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wmf" ContentType="image/x-wmf"/>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tags/tag1.xml" ContentType="application/vnd.openxmlformats-officedocument.presentationml.tags+xml"/>
  <Override PartName="/ppt/notesSlides/notesSlide2.xml" ContentType="application/vnd.openxmlformats-officedocument.presentationml.notesSlide+xml"/>
  <Override PartName="/ppt/tags/tag2.xml" ContentType="application/vnd.openxmlformats-officedocument.presentationml.tags+xml"/>
  <Override PartName="/ppt/notesSlides/notesSlide3.xml" ContentType="application/vnd.openxmlformats-officedocument.presentationml.notesSlide+xml"/>
  <Override PartName="/ppt/tags/tag3.xml" ContentType="application/vnd.openxmlformats-officedocument.presentationml.tags+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charts/chart6.xml" ContentType="application/vnd.openxmlformats-officedocument.drawingml.chart+xml"/>
  <Override PartName="/ppt/notesSlides/notesSlide73.xml" ContentType="application/vnd.openxmlformats-officedocument.presentationml.notesSlide+xml"/>
  <Override PartName="/ppt/charts/chart7.xml" ContentType="application/vnd.openxmlformats-officedocument.drawingml.chart+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charts/chart8.xml" ContentType="application/vnd.openxmlformats-officedocument.drawingml.chart+xml"/>
  <Override PartName="/ppt/notesSlides/notesSlide79.xml" ContentType="application/vnd.openxmlformats-officedocument.presentationml.notesSlide+xml"/>
  <Override PartName="/ppt/charts/chart9.xml" ContentType="application/vnd.openxmlformats-officedocument.drawingml.chart+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charts/chart10.xml" ContentType="application/vnd.openxmlformats-officedocument.drawingml.chart+xml"/>
  <Override PartName="/ppt/notesSlides/notesSlide82.xml" ContentType="application/vnd.openxmlformats-officedocument.presentationml.notesSlide+xml"/>
  <Override PartName="/ppt/charts/chart11.xml" ContentType="application/vnd.openxmlformats-officedocument.drawingml.chart+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charts/chart12.xml" ContentType="application/vnd.openxmlformats-officedocument.drawingml.chart+xml"/>
  <Override PartName="/ppt/notesSlides/notesSlide88.xml" ContentType="application/vnd.openxmlformats-officedocument.presentationml.notesSlide+xml"/>
  <Override PartName="/ppt/tags/tag4.xml" ContentType="application/vnd.openxmlformats-officedocument.presentationml.tags+xml"/>
  <Override PartName="/ppt/notesSlides/notesSlide8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4" r:id="rId1"/>
    <p:sldMasterId id="2147483977" r:id="rId2"/>
  </p:sldMasterIdLst>
  <p:notesMasterIdLst>
    <p:notesMasterId r:id="rId92"/>
  </p:notesMasterIdLst>
  <p:handoutMasterIdLst>
    <p:handoutMasterId r:id="rId93"/>
  </p:handoutMasterIdLst>
  <p:sldIdLst>
    <p:sldId id="5294" r:id="rId3"/>
    <p:sldId id="316" r:id="rId4"/>
    <p:sldId id="5295" r:id="rId5"/>
    <p:sldId id="4827" r:id="rId6"/>
    <p:sldId id="1157" r:id="rId7"/>
    <p:sldId id="5297" r:id="rId8"/>
    <p:sldId id="260" r:id="rId9"/>
    <p:sldId id="4987" r:id="rId10"/>
    <p:sldId id="262" r:id="rId11"/>
    <p:sldId id="5298" r:id="rId12"/>
    <p:sldId id="4407" r:id="rId13"/>
    <p:sldId id="5299" r:id="rId14"/>
    <p:sldId id="5527" r:id="rId15"/>
    <p:sldId id="5528" r:id="rId16"/>
    <p:sldId id="4976" r:id="rId17"/>
    <p:sldId id="4979" r:id="rId18"/>
    <p:sldId id="4980" r:id="rId19"/>
    <p:sldId id="264" r:id="rId20"/>
    <p:sldId id="4685" r:id="rId21"/>
    <p:sldId id="1167" r:id="rId22"/>
    <p:sldId id="5529" r:id="rId23"/>
    <p:sldId id="5530" r:id="rId24"/>
    <p:sldId id="5531" r:id="rId25"/>
    <p:sldId id="5532" r:id="rId26"/>
    <p:sldId id="5533" r:id="rId27"/>
    <p:sldId id="5534" r:id="rId28"/>
    <p:sldId id="273" r:id="rId29"/>
    <p:sldId id="5535" r:id="rId30"/>
    <p:sldId id="5811" r:id="rId31"/>
    <p:sldId id="5812" r:id="rId32"/>
    <p:sldId id="1159" r:id="rId33"/>
    <p:sldId id="5813" r:id="rId34"/>
    <p:sldId id="5892" r:id="rId35"/>
    <p:sldId id="5159" r:id="rId36"/>
    <p:sldId id="5893" r:id="rId37"/>
    <p:sldId id="5894" r:id="rId38"/>
    <p:sldId id="4610" r:id="rId39"/>
    <p:sldId id="5895" r:id="rId40"/>
    <p:sldId id="5924" r:id="rId41"/>
    <p:sldId id="4991" r:id="rId42"/>
    <p:sldId id="5923" r:id="rId43"/>
    <p:sldId id="5897" r:id="rId44"/>
    <p:sldId id="283" r:id="rId45"/>
    <p:sldId id="5899" r:id="rId46"/>
    <p:sldId id="714" r:id="rId47"/>
    <p:sldId id="5898" r:id="rId48"/>
    <p:sldId id="5900" r:id="rId49"/>
    <p:sldId id="5902" r:id="rId50"/>
    <p:sldId id="5901" r:id="rId51"/>
    <p:sldId id="5903" r:id="rId52"/>
    <p:sldId id="290" r:id="rId53"/>
    <p:sldId id="756" r:id="rId54"/>
    <p:sldId id="5904" r:id="rId55"/>
    <p:sldId id="293" r:id="rId56"/>
    <p:sldId id="5276" r:id="rId57"/>
    <p:sldId id="5905" r:id="rId58"/>
    <p:sldId id="4475" r:id="rId59"/>
    <p:sldId id="300" r:id="rId60"/>
    <p:sldId id="1052" r:id="rId61"/>
    <p:sldId id="5906" r:id="rId62"/>
    <p:sldId id="5907" r:id="rId63"/>
    <p:sldId id="5908" r:id="rId64"/>
    <p:sldId id="739" r:id="rId65"/>
    <p:sldId id="5909" r:id="rId66"/>
    <p:sldId id="5910" r:id="rId67"/>
    <p:sldId id="5344" r:id="rId68"/>
    <p:sldId id="5912" r:id="rId69"/>
    <p:sldId id="5911" r:id="rId70"/>
    <p:sldId id="5913" r:id="rId71"/>
    <p:sldId id="4824" r:id="rId72"/>
    <p:sldId id="4763" r:id="rId73"/>
    <p:sldId id="740" r:id="rId74"/>
    <p:sldId id="692" r:id="rId75"/>
    <p:sldId id="5914" r:id="rId76"/>
    <p:sldId id="5915" r:id="rId77"/>
    <p:sldId id="5916" r:id="rId78"/>
    <p:sldId id="5027" r:id="rId79"/>
    <p:sldId id="5917" r:id="rId80"/>
    <p:sldId id="5918" r:id="rId81"/>
    <p:sldId id="5920" r:id="rId82"/>
    <p:sldId id="5025" r:id="rId83"/>
    <p:sldId id="5024" r:id="rId84"/>
    <p:sldId id="5919" r:id="rId85"/>
    <p:sldId id="311" r:id="rId86"/>
    <p:sldId id="5921" r:id="rId87"/>
    <p:sldId id="4675" r:id="rId88"/>
    <p:sldId id="5922" r:id="rId89"/>
    <p:sldId id="315" r:id="rId90"/>
    <p:sldId id="4994" r:id="rId91"/>
  </p:sldIdLst>
  <p:sldSz cx="9906000" cy="6858000" type="A4"/>
  <p:notesSz cx="6858000" cy="9947275"/>
  <p:defaultText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464B71"/>
    <a:srgbClr val="FF00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ittlere Formatvorlage 2 - Akz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7398" autoAdjust="0"/>
    <p:restoredTop sz="94660"/>
  </p:normalViewPr>
  <p:slideViewPr>
    <p:cSldViewPr snapToGrid="0">
      <p:cViewPr varScale="1">
        <p:scale>
          <a:sx n="117" d="100"/>
          <a:sy n="117" d="100"/>
        </p:scale>
        <p:origin x="972" y="84"/>
      </p:cViewPr>
      <p:guideLst/>
    </p:cSldViewPr>
  </p:slideViewPr>
  <p:notesTextViewPr>
    <p:cViewPr>
      <p:scale>
        <a:sx n="3" d="2"/>
        <a:sy n="3" d="2"/>
      </p:scale>
      <p:origin x="0" y="0"/>
    </p:cViewPr>
  </p:notesTextViewPr>
  <p:sorterViewPr>
    <p:cViewPr varScale="1">
      <p:scale>
        <a:sx n="1" d="1"/>
        <a:sy n="1" d="1"/>
      </p:scale>
      <p:origin x="0" y="-6990"/>
    </p:cViewPr>
  </p:sorterViewPr>
  <p:notesViewPr>
    <p:cSldViewPr snapToGrid="0">
      <p:cViewPr varScale="1">
        <p:scale>
          <a:sx n="82" d="100"/>
          <a:sy n="82" d="100"/>
        </p:scale>
        <p:origin x="3018" y="84"/>
      </p:cViewPr>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slide" Target="slides/slide82.xml"/><Relationship Id="rId89" Type="http://schemas.openxmlformats.org/officeDocument/2006/relationships/slide" Target="slides/slide87.xml"/><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5" Type="http://schemas.openxmlformats.org/officeDocument/2006/relationships/slide" Target="slides/slide3.xml"/><Relationship Id="rId90" Type="http://schemas.openxmlformats.org/officeDocument/2006/relationships/slide" Target="slides/slide88.xml"/><Relationship Id="rId95" Type="http://schemas.openxmlformats.org/officeDocument/2006/relationships/viewProps" Target="viewProps.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80" Type="http://schemas.openxmlformats.org/officeDocument/2006/relationships/slide" Target="slides/slide78.xml"/><Relationship Id="rId85" Type="http://schemas.openxmlformats.org/officeDocument/2006/relationships/slide" Target="slides/slide83.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slide" Target="slides/slide73.xml"/><Relationship Id="rId83" Type="http://schemas.openxmlformats.org/officeDocument/2006/relationships/slide" Target="slides/slide81.xml"/><Relationship Id="rId88" Type="http://schemas.openxmlformats.org/officeDocument/2006/relationships/slide" Target="slides/slide86.xml"/><Relationship Id="rId91" Type="http://schemas.openxmlformats.org/officeDocument/2006/relationships/slide" Target="slides/slide89.xml"/><Relationship Id="rId96"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slide" Target="slides/slide79.xml"/><Relationship Id="rId86" Type="http://schemas.openxmlformats.org/officeDocument/2006/relationships/slide" Target="slides/slide84.xml"/><Relationship Id="rId94"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tableStyles" Target="tableStyles.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notesMaster" Target="notesMasters/notesMaster1.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61" Type="http://schemas.openxmlformats.org/officeDocument/2006/relationships/slide" Target="slides/slide59.xml"/><Relationship Id="rId82" Type="http://schemas.openxmlformats.org/officeDocument/2006/relationships/slide" Target="slides/slide80.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handoutMaster" Target="handoutMasters/handoutMaster1.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plotArea>
      <c:layout>
        <c:manualLayout>
          <c:layoutTarget val="inner"/>
          <c:xMode val="edge"/>
          <c:yMode val="edge"/>
          <c:x val="6.4959171370580207E-3"/>
          <c:y val="3.897549684168046E-2"/>
          <c:w val="0.97141796459694474"/>
          <c:h val="0.95712695347415144"/>
        </c:manualLayout>
      </c:layout>
      <c:bubbleChart>
        <c:varyColors val="0"/>
        <c:ser>
          <c:idx val="0"/>
          <c:order val="0"/>
          <c:tx>
            <c:strRef>
              <c:f>Tabelle1!$B$1</c:f>
              <c:strCache>
                <c:ptCount val="1"/>
                <c:pt idx="0">
                  <c:v>Y-Werte</c:v>
                </c:pt>
              </c:strCache>
            </c:strRef>
          </c:tx>
          <c:spPr>
            <a:gradFill rotWithShape="1">
              <a:gsLst>
                <a:gs pos="0">
                  <a:schemeClr val="accent4">
                    <a:tint val="50000"/>
                    <a:satMod val="300000"/>
                  </a:schemeClr>
                </a:gs>
                <a:gs pos="35000">
                  <a:schemeClr val="accent4">
                    <a:tint val="37000"/>
                    <a:satMod val="300000"/>
                  </a:schemeClr>
                </a:gs>
                <a:gs pos="100000">
                  <a:schemeClr val="accent4">
                    <a:tint val="15000"/>
                    <a:satMod val="350000"/>
                  </a:schemeClr>
                </a:gs>
              </a:gsLst>
              <a:lin ang="16200000" scaled="1"/>
            </a:gradFill>
            <a:ln w="9525" cap="flat" cmpd="sng" algn="ctr">
              <a:solidFill>
                <a:schemeClr val="accent4">
                  <a:shade val="95000"/>
                </a:schemeClr>
              </a:solidFill>
              <a:round/>
            </a:ln>
            <a:effectLst>
              <a:outerShdw blurRad="40000" dist="20000" dir="5400000" rotWithShape="0">
                <a:srgbClr val="000000">
                  <a:alpha val="38000"/>
                </a:srgbClr>
              </a:outerShdw>
            </a:effectLst>
          </c:spPr>
          <c:invertIfNegative val="0"/>
          <c:xVal>
            <c:numRef>
              <c:f>Tabelle1!$A$2:$A$46</c:f>
              <c:numCache>
                <c:formatCode>General</c:formatCode>
                <c:ptCount val="45"/>
                <c:pt idx="0">
                  <c:v>75</c:v>
                </c:pt>
                <c:pt idx="1">
                  <c:v>3</c:v>
                </c:pt>
                <c:pt idx="2">
                  <c:v>47</c:v>
                </c:pt>
                <c:pt idx="3">
                  <c:v>42</c:v>
                </c:pt>
                <c:pt idx="4">
                  <c:v>74</c:v>
                </c:pt>
                <c:pt idx="5">
                  <c:v>79</c:v>
                </c:pt>
                <c:pt idx="6">
                  <c:v>41</c:v>
                </c:pt>
                <c:pt idx="7">
                  <c:v>82</c:v>
                </c:pt>
                <c:pt idx="8">
                  <c:v>71</c:v>
                </c:pt>
                <c:pt idx="9">
                  <c:v>60</c:v>
                </c:pt>
                <c:pt idx="10">
                  <c:v>51</c:v>
                </c:pt>
                <c:pt idx="11">
                  <c:v>6</c:v>
                </c:pt>
                <c:pt idx="12">
                  <c:v>9</c:v>
                </c:pt>
                <c:pt idx="13">
                  <c:v>80</c:v>
                </c:pt>
                <c:pt idx="14">
                  <c:v>24</c:v>
                </c:pt>
                <c:pt idx="15">
                  <c:v>10</c:v>
                </c:pt>
                <c:pt idx="16">
                  <c:v>98</c:v>
                </c:pt>
                <c:pt idx="17">
                  <c:v>41</c:v>
                </c:pt>
                <c:pt idx="18">
                  <c:v>72</c:v>
                </c:pt>
                <c:pt idx="19">
                  <c:v>88</c:v>
                </c:pt>
                <c:pt idx="20">
                  <c:v>59</c:v>
                </c:pt>
                <c:pt idx="21">
                  <c:v>21</c:v>
                </c:pt>
                <c:pt idx="22">
                  <c:v>48</c:v>
                </c:pt>
                <c:pt idx="23">
                  <c:v>80</c:v>
                </c:pt>
                <c:pt idx="24">
                  <c:v>88</c:v>
                </c:pt>
                <c:pt idx="25">
                  <c:v>76</c:v>
                </c:pt>
                <c:pt idx="26">
                  <c:v>57</c:v>
                </c:pt>
                <c:pt idx="27">
                  <c:v>2</c:v>
                </c:pt>
                <c:pt idx="28">
                  <c:v>8</c:v>
                </c:pt>
                <c:pt idx="29">
                  <c:v>81</c:v>
                </c:pt>
                <c:pt idx="30">
                  <c:v>43</c:v>
                </c:pt>
                <c:pt idx="31">
                  <c:v>91</c:v>
                </c:pt>
                <c:pt idx="32">
                  <c:v>15</c:v>
                </c:pt>
                <c:pt idx="33">
                  <c:v>25</c:v>
                </c:pt>
                <c:pt idx="34">
                  <c:v>27</c:v>
                </c:pt>
                <c:pt idx="35">
                  <c:v>71</c:v>
                </c:pt>
                <c:pt idx="36">
                  <c:v>73</c:v>
                </c:pt>
                <c:pt idx="37">
                  <c:v>82</c:v>
                </c:pt>
                <c:pt idx="38">
                  <c:v>83</c:v>
                </c:pt>
                <c:pt idx="39">
                  <c:v>18</c:v>
                </c:pt>
                <c:pt idx="40">
                  <c:v>43</c:v>
                </c:pt>
                <c:pt idx="41">
                  <c:v>41</c:v>
                </c:pt>
                <c:pt idx="42">
                  <c:v>22</c:v>
                </c:pt>
                <c:pt idx="43">
                  <c:v>31</c:v>
                </c:pt>
                <c:pt idx="44">
                  <c:v>98</c:v>
                </c:pt>
              </c:numCache>
            </c:numRef>
          </c:xVal>
          <c:yVal>
            <c:numRef>
              <c:f>Tabelle1!$B$2:$B$46</c:f>
              <c:numCache>
                <c:formatCode>General</c:formatCode>
                <c:ptCount val="45"/>
                <c:pt idx="0">
                  <c:v>32</c:v>
                </c:pt>
                <c:pt idx="1">
                  <c:v>44</c:v>
                </c:pt>
                <c:pt idx="2">
                  <c:v>10</c:v>
                </c:pt>
                <c:pt idx="3">
                  <c:v>17</c:v>
                </c:pt>
                <c:pt idx="4">
                  <c:v>45</c:v>
                </c:pt>
                <c:pt idx="5">
                  <c:v>33</c:v>
                </c:pt>
                <c:pt idx="6">
                  <c:v>11</c:v>
                </c:pt>
                <c:pt idx="7">
                  <c:v>1</c:v>
                </c:pt>
                <c:pt idx="8">
                  <c:v>34</c:v>
                </c:pt>
                <c:pt idx="9">
                  <c:v>7</c:v>
                </c:pt>
                <c:pt idx="10">
                  <c:v>13</c:v>
                </c:pt>
                <c:pt idx="11">
                  <c:v>39</c:v>
                </c:pt>
                <c:pt idx="12">
                  <c:v>4</c:v>
                </c:pt>
                <c:pt idx="13">
                  <c:v>2</c:v>
                </c:pt>
                <c:pt idx="14">
                  <c:v>40</c:v>
                </c:pt>
                <c:pt idx="15">
                  <c:v>17</c:v>
                </c:pt>
                <c:pt idx="16">
                  <c:v>25</c:v>
                </c:pt>
                <c:pt idx="17">
                  <c:v>28</c:v>
                </c:pt>
                <c:pt idx="18">
                  <c:v>21</c:v>
                </c:pt>
                <c:pt idx="19">
                  <c:v>29</c:v>
                </c:pt>
                <c:pt idx="20">
                  <c:v>21</c:v>
                </c:pt>
                <c:pt idx="21">
                  <c:v>11</c:v>
                </c:pt>
                <c:pt idx="22">
                  <c:v>29</c:v>
                </c:pt>
                <c:pt idx="23">
                  <c:v>3</c:v>
                </c:pt>
                <c:pt idx="24">
                  <c:v>39</c:v>
                </c:pt>
                <c:pt idx="25">
                  <c:v>33</c:v>
                </c:pt>
                <c:pt idx="26">
                  <c:v>32</c:v>
                </c:pt>
                <c:pt idx="27">
                  <c:v>44</c:v>
                </c:pt>
                <c:pt idx="28">
                  <c:v>26</c:v>
                </c:pt>
                <c:pt idx="29">
                  <c:v>31</c:v>
                </c:pt>
                <c:pt idx="30">
                  <c:v>4</c:v>
                </c:pt>
                <c:pt idx="31">
                  <c:v>17</c:v>
                </c:pt>
                <c:pt idx="32">
                  <c:v>17</c:v>
                </c:pt>
                <c:pt idx="33">
                  <c:v>28</c:v>
                </c:pt>
                <c:pt idx="34">
                  <c:v>18</c:v>
                </c:pt>
                <c:pt idx="35">
                  <c:v>6</c:v>
                </c:pt>
                <c:pt idx="36">
                  <c:v>33</c:v>
                </c:pt>
                <c:pt idx="37">
                  <c:v>22</c:v>
                </c:pt>
                <c:pt idx="38">
                  <c:v>39</c:v>
                </c:pt>
                <c:pt idx="39">
                  <c:v>45</c:v>
                </c:pt>
                <c:pt idx="40">
                  <c:v>10</c:v>
                </c:pt>
                <c:pt idx="41">
                  <c:v>12</c:v>
                </c:pt>
                <c:pt idx="42">
                  <c:v>11</c:v>
                </c:pt>
                <c:pt idx="43">
                  <c:v>2</c:v>
                </c:pt>
                <c:pt idx="44">
                  <c:v>7</c:v>
                </c:pt>
              </c:numCache>
            </c:numRef>
          </c:yVal>
          <c:bubbleSize>
            <c:numRef>
              <c:f>Tabelle1!$C$2:$C$46</c:f>
              <c:numCache>
                <c:formatCode>General</c:formatCode>
                <c:ptCount val="45"/>
                <c:pt idx="0">
                  <c:v>10</c:v>
                </c:pt>
                <c:pt idx="1">
                  <c:v>10</c:v>
                </c:pt>
                <c:pt idx="2">
                  <c:v>10</c:v>
                </c:pt>
                <c:pt idx="3">
                  <c:v>10</c:v>
                </c:pt>
                <c:pt idx="4">
                  <c:v>10</c:v>
                </c:pt>
                <c:pt idx="5">
                  <c:v>10</c:v>
                </c:pt>
                <c:pt idx="6">
                  <c:v>10</c:v>
                </c:pt>
                <c:pt idx="7">
                  <c:v>10</c:v>
                </c:pt>
                <c:pt idx="8">
                  <c:v>10</c:v>
                </c:pt>
                <c:pt idx="9">
                  <c:v>10</c:v>
                </c:pt>
                <c:pt idx="10">
                  <c:v>10</c:v>
                </c:pt>
                <c:pt idx="11">
                  <c:v>10</c:v>
                </c:pt>
                <c:pt idx="12">
                  <c:v>10</c:v>
                </c:pt>
                <c:pt idx="13">
                  <c:v>10</c:v>
                </c:pt>
                <c:pt idx="14">
                  <c:v>10</c:v>
                </c:pt>
                <c:pt idx="15">
                  <c:v>10</c:v>
                </c:pt>
                <c:pt idx="16">
                  <c:v>10</c:v>
                </c:pt>
                <c:pt idx="17">
                  <c:v>10</c:v>
                </c:pt>
                <c:pt idx="18">
                  <c:v>10</c:v>
                </c:pt>
                <c:pt idx="19">
                  <c:v>10</c:v>
                </c:pt>
                <c:pt idx="20">
                  <c:v>10</c:v>
                </c:pt>
                <c:pt idx="21">
                  <c:v>10</c:v>
                </c:pt>
                <c:pt idx="22">
                  <c:v>10</c:v>
                </c:pt>
                <c:pt idx="23">
                  <c:v>10</c:v>
                </c:pt>
                <c:pt idx="24">
                  <c:v>10</c:v>
                </c:pt>
                <c:pt idx="25">
                  <c:v>10</c:v>
                </c:pt>
                <c:pt idx="26">
                  <c:v>10</c:v>
                </c:pt>
                <c:pt idx="27">
                  <c:v>10</c:v>
                </c:pt>
                <c:pt idx="28">
                  <c:v>10</c:v>
                </c:pt>
                <c:pt idx="29">
                  <c:v>10</c:v>
                </c:pt>
                <c:pt idx="30">
                  <c:v>10</c:v>
                </c:pt>
                <c:pt idx="31">
                  <c:v>10</c:v>
                </c:pt>
                <c:pt idx="32">
                  <c:v>10</c:v>
                </c:pt>
                <c:pt idx="33">
                  <c:v>10</c:v>
                </c:pt>
                <c:pt idx="34">
                  <c:v>10</c:v>
                </c:pt>
                <c:pt idx="35">
                  <c:v>10</c:v>
                </c:pt>
                <c:pt idx="36">
                  <c:v>10</c:v>
                </c:pt>
                <c:pt idx="37">
                  <c:v>10</c:v>
                </c:pt>
                <c:pt idx="38">
                  <c:v>10</c:v>
                </c:pt>
                <c:pt idx="39">
                  <c:v>10</c:v>
                </c:pt>
                <c:pt idx="40">
                  <c:v>10</c:v>
                </c:pt>
                <c:pt idx="41">
                  <c:v>10</c:v>
                </c:pt>
                <c:pt idx="42">
                  <c:v>10</c:v>
                </c:pt>
                <c:pt idx="43">
                  <c:v>10</c:v>
                </c:pt>
                <c:pt idx="44">
                  <c:v>10</c:v>
                </c:pt>
              </c:numCache>
            </c:numRef>
          </c:bubbleSize>
          <c:bubble3D val="1"/>
          <c:extLst>
            <c:ext xmlns:c16="http://schemas.microsoft.com/office/drawing/2014/chart" uri="{C3380CC4-5D6E-409C-BE32-E72D297353CC}">
              <c16:uniqueId val="{00000000-01CF-4302-8205-E3D93D4977E7}"/>
            </c:ext>
          </c:extLst>
        </c:ser>
        <c:dLbls>
          <c:showLegendKey val="0"/>
          <c:showVal val="0"/>
          <c:showCatName val="0"/>
          <c:showSerName val="0"/>
          <c:showPercent val="0"/>
          <c:showBubbleSize val="0"/>
        </c:dLbls>
        <c:bubbleScale val="100"/>
        <c:showNegBubbles val="0"/>
        <c:axId val="324922936"/>
        <c:axId val="324918232"/>
      </c:bubbleChart>
      <c:valAx>
        <c:axId val="324922936"/>
        <c:scaling>
          <c:orientation val="minMax"/>
        </c:scaling>
        <c:delete val="1"/>
        <c:axPos val="b"/>
        <c:numFmt formatCode="General" sourceLinked="1"/>
        <c:majorTickMark val="none"/>
        <c:minorTickMark val="none"/>
        <c:tickLblPos val="nextTo"/>
        <c:crossAx val="324918232"/>
        <c:crosses val="autoZero"/>
        <c:crossBetween val="midCat"/>
      </c:valAx>
      <c:valAx>
        <c:axId val="324918232"/>
        <c:scaling>
          <c:orientation val="minMax"/>
        </c:scaling>
        <c:delete val="1"/>
        <c:axPos val="l"/>
        <c:numFmt formatCode="General" sourceLinked="1"/>
        <c:majorTickMark val="none"/>
        <c:minorTickMark val="none"/>
        <c:tickLblPos val="nextTo"/>
        <c:crossAx val="324922936"/>
        <c:crosses val="autoZero"/>
        <c:crossBetween val="midCat"/>
      </c:valAx>
      <c:spPr>
        <a:noFill/>
        <a:ln>
          <a:noFill/>
        </a:ln>
        <a:effectLst/>
      </c:spPr>
    </c:plotArea>
    <c:plotVisOnly val="1"/>
    <c:dispBlanksAs val="gap"/>
    <c:showDLblsOverMax val="0"/>
  </c:chart>
  <c:spPr>
    <a:solidFill>
      <a:schemeClr val="lt1"/>
    </a:solidFill>
    <a:ln>
      <a:noFill/>
    </a:ln>
    <a:effectLst/>
  </c:spPr>
  <c:txPr>
    <a:bodyPr/>
    <a:lstStyle/>
    <a:p>
      <a:pPr>
        <a:defRPr/>
      </a:pPr>
      <a:endParaRPr lang="de-DE"/>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8099016784157635E-2"/>
          <c:y val="7.2103495060751753E-3"/>
          <c:w val="0.90715015864263693"/>
          <c:h val="0.87491662040769402"/>
        </c:manualLayout>
      </c:layout>
      <c:barChart>
        <c:barDir val="col"/>
        <c:grouping val="clustered"/>
        <c:varyColors val="0"/>
        <c:ser>
          <c:idx val="1"/>
          <c:order val="0"/>
          <c:spPr>
            <a:solidFill>
              <a:schemeClr val="bg1">
                <a:lumMod val="85000"/>
              </a:schemeClr>
            </a:solidFill>
          </c:spPr>
          <c:invertIfNegative val="0"/>
          <c:dLbls>
            <c:spPr>
              <a:noFill/>
              <a:ln>
                <a:noFill/>
              </a:ln>
              <a:effectLst/>
            </c:spPr>
            <c:txPr>
              <a:bodyPr/>
              <a:lstStyle/>
              <a:p>
                <a:pPr>
                  <a:defRPr b="1"/>
                </a:pPr>
                <a:endParaRPr lang="de-D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errBars>
            <c:errBarType val="both"/>
            <c:errValType val="cust"/>
            <c:noEndCap val="0"/>
            <c:plus>
              <c:numRef>
                <c:f>Tabelle1!$C$2:$C$3</c:f>
                <c:numCache>
                  <c:formatCode>General</c:formatCode>
                  <c:ptCount val="2"/>
                  <c:pt idx="0">
                    <c:v>0.63504330560994016</c:v>
                  </c:pt>
                  <c:pt idx="1">
                    <c:v>0.75131884043992925</c:v>
                  </c:pt>
                </c:numCache>
              </c:numRef>
            </c:plus>
            <c:minus>
              <c:numRef>
                <c:f>Tabelle1!$C$2:$C$3</c:f>
                <c:numCache>
                  <c:formatCode>General</c:formatCode>
                  <c:ptCount val="2"/>
                  <c:pt idx="0">
                    <c:v>0.63504330560994016</c:v>
                  </c:pt>
                  <c:pt idx="1">
                    <c:v>0.75131884043992925</c:v>
                  </c:pt>
                </c:numCache>
              </c:numRef>
            </c:minus>
          </c:errBars>
          <c:cat>
            <c:strRef>
              <c:f>Tabelle1!$A$2:$A$3</c:f>
              <c:strCache>
                <c:ptCount val="2"/>
                <c:pt idx="0">
                  <c:v>bis 40 Jahre
erstes Quartal </c:v>
                </c:pt>
                <c:pt idx="1">
                  <c:v>über 40 Jahre
erstes Quartal</c:v>
                </c:pt>
              </c:strCache>
            </c:strRef>
          </c:cat>
          <c:val>
            <c:numRef>
              <c:f>Tabelle1!$B$2:$B$3</c:f>
              <c:numCache>
                <c:formatCode>0.0</c:formatCode>
                <c:ptCount val="2"/>
                <c:pt idx="0">
                  <c:v>2</c:v>
                </c:pt>
                <c:pt idx="1">
                  <c:v>4.2</c:v>
                </c:pt>
              </c:numCache>
            </c:numRef>
          </c:val>
          <c:extLst>
            <c:ext xmlns:c16="http://schemas.microsoft.com/office/drawing/2014/chart" uri="{C3380CC4-5D6E-409C-BE32-E72D297353CC}">
              <c16:uniqueId val="{00000001-478C-440D-86E1-95FDA37879DA}"/>
            </c:ext>
          </c:extLst>
        </c:ser>
        <c:dLbls>
          <c:showLegendKey val="0"/>
          <c:showVal val="0"/>
          <c:showCatName val="0"/>
          <c:showSerName val="0"/>
          <c:showPercent val="0"/>
          <c:showBubbleSize val="0"/>
        </c:dLbls>
        <c:gapWidth val="50"/>
        <c:axId val="358878624"/>
        <c:axId val="358879016"/>
      </c:barChart>
      <c:catAx>
        <c:axId val="358878624"/>
        <c:scaling>
          <c:orientation val="minMax"/>
        </c:scaling>
        <c:delete val="0"/>
        <c:axPos val="b"/>
        <c:numFmt formatCode="General" sourceLinked="0"/>
        <c:majorTickMark val="out"/>
        <c:minorTickMark val="none"/>
        <c:tickLblPos val="nextTo"/>
        <c:crossAx val="358879016"/>
        <c:crosses val="autoZero"/>
        <c:auto val="1"/>
        <c:lblAlgn val="ctr"/>
        <c:lblOffset val="100"/>
        <c:noMultiLvlLbl val="0"/>
      </c:catAx>
      <c:valAx>
        <c:axId val="358879016"/>
        <c:scaling>
          <c:orientation val="minMax"/>
          <c:max val="10"/>
          <c:min val="0"/>
        </c:scaling>
        <c:delete val="0"/>
        <c:axPos val="l"/>
        <c:majorGridlines>
          <c:spPr>
            <a:ln>
              <a:solidFill>
                <a:srgbClr val="BEBEBE"/>
              </a:solidFill>
            </a:ln>
          </c:spPr>
        </c:majorGridlines>
        <c:numFmt formatCode="0.0" sourceLinked="1"/>
        <c:majorTickMark val="out"/>
        <c:minorTickMark val="none"/>
        <c:tickLblPos val="nextTo"/>
        <c:txPr>
          <a:bodyPr/>
          <a:lstStyle/>
          <a:p>
            <a:pPr>
              <a:defRPr sz="1000"/>
            </a:pPr>
            <a:endParaRPr lang="de-DE"/>
          </a:p>
        </c:txPr>
        <c:crossAx val="358878624"/>
        <c:crosses val="autoZero"/>
        <c:crossBetween val="between"/>
        <c:majorUnit val="2"/>
        <c:minorUnit val="2"/>
      </c:valAx>
      <c:spPr>
        <a:ln w="3175"/>
      </c:spPr>
    </c:plotArea>
    <c:plotVisOnly val="1"/>
    <c:dispBlanksAs val="gap"/>
    <c:showDLblsOverMax val="0"/>
  </c:chart>
  <c:spPr>
    <a:noFill/>
  </c:spPr>
  <c:txPr>
    <a:bodyPr/>
    <a:lstStyle/>
    <a:p>
      <a:pPr>
        <a:defRPr sz="1200"/>
      </a:pPr>
      <a:endParaRPr lang="de-DE"/>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8099016784157635E-2"/>
          <c:y val="7.2103495060751753E-3"/>
          <c:w val="0.90715015864263693"/>
          <c:h val="0.87491662040769402"/>
        </c:manualLayout>
      </c:layout>
      <c:barChart>
        <c:barDir val="col"/>
        <c:grouping val="clustered"/>
        <c:varyColors val="0"/>
        <c:ser>
          <c:idx val="0"/>
          <c:order val="0"/>
          <c:tx>
            <c:strRef>
              <c:f>Tabelle1!$B$1</c:f>
              <c:strCache>
                <c:ptCount val="1"/>
                <c:pt idx="0">
                  <c:v>Spalte1</c:v>
                </c:pt>
              </c:strCache>
            </c:strRef>
          </c:tx>
          <c:spPr>
            <a:solidFill>
              <a:schemeClr val="bg1">
                <a:lumMod val="85000"/>
              </a:schemeClr>
            </a:solidFill>
          </c:spPr>
          <c:invertIfNegative val="0"/>
          <c:dLbls>
            <c:spPr>
              <a:noFill/>
              <a:ln>
                <a:noFill/>
              </a:ln>
              <a:effectLst/>
            </c:spPr>
            <c:txPr>
              <a:bodyPr/>
              <a:lstStyle/>
              <a:p>
                <a:pPr>
                  <a:defRPr b="1"/>
                </a:pPr>
                <a:endParaRPr lang="de-D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errBars>
            <c:errBarType val="both"/>
            <c:errValType val="cust"/>
            <c:noEndCap val="0"/>
            <c:plus>
              <c:numRef>
                <c:f>Tabelle1!$C$2:$C$5</c:f>
                <c:numCache>
                  <c:formatCode>General</c:formatCode>
                  <c:ptCount val="4"/>
                  <c:pt idx="0">
                    <c:v>0.42374520646256281</c:v>
                  </c:pt>
                  <c:pt idx="1">
                    <c:v>0.89176230016748281</c:v>
                  </c:pt>
                  <c:pt idx="2">
                    <c:v>0.51861353626761419</c:v>
                  </c:pt>
                  <c:pt idx="3">
                    <c:v>2.9788655558786132</c:v>
                  </c:pt>
                </c:numCache>
              </c:numRef>
            </c:plus>
            <c:minus>
              <c:numRef>
                <c:f>Tabelle1!$C$2:$C$5</c:f>
                <c:numCache>
                  <c:formatCode>General</c:formatCode>
                  <c:ptCount val="4"/>
                  <c:pt idx="0">
                    <c:v>0.42374520646256281</c:v>
                  </c:pt>
                  <c:pt idx="1">
                    <c:v>0.89176230016748281</c:v>
                  </c:pt>
                  <c:pt idx="2">
                    <c:v>0.51861353626761419</c:v>
                  </c:pt>
                  <c:pt idx="3">
                    <c:v>2.9788655558786132</c:v>
                  </c:pt>
                </c:numCache>
              </c:numRef>
            </c:minus>
            <c:spPr>
              <a:ln w="19050">
                <a:solidFill>
                  <a:schemeClr val="tx1"/>
                </a:solidFill>
              </a:ln>
            </c:spPr>
          </c:errBars>
          <c:cat>
            <c:strRef>
              <c:f>Tabelle1!$A$2:$A$5</c:f>
              <c:strCache>
                <c:ptCount val="4"/>
                <c:pt idx="0">
                  <c:v>erstes
Quartal</c:v>
                </c:pt>
                <c:pt idx="1">
                  <c:v>zweites 
Quartal</c:v>
                </c:pt>
                <c:pt idx="2">
                  <c:v>drittes 
Quartal</c:v>
                </c:pt>
                <c:pt idx="3">
                  <c:v>viertes
Quartal</c:v>
                </c:pt>
              </c:strCache>
            </c:strRef>
          </c:cat>
          <c:val>
            <c:numRef>
              <c:f>Tabelle1!$B$2:$B$5</c:f>
              <c:numCache>
                <c:formatCode>0.0</c:formatCode>
                <c:ptCount val="4"/>
                <c:pt idx="0">
                  <c:v>2</c:v>
                </c:pt>
                <c:pt idx="1">
                  <c:v>2</c:v>
                </c:pt>
                <c:pt idx="2">
                  <c:v>4</c:v>
                </c:pt>
                <c:pt idx="3">
                  <c:v>4</c:v>
                </c:pt>
              </c:numCache>
            </c:numRef>
          </c:val>
          <c:extLst>
            <c:ext xmlns:c16="http://schemas.microsoft.com/office/drawing/2014/chart" uri="{C3380CC4-5D6E-409C-BE32-E72D297353CC}">
              <c16:uniqueId val="{00000000-FF63-4CCE-97F8-F667453B11A1}"/>
            </c:ext>
          </c:extLst>
        </c:ser>
        <c:dLbls>
          <c:showLegendKey val="0"/>
          <c:showVal val="0"/>
          <c:showCatName val="0"/>
          <c:showSerName val="0"/>
          <c:showPercent val="0"/>
          <c:showBubbleSize val="0"/>
        </c:dLbls>
        <c:gapWidth val="50"/>
        <c:axId val="358878624"/>
        <c:axId val="358879016"/>
      </c:barChart>
      <c:catAx>
        <c:axId val="358878624"/>
        <c:scaling>
          <c:orientation val="minMax"/>
        </c:scaling>
        <c:delete val="0"/>
        <c:axPos val="b"/>
        <c:numFmt formatCode="General" sourceLinked="0"/>
        <c:majorTickMark val="out"/>
        <c:minorTickMark val="none"/>
        <c:tickLblPos val="nextTo"/>
        <c:crossAx val="358879016"/>
        <c:crosses val="autoZero"/>
        <c:auto val="1"/>
        <c:lblAlgn val="ctr"/>
        <c:lblOffset val="100"/>
        <c:noMultiLvlLbl val="0"/>
      </c:catAx>
      <c:valAx>
        <c:axId val="358879016"/>
        <c:scaling>
          <c:orientation val="minMax"/>
          <c:max val="10"/>
          <c:min val="0"/>
        </c:scaling>
        <c:delete val="0"/>
        <c:axPos val="l"/>
        <c:majorGridlines>
          <c:spPr>
            <a:ln>
              <a:solidFill>
                <a:srgbClr val="BEBEBE"/>
              </a:solidFill>
            </a:ln>
          </c:spPr>
        </c:majorGridlines>
        <c:numFmt formatCode="0.0" sourceLinked="1"/>
        <c:majorTickMark val="out"/>
        <c:minorTickMark val="none"/>
        <c:tickLblPos val="nextTo"/>
        <c:txPr>
          <a:bodyPr/>
          <a:lstStyle/>
          <a:p>
            <a:pPr>
              <a:defRPr sz="1000"/>
            </a:pPr>
            <a:endParaRPr lang="de-DE"/>
          </a:p>
        </c:txPr>
        <c:crossAx val="358878624"/>
        <c:crosses val="autoZero"/>
        <c:crossBetween val="between"/>
        <c:majorUnit val="2"/>
        <c:minorUnit val="2"/>
      </c:valAx>
      <c:spPr>
        <a:ln w="3175"/>
      </c:spPr>
    </c:plotArea>
    <c:plotVisOnly val="1"/>
    <c:dispBlanksAs val="gap"/>
    <c:showDLblsOverMax val="0"/>
  </c:chart>
  <c:spPr>
    <a:noFill/>
  </c:spPr>
  <c:txPr>
    <a:bodyPr/>
    <a:lstStyle/>
    <a:p>
      <a:pPr>
        <a:defRPr sz="1200"/>
      </a:pPr>
      <a:endParaRPr lang="de-DE"/>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7203505733748639"/>
          <c:y val="3.1832073408581296E-2"/>
          <c:w val="0.47975662023572629"/>
          <c:h val="0.95270870929851148"/>
        </c:manualLayout>
      </c:layout>
      <c:barChart>
        <c:barDir val="bar"/>
        <c:grouping val="clustered"/>
        <c:varyColors val="0"/>
        <c:ser>
          <c:idx val="0"/>
          <c:order val="0"/>
          <c:tx>
            <c:strRef>
              <c:f>Tabelle1!$B$1</c:f>
              <c:strCache>
                <c:ptCount val="1"/>
                <c:pt idx="0">
                  <c:v>Datenreihe 2</c:v>
                </c:pt>
              </c:strCache>
            </c:strRef>
          </c:tx>
          <c:spPr>
            <a:solidFill>
              <a:schemeClr val="bg2">
                <a:lumMod val="20000"/>
                <a:lumOff val="80000"/>
              </a:schemeClr>
            </a:solidFill>
            <a:ln>
              <a:solidFill>
                <a:schemeClr val="tx1"/>
              </a:solidFill>
            </a:ln>
          </c:spPr>
          <c:invertIfNegative val="0"/>
          <c:dLbls>
            <c:spPr>
              <a:ln>
                <a:noFill/>
              </a:ln>
              <a:effectLst/>
            </c:spPr>
            <c:txPr>
              <a:bodyPr wrap="square" lIns="38100" tIns="19050" rIns="38100" bIns="19050" anchor="ctr">
                <a:spAutoFit/>
              </a:bodyPr>
              <a:lstStyle/>
              <a:p>
                <a:pPr>
                  <a:defRPr sz="1600"/>
                </a:pPr>
                <a:endParaRPr lang="de-DE"/>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Tabelle1!$A$2:$A$14</c:f>
              <c:strCache>
                <c:ptCount val="5"/>
                <c:pt idx="0">
                  <c:v>Übersichtlichkeit, Struktur, Gliederung</c:v>
                </c:pt>
                <c:pt idx="1">
                  <c:v>leichte Lesbarkeit, Verständlichkeit</c:v>
                </c:pt>
                <c:pt idx="2">
                  <c:v>viele Beispiele, Praxisnähe</c:v>
                </c:pt>
                <c:pt idx="3">
                  <c:v>viele Abbildungen, Grafiken, Bilder, Tabellen</c:v>
                </c:pt>
                <c:pt idx="4">
                  <c:v>Prägnanz, Kompaktheit</c:v>
                </c:pt>
              </c:strCache>
            </c:strRef>
          </c:cat>
          <c:val>
            <c:numRef>
              <c:f>Tabelle1!$B$2:$B$14</c:f>
              <c:numCache>
                <c:formatCode>0</c:formatCode>
                <c:ptCount val="5"/>
                <c:pt idx="0">
                  <c:v>20.477815699658702</c:v>
                </c:pt>
                <c:pt idx="1">
                  <c:v>19.795221843003414</c:v>
                </c:pt>
                <c:pt idx="2">
                  <c:v>15.017064846416384</c:v>
                </c:pt>
                <c:pt idx="3">
                  <c:v>12.627986348122866</c:v>
                </c:pt>
                <c:pt idx="4">
                  <c:v>8.8737201365187719</c:v>
                </c:pt>
              </c:numCache>
            </c:numRef>
          </c:val>
          <c:extLst>
            <c:ext xmlns:c16="http://schemas.microsoft.com/office/drawing/2014/chart" uri="{C3380CC4-5D6E-409C-BE32-E72D297353CC}">
              <c16:uniqueId val="{00000000-FDEB-434A-852F-D1C1F8A3703F}"/>
            </c:ext>
          </c:extLst>
        </c:ser>
        <c:dLbls>
          <c:dLblPos val="outEnd"/>
          <c:showLegendKey val="0"/>
          <c:showVal val="1"/>
          <c:showCatName val="0"/>
          <c:showSerName val="0"/>
          <c:showPercent val="0"/>
          <c:showBubbleSize val="0"/>
        </c:dLbls>
        <c:gapWidth val="30"/>
        <c:axId val="451700568"/>
        <c:axId val="451706840"/>
      </c:barChart>
      <c:catAx>
        <c:axId val="451700568"/>
        <c:scaling>
          <c:orientation val="maxMin"/>
        </c:scaling>
        <c:delete val="0"/>
        <c:axPos val="l"/>
        <c:numFmt formatCode="General" sourceLinked="0"/>
        <c:majorTickMark val="out"/>
        <c:minorTickMark val="none"/>
        <c:tickLblPos val="nextTo"/>
        <c:txPr>
          <a:bodyPr/>
          <a:lstStyle/>
          <a:p>
            <a:pPr>
              <a:defRPr sz="1600" b="0">
                <a:solidFill>
                  <a:schemeClr val="tx1">
                    <a:lumMod val="65000"/>
                    <a:lumOff val="35000"/>
                  </a:schemeClr>
                </a:solidFill>
              </a:defRPr>
            </a:pPr>
            <a:endParaRPr lang="de-DE"/>
          </a:p>
        </c:txPr>
        <c:crossAx val="451706840"/>
        <c:crossesAt val="0"/>
        <c:auto val="0"/>
        <c:lblAlgn val="ctr"/>
        <c:lblOffset val="100"/>
        <c:noMultiLvlLbl val="0"/>
      </c:catAx>
      <c:valAx>
        <c:axId val="451706840"/>
        <c:scaling>
          <c:orientation val="minMax"/>
          <c:max val="30"/>
          <c:min val="0"/>
        </c:scaling>
        <c:delete val="1"/>
        <c:axPos val="t"/>
        <c:majorGridlines>
          <c:spPr>
            <a:ln>
              <a:solidFill>
                <a:srgbClr val="BEBEBE"/>
              </a:solidFill>
            </a:ln>
          </c:spPr>
        </c:majorGridlines>
        <c:numFmt formatCode="0" sourceLinked="1"/>
        <c:majorTickMark val="out"/>
        <c:minorTickMark val="none"/>
        <c:tickLblPos val="nextTo"/>
        <c:crossAx val="451700568"/>
        <c:crosses val="autoZero"/>
        <c:crossBetween val="between"/>
        <c:majorUnit val="10"/>
        <c:minorUnit val="10"/>
      </c:valAx>
    </c:plotArea>
    <c:plotVisOnly val="1"/>
    <c:dispBlanksAs val="gap"/>
    <c:showDLblsOverMax val="0"/>
  </c:chart>
  <c:spPr>
    <a:ln w="38100">
      <a:noFill/>
    </a:ln>
  </c:spPr>
  <c:txPr>
    <a:bodyPr/>
    <a:lstStyle/>
    <a:p>
      <a:pPr>
        <a:defRPr sz="1800"/>
      </a:pPr>
      <a:endParaRPr lang="de-DE"/>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0293820994261055"/>
          <c:y val="4.7163457967636963E-2"/>
          <c:w val="0.87020115132375864"/>
          <c:h val="0.84592316430018755"/>
        </c:manualLayout>
      </c:layout>
      <c:scatterChart>
        <c:scatterStyle val="lineMarker"/>
        <c:varyColors val="0"/>
        <c:ser>
          <c:idx val="0"/>
          <c:order val="0"/>
          <c:tx>
            <c:strRef>
              <c:f>Tabelle1!$B$1</c:f>
              <c:strCache>
                <c:ptCount val="1"/>
                <c:pt idx="0">
                  <c:v>Datenreihe 1</c:v>
                </c:pt>
              </c:strCache>
            </c:strRef>
          </c:tx>
          <c:spPr>
            <a:ln w="28575">
              <a:noFill/>
            </a:ln>
          </c:spPr>
          <c:marker>
            <c:symbol val="circle"/>
            <c:size val="10"/>
            <c:spPr>
              <a:solidFill>
                <a:schemeClr val="tx1"/>
              </a:solidFill>
              <a:ln>
                <a:noFill/>
              </a:ln>
            </c:spPr>
          </c:marker>
          <c:xVal>
            <c:numRef>
              <c:f>Tabelle1!$A$2:$A$11</c:f>
              <c:numCache>
                <c:formatCode>General</c:formatCode>
                <c:ptCount val="10"/>
                <c:pt idx="0">
                  <c:v>5</c:v>
                </c:pt>
                <c:pt idx="1">
                  <c:v>1.5</c:v>
                </c:pt>
                <c:pt idx="2">
                  <c:v>1.5</c:v>
                </c:pt>
                <c:pt idx="3">
                  <c:v>4.5</c:v>
                </c:pt>
                <c:pt idx="4">
                  <c:v>3</c:v>
                </c:pt>
                <c:pt idx="5">
                  <c:v>2</c:v>
                </c:pt>
                <c:pt idx="6">
                  <c:v>2.5</c:v>
                </c:pt>
                <c:pt idx="7">
                  <c:v>1</c:v>
                </c:pt>
                <c:pt idx="8">
                  <c:v>3.5</c:v>
                </c:pt>
                <c:pt idx="9">
                  <c:v>4</c:v>
                </c:pt>
              </c:numCache>
            </c:numRef>
          </c:xVal>
          <c:yVal>
            <c:numRef>
              <c:f>Tabelle1!$B$2:$B$11</c:f>
              <c:numCache>
                <c:formatCode>General</c:formatCode>
                <c:ptCount val="10"/>
                <c:pt idx="0">
                  <c:v>39</c:v>
                </c:pt>
              </c:numCache>
            </c:numRef>
          </c:yVal>
          <c:smooth val="0"/>
          <c:extLst>
            <c:ext xmlns:c16="http://schemas.microsoft.com/office/drawing/2014/chart" uri="{C3380CC4-5D6E-409C-BE32-E72D297353CC}">
              <c16:uniqueId val="{00000000-7880-4AFD-A04D-993AD81F6C7F}"/>
            </c:ext>
          </c:extLst>
        </c:ser>
        <c:ser>
          <c:idx val="1"/>
          <c:order val="1"/>
          <c:tx>
            <c:strRef>
              <c:f>Tabelle1!$C$1</c:f>
              <c:strCache>
                <c:ptCount val="1"/>
                <c:pt idx="0">
                  <c:v>Datenreihe 2</c:v>
                </c:pt>
              </c:strCache>
            </c:strRef>
          </c:tx>
          <c:spPr>
            <a:ln w="28575">
              <a:noFill/>
            </a:ln>
          </c:spPr>
          <c:marker>
            <c:symbol val="circle"/>
            <c:size val="10"/>
            <c:spPr>
              <a:solidFill>
                <a:schemeClr val="tx1">
                  <a:lumMod val="95000"/>
                  <a:lumOff val="5000"/>
                </a:schemeClr>
              </a:solidFill>
              <a:ln>
                <a:noFill/>
              </a:ln>
            </c:spPr>
          </c:marker>
          <c:xVal>
            <c:numRef>
              <c:f>Tabelle1!$A$2:$A$11</c:f>
              <c:numCache>
                <c:formatCode>General</c:formatCode>
                <c:ptCount val="10"/>
                <c:pt idx="0">
                  <c:v>5</c:v>
                </c:pt>
                <c:pt idx="1">
                  <c:v>1.5</c:v>
                </c:pt>
                <c:pt idx="2">
                  <c:v>1.5</c:v>
                </c:pt>
                <c:pt idx="3">
                  <c:v>4.5</c:v>
                </c:pt>
                <c:pt idx="4">
                  <c:v>3</c:v>
                </c:pt>
                <c:pt idx="5">
                  <c:v>2</c:v>
                </c:pt>
                <c:pt idx="6">
                  <c:v>2.5</c:v>
                </c:pt>
                <c:pt idx="7">
                  <c:v>1</c:v>
                </c:pt>
                <c:pt idx="8">
                  <c:v>3.5</c:v>
                </c:pt>
                <c:pt idx="9">
                  <c:v>4</c:v>
                </c:pt>
              </c:numCache>
            </c:numRef>
          </c:xVal>
          <c:yVal>
            <c:numRef>
              <c:f>Tabelle1!$C$2:$C$11</c:f>
              <c:numCache>
                <c:formatCode>General</c:formatCode>
                <c:ptCount val="10"/>
                <c:pt idx="1">
                  <c:v>10</c:v>
                </c:pt>
              </c:numCache>
            </c:numRef>
          </c:yVal>
          <c:smooth val="0"/>
          <c:extLst>
            <c:ext xmlns:c16="http://schemas.microsoft.com/office/drawing/2014/chart" uri="{C3380CC4-5D6E-409C-BE32-E72D297353CC}">
              <c16:uniqueId val="{00000001-7880-4AFD-A04D-993AD81F6C7F}"/>
            </c:ext>
          </c:extLst>
        </c:ser>
        <c:ser>
          <c:idx val="2"/>
          <c:order val="2"/>
          <c:tx>
            <c:strRef>
              <c:f>Tabelle1!$D$1</c:f>
              <c:strCache>
                <c:ptCount val="1"/>
                <c:pt idx="0">
                  <c:v>Datenreihe 3</c:v>
                </c:pt>
              </c:strCache>
            </c:strRef>
          </c:tx>
          <c:spPr>
            <a:ln w="28575">
              <a:noFill/>
            </a:ln>
          </c:spPr>
          <c:marker>
            <c:symbol val="circle"/>
            <c:size val="10"/>
            <c:spPr>
              <a:solidFill>
                <a:schemeClr val="tx1"/>
              </a:solidFill>
              <a:ln>
                <a:noFill/>
              </a:ln>
            </c:spPr>
          </c:marker>
          <c:xVal>
            <c:numRef>
              <c:f>Tabelle1!$A$2:$A$11</c:f>
              <c:numCache>
                <c:formatCode>General</c:formatCode>
                <c:ptCount val="10"/>
                <c:pt idx="0">
                  <c:v>5</c:v>
                </c:pt>
                <c:pt idx="1">
                  <c:v>1.5</c:v>
                </c:pt>
                <c:pt idx="2">
                  <c:v>1.5</c:v>
                </c:pt>
                <c:pt idx="3">
                  <c:v>4.5</c:v>
                </c:pt>
                <c:pt idx="4">
                  <c:v>3</c:v>
                </c:pt>
                <c:pt idx="5">
                  <c:v>2</c:v>
                </c:pt>
                <c:pt idx="6">
                  <c:v>2.5</c:v>
                </c:pt>
                <c:pt idx="7">
                  <c:v>1</c:v>
                </c:pt>
                <c:pt idx="8">
                  <c:v>3.5</c:v>
                </c:pt>
                <c:pt idx="9">
                  <c:v>4</c:v>
                </c:pt>
              </c:numCache>
            </c:numRef>
          </c:xVal>
          <c:yVal>
            <c:numRef>
              <c:f>Tabelle1!$D$2:$D$11</c:f>
              <c:numCache>
                <c:formatCode>General</c:formatCode>
                <c:ptCount val="10"/>
                <c:pt idx="2">
                  <c:v>25</c:v>
                </c:pt>
              </c:numCache>
            </c:numRef>
          </c:yVal>
          <c:smooth val="0"/>
          <c:extLst>
            <c:ext xmlns:c16="http://schemas.microsoft.com/office/drawing/2014/chart" uri="{C3380CC4-5D6E-409C-BE32-E72D297353CC}">
              <c16:uniqueId val="{00000002-7880-4AFD-A04D-993AD81F6C7F}"/>
            </c:ext>
          </c:extLst>
        </c:ser>
        <c:ser>
          <c:idx val="3"/>
          <c:order val="3"/>
          <c:tx>
            <c:strRef>
              <c:f>Tabelle1!$E$1</c:f>
              <c:strCache>
                <c:ptCount val="1"/>
                <c:pt idx="0">
                  <c:v>Datenreihe 4</c:v>
                </c:pt>
              </c:strCache>
            </c:strRef>
          </c:tx>
          <c:spPr>
            <a:ln w="28575">
              <a:noFill/>
            </a:ln>
          </c:spPr>
          <c:marker>
            <c:symbol val="circle"/>
            <c:size val="10"/>
            <c:spPr>
              <a:solidFill>
                <a:schemeClr val="tx1"/>
              </a:solidFill>
              <a:ln>
                <a:noFill/>
              </a:ln>
            </c:spPr>
          </c:marker>
          <c:xVal>
            <c:numRef>
              <c:f>Tabelle1!$A$2:$A$11</c:f>
              <c:numCache>
                <c:formatCode>General</c:formatCode>
                <c:ptCount val="10"/>
                <c:pt idx="0">
                  <c:v>5</c:v>
                </c:pt>
                <c:pt idx="1">
                  <c:v>1.5</c:v>
                </c:pt>
                <c:pt idx="2">
                  <c:v>1.5</c:v>
                </c:pt>
                <c:pt idx="3">
                  <c:v>4.5</c:v>
                </c:pt>
                <c:pt idx="4">
                  <c:v>3</c:v>
                </c:pt>
                <c:pt idx="5">
                  <c:v>2</c:v>
                </c:pt>
                <c:pt idx="6">
                  <c:v>2.5</c:v>
                </c:pt>
                <c:pt idx="7">
                  <c:v>1</c:v>
                </c:pt>
                <c:pt idx="8">
                  <c:v>3.5</c:v>
                </c:pt>
                <c:pt idx="9">
                  <c:v>4</c:v>
                </c:pt>
              </c:numCache>
            </c:numRef>
          </c:xVal>
          <c:yVal>
            <c:numRef>
              <c:f>Tabelle1!$E$2:$E$11</c:f>
              <c:numCache>
                <c:formatCode>General</c:formatCode>
                <c:ptCount val="10"/>
                <c:pt idx="3">
                  <c:v>45</c:v>
                </c:pt>
              </c:numCache>
            </c:numRef>
          </c:yVal>
          <c:smooth val="0"/>
          <c:extLst>
            <c:ext xmlns:c16="http://schemas.microsoft.com/office/drawing/2014/chart" uri="{C3380CC4-5D6E-409C-BE32-E72D297353CC}">
              <c16:uniqueId val="{00000003-7880-4AFD-A04D-993AD81F6C7F}"/>
            </c:ext>
          </c:extLst>
        </c:ser>
        <c:ser>
          <c:idx val="4"/>
          <c:order val="4"/>
          <c:tx>
            <c:strRef>
              <c:f>Tabelle1!$F$1</c:f>
              <c:strCache>
                <c:ptCount val="1"/>
                <c:pt idx="0">
                  <c:v>Datenreihe 5</c:v>
                </c:pt>
              </c:strCache>
            </c:strRef>
          </c:tx>
          <c:spPr>
            <a:ln w="28575">
              <a:noFill/>
            </a:ln>
          </c:spPr>
          <c:marker>
            <c:symbol val="circle"/>
            <c:size val="10"/>
            <c:spPr>
              <a:solidFill>
                <a:schemeClr val="tx1"/>
              </a:solidFill>
              <a:ln>
                <a:noFill/>
              </a:ln>
            </c:spPr>
          </c:marker>
          <c:xVal>
            <c:numRef>
              <c:f>Tabelle1!$A$2:$A$11</c:f>
              <c:numCache>
                <c:formatCode>General</c:formatCode>
                <c:ptCount val="10"/>
                <c:pt idx="0">
                  <c:v>5</c:v>
                </c:pt>
                <c:pt idx="1">
                  <c:v>1.5</c:v>
                </c:pt>
                <c:pt idx="2">
                  <c:v>1.5</c:v>
                </c:pt>
                <c:pt idx="3">
                  <c:v>4.5</c:v>
                </c:pt>
                <c:pt idx="4">
                  <c:v>3</c:v>
                </c:pt>
                <c:pt idx="5">
                  <c:v>2</c:v>
                </c:pt>
                <c:pt idx="6">
                  <c:v>2.5</c:v>
                </c:pt>
                <c:pt idx="7">
                  <c:v>1</c:v>
                </c:pt>
                <c:pt idx="8">
                  <c:v>3.5</c:v>
                </c:pt>
                <c:pt idx="9">
                  <c:v>4</c:v>
                </c:pt>
              </c:numCache>
            </c:numRef>
          </c:xVal>
          <c:yVal>
            <c:numRef>
              <c:f>Tabelle1!$F$2:$F$11</c:f>
              <c:numCache>
                <c:formatCode>General</c:formatCode>
                <c:ptCount val="10"/>
                <c:pt idx="4">
                  <c:v>28</c:v>
                </c:pt>
              </c:numCache>
            </c:numRef>
          </c:yVal>
          <c:smooth val="0"/>
          <c:extLst>
            <c:ext xmlns:c16="http://schemas.microsoft.com/office/drawing/2014/chart" uri="{C3380CC4-5D6E-409C-BE32-E72D297353CC}">
              <c16:uniqueId val="{00000004-7880-4AFD-A04D-993AD81F6C7F}"/>
            </c:ext>
          </c:extLst>
        </c:ser>
        <c:ser>
          <c:idx val="5"/>
          <c:order val="5"/>
          <c:tx>
            <c:strRef>
              <c:f>Tabelle1!$G$1</c:f>
              <c:strCache>
                <c:ptCount val="1"/>
                <c:pt idx="0">
                  <c:v>Datenreihe 6</c:v>
                </c:pt>
              </c:strCache>
            </c:strRef>
          </c:tx>
          <c:spPr>
            <a:ln w="28575">
              <a:noFill/>
            </a:ln>
          </c:spPr>
          <c:marker>
            <c:symbol val="circle"/>
            <c:size val="10"/>
            <c:spPr>
              <a:solidFill>
                <a:schemeClr val="tx1"/>
              </a:solidFill>
              <a:ln>
                <a:noFill/>
              </a:ln>
            </c:spPr>
          </c:marker>
          <c:xVal>
            <c:numRef>
              <c:f>Tabelle1!$A$2:$A$11</c:f>
              <c:numCache>
                <c:formatCode>General</c:formatCode>
                <c:ptCount val="10"/>
                <c:pt idx="0">
                  <c:v>5</c:v>
                </c:pt>
                <c:pt idx="1">
                  <c:v>1.5</c:v>
                </c:pt>
                <c:pt idx="2">
                  <c:v>1.5</c:v>
                </c:pt>
                <c:pt idx="3">
                  <c:v>4.5</c:v>
                </c:pt>
                <c:pt idx="4">
                  <c:v>3</c:v>
                </c:pt>
                <c:pt idx="5">
                  <c:v>2</c:v>
                </c:pt>
                <c:pt idx="6">
                  <c:v>2.5</c:v>
                </c:pt>
                <c:pt idx="7">
                  <c:v>1</c:v>
                </c:pt>
                <c:pt idx="8">
                  <c:v>3.5</c:v>
                </c:pt>
                <c:pt idx="9">
                  <c:v>4</c:v>
                </c:pt>
              </c:numCache>
            </c:numRef>
          </c:xVal>
          <c:yVal>
            <c:numRef>
              <c:f>Tabelle1!$G$2:$G$11</c:f>
              <c:numCache>
                <c:formatCode>General</c:formatCode>
                <c:ptCount val="10"/>
                <c:pt idx="5">
                  <c:v>18</c:v>
                </c:pt>
              </c:numCache>
            </c:numRef>
          </c:yVal>
          <c:smooth val="0"/>
          <c:extLst>
            <c:ext xmlns:c16="http://schemas.microsoft.com/office/drawing/2014/chart" uri="{C3380CC4-5D6E-409C-BE32-E72D297353CC}">
              <c16:uniqueId val="{00000005-7880-4AFD-A04D-993AD81F6C7F}"/>
            </c:ext>
          </c:extLst>
        </c:ser>
        <c:ser>
          <c:idx val="6"/>
          <c:order val="6"/>
          <c:tx>
            <c:strRef>
              <c:f>Tabelle1!$H$1</c:f>
              <c:strCache>
                <c:ptCount val="1"/>
                <c:pt idx="0">
                  <c:v>Datenreihe 7</c:v>
                </c:pt>
              </c:strCache>
            </c:strRef>
          </c:tx>
          <c:spPr>
            <a:ln w="28575">
              <a:noFill/>
            </a:ln>
          </c:spPr>
          <c:marker>
            <c:symbol val="circle"/>
            <c:size val="10"/>
            <c:spPr>
              <a:solidFill>
                <a:schemeClr val="tx1"/>
              </a:solidFill>
              <a:ln>
                <a:noFill/>
              </a:ln>
            </c:spPr>
          </c:marker>
          <c:xVal>
            <c:numRef>
              <c:f>Tabelle1!$A$2:$A$11</c:f>
              <c:numCache>
                <c:formatCode>General</c:formatCode>
                <c:ptCount val="10"/>
                <c:pt idx="0">
                  <c:v>5</c:v>
                </c:pt>
                <c:pt idx="1">
                  <c:v>1.5</c:v>
                </c:pt>
                <c:pt idx="2">
                  <c:v>1.5</c:v>
                </c:pt>
                <c:pt idx="3">
                  <c:v>4.5</c:v>
                </c:pt>
                <c:pt idx="4">
                  <c:v>3</c:v>
                </c:pt>
                <c:pt idx="5">
                  <c:v>2</c:v>
                </c:pt>
                <c:pt idx="6">
                  <c:v>2.5</c:v>
                </c:pt>
                <c:pt idx="7">
                  <c:v>1</c:v>
                </c:pt>
                <c:pt idx="8">
                  <c:v>3.5</c:v>
                </c:pt>
                <c:pt idx="9">
                  <c:v>4</c:v>
                </c:pt>
              </c:numCache>
            </c:numRef>
          </c:xVal>
          <c:yVal>
            <c:numRef>
              <c:f>Tabelle1!$H$2:$H$11</c:f>
              <c:numCache>
                <c:formatCode>General</c:formatCode>
                <c:ptCount val="10"/>
                <c:pt idx="6">
                  <c:v>32</c:v>
                </c:pt>
              </c:numCache>
            </c:numRef>
          </c:yVal>
          <c:smooth val="0"/>
          <c:extLst>
            <c:ext xmlns:c16="http://schemas.microsoft.com/office/drawing/2014/chart" uri="{C3380CC4-5D6E-409C-BE32-E72D297353CC}">
              <c16:uniqueId val="{00000006-7880-4AFD-A04D-993AD81F6C7F}"/>
            </c:ext>
          </c:extLst>
        </c:ser>
        <c:ser>
          <c:idx val="7"/>
          <c:order val="7"/>
          <c:tx>
            <c:strRef>
              <c:f>Tabelle1!$I$1</c:f>
              <c:strCache>
                <c:ptCount val="1"/>
                <c:pt idx="0">
                  <c:v>Datenreihe 8</c:v>
                </c:pt>
              </c:strCache>
            </c:strRef>
          </c:tx>
          <c:spPr>
            <a:ln w="28575">
              <a:noFill/>
            </a:ln>
          </c:spPr>
          <c:marker>
            <c:symbol val="circle"/>
            <c:size val="10"/>
            <c:spPr>
              <a:solidFill>
                <a:schemeClr val="tx1"/>
              </a:solidFill>
              <a:ln>
                <a:noFill/>
              </a:ln>
            </c:spPr>
          </c:marker>
          <c:xVal>
            <c:numRef>
              <c:f>Tabelle1!$A$2:$A$11</c:f>
              <c:numCache>
                <c:formatCode>General</c:formatCode>
                <c:ptCount val="10"/>
                <c:pt idx="0">
                  <c:v>5</c:v>
                </c:pt>
                <c:pt idx="1">
                  <c:v>1.5</c:v>
                </c:pt>
                <c:pt idx="2">
                  <c:v>1.5</c:v>
                </c:pt>
                <c:pt idx="3">
                  <c:v>4.5</c:v>
                </c:pt>
                <c:pt idx="4">
                  <c:v>3</c:v>
                </c:pt>
                <c:pt idx="5">
                  <c:v>2</c:v>
                </c:pt>
                <c:pt idx="6">
                  <c:v>2.5</c:v>
                </c:pt>
                <c:pt idx="7">
                  <c:v>1</c:v>
                </c:pt>
                <c:pt idx="8">
                  <c:v>3.5</c:v>
                </c:pt>
                <c:pt idx="9">
                  <c:v>4</c:v>
                </c:pt>
              </c:numCache>
            </c:numRef>
          </c:xVal>
          <c:yVal>
            <c:numRef>
              <c:f>Tabelle1!$I$2:$I$11</c:f>
              <c:numCache>
                <c:formatCode>General</c:formatCode>
                <c:ptCount val="10"/>
                <c:pt idx="7">
                  <c:v>15</c:v>
                </c:pt>
              </c:numCache>
            </c:numRef>
          </c:yVal>
          <c:smooth val="0"/>
          <c:extLst>
            <c:ext xmlns:c16="http://schemas.microsoft.com/office/drawing/2014/chart" uri="{C3380CC4-5D6E-409C-BE32-E72D297353CC}">
              <c16:uniqueId val="{00000007-7880-4AFD-A04D-993AD81F6C7F}"/>
            </c:ext>
          </c:extLst>
        </c:ser>
        <c:ser>
          <c:idx val="8"/>
          <c:order val="8"/>
          <c:tx>
            <c:strRef>
              <c:f>Tabelle1!$J$1</c:f>
              <c:strCache>
                <c:ptCount val="1"/>
                <c:pt idx="0">
                  <c:v>Datenreihe 9</c:v>
                </c:pt>
              </c:strCache>
            </c:strRef>
          </c:tx>
          <c:spPr>
            <a:ln w="28575">
              <a:noFill/>
            </a:ln>
          </c:spPr>
          <c:marker>
            <c:symbol val="circle"/>
            <c:size val="10"/>
            <c:spPr>
              <a:solidFill>
                <a:schemeClr val="tx1"/>
              </a:solidFill>
              <a:ln>
                <a:noFill/>
              </a:ln>
            </c:spPr>
          </c:marker>
          <c:xVal>
            <c:numRef>
              <c:f>Tabelle1!$A$2:$A$11</c:f>
              <c:numCache>
                <c:formatCode>General</c:formatCode>
                <c:ptCount val="10"/>
                <c:pt idx="0">
                  <c:v>5</c:v>
                </c:pt>
                <c:pt idx="1">
                  <c:v>1.5</c:v>
                </c:pt>
                <c:pt idx="2">
                  <c:v>1.5</c:v>
                </c:pt>
                <c:pt idx="3">
                  <c:v>4.5</c:v>
                </c:pt>
                <c:pt idx="4">
                  <c:v>3</c:v>
                </c:pt>
                <c:pt idx="5">
                  <c:v>2</c:v>
                </c:pt>
                <c:pt idx="6">
                  <c:v>2.5</c:v>
                </c:pt>
                <c:pt idx="7">
                  <c:v>1</c:v>
                </c:pt>
                <c:pt idx="8">
                  <c:v>3.5</c:v>
                </c:pt>
                <c:pt idx="9">
                  <c:v>4</c:v>
                </c:pt>
              </c:numCache>
            </c:numRef>
          </c:xVal>
          <c:yVal>
            <c:numRef>
              <c:f>Tabelle1!$J$2:$J$11</c:f>
              <c:numCache>
                <c:formatCode>General</c:formatCode>
                <c:ptCount val="10"/>
                <c:pt idx="8">
                  <c:v>37</c:v>
                </c:pt>
              </c:numCache>
            </c:numRef>
          </c:yVal>
          <c:smooth val="0"/>
          <c:extLst>
            <c:ext xmlns:c16="http://schemas.microsoft.com/office/drawing/2014/chart" uri="{C3380CC4-5D6E-409C-BE32-E72D297353CC}">
              <c16:uniqueId val="{00000008-7880-4AFD-A04D-993AD81F6C7F}"/>
            </c:ext>
          </c:extLst>
        </c:ser>
        <c:ser>
          <c:idx val="9"/>
          <c:order val="9"/>
          <c:tx>
            <c:strRef>
              <c:f>Tabelle1!$K$1</c:f>
              <c:strCache>
                <c:ptCount val="1"/>
                <c:pt idx="0">
                  <c:v>Datenreihe 10</c:v>
                </c:pt>
              </c:strCache>
            </c:strRef>
          </c:tx>
          <c:spPr>
            <a:ln w="28575">
              <a:noFill/>
            </a:ln>
          </c:spPr>
          <c:marker>
            <c:symbol val="circle"/>
            <c:size val="10"/>
            <c:spPr>
              <a:solidFill>
                <a:schemeClr val="tx1"/>
              </a:solidFill>
              <a:ln>
                <a:noFill/>
              </a:ln>
            </c:spPr>
          </c:marker>
          <c:xVal>
            <c:numRef>
              <c:f>Tabelle1!$A$2:$A$11</c:f>
              <c:numCache>
                <c:formatCode>General</c:formatCode>
                <c:ptCount val="10"/>
                <c:pt idx="0">
                  <c:v>5</c:v>
                </c:pt>
                <c:pt idx="1">
                  <c:v>1.5</c:v>
                </c:pt>
                <c:pt idx="2">
                  <c:v>1.5</c:v>
                </c:pt>
                <c:pt idx="3">
                  <c:v>4.5</c:v>
                </c:pt>
                <c:pt idx="4">
                  <c:v>3</c:v>
                </c:pt>
                <c:pt idx="5">
                  <c:v>2</c:v>
                </c:pt>
                <c:pt idx="6">
                  <c:v>2.5</c:v>
                </c:pt>
                <c:pt idx="7">
                  <c:v>1</c:v>
                </c:pt>
                <c:pt idx="8">
                  <c:v>3.5</c:v>
                </c:pt>
                <c:pt idx="9">
                  <c:v>4</c:v>
                </c:pt>
              </c:numCache>
            </c:numRef>
          </c:xVal>
          <c:yVal>
            <c:numRef>
              <c:f>Tabelle1!$K$2:$K$11</c:f>
              <c:numCache>
                <c:formatCode>General</c:formatCode>
                <c:ptCount val="10"/>
                <c:pt idx="9">
                  <c:v>30</c:v>
                </c:pt>
              </c:numCache>
            </c:numRef>
          </c:yVal>
          <c:smooth val="0"/>
          <c:extLst>
            <c:ext xmlns:c16="http://schemas.microsoft.com/office/drawing/2014/chart" uri="{C3380CC4-5D6E-409C-BE32-E72D297353CC}">
              <c16:uniqueId val="{00000009-7880-4AFD-A04D-993AD81F6C7F}"/>
            </c:ext>
          </c:extLst>
        </c:ser>
        <c:dLbls>
          <c:showLegendKey val="0"/>
          <c:showVal val="0"/>
          <c:showCatName val="0"/>
          <c:showSerName val="0"/>
          <c:showPercent val="0"/>
          <c:showBubbleSize val="0"/>
        </c:dLbls>
        <c:axId val="529484000"/>
        <c:axId val="529480472"/>
      </c:scatterChart>
      <c:valAx>
        <c:axId val="529484000"/>
        <c:scaling>
          <c:orientation val="minMax"/>
        </c:scaling>
        <c:delete val="1"/>
        <c:axPos val="b"/>
        <c:numFmt formatCode="General" sourceLinked="1"/>
        <c:majorTickMark val="out"/>
        <c:minorTickMark val="none"/>
        <c:tickLblPos val="nextTo"/>
        <c:crossAx val="529480472"/>
        <c:crosses val="autoZero"/>
        <c:crossBetween val="midCat"/>
      </c:valAx>
      <c:valAx>
        <c:axId val="529480472"/>
        <c:scaling>
          <c:orientation val="minMax"/>
          <c:max val="60"/>
          <c:min val="0"/>
        </c:scaling>
        <c:delete val="0"/>
        <c:axPos val="l"/>
        <c:majorGridlines>
          <c:spPr>
            <a:ln>
              <a:solidFill>
                <a:srgbClr val="BEBEBE"/>
              </a:solidFill>
            </a:ln>
          </c:spPr>
        </c:majorGridlines>
        <c:numFmt formatCode="General" sourceLinked="1"/>
        <c:majorTickMark val="out"/>
        <c:minorTickMark val="none"/>
        <c:tickLblPos val="nextTo"/>
        <c:txPr>
          <a:bodyPr/>
          <a:lstStyle/>
          <a:p>
            <a:pPr>
              <a:defRPr sz="1600" b="1" baseline="0">
                <a:solidFill>
                  <a:schemeClr val="bg1"/>
                </a:solidFill>
              </a:defRPr>
            </a:pPr>
            <a:endParaRPr lang="de-DE"/>
          </a:p>
        </c:txPr>
        <c:crossAx val="529484000"/>
        <c:crosses val="autoZero"/>
        <c:crossBetween val="midCat"/>
        <c:majorUnit val="20"/>
      </c:valAx>
      <c:spPr>
        <a:noFill/>
        <a:ln w="25400">
          <a:noFill/>
        </a:ln>
      </c:spPr>
    </c:plotArea>
    <c:plotVisOnly val="1"/>
    <c:dispBlanksAs val="gap"/>
    <c:showDLblsOverMax val="0"/>
  </c:chart>
  <c:txPr>
    <a:bodyPr/>
    <a:lstStyle/>
    <a:p>
      <a:pPr>
        <a:defRPr sz="1800"/>
      </a:pPr>
      <a:endParaRPr lang="de-DE"/>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0293820994261051"/>
          <c:y val="4.7163457967636928E-2"/>
          <c:w val="0.87020115132375864"/>
          <c:h val="0.84592316430018732"/>
        </c:manualLayout>
      </c:layout>
      <c:scatterChart>
        <c:scatterStyle val="lineMarker"/>
        <c:varyColors val="0"/>
        <c:ser>
          <c:idx val="0"/>
          <c:order val="0"/>
          <c:tx>
            <c:strRef>
              <c:f>Tabelle1!$B$1</c:f>
              <c:strCache>
                <c:ptCount val="1"/>
                <c:pt idx="0">
                  <c:v>Datenreihe 1</c:v>
                </c:pt>
              </c:strCache>
            </c:strRef>
          </c:tx>
          <c:spPr>
            <a:ln w="28575">
              <a:noFill/>
            </a:ln>
          </c:spPr>
          <c:marker>
            <c:symbol val="circle"/>
            <c:size val="10"/>
            <c:spPr>
              <a:solidFill>
                <a:schemeClr val="tx1"/>
              </a:solidFill>
            </c:spPr>
          </c:marker>
          <c:xVal>
            <c:numRef>
              <c:f>Tabelle1!$A$2:$A$11</c:f>
              <c:numCache>
                <c:formatCode>General</c:formatCode>
                <c:ptCount val="10"/>
                <c:pt idx="0">
                  <c:v>2</c:v>
                </c:pt>
                <c:pt idx="1">
                  <c:v>0</c:v>
                </c:pt>
                <c:pt idx="2">
                  <c:v>1</c:v>
                </c:pt>
                <c:pt idx="3">
                  <c:v>0</c:v>
                </c:pt>
                <c:pt idx="4">
                  <c:v>3</c:v>
                </c:pt>
                <c:pt idx="5">
                  <c:v>1</c:v>
                </c:pt>
                <c:pt idx="6">
                  <c:v>1</c:v>
                </c:pt>
                <c:pt idx="7">
                  <c:v>1</c:v>
                </c:pt>
                <c:pt idx="8">
                  <c:v>3</c:v>
                </c:pt>
                <c:pt idx="9">
                  <c:v>4</c:v>
                </c:pt>
              </c:numCache>
            </c:numRef>
          </c:xVal>
          <c:yVal>
            <c:numRef>
              <c:f>Tabelle1!$B$2:$B$11</c:f>
              <c:numCache>
                <c:formatCode>General</c:formatCode>
                <c:ptCount val="10"/>
                <c:pt idx="0">
                  <c:v>30</c:v>
                </c:pt>
              </c:numCache>
            </c:numRef>
          </c:yVal>
          <c:smooth val="0"/>
          <c:extLst>
            <c:ext xmlns:c16="http://schemas.microsoft.com/office/drawing/2014/chart" uri="{C3380CC4-5D6E-409C-BE32-E72D297353CC}">
              <c16:uniqueId val="{00000000-F27D-4BFF-912C-0220DA3E20F6}"/>
            </c:ext>
          </c:extLst>
        </c:ser>
        <c:ser>
          <c:idx val="1"/>
          <c:order val="1"/>
          <c:tx>
            <c:strRef>
              <c:f>Tabelle1!$C$1</c:f>
              <c:strCache>
                <c:ptCount val="1"/>
                <c:pt idx="0">
                  <c:v>Datenreihe 2</c:v>
                </c:pt>
              </c:strCache>
            </c:strRef>
          </c:tx>
          <c:spPr>
            <a:ln w="28575">
              <a:noFill/>
            </a:ln>
          </c:spPr>
          <c:marker>
            <c:symbol val="circle"/>
            <c:size val="10"/>
            <c:spPr>
              <a:solidFill>
                <a:schemeClr val="tx1">
                  <a:lumMod val="95000"/>
                  <a:lumOff val="5000"/>
                </a:schemeClr>
              </a:solidFill>
            </c:spPr>
          </c:marker>
          <c:xVal>
            <c:numRef>
              <c:f>Tabelle1!$A$2:$A$11</c:f>
              <c:numCache>
                <c:formatCode>General</c:formatCode>
                <c:ptCount val="10"/>
                <c:pt idx="0">
                  <c:v>2</c:v>
                </c:pt>
                <c:pt idx="1">
                  <c:v>0</c:v>
                </c:pt>
                <c:pt idx="2">
                  <c:v>1</c:v>
                </c:pt>
                <c:pt idx="3">
                  <c:v>0</c:v>
                </c:pt>
                <c:pt idx="4">
                  <c:v>3</c:v>
                </c:pt>
                <c:pt idx="5">
                  <c:v>1</c:v>
                </c:pt>
                <c:pt idx="6">
                  <c:v>1</c:v>
                </c:pt>
                <c:pt idx="7">
                  <c:v>1</c:v>
                </c:pt>
                <c:pt idx="8">
                  <c:v>3</c:v>
                </c:pt>
                <c:pt idx="9">
                  <c:v>4</c:v>
                </c:pt>
              </c:numCache>
            </c:numRef>
          </c:xVal>
          <c:yVal>
            <c:numRef>
              <c:f>Tabelle1!$C$2:$C$11</c:f>
              <c:numCache>
                <c:formatCode>General</c:formatCode>
                <c:ptCount val="10"/>
                <c:pt idx="1">
                  <c:v>20</c:v>
                </c:pt>
              </c:numCache>
            </c:numRef>
          </c:yVal>
          <c:smooth val="0"/>
          <c:extLst>
            <c:ext xmlns:c16="http://schemas.microsoft.com/office/drawing/2014/chart" uri="{C3380CC4-5D6E-409C-BE32-E72D297353CC}">
              <c16:uniqueId val="{00000001-F27D-4BFF-912C-0220DA3E20F6}"/>
            </c:ext>
          </c:extLst>
        </c:ser>
        <c:ser>
          <c:idx val="2"/>
          <c:order val="2"/>
          <c:tx>
            <c:strRef>
              <c:f>Tabelle1!$D$1</c:f>
              <c:strCache>
                <c:ptCount val="1"/>
                <c:pt idx="0">
                  <c:v>Datenreihe 3</c:v>
                </c:pt>
              </c:strCache>
            </c:strRef>
          </c:tx>
          <c:spPr>
            <a:ln w="28575">
              <a:noFill/>
            </a:ln>
          </c:spPr>
          <c:marker>
            <c:symbol val="circle"/>
            <c:size val="10"/>
            <c:spPr>
              <a:solidFill>
                <a:schemeClr val="tx1"/>
              </a:solidFill>
            </c:spPr>
          </c:marker>
          <c:xVal>
            <c:numRef>
              <c:f>Tabelle1!$A$2:$A$11</c:f>
              <c:numCache>
                <c:formatCode>General</c:formatCode>
                <c:ptCount val="10"/>
                <c:pt idx="0">
                  <c:v>2</c:v>
                </c:pt>
                <c:pt idx="1">
                  <c:v>0</c:v>
                </c:pt>
                <c:pt idx="2">
                  <c:v>1</c:v>
                </c:pt>
                <c:pt idx="3">
                  <c:v>0</c:v>
                </c:pt>
                <c:pt idx="4">
                  <c:v>3</c:v>
                </c:pt>
                <c:pt idx="5">
                  <c:v>1</c:v>
                </c:pt>
                <c:pt idx="6">
                  <c:v>1</c:v>
                </c:pt>
                <c:pt idx="7">
                  <c:v>1</c:v>
                </c:pt>
                <c:pt idx="8">
                  <c:v>3</c:v>
                </c:pt>
                <c:pt idx="9">
                  <c:v>4</c:v>
                </c:pt>
              </c:numCache>
            </c:numRef>
          </c:xVal>
          <c:yVal>
            <c:numRef>
              <c:f>Tabelle1!$D$2:$D$11</c:f>
              <c:numCache>
                <c:formatCode>General</c:formatCode>
                <c:ptCount val="10"/>
                <c:pt idx="2">
                  <c:v>24</c:v>
                </c:pt>
              </c:numCache>
            </c:numRef>
          </c:yVal>
          <c:smooth val="0"/>
          <c:extLst>
            <c:ext xmlns:c16="http://schemas.microsoft.com/office/drawing/2014/chart" uri="{C3380CC4-5D6E-409C-BE32-E72D297353CC}">
              <c16:uniqueId val="{00000002-F27D-4BFF-912C-0220DA3E20F6}"/>
            </c:ext>
          </c:extLst>
        </c:ser>
        <c:ser>
          <c:idx val="3"/>
          <c:order val="3"/>
          <c:tx>
            <c:strRef>
              <c:f>Tabelle1!$E$1</c:f>
              <c:strCache>
                <c:ptCount val="1"/>
                <c:pt idx="0">
                  <c:v>Datenreihe 4</c:v>
                </c:pt>
              </c:strCache>
            </c:strRef>
          </c:tx>
          <c:spPr>
            <a:ln w="28575">
              <a:noFill/>
            </a:ln>
          </c:spPr>
          <c:marker>
            <c:symbol val="circle"/>
            <c:size val="10"/>
            <c:spPr>
              <a:solidFill>
                <a:schemeClr val="tx1"/>
              </a:solidFill>
            </c:spPr>
          </c:marker>
          <c:xVal>
            <c:numRef>
              <c:f>Tabelle1!$A$2:$A$11</c:f>
              <c:numCache>
                <c:formatCode>General</c:formatCode>
                <c:ptCount val="10"/>
                <c:pt idx="0">
                  <c:v>2</c:v>
                </c:pt>
                <c:pt idx="1">
                  <c:v>0</c:v>
                </c:pt>
                <c:pt idx="2">
                  <c:v>1</c:v>
                </c:pt>
                <c:pt idx="3">
                  <c:v>0</c:v>
                </c:pt>
                <c:pt idx="4">
                  <c:v>3</c:v>
                </c:pt>
                <c:pt idx="5">
                  <c:v>1</c:v>
                </c:pt>
                <c:pt idx="6">
                  <c:v>1</c:v>
                </c:pt>
                <c:pt idx="7">
                  <c:v>1</c:v>
                </c:pt>
                <c:pt idx="8">
                  <c:v>3</c:v>
                </c:pt>
                <c:pt idx="9">
                  <c:v>4</c:v>
                </c:pt>
              </c:numCache>
            </c:numRef>
          </c:xVal>
          <c:yVal>
            <c:numRef>
              <c:f>Tabelle1!$E$2:$E$11</c:f>
              <c:numCache>
                <c:formatCode>General</c:formatCode>
                <c:ptCount val="10"/>
                <c:pt idx="3">
                  <c:v>22</c:v>
                </c:pt>
              </c:numCache>
            </c:numRef>
          </c:yVal>
          <c:smooth val="0"/>
          <c:extLst>
            <c:ext xmlns:c16="http://schemas.microsoft.com/office/drawing/2014/chart" uri="{C3380CC4-5D6E-409C-BE32-E72D297353CC}">
              <c16:uniqueId val="{00000003-F27D-4BFF-912C-0220DA3E20F6}"/>
            </c:ext>
          </c:extLst>
        </c:ser>
        <c:ser>
          <c:idx val="4"/>
          <c:order val="4"/>
          <c:tx>
            <c:strRef>
              <c:f>Tabelle1!$F$1</c:f>
              <c:strCache>
                <c:ptCount val="1"/>
                <c:pt idx="0">
                  <c:v>Datenreihe 5</c:v>
                </c:pt>
              </c:strCache>
            </c:strRef>
          </c:tx>
          <c:spPr>
            <a:ln w="28575">
              <a:noFill/>
            </a:ln>
          </c:spPr>
          <c:marker>
            <c:symbol val="circle"/>
            <c:size val="10"/>
            <c:spPr>
              <a:solidFill>
                <a:schemeClr val="tx1"/>
              </a:solidFill>
            </c:spPr>
          </c:marker>
          <c:xVal>
            <c:numRef>
              <c:f>Tabelle1!$A$2:$A$11</c:f>
              <c:numCache>
                <c:formatCode>General</c:formatCode>
                <c:ptCount val="10"/>
                <c:pt idx="0">
                  <c:v>2</c:v>
                </c:pt>
                <c:pt idx="1">
                  <c:v>0</c:v>
                </c:pt>
                <c:pt idx="2">
                  <c:v>1</c:v>
                </c:pt>
                <c:pt idx="3">
                  <c:v>0</c:v>
                </c:pt>
                <c:pt idx="4">
                  <c:v>3</c:v>
                </c:pt>
                <c:pt idx="5">
                  <c:v>1</c:v>
                </c:pt>
                <c:pt idx="6">
                  <c:v>1</c:v>
                </c:pt>
                <c:pt idx="7">
                  <c:v>1</c:v>
                </c:pt>
                <c:pt idx="8">
                  <c:v>3</c:v>
                </c:pt>
                <c:pt idx="9">
                  <c:v>4</c:v>
                </c:pt>
              </c:numCache>
            </c:numRef>
          </c:xVal>
          <c:yVal>
            <c:numRef>
              <c:f>Tabelle1!$F$2:$F$11</c:f>
              <c:numCache>
                <c:formatCode>General</c:formatCode>
                <c:ptCount val="10"/>
                <c:pt idx="4">
                  <c:v>45</c:v>
                </c:pt>
              </c:numCache>
            </c:numRef>
          </c:yVal>
          <c:smooth val="0"/>
          <c:extLst>
            <c:ext xmlns:c16="http://schemas.microsoft.com/office/drawing/2014/chart" uri="{C3380CC4-5D6E-409C-BE32-E72D297353CC}">
              <c16:uniqueId val="{00000004-F27D-4BFF-912C-0220DA3E20F6}"/>
            </c:ext>
          </c:extLst>
        </c:ser>
        <c:ser>
          <c:idx val="5"/>
          <c:order val="5"/>
          <c:tx>
            <c:strRef>
              <c:f>Tabelle1!$G$1</c:f>
              <c:strCache>
                <c:ptCount val="1"/>
                <c:pt idx="0">
                  <c:v>Datenreihe 6</c:v>
                </c:pt>
              </c:strCache>
            </c:strRef>
          </c:tx>
          <c:spPr>
            <a:ln w="28575">
              <a:noFill/>
            </a:ln>
          </c:spPr>
          <c:marker>
            <c:symbol val="circle"/>
            <c:size val="10"/>
            <c:spPr>
              <a:solidFill>
                <a:schemeClr val="tx1"/>
              </a:solidFill>
            </c:spPr>
          </c:marker>
          <c:xVal>
            <c:numRef>
              <c:f>Tabelle1!$A$2:$A$11</c:f>
              <c:numCache>
                <c:formatCode>General</c:formatCode>
                <c:ptCount val="10"/>
                <c:pt idx="0">
                  <c:v>2</c:v>
                </c:pt>
                <c:pt idx="1">
                  <c:v>0</c:v>
                </c:pt>
                <c:pt idx="2">
                  <c:v>1</c:v>
                </c:pt>
                <c:pt idx="3">
                  <c:v>0</c:v>
                </c:pt>
                <c:pt idx="4">
                  <c:v>3</c:v>
                </c:pt>
                <c:pt idx="5">
                  <c:v>1</c:v>
                </c:pt>
                <c:pt idx="6">
                  <c:v>1</c:v>
                </c:pt>
                <c:pt idx="7">
                  <c:v>1</c:v>
                </c:pt>
                <c:pt idx="8">
                  <c:v>3</c:v>
                </c:pt>
                <c:pt idx="9">
                  <c:v>4</c:v>
                </c:pt>
              </c:numCache>
            </c:numRef>
          </c:xVal>
          <c:yVal>
            <c:numRef>
              <c:f>Tabelle1!$G$2:$G$11</c:f>
              <c:numCache>
                <c:formatCode>General</c:formatCode>
                <c:ptCount val="10"/>
                <c:pt idx="5">
                  <c:v>27</c:v>
                </c:pt>
              </c:numCache>
            </c:numRef>
          </c:yVal>
          <c:smooth val="0"/>
          <c:extLst>
            <c:ext xmlns:c16="http://schemas.microsoft.com/office/drawing/2014/chart" uri="{C3380CC4-5D6E-409C-BE32-E72D297353CC}">
              <c16:uniqueId val="{00000005-F27D-4BFF-912C-0220DA3E20F6}"/>
            </c:ext>
          </c:extLst>
        </c:ser>
        <c:ser>
          <c:idx val="6"/>
          <c:order val="6"/>
          <c:tx>
            <c:strRef>
              <c:f>Tabelle1!$H$1</c:f>
              <c:strCache>
                <c:ptCount val="1"/>
                <c:pt idx="0">
                  <c:v>Datenreihe 7</c:v>
                </c:pt>
              </c:strCache>
            </c:strRef>
          </c:tx>
          <c:spPr>
            <a:ln w="28575">
              <a:noFill/>
            </a:ln>
          </c:spPr>
          <c:marker>
            <c:symbol val="circle"/>
            <c:size val="10"/>
            <c:spPr>
              <a:solidFill>
                <a:schemeClr val="tx1"/>
              </a:solidFill>
            </c:spPr>
          </c:marker>
          <c:xVal>
            <c:numRef>
              <c:f>Tabelle1!$A$2:$A$11</c:f>
              <c:numCache>
                <c:formatCode>General</c:formatCode>
                <c:ptCount val="10"/>
                <c:pt idx="0">
                  <c:v>2</c:v>
                </c:pt>
                <c:pt idx="1">
                  <c:v>0</c:v>
                </c:pt>
                <c:pt idx="2">
                  <c:v>1</c:v>
                </c:pt>
                <c:pt idx="3">
                  <c:v>0</c:v>
                </c:pt>
                <c:pt idx="4">
                  <c:v>3</c:v>
                </c:pt>
                <c:pt idx="5">
                  <c:v>1</c:v>
                </c:pt>
                <c:pt idx="6">
                  <c:v>1</c:v>
                </c:pt>
                <c:pt idx="7">
                  <c:v>1</c:v>
                </c:pt>
                <c:pt idx="8">
                  <c:v>3</c:v>
                </c:pt>
                <c:pt idx="9">
                  <c:v>4</c:v>
                </c:pt>
              </c:numCache>
            </c:numRef>
          </c:xVal>
          <c:yVal>
            <c:numRef>
              <c:f>Tabelle1!$H$2:$H$11</c:f>
              <c:numCache>
                <c:formatCode>General</c:formatCode>
                <c:ptCount val="10"/>
                <c:pt idx="6">
                  <c:v>33</c:v>
                </c:pt>
              </c:numCache>
            </c:numRef>
          </c:yVal>
          <c:smooth val="0"/>
          <c:extLst>
            <c:ext xmlns:c16="http://schemas.microsoft.com/office/drawing/2014/chart" uri="{C3380CC4-5D6E-409C-BE32-E72D297353CC}">
              <c16:uniqueId val="{00000006-F27D-4BFF-912C-0220DA3E20F6}"/>
            </c:ext>
          </c:extLst>
        </c:ser>
        <c:ser>
          <c:idx val="7"/>
          <c:order val="7"/>
          <c:tx>
            <c:strRef>
              <c:f>Tabelle1!$I$1</c:f>
              <c:strCache>
                <c:ptCount val="1"/>
                <c:pt idx="0">
                  <c:v>Datenreihe 8</c:v>
                </c:pt>
              </c:strCache>
            </c:strRef>
          </c:tx>
          <c:spPr>
            <a:ln w="28575">
              <a:noFill/>
            </a:ln>
          </c:spPr>
          <c:marker>
            <c:symbol val="circle"/>
            <c:size val="10"/>
            <c:spPr>
              <a:solidFill>
                <a:schemeClr val="tx1"/>
              </a:solidFill>
            </c:spPr>
          </c:marker>
          <c:xVal>
            <c:numRef>
              <c:f>Tabelle1!$A$2:$A$11</c:f>
              <c:numCache>
                <c:formatCode>General</c:formatCode>
                <c:ptCount val="10"/>
                <c:pt idx="0">
                  <c:v>2</c:v>
                </c:pt>
                <c:pt idx="1">
                  <c:v>0</c:v>
                </c:pt>
                <c:pt idx="2">
                  <c:v>1</c:v>
                </c:pt>
                <c:pt idx="3">
                  <c:v>0</c:v>
                </c:pt>
                <c:pt idx="4">
                  <c:v>3</c:v>
                </c:pt>
                <c:pt idx="5">
                  <c:v>1</c:v>
                </c:pt>
                <c:pt idx="6">
                  <c:v>1</c:v>
                </c:pt>
                <c:pt idx="7">
                  <c:v>1</c:v>
                </c:pt>
                <c:pt idx="8">
                  <c:v>3</c:v>
                </c:pt>
                <c:pt idx="9">
                  <c:v>4</c:v>
                </c:pt>
              </c:numCache>
            </c:numRef>
          </c:xVal>
          <c:yVal>
            <c:numRef>
              <c:f>Tabelle1!$I$2:$I$11</c:f>
              <c:numCache>
                <c:formatCode>General</c:formatCode>
                <c:ptCount val="10"/>
                <c:pt idx="7">
                  <c:v>29</c:v>
                </c:pt>
              </c:numCache>
            </c:numRef>
          </c:yVal>
          <c:smooth val="0"/>
          <c:extLst>
            <c:ext xmlns:c16="http://schemas.microsoft.com/office/drawing/2014/chart" uri="{C3380CC4-5D6E-409C-BE32-E72D297353CC}">
              <c16:uniqueId val="{00000007-F27D-4BFF-912C-0220DA3E20F6}"/>
            </c:ext>
          </c:extLst>
        </c:ser>
        <c:ser>
          <c:idx val="8"/>
          <c:order val="8"/>
          <c:tx>
            <c:strRef>
              <c:f>Tabelle1!$J$1</c:f>
              <c:strCache>
                <c:ptCount val="1"/>
                <c:pt idx="0">
                  <c:v>Datenreihe 9</c:v>
                </c:pt>
              </c:strCache>
            </c:strRef>
          </c:tx>
          <c:spPr>
            <a:ln w="28575">
              <a:noFill/>
            </a:ln>
          </c:spPr>
          <c:marker>
            <c:symbol val="circle"/>
            <c:size val="10"/>
            <c:spPr>
              <a:solidFill>
                <a:schemeClr val="tx1"/>
              </a:solidFill>
            </c:spPr>
          </c:marker>
          <c:xVal>
            <c:numRef>
              <c:f>Tabelle1!$A$2:$A$11</c:f>
              <c:numCache>
                <c:formatCode>General</c:formatCode>
                <c:ptCount val="10"/>
                <c:pt idx="0">
                  <c:v>2</c:v>
                </c:pt>
                <c:pt idx="1">
                  <c:v>0</c:v>
                </c:pt>
                <c:pt idx="2">
                  <c:v>1</c:v>
                </c:pt>
                <c:pt idx="3">
                  <c:v>0</c:v>
                </c:pt>
                <c:pt idx="4">
                  <c:v>3</c:v>
                </c:pt>
                <c:pt idx="5">
                  <c:v>1</c:v>
                </c:pt>
                <c:pt idx="6">
                  <c:v>1</c:v>
                </c:pt>
                <c:pt idx="7">
                  <c:v>1</c:v>
                </c:pt>
                <c:pt idx="8">
                  <c:v>3</c:v>
                </c:pt>
                <c:pt idx="9">
                  <c:v>4</c:v>
                </c:pt>
              </c:numCache>
            </c:numRef>
          </c:xVal>
          <c:yVal>
            <c:numRef>
              <c:f>Tabelle1!$J$2:$J$11</c:f>
              <c:numCache>
                <c:formatCode>General</c:formatCode>
                <c:ptCount val="10"/>
                <c:pt idx="8">
                  <c:v>40</c:v>
                </c:pt>
              </c:numCache>
            </c:numRef>
          </c:yVal>
          <c:smooth val="0"/>
          <c:extLst>
            <c:ext xmlns:c16="http://schemas.microsoft.com/office/drawing/2014/chart" uri="{C3380CC4-5D6E-409C-BE32-E72D297353CC}">
              <c16:uniqueId val="{00000008-F27D-4BFF-912C-0220DA3E20F6}"/>
            </c:ext>
          </c:extLst>
        </c:ser>
        <c:ser>
          <c:idx val="9"/>
          <c:order val="9"/>
          <c:tx>
            <c:strRef>
              <c:f>Tabelle1!$K$1</c:f>
              <c:strCache>
                <c:ptCount val="1"/>
                <c:pt idx="0">
                  <c:v>Datenreihe 10</c:v>
                </c:pt>
              </c:strCache>
            </c:strRef>
          </c:tx>
          <c:spPr>
            <a:ln w="28575">
              <a:noFill/>
            </a:ln>
          </c:spPr>
          <c:marker>
            <c:symbol val="circle"/>
            <c:size val="10"/>
            <c:spPr>
              <a:solidFill>
                <a:schemeClr val="tx1"/>
              </a:solidFill>
            </c:spPr>
          </c:marker>
          <c:xVal>
            <c:numRef>
              <c:f>Tabelle1!$A$2:$A$11</c:f>
              <c:numCache>
                <c:formatCode>General</c:formatCode>
                <c:ptCount val="10"/>
                <c:pt idx="0">
                  <c:v>2</c:v>
                </c:pt>
                <c:pt idx="1">
                  <c:v>0</c:v>
                </c:pt>
                <c:pt idx="2">
                  <c:v>1</c:v>
                </c:pt>
                <c:pt idx="3">
                  <c:v>0</c:v>
                </c:pt>
                <c:pt idx="4">
                  <c:v>3</c:v>
                </c:pt>
                <c:pt idx="5">
                  <c:v>1</c:v>
                </c:pt>
                <c:pt idx="6">
                  <c:v>1</c:v>
                </c:pt>
                <c:pt idx="7">
                  <c:v>1</c:v>
                </c:pt>
                <c:pt idx="8">
                  <c:v>3</c:v>
                </c:pt>
                <c:pt idx="9">
                  <c:v>4</c:v>
                </c:pt>
              </c:numCache>
            </c:numRef>
          </c:xVal>
          <c:yVal>
            <c:numRef>
              <c:f>Tabelle1!$K$2:$K$11</c:f>
              <c:numCache>
                <c:formatCode>General</c:formatCode>
                <c:ptCount val="10"/>
                <c:pt idx="9">
                  <c:v>50</c:v>
                </c:pt>
              </c:numCache>
            </c:numRef>
          </c:yVal>
          <c:smooth val="0"/>
          <c:extLst>
            <c:ext xmlns:c16="http://schemas.microsoft.com/office/drawing/2014/chart" uri="{C3380CC4-5D6E-409C-BE32-E72D297353CC}">
              <c16:uniqueId val="{00000009-F27D-4BFF-912C-0220DA3E20F6}"/>
            </c:ext>
          </c:extLst>
        </c:ser>
        <c:dLbls>
          <c:showLegendKey val="0"/>
          <c:showVal val="0"/>
          <c:showCatName val="0"/>
          <c:showSerName val="0"/>
          <c:showPercent val="0"/>
          <c:showBubbleSize val="0"/>
        </c:dLbls>
        <c:axId val="97809568"/>
        <c:axId val="529478904"/>
      </c:scatterChart>
      <c:valAx>
        <c:axId val="97809568"/>
        <c:scaling>
          <c:orientation val="minMax"/>
        </c:scaling>
        <c:delete val="0"/>
        <c:axPos val="b"/>
        <c:numFmt formatCode="General" sourceLinked="1"/>
        <c:majorTickMark val="out"/>
        <c:minorTickMark val="none"/>
        <c:tickLblPos val="nextTo"/>
        <c:txPr>
          <a:bodyPr/>
          <a:lstStyle/>
          <a:p>
            <a:pPr>
              <a:defRPr sz="1600" b="1"/>
            </a:pPr>
            <a:endParaRPr lang="de-DE"/>
          </a:p>
        </c:txPr>
        <c:crossAx val="529478904"/>
        <c:crosses val="autoZero"/>
        <c:crossBetween val="midCat"/>
      </c:valAx>
      <c:valAx>
        <c:axId val="529478904"/>
        <c:scaling>
          <c:orientation val="minMax"/>
        </c:scaling>
        <c:delete val="0"/>
        <c:axPos val="l"/>
        <c:majorGridlines>
          <c:spPr>
            <a:ln>
              <a:solidFill>
                <a:srgbClr val="BEBEBE"/>
              </a:solidFill>
            </a:ln>
          </c:spPr>
        </c:majorGridlines>
        <c:numFmt formatCode="General" sourceLinked="1"/>
        <c:majorTickMark val="out"/>
        <c:minorTickMark val="none"/>
        <c:tickLblPos val="nextTo"/>
        <c:txPr>
          <a:bodyPr/>
          <a:lstStyle/>
          <a:p>
            <a:pPr>
              <a:defRPr sz="1600" b="1"/>
            </a:pPr>
            <a:endParaRPr lang="de-DE"/>
          </a:p>
        </c:txPr>
        <c:crossAx val="97809568"/>
        <c:crosses val="autoZero"/>
        <c:crossBetween val="midCat"/>
      </c:valAx>
    </c:plotArea>
    <c:plotVisOnly val="1"/>
    <c:dispBlanksAs val="gap"/>
    <c:showDLblsOverMax val="0"/>
  </c:chart>
  <c:txPr>
    <a:bodyPr/>
    <a:lstStyle/>
    <a:p>
      <a:pPr>
        <a:defRPr sz="1800"/>
      </a:pPr>
      <a:endParaRPr lang="de-DE"/>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0293820994261055"/>
          <c:y val="4.7163457967636963E-2"/>
          <c:w val="0.87020115132375864"/>
          <c:h val="0.84592316430018755"/>
        </c:manualLayout>
      </c:layout>
      <c:scatterChart>
        <c:scatterStyle val="lineMarker"/>
        <c:varyColors val="0"/>
        <c:ser>
          <c:idx val="0"/>
          <c:order val="0"/>
          <c:tx>
            <c:strRef>
              <c:f>Tabelle1!$B$1</c:f>
              <c:strCache>
                <c:ptCount val="1"/>
                <c:pt idx="0">
                  <c:v>Datenreihe 1</c:v>
                </c:pt>
              </c:strCache>
            </c:strRef>
          </c:tx>
          <c:spPr>
            <a:ln w="28575">
              <a:noFill/>
            </a:ln>
          </c:spPr>
          <c:marker>
            <c:symbol val="circle"/>
            <c:size val="10"/>
            <c:spPr>
              <a:solidFill>
                <a:schemeClr val="tx1"/>
              </a:solidFill>
              <a:ln>
                <a:noFill/>
              </a:ln>
            </c:spPr>
          </c:marker>
          <c:xVal>
            <c:numRef>
              <c:f>Tabelle1!$A$2:$A$11</c:f>
              <c:numCache>
                <c:formatCode>General</c:formatCode>
                <c:ptCount val="10"/>
                <c:pt idx="0">
                  <c:v>0.5</c:v>
                </c:pt>
                <c:pt idx="1">
                  <c:v>1</c:v>
                </c:pt>
                <c:pt idx="2">
                  <c:v>1.3</c:v>
                </c:pt>
                <c:pt idx="3">
                  <c:v>1.8</c:v>
                </c:pt>
                <c:pt idx="4">
                  <c:v>2.2999999999999998</c:v>
                </c:pt>
                <c:pt idx="5">
                  <c:v>2.8</c:v>
                </c:pt>
                <c:pt idx="6">
                  <c:v>3.5</c:v>
                </c:pt>
                <c:pt idx="7">
                  <c:v>4</c:v>
                </c:pt>
                <c:pt idx="8">
                  <c:v>4.5</c:v>
                </c:pt>
                <c:pt idx="9">
                  <c:v>5</c:v>
                </c:pt>
              </c:numCache>
            </c:numRef>
          </c:xVal>
          <c:yVal>
            <c:numRef>
              <c:f>Tabelle1!$B$2:$B$11</c:f>
              <c:numCache>
                <c:formatCode>General</c:formatCode>
                <c:ptCount val="10"/>
                <c:pt idx="7">
                  <c:v>20</c:v>
                </c:pt>
              </c:numCache>
            </c:numRef>
          </c:yVal>
          <c:smooth val="0"/>
          <c:extLst>
            <c:ext xmlns:c16="http://schemas.microsoft.com/office/drawing/2014/chart" uri="{C3380CC4-5D6E-409C-BE32-E72D297353CC}">
              <c16:uniqueId val="{00000000-5C4A-4F1A-819B-E5E8F0627FE7}"/>
            </c:ext>
          </c:extLst>
        </c:ser>
        <c:ser>
          <c:idx val="1"/>
          <c:order val="1"/>
          <c:tx>
            <c:strRef>
              <c:f>Tabelle1!$C$1</c:f>
              <c:strCache>
                <c:ptCount val="1"/>
                <c:pt idx="0">
                  <c:v>Datenreihe 2</c:v>
                </c:pt>
              </c:strCache>
            </c:strRef>
          </c:tx>
          <c:spPr>
            <a:ln w="28575">
              <a:noFill/>
            </a:ln>
          </c:spPr>
          <c:marker>
            <c:symbol val="circle"/>
            <c:size val="10"/>
            <c:spPr>
              <a:solidFill>
                <a:schemeClr val="tx1">
                  <a:lumMod val="95000"/>
                  <a:lumOff val="5000"/>
                </a:schemeClr>
              </a:solidFill>
              <a:ln>
                <a:noFill/>
              </a:ln>
            </c:spPr>
          </c:marker>
          <c:xVal>
            <c:numRef>
              <c:f>Tabelle1!$A$2:$A$11</c:f>
              <c:numCache>
                <c:formatCode>General</c:formatCode>
                <c:ptCount val="10"/>
                <c:pt idx="0">
                  <c:v>0.5</c:v>
                </c:pt>
                <c:pt idx="1">
                  <c:v>1</c:v>
                </c:pt>
                <c:pt idx="2">
                  <c:v>1.3</c:v>
                </c:pt>
                <c:pt idx="3">
                  <c:v>1.8</c:v>
                </c:pt>
                <c:pt idx="4">
                  <c:v>2.2999999999999998</c:v>
                </c:pt>
                <c:pt idx="5">
                  <c:v>2.8</c:v>
                </c:pt>
                <c:pt idx="6">
                  <c:v>3.5</c:v>
                </c:pt>
                <c:pt idx="7">
                  <c:v>4</c:v>
                </c:pt>
                <c:pt idx="8">
                  <c:v>4.5</c:v>
                </c:pt>
                <c:pt idx="9">
                  <c:v>5</c:v>
                </c:pt>
              </c:numCache>
            </c:numRef>
          </c:xVal>
          <c:yVal>
            <c:numRef>
              <c:f>Tabelle1!$C$2:$C$11</c:f>
              <c:numCache>
                <c:formatCode>General</c:formatCode>
                <c:ptCount val="10"/>
                <c:pt idx="6">
                  <c:v>15</c:v>
                </c:pt>
              </c:numCache>
            </c:numRef>
          </c:yVal>
          <c:smooth val="0"/>
          <c:extLst>
            <c:ext xmlns:c16="http://schemas.microsoft.com/office/drawing/2014/chart" uri="{C3380CC4-5D6E-409C-BE32-E72D297353CC}">
              <c16:uniqueId val="{00000001-5C4A-4F1A-819B-E5E8F0627FE7}"/>
            </c:ext>
          </c:extLst>
        </c:ser>
        <c:ser>
          <c:idx val="2"/>
          <c:order val="2"/>
          <c:tx>
            <c:strRef>
              <c:f>Tabelle1!$D$1</c:f>
              <c:strCache>
                <c:ptCount val="1"/>
                <c:pt idx="0">
                  <c:v>Datenreihe 3</c:v>
                </c:pt>
              </c:strCache>
            </c:strRef>
          </c:tx>
          <c:spPr>
            <a:ln w="28575">
              <a:noFill/>
            </a:ln>
          </c:spPr>
          <c:marker>
            <c:symbol val="circle"/>
            <c:size val="10"/>
            <c:spPr>
              <a:solidFill>
                <a:schemeClr val="tx1"/>
              </a:solidFill>
              <a:ln>
                <a:noFill/>
              </a:ln>
            </c:spPr>
          </c:marker>
          <c:xVal>
            <c:numRef>
              <c:f>Tabelle1!$A$2:$A$11</c:f>
              <c:numCache>
                <c:formatCode>General</c:formatCode>
                <c:ptCount val="10"/>
                <c:pt idx="0">
                  <c:v>0.5</c:v>
                </c:pt>
                <c:pt idx="1">
                  <c:v>1</c:v>
                </c:pt>
                <c:pt idx="2">
                  <c:v>1.3</c:v>
                </c:pt>
                <c:pt idx="3">
                  <c:v>1.8</c:v>
                </c:pt>
                <c:pt idx="4">
                  <c:v>2.2999999999999998</c:v>
                </c:pt>
                <c:pt idx="5">
                  <c:v>2.8</c:v>
                </c:pt>
                <c:pt idx="6">
                  <c:v>3.5</c:v>
                </c:pt>
                <c:pt idx="7">
                  <c:v>4</c:v>
                </c:pt>
                <c:pt idx="8">
                  <c:v>4.5</c:v>
                </c:pt>
                <c:pt idx="9">
                  <c:v>5</c:v>
                </c:pt>
              </c:numCache>
            </c:numRef>
          </c:xVal>
          <c:yVal>
            <c:numRef>
              <c:f>Tabelle1!$D$2:$D$11</c:f>
              <c:numCache>
                <c:formatCode>General</c:formatCode>
                <c:ptCount val="10"/>
                <c:pt idx="1">
                  <c:v>40</c:v>
                </c:pt>
              </c:numCache>
            </c:numRef>
          </c:yVal>
          <c:smooth val="0"/>
          <c:extLst>
            <c:ext xmlns:c16="http://schemas.microsoft.com/office/drawing/2014/chart" uri="{C3380CC4-5D6E-409C-BE32-E72D297353CC}">
              <c16:uniqueId val="{00000002-5C4A-4F1A-819B-E5E8F0627FE7}"/>
            </c:ext>
          </c:extLst>
        </c:ser>
        <c:ser>
          <c:idx val="3"/>
          <c:order val="3"/>
          <c:tx>
            <c:strRef>
              <c:f>Tabelle1!$E$1</c:f>
              <c:strCache>
                <c:ptCount val="1"/>
                <c:pt idx="0">
                  <c:v>Datenreihe 4</c:v>
                </c:pt>
              </c:strCache>
            </c:strRef>
          </c:tx>
          <c:spPr>
            <a:ln w="28575">
              <a:noFill/>
            </a:ln>
          </c:spPr>
          <c:marker>
            <c:symbol val="circle"/>
            <c:size val="10"/>
            <c:spPr>
              <a:solidFill>
                <a:schemeClr val="tx1"/>
              </a:solidFill>
              <a:ln>
                <a:noFill/>
              </a:ln>
            </c:spPr>
          </c:marker>
          <c:xVal>
            <c:numRef>
              <c:f>Tabelle1!$A$2:$A$11</c:f>
              <c:numCache>
                <c:formatCode>General</c:formatCode>
                <c:ptCount val="10"/>
                <c:pt idx="0">
                  <c:v>0.5</c:v>
                </c:pt>
                <c:pt idx="1">
                  <c:v>1</c:v>
                </c:pt>
                <c:pt idx="2">
                  <c:v>1.3</c:v>
                </c:pt>
                <c:pt idx="3">
                  <c:v>1.8</c:v>
                </c:pt>
                <c:pt idx="4">
                  <c:v>2.2999999999999998</c:v>
                </c:pt>
                <c:pt idx="5">
                  <c:v>2.8</c:v>
                </c:pt>
                <c:pt idx="6">
                  <c:v>3.5</c:v>
                </c:pt>
                <c:pt idx="7">
                  <c:v>4</c:v>
                </c:pt>
                <c:pt idx="8">
                  <c:v>4.5</c:v>
                </c:pt>
                <c:pt idx="9">
                  <c:v>5</c:v>
                </c:pt>
              </c:numCache>
            </c:numRef>
          </c:xVal>
          <c:yVal>
            <c:numRef>
              <c:f>Tabelle1!$E$2:$E$11</c:f>
              <c:numCache>
                <c:formatCode>General</c:formatCode>
                <c:ptCount val="10"/>
                <c:pt idx="4">
                  <c:v>33</c:v>
                </c:pt>
              </c:numCache>
            </c:numRef>
          </c:yVal>
          <c:smooth val="0"/>
          <c:extLst>
            <c:ext xmlns:c16="http://schemas.microsoft.com/office/drawing/2014/chart" uri="{C3380CC4-5D6E-409C-BE32-E72D297353CC}">
              <c16:uniqueId val="{00000003-5C4A-4F1A-819B-E5E8F0627FE7}"/>
            </c:ext>
          </c:extLst>
        </c:ser>
        <c:ser>
          <c:idx val="4"/>
          <c:order val="4"/>
          <c:tx>
            <c:strRef>
              <c:f>Tabelle1!$F$1</c:f>
              <c:strCache>
                <c:ptCount val="1"/>
                <c:pt idx="0">
                  <c:v>Datenreihe 5</c:v>
                </c:pt>
              </c:strCache>
            </c:strRef>
          </c:tx>
          <c:spPr>
            <a:ln w="28575">
              <a:noFill/>
            </a:ln>
          </c:spPr>
          <c:marker>
            <c:symbol val="circle"/>
            <c:size val="10"/>
            <c:spPr>
              <a:solidFill>
                <a:schemeClr val="tx1"/>
              </a:solidFill>
              <a:ln>
                <a:noFill/>
              </a:ln>
            </c:spPr>
          </c:marker>
          <c:xVal>
            <c:numRef>
              <c:f>Tabelle1!$A$2:$A$11</c:f>
              <c:numCache>
                <c:formatCode>General</c:formatCode>
                <c:ptCount val="10"/>
                <c:pt idx="0">
                  <c:v>0.5</c:v>
                </c:pt>
                <c:pt idx="1">
                  <c:v>1</c:v>
                </c:pt>
                <c:pt idx="2">
                  <c:v>1.3</c:v>
                </c:pt>
                <c:pt idx="3">
                  <c:v>1.8</c:v>
                </c:pt>
                <c:pt idx="4">
                  <c:v>2.2999999999999998</c:v>
                </c:pt>
                <c:pt idx="5">
                  <c:v>2.8</c:v>
                </c:pt>
                <c:pt idx="6">
                  <c:v>3.5</c:v>
                </c:pt>
                <c:pt idx="7">
                  <c:v>4</c:v>
                </c:pt>
                <c:pt idx="8">
                  <c:v>4.5</c:v>
                </c:pt>
                <c:pt idx="9">
                  <c:v>5</c:v>
                </c:pt>
              </c:numCache>
            </c:numRef>
          </c:xVal>
          <c:yVal>
            <c:numRef>
              <c:f>Tabelle1!$F$2:$F$11</c:f>
              <c:numCache>
                <c:formatCode>General</c:formatCode>
                <c:ptCount val="10"/>
                <c:pt idx="3">
                  <c:v>28</c:v>
                </c:pt>
              </c:numCache>
            </c:numRef>
          </c:yVal>
          <c:smooth val="0"/>
          <c:extLst>
            <c:ext xmlns:c16="http://schemas.microsoft.com/office/drawing/2014/chart" uri="{C3380CC4-5D6E-409C-BE32-E72D297353CC}">
              <c16:uniqueId val="{00000004-5C4A-4F1A-819B-E5E8F0627FE7}"/>
            </c:ext>
          </c:extLst>
        </c:ser>
        <c:ser>
          <c:idx val="5"/>
          <c:order val="5"/>
          <c:tx>
            <c:strRef>
              <c:f>Tabelle1!$G$1</c:f>
              <c:strCache>
                <c:ptCount val="1"/>
                <c:pt idx="0">
                  <c:v>Datenreihe 6</c:v>
                </c:pt>
              </c:strCache>
            </c:strRef>
          </c:tx>
          <c:spPr>
            <a:ln w="28575">
              <a:noFill/>
            </a:ln>
          </c:spPr>
          <c:marker>
            <c:symbol val="circle"/>
            <c:size val="10"/>
            <c:spPr>
              <a:solidFill>
                <a:schemeClr val="tx1"/>
              </a:solidFill>
              <a:ln>
                <a:noFill/>
              </a:ln>
            </c:spPr>
          </c:marker>
          <c:xVal>
            <c:numRef>
              <c:f>Tabelle1!$A$2:$A$11</c:f>
              <c:numCache>
                <c:formatCode>General</c:formatCode>
                <c:ptCount val="10"/>
                <c:pt idx="0">
                  <c:v>0.5</c:v>
                </c:pt>
                <c:pt idx="1">
                  <c:v>1</c:v>
                </c:pt>
                <c:pt idx="2">
                  <c:v>1.3</c:v>
                </c:pt>
                <c:pt idx="3">
                  <c:v>1.8</c:v>
                </c:pt>
                <c:pt idx="4">
                  <c:v>2.2999999999999998</c:v>
                </c:pt>
                <c:pt idx="5">
                  <c:v>2.8</c:v>
                </c:pt>
                <c:pt idx="6">
                  <c:v>3.5</c:v>
                </c:pt>
                <c:pt idx="7">
                  <c:v>4</c:v>
                </c:pt>
                <c:pt idx="8">
                  <c:v>4.5</c:v>
                </c:pt>
                <c:pt idx="9">
                  <c:v>5</c:v>
                </c:pt>
              </c:numCache>
            </c:numRef>
          </c:xVal>
          <c:yVal>
            <c:numRef>
              <c:f>Tabelle1!$G$2:$G$11</c:f>
              <c:numCache>
                <c:formatCode>General</c:formatCode>
                <c:ptCount val="10"/>
                <c:pt idx="5">
                  <c:v>25</c:v>
                </c:pt>
              </c:numCache>
            </c:numRef>
          </c:yVal>
          <c:smooth val="0"/>
          <c:extLst>
            <c:ext xmlns:c16="http://schemas.microsoft.com/office/drawing/2014/chart" uri="{C3380CC4-5D6E-409C-BE32-E72D297353CC}">
              <c16:uniqueId val="{00000005-5C4A-4F1A-819B-E5E8F0627FE7}"/>
            </c:ext>
          </c:extLst>
        </c:ser>
        <c:ser>
          <c:idx val="6"/>
          <c:order val="6"/>
          <c:tx>
            <c:strRef>
              <c:f>Tabelle1!$H$1</c:f>
              <c:strCache>
                <c:ptCount val="1"/>
                <c:pt idx="0">
                  <c:v>Datenreihe 7</c:v>
                </c:pt>
              </c:strCache>
            </c:strRef>
          </c:tx>
          <c:spPr>
            <a:ln w="28575">
              <a:noFill/>
            </a:ln>
          </c:spPr>
          <c:marker>
            <c:symbol val="circle"/>
            <c:size val="10"/>
            <c:spPr>
              <a:solidFill>
                <a:schemeClr val="tx1"/>
              </a:solidFill>
              <a:ln>
                <a:noFill/>
              </a:ln>
            </c:spPr>
          </c:marker>
          <c:xVal>
            <c:numRef>
              <c:f>Tabelle1!$A$2:$A$11</c:f>
              <c:numCache>
                <c:formatCode>General</c:formatCode>
                <c:ptCount val="10"/>
                <c:pt idx="0">
                  <c:v>0.5</c:v>
                </c:pt>
                <c:pt idx="1">
                  <c:v>1</c:v>
                </c:pt>
                <c:pt idx="2">
                  <c:v>1.3</c:v>
                </c:pt>
                <c:pt idx="3">
                  <c:v>1.8</c:v>
                </c:pt>
                <c:pt idx="4">
                  <c:v>2.2999999999999998</c:v>
                </c:pt>
                <c:pt idx="5">
                  <c:v>2.8</c:v>
                </c:pt>
                <c:pt idx="6">
                  <c:v>3.5</c:v>
                </c:pt>
                <c:pt idx="7">
                  <c:v>4</c:v>
                </c:pt>
                <c:pt idx="8">
                  <c:v>4.5</c:v>
                </c:pt>
                <c:pt idx="9">
                  <c:v>5</c:v>
                </c:pt>
              </c:numCache>
            </c:numRef>
          </c:xVal>
          <c:yVal>
            <c:numRef>
              <c:f>Tabelle1!$H$2:$H$11</c:f>
              <c:numCache>
                <c:formatCode>General</c:formatCode>
                <c:ptCount val="10"/>
                <c:pt idx="8">
                  <c:v>11</c:v>
                </c:pt>
              </c:numCache>
            </c:numRef>
          </c:yVal>
          <c:smooth val="0"/>
          <c:extLst>
            <c:ext xmlns:c16="http://schemas.microsoft.com/office/drawing/2014/chart" uri="{C3380CC4-5D6E-409C-BE32-E72D297353CC}">
              <c16:uniqueId val="{00000006-5C4A-4F1A-819B-E5E8F0627FE7}"/>
            </c:ext>
          </c:extLst>
        </c:ser>
        <c:ser>
          <c:idx val="7"/>
          <c:order val="7"/>
          <c:tx>
            <c:strRef>
              <c:f>Tabelle1!$I$1</c:f>
              <c:strCache>
                <c:ptCount val="1"/>
                <c:pt idx="0">
                  <c:v>Datenreihe 8</c:v>
                </c:pt>
              </c:strCache>
            </c:strRef>
          </c:tx>
          <c:spPr>
            <a:ln w="28575">
              <a:noFill/>
            </a:ln>
          </c:spPr>
          <c:marker>
            <c:symbol val="circle"/>
            <c:size val="10"/>
            <c:spPr>
              <a:solidFill>
                <a:schemeClr val="tx1"/>
              </a:solidFill>
              <a:ln>
                <a:noFill/>
              </a:ln>
            </c:spPr>
          </c:marker>
          <c:xVal>
            <c:numRef>
              <c:f>Tabelle1!$A$2:$A$11</c:f>
              <c:numCache>
                <c:formatCode>General</c:formatCode>
                <c:ptCount val="10"/>
                <c:pt idx="0">
                  <c:v>0.5</c:v>
                </c:pt>
                <c:pt idx="1">
                  <c:v>1</c:v>
                </c:pt>
                <c:pt idx="2">
                  <c:v>1.3</c:v>
                </c:pt>
                <c:pt idx="3">
                  <c:v>1.8</c:v>
                </c:pt>
                <c:pt idx="4">
                  <c:v>2.2999999999999998</c:v>
                </c:pt>
                <c:pt idx="5">
                  <c:v>2.8</c:v>
                </c:pt>
                <c:pt idx="6">
                  <c:v>3.5</c:v>
                </c:pt>
                <c:pt idx="7">
                  <c:v>4</c:v>
                </c:pt>
                <c:pt idx="8">
                  <c:v>4.5</c:v>
                </c:pt>
                <c:pt idx="9">
                  <c:v>5</c:v>
                </c:pt>
              </c:numCache>
            </c:numRef>
          </c:xVal>
          <c:yVal>
            <c:numRef>
              <c:f>Tabelle1!$I$2:$I$11</c:f>
              <c:numCache>
                <c:formatCode>General</c:formatCode>
                <c:ptCount val="10"/>
                <c:pt idx="2">
                  <c:v>45</c:v>
                </c:pt>
              </c:numCache>
            </c:numRef>
          </c:yVal>
          <c:smooth val="0"/>
          <c:extLst>
            <c:ext xmlns:c16="http://schemas.microsoft.com/office/drawing/2014/chart" uri="{C3380CC4-5D6E-409C-BE32-E72D297353CC}">
              <c16:uniqueId val="{00000007-5C4A-4F1A-819B-E5E8F0627FE7}"/>
            </c:ext>
          </c:extLst>
        </c:ser>
        <c:ser>
          <c:idx val="8"/>
          <c:order val="8"/>
          <c:tx>
            <c:strRef>
              <c:f>Tabelle1!$J$1</c:f>
              <c:strCache>
                <c:ptCount val="1"/>
                <c:pt idx="0">
                  <c:v>Datenreihe 9</c:v>
                </c:pt>
              </c:strCache>
            </c:strRef>
          </c:tx>
          <c:spPr>
            <a:ln w="28575">
              <a:noFill/>
            </a:ln>
          </c:spPr>
          <c:marker>
            <c:symbol val="circle"/>
            <c:size val="10"/>
            <c:spPr>
              <a:solidFill>
                <a:schemeClr val="tx1"/>
              </a:solidFill>
              <a:ln>
                <a:noFill/>
              </a:ln>
            </c:spPr>
          </c:marker>
          <c:xVal>
            <c:numRef>
              <c:f>Tabelle1!$A$2:$A$11</c:f>
              <c:numCache>
                <c:formatCode>General</c:formatCode>
                <c:ptCount val="10"/>
                <c:pt idx="0">
                  <c:v>0.5</c:v>
                </c:pt>
                <c:pt idx="1">
                  <c:v>1</c:v>
                </c:pt>
                <c:pt idx="2">
                  <c:v>1.3</c:v>
                </c:pt>
                <c:pt idx="3">
                  <c:v>1.8</c:v>
                </c:pt>
                <c:pt idx="4">
                  <c:v>2.2999999999999998</c:v>
                </c:pt>
                <c:pt idx="5">
                  <c:v>2.8</c:v>
                </c:pt>
                <c:pt idx="6">
                  <c:v>3.5</c:v>
                </c:pt>
                <c:pt idx="7">
                  <c:v>4</c:v>
                </c:pt>
                <c:pt idx="8">
                  <c:v>4.5</c:v>
                </c:pt>
                <c:pt idx="9">
                  <c:v>5</c:v>
                </c:pt>
              </c:numCache>
            </c:numRef>
          </c:xVal>
          <c:yVal>
            <c:numRef>
              <c:f>Tabelle1!$J$2:$J$11</c:f>
              <c:numCache>
                <c:formatCode>General</c:formatCode>
                <c:ptCount val="10"/>
                <c:pt idx="0">
                  <c:v>50</c:v>
                </c:pt>
              </c:numCache>
            </c:numRef>
          </c:yVal>
          <c:smooth val="0"/>
          <c:extLst>
            <c:ext xmlns:c16="http://schemas.microsoft.com/office/drawing/2014/chart" uri="{C3380CC4-5D6E-409C-BE32-E72D297353CC}">
              <c16:uniqueId val="{00000008-5C4A-4F1A-819B-E5E8F0627FE7}"/>
            </c:ext>
          </c:extLst>
        </c:ser>
        <c:ser>
          <c:idx val="9"/>
          <c:order val="9"/>
          <c:tx>
            <c:strRef>
              <c:f>Tabelle1!$K$1</c:f>
              <c:strCache>
                <c:ptCount val="1"/>
                <c:pt idx="0">
                  <c:v>Datenreihe 10</c:v>
                </c:pt>
              </c:strCache>
            </c:strRef>
          </c:tx>
          <c:spPr>
            <a:ln w="28575">
              <a:noFill/>
            </a:ln>
          </c:spPr>
          <c:marker>
            <c:symbol val="circle"/>
            <c:size val="10"/>
            <c:spPr>
              <a:solidFill>
                <a:schemeClr val="tx1"/>
              </a:solidFill>
              <a:ln>
                <a:noFill/>
              </a:ln>
            </c:spPr>
          </c:marker>
          <c:xVal>
            <c:numRef>
              <c:f>Tabelle1!$A$2:$A$11</c:f>
              <c:numCache>
                <c:formatCode>General</c:formatCode>
                <c:ptCount val="10"/>
                <c:pt idx="0">
                  <c:v>0.5</c:v>
                </c:pt>
                <c:pt idx="1">
                  <c:v>1</c:v>
                </c:pt>
                <c:pt idx="2">
                  <c:v>1.3</c:v>
                </c:pt>
                <c:pt idx="3">
                  <c:v>1.8</c:v>
                </c:pt>
                <c:pt idx="4">
                  <c:v>2.2999999999999998</c:v>
                </c:pt>
                <c:pt idx="5">
                  <c:v>2.8</c:v>
                </c:pt>
                <c:pt idx="6">
                  <c:v>3.5</c:v>
                </c:pt>
                <c:pt idx="7">
                  <c:v>4</c:v>
                </c:pt>
                <c:pt idx="8">
                  <c:v>4.5</c:v>
                </c:pt>
                <c:pt idx="9">
                  <c:v>5</c:v>
                </c:pt>
              </c:numCache>
            </c:numRef>
          </c:xVal>
          <c:yVal>
            <c:numRef>
              <c:f>Tabelle1!$K$2:$K$11</c:f>
              <c:numCache>
                <c:formatCode>General</c:formatCode>
                <c:ptCount val="10"/>
                <c:pt idx="9">
                  <c:v>15</c:v>
                </c:pt>
              </c:numCache>
            </c:numRef>
          </c:yVal>
          <c:smooth val="0"/>
          <c:extLst>
            <c:ext xmlns:c16="http://schemas.microsoft.com/office/drawing/2014/chart" uri="{C3380CC4-5D6E-409C-BE32-E72D297353CC}">
              <c16:uniqueId val="{00000009-5C4A-4F1A-819B-E5E8F0627FE7}"/>
            </c:ext>
          </c:extLst>
        </c:ser>
        <c:dLbls>
          <c:showLegendKey val="0"/>
          <c:showVal val="0"/>
          <c:showCatName val="0"/>
          <c:showSerName val="0"/>
          <c:showPercent val="0"/>
          <c:showBubbleSize val="0"/>
        </c:dLbls>
        <c:axId val="529484000"/>
        <c:axId val="529480472"/>
      </c:scatterChart>
      <c:valAx>
        <c:axId val="529484000"/>
        <c:scaling>
          <c:orientation val="minMax"/>
        </c:scaling>
        <c:delete val="1"/>
        <c:axPos val="b"/>
        <c:numFmt formatCode="General" sourceLinked="1"/>
        <c:majorTickMark val="out"/>
        <c:minorTickMark val="none"/>
        <c:tickLblPos val="nextTo"/>
        <c:crossAx val="529480472"/>
        <c:crosses val="autoZero"/>
        <c:crossBetween val="midCat"/>
      </c:valAx>
      <c:valAx>
        <c:axId val="529480472"/>
        <c:scaling>
          <c:orientation val="minMax"/>
          <c:max val="60"/>
          <c:min val="0"/>
        </c:scaling>
        <c:delete val="0"/>
        <c:axPos val="l"/>
        <c:majorGridlines>
          <c:spPr>
            <a:ln>
              <a:solidFill>
                <a:srgbClr val="BEBEBE"/>
              </a:solidFill>
            </a:ln>
          </c:spPr>
        </c:majorGridlines>
        <c:numFmt formatCode="General" sourceLinked="1"/>
        <c:majorTickMark val="out"/>
        <c:minorTickMark val="none"/>
        <c:tickLblPos val="nextTo"/>
        <c:txPr>
          <a:bodyPr/>
          <a:lstStyle/>
          <a:p>
            <a:pPr>
              <a:defRPr sz="1600" b="1" baseline="0">
                <a:solidFill>
                  <a:schemeClr val="bg1"/>
                </a:solidFill>
              </a:defRPr>
            </a:pPr>
            <a:endParaRPr lang="de-DE"/>
          </a:p>
        </c:txPr>
        <c:crossAx val="529484000"/>
        <c:crosses val="autoZero"/>
        <c:crossBetween val="midCat"/>
        <c:majorUnit val="20"/>
      </c:valAx>
      <c:spPr>
        <a:noFill/>
        <a:ln w="25400">
          <a:noFill/>
        </a:ln>
      </c:spPr>
    </c:plotArea>
    <c:plotVisOnly val="1"/>
    <c:dispBlanksAs val="gap"/>
    <c:showDLblsOverMax val="0"/>
  </c:chart>
  <c:txPr>
    <a:bodyPr/>
    <a:lstStyle/>
    <a:p>
      <a:pPr>
        <a:defRPr sz="1800"/>
      </a:pPr>
      <a:endParaRPr lang="de-DE"/>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0293820994261055"/>
          <c:y val="4.7163457967636963E-2"/>
          <c:w val="0.87020115132375864"/>
          <c:h val="0.84592316430018755"/>
        </c:manualLayout>
      </c:layout>
      <c:scatterChart>
        <c:scatterStyle val="lineMarker"/>
        <c:varyColors val="0"/>
        <c:ser>
          <c:idx val="0"/>
          <c:order val="0"/>
          <c:tx>
            <c:strRef>
              <c:f>Tabelle1!$B$1</c:f>
              <c:strCache>
                <c:ptCount val="1"/>
                <c:pt idx="0">
                  <c:v>Datenreihe 1</c:v>
                </c:pt>
              </c:strCache>
            </c:strRef>
          </c:tx>
          <c:spPr>
            <a:ln w="28575">
              <a:noFill/>
            </a:ln>
          </c:spPr>
          <c:marker>
            <c:symbol val="circle"/>
            <c:size val="10"/>
            <c:spPr>
              <a:solidFill>
                <a:schemeClr val="tx1"/>
              </a:solidFill>
              <a:ln>
                <a:noFill/>
              </a:ln>
            </c:spPr>
          </c:marker>
          <c:xVal>
            <c:numRef>
              <c:f>Tabelle1!$A$2:$A$11</c:f>
              <c:numCache>
                <c:formatCode>General</c:formatCode>
                <c:ptCount val="10"/>
                <c:pt idx="0">
                  <c:v>2</c:v>
                </c:pt>
                <c:pt idx="1">
                  <c:v>4</c:v>
                </c:pt>
                <c:pt idx="2">
                  <c:v>1</c:v>
                </c:pt>
                <c:pt idx="3">
                  <c:v>4.5</c:v>
                </c:pt>
                <c:pt idx="4">
                  <c:v>3</c:v>
                </c:pt>
                <c:pt idx="5">
                  <c:v>1.8</c:v>
                </c:pt>
                <c:pt idx="6">
                  <c:v>0.5</c:v>
                </c:pt>
                <c:pt idx="7">
                  <c:v>1.2</c:v>
                </c:pt>
                <c:pt idx="8">
                  <c:v>3.5</c:v>
                </c:pt>
                <c:pt idx="9">
                  <c:v>5</c:v>
                </c:pt>
              </c:numCache>
            </c:numRef>
          </c:xVal>
          <c:yVal>
            <c:numRef>
              <c:f>Tabelle1!$B$2:$B$11</c:f>
              <c:numCache>
                <c:formatCode>General</c:formatCode>
                <c:ptCount val="10"/>
                <c:pt idx="0">
                  <c:v>45</c:v>
                </c:pt>
              </c:numCache>
            </c:numRef>
          </c:yVal>
          <c:smooth val="0"/>
          <c:extLst>
            <c:ext xmlns:c16="http://schemas.microsoft.com/office/drawing/2014/chart" uri="{C3380CC4-5D6E-409C-BE32-E72D297353CC}">
              <c16:uniqueId val="{00000000-7193-4DA9-BA71-746CE7CFFF67}"/>
            </c:ext>
          </c:extLst>
        </c:ser>
        <c:ser>
          <c:idx val="1"/>
          <c:order val="1"/>
          <c:tx>
            <c:strRef>
              <c:f>Tabelle1!$C$1</c:f>
              <c:strCache>
                <c:ptCount val="1"/>
                <c:pt idx="0">
                  <c:v>Datenreihe 2</c:v>
                </c:pt>
              </c:strCache>
            </c:strRef>
          </c:tx>
          <c:spPr>
            <a:ln w="28575">
              <a:noFill/>
            </a:ln>
          </c:spPr>
          <c:marker>
            <c:symbol val="circle"/>
            <c:size val="10"/>
            <c:spPr>
              <a:solidFill>
                <a:schemeClr val="tx1">
                  <a:lumMod val="95000"/>
                  <a:lumOff val="5000"/>
                </a:schemeClr>
              </a:solidFill>
              <a:ln>
                <a:noFill/>
              </a:ln>
            </c:spPr>
          </c:marker>
          <c:xVal>
            <c:numRef>
              <c:f>Tabelle1!$A$2:$A$11</c:f>
              <c:numCache>
                <c:formatCode>General</c:formatCode>
                <c:ptCount val="10"/>
                <c:pt idx="0">
                  <c:v>2</c:v>
                </c:pt>
                <c:pt idx="1">
                  <c:v>4</c:v>
                </c:pt>
                <c:pt idx="2">
                  <c:v>1</c:v>
                </c:pt>
                <c:pt idx="3">
                  <c:v>4.5</c:v>
                </c:pt>
                <c:pt idx="4">
                  <c:v>3</c:v>
                </c:pt>
                <c:pt idx="5">
                  <c:v>1.8</c:v>
                </c:pt>
                <c:pt idx="6">
                  <c:v>0.5</c:v>
                </c:pt>
                <c:pt idx="7">
                  <c:v>1.2</c:v>
                </c:pt>
                <c:pt idx="8">
                  <c:v>3.5</c:v>
                </c:pt>
                <c:pt idx="9">
                  <c:v>5</c:v>
                </c:pt>
              </c:numCache>
            </c:numRef>
          </c:xVal>
          <c:yVal>
            <c:numRef>
              <c:f>Tabelle1!$C$2:$C$11</c:f>
              <c:numCache>
                <c:formatCode>General</c:formatCode>
                <c:ptCount val="10"/>
                <c:pt idx="1">
                  <c:v>37</c:v>
                </c:pt>
              </c:numCache>
            </c:numRef>
          </c:yVal>
          <c:smooth val="0"/>
          <c:extLst>
            <c:ext xmlns:c16="http://schemas.microsoft.com/office/drawing/2014/chart" uri="{C3380CC4-5D6E-409C-BE32-E72D297353CC}">
              <c16:uniqueId val="{00000001-7193-4DA9-BA71-746CE7CFFF67}"/>
            </c:ext>
          </c:extLst>
        </c:ser>
        <c:ser>
          <c:idx val="2"/>
          <c:order val="2"/>
          <c:tx>
            <c:strRef>
              <c:f>Tabelle1!$D$1</c:f>
              <c:strCache>
                <c:ptCount val="1"/>
                <c:pt idx="0">
                  <c:v>Datenreihe 3</c:v>
                </c:pt>
              </c:strCache>
            </c:strRef>
          </c:tx>
          <c:spPr>
            <a:ln w="28575">
              <a:noFill/>
            </a:ln>
          </c:spPr>
          <c:marker>
            <c:symbol val="circle"/>
            <c:size val="10"/>
            <c:spPr>
              <a:solidFill>
                <a:schemeClr val="tx1"/>
              </a:solidFill>
              <a:ln>
                <a:noFill/>
              </a:ln>
            </c:spPr>
          </c:marker>
          <c:xVal>
            <c:numRef>
              <c:f>Tabelle1!$A$2:$A$11</c:f>
              <c:numCache>
                <c:formatCode>General</c:formatCode>
                <c:ptCount val="10"/>
                <c:pt idx="0">
                  <c:v>2</c:v>
                </c:pt>
                <c:pt idx="1">
                  <c:v>4</c:v>
                </c:pt>
                <c:pt idx="2">
                  <c:v>1</c:v>
                </c:pt>
                <c:pt idx="3">
                  <c:v>4.5</c:v>
                </c:pt>
                <c:pt idx="4">
                  <c:v>3</c:v>
                </c:pt>
                <c:pt idx="5">
                  <c:v>1.8</c:v>
                </c:pt>
                <c:pt idx="6">
                  <c:v>0.5</c:v>
                </c:pt>
                <c:pt idx="7">
                  <c:v>1.2</c:v>
                </c:pt>
                <c:pt idx="8">
                  <c:v>3.5</c:v>
                </c:pt>
                <c:pt idx="9">
                  <c:v>5</c:v>
                </c:pt>
              </c:numCache>
            </c:numRef>
          </c:xVal>
          <c:yVal>
            <c:numRef>
              <c:f>Tabelle1!$D$2:$D$11</c:f>
              <c:numCache>
                <c:formatCode>General</c:formatCode>
                <c:ptCount val="10"/>
                <c:pt idx="2">
                  <c:v>55</c:v>
                </c:pt>
              </c:numCache>
            </c:numRef>
          </c:yVal>
          <c:smooth val="0"/>
          <c:extLst>
            <c:ext xmlns:c16="http://schemas.microsoft.com/office/drawing/2014/chart" uri="{C3380CC4-5D6E-409C-BE32-E72D297353CC}">
              <c16:uniqueId val="{00000002-7193-4DA9-BA71-746CE7CFFF67}"/>
            </c:ext>
          </c:extLst>
        </c:ser>
        <c:ser>
          <c:idx val="3"/>
          <c:order val="3"/>
          <c:tx>
            <c:strRef>
              <c:f>Tabelle1!$E$1</c:f>
              <c:strCache>
                <c:ptCount val="1"/>
                <c:pt idx="0">
                  <c:v>Datenreihe 4</c:v>
                </c:pt>
              </c:strCache>
            </c:strRef>
          </c:tx>
          <c:spPr>
            <a:ln w="28575">
              <a:noFill/>
            </a:ln>
          </c:spPr>
          <c:marker>
            <c:symbol val="circle"/>
            <c:size val="10"/>
            <c:spPr>
              <a:solidFill>
                <a:schemeClr val="tx1"/>
              </a:solidFill>
              <a:ln>
                <a:noFill/>
              </a:ln>
            </c:spPr>
          </c:marker>
          <c:xVal>
            <c:numRef>
              <c:f>Tabelle1!$A$2:$A$11</c:f>
              <c:numCache>
                <c:formatCode>General</c:formatCode>
                <c:ptCount val="10"/>
                <c:pt idx="0">
                  <c:v>2</c:v>
                </c:pt>
                <c:pt idx="1">
                  <c:v>4</c:v>
                </c:pt>
                <c:pt idx="2">
                  <c:v>1</c:v>
                </c:pt>
                <c:pt idx="3">
                  <c:v>4.5</c:v>
                </c:pt>
                <c:pt idx="4">
                  <c:v>3</c:v>
                </c:pt>
                <c:pt idx="5">
                  <c:v>1.8</c:v>
                </c:pt>
                <c:pt idx="6">
                  <c:v>0.5</c:v>
                </c:pt>
                <c:pt idx="7">
                  <c:v>1.2</c:v>
                </c:pt>
                <c:pt idx="8">
                  <c:v>3.5</c:v>
                </c:pt>
                <c:pt idx="9">
                  <c:v>5</c:v>
                </c:pt>
              </c:numCache>
            </c:numRef>
          </c:xVal>
          <c:yVal>
            <c:numRef>
              <c:f>Tabelle1!$E$2:$E$11</c:f>
              <c:numCache>
                <c:formatCode>General</c:formatCode>
                <c:ptCount val="10"/>
                <c:pt idx="3">
                  <c:v>10</c:v>
                </c:pt>
              </c:numCache>
            </c:numRef>
          </c:yVal>
          <c:smooth val="0"/>
          <c:extLst>
            <c:ext xmlns:c16="http://schemas.microsoft.com/office/drawing/2014/chart" uri="{C3380CC4-5D6E-409C-BE32-E72D297353CC}">
              <c16:uniqueId val="{00000003-7193-4DA9-BA71-746CE7CFFF67}"/>
            </c:ext>
          </c:extLst>
        </c:ser>
        <c:ser>
          <c:idx val="4"/>
          <c:order val="4"/>
          <c:tx>
            <c:strRef>
              <c:f>Tabelle1!$F$1</c:f>
              <c:strCache>
                <c:ptCount val="1"/>
                <c:pt idx="0">
                  <c:v>Datenreihe 5</c:v>
                </c:pt>
              </c:strCache>
            </c:strRef>
          </c:tx>
          <c:spPr>
            <a:ln w="28575">
              <a:noFill/>
            </a:ln>
          </c:spPr>
          <c:marker>
            <c:symbol val="circle"/>
            <c:size val="10"/>
            <c:spPr>
              <a:solidFill>
                <a:schemeClr val="tx1"/>
              </a:solidFill>
              <a:ln>
                <a:noFill/>
              </a:ln>
            </c:spPr>
          </c:marker>
          <c:xVal>
            <c:numRef>
              <c:f>Tabelle1!$A$2:$A$11</c:f>
              <c:numCache>
                <c:formatCode>General</c:formatCode>
                <c:ptCount val="10"/>
                <c:pt idx="0">
                  <c:v>2</c:v>
                </c:pt>
                <c:pt idx="1">
                  <c:v>4</c:v>
                </c:pt>
                <c:pt idx="2">
                  <c:v>1</c:v>
                </c:pt>
                <c:pt idx="3">
                  <c:v>4.5</c:v>
                </c:pt>
                <c:pt idx="4">
                  <c:v>3</c:v>
                </c:pt>
                <c:pt idx="5">
                  <c:v>1.8</c:v>
                </c:pt>
                <c:pt idx="6">
                  <c:v>0.5</c:v>
                </c:pt>
                <c:pt idx="7">
                  <c:v>1.2</c:v>
                </c:pt>
                <c:pt idx="8">
                  <c:v>3.5</c:v>
                </c:pt>
                <c:pt idx="9">
                  <c:v>5</c:v>
                </c:pt>
              </c:numCache>
            </c:numRef>
          </c:xVal>
          <c:yVal>
            <c:numRef>
              <c:f>Tabelle1!$F$2:$F$11</c:f>
              <c:numCache>
                <c:formatCode>General</c:formatCode>
                <c:ptCount val="10"/>
                <c:pt idx="4">
                  <c:v>28</c:v>
                </c:pt>
              </c:numCache>
            </c:numRef>
          </c:yVal>
          <c:smooth val="0"/>
          <c:extLst>
            <c:ext xmlns:c16="http://schemas.microsoft.com/office/drawing/2014/chart" uri="{C3380CC4-5D6E-409C-BE32-E72D297353CC}">
              <c16:uniqueId val="{00000004-7193-4DA9-BA71-746CE7CFFF67}"/>
            </c:ext>
          </c:extLst>
        </c:ser>
        <c:ser>
          <c:idx val="5"/>
          <c:order val="5"/>
          <c:tx>
            <c:strRef>
              <c:f>Tabelle1!$G$1</c:f>
              <c:strCache>
                <c:ptCount val="1"/>
                <c:pt idx="0">
                  <c:v>Datenreihe 6</c:v>
                </c:pt>
              </c:strCache>
            </c:strRef>
          </c:tx>
          <c:spPr>
            <a:ln w="28575">
              <a:noFill/>
            </a:ln>
          </c:spPr>
          <c:marker>
            <c:symbol val="circle"/>
            <c:size val="10"/>
            <c:spPr>
              <a:solidFill>
                <a:schemeClr val="tx1"/>
              </a:solidFill>
              <a:ln>
                <a:noFill/>
              </a:ln>
            </c:spPr>
          </c:marker>
          <c:xVal>
            <c:numRef>
              <c:f>Tabelle1!$A$2:$A$11</c:f>
              <c:numCache>
                <c:formatCode>General</c:formatCode>
                <c:ptCount val="10"/>
                <c:pt idx="0">
                  <c:v>2</c:v>
                </c:pt>
                <c:pt idx="1">
                  <c:v>4</c:v>
                </c:pt>
                <c:pt idx="2">
                  <c:v>1</c:v>
                </c:pt>
                <c:pt idx="3">
                  <c:v>4.5</c:v>
                </c:pt>
                <c:pt idx="4">
                  <c:v>3</c:v>
                </c:pt>
                <c:pt idx="5">
                  <c:v>1.8</c:v>
                </c:pt>
                <c:pt idx="6">
                  <c:v>0.5</c:v>
                </c:pt>
                <c:pt idx="7">
                  <c:v>1.2</c:v>
                </c:pt>
                <c:pt idx="8">
                  <c:v>3.5</c:v>
                </c:pt>
                <c:pt idx="9">
                  <c:v>5</c:v>
                </c:pt>
              </c:numCache>
            </c:numRef>
          </c:xVal>
          <c:yVal>
            <c:numRef>
              <c:f>Tabelle1!$G$2:$G$11</c:f>
              <c:numCache>
                <c:formatCode>General</c:formatCode>
                <c:ptCount val="10"/>
                <c:pt idx="5">
                  <c:v>15</c:v>
                </c:pt>
              </c:numCache>
            </c:numRef>
          </c:yVal>
          <c:smooth val="0"/>
          <c:extLst>
            <c:ext xmlns:c16="http://schemas.microsoft.com/office/drawing/2014/chart" uri="{C3380CC4-5D6E-409C-BE32-E72D297353CC}">
              <c16:uniqueId val="{00000005-7193-4DA9-BA71-746CE7CFFF67}"/>
            </c:ext>
          </c:extLst>
        </c:ser>
        <c:ser>
          <c:idx val="6"/>
          <c:order val="6"/>
          <c:tx>
            <c:strRef>
              <c:f>Tabelle1!$H$1</c:f>
              <c:strCache>
                <c:ptCount val="1"/>
                <c:pt idx="0">
                  <c:v>Datenreihe 7</c:v>
                </c:pt>
              </c:strCache>
            </c:strRef>
          </c:tx>
          <c:spPr>
            <a:ln w="28575">
              <a:noFill/>
            </a:ln>
          </c:spPr>
          <c:marker>
            <c:symbol val="circle"/>
            <c:size val="10"/>
            <c:spPr>
              <a:solidFill>
                <a:schemeClr val="tx1"/>
              </a:solidFill>
              <a:ln>
                <a:noFill/>
              </a:ln>
            </c:spPr>
          </c:marker>
          <c:xVal>
            <c:numRef>
              <c:f>Tabelle1!$A$2:$A$11</c:f>
              <c:numCache>
                <c:formatCode>General</c:formatCode>
                <c:ptCount val="10"/>
                <c:pt idx="0">
                  <c:v>2</c:v>
                </c:pt>
                <c:pt idx="1">
                  <c:v>4</c:v>
                </c:pt>
                <c:pt idx="2">
                  <c:v>1</c:v>
                </c:pt>
                <c:pt idx="3">
                  <c:v>4.5</c:v>
                </c:pt>
                <c:pt idx="4">
                  <c:v>3</c:v>
                </c:pt>
                <c:pt idx="5">
                  <c:v>1.8</c:v>
                </c:pt>
                <c:pt idx="6">
                  <c:v>0.5</c:v>
                </c:pt>
                <c:pt idx="7">
                  <c:v>1.2</c:v>
                </c:pt>
                <c:pt idx="8">
                  <c:v>3.5</c:v>
                </c:pt>
                <c:pt idx="9">
                  <c:v>5</c:v>
                </c:pt>
              </c:numCache>
            </c:numRef>
          </c:xVal>
          <c:yVal>
            <c:numRef>
              <c:f>Tabelle1!$H$2:$H$11</c:f>
              <c:numCache>
                <c:formatCode>General</c:formatCode>
                <c:ptCount val="10"/>
                <c:pt idx="6">
                  <c:v>7</c:v>
                </c:pt>
              </c:numCache>
            </c:numRef>
          </c:yVal>
          <c:smooth val="0"/>
          <c:extLst>
            <c:ext xmlns:c16="http://schemas.microsoft.com/office/drawing/2014/chart" uri="{C3380CC4-5D6E-409C-BE32-E72D297353CC}">
              <c16:uniqueId val="{00000006-7193-4DA9-BA71-746CE7CFFF67}"/>
            </c:ext>
          </c:extLst>
        </c:ser>
        <c:ser>
          <c:idx val="7"/>
          <c:order val="7"/>
          <c:tx>
            <c:strRef>
              <c:f>Tabelle1!$I$1</c:f>
              <c:strCache>
                <c:ptCount val="1"/>
                <c:pt idx="0">
                  <c:v>Datenreihe 8</c:v>
                </c:pt>
              </c:strCache>
            </c:strRef>
          </c:tx>
          <c:spPr>
            <a:ln w="28575">
              <a:noFill/>
            </a:ln>
          </c:spPr>
          <c:marker>
            <c:symbol val="circle"/>
            <c:size val="10"/>
            <c:spPr>
              <a:solidFill>
                <a:schemeClr val="tx1"/>
              </a:solidFill>
              <a:ln>
                <a:noFill/>
              </a:ln>
            </c:spPr>
          </c:marker>
          <c:xVal>
            <c:numRef>
              <c:f>Tabelle1!$A$2:$A$11</c:f>
              <c:numCache>
                <c:formatCode>General</c:formatCode>
                <c:ptCount val="10"/>
                <c:pt idx="0">
                  <c:v>2</c:v>
                </c:pt>
                <c:pt idx="1">
                  <c:v>4</c:v>
                </c:pt>
                <c:pt idx="2">
                  <c:v>1</c:v>
                </c:pt>
                <c:pt idx="3">
                  <c:v>4.5</c:v>
                </c:pt>
                <c:pt idx="4">
                  <c:v>3</c:v>
                </c:pt>
                <c:pt idx="5">
                  <c:v>1.8</c:v>
                </c:pt>
                <c:pt idx="6">
                  <c:v>0.5</c:v>
                </c:pt>
                <c:pt idx="7">
                  <c:v>1.2</c:v>
                </c:pt>
                <c:pt idx="8">
                  <c:v>3.5</c:v>
                </c:pt>
                <c:pt idx="9">
                  <c:v>5</c:v>
                </c:pt>
              </c:numCache>
            </c:numRef>
          </c:xVal>
          <c:yVal>
            <c:numRef>
              <c:f>Tabelle1!$I$2:$I$11</c:f>
              <c:numCache>
                <c:formatCode>General</c:formatCode>
                <c:ptCount val="10"/>
                <c:pt idx="7">
                  <c:v>30</c:v>
                </c:pt>
              </c:numCache>
            </c:numRef>
          </c:yVal>
          <c:smooth val="0"/>
          <c:extLst>
            <c:ext xmlns:c16="http://schemas.microsoft.com/office/drawing/2014/chart" uri="{C3380CC4-5D6E-409C-BE32-E72D297353CC}">
              <c16:uniqueId val="{00000007-7193-4DA9-BA71-746CE7CFFF67}"/>
            </c:ext>
          </c:extLst>
        </c:ser>
        <c:ser>
          <c:idx val="8"/>
          <c:order val="8"/>
          <c:tx>
            <c:strRef>
              <c:f>Tabelle1!$J$1</c:f>
              <c:strCache>
                <c:ptCount val="1"/>
                <c:pt idx="0">
                  <c:v>Datenreihe 9</c:v>
                </c:pt>
              </c:strCache>
            </c:strRef>
          </c:tx>
          <c:spPr>
            <a:ln w="28575">
              <a:noFill/>
            </a:ln>
          </c:spPr>
          <c:marker>
            <c:symbol val="circle"/>
            <c:size val="10"/>
            <c:spPr>
              <a:solidFill>
                <a:schemeClr val="tx1"/>
              </a:solidFill>
              <a:ln>
                <a:noFill/>
              </a:ln>
            </c:spPr>
          </c:marker>
          <c:xVal>
            <c:numRef>
              <c:f>Tabelle1!$A$2:$A$11</c:f>
              <c:numCache>
                <c:formatCode>General</c:formatCode>
                <c:ptCount val="10"/>
                <c:pt idx="0">
                  <c:v>2</c:v>
                </c:pt>
                <c:pt idx="1">
                  <c:v>4</c:v>
                </c:pt>
                <c:pt idx="2">
                  <c:v>1</c:v>
                </c:pt>
                <c:pt idx="3">
                  <c:v>4.5</c:v>
                </c:pt>
                <c:pt idx="4">
                  <c:v>3</c:v>
                </c:pt>
                <c:pt idx="5">
                  <c:v>1.8</c:v>
                </c:pt>
                <c:pt idx="6">
                  <c:v>0.5</c:v>
                </c:pt>
                <c:pt idx="7">
                  <c:v>1.2</c:v>
                </c:pt>
                <c:pt idx="8">
                  <c:v>3.5</c:v>
                </c:pt>
                <c:pt idx="9">
                  <c:v>5</c:v>
                </c:pt>
              </c:numCache>
            </c:numRef>
          </c:xVal>
          <c:yVal>
            <c:numRef>
              <c:f>Tabelle1!$J$2:$J$11</c:f>
              <c:numCache>
                <c:formatCode>General</c:formatCode>
                <c:ptCount val="10"/>
                <c:pt idx="8">
                  <c:v>18</c:v>
                </c:pt>
              </c:numCache>
            </c:numRef>
          </c:yVal>
          <c:smooth val="0"/>
          <c:extLst>
            <c:ext xmlns:c16="http://schemas.microsoft.com/office/drawing/2014/chart" uri="{C3380CC4-5D6E-409C-BE32-E72D297353CC}">
              <c16:uniqueId val="{00000008-7193-4DA9-BA71-746CE7CFFF67}"/>
            </c:ext>
          </c:extLst>
        </c:ser>
        <c:ser>
          <c:idx val="9"/>
          <c:order val="9"/>
          <c:tx>
            <c:strRef>
              <c:f>Tabelle1!$K$1</c:f>
              <c:strCache>
                <c:ptCount val="1"/>
                <c:pt idx="0">
                  <c:v>Datenreihe 10</c:v>
                </c:pt>
              </c:strCache>
            </c:strRef>
          </c:tx>
          <c:spPr>
            <a:ln w="28575">
              <a:noFill/>
            </a:ln>
          </c:spPr>
          <c:marker>
            <c:symbol val="circle"/>
            <c:size val="10"/>
            <c:spPr>
              <a:solidFill>
                <a:schemeClr val="tx1"/>
              </a:solidFill>
              <a:ln>
                <a:noFill/>
              </a:ln>
            </c:spPr>
          </c:marker>
          <c:xVal>
            <c:numRef>
              <c:f>Tabelle1!$A$2:$A$11</c:f>
              <c:numCache>
                <c:formatCode>General</c:formatCode>
                <c:ptCount val="10"/>
                <c:pt idx="0">
                  <c:v>2</c:v>
                </c:pt>
                <c:pt idx="1">
                  <c:v>4</c:v>
                </c:pt>
                <c:pt idx="2">
                  <c:v>1</c:v>
                </c:pt>
                <c:pt idx="3">
                  <c:v>4.5</c:v>
                </c:pt>
                <c:pt idx="4">
                  <c:v>3</c:v>
                </c:pt>
                <c:pt idx="5">
                  <c:v>1.8</c:v>
                </c:pt>
                <c:pt idx="6">
                  <c:v>0.5</c:v>
                </c:pt>
                <c:pt idx="7">
                  <c:v>1.2</c:v>
                </c:pt>
                <c:pt idx="8">
                  <c:v>3.5</c:v>
                </c:pt>
                <c:pt idx="9">
                  <c:v>5</c:v>
                </c:pt>
              </c:numCache>
            </c:numRef>
          </c:xVal>
          <c:yVal>
            <c:numRef>
              <c:f>Tabelle1!$K$2:$K$11</c:f>
              <c:numCache>
                <c:formatCode>General</c:formatCode>
                <c:ptCount val="10"/>
                <c:pt idx="9">
                  <c:v>30</c:v>
                </c:pt>
              </c:numCache>
            </c:numRef>
          </c:yVal>
          <c:smooth val="0"/>
          <c:extLst>
            <c:ext xmlns:c16="http://schemas.microsoft.com/office/drawing/2014/chart" uri="{C3380CC4-5D6E-409C-BE32-E72D297353CC}">
              <c16:uniqueId val="{00000009-7193-4DA9-BA71-746CE7CFFF67}"/>
            </c:ext>
          </c:extLst>
        </c:ser>
        <c:dLbls>
          <c:showLegendKey val="0"/>
          <c:showVal val="0"/>
          <c:showCatName val="0"/>
          <c:showSerName val="0"/>
          <c:showPercent val="0"/>
          <c:showBubbleSize val="0"/>
        </c:dLbls>
        <c:axId val="529484000"/>
        <c:axId val="529480472"/>
      </c:scatterChart>
      <c:valAx>
        <c:axId val="529484000"/>
        <c:scaling>
          <c:orientation val="minMax"/>
        </c:scaling>
        <c:delete val="1"/>
        <c:axPos val="b"/>
        <c:numFmt formatCode="General" sourceLinked="1"/>
        <c:majorTickMark val="out"/>
        <c:minorTickMark val="none"/>
        <c:tickLblPos val="nextTo"/>
        <c:crossAx val="529480472"/>
        <c:crosses val="autoZero"/>
        <c:crossBetween val="midCat"/>
      </c:valAx>
      <c:valAx>
        <c:axId val="529480472"/>
        <c:scaling>
          <c:orientation val="minMax"/>
          <c:max val="60"/>
          <c:min val="0"/>
        </c:scaling>
        <c:delete val="0"/>
        <c:axPos val="l"/>
        <c:majorGridlines>
          <c:spPr>
            <a:ln>
              <a:solidFill>
                <a:srgbClr val="BEBEBE"/>
              </a:solidFill>
            </a:ln>
          </c:spPr>
        </c:majorGridlines>
        <c:numFmt formatCode="General" sourceLinked="1"/>
        <c:majorTickMark val="out"/>
        <c:minorTickMark val="none"/>
        <c:tickLblPos val="nextTo"/>
        <c:txPr>
          <a:bodyPr/>
          <a:lstStyle/>
          <a:p>
            <a:pPr>
              <a:defRPr sz="1600" b="1" baseline="0">
                <a:solidFill>
                  <a:schemeClr val="bg1"/>
                </a:solidFill>
              </a:defRPr>
            </a:pPr>
            <a:endParaRPr lang="de-DE"/>
          </a:p>
        </c:txPr>
        <c:crossAx val="529484000"/>
        <c:crosses val="autoZero"/>
        <c:crossBetween val="midCat"/>
        <c:majorUnit val="20"/>
      </c:valAx>
      <c:spPr>
        <a:noFill/>
        <a:ln w="25400">
          <a:noFill/>
        </a:ln>
      </c:spPr>
    </c:plotArea>
    <c:plotVisOnly val="1"/>
    <c:dispBlanksAs val="gap"/>
    <c:showDLblsOverMax val="0"/>
  </c:chart>
  <c:txPr>
    <a:bodyPr/>
    <a:lstStyle/>
    <a:p>
      <a:pPr>
        <a:defRPr sz="1800"/>
      </a:pPr>
      <a:endParaRPr lang="de-DE"/>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Tabelle1!$B$1</c:f>
              <c:strCache>
                <c:ptCount val="1"/>
                <c:pt idx="0">
                  <c:v>Spalte1</c:v>
                </c:pt>
              </c:strCache>
            </c:strRef>
          </c:tx>
          <c:spPr>
            <a:solidFill>
              <a:schemeClr val="bg1">
                <a:lumMod val="85000"/>
              </a:schemeClr>
            </a:solidFill>
          </c:spPr>
          <c:invertIfNegative val="0"/>
          <c:dLbls>
            <c:dLbl>
              <c:idx val="0"/>
              <c:tx>
                <c:rich>
                  <a:bodyPr/>
                  <a:lstStyle/>
                  <a:p>
                    <a:r>
                      <a:rPr lang="en-US"/>
                      <a:t>25%</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E96E-4F9E-AC9F-E1ED02BA8656}"/>
                </c:ext>
              </c:extLst>
            </c:dLbl>
            <c:dLbl>
              <c:idx val="1"/>
              <c:tx>
                <c:rich>
                  <a:bodyPr/>
                  <a:lstStyle/>
                  <a:p>
                    <a:r>
                      <a:rPr lang="en-US"/>
                      <a:t>44%</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E96E-4F9E-AC9F-E1ED02BA8656}"/>
                </c:ext>
              </c:extLst>
            </c:dLbl>
            <c:dLbl>
              <c:idx val="3"/>
              <c:tx>
                <c:rich>
                  <a:bodyPr/>
                  <a:lstStyle/>
                  <a:p>
                    <a:r>
                      <a:rPr lang="en-US" dirty="0"/>
                      <a:t>43%</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E96E-4F9E-AC9F-E1ED02BA8656}"/>
                </c:ext>
              </c:extLst>
            </c:dLbl>
            <c:dLbl>
              <c:idx val="4"/>
              <c:tx>
                <c:rich>
                  <a:bodyPr/>
                  <a:lstStyle/>
                  <a:p>
                    <a:r>
                      <a:rPr lang="en-US" dirty="0"/>
                      <a:t>53%</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E96E-4F9E-AC9F-E1ED02BA8656}"/>
                </c:ext>
              </c:extLst>
            </c:dLbl>
            <c:spPr>
              <a:noFill/>
              <a:ln>
                <a:noFill/>
              </a:ln>
              <a:effectLst/>
            </c:spPr>
            <c:txPr>
              <a:bodyPr/>
              <a:lstStyle/>
              <a:p>
                <a:pPr>
                  <a:defRPr sz="1400" b="1"/>
                </a:pPr>
                <a:endParaRPr lang="de-D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errBars>
            <c:errBarType val="both"/>
            <c:errValType val="cust"/>
            <c:noEndCap val="0"/>
            <c:plus>
              <c:numRef>
                <c:f>Tabelle1!$C$2:$C$6</c:f>
                <c:numCache>
                  <c:formatCode>General</c:formatCode>
                  <c:ptCount val="5"/>
                  <c:pt idx="0">
                    <c:v>6</c:v>
                  </c:pt>
                  <c:pt idx="1">
                    <c:v>7</c:v>
                  </c:pt>
                  <c:pt idx="3">
                    <c:v>7</c:v>
                  </c:pt>
                  <c:pt idx="4">
                    <c:v>7</c:v>
                  </c:pt>
                </c:numCache>
              </c:numRef>
            </c:plus>
            <c:minus>
              <c:numRef>
                <c:f>Tabelle1!$C$2:$C$6</c:f>
                <c:numCache>
                  <c:formatCode>General</c:formatCode>
                  <c:ptCount val="5"/>
                  <c:pt idx="0">
                    <c:v>6</c:v>
                  </c:pt>
                  <c:pt idx="1">
                    <c:v>7</c:v>
                  </c:pt>
                  <c:pt idx="3">
                    <c:v>7</c:v>
                  </c:pt>
                  <c:pt idx="4">
                    <c:v>7</c:v>
                  </c:pt>
                </c:numCache>
              </c:numRef>
            </c:minus>
            <c:spPr>
              <a:ln w="19050">
                <a:solidFill>
                  <a:schemeClr val="tx1"/>
                </a:solidFill>
              </a:ln>
            </c:spPr>
          </c:errBars>
          <c:cat>
            <c:strRef>
              <c:f>Tabelle1!$A$2:$A$6</c:f>
              <c:strCache>
                <c:ptCount val="5"/>
                <c:pt idx="0">
                  <c:v>bis 40 J</c:v>
                </c:pt>
                <c:pt idx="1">
                  <c:v>über 40 J</c:v>
                </c:pt>
                <c:pt idx="3">
                  <c:v>Stadt</c:v>
                </c:pt>
                <c:pt idx="4">
                  <c:v>Land</c:v>
                </c:pt>
              </c:strCache>
            </c:strRef>
          </c:cat>
          <c:val>
            <c:numRef>
              <c:f>Tabelle1!$B$2:$B$6</c:f>
              <c:numCache>
                <c:formatCode>General</c:formatCode>
                <c:ptCount val="5"/>
                <c:pt idx="0">
                  <c:v>25</c:v>
                </c:pt>
                <c:pt idx="1">
                  <c:v>44</c:v>
                </c:pt>
                <c:pt idx="3">
                  <c:v>43</c:v>
                </c:pt>
                <c:pt idx="4">
                  <c:v>53</c:v>
                </c:pt>
              </c:numCache>
            </c:numRef>
          </c:val>
          <c:extLst>
            <c:ext xmlns:c16="http://schemas.microsoft.com/office/drawing/2014/chart" uri="{C3380CC4-5D6E-409C-BE32-E72D297353CC}">
              <c16:uniqueId val="{00000004-E96E-4F9E-AC9F-E1ED02BA8656}"/>
            </c:ext>
          </c:extLst>
        </c:ser>
        <c:dLbls>
          <c:showLegendKey val="0"/>
          <c:showVal val="0"/>
          <c:showCatName val="0"/>
          <c:showSerName val="0"/>
          <c:showPercent val="0"/>
          <c:showBubbleSize val="0"/>
        </c:dLbls>
        <c:gapWidth val="50"/>
        <c:axId val="358878624"/>
        <c:axId val="358879016"/>
      </c:barChart>
      <c:catAx>
        <c:axId val="358878624"/>
        <c:scaling>
          <c:orientation val="minMax"/>
        </c:scaling>
        <c:delete val="0"/>
        <c:axPos val="b"/>
        <c:numFmt formatCode="General" sourceLinked="0"/>
        <c:majorTickMark val="out"/>
        <c:minorTickMark val="none"/>
        <c:tickLblPos val="nextTo"/>
        <c:txPr>
          <a:bodyPr/>
          <a:lstStyle/>
          <a:p>
            <a:pPr>
              <a:defRPr sz="1600" b="1">
                <a:solidFill>
                  <a:schemeClr val="tx1"/>
                </a:solidFill>
              </a:defRPr>
            </a:pPr>
            <a:endParaRPr lang="de-DE"/>
          </a:p>
        </c:txPr>
        <c:crossAx val="358879016"/>
        <c:crosses val="autoZero"/>
        <c:auto val="1"/>
        <c:lblAlgn val="ctr"/>
        <c:lblOffset val="100"/>
        <c:noMultiLvlLbl val="0"/>
      </c:catAx>
      <c:valAx>
        <c:axId val="358879016"/>
        <c:scaling>
          <c:orientation val="minMax"/>
          <c:max val="100"/>
          <c:min val="0"/>
        </c:scaling>
        <c:delete val="0"/>
        <c:axPos val="l"/>
        <c:majorGridlines>
          <c:spPr>
            <a:ln>
              <a:solidFill>
                <a:srgbClr val="BEBEBE"/>
              </a:solidFill>
            </a:ln>
          </c:spPr>
        </c:majorGridlines>
        <c:numFmt formatCode="General" sourceLinked="1"/>
        <c:majorTickMark val="out"/>
        <c:minorTickMark val="none"/>
        <c:tickLblPos val="nextTo"/>
        <c:txPr>
          <a:bodyPr/>
          <a:lstStyle/>
          <a:p>
            <a:pPr>
              <a:defRPr sz="1400"/>
            </a:pPr>
            <a:endParaRPr lang="de-DE"/>
          </a:p>
        </c:txPr>
        <c:crossAx val="358878624"/>
        <c:crosses val="autoZero"/>
        <c:crossBetween val="between"/>
        <c:majorUnit val="10"/>
        <c:minorUnit val="10"/>
      </c:valAx>
    </c:plotArea>
    <c:plotVisOnly val="1"/>
    <c:dispBlanksAs val="gap"/>
    <c:showDLblsOverMax val="0"/>
  </c:chart>
  <c:spPr>
    <a:noFill/>
  </c:spPr>
  <c:txPr>
    <a:bodyPr/>
    <a:lstStyle/>
    <a:p>
      <a:pPr>
        <a:defRPr sz="1800"/>
      </a:pPr>
      <a:endParaRPr lang="de-DE"/>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7528321424796608E-2"/>
          <c:y val="4.1720280885661425E-2"/>
          <c:w val="0.92906183805410758"/>
          <c:h val="0.89031046964949756"/>
        </c:manualLayout>
      </c:layout>
      <c:barChart>
        <c:barDir val="col"/>
        <c:grouping val="clustered"/>
        <c:varyColors val="0"/>
        <c:ser>
          <c:idx val="0"/>
          <c:order val="0"/>
          <c:tx>
            <c:strRef>
              <c:f>Tabelle1!$B$1</c:f>
              <c:strCache>
                <c:ptCount val="1"/>
                <c:pt idx="0">
                  <c:v>Spalte1</c:v>
                </c:pt>
              </c:strCache>
            </c:strRef>
          </c:tx>
          <c:spPr>
            <a:solidFill>
              <a:schemeClr val="bg1">
                <a:lumMod val="85000"/>
              </a:schemeClr>
            </a:solidFill>
          </c:spPr>
          <c:invertIfNegative val="0"/>
          <c:dLbls>
            <c:dLbl>
              <c:idx val="0"/>
              <c:tx>
                <c:rich>
                  <a:bodyPr/>
                  <a:lstStyle/>
                  <a:p>
                    <a:r>
                      <a:rPr lang="en-US" dirty="0"/>
                      <a:t>25,1</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685F-44FB-8F6C-B2D6E9FDB4F5}"/>
                </c:ext>
              </c:extLst>
            </c:dLbl>
            <c:dLbl>
              <c:idx val="1"/>
              <c:tx>
                <c:rich>
                  <a:bodyPr/>
                  <a:lstStyle/>
                  <a:p>
                    <a:r>
                      <a:rPr lang="en-US" dirty="0"/>
                      <a:t>36,2</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685F-44FB-8F6C-B2D6E9FDB4F5}"/>
                </c:ext>
              </c:extLst>
            </c:dLbl>
            <c:dLbl>
              <c:idx val="3"/>
              <c:tx>
                <c:rich>
                  <a:bodyPr/>
                  <a:lstStyle/>
                  <a:p>
                    <a:r>
                      <a:rPr lang="en-US" dirty="0"/>
                      <a:t>35,1</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685F-44FB-8F6C-B2D6E9FDB4F5}"/>
                </c:ext>
              </c:extLst>
            </c:dLbl>
            <c:dLbl>
              <c:idx val="4"/>
              <c:tx>
                <c:rich>
                  <a:bodyPr/>
                  <a:lstStyle/>
                  <a:p>
                    <a:r>
                      <a:rPr lang="en-US" dirty="0"/>
                      <a:t>36,2</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685F-44FB-8F6C-B2D6E9FDB4F5}"/>
                </c:ext>
              </c:extLst>
            </c:dLbl>
            <c:spPr>
              <a:noFill/>
              <a:ln>
                <a:noFill/>
              </a:ln>
              <a:effectLst/>
            </c:spPr>
            <c:txPr>
              <a:bodyPr/>
              <a:lstStyle/>
              <a:p>
                <a:pPr>
                  <a:defRPr sz="1400" b="1"/>
                </a:pPr>
                <a:endParaRPr lang="de-D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errBars>
            <c:errBarType val="both"/>
            <c:errValType val="cust"/>
            <c:noEndCap val="0"/>
            <c:plus>
              <c:numRef>
                <c:f>Tabelle1!$C$2:$C$6</c:f>
                <c:numCache>
                  <c:formatCode>General</c:formatCode>
                  <c:ptCount val="5"/>
                  <c:pt idx="0">
                    <c:v>2.1</c:v>
                  </c:pt>
                  <c:pt idx="1">
                    <c:v>2.7</c:v>
                  </c:pt>
                  <c:pt idx="3">
                    <c:v>2.6</c:v>
                  </c:pt>
                  <c:pt idx="4">
                    <c:v>2.7</c:v>
                  </c:pt>
                </c:numCache>
              </c:numRef>
            </c:plus>
            <c:minus>
              <c:numRef>
                <c:f>Tabelle1!$C$2:$C$6</c:f>
                <c:numCache>
                  <c:formatCode>General</c:formatCode>
                  <c:ptCount val="5"/>
                  <c:pt idx="0">
                    <c:v>2.1</c:v>
                  </c:pt>
                  <c:pt idx="1">
                    <c:v>2.7</c:v>
                  </c:pt>
                  <c:pt idx="3">
                    <c:v>2.6</c:v>
                  </c:pt>
                  <c:pt idx="4">
                    <c:v>2.7</c:v>
                  </c:pt>
                </c:numCache>
              </c:numRef>
            </c:minus>
            <c:spPr>
              <a:ln w="19050">
                <a:solidFill>
                  <a:schemeClr val="tx1"/>
                </a:solidFill>
              </a:ln>
            </c:spPr>
          </c:errBars>
          <c:cat>
            <c:strRef>
              <c:f>Tabelle1!$A$2:$A$6</c:f>
              <c:strCache>
                <c:ptCount val="5"/>
                <c:pt idx="0">
                  <c:v>bis 40 J</c:v>
                </c:pt>
                <c:pt idx="1">
                  <c:v>über 40 J</c:v>
                </c:pt>
                <c:pt idx="3">
                  <c:v>Stadt</c:v>
                </c:pt>
                <c:pt idx="4">
                  <c:v>Land</c:v>
                </c:pt>
              </c:strCache>
            </c:strRef>
          </c:cat>
          <c:val>
            <c:numRef>
              <c:f>Tabelle1!$B$2:$B$6</c:f>
              <c:numCache>
                <c:formatCode>General</c:formatCode>
                <c:ptCount val="5"/>
                <c:pt idx="0">
                  <c:v>25.1</c:v>
                </c:pt>
                <c:pt idx="1">
                  <c:v>36.200000000000003</c:v>
                </c:pt>
                <c:pt idx="3">
                  <c:v>35.1</c:v>
                </c:pt>
                <c:pt idx="4">
                  <c:v>36.200000000000003</c:v>
                </c:pt>
              </c:numCache>
            </c:numRef>
          </c:val>
          <c:extLst>
            <c:ext xmlns:c16="http://schemas.microsoft.com/office/drawing/2014/chart" uri="{C3380CC4-5D6E-409C-BE32-E72D297353CC}">
              <c16:uniqueId val="{00000004-685F-44FB-8F6C-B2D6E9FDB4F5}"/>
            </c:ext>
          </c:extLst>
        </c:ser>
        <c:dLbls>
          <c:showLegendKey val="0"/>
          <c:showVal val="0"/>
          <c:showCatName val="0"/>
          <c:showSerName val="0"/>
          <c:showPercent val="0"/>
          <c:showBubbleSize val="0"/>
        </c:dLbls>
        <c:gapWidth val="50"/>
        <c:axId val="364653376"/>
        <c:axId val="364657296"/>
      </c:barChart>
      <c:catAx>
        <c:axId val="364653376"/>
        <c:scaling>
          <c:orientation val="minMax"/>
        </c:scaling>
        <c:delete val="0"/>
        <c:axPos val="b"/>
        <c:numFmt formatCode="General" sourceLinked="0"/>
        <c:majorTickMark val="out"/>
        <c:minorTickMark val="none"/>
        <c:tickLblPos val="nextTo"/>
        <c:txPr>
          <a:bodyPr/>
          <a:lstStyle/>
          <a:p>
            <a:pPr>
              <a:defRPr sz="1600" b="1">
                <a:solidFill>
                  <a:schemeClr val="tx1"/>
                </a:solidFill>
              </a:defRPr>
            </a:pPr>
            <a:endParaRPr lang="de-DE"/>
          </a:p>
        </c:txPr>
        <c:crossAx val="364657296"/>
        <c:crosses val="autoZero"/>
        <c:auto val="1"/>
        <c:lblAlgn val="ctr"/>
        <c:lblOffset val="100"/>
        <c:noMultiLvlLbl val="0"/>
      </c:catAx>
      <c:valAx>
        <c:axId val="364657296"/>
        <c:scaling>
          <c:orientation val="minMax"/>
          <c:max val="100"/>
          <c:min val="0"/>
        </c:scaling>
        <c:delete val="0"/>
        <c:axPos val="l"/>
        <c:majorGridlines>
          <c:spPr>
            <a:ln>
              <a:solidFill>
                <a:srgbClr val="BEBEBE"/>
              </a:solidFill>
            </a:ln>
          </c:spPr>
        </c:majorGridlines>
        <c:numFmt formatCode="General" sourceLinked="1"/>
        <c:majorTickMark val="out"/>
        <c:minorTickMark val="none"/>
        <c:tickLblPos val="nextTo"/>
        <c:txPr>
          <a:bodyPr/>
          <a:lstStyle/>
          <a:p>
            <a:pPr>
              <a:defRPr sz="1400"/>
            </a:pPr>
            <a:endParaRPr lang="de-DE"/>
          </a:p>
        </c:txPr>
        <c:crossAx val="364653376"/>
        <c:crosses val="autoZero"/>
        <c:crossBetween val="between"/>
        <c:majorUnit val="10"/>
        <c:minorUnit val="10"/>
      </c:valAx>
    </c:plotArea>
    <c:plotVisOnly val="1"/>
    <c:dispBlanksAs val="gap"/>
    <c:showDLblsOverMax val="0"/>
  </c:chart>
  <c:spPr>
    <a:noFill/>
  </c:spPr>
  <c:txPr>
    <a:bodyPr/>
    <a:lstStyle/>
    <a:p>
      <a:pPr>
        <a:defRPr sz="1800"/>
      </a:pPr>
      <a:endParaRPr lang="de-DE"/>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8099016784157635E-2"/>
          <c:y val="2.8820911844978068E-2"/>
          <c:w val="0.90715015864263693"/>
          <c:h val="0.85330603016872242"/>
        </c:manualLayout>
      </c:layout>
      <c:barChart>
        <c:barDir val="col"/>
        <c:grouping val="clustered"/>
        <c:varyColors val="0"/>
        <c:ser>
          <c:idx val="0"/>
          <c:order val="0"/>
          <c:tx>
            <c:strRef>
              <c:f>Tabelle1!$B$1</c:f>
              <c:strCache>
                <c:ptCount val="1"/>
                <c:pt idx="0">
                  <c:v>Spalte1</c:v>
                </c:pt>
              </c:strCache>
            </c:strRef>
          </c:tx>
          <c:spPr>
            <a:solidFill>
              <a:schemeClr val="bg1">
                <a:lumMod val="85000"/>
              </a:schemeClr>
            </a:solidFill>
          </c:spPr>
          <c:invertIfNegative val="0"/>
          <c:dLbls>
            <c:dLbl>
              <c:idx val="1"/>
              <c:tx>
                <c:rich>
                  <a:bodyPr/>
                  <a:lstStyle/>
                  <a:p>
                    <a:r>
                      <a:rPr lang="en-US" dirty="0"/>
                      <a:t>20,7%</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25C1-436E-97EC-47ECE22D86B1}"/>
                </c:ext>
              </c:extLst>
            </c:dLbl>
            <c:spPr>
              <a:noFill/>
              <a:ln>
                <a:noFill/>
              </a:ln>
              <a:effectLst/>
            </c:spPr>
            <c:txPr>
              <a:bodyPr wrap="square" lIns="38100" tIns="19050" rIns="38100" bIns="19050" anchor="ctr">
                <a:spAutoFit/>
              </a:bodyPr>
              <a:lstStyle/>
              <a:p>
                <a:pPr>
                  <a:defRPr b="1"/>
                </a:pPr>
                <a:endParaRPr lang="de-D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errBars>
            <c:errBarType val="both"/>
            <c:errValType val="cust"/>
            <c:noEndCap val="0"/>
            <c:plus>
              <c:numRef>
                <c:f>Tabelle1!$C$2:$C$6</c:f>
                <c:numCache>
                  <c:formatCode>General</c:formatCode>
                  <c:ptCount val="5"/>
                  <c:pt idx="0">
                    <c:v>4.1812629468698577E-2</c:v>
                  </c:pt>
                  <c:pt idx="1">
                    <c:v>3.7258141837622404E-2</c:v>
                  </c:pt>
                  <c:pt idx="2">
                    <c:v>3.2836322898277079E-2</c:v>
                  </c:pt>
                  <c:pt idx="3">
                    <c:v>3.1227325812154257E-2</c:v>
                  </c:pt>
                  <c:pt idx="4">
                    <c:v>3.7969165190788856E-2</c:v>
                  </c:pt>
                </c:numCache>
              </c:numRef>
            </c:plus>
            <c:minus>
              <c:numRef>
                <c:f>Tabelle1!$C$2:$C$6</c:f>
                <c:numCache>
                  <c:formatCode>General</c:formatCode>
                  <c:ptCount val="5"/>
                  <c:pt idx="0">
                    <c:v>4.1812629468698577E-2</c:v>
                  </c:pt>
                  <c:pt idx="1">
                    <c:v>3.7258141837622404E-2</c:v>
                  </c:pt>
                  <c:pt idx="2">
                    <c:v>3.2836322898277079E-2</c:v>
                  </c:pt>
                  <c:pt idx="3">
                    <c:v>3.1227325812154257E-2</c:v>
                  </c:pt>
                  <c:pt idx="4">
                    <c:v>3.7969165190788856E-2</c:v>
                  </c:pt>
                </c:numCache>
              </c:numRef>
            </c:minus>
            <c:spPr>
              <a:ln w="19050">
                <a:solidFill>
                  <a:schemeClr val="tx1"/>
                </a:solidFill>
              </a:ln>
            </c:spPr>
          </c:errBars>
          <c:cat>
            <c:strRef>
              <c:f>Tabelle1!$A$2:$A$6</c:f>
              <c:strCache>
                <c:ptCount val="5"/>
                <c:pt idx="0">
                  <c:v>1 Schnitzel</c:v>
                </c:pt>
                <c:pt idx="1">
                  <c:v>2 Schnitzel</c:v>
                </c:pt>
                <c:pt idx="2">
                  <c:v>3 bis 5 
Schnitzel</c:v>
                </c:pt>
                <c:pt idx="3">
                  <c:v>6 bis 10 
Schnitzel</c:v>
                </c:pt>
                <c:pt idx="4">
                  <c:v>mehr als 10 
Schnitzel</c:v>
                </c:pt>
              </c:strCache>
            </c:strRef>
          </c:cat>
          <c:val>
            <c:numRef>
              <c:f>Tabelle1!$B$2:$B$6</c:f>
              <c:numCache>
                <c:formatCode>0.0%</c:formatCode>
                <c:ptCount val="5"/>
                <c:pt idx="0">
                  <c:v>0.29199999999999998</c:v>
                </c:pt>
                <c:pt idx="1">
                  <c:v>0.20699999999999999</c:v>
                </c:pt>
                <c:pt idx="2">
                  <c:v>0.15</c:v>
                </c:pt>
                <c:pt idx="3">
                  <c:v>0.13300000000000001</c:v>
                </c:pt>
                <c:pt idx="4">
                  <c:v>0.218</c:v>
                </c:pt>
              </c:numCache>
            </c:numRef>
          </c:val>
          <c:extLst>
            <c:ext xmlns:c16="http://schemas.microsoft.com/office/drawing/2014/chart" uri="{C3380CC4-5D6E-409C-BE32-E72D297353CC}">
              <c16:uniqueId val="{00000004-E96E-4F9E-AC9F-E1ED02BA8656}"/>
            </c:ext>
          </c:extLst>
        </c:ser>
        <c:dLbls>
          <c:showLegendKey val="0"/>
          <c:showVal val="0"/>
          <c:showCatName val="0"/>
          <c:showSerName val="0"/>
          <c:showPercent val="0"/>
          <c:showBubbleSize val="0"/>
        </c:dLbls>
        <c:gapWidth val="50"/>
        <c:axId val="358878624"/>
        <c:axId val="358879016"/>
      </c:barChart>
      <c:catAx>
        <c:axId val="358878624"/>
        <c:scaling>
          <c:orientation val="minMax"/>
        </c:scaling>
        <c:delete val="0"/>
        <c:axPos val="b"/>
        <c:numFmt formatCode="General" sourceLinked="0"/>
        <c:majorTickMark val="out"/>
        <c:minorTickMark val="none"/>
        <c:tickLblPos val="nextTo"/>
        <c:txPr>
          <a:bodyPr/>
          <a:lstStyle/>
          <a:p>
            <a:pPr>
              <a:defRPr sz="1600" b="1">
                <a:solidFill>
                  <a:schemeClr val="tx1"/>
                </a:solidFill>
              </a:defRPr>
            </a:pPr>
            <a:endParaRPr lang="de-DE"/>
          </a:p>
        </c:txPr>
        <c:crossAx val="358879016"/>
        <c:crosses val="autoZero"/>
        <c:auto val="1"/>
        <c:lblAlgn val="ctr"/>
        <c:lblOffset val="100"/>
        <c:noMultiLvlLbl val="0"/>
      </c:catAx>
      <c:valAx>
        <c:axId val="358879016"/>
        <c:scaling>
          <c:orientation val="minMax"/>
          <c:max val="0.5"/>
          <c:min val="0"/>
        </c:scaling>
        <c:delete val="0"/>
        <c:axPos val="l"/>
        <c:majorGridlines>
          <c:spPr>
            <a:ln>
              <a:solidFill>
                <a:srgbClr val="BEBEBE"/>
              </a:solidFill>
            </a:ln>
          </c:spPr>
        </c:majorGridlines>
        <c:numFmt formatCode="0.0%" sourceLinked="1"/>
        <c:majorTickMark val="out"/>
        <c:minorTickMark val="none"/>
        <c:tickLblPos val="nextTo"/>
        <c:txPr>
          <a:bodyPr/>
          <a:lstStyle/>
          <a:p>
            <a:pPr>
              <a:defRPr sz="1400"/>
            </a:pPr>
            <a:endParaRPr lang="de-DE"/>
          </a:p>
        </c:txPr>
        <c:crossAx val="358878624"/>
        <c:crosses val="autoZero"/>
        <c:crossBetween val="between"/>
        <c:majorUnit val="0.1"/>
        <c:minorUnit val="0.1"/>
      </c:valAx>
      <c:spPr>
        <a:ln w="3175"/>
      </c:spPr>
    </c:plotArea>
    <c:plotVisOnly val="1"/>
    <c:dispBlanksAs val="gap"/>
    <c:showDLblsOverMax val="0"/>
  </c:chart>
  <c:spPr>
    <a:noFill/>
  </c:spPr>
  <c:txPr>
    <a:bodyPr/>
    <a:lstStyle/>
    <a:p>
      <a:pPr>
        <a:defRPr sz="1800"/>
      </a:pPr>
      <a:endParaRPr lang="de-DE"/>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8099016784157635E-2"/>
          <c:y val="7.2103495060751753E-3"/>
          <c:w val="0.90715015864263693"/>
          <c:h val="0.87491662040769402"/>
        </c:manualLayout>
      </c:layout>
      <c:barChart>
        <c:barDir val="col"/>
        <c:grouping val="clustered"/>
        <c:varyColors val="0"/>
        <c:ser>
          <c:idx val="0"/>
          <c:order val="0"/>
          <c:tx>
            <c:strRef>
              <c:f>Tabelle1!$B$1</c:f>
              <c:strCache>
                <c:ptCount val="1"/>
                <c:pt idx="0">
                  <c:v>Spalte1</c:v>
                </c:pt>
              </c:strCache>
            </c:strRef>
          </c:tx>
          <c:spPr>
            <a:solidFill>
              <a:schemeClr val="bg1">
                <a:lumMod val="85000"/>
              </a:schemeClr>
            </a:solidFill>
          </c:spPr>
          <c:invertIfNegative val="0"/>
          <c:dLbls>
            <c:spPr>
              <a:noFill/>
              <a:ln>
                <a:noFill/>
              </a:ln>
              <a:effectLst/>
            </c:spPr>
            <c:txPr>
              <a:bodyPr/>
              <a:lstStyle/>
              <a:p>
                <a:pPr>
                  <a:defRPr b="1"/>
                </a:pPr>
                <a:endParaRPr lang="de-D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errBars>
            <c:errBarType val="both"/>
            <c:errValType val="cust"/>
            <c:noEndCap val="0"/>
            <c:plus>
              <c:numRef>
                <c:f>Tabelle1!$C$2:$C$5</c:f>
                <c:numCache>
                  <c:formatCode>General</c:formatCode>
                  <c:ptCount val="4"/>
                  <c:pt idx="0">
                    <c:v>0.42374520646256281</c:v>
                  </c:pt>
                  <c:pt idx="1">
                    <c:v>0.89176230016748281</c:v>
                  </c:pt>
                  <c:pt idx="2">
                    <c:v>0.51861353626761419</c:v>
                  </c:pt>
                  <c:pt idx="3">
                    <c:v>2.9788655558786132</c:v>
                  </c:pt>
                </c:numCache>
              </c:numRef>
            </c:plus>
            <c:minus>
              <c:numRef>
                <c:f>Tabelle1!$C$2:$C$5</c:f>
                <c:numCache>
                  <c:formatCode>General</c:formatCode>
                  <c:ptCount val="4"/>
                  <c:pt idx="0">
                    <c:v>0.42374520646256281</c:v>
                  </c:pt>
                  <c:pt idx="1">
                    <c:v>0.89176230016748281</c:v>
                  </c:pt>
                  <c:pt idx="2">
                    <c:v>0.51861353626761419</c:v>
                  </c:pt>
                  <c:pt idx="3">
                    <c:v>2.9788655558786132</c:v>
                  </c:pt>
                </c:numCache>
              </c:numRef>
            </c:minus>
            <c:spPr>
              <a:ln w="19050">
                <a:solidFill>
                  <a:schemeClr val="tx1"/>
                </a:solidFill>
              </a:ln>
            </c:spPr>
          </c:errBars>
          <c:cat>
            <c:strRef>
              <c:f>Tabelle1!$A$2:$A$5</c:f>
              <c:strCache>
                <c:ptCount val="4"/>
                <c:pt idx="0">
                  <c:v>erstes
Quartal</c:v>
                </c:pt>
                <c:pt idx="1">
                  <c:v>zweites 
Quartal</c:v>
                </c:pt>
                <c:pt idx="2">
                  <c:v>drittes 
Quartal</c:v>
                </c:pt>
                <c:pt idx="3">
                  <c:v>viertes
Quartal</c:v>
                </c:pt>
              </c:strCache>
            </c:strRef>
          </c:cat>
          <c:val>
            <c:numRef>
              <c:f>Tabelle1!$B$2:$B$5</c:f>
              <c:numCache>
                <c:formatCode>0.0</c:formatCode>
                <c:ptCount val="4"/>
                <c:pt idx="0">
                  <c:v>2</c:v>
                </c:pt>
                <c:pt idx="1">
                  <c:v>2</c:v>
                </c:pt>
                <c:pt idx="2">
                  <c:v>4</c:v>
                </c:pt>
                <c:pt idx="3">
                  <c:v>4</c:v>
                </c:pt>
              </c:numCache>
            </c:numRef>
          </c:val>
          <c:extLst>
            <c:ext xmlns:c16="http://schemas.microsoft.com/office/drawing/2014/chart" uri="{C3380CC4-5D6E-409C-BE32-E72D297353CC}">
              <c16:uniqueId val="{00000000-FF63-4CCE-97F8-F667453B11A1}"/>
            </c:ext>
          </c:extLst>
        </c:ser>
        <c:dLbls>
          <c:showLegendKey val="0"/>
          <c:showVal val="0"/>
          <c:showCatName val="0"/>
          <c:showSerName val="0"/>
          <c:showPercent val="0"/>
          <c:showBubbleSize val="0"/>
        </c:dLbls>
        <c:gapWidth val="50"/>
        <c:axId val="358878624"/>
        <c:axId val="358879016"/>
      </c:barChart>
      <c:catAx>
        <c:axId val="358878624"/>
        <c:scaling>
          <c:orientation val="minMax"/>
        </c:scaling>
        <c:delete val="0"/>
        <c:axPos val="b"/>
        <c:numFmt formatCode="General" sourceLinked="0"/>
        <c:majorTickMark val="out"/>
        <c:minorTickMark val="none"/>
        <c:tickLblPos val="nextTo"/>
        <c:crossAx val="358879016"/>
        <c:crosses val="autoZero"/>
        <c:auto val="1"/>
        <c:lblAlgn val="ctr"/>
        <c:lblOffset val="100"/>
        <c:noMultiLvlLbl val="0"/>
      </c:catAx>
      <c:valAx>
        <c:axId val="358879016"/>
        <c:scaling>
          <c:orientation val="minMax"/>
          <c:max val="10"/>
          <c:min val="0"/>
        </c:scaling>
        <c:delete val="0"/>
        <c:axPos val="l"/>
        <c:majorGridlines>
          <c:spPr>
            <a:ln>
              <a:solidFill>
                <a:srgbClr val="BEBEBE"/>
              </a:solidFill>
            </a:ln>
          </c:spPr>
        </c:majorGridlines>
        <c:numFmt formatCode="0.0" sourceLinked="1"/>
        <c:majorTickMark val="out"/>
        <c:minorTickMark val="none"/>
        <c:tickLblPos val="nextTo"/>
        <c:txPr>
          <a:bodyPr/>
          <a:lstStyle/>
          <a:p>
            <a:pPr>
              <a:defRPr sz="1000"/>
            </a:pPr>
            <a:endParaRPr lang="de-DE"/>
          </a:p>
        </c:txPr>
        <c:crossAx val="358878624"/>
        <c:crosses val="autoZero"/>
        <c:crossBetween val="between"/>
        <c:majorUnit val="2"/>
        <c:minorUnit val="2"/>
      </c:valAx>
      <c:spPr>
        <a:ln w="3175"/>
      </c:spPr>
    </c:plotArea>
    <c:plotVisOnly val="1"/>
    <c:dispBlanksAs val="gap"/>
    <c:showDLblsOverMax val="0"/>
  </c:chart>
  <c:spPr>
    <a:noFill/>
  </c:spPr>
  <c:txPr>
    <a:bodyPr/>
    <a:lstStyle/>
    <a:p>
      <a:pPr>
        <a:defRPr sz="1200"/>
      </a:pPr>
      <a:endParaRPr lang="de-DE"/>
    </a:p>
  </c:txPr>
  <c:externalData r:id="rId1">
    <c:autoUpdate val="0"/>
  </c:externalData>
</c:chartSpace>
</file>

<file path=ppt/charts/colors1.xml><?xml version="1.0" encoding="utf-8"?>
<cs:colorStyle xmlns:cs="http://schemas.microsoft.com/office/drawing/2012/chartStyle" xmlns:a="http://schemas.openxmlformats.org/drawingml/2006/main" meth="withinLinear" id="17">
  <a:schemeClr val="accent4"/>
</cs:colorStyle>
</file>

<file path=ppt/charts/style1.xml><?xml version="1.0" encoding="utf-8"?>
<cs:chartStyle xmlns:cs="http://schemas.microsoft.com/office/drawing/2012/chartStyle" xmlns:a="http://schemas.openxmlformats.org/drawingml/2006/main" id="246">
  <cs:axisTitle>
    <cs:lnRef idx="0"/>
    <cs:fillRef idx="0"/>
    <cs:effectRef idx="0"/>
    <cs:fontRef idx="minor">
      <a:schemeClr val="dk1">
        <a:lumMod val="65000"/>
        <a:lumOff val="35000"/>
      </a:schemeClr>
    </cs:fontRef>
    <cs:defRPr sz="1197" kern="1200"/>
  </cs:axisTitle>
  <cs:categoryAxis>
    <cs:lnRef idx="0"/>
    <cs:fillRef idx="0"/>
    <cs:effectRef idx="0"/>
    <cs:fontRef idx="minor">
      <a:schemeClr val="dk1">
        <a:lumMod val="65000"/>
        <a:lumOff val="35000"/>
      </a:schemeClr>
    </cs:fontRef>
    <cs:spPr>
      <a:ln w="9525" cap="rnd">
        <a:solidFill>
          <a:schemeClr val="dk1">
            <a:lumMod val="20000"/>
            <a:lumOff val="80000"/>
          </a:schemeClr>
        </a:solidFill>
        <a:round/>
      </a:ln>
    </cs:spPr>
    <cs:defRPr sz="1197" kern="1200"/>
  </cs:categoryAxis>
  <cs:chartArea mods="allowNoLineOverride">
    <cs:lnRef idx="0"/>
    <cs:fillRef idx="0"/>
    <cs:effectRef idx="0"/>
    <cs:fontRef idx="minor">
      <a:schemeClr val="dk1"/>
    </cs:fontRef>
    <cs:spPr>
      <a:solidFill>
        <a:schemeClr val="lt1"/>
      </a:solidFill>
      <a:ln w="9525" cap="flat" cmpd="sng" algn="ctr">
        <a:solidFill>
          <a:schemeClr val="dk1">
            <a:lumMod val="15000"/>
            <a:lumOff val="85000"/>
          </a:schemeClr>
        </a:solidFill>
        <a:round/>
      </a:ln>
    </cs:spPr>
    <cs:defRPr sz="1197" kern="1200"/>
  </cs:chartArea>
  <cs:dataLabel>
    <cs:lnRef idx="0"/>
    <cs:fillRef idx="0"/>
    <cs:effectRef idx="0"/>
    <cs:fontRef idx="minor">
      <a:schemeClr val="dk1">
        <a:lumMod val="65000"/>
        <a:lumOff val="3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styleClr val="auto"/>
    </cs:lnRef>
    <cs:fillRef idx="2">
      <cs:styleClr val="auto"/>
    </cs:fillRef>
    <cs:effectRef idx="1"/>
    <cs:fontRef idx="minor">
      <a:schemeClr val="dk1"/>
    </cs:fontRef>
    <cs:spPr>
      <a:ln w="9525" cap="flat" cmpd="sng" algn="ctr">
        <a:solidFill>
          <a:schemeClr val="phClr">
            <a:shade val="95000"/>
          </a:schemeClr>
        </a:solidFill>
        <a:round/>
      </a:ln>
    </cs:spPr>
  </cs:dataPoint>
  <cs:dataPoint3D>
    <cs:lnRef idx="0">
      <cs:styleClr val="auto"/>
    </cs:lnRef>
    <cs:fillRef idx="2">
      <cs:styleClr val="auto"/>
    </cs:fillRef>
    <cs:effectRef idx="1"/>
    <cs:fontRef idx="minor">
      <a:schemeClr val="dk1"/>
    </cs:fontRef>
    <cs:spPr>
      <a:ln w="9525" cap="flat" cmpd="sng" algn="ctr">
        <a:solidFill>
          <a:schemeClr val="phClr">
            <a:shade val="95000"/>
          </a:schemeClr>
        </a:solidFill>
        <a:round/>
      </a:ln>
    </cs:spPr>
  </cs:dataPoint3D>
  <cs:dataPointLine>
    <cs:lnRef idx="0">
      <cs:styleClr val="auto"/>
    </cs:lnRef>
    <cs:fillRef idx="2"/>
    <cs:effectRef idx="1"/>
    <cs:fontRef idx="minor">
      <a:schemeClr val="dk1"/>
    </cs:fontRef>
    <cs:spPr>
      <a:ln w="9525" cap="flat" cmpd="sng" algn="ctr">
        <a:solidFill>
          <a:schemeClr val="phClr">
            <a:alpha val="70000"/>
          </a:schemeClr>
        </a:solidFill>
        <a:prstDash val="sysDot"/>
        <a:round/>
      </a:ln>
    </cs:spPr>
  </cs:dataPointLine>
  <cs:dataPointMarker>
    <cs:lnRef idx="0">
      <cs:styleClr val="auto"/>
    </cs:lnRef>
    <cs:fillRef idx="2">
      <cs:styleClr val="auto"/>
    </cs:fillRef>
    <cs:effectRef idx="1"/>
    <cs:fontRef idx="minor">
      <a:schemeClr val="dk1"/>
    </cs:fontRef>
    <cs:spPr>
      <a:ln w="9525" cap="flat" cmpd="sng" algn="ctr">
        <a:solidFill>
          <a:schemeClr val="phClr">
            <a:shade val="95000"/>
          </a:schemeClr>
        </a:solidFill>
        <a:round/>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rnd">
        <a:solidFill>
          <a:schemeClr val="dk1">
            <a:lumMod val="15000"/>
            <a:lumOff val="85000"/>
          </a:schemeClr>
        </a:solidFill>
        <a:round/>
      </a:ln>
    </cs:spPr>
    <cs:defRPr sz="1197" kern="1200"/>
  </cs:dataTable>
  <cs:downBar>
    <cs:lnRef idx="0"/>
    <cs:fillRef idx="0"/>
    <cs:effectRef idx="0"/>
    <cs:fontRef idx="minor">
      <a:schemeClr val="dk1"/>
    </cs:fontRef>
    <cs:spPr>
      <a:solidFill>
        <a:schemeClr val="dk1">
          <a:lumMod val="75000"/>
          <a:lumOff val="25000"/>
        </a:schemeClr>
      </a:solidFill>
      <a:ln w="9525" cap="rnd">
        <a:solidFill>
          <a:schemeClr val="dk1">
            <a:lumMod val="65000"/>
            <a:lumOff val="35000"/>
          </a:schemeClr>
        </a:solidFill>
        <a:round/>
      </a:ln>
    </cs:spPr>
  </cs:downBar>
  <cs:dropLine>
    <cs:lnRef idx="0"/>
    <cs:fillRef idx="0"/>
    <cs:effectRef idx="0"/>
    <cs:fontRef idx="minor">
      <a:schemeClr val="dk1"/>
    </cs:fontRef>
    <cs:spPr>
      <a:ln w="9525" cap="rnd">
        <a:solidFill>
          <a:schemeClr val="dk1">
            <a:lumMod val="35000"/>
            <a:lumOff val="65000"/>
          </a:schemeClr>
        </a:solidFill>
        <a:round/>
      </a:ln>
    </cs:spPr>
  </cs:dropLine>
  <cs:errorBar>
    <cs:lnRef idx="0"/>
    <cs:fillRef idx="0"/>
    <cs:effectRef idx="0"/>
    <cs:fontRef idx="minor">
      <a:schemeClr val="dk1"/>
    </cs:fontRef>
    <cs:spPr>
      <a:ln w="9525" cap="rnd">
        <a:solidFill>
          <a:schemeClr val="dk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rnd">
        <a:solidFill>
          <a:schemeClr val="dk1">
            <a:lumMod val="35000"/>
            <a:lumOff val="65000"/>
          </a:schemeClr>
        </a:solidFill>
        <a:round/>
      </a:ln>
    </cs:spPr>
  </cs:hiLoLine>
  <cs:leaderLine>
    <cs:lnRef idx="0"/>
    <cs:fillRef idx="0"/>
    <cs:effectRef idx="0"/>
    <cs:fontRef idx="minor">
      <a:schemeClr val="dk1"/>
    </cs:fontRef>
    <cs:spPr>
      <a:ln w="9525" cap="rnd">
        <a:solidFill>
          <a:schemeClr val="dk1">
            <a:lumMod val="35000"/>
            <a:lumOff val="65000"/>
          </a:schemeClr>
        </a:solidFill>
        <a:round/>
      </a:ln>
    </cs:spPr>
  </cs:leaderLine>
  <cs:legend>
    <cs:lnRef idx="0"/>
    <cs:fillRef idx="0"/>
    <cs:effectRef idx="0"/>
    <cs:fontRef idx="minor">
      <a:schemeClr val="dk1">
        <a:lumMod val="65000"/>
        <a:lumOff val="35000"/>
      </a:schemeClr>
    </cs:fontRef>
    <cs:defRPr sz="1197" kern="1200" spc="0" baseline="0"/>
  </cs:legend>
  <cs:plotArea>
    <cs:lnRef idx="0"/>
    <cs:fillRef idx="0"/>
    <cs:effectRef idx="0"/>
    <cs:fontRef idx="minor">
      <a:schemeClr val="dk1"/>
    </cs:fontRef>
    <cs:spPr>
      <a:gradFill>
        <a:gsLst>
          <a:gs pos="100000">
            <a:schemeClr val="lt1">
              <a:lumMod val="95000"/>
            </a:schemeClr>
          </a:gs>
          <a:gs pos="0">
            <a:schemeClr val="lt1">
              <a:alpha val="0"/>
            </a:schemeClr>
          </a:gs>
        </a:gsLst>
        <a:lin ang="5400000" scaled="0"/>
      </a:gradFill>
    </cs:spPr>
  </cs:plotArea>
  <cs:plotArea3D>
    <cs:lnRef idx="0"/>
    <cs:fillRef idx="0"/>
    <cs:effectRef idx="0"/>
    <cs:fontRef idx="minor">
      <a:schemeClr val="dk1"/>
    </cs:fontRef>
  </cs:plotArea3D>
  <cs:seriesAxis>
    <cs:lnRef idx="0"/>
    <cs:fillRef idx="0"/>
    <cs:effectRef idx="0"/>
    <cs:fontRef idx="minor">
      <a:schemeClr val="dk1">
        <a:lumMod val="65000"/>
        <a:lumOff val="35000"/>
      </a:schemeClr>
    </cs:fontRef>
    <cs:spPr>
      <a:ln w="9525" cap="rnd">
        <a:solidFill>
          <a:schemeClr val="dk1">
            <a:lumMod val="20000"/>
            <a:lumOff val="80000"/>
          </a:schemeClr>
        </a:solidFill>
        <a:round/>
      </a:ln>
    </cs:spPr>
    <cs:defRPr sz="1197" kern="1200"/>
  </cs:seriesAxis>
  <cs:seriesLine>
    <cs:lnRef idx="0"/>
    <cs:fillRef idx="0"/>
    <cs:effectRef idx="0"/>
    <cs:fontRef idx="minor">
      <a:schemeClr val="dk1"/>
    </cs:fontRef>
    <cs:spPr>
      <a:ln w="9525" cap="rnd">
        <a:solidFill>
          <a:schemeClr val="dk1">
            <a:lumMod val="35000"/>
            <a:lumOff val="65000"/>
          </a:schemeClr>
        </a:solidFill>
        <a:round/>
      </a:ln>
    </cs:spPr>
  </cs:seriesLine>
  <cs:title>
    <cs:lnRef idx="0"/>
    <cs:fillRef idx="0"/>
    <cs:effectRef idx="0"/>
    <cs:fontRef idx="minor">
      <a:schemeClr val="dk1">
        <a:lumMod val="50000"/>
        <a:lumOff val="50000"/>
      </a:schemeClr>
    </cs:fontRef>
    <cs:defRPr sz="1862" kern="1200" cap="none" spc="20" baseline="0"/>
  </cs:title>
  <cs:trendline>
    <cs:lnRef idx="0">
      <cs:styleClr val="auto"/>
    </cs:lnRef>
    <cs:fillRef idx="0"/>
    <cs:effectRef idx="0"/>
    <cs:fontRef idx="minor">
      <a:schemeClr val="dk1"/>
    </cs:fontRef>
    <cs:spPr>
      <a:ln w="9525" cap="rnd">
        <a:solidFill>
          <a:schemeClr val="phClr"/>
        </a:solidFill>
      </a:ln>
    </cs:spPr>
  </cs:trendline>
  <cs:trendlineLabel>
    <cs:lnRef idx="0"/>
    <cs:fillRef idx="0"/>
    <cs:effectRef idx="0"/>
    <cs:fontRef idx="minor">
      <a:schemeClr val="dk1">
        <a:lumMod val="65000"/>
        <a:lumOff val="35000"/>
      </a:schemeClr>
    </cs:fontRef>
    <cs:defRPr sz="1197" kern="1200"/>
  </cs:trendlineLabel>
  <cs:upBar>
    <cs:lnRef idx="0"/>
    <cs:fillRef idx="0"/>
    <cs:effectRef idx="0"/>
    <cs:fontRef idx="minor">
      <a:schemeClr val="dk1"/>
    </cs:fontRef>
    <cs:spPr>
      <a:solidFill>
        <a:schemeClr val="lt1"/>
      </a:solidFill>
    </cs:spPr>
  </cs:upBar>
  <cs:valueAxis>
    <cs:lnRef idx="0"/>
    <cs:fillRef idx="0"/>
    <cs:effectRef idx="0"/>
    <cs:fontRef idx="minor">
      <a:schemeClr val="dk1">
        <a:lumMod val="65000"/>
        <a:lumOff val="35000"/>
      </a:schemeClr>
    </cs:fontRef>
    <cs:spPr>
      <a:ln w="9525" cap="rnd">
        <a:solidFill>
          <a:schemeClr val="dk1">
            <a:lumMod val="25000"/>
            <a:lumOff val="75000"/>
          </a:schemeClr>
        </a:solidFill>
        <a:round/>
      </a:ln>
    </cs:spPr>
    <cs:defRPr sz="1197" kern="1200" spc="0" baseline="0"/>
  </cs:valueAxis>
  <cs:wall>
    <cs:lnRef idx="0"/>
    <cs:fillRef idx="0"/>
    <cs:effectRef idx="0"/>
    <cs:fontRef idx="minor">
      <a:schemeClr val="dk1"/>
    </cs:fontRef>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Kopfzeilenplatzhalter 1">
            <a:extLst>
              <a:ext uri="{FF2B5EF4-FFF2-40B4-BE49-F238E27FC236}">
                <a16:creationId xmlns:a16="http://schemas.microsoft.com/office/drawing/2014/main" id="{92EF5EF1-30CA-480F-93AF-31C011BAAA90}"/>
              </a:ext>
            </a:extLst>
          </p:cNvPr>
          <p:cNvSpPr>
            <a:spLocks noGrp="1"/>
          </p:cNvSpPr>
          <p:nvPr>
            <p:ph type="hdr" sz="quarter"/>
          </p:nvPr>
        </p:nvSpPr>
        <p:spPr>
          <a:xfrm>
            <a:off x="1" y="1"/>
            <a:ext cx="2972004" cy="498367"/>
          </a:xfrm>
          <a:prstGeom prst="rect">
            <a:avLst/>
          </a:prstGeom>
        </p:spPr>
        <p:txBody>
          <a:bodyPr vert="horz" lIns="88651" tIns="44326" rIns="88651" bIns="44326" rtlCol="0"/>
          <a:lstStyle>
            <a:lvl1pPr algn="l">
              <a:defRPr sz="1200"/>
            </a:lvl1pPr>
          </a:lstStyle>
          <a:p>
            <a:endParaRPr lang="de-AT" sz="1000"/>
          </a:p>
        </p:txBody>
      </p:sp>
      <p:sp>
        <p:nvSpPr>
          <p:cNvPr id="3" name="Datumsplatzhalter 2">
            <a:extLst>
              <a:ext uri="{FF2B5EF4-FFF2-40B4-BE49-F238E27FC236}">
                <a16:creationId xmlns:a16="http://schemas.microsoft.com/office/drawing/2014/main" id="{1607FE38-DAD8-4051-A211-5B7F45EE2B15}"/>
              </a:ext>
            </a:extLst>
          </p:cNvPr>
          <p:cNvSpPr>
            <a:spLocks noGrp="1"/>
          </p:cNvSpPr>
          <p:nvPr>
            <p:ph type="dt" sz="quarter" idx="1"/>
          </p:nvPr>
        </p:nvSpPr>
        <p:spPr>
          <a:xfrm>
            <a:off x="3884463" y="1"/>
            <a:ext cx="2972004" cy="498367"/>
          </a:xfrm>
          <a:prstGeom prst="rect">
            <a:avLst/>
          </a:prstGeom>
        </p:spPr>
        <p:txBody>
          <a:bodyPr vert="horz" lIns="88651" tIns="44326" rIns="88651" bIns="44326" rtlCol="0"/>
          <a:lstStyle>
            <a:lvl1pPr algn="r">
              <a:defRPr sz="1200"/>
            </a:lvl1pPr>
          </a:lstStyle>
          <a:p>
            <a:fld id="{D760CBDE-DA91-4CE0-B088-BB0FED6811E6}" type="datetimeFigureOut">
              <a:rPr lang="de-AT" sz="1000"/>
              <a:t>13.10.2023</a:t>
            </a:fld>
            <a:endParaRPr lang="de-AT" sz="1000"/>
          </a:p>
        </p:txBody>
      </p:sp>
      <p:sp>
        <p:nvSpPr>
          <p:cNvPr id="4" name="Fußzeilenplatzhalter 3">
            <a:extLst>
              <a:ext uri="{FF2B5EF4-FFF2-40B4-BE49-F238E27FC236}">
                <a16:creationId xmlns:a16="http://schemas.microsoft.com/office/drawing/2014/main" id="{6D471327-5327-4553-B353-F5861E6CEB65}"/>
              </a:ext>
            </a:extLst>
          </p:cNvPr>
          <p:cNvSpPr>
            <a:spLocks noGrp="1"/>
          </p:cNvSpPr>
          <p:nvPr>
            <p:ph type="ftr" sz="quarter" idx="2"/>
          </p:nvPr>
        </p:nvSpPr>
        <p:spPr>
          <a:xfrm>
            <a:off x="1" y="9448908"/>
            <a:ext cx="2972004" cy="498367"/>
          </a:xfrm>
          <a:prstGeom prst="rect">
            <a:avLst/>
          </a:prstGeom>
        </p:spPr>
        <p:txBody>
          <a:bodyPr vert="horz" lIns="88651" tIns="44326" rIns="88651" bIns="44326" rtlCol="0" anchor="b"/>
          <a:lstStyle>
            <a:lvl1pPr algn="l">
              <a:defRPr sz="1200"/>
            </a:lvl1pPr>
          </a:lstStyle>
          <a:p>
            <a:endParaRPr lang="de-AT" sz="1000"/>
          </a:p>
        </p:txBody>
      </p:sp>
      <p:sp>
        <p:nvSpPr>
          <p:cNvPr id="5" name="Foliennummernplatzhalter 4">
            <a:extLst>
              <a:ext uri="{FF2B5EF4-FFF2-40B4-BE49-F238E27FC236}">
                <a16:creationId xmlns:a16="http://schemas.microsoft.com/office/drawing/2014/main" id="{5C758EB1-D022-465F-B918-0108BD35182D}"/>
              </a:ext>
            </a:extLst>
          </p:cNvPr>
          <p:cNvSpPr>
            <a:spLocks noGrp="1"/>
          </p:cNvSpPr>
          <p:nvPr>
            <p:ph type="sldNum" sz="quarter" idx="3"/>
          </p:nvPr>
        </p:nvSpPr>
        <p:spPr>
          <a:xfrm>
            <a:off x="3884463" y="9448908"/>
            <a:ext cx="2972004" cy="498367"/>
          </a:xfrm>
          <a:prstGeom prst="rect">
            <a:avLst/>
          </a:prstGeom>
        </p:spPr>
        <p:txBody>
          <a:bodyPr vert="horz" lIns="88651" tIns="44326" rIns="88651" bIns="44326" rtlCol="0" anchor="b"/>
          <a:lstStyle>
            <a:lvl1pPr algn="r">
              <a:defRPr sz="1200"/>
            </a:lvl1pPr>
          </a:lstStyle>
          <a:p>
            <a:fld id="{3046FAD9-1E8E-4FF4-80CC-3EE5C316375F}" type="slidenum">
              <a:rPr lang="de-AT" sz="1000"/>
              <a:t>‹Nr.›</a:t>
            </a:fld>
            <a:endParaRPr lang="de-AT" sz="1000"/>
          </a:p>
        </p:txBody>
      </p:sp>
    </p:spTree>
    <p:extLst>
      <p:ext uri="{BB962C8B-B14F-4D97-AF65-F5344CB8AC3E}">
        <p14:creationId xmlns:p14="http://schemas.microsoft.com/office/powerpoint/2010/main" val="307704895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Kopfzeilenplatzhalter 1"/>
          <p:cNvSpPr>
            <a:spLocks noGrp="1"/>
          </p:cNvSpPr>
          <p:nvPr>
            <p:ph type="hdr" sz="quarter"/>
          </p:nvPr>
        </p:nvSpPr>
        <p:spPr>
          <a:xfrm>
            <a:off x="2" y="0"/>
            <a:ext cx="2971800" cy="499091"/>
          </a:xfrm>
          <a:prstGeom prst="rect">
            <a:avLst/>
          </a:prstGeom>
        </p:spPr>
        <p:txBody>
          <a:bodyPr vert="horz" lIns="96027" tIns="48014" rIns="96027" bIns="48014" rtlCol="0"/>
          <a:lstStyle>
            <a:lvl1pPr algn="l">
              <a:defRPr sz="1000"/>
            </a:lvl1pPr>
          </a:lstStyle>
          <a:p>
            <a:endParaRPr lang="de-AT"/>
          </a:p>
        </p:txBody>
      </p:sp>
      <p:sp>
        <p:nvSpPr>
          <p:cNvPr id="3" name="Datumsplatzhalter 2"/>
          <p:cNvSpPr>
            <a:spLocks noGrp="1"/>
          </p:cNvSpPr>
          <p:nvPr>
            <p:ph type="dt" idx="1"/>
          </p:nvPr>
        </p:nvSpPr>
        <p:spPr>
          <a:xfrm>
            <a:off x="3884615" y="0"/>
            <a:ext cx="2971800" cy="499091"/>
          </a:xfrm>
          <a:prstGeom prst="rect">
            <a:avLst/>
          </a:prstGeom>
        </p:spPr>
        <p:txBody>
          <a:bodyPr vert="horz" lIns="96027" tIns="48014" rIns="96027" bIns="48014" rtlCol="0"/>
          <a:lstStyle>
            <a:lvl1pPr algn="r">
              <a:defRPr sz="1000"/>
            </a:lvl1pPr>
          </a:lstStyle>
          <a:p>
            <a:fld id="{4C5977D2-1309-4A7D-B806-AA91773784AB}" type="datetimeFigureOut">
              <a:rPr lang="de-AT" smtClean="0"/>
              <a:pPr/>
              <a:t>13.10.2023</a:t>
            </a:fld>
            <a:endParaRPr lang="de-AT"/>
          </a:p>
        </p:txBody>
      </p:sp>
      <p:sp>
        <p:nvSpPr>
          <p:cNvPr id="4" name="Folienbildplatzhalter 3"/>
          <p:cNvSpPr>
            <a:spLocks noGrp="1" noRot="1" noChangeAspect="1"/>
          </p:cNvSpPr>
          <p:nvPr>
            <p:ph type="sldImg" idx="2"/>
          </p:nvPr>
        </p:nvSpPr>
        <p:spPr>
          <a:xfrm>
            <a:off x="668338" y="777875"/>
            <a:ext cx="5521325" cy="3822700"/>
          </a:xfrm>
          <a:prstGeom prst="rect">
            <a:avLst/>
          </a:prstGeom>
          <a:noFill/>
          <a:ln w="12700">
            <a:solidFill>
              <a:prstClr val="black"/>
            </a:solidFill>
          </a:ln>
        </p:spPr>
        <p:txBody>
          <a:bodyPr vert="horz" lIns="96027" tIns="48014" rIns="96027" bIns="48014" rtlCol="0" anchor="ctr"/>
          <a:lstStyle/>
          <a:p>
            <a:endParaRPr lang="de-AT"/>
          </a:p>
        </p:txBody>
      </p:sp>
      <p:sp>
        <p:nvSpPr>
          <p:cNvPr id="5" name="Notizenplatzhalter 4"/>
          <p:cNvSpPr>
            <a:spLocks noGrp="1"/>
          </p:cNvSpPr>
          <p:nvPr>
            <p:ph type="body" sz="quarter" idx="3"/>
          </p:nvPr>
        </p:nvSpPr>
        <p:spPr>
          <a:xfrm>
            <a:off x="685800" y="4787126"/>
            <a:ext cx="5486400" cy="3916740"/>
          </a:xfrm>
          <a:prstGeom prst="rect">
            <a:avLst/>
          </a:prstGeom>
        </p:spPr>
        <p:txBody>
          <a:bodyPr vert="horz" lIns="96027" tIns="48014" rIns="96027" bIns="48014" rtlCol="0"/>
          <a:lstStyle/>
          <a:p>
            <a:pPr lvl="0"/>
            <a:r>
              <a:rPr lang="de-DE"/>
              <a:t>Textmasterformat bearbeiten</a:t>
            </a:r>
          </a:p>
          <a:p>
            <a:pPr lvl="1"/>
            <a:r>
              <a:rPr lang="de-DE"/>
              <a:t>Zweite Ebene</a:t>
            </a:r>
          </a:p>
          <a:p>
            <a:pPr lvl="2"/>
            <a:r>
              <a:rPr lang="de-DE"/>
              <a:t>Dritte Ebene</a:t>
            </a:r>
          </a:p>
          <a:p>
            <a:pPr lvl="3"/>
            <a:r>
              <a:rPr lang="de-DE"/>
              <a:t>Vierte Ebene</a:t>
            </a:r>
          </a:p>
          <a:p>
            <a:pPr lvl="4"/>
            <a:r>
              <a:rPr lang="de-DE"/>
              <a:t>Fünfte Ebene</a:t>
            </a:r>
            <a:endParaRPr lang="de-AT"/>
          </a:p>
        </p:txBody>
      </p:sp>
      <p:sp>
        <p:nvSpPr>
          <p:cNvPr id="6" name="Fußzeilenplatzhalter 5"/>
          <p:cNvSpPr>
            <a:spLocks noGrp="1"/>
          </p:cNvSpPr>
          <p:nvPr>
            <p:ph type="ftr" sz="quarter" idx="4"/>
          </p:nvPr>
        </p:nvSpPr>
        <p:spPr>
          <a:xfrm>
            <a:off x="2" y="9448187"/>
            <a:ext cx="2971800" cy="499090"/>
          </a:xfrm>
          <a:prstGeom prst="rect">
            <a:avLst/>
          </a:prstGeom>
        </p:spPr>
        <p:txBody>
          <a:bodyPr vert="horz" lIns="96027" tIns="48014" rIns="96027" bIns="48014" rtlCol="0" anchor="b"/>
          <a:lstStyle>
            <a:lvl1pPr algn="l">
              <a:defRPr sz="1000"/>
            </a:lvl1pPr>
          </a:lstStyle>
          <a:p>
            <a:endParaRPr lang="de-AT"/>
          </a:p>
        </p:txBody>
      </p:sp>
      <p:sp>
        <p:nvSpPr>
          <p:cNvPr id="7" name="Foliennummernplatzhalter 6"/>
          <p:cNvSpPr>
            <a:spLocks noGrp="1"/>
          </p:cNvSpPr>
          <p:nvPr>
            <p:ph type="sldNum" sz="quarter" idx="5"/>
          </p:nvPr>
        </p:nvSpPr>
        <p:spPr>
          <a:xfrm>
            <a:off x="3884615" y="9448187"/>
            <a:ext cx="2971800" cy="499090"/>
          </a:xfrm>
          <a:prstGeom prst="rect">
            <a:avLst/>
          </a:prstGeom>
        </p:spPr>
        <p:txBody>
          <a:bodyPr vert="horz" lIns="96027" tIns="48014" rIns="96027" bIns="48014" rtlCol="0" anchor="b"/>
          <a:lstStyle>
            <a:lvl1pPr algn="r">
              <a:defRPr sz="1000"/>
            </a:lvl1pPr>
          </a:lstStyle>
          <a:p>
            <a:fld id="{7C18A72B-95B2-4961-8BCE-6D8F7CA8E92D}" type="slidenum">
              <a:rPr lang="de-AT" smtClean="0"/>
              <a:pPr/>
              <a:t>‹Nr.›</a:t>
            </a:fld>
            <a:endParaRPr lang="de-AT"/>
          </a:p>
        </p:txBody>
      </p:sp>
    </p:spTree>
    <p:extLst>
      <p:ext uri="{BB962C8B-B14F-4D97-AF65-F5344CB8AC3E}">
        <p14:creationId xmlns:p14="http://schemas.microsoft.com/office/powerpoint/2010/main" val="2372989138"/>
      </p:ext>
    </p:extLst>
  </p:cSld>
  <p:clrMap bg1="lt1" tx1="dk1" bg2="lt2" tx2="dk2" accent1="accent1" accent2="accent2" accent3="accent3" accent4="accent4" accent5="accent5" accent6="accent6" hlink="hlink" folHlink="folHlink"/>
  <p:notesStyle>
    <a:lvl1pPr marL="0" algn="l" defTabSz="914400" rtl="0" eaLnBrk="1" latinLnBrk="0" hangingPunct="1">
      <a:defRPr sz="1000" kern="1200">
        <a:solidFill>
          <a:schemeClr val="tx1"/>
        </a:solidFill>
        <a:latin typeface="+mn-lt"/>
        <a:ea typeface="+mn-ea"/>
        <a:cs typeface="+mn-cs"/>
      </a:defRPr>
    </a:lvl1pPr>
    <a:lvl2pPr marL="457200" algn="l" defTabSz="914400" rtl="0" eaLnBrk="1" latinLnBrk="0" hangingPunct="1">
      <a:defRPr sz="1000" kern="1200">
        <a:solidFill>
          <a:schemeClr val="tx1"/>
        </a:solidFill>
        <a:latin typeface="+mn-lt"/>
        <a:ea typeface="+mn-ea"/>
        <a:cs typeface="+mn-cs"/>
      </a:defRPr>
    </a:lvl2pPr>
    <a:lvl3pPr marL="914400" algn="l" defTabSz="914400" rtl="0" eaLnBrk="1" latinLnBrk="0" hangingPunct="1">
      <a:defRPr sz="1000" kern="1200">
        <a:solidFill>
          <a:schemeClr val="tx1"/>
        </a:solidFill>
        <a:latin typeface="+mn-lt"/>
        <a:ea typeface="+mn-ea"/>
        <a:cs typeface="+mn-cs"/>
      </a:defRPr>
    </a:lvl3pPr>
    <a:lvl4pPr marL="1371600" algn="l" defTabSz="914400" rtl="0" eaLnBrk="1" latinLnBrk="0" hangingPunct="1">
      <a:defRPr sz="1000" kern="1200">
        <a:solidFill>
          <a:schemeClr val="tx1"/>
        </a:solidFill>
        <a:latin typeface="+mn-lt"/>
        <a:ea typeface="+mn-ea"/>
        <a:cs typeface="+mn-cs"/>
      </a:defRPr>
    </a:lvl4pPr>
    <a:lvl5pPr marL="1828800" algn="l" defTabSz="914400" rtl="0" eaLnBrk="1" latinLnBrk="0" hangingPunct="1">
      <a:defRPr sz="10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AE5861DC-53BC-4E28-A86B-C73432A2298D}"/>
              </a:ext>
            </a:extLst>
          </p:cNvPr>
          <p:cNvSpPr>
            <a:spLocks noGrp="1" noRot="1" noChangeAspect="1"/>
          </p:cNvSpPr>
          <p:nvPr>
            <p:ph type="sldImg"/>
          </p:nvPr>
        </p:nvSpPr>
        <p:spPr>
          <a:xfrm>
            <a:off x="668338" y="777875"/>
            <a:ext cx="5521325" cy="3822700"/>
          </a:xfrm>
        </p:spPr>
      </p:sp>
      <p:sp>
        <p:nvSpPr>
          <p:cNvPr id="3" name="Notizenplatzhalter 2">
            <a:extLst>
              <a:ext uri="{FF2B5EF4-FFF2-40B4-BE49-F238E27FC236}">
                <a16:creationId xmlns:a16="http://schemas.microsoft.com/office/drawing/2014/main" id="{34BD415A-F46A-4CEE-BBC8-3FA934DD4003}"/>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130529034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lienbildplatzhalter 2">
            <a:extLst>
              <a:ext uri="{FF2B5EF4-FFF2-40B4-BE49-F238E27FC236}">
                <a16:creationId xmlns:a16="http://schemas.microsoft.com/office/drawing/2014/main" id="{88809E53-9460-7F9C-6164-97912B34E119}"/>
              </a:ext>
            </a:extLst>
          </p:cNvPr>
          <p:cNvSpPr>
            <a:spLocks noGrp="1" noRot="1" noChangeAspect="1"/>
          </p:cNvSpPr>
          <p:nvPr>
            <p:ph type="sldImg"/>
          </p:nvPr>
        </p:nvSpPr>
        <p:spPr/>
      </p:sp>
      <p:sp>
        <p:nvSpPr>
          <p:cNvPr id="4" name="Notizenplatzhalter 3">
            <a:extLst>
              <a:ext uri="{FF2B5EF4-FFF2-40B4-BE49-F238E27FC236}">
                <a16:creationId xmlns:a16="http://schemas.microsoft.com/office/drawing/2014/main" id="{69CF1C4D-30DA-CF0D-7BC3-F337F06F5F77}"/>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94474391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837807F1-0178-48E8-8807-9EFE39BE0DB0}"/>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39B17C22-9FA6-4DBE-984B-BEAE67E194ED}"/>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274353819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9C062061-9D73-42EF-BD50-B0EAAF1A5636}"/>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93B23024-04E3-4EA0-9E78-CECF68FF980E}"/>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345578172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ienbildplatzhalter 3">
            <a:extLst>
              <a:ext uri="{FF2B5EF4-FFF2-40B4-BE49-F238E27FC236}">
                <a16:creationId xmlns:a16="http://schemas.microsoft.com/office/drawing/2014/main" id="{E4EEB637-7702-4C63-B57C-96131D04E926}"/>
              </a:ext>
            </a:extLst>
          </p:cNvPr>
          <p:cNvSpPr>
            <a:spLocks noGrp="1" noRot="1" noChangeAspect="1"/>
          </p:cNvSpPr>
          <p:nvPr>
            <p:ph type="sldImg"/>
          </p:nvPr>
        </p:nvSpPr>
        <p:spPr/>
      </p:sp>
      <p:sp>
        <p:nvSpPr>
          <p:cNvPr id="5" name="Notizenplatzhalter 4">
            <a:extLst>
              <a:ext uri="{FF2B5EF4-FFF2-40B4-BE49-F238E27FC236}">
                <a16:creationId xmlns:a16="http://schemas.microsoft.com/office/drawing/2014/main" id="{930EB020-F50C-4F87-B4FE-80760A7BECBB}"/>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297867717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A71F7054-9ED6-315F-3BA1-E1E8A168C938}"/>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F18D9DB0-B171-291D-2469-A5B2550E6DB1}"/>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184326686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58EBE12C-29D9-35B6-DB8A-82EF5E37DA32}"/>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A5233F3E-F6E7-8CCA-64B7-62156E1B5736}"/>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127258567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A2A60F07-9384-7E4A-EE67-6D8D862823AE}"/>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742A1D95-1604-A417-F490-4DBDFE2780FC}"/>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214262112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FCDE60A1-B038-4050-4FD6-5F50EAA69E0C}"/>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2EFC46B4-68BF-7CFF-8444-955F7C93211D}"/>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263086015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2338792A-C475-425E-8092-A114AA406BDB}"/>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7FA22F11-8A88-4425-A5C3-A5210D346149}"/>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60869358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lienbildplatzhalter 2">
            <a:extLst>
              <a:ext uri="{FF2B5EF4-FFF2-40B4-BE49-F238E27FC236}">
                <a16:creationId xmlns:a16="http://schemas.microsoft.com/office/drawing/2014/main" id="{19452E60-5089-47C8-8662-1C98935E7AEA}"/>
              </a:ext>
            </a:extLst>
          </p:cNvPr>
          <p:cNvSpPr>
            <a:spLocks noGrp="1" noRot="1" noChangeAspect="1"/>
          </p:cNvSpPr>
          <p:nvPr>
            <p:ph type="sldImg"/>
          </p:nvPr>
        </p:nvSpPr>
        <p:spPr/>
      </p:sp>
      <p:sp>
        <p:nvSpPr>
          <p:cNvPr id="4" name="Notizenplatzhalter 3">
            <a:extLst>
              <a:ext uri="{FF2B5EF4-FFF2-40B4-BE49-F238E27FC236}">
                <a16:creationId xmlns:a16="http://schemas.microsoft.com/office/drawing/2014/main" id="{0AF20832-6B1E-4C26-99E1-BB4C7CE800A9}"/>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405413858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D9AEC548-96D3-4E51-8DAB-2C32B8950BF6}"/>
              </a:ext>
            </a:extLst>
          </p:cNvPr>
          <p:cNvSpPr>
            <a:spLocks noGrp="1" noRot="1" noChangeAspect="1"/>
          </p:cNvSpPr>
          <p:nvPr>
            <p:ph type="sldImg"/>
          </p:nvPr>
        </p:nvSpPr>
        <p:spPr/>
      </p:sp>
      <p:sp>
        <p:nvSpPr>
          <p:cNvPr id="5" name="Notizenplatzhalter 4">
            <a:extLst>
              <a:ext uri="{FF2B5EF4-FFF2-40B4-BE49-F238E27FC236}">
                <a16:creationId xmlns:a16="http://schemas.microsoft.com/office/drawing/2014/main" id="{4DB143DB-D705-4DCF-B1F8-55B4A8BD8C09}"/>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37222162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lienbildplatzhalter 2">
            <a:extLst>
              <a:ext uri="{FF2B5EF4-FFF2-40B4-BE49-F238E27FC236}">
                <a16:creationId xmlns:a16="http://schemas.microsoft.com/office/drawing/2014/main" id="{BBA565AD-73DE-45BB-8759-4D03F522287C}"/>
              </a:ext>
            </a:extLst>
          </p:cNvPr>
          <p:cNvSpPr>
            <a:spLocks noGrp="1" noRot="1" noChangeAspect="1"/>
          </p:cNvSpPr>
          <p:nvPr>
            <p:ph type="sldImg"/>
          </p:nvPr>
        </p:nvSpPr>
        <p:spPr/>
      </p:sp>
      <p:sp>
        <p:nvSpPr>
          <p:cNvPr id="4" name="Notizenplatzhalter 3">
            <a:extLst>
              <a:ext uri="{FF2B5EF4-FFF2-40B4-BE49-F238E27FC236}">
                <a16:creationId xmlns:a16="http://schemas.microsoft.com/office/drawing/2014/main" id="{CE7FE1CB-F503-4A26-99D4-B2F8531D74F9}"/>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26532011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3DFC5516-4083-4D16-9F50-0DBBFE5FA4FA}"/>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BB858214-C3E4-4947-B8EE-724D2FACB265}"/>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232741266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F2E43523-44A4-4943-A353-68A9983A310E}"/>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1D19652D-1B20-4966-A772-A90AE2D53022}"/>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200979894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1DC38CB5-927E-4C00-8F4B-FE3950F51D2C}"/>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DC30F075-87DC-4B79-825E-35A0B4143FCD}"/>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157259693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CCD5E134-E64F-4455-B5C3-2080D4E494E8}"/>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C17E01F8-EE35-483C-B801-5EC91373C405}"/>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64282596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426BD296-7591-4741-8E53-31F1EC1061AB}"/>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CC3FF26E-5278-4A78-8FBD-2CCB6556FBAF}"/>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89921240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54F4E760-F4D4-4A62-A674-1AEDA5A6666F}"/>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E11DED8A-228C-4315-B110-72DA80B77530}"/>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132702571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959FE285-CE1C-44F9-8CCB-351B90B3FDF5}"/>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C83C9CB3-D788-4739-B23B-1B9817EEE9C2}"/>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47941260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lienbildplatzhalter 2">
            <a:extLst>
              <a:ext uri="{FF2B5EF4-FFF2-40B4-BE49-F238E27FC236}">
                <a16:creationId xmlns:a16="http://schemas.microsoft.com/office/drawing/2014/main" id="{621977D2-D361-4CC7-964A-FB90A7BD1D4C}"/>
              </a:ext>
            </a:extLst>
          </p:cNvPr>
          <p:cNvSpPr>
            <a:spLocks noGrp="1" noRot="1" noChangeAspect="1"/>
          </p:cNvSpPr>
          <p:nvPr>
            <p:ph type="sldImg"/>
          </p:nvPr>
        </p:nvSpPr>
        <p:spPr/>
      </p:sp>
      <p:sp>
        <p:nvSpPr>
          <p:cNvPr id="5" name="Notizenplatzhalter 4">
            <a:extLst>
              <a:ext uri="{FF2B5EF4-FFF2-40B4-BE49-F238E27FC236}">
                <a16:creationId xmlns:a16="http://schemas.microsoft.com/office/drawing/2014/main" id="{A31A2A82-3C43-40FA-B4BA-19F9067E9217}"/>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315976368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ienbildplatzhalter 3">
            <a:extLst>
              <a:ext uri="{FF2B5EF4-FFF2-40B4-BE49-F238E27FC236}">
                <a16:creationId xmlns:a16="http://schemas.microsoft.com/office/drawing/2014/main" id="{7FFA2A04-1F81-458E-8CDA-659B915DA891}"/>
              </a:ext>
            </a:extLst>
          </p:cNvPr>
          <p:cNvSpPr>
            <a:spLocks noGrp="1" noRot="1" noChangeAspect="1"/>
          </p:cNvSpPr>
          <p:nvPr>
            <p:ph type="sldImg"/>
          </p:nvPr>
        </p:nvSpPr>
        <p:spPr/>
      </p:sp>
      <p:sp>
        <p:nvSpPr>
          <p:cNvPr id="5" name="Notizenplatzhalter 4">
            <a:extLst>
              <a:ext uri="{FF2B5EF4-FFF2-40B4-BE49-F238E27FC236}">
                <a16:creationId xmlns:a16="http://schemas.microsoft.com/office/drawing/2014/main" id="{93A7D69E-96D1-4DEE-9389-CB537AE6EFD1}"/>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380405252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D9AEC548-96D3-4E51-8DAB-2C32B8950BF6}"/>
              </a:ext>
            </a:extLst>
          </p:cNvPr>
          <p:cNvSpPr>
            <a:spLocks noGrp="1" noRot="1" noChangeAspect="1"/>
          </p:cNvSpPr>
          <p:nvPr>
            <p:ph type="sldImg"/>
          </p:nvPr>
        </p:nvSpPr>
        <p:spPr/>
      </p:sp>
      <p:sp>
        <p:nvSpPr>
          <p:cNvPr id="5" name="Notizenplatzhalter 4">
            <a:extLst>
              <a:ext uri="{FF2B5EF4-FFF2-40B4-BE49-F238E27FC236}">
                <a16:creationId xmlns:a16="http://schemas.microsoft.com/office/drawing/2014/main" id="{4DB143DB-D705-4DCF-B1F8-55B4A8BD8C09}"/>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22252366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EDB6937E-B9A1-4D65-87E9-0D0667D71294}"/>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EFF3C69C-F0DB-48AA-AD31-7BF092C53AE9}"/>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336138346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ienbildplatzhalter 3">
            <a:extLst>
              <a:ext uri="{FF2B5EF4-FFF2-40B4-BE49-F238E27FC236}">
                <a16:creationId xmlns:a16="http://schemas.microsoft.com/office/drawing/2014/main" id="{41B1E636-DEC8-499E-BB06-D25C5E81DB20}"/>
              </a:ext>
            </a:extLst>
          </p:cNvPr>
          <p:cNvSpPr>
            <a:spLocks noGrp="1" noRot="1" noChangeAspect="1"/>
          </p:cNvSpPr>
          <p:nvPr>
            <p:ph type="sldImg"/>
          </p:nvPr>
        </p:nvSpPr>
        <p:spPr/>
      </p:sp>
      <p:sp>
        <p:nvSpPr>
          <p:cNvPr id="5" name="Notizenplatzhalter 4">
            <a:extLst>
              <a:ext uri="{FF2B5EF4-FFF2-40B4-BE49-F238E27FC236}">
                <a16:creationId xmlns:a16="http://schemas.microsoft.com/office/drawing/2014/main" id="{2207EB40-7660-46F1-BE50-F1027786E780}"/>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68815542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3981976C-62E3-49AD-A3A2-CB6AD0C7F325}"/>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DDEEFE6F-570E-434F-9CB5-EDA2A7F2183A}"/>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147571243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6D5F6D32-1C4F-425F-A8CE-EE877AFD9A23}"/>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454E77C0-A941-4C77-AB2C-1A0A46EBC4FD}"/>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441202704"/>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A926606B-B03A-499A-A6F8-E6575CDCE21E}"/>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32A1F095-8EEC-4B8B-852B-FF37A8C662EF}"/>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150659526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ienbildplatzhalter 3">
            <a:extLst>
              <a:ext uri="{FF2B5EF4-FFF2-40B4-BE49-F238E27FC236}">
                <a16:creationId xmlns:a16="http://schemas.microsoft.com/office/drawing/2014/main" id="{44290111-AD13-45FE-BE74-4A973AAB478B}"/>
              </a:ext>
            </a:extLst>
          </p:cNvPr>
          <p:cNvSpPr>
            <a:spLocks noGrp="1" noRot="1" noChangeAspect="1"/>
          </p:cNvSpPr>
          <p:nvPr>
            <p:ph type="sldImg"/>
          </p:nvPr>
        </p:nvSpPr>
        <p:spPr/>
      </p:sp>
      <p:sp>
        <p:nvSpPr>
          <p:cNvPr id="5" name="Notizenplatzhalter 4">
            <a:extLst>
              <a:ext uri="{FF2B5EF4-FFF2-40B4-BE49-F238E27FC236}">
                <a16:creationId xmlns:a16="http://schemas.microsoft.com/office/drawing/2014/main" id="{732A6453-D45F-4DFB-9F4F-F5282DAFADEE}"/>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1208651340"/>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ienbildplatzhalter 3">
            <a:extLst>
              <a:ext uri="{FF2B5EF4-FFF2-40B4-BE49-F238E27FC236}">
                <a16:creationId xmlns:a16="http://schemas.microsoft.com/office/drawing/2014/main" id="{B127473B-48F1-462B-B735-AA6B647F78DD}"/>
              </a:ext>
            </a:extLst>
          </p:cNvPr>
          <p:cNvSpPr>
            <a:spLocks noGrp="1" noRot="1" noChangeAspect="1"/>
          </p:cNvSpPr>
          <p:nvPr>
            <p:ph type="sldImg"/>
          </p:nvPr>
        </p:nvSpPr>
        <p:spPr/>
      </p:sp>
      <p:sp>
        <p:nvSpPr>
          <p:cNvPr id="5" name="Notizenplatzhalter 4">
            <a:extLst>
              <a:ext uri="{FF2B5EF4-FFF2-40B4-BE49-F238E27FC236}">
                <a16:creationId xmlns:a16="http://schemas.microsoft.com/office/drawing/2014/main" id="{43C3AA0A-F46B-4663-B249-95BE73B06670}"/>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571708710"/>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ienbildplatzhalter 3">
            <a:extLst>
              <a:ext uri="{FF2B5EF4-FFF2-40B4-BE49-F238E27FC236}">
                <a16:creationId xmlns:a16="http://schemas.microsoft.com/office/drawing/2014/main" id="{65C841DC-44C9-435E-A307-766BF9301C1C}"/>
              </a:ext>
            </a:extLst>
          </p:cNvPr>
          <p:cNvSpPr>
            <a:spLocks noGrp="1" noRot="1" noChangeAspect="1"/>
          </p:cNvSpPr>
          <p:nvPr>
            <p:ph type="sldImg"/>
          </p:nvPr>
        </p:nvSpPr>
        <p:spPr/>
      </p:sp>
      <p:sp>
        <p:nvSpPr>
          <p:cNvPr id="5" name="Notizenplatzhalter 4">
            <a:extLst>
              <a:ext uri="{FF2B5EF4-FFF2-40B4-BE49-F238E27FC236}">
                <a16:creationId xmlns:a16="http://schemas.microsoft.com/office/drawing/2014/main" id="{08532721-923D-45FA-963A-58A533AC99D7}"/>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332479389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61B65213-972A-4231-9645-E99A91C6866E}"/>
              </a:ext>
            </a:extLst>
          </p:cNvPr>
          <p:cNvSpPr>
            <a:spLocks noGrp="1" noRot="1" noChangeAspect="1"/>
          </p:cNvSpPr>
          <p:nvPr>
            <p:ph type="sldImg"/>
          </p:nvPr>
        </p:nvSpPr>
        <p:spPr/>
      </p:sp>
      <p:sp>
        <p:nvSpPr>
          <p:cNvPr id="5" name="Notizenplatzhalter 4">
            <a:extLst>
              <a:ext uri="{FF2B5EF4-FFF2-40B4-BE49-F238E27FC236}">
                <a16:creationId xmlns:a16="http://schemas.microsoft.com/office/drawing/2014/main" id="{CB6952CA-6F5F-4CB3-B13D-CC4D91B833D4}"/>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272096267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35F8FA5E-855A-481B-908B-0260172DBD1B}"/>
              </a:ext>
            </a:extLst>
          </p:cNvPr>
          <p:cNvSpPr>
            <a:spLocks noGrp="1" noRot="1" noChangeAspect="1"/>
          </p:cNvSpPr>
          <p:nvPr>
            <p:ph type="sldImg"/>
          </p:nvPr>
        </p:nvSpPr>
        <p:spPr/>
      </p:sp>
      <p:sp>
        <p:nvSpPr>
          <p:cNvPr id="5" name="Notizenplatzhalter 4">
            <a:extLst>
              <a:ext uri="{FF2B5EF4-FFF2-40B4-BE49-F238E27FC236}">
                <a16:creationId xmlns:a16="http://schemas.microsoft.com/office/drawing/2014/main" id="{FDC97040-332A-4CE6-8C85-3B2FBFD5383E}"/>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14210789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12EE5F9C-F571-4E6C-9EDD-A49BABA13580}"/>
              </a:ext>
            </a:extLst>
          </p:cNvPr>
          <p:cNvSpPr>
            <a:spLocks noGrp="1" noRot="1" noChangeAspect="1"/>
          </p:cNvSpPr>
          <p:nvPr>
            <p:ph type="sldImg"/>
          </p:nvPr>
        </p:nvSpPr>
        <p:spPr/>
      </p:sp>
      <p:sp>
        <p:nvSpPr>
          <p:cNvPr id="5" name="Notizenplatzhalter 4">
            <a:extLst>
              <a:ext uri="{FF2B5EF4-FFF2-40B4-BE49-F238E27FC236}">
                <a16:creationId xmlns:a16="http://schemas.microsoft.com/office/drawing/2014/main" id="{0AA639C0-AF27-46B5-9B7A-91118669C45C}"/>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2760738364"/>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lienbildplatzhalter 2">
            <a:extLst>
              <a:ext uri="{FF2B5EF4-FFF2-40B4-BE49-F238E27FC236}">
                <a16:creationId xmlns:a16="http://schemas.microsoft.com/office/drawing/2014/main" id="{5E594B3A-B63A-467B-A3F9-25A22888C218}"/>
              </a:ext>
            </a:extLst>
          </p:cNvPr>
          <p:cNvSpPr>
            <a:spLocks noGrp="1" noRot="1" noChangeAspect="1"/>
          </p:cNvSpPr>
          <p:nvPr>
            <p:ph type="sldImg"/>
          </p:nvPr>
        </p:nvSpPr>
        <p:spPr/>
      </p:sp>
      <p:sp>
        <p:nvSpPr>
          <p:cNvPr id="5" name="Notizenplatzhalter 4">
            <a:extLst>
              <a:ext uri="{FF2B5EF4-FFF2-40B4-BE49-F238E27FC236}">
                <a16:creationId xmlns:a16="http://schemas.microsoft.com/office/drawing/2014/main" id="{CF160667-3D58-4A13-A432-D2D47F817C98}"/>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58263093"/>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D68F5E13-5DE6-42D0-B2AE-AF85064CA311}"/>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A0BCE3F6-A0FF-4763-B0F6-C8F2929BF4EC}"/>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710904970"/>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ienbildplatzhalter 3">
            <a:extLst>
              <a:ext uri="{FF2B5EF4-FFF2-40B4-BE49-F238E27FC236}">
                <a16:creationId xmlns:a16="http://schemas.microsoft.com/office/drawing/2014/main" id="{BE1C8128-4748-4BDF-9A56-1DE8D65B90CD}"/>
              </a:ext>
            </a:extLst>
          </p:cNvPr>
          <p:cNvSpPr>
            <a:spLocks noGrp="1" noRot="1" noChangeAspect="1"/>
          </p:cNvSpPr>
          <p:nvPr>
            <p:ph type="sldImg"/>
          </p:nvPr>
        </p:nvSpPr>
        <p:spPr/>
      </p:sp>
      <p:sp>
        <p:nvSpPr>
          <p:cNvPr id="5" name="Notizenplatzhalter 4">
            <a:extLst>
              <a:ext uri="{FF2B5EF4-FFF2-40B4-BE49-F238E27FC236}">
                <a16:creationId xmlns:a16="http://schemas.microsoft.com/office/drawing/2014/main" id="{A5075470-A9FE-4650-B53F-40FAA3734E38}"/>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3678158351"/>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6F9F6897-6F1B-40C2-9808-2A375C78F477}"/>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DA729AFB-C294-4F0C-A92F-E2B513300F15}"/>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63472092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BC6D33C4-389E-4429-9C60-AC7A209DCC6E}"/>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53737A6E-064A-42F5-B411-6B9BEF324DBA}"/>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292954055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92627E51-C4DD-4F7E-997F-9245D2B3D32E}"/>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E3C57BB4-F853-45E0-A56F-1E818FBB69A3}"/>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643642157"/>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olienbildplatzhalter 5">
            <a:extLst>
              <a:ext uri="{FF2B5EF4-FFF2-40B4-BE49-F238E27FC236}">
                <a16:creationId xmlns:a16="http://schemas.microsoft.com/office/drawing/2014/main" id="{26953655-E160-4C89-90A2-1EB7DC448C30}"/>
              </a:ext>
            </a:extLst>
          </p:cNvPr>
          <p:cNvSpPr>
            <a:spLocks noGrp="1" noRot="1" noChangeAspect="1"/>
          </p:cNvSpPr>
          <p:nvPr>
            <p:ph type="sldImg"/>
          </p:nvPr>
        </p:nvSpPr>
        <p:spPr/>
      </p:sp>
      <p:sp>
        <p:nvSpPr>
          <p:cNvPr id="7" name="Notizenplatzhalter 6">
            <a:extLst>
              <a:ext uri="{FF2B5EF4-FFF2-40B4-BE49-F238E27FC236}">
                <a16:creationId xmlns:a16="http://schemas.microsoft.com/office/drawing/2014/main" id="{B05170DE-5E2E-49BE-8929-7F80902D690B}"/>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2455392958"/>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0931FDC9-546C-4B64-A134-80E8CC4FCDF4}"/>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B2F24B0F-6B32-4226-8818-BBFF1400FC12}"/>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3507945895"/>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8FB53145-D794-49BB-B310-02968AD73EE5}"/>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AB8A32FE-FD0B-4ABA-BC70-4E679E956803}"/>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1002900390"/>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ienbildplatzhalter 3">
            <a:extLst>
              <a:ext uri="{FF2B5EF4-FFF2-40B4-BE49-F238E27FC236}">
                <a16:creationId xmlns:a16="http://schemas.microsoft.com/office/drawing/2014/main" id="{DD806896-1CEC-42AC-ABF7-BA9554A5CB5B}"/>
              </a:ext>
            </a:extLst>
          </p:cNvPr>
          <p:cNvSpPr>
            <a:spLocks noGrp="1" noRot="1" noChangeAspect="1"/>
          </p:cNvSpPr>
          <p:nvPr>
            <p:ph type="sldImg"/>
          </p:nvPr>
        </p:nvSpPr>
        <p:spPr/>
      </p:sp>
      <p:sp>
        <p:nvSpPr>
          <p:cNvPr id="5" name="Notizenplatzhalter 4">
            <a:extLst>
              <a:ext uri="{FF2B5EF4-FFF2-40B4-BE49-F238E27FC236}">
                <a16:creationId xmlns:a16="http://schemas.microsoft.com/office/drawing/2014/main" id="{C3CB1F73-214A-4ED5-BDB2-B8D613F64DF7}"/>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246497615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8D1EA26F-8C4B-4E81-8992-D5E367EE5521}"/>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CE2BCE3D-41AD-4B6B-B295-55AAFBEB5EFC}"/>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1403801095"/>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ienbildplatzhalter 3">
            <a:extLst>
              <a:ext uri="{FF2B5EF4-FFF2-40B4-BE49-F238E27FC236}">
                <a16:creationId xmlns:a16="http://schemas.microsoft.com/office/drawing/2014/main" id="{2DC27B9D-C9D7-441E-B863-18FA774D7935}"/>
              </a:ext>
            </a:extLst>
          </p:cNvPr>
          <p:cNvSpPr>
            <a:spLocks noGrp="1" noRot="1" noChangeAspect="1"/>
          </p:cNvSpPr>
          <p:nvPr>
            <p:ph type="sldImg"/>
          </p:nvPr>
        </p:nvSpPr>
        <p:spPr/>
      </p:sp>
      <p:sp>
        <p:nvSpPr>
          <p:cNvPr id="5" name="Notizenplatzhalter 4">
            <a:extLst>
              <a:ext uri="{FF2B5EF4-FFF2-40B4-BE49-F238E27FC236}">
                <a16:creationId xmlns:a16="http://schemas.microsoft.com/office/drawing/2014/main" id="{3264E8B5-0217-4499-A8CC-BC5481552B91}"/>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1989272026"/>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03C188E6-4B07-41A7-B529-7B9F8ED5A5CA}"/>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0F59A871-E3E8-480F-BC73-1108C4E414E8}"/>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2586088244"/>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B6C1C156-09D2-4C3E-990E-B0F41163F8E6}"/>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4C91039D-C9E2-4FB3-9903-729C3FCC032D}"/>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2520548345"/>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4E1D88A1-3922-41AF-AE8A-96E2F7DA9483}"/>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A314677E-9892-4773-AAA9-36F4F8C3C9B6}"/>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1541578994"/>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EF98F073-4895-4ECC-A808-EF1107B13E9B}"/>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487F0F09-C41A-4363-A661-B039372E6B55}"/>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1489955853"/>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AE5BA451-1246-4E9C-85C5-51D39D7B4ABE}"/>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12B6D44F-A337-46E6-AD3E-C6E7D88EAFE8}"/>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388619084"/>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B6745E04-3CE5-D289-A79D-75E1BB483205}"/>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0C4703E4-4AAB-97E7-70B2-0B534B4316F2}"/>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2226160277"/>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3957649C-99F2-22D3-554A-D0CA13B7F676}"/>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073651E5-2430-417C-FE33-EF8683DE130B}"/>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981899056"/>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523637EA-B9BC-4EF9-B7B1-7F14B313902C}"/>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FDCFB079-E00C-403D-BBEE-964CB17F0083}"/>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3626957117"/>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E85FF473-C928-4C7A-8D6E-C528AF6DD8E6}"/>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1BDC1BEB-9BDA-425E-9C39-B4EA1A5476BD}"/>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50979017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1BBB1C97-3ECA-4D15-B66D-8C2FE3A1FCA2}"/>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C9B4773B-8951-4C54-938D-D29F093A121B}"/>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2302178335"/>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BC10A64A-061F-46DF-A685-1E39BD540F8F}"/>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9884502B-9523-43D5-A392-DA304EFE7CAA}"/>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1975962446"/>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583D82EA-B5AF-93C2-981D-BA80A879D7A1}"/>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F825D958-4D57-8B3F-7DF6-7289F0A3398D}"/>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2521483160"/>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EEAED0D3-C829-4227-2734-E204A3059DA2}"/>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BE3B5FDB-57B6-FF6E-CD75-A6B263C16012}"/>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295143783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F0152E15-D8C9-4205-8780-0BFB1508FC4D}"/>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2EEF111F-3168-4381-85FF-9ACA15F23691}"/>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4260876401"/>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9AB294B5-C0DA-BE00-79CF-9055937F6578}"/>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C90194BA-A7A4-CCD8-B2B4-8D75EB2264F1}"/>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2679119525"/>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035738AA-0075-4CA3-90F8-25EF0975830B}"/>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AF7C41C1-B934-46FD-A3F9-904A02E919F5}"/>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8344767"/>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5591A854-05AF-402F-AC98-44B4FC477361}"/>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261E6283-35FE-4A9E-BABF-D2CDF99CC5B7}"/>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1701624206"/>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82A29D51-EEEC-2131-B77B-8A760C050416}"/>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D23F9A52-758B-2824-C3B8-F4BAA0D68FD1}"/>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2197148809"/>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88DBFED7-E2AF-A648-C898-2C59AB5F3428}"/>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E868584A-5E08-3600-3A10-22ADA7D514AD}"/>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1938507421"/>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ienbildplatzhalter 3"/>
          <p:cNvSpPr>
            <a:spLocks noGrp="1" noRot="1" noChangeAspect="1"/>
          </p:cNvSpPr>
          <p:nvPr>
            <p:ph type="sldImg"/>
          </p:nvPr>
        </p:nvSpPr>
        <p:spPr/>
      </p:sp>
      <p:sp>
        <p:nvSpPr>
          <p:cNvPr id="5" name="Notizenplatzhalter 4"/>
          <p:cNvSpPr>
            <a:spLocks noGrp="1"/>
          </p:cNvSpPr>
          <p:nvPr>
            <p:ph type="body" idx="1"/>
          </p:nvPr>
        </p:nvSpPr>
        <p:spPr/>
        <p:txBody>
          <a:bodyPr>
            <a:normAutofit/>
          </a:bodyPr>
          <a:lstStyle/>
          <a:p>
            <a:endParaRPr lang="de-AT"/>
          </a:p>
        </p:txBody>
      </p:sp>
    </p:spTree>
    <p:extLst>
      <p:ext uri="{BB962C8B-B14F-4D97-AF65-F5344CB8AC3E}">
        <p14:creationId xmlns:p14="http://schemas.microsoft.com/office/powerpoint/2010/main" val="19612044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ADB84DA1-8ACA-4DB5-8BD5-DEC233991E32}"/>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83105CB5-3DA1-4D0B-A7E7-DF9BCF4E82EB}"/>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723754859"/>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08ECD2FD-8F94-47B5-B774-A6273A76B981}"/>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D439A0DF-B7B9-4792-91C2-401A457BB7A7}"/>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2302421839"/>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lienbildplatzhalter 2">
            <a:extLst>
              <a:ext uri="{FF2B5EF4-FFF2-40B4-BE49-F238E27FC236}">
                <a16:creationId xmlns:a16="http://schemas.microsoft.com/office/drawing/2014/main" id="{E5A6AEE1-B212-4448-BD98-77B3686A019C}"/>
              </a:ext>
            </a:extLst>
          </p:cNvPr>
          <p:cNvSpPr>
            <a:spLocks noGrp="1" noRot="1" noChangeAspect="1"/>
          </p:cNvSpPr>
          <p:nvPr>
            <p:ph type="sldImg"/>
          </p:nvPr>
        </p:nvSpPr>
        <p:spPr/>
      </p:sp>
      <p:sp>
        <p:nvSpPr>
          <p:cNvPr id="5" name="Notizenplatzhalter 4">
            <a:extLst>
              <a:ext uri="{FF2B5EF4-FFF2-40B4-BE49-F238E27FC236}">
                <a16:creationId xmlns:a16="http://schemas.microsoft.com/office/drawing/2014/main" id="{59A2A758-1D19-474E-97FB-1079C57AB8F4}"/>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58263093"/>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F6E37D08-57B6-457C-9F83-ECDCE85BFB7A}"/>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8F59ECCC-39C7-4D9B-895B-37C757B619B6}"/>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1365046764"/>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7FB51D8E-C701-4D8A-93FC-5529BC6C9C3C}"/>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DC0F1FBC-6608-42AC-A9DB-893348D03E96}"/>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1767386195"/>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BBFD8251-0385-4362-A895-970FFBB35050}"/>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7EC9D31F-083B-405E-A5F9-B75DD6340C7D}"/>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2491098174"/>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AD064AD4-E9A4-4E79-AA1F-DA31DFCC4CEB}"/>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DF2B184E-1EE1-40B8-9A7E-827AB21A0C72}"/>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2029474601"/>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5579DA67-F8E1-48CE-8C36-C3BBFB2806A2}"/>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1E4023AC-0E79-40E4-AB5D-75E92CF96C3A}"/>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3194887772"/>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A9D28290-09C6-40F9-996B-1069679D1E4D}"/>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7180D020-BDBB-4279-90FB-7F65FD78D477}"/>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3161462222"/>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6A9D8AE3-C86B-11A4-850A-910A0D4E2AB9}"/>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5BF361EF-3F05-7575-9368-2BF66275CDB9}"/>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1365046764"/>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DEF90F8C-3E6B-B7D1-B6CD-33E76C4123F1}"/>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BD95AAE4-C8B7-C37D-2D1B-219317E59E92}"/>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176738619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7062AB85-E947-49DF-901E-5D211E199189}"/>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682FEA2E-AC59-47A8-90CA-5725484451A4}"/>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3760412135"/>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lienbildplatzhalter 6">
            <a:extLst>
              <a:ext uri="{FF2B5EF4-FFF2-40B4-BE49-F238E27FC236}">
                <a16:creationId xmlns:a16="http://schemas.microsoft.com/office/drawing/2014/main" id="{16C44D7B-1860-9414-4319-8464F5C826EA}"/>
              </a:ext>
            </a:extLst>
          </p:cNvPr>
          <p:cNvSpPr>
            <a:spLocks noGrp="1" noRot="1" noChangeAspect="1"/>
          </p:cNvSpPr>
          <p:nvPr>
            <p:ph type="sldImg"/>
          </p:nvPr>
        </p:nvSpPr>
        <p:spPr/>
      </p:sp>
      <p:sp>
        <p:nvSpPr>
          <p:cNvPr id="8" name="Notizenplatzhalter 7">
            <a:extLst>
              <a:ext uri="{FF2B5EF4-FFF2-40B4-BE49-F238E27FC236}">
                <a16:creationId xmlns:a16="http://schemas.microsoft.com/office/drawing/2014/main" id="{31A9E437-E89A-7299-0B4D-8A9995859EA5}"/>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1837639372"/>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ienbildplatzhalter 3">
            <a:extLst>
              <a:ext uri="{FF2B5EF4-FFF2-40B4-BE49-F238E27FC236}">
                <a16:creationId xmlns:a16="http://schemas.microsoft.com/office/drawing/2014/main" id="{153599EF-B0C9-8614-527C-BA1143D786A5}"/>
              </a:ext>
            </a:extLst>
          </p:cNvPr>
          <p:cNvSpPr>
            <a:spLocks noGrp="1" noRot="1" noChangeAspect="1"/>
          </p:cNvSpPr>
          <p:nvPr>
            <p:ph type="sldImg"/>
          </p:nvPr>
        </p:nvSpPr>
        <p:spPr/>
      </p:sp>
      <p:sp>
        <p:nvSpPr>
          <p:cNvPr id="5" name="Notizenplatzhalter 4">
            <a:extLst>
              <a:ext uri="{FF2B5EF4-FFF2-40B4-BE49-F238E27FC236}">
                <a16:creationId xmlns:a16="http://schemas.microsoft.com/office/drawing/2014/main" id="{9380C9C0-91FF-7DF1-18E9-7215C359D917}"/>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484615164"/>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8ED64144-B7ED-46E8-B91F-3ED8472079F5}"/>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21E3FD77-18D5-4D1C-AE87-A3F83ED0ADE2}"/>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1767386195"/>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C5341BBA-B343-4A3A-9AAC-E6706249A5F8}"/>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CE0116AB-B56C-4066-8FC3-8A4D4160DD83}"/>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4210629652"/>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C874B784-C6E8-4090-A49E-B9F4C50ECEF7}"/>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BE60495A-BD41-4286-AA3C-00D833850B4D}"/>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1755901344"/>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ienbildplatzhalter 3">
            <a:extLst>
              <a:ext uri="{FF2B5EF4-FFF2-40B4-BE49-F238E27FC236}">
                <a16:creationId xmlns:a16="http://schemas.microsoft.com/office/drawing/2014/main" id="{A9246C39-45DF-41DC-A997-52E74FEF73ED}"/>
              </a:ext>
            </a:extLst>
          </p:cNvPr>
          <p:cNvSpPr>
            <a:spLocks noGrp="1" noRot="1" noChangeAspect="1"/>
          </p:cNvSpPr>
          <p:nvPr>
            <p:ph type="sldImg"/>
          </p:nvPr>
        </p:nvSpPr>
        <p:spPr/>
      </p:sp>
      <p:sp>
        <p:nvSpPr>
          <p:cNvPr id="5" name="Notizenplatzhalter 4">
            <a:extLst>
              <a:ext uri="{FF2B5EF4-FFF2-40B4-BE49-F238E27FC236}">
                <a16:creationId xmlns:a16="http://schemas.microsoft.com/office/drawing/2014/main" id="{879E831D-1284-4C07-BA56-363DC84669BC}"/>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1310470664"/>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C7BE804B-7F35-455C-888B-A7A3C452A908}"/>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CB6F08A5-2128-4639-89AE-2B73A2A1BE52}"/>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388619084"/>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ienbildplatzhalter 3">
            <a:extLst>
              <a:ext uri="{FF2B5EF4-FFF2-40B4-BE49-F238E27FC236}">
                <a16:creationId xmlns:a16="http://schemas.microsoft.com/office/drawing/2014/main" id="{E3920B8D-8FCD-4D5A-9789-6587B25A7129}"/>
              </a:ext>
            </a:extLst>
          </p:cNvPr>
          <p:cNvSpPr>
            <a:spLocks noGrp="1" noRot="1" noChangeAspect="1"/>
          </p:cNvSpPr>
          <p:nvPr>
            <p:ph type="sldImg"/>
          </p:nvPr>
        </p:nvSpPr>
        <p:spPr/>
      </p:sp>
      <p:sp>
        <p:nvSpPr>
          <p:cNvPr id="5" name="Notizenplatzhalter 4">
            <a:extLst>
              <a:ext uri="{FF2B5EF4-FFF2-40B4-BE49-F238E27FC236}">
                <a16:creationId xmlns:a16="http://schemas.microsoft.com/office/drawing/2014/main" id="{230629CA-304D-4364-A6AB-E9005C922F3C}"/>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3845832981"/>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B6837110-73D4-4080-8919-3C3545BC88EB}"/>
              </a:ext>
            </a:extLst>
          </p:cNvPr>
          <p:cNvSpPr>
            <a:spLocks noGrp="1" noRot="1" noChangeAspect="1"/>
          </p:cNvSpPr>
          <p:nvPr>
            <p:ph type="sldImg"/>
          </p:nvPr>
        </p:nvSpPr>
        <p:spPr>
          <a:xfrm>
            <a:off x="668338" y="777875"/>
            <a:ext cx="5521325" cy="3822700"/>
          </a:xfrm>
        </p:spPr>
      </p:sp>
      <p:sp>
        <p:nvSpPr>
          <p:cNvPr id="3" name="Notizenplatzhalter 2">
            <a:extLst>
              <a:ext uri="{FF2B5EF4-FFF2-40B4-BE49-F238E27FC236}">
                <a16:creationId xmlns:a16="http://schemas.microsoft.com/office/drawing/2014/main" id="{8CB26B4E-2CEB-4ADA-B22F-A1268F70E26B}"/>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2923951937"/>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lienbildplatzhalter 2">
            <a:extLst>
              <a:ext uri="{FF2B5EF4-FFF2-40B4-BE49-F238E27FC236}">
                <a16:creationId xmlns:a16="http://schemas.microsoft.com/office/drawing/2014/main" id="{F884E23D-6BCC-4B3B-8D88-3781ADC71E33}"/>
              </a:ext>
            </a:extLst>
          </p:cNvPr>
          <p:cNvSpPr>
            <a:spLocks noGrp="1" noRot="1" noChangeAspect="1"/>
          </p:cNvSpPr>
          <p:nvPr>
            <p:ph type="sldImg"/>
          </p:nvPr>
        </p:nvSpPr>
        <p:spPr/>
      </p:sp>
      <p:sp>
        <p:nvSpPr>
          <p:cNvPr id="4" name="Notizenplatzhalter 3">
            <a:extLst>
              <a:ext uri="{FF2B5EF4-FFF2-40B4-BE49-F238E27FC236}">
                <a16:creationId xmlns:a16="http://schemas.microsoft.com/office/drawing/2014/main" id="{44F6CEDD-9DCE-486C-B195-4C8EB46AFA27}"/>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285503035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8BA49A44-8054-47A8-B679-D589FAAF3E4D}"/>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F89183CC-7C19-4F47-94E1-5C6CA56734CA}"/>
              </a:ext>
            </a:extLst>
          </p:cNvPr>
          <p:cNvSpPr>
            <a:spLocks noGrp="1"/>
          </p:cNvSpPr>
          <p:nvPr>
            <p:ph type="body" idx="1"/>
          </p:nvPr>
        </p:nvSpPr>
        <p:spPr/>
        <p:txBody>
          <a:bodyPr/>
          <a:lstStyle/>
          <a:p>
            <a:endParaRPr lang="de-AT"/>
          </a:p>
        </p:txBody>
      </p:sp>
    </p:spTree>
    <p:extLst>
      <p:ext uri="{BB962C8B-B14F-4D97-AF65-F5344CB8AC3E}">
        <p14:creationId xmlns:p14="http://schemas.microsoft.com/office/powerpoint/2010/main" val="258002488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hyperlink" Target="../../_4all/pause.ppt" TargetMode="External"/><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userDrawn="1">
  <p:cSld name="Titelfolie">
    <p:spTree>
      <p:nvGrpSpPr>
        <p:cNvPr id="1" name=""/>
        <p:cNvGrpSpPr/>
        <p:nvPr/>
      </p:nvGrpSpPr>
      <p:grpSpPr>
        <a:xfrm>
          <a:off x="0" y="0"/>
          <a:ext cx="0" cy="0"/>
          <a:chOff x="0" y="0"/>
          <a:chExt cx="0" cy="0"/>
        </a:xfrm>
      </p:grpSpPr>
    </p:spTree>
    <p:extLst>
      <p:ext uri="{BB962C8B-B14F-4D97-AF65-F5344CB8AC3E}">
        <p14:creationId xmlns:p14="http://schemas.microsoft.com/office/powerpoint/2010/main" val="24936530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Titel und Inhalt">
    <p:spTree>
      <p:nvGrpSpPr>
        <p:cNvPr id="1" name=""/>
        <p:cNvGrpSpPr/>
        <p:nvPr/>
      </p:nvGrpSpPr>
      <p:grpSpPr>
        <a:xfrm>
          <a:off x="0" y="0"/>
          <a:ext cx="0" cy="0"/>
          <a:chOff x="0" y="0"/>
          <a:chExt cx="0" cy="0"/>
        </a:xfrm>
      </p:grpSpPr>
    </p:spTree>
    <p:extLst>
      <p:ext uri="{BB962C8B-B14F-4D97-AF65-F5344CB8AC3E}">
        <p14:creationId xmlns:p14="http://schemas.microsoft.com/office/powerpoint/2010/main" val="27933502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obj">
  <p:cSld name="1_Titel und Inhalt">
    <p:spTree>
      <p:nvGrpSpPr>
        <p:cNvPr id="1" name=""/>
        <p:cNvGrpSpPr/>
        <p:nvPr/>
      </p:nvGrpSpPr>
      <p:grpSpPr>
        <a:xfrm>
          <a:off x="0" y="0"/>
          <a:ext cx="0" cy="0"/>
          <a:chOff x="0" y="0"/>
          <a:chExt cx="0" cy="0"/>
        </a:xfrm>
      </p:grpSpPr>
      <p:sp>
        <p:nvSpPr>
          <p:cNvPr id="2" name="Titel 1"/>
          <p:cNvSpPr>
            <a:spLocks noGrp="1"/>
          </p:cNvSpPr>
          <p:nvPr>
            <p:ph type="title"/>
          </p:nvPr>
        </p:nvSpPr>
        <p:spPr>
          <a:xfrm>
            <a:off x="252413" y="471488"/>
            <a:ext cx="9293225" cy="457200"/>
          </a:xfrm>
          <a:prstGeom prst="rect">
            <a:avLst/>
          </a:prstGeom>
        </p:spPr>
        <p:txBody>
          <a:bodyPr/>
          <a:lstStyle/>
          <a:p>
            <a:r>
              <a:rPr lang="de-DE"/>
              <a:t>Titelmasterformat durch Klicken bearbeiten</a:t>
            </a:r>
            <a:endParaRPr lang="de-AT"/>
          </a:p>
        </p:txBody>
      </p:sp>
      <p:sp>
        <p:nvSpPr>
          <p:cNvPr id="3" name="Inhaltsplatzhalter 2"/>
          <p:cNvSpPr>
            <a:spLocks noGrp="1"/>
          </p:cNvSpPr>
          <p:nvPr>
            <p:ph idx="1"/>
          </p:nvPr>
        </p:nvSpPr>
        <p:spPr>
          <a:xfrm>
            <a:off x="376238" y="1100138"/>
            <a:ext cx="9409112" cy="349250"/>
          </a:xfrm>
          <a:prstGeom prst="rect">
            <a:avLst/>
          </a:prstGeom>
        </p:spPr>
        <p:txBody>
          <a:bodyPr/>
          <a:lstStyle/>
          <a:p>
            <a:pPr lvl="0"/>
            <a:r>
              <a:rPr lang="de-DE"/>
              <a:t>Textmasterformate durch Klicken bearbeiten</a:t>
            </a:r>
          </a:p>
          <a:p>
            <a:pPr lvl="1"/>
            <a:r>
              <a:rPr lang="de-DE"/>
              <a:t>Zweite Ebene</a:t>
            </a:r>
          </a:p>
          <a:p>
            <a:pPr lvl="2"/>
            <a:r>
              <a:rPr lang="de-DE"/>
              <a:t>Dritte Ebene</a:t>
            </a:r>
          </a:p>
          <a:p>
            <a:pPr lvl="3"/>
            <a:r>
              <a:rPr lang="de-DE"/>
              <a:t>Vierte Ebene</a:t>
            </a:r>
          </a:p>
          <a:p>
            <a:pPr lvl="4"/>
            <a:r>
              <a:rPr lang="de-DE"/>
              <a:t>Fünfte Ebene</a:t>
            </a:r>
            <a:endParaRPr lang="de-AT"/>
          </a:p>
        </p:txBody>
      </p:sp>
    </p:spTree>
    <p:extLst>
      <p:ext uri="{BB962C8B-B14F-4D97-AF65-F5344CB8AC3E}">
        <p14:creationId xmlns:p14="http://schemas.microsoft.com/office/powerpoint/2010/main" val="12846866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titleOnly">
  <p:cSld name="Nur Titel">
    <p:spTree>
      <p:nvGrpSpPr>
        <p:cNvPr id="1" name=""/>
        <p:cNvGrpSpPr/>
        <p:nvPr/>
      </p:nvGrpSpPr>
      <p:grpSpPr>
        <a:xfrm>
          <a:off x="0" y="0"/>
          <a:ext cx="0" cy="0"/>
          <a:chOff x="0" y="0"/>
          <a:chExt cx="0" cy="0"/>
        </a:xfrm>
      </p:grpSpPr>
      <p:sp>
        <p:nvSpPr>
          <p:cNvPr id="2" name="Titel 1"/>
          <p:cNvSpPr>
            <a:spLocks noGrp="1"/>
          </p:cNvSpPr>
          <p:nvPr>
            <p:ph type="title"/>
          </p:nvPr>
        </p:nvSpPr>
        <p:spPr>
          <a:xfrm>
            <a:off x="252413" y="471488"/>
            <a:ext cx="9293225" cy="457200"/>
          </a:xfrm>
          <a:prstGeom prst="rect">
            <a:avLst/>
          </a:prstGeom>
        </p:spPr>
        <p:txBody>
          <a:bodyPr/>
          <a:lstStyle/>
          <a:p>
            <a:r>
              <a:rPr lang="de-DE"/>
              <a:t>Titelmasterformat durch Klicken bearbeiten</a:t>
            </a:r>
          </a:p>
        </p:txBody>
      </p:sp>
    </p:spTree>
    <p:extLst>
      <p:ext uri="{BB962C8B-B14F-4D97-AF65-F5344CB8AC3E}">
        <p14:creationId xmlns:p14="http://schemas.microsoft.com/office/powerpoint/2010/main" val="31780138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dgm">
  <p:cSld name="Titel und Diagramm oder Organigramm">
    <p:spTree>
      <p:nvGrpSpPr>
        <p:cNvPr id="1" name=""/>
        <p:cNvGrpSpPr/>
        <p:nvPr/>
      </p:nvGrpSpPr>
      <p:grpSpPr>
        <a:xfrm>
          <a:off x="0" y="0"/>
          <a:ext cx="0" cy="0"/>
          <a:chOff x="0" y="0"/>
          <a:chExt cx="0" cy="0"/>
        </a:xfrm>
      </p:grpSpPr>
      <p:sp>
        <p:nvSpPr>
          <p:cNvPr id="2" name="Titel 1"/>
          <p:cNvSpPr>
            <a:spLocks noGrp="1"/>
          </p:cNvSpPr>
          <p:nvPr>
            <p:ph type="title"/>
          </p:nvPr>
        </p:nvSpPr>
        <p:spPr>
          <a:xfrm>
            <a:off x="252413" y="471488"/>
            <a:ext cx="9293225" cy="457200"/>
          </a:xfrm>
          <a:prstGeom prst="rect">
            <a:avLst/>
          </a:prstGeom>
        </p:spPr>
        <p:txBody>
          <a:bodyPr/>
          <a:lstStyle/>
          <a:p>
            <a:r>
              <a:rPr lang="de-DE"/>
              <a:t>Titelmasterformat durch Klicken bearbeiten</a:t>
            </a:r>
            <a:endParaRPr lang="de-AT"/>
          </a:p>
        </p:txBody>
      </p:sp>
      <p:sp>
        <p:nvSpPr>
          <p:cNvPr id="3" name="SmartArt-Platzhalter 2"/>
          <p:cNvSpPr>
            <a:spLocks noGrp="1"/>
          </p:cNvSpPr>
          <p:nvPr>
            <p:ph type="dgm" idx="1"/>
          </p:nvPr>
        </p:nvSpPr>
        <p:spPr>
          <a:xfrm>
            <a:off x="338138" y="1100138"/>
            <a:ext cx="9409112" cy="349250"/>
          </a:xfrm>
          <a:prstGeom prst="rect">
            <a:avLst/>
          </a:prstGeom>
        </p:spPr>
        <p:txBody>
          <a:bodyPr/>
          <a:lstStyle/>
          <a:p>
            <a:endParaRPr lang="de-AT"/>
          </a:p>
        </p:txBody>
      </p:sp>
    </p:spTree>
    <p:extLst>
      <p:ext uri="{BB962C8B-B14F-4D97-AF65-F5344CB8AC3E}">
        <p14:creationId xmlns:p14="http://schemas.microsoft.com/office/powerpoint/2010/main" val="36716993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Inhalt">
    <p:spTree>
      <p:nvGrpSpPr>
        <p:cNvPr id="1" name=""/>
        <p:cNvGrpSpPr/>
        <p:nvPr/>
      </p:nvGrpSpPr>
      <p:grpSpPr>
        <a:xfrm>
          <a:off x="0" y="0"/>
          <a:ext cx="0" cy="0"/>
          <a:chOff x="0" y="0"/>
          <a:chExt cx="0" cy="0"/>
        </a:xfrm>
      </p:grpSpPr>
    </p:spTree>
    <p:extLst>
      <p:ext uri="{BB962C8B-B14F-4D97-AF65-F5344CB8AC3E}">
        <p14:creationId xmlns:p14="http://schemas.microsoft.com/office/powerpoint/2010/main" val="32511682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cSld name="Zwei Inhalte">
    <p:spTree>
      <p:nvGrpSpPr>
        <p:cNvPr id="1" name=""/>
        <p:cNvGrpSpPr/>
        <p:nvPr/>
      </p:nvGrpSpPr>
      <p:grpSpPr>
        <a:xfrm>
          <a:off x="0" y="0"/>
          <a:ext cx="0" cy="0"/>
          <a:chOff x="0" y="0"/>
          <a:chExt cx="0" cy="0"/>
        </a:xfrm>
      </p:grpSpPr>
      <p:sp>
        <p:nvSpPr>
          <p:cNvPr id="2" name="Titel 1"/>
          <p:cNvSpPr>
            <a:spLocks noGrp="1"/>
          </p:cNvSpPr>
          <p:nvPr>
            <p:ph type="title"/>
          </p:nvPr>
        </p:nvSpPr>
        <p:spPr>
          <a:xfrm>
            <a:off x="252413" y="471488"/>
            <a:ext cx="9293225" cy="457200"/>
          </a:xfrm>
          <a:prstGeom prst="rect">
            <a:avLst/>
          </a:prstGeom>
        </p:spPr>
        <p:txBody>
          <a:bodyPr/>
          <a:lstStyle/>
          <a:p>
            <a:r>
              <a:rPr lang="de-DE"/>
              <a:t>Titelmasterformat durch Klicken bearbeiten</a:t>
            </a:r>
            <a:endParaRPr lang="de-AT"/>
          </a:p>
        </p:txBody>
      </p:sp>
      <p:sp>
        <p:nvSpPr>
          <p:cNvPr id="3" name="Inhaltsplatzhalter 2"/>
          <p:cNvSpPr>
            <a:spLocks noGrp="1"/>
          </p:cNvSpPr>
          <p:nvPr>
            <p:ph sz="half" idx="1"/>
          </p:nvPr>
        </p:nvSpPr>
        <p:spPr>
          <a:xfrm>
            <a:off x="338138" y="1100138"/>
            <a:ext cx="4627562" cy="349250"/>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de-DE"/>
              <a:t>Textmasterformate durch Klicken bearbeiten</a:t>
            </a:r>
          </a:p>
          <a:p>
            <a:pPr lvl="1"/>
            <a:r>
              <a:rPr lang="de-DE"/>
              <a:t>Zweite Ebene</a:t>
            </a:r>
          </a:p>
          <a:p>
            <a:pPr lvl="2"/>
            <a:r>
              <a:rPr lang="de-DE"/>
              <a:t>Dritte Ebene</a:t>
            </a:r>
          </a:p>
          <a:p>
            <a:pPr lvl="3"/>
            <a:r>
              <a:rPr lang="de-DE"/>
              <a:t>Vierte Ebene</a:t>
            </a:r>
          </a:p>
          <a:p>
            <a:pPr lvl="4"/>
            <a:r>
              <a:rPr lang="de-DE"/>
              <a:t>Fünfte Ebene</a:t>
            </a:r>
            <a:endParaRPr lang="de-AT"/>
          </a:p>
        </p:txBody>
      </p:sp>
      <p:sp>
        <p:nvSpPr>
          <p:cNvPr id="4" name="Inhaltsplatzhalter 3"/>
          <p:cNvSpPr>
            <a:spLocks noGrp="1"/>
          </p:cNvSpPr>
          <p:nvPr>
            <p:ph sz="half" idx="2"/>
          </p:nvPr>
        </p:nvSpPr>
        <p:spPr>
          <a:xfrm>
            <a:off x="5118100" y="1100138"/>
            <a:ext cx="4629150" cy="349250"/>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de-DE"/>
              <a:t>Textmasterformate durch Klicken bearbeiten</a:t>
            </a:r>
          </a:p>
          <a:p>
            <a:pPr lvl="1"/>
            <a:r>
              <a:rPr lang="de-DE"/>
              <a:t>Zweite Ebene</a:t>
            </a:r>
          </a:p>
          <a:p>
            <a:pPr lvl="2"/>
            <a:r>
              <a:rPr lang="de-DE"/>
              <a:t>Dritte Ebene</a:t>
            </a:r>
          </a:p>
          <a:p>
            <a:pPr lvl="3"/>
            <a:r>
              <a:rPr lang="de-DE"/>
              <a:t>Vierte Ebene</a:t>
            </a:r>
          </a:p>
          <a:p>
            <a:pPr lvl="4"/>
            <a:r>
              <a:rPr lang="de-DE"/>
              <a:t>Fünfte Ebene</a:t>
            </a:r>
            <a:endParaRPr lang="de-AT"/>
          </a:p>
        </p:txBody>
      </p:sp>
    </p:spTree>
    <p:extLst>
      <p:ext uri="{BB962C8B-B14F-4D97-AF65-F5344CB8AC3E}">
        <p14:creationId xmlns:p14="http://schemas.microsoft.com/office/powerpoint/2010/main" val="11629654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type="objOnly">
  <p:cSld name="1_Inhalt">
    <p:spTree>
      <p:nvGrpSpPr>
        <p:cNvPr id="1" name=""/>
        <p:cNvGrpSpPr/>
        <p:nvPr/>
      </p:nvGrpSpPr>
      <p:grpSpPr>
        <a:xfrm>
          <a:off x="0" y="0"/>
          <a:ext cx="0" cy="0"/>
          <a:chOff x="0" y="0"/>
          <a:chExt cx="0" cy="0"/>
        </a:xfrm>
      </p:grpSpPr>
      <p:sp>
        <p:nvSpPr>
          <p:cNvPr id="2" name="Inhaltsplatzhalter 1"/>
          <p:cNvSpPr>
            <a:spLocks noGrp="1"/>
          </p:cNvSpPr>
          <p:nvPr>
            <p:ph/>
          </p:nvPr>
        </p:nvSpPr>
        <p:spPr>
          <a:xfrm>
            <a:off x="252413" y="471488"/>
            <a:ext cx="9494837" cy="977900"/>
          </a:xfrm>
          <a:prstGeom prst="rect">
            <a:avLst/>
          </a:prstGeom>
        </p:spPr>
        <p:txBody>
          <a:bodyPr/>
          <a:lstStyle/>
          <a:p>
            <a:pPr lvl="0"/>
            <a:r>
              <a:rPr lang="de-DE"/>
              <a:t>Textmasterformate durch Klicken bearbeiten</a:t>
            </a:r>
          </a:p>
          <a:p>
            <a:pPr lvl="1"/>
            <a:r>
              <a:rPr lang="de-DE"/>
              <a:t>Zweite Ebene</a:t>
            </a:r>
          </a:p>
          <a:p>
            <a:pPr lvl="2"/>
            <a:r>
              <a:rPr lang="de-DE"/>
              <a:t>Dritte Ebene</a:t>
            </a:r>
          </a:p>
          <a:p>
            <a:pPr lvl="3"/>
            <a:r>
              <a:rPr lang="de-DE"/>
              <a:t>Vierte Ebene</a:t>
            </a:r>
          </a:p>
          <a:p>
            <a:pPr lvl="4"/>
            <a:r>
              <a:rPr lang="de-DE"/>
              <a:t>Fünfte Ebene</a:t>
            </a:r>
            <a:endParaRPr lang="de-AT"/>
          </a:p>
        </p:txBody>
      </p:sp>
    </p:spTree>
    <p:extLst>
      <p:ext uri="{BB962C8B-B14F-4D97-AF65-F5344CB8AC3E}">
        <p14:creationId xmlns:p14="http://schemas.microsoft.com/office/powerpoint/2010/main" val="6931211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type="tbl">
  <p:cSld name="Titel und Tabelle">
    <p:spTree>
      <p:nvGrpSpPr>
        <p:cNvPr id="1" name=""/>
        <p:cNvGrpSpPr/>
        <p:nvPr/>
      </p:nvGrpSpPr>
      <p:grpSpPr>
        <a:xfrm>
          <a:off x="0" y="0"/>
          <a:ext cx="0" cy="0"/>
          <a:chOff x="0" y="0"/>
          <a:chExt cx="0" cy="0"/>
        </a:xfrm>
      </p:grpSpPr>
      <p:sp>
        <p:nvSpPr>
          <p:cNvPr id="2" name="Titel 1"/>
          <p:cNvSpPr>
            <a:spLocks noGrp="1"/>
          </p:cNvSpPr>
          <p:nvPr>
            <p:ph type="title"/>
          </p:nvPr>
        </p:nvSpPr>
        <p:spPr>
          <a:xfrm>
            <a:off x="252413" y="471488"/>
            <a:ext cx="9293225" cy="457200"/>
          </a:xfrm>
          <a:prstGeom prst="rect">
            <a:avLst/>
          </a:prstGeom>
        </p:spPr>
        <p:txBody>
          <a:bodyPr/>
          <a:lstStyle/>
          <a:p>
            <a:r>
              <a:rPr lang="de-DE"/>
              <a:t>Titelmasterformat durch Klicken bearbeiten</a:t>
            </a:r>
          </a:p>
        </p:txBody>
      </p:sp>
      <p:sp>
        <p:nvSpPr>
          <p:cNvPr id="3" name="Tabellenplatzhalter 2"/>
          <p:cNvSpPr>
            <a:spLocks noGrp="1"/>
          </p:cNvSpPr>
          <p:nvPr>
            <p:ph type="tbl" idx="1"/>
          </p:nvPr>
        </p:nvSpPr>
        <p:spPr>
          <a:xfrm>
            <a:off x="495300" y="1600200"/>
            <a:ext cx="8915400" cy="4525963"/>
          </a:xfrm>
          <a:prstGeom prst="rect">
            <a:avLst/>
          </a:prstGeom>
        </p:spPr>
        <p:txBody>
          <a:bodyPr/>
          <a:lstStyle/>
          <a:p>
            <a:pPr lvl="0"/>
            <a:endParaRPr lang="de-DE" noProof="0"/>
          </a:p>
        </p:txBody>
      </p:sp>
    </p:spTree>
    <p:extLst>
      <p:ext uri="{BB962C8B-B14F-4D97-AF65-F5344CB8AC3E}">
        <p14:creationId xmlns:p14="http://schemas.microsoft.com/office/powerpoint/2010/main" val="30370861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type="objAndTwoObj">
  <p:cSld name="Titel, Inhalt und zwei Inhalte">
    <p:spTree>
      <p:nvGrpSpPr>
        <p:cNvPr id="1" name=""/>
        <p:cNvGrpSpPr/>
        <p:nvPr/>
      </p:nvGrpSpPr>
      <p:grpSpPr>
        <a:xfrm>
          <a:off x="0" y="0"/>
          <a:ext cx="0" cy="0"/>
          <a:chOff x="0" y="0"/>
          <a:chExt cx="0" cy="0"/>
        </a:xfrm>
      </p:grpSpPr>
      <p:sp>
        <p:nvSpPr>
          <p:cNvPr id="2" name="Titel 1"/>
          <p:cNvSpPr>
            <a:spLocks noGrp="1"/>
          </p:cNvSpPr>
          <p:nvPr>
            <p:ph type="title"/>
          </p:nvPr>
        </p:nvSpPr>
        <p:spPr>
          <a:xfrm>
            <a:off x="252413" y="471488"/>
            <a:ext cx="9293225" cy="457200"/>
          </a:xfrm>
          <a:prstGeom prst="rect">
            <a:avLst/>
          </a:prstGeom>
        </p:spPr>
        <p:txBody>
          <a:bodyPr/>
          <a:lstStyle/>
          <a:p>
            <a:r>
              <a:rPr lang="de-DE"/>
              <a:t>Titelmasterformat durch Klicken bearbeiten</a:t>
            </a:r>
          </a:p>
        </p:txBody>
      </p:sp>
      <p:sp>
        <p:nvSpPr>
          <p:cNvPr id="3" name="Inhaltsplatzhalter 2"/>
          <p:cNvSpPr>
            <a:spLocks noGrp="1"/>
          </p:cNvSpPr>
          <p:nvPr>
            <p:ph sz="half" idx="1"/>
          </p:nvPr>
        </p:nvSpPr>
        <p:spPr>
          <a:xfrm>
            <a:off x="495300" y="1600200"/>
            <a:ext cx="4381500" cy="4525963"/>
          </a:xfrm>
          <a:prstGeom prst="rect">
            <a:avLst/>
          </a:prstGeom>
        </p:spPr>
        <p:txBody>
          <a:bodyPr/>
          <a:lstStyle/>
          <a:p>
            <a:pPr lvl="0"/>
            <a:r>
              <a:rPr lang="de-DE"/>
              <a:t>Textmasterformate durch Klicken bearbeiten</a:t>
            </a:r>
          </a:p>
          <a:p>
            <a:pPr lvl="1"/>
            <a:r>
              <a:rPr lang="de-DE"/>
              <a:t>Zweite Ebene</a:t>
            </a:r>
          </a:p>
          <a:p>
            <a:pPr lvl="2"/>
            <a:r>
              <a:rPr lang="de-DE"/>
              <a:t>Dritte Ebene</a:t>
            </a:r>
          </a:p>
          <a:p>
            <a:pPr lvl="3"/>
            <a:r>
              <a:rPr lang="de-DE"/>
              <a:t>Vierte Ebene</a:t>
            </a:r>
          </a:p>
          <a:p>
            <a:pPr lvl="4"/>
            <a:r>
              <a:rPr lang="de-DE"/>
              <a:t>Fünfte Ebene</a:t>
            </a:r>
          </a:p>
        </p:txBody>
      </p:sp>
      <p:sp>
        <p:nvSpPr>
          <p:cNvPr id="4" name="Inhaltsplatzhalter 3"/>
          <p:cNvSpPr>
            <a:spLocks noGrp="1"/>
          </p:cNvSpPr>
          <p:nvPr>
            <p:ph sz="quarter" idx="2"/>
          </p:nvPr>
        </p:nvSpPr>
        <p:spPr>
          <a:xfrm>
            <a:off x="5029200" y="1600200"/>
            <a:ext cx="4381500" cy="2185988"/>
          </a:xfrm>
          <a:prstGeom prst="rect">
            <a:avLst/>
          </a:prstGeom>
        </p:spPr>
        <p:txBody>
          <a:bodyPr/>
          <a:lstStyle/>
          <a:p>
            <a:pPr lvl="0"/>
            <a:r>
              <a:rPr lang="de-DE"/>
              <a:t>Textmasterformate durch Klicken bearbeiten</a:t>
            </a:r>
          </a:p>
          <a:p>
            <a:pPr lvl="1"/>
            <a:r>
              <a:rPr lang="de-DE"/>
              <a:t>Zweite Ebene</a:t>
            </a:r>
          </a:p>
          <a:p>
            <a:pPr lvl="2"/>
            <a:r>
              <a:rPr lang="de-DE"/>
              <a:t>Dritte Ebene</a:t>
            </a:r>
          </a:p>
          <a:p>
            <a:pPr lvl="3"/>
            <a:r>
              <a:rPr lang="de-DE"/>
              <a:t>Vierte Ebene</a:t>
            </a:r>
          </a:p>
          <a:p>
            <a:pPr lvl="4"/>
            <a:r>
              <a:rPr lang="de-DE"/>
              <a:t>Fünfte Ebene</a:t>
            </a:r>
          </a:p>
        </p:txBody>
      </p:sp>
      <p:sp>
        <p:nvSpPr>
          <p:cNvPr id="5" name="Inhaltsplatzhalter 4"/>
          <p:cNvSpPr>
            <a:spLocks noGrp="1"/>
          </p:cNvSpPr>
          <p:nvPr>
            <p:ph sz="quarter" idx="3"/>
          </p:nvPr>
        </p:nvSpPr>
        <p:spPr>
          <a:xfrm>
            <a:off x="5029200" y="3938588"/>
            <a:ext cx="4381500" cy="2187575"/>
          </a:xfrm>
          <a:prstGeom prst="rect">
            <a:avLst/>
          </a:prstGeom>
        </p:spPr>
        <p:txBody>
          <a:bodyPr/>
          <a:lstStyle/>
          <a:p>
            <a:pPr lvl="0"/>
            <a:r>
              <a:rPr lang="de-DE"/>
              <a:t>Textmasterformate durch Klicken bearbeiten</a:t>
            </a:r>
          </a:p>
          <a:p>
            <a:pPr lvl="1"/>
            <a:r>
              <a:rPr lang="de-DE"/>
              <a:t>Zweite Ebene</a:t>
            </a:r>
          </a:p>
          <a:p>
            <a:pPr lvl="2"/>
            <a:r>
              <a:rPr lang="de-DE"/>
              <a:t>Dritte Ebene</a:t>
            </a:r>
          </a:p>
          <a:p>
            <a:pPr lvl="3"/>
            <a:r>
              <a:rPr lang="de-DE"/>
              <a:t>Vierte Ebene</a:t>
            </a:r>
          </a:p>
          <a:p>
            <a:pPr lvl="4"/>
            <a:r>
              <a:rPr lang="de-DE"/>
              <a:t>Fünfte Ebene</a:t>
            </a:r>
          </a:p>
        </p:txBody>
      </p:sp>
    </p:spTree>
    <p:extLst>
      <p:ext uri="{BB962C8B-B14F-4D97-AF65-F5344CB8AC3E}">
        <p14:creationId xmlns:p14="http://schemas.microsoft.com/office/powerpoint/2010/main" val="24233627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type="chart">
  <p:cSld name="Titel und Diagramm">
    <p:spTree>
      <p:nvGrpSpPr>
        <p:cNvPr id="1" name=""/>
        <p:cNvGrpSpPr/>
        <p:nvPr/>
      </p:nvGrpSpPr>
      <p:grpSpPr>
        <a:xfrm>
          <a:off x="0" y="0"/>
          <a:ext cx="0" cy="0"/>
          <a:chOff x="0" y="0"/>
          <a:chExt cx="0" cy="0"/>
        </a:xfrm>
      </p:grpSpPr>
      <p:sp>
        <p:nvSpPr>
          <p:cNvPr id="2" name="Titel 1"/>
          <p:cNvSpPr>
            <a:spLocks noGrp="1"/>
          </p:cNvSpPr>
          <p:nvPr>
            <p:ph type="title"/>
          </p:nvPr>
        </p:nvSpPr>
        <p:spPr>
          <a:xfrm>
            <a:off x="252413" y="471488"/>
            <a:ext cx="9293225" cy="457200"/>
          </a:xfrm>
          <a:prstGeom prst="rect">
            <a:avLst/>
          </a:prstGeom>
        </p:spPr>
        <p:txBody>
          <a:bodyPr/>
          <a:lstStyle/>
          <a:p>
            <a:r>
              <a:rPr lang="de-DE"/>
              <a:t>Titelmasterformat durch Klicken bearbeiten</a:t>
            </a:r>
            <a:endParaRPr lang="de-AT"/>
          </a:p>
        </p:txBody>
      </p:sp>
      <p:sp>
        <p:nvSpPr>
          <p:cNvPr id="3" name="Diagrammplatzhalter 2"/>
          <p:cNvSpPr>
            <a:spLocks noGrp="1"/>
          </p:cNvSpPr>
          <p:nvPr>
            <p:ph type="chart" idx="1"/>
          </p:nvPr>
        </p:nvSpPr>
        <p:spPr>
          <a:xfrm>
            <a:off x="338138" y="1100138"/>
            <a:ext cx="9409112" cy="349250"/>
          </a:xfrm>
          <a:prstGeom prst="rect">
            <a:avLst/>
          </a:prstGeom>
        </p:spPr>
        <p:txBody>
          <a:bodyPr/>
          <a:lstStyle/>
          <a:p>
            <a:endParaRPr lang="de-AT"/>
          </a:p>
        </p:txBody>
      </p:sp>
    </p:spTree>
    <p:extLst>
      <p:ext uri="{BB962C8B-B14F-4D97-AF65-F5344CB8AC3E}">
        <p14:creationId xmlns:p14="http://schemas.microsoft.com/office/powerpoint/2010/main" val="5646137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blank" preserve="1">
  <p:cSld name="Leer">
    <p:spTree>
      <p:nvGrpSpPr>
        <p:cNvPr id="1" name=""/>
        <p:cNvGrpSpPr/>
        <p:nvPr/>
      </p:nvGrpSpPr>
      <p:grpSpPr>
        <a:xfrm>
          <a:off x="0" y="0"/>
          <a:ext cx="0" cy="0"/>
          <a:chOff x="0" y="0"/>
          <a:chExt cx="0" cy="0"/>
        </a:xfrm>
      </p:grpSpPr>
    </p:spTree>
    <p:extLst>
      <p:ext uri="{BB962C8B-B14F-4D97-AF65-F5344CB8AC3E}">
        <p14:creationId xmlns:p14="http://schemas.microsoft.com/office/powerpoint/2010/main" val="31180645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type="title">
  <p:cSld name="1_Title Slide">
    <p:spTree>
      <p:nvGrpSpPr>
        <p:cNvPr id="1" name=""/>
        <p:cNvGrpSpPr/>
        <p:nvPr/>
      </p:nvGrpSpPr>
      <p:grpSpPr>
        <a:xfrm>
          <a:off x="0" y="0"/>
          <a:ext cx="0" cy="0"/>
          <a:chOff x="0" y="0"/>
          <a:chExt cx="0" cy="0"/>
        </a:xfrm>
      </p:grpSpPr>
      <p:sp>
        <p:nvSpPr>
          <p:cNvPr id="369666" name="Rectangle 2"/>
          <p:cNvSpPr>
            <a:spLocks noGrp="1" noChangeArrowheads="1"/>
          </p:cNvSpPr>
          <p:nvPr>
            <p:ph type="ctrTitle"/>
          </p:nvPr>
        </p:nvSpPr>
        <p:spPr>
          <a:xfrm>
            <a:off x="742950" y="2130426"/>
            <a:ext cx="8420100" cy="1470025"/>
          </a:xfrm>
        </p:spPr>
        <p:txBody>
          <a:bodyPr/>
          <a:lstStyle>
            <a:lvl1pPr>
              <a:defRPr smtClean="0">
                <a:solidFill>
                  <a:srgbClr val="FF0000"/>
                </a:solidFill>
              </a:defRPr>
            </a:lvl1pPr>
          </a:lstStyle>
          <a:p>
            <a:r>
              <a:rPr lang="en-US" dirty="0"/>
              <a:t>Click to edit Master title style</a:t>
            </a:r>
          </a:p>
        </p:txBody>
      </p:sp>
      <p:sp>
        <p:nvSpPr>
          <p:cNvPr id="369667" name="Rectangle 3"/>
          <p:cNvSpPr>
            <a:spLocks noGrp="1" noChangeArrowheads="1"/>
          </p:cNvSpPr>
          <p:nvPr>
            <p:ph type="subTitle" idx="1"/>
          </p:nvPr>
        </p:nvSpPr>
        <p:spPr>
          <a:xfrm>
            <a:off x="1485900" y="3886200"/>
            <a:ext cx="6934200" cy="1752600"/>
          </a:xfrm>
        </p:spPr>
        <p:txBody>
          <a:bodyPr/>
          <a:lstStyle>
            <a:lvl1pPr marL="0" indent="0" algn="ctr">
              <a:buFontTx/>
              <a:buNone/>
              <a:defRPr smtClean="0"/>
            </a:lvl1pPr>
          </a:lstStyle>
          <a:p>
            <a:r>
              <a:rPr lang="en-US"/>
              <a:t>Click to edit Master subtitle style</a:t>
            </a:r>
          </a:p>
        </p:txBody>
      </p:sp>
      <p:sp>
        <p:nvSpPr>
          <p:cNvPr id="7" name="Rectangle 38">
            <a:hlinkClick r:id="rId2" action="ppaction://hlinkpres?slideindex=1&amp;slidetitle="/>
          </p:cNvPr>
          <p:cNvSpPr>
            <a:spLocks noChangeArrowheads="1"/>
          </p:cNvSpPr>
          <p:nvPr userDrawn="1"/>
        </p:nvSpPr>
        <p:spPr bwMode="auto">
          <a:xfrm>
            <a:off x="9313863" y="339725"/>
            <a:ext cx="592137" cy="533400"/>
          </a:xfrm>
          <a:prstGeom prst="rect">
            <a:avLst/>
          </a:prstGeom>
          <a:noFill/>
          <a:ln w="19050" algn="ctr">
            <a:noFill/>
            <a:miter lim="800000"/>
            <a:headEnd/>
            <a:tailEnd/>
          </a:ln>
          <a:effectLst/>
        </p:spPr>
        <p:txBody>
          <a:bodyPr wrap="none" lIns="89958" tIns="46779" rIns="89958" bIns="46779" anchor="ctr"/>
          <a:lstStyle/>
          <a:p>
            <a:endParaRPr lang="de-AT"/>
          </a:p>
        </p:txBody>
      </p:sp>
      <p:sp>
        <p:nvSpPr>
          <p:cNvPr id="8" name="Rectangle 40">
            <a:hlinkClick r:id="rId2" action="ppaction://hlinkpres?slideindex=1&amp;slidetitle="/>
          </p:cNvPr>
          <p:cNvSpPr>
            <a:spLocks noChangeArrowheads="1"/>
          </p:cNvSpPr>
          <p:nvPr userDrawn="1"/>
        </p:nvSpPr>
        <p:spPr bwMode="auto">
          <a:xfrm>
            <a:off x="9448800" y="419100"/>
            <a:ext cx="457200" cy="431800"/>
          </a:xfrm>
          <a:prstGeom prst="rect">
            <a:avLst/>
          </a:prstGeom>
          <a:noFill/>
          <a:ln w="38100" algn="ctr">
            <a:noFill/>
            <a:miter lim="800000"/>
            <a:headEnd/>
            <a:tailEnd/>
          </a:ln>
          <a:effectLst/>
        </p:spPr>
        <p:txBody>
          <a:bodyPr wrap="none" lIns="0" tIns="0" rIns="0" bIns="0" anchor="ctr"/>
          <a:lstStyle/>
          <a:p>
            <a:endParaRPr lang="de-AT"/>
          </a:p>
        </p:txBody>
      </p:sp>
    </p:spTree>
    <p:extLst>
      <p:ext uri="{BB962C8B-B14F-4D97-AF65-F5344CB8AC3E}">
        <p14:creationId xmlns:p14="http://schemas.microsoft.com/office/powerpoint/2010/main" val="37676013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Titel und Inhalt">
    <p:spTree>
      <p:nvGrpSpPr>
        <p:cNvPr id="1" name=""/>
        <p:cNvGrpSpPr/>
        <p:nvPr/>
      </p:nvGrpSpPr>
      <p:grpSpPr>
        <a:xfrm>
          <a:off x="0" y="0"/>
          <a:ext cx="0" cy="0"/>
          <a:chOff x="0" y="0"/>
          <a:chExt cx="0" cy="0"/>
        </a:xfrm>
      </p:grpSpPr>
    </p:spTree>
    <p:extLst>
      <p:ext uri="{BB962C8B-B14F-4D97-AF65-F5344CB8AC3E}">
        <p14:creationId xmlns:p14="http://schemas.microsoft.com/office/powerpoint/2010/main" val="28434457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2_Titel und Inhalt">
    <p:spTree>
      <p:nvGrpSpPr>
        <p:cNvPr id="1" name=""/>
        <p:cNvGrpSpPr/>
        <p:nvPr/>
      </p:nvGrpSpPr>
      <p:grpSpPr>
        <a:xfrm>
          <a:off x="0" y="0"/>
          <a:ext cx="0" cy="0"/>
          <a:chOff x="0" y="0"/>
          <a:chExt cx="0" cy="0"/>
        </a:xfrm>
      </p:grpSpPr>
    </p:spTree>
    <p:extLst>
      <p:ext uri="{BB962C8B-B14F-4D97-AF65-F5344CB8AC3E}">
        <p14:creationId xmlns:p14="http://schemas.microsoft.com/office/powerpoint/2010/main" val="20633304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obj">
  <p:cSld name="16_Titel und Inhalt">
    <p:spTree>
      <p:nvGrpSpPr>
        <p:cNvPr id="1" name=""/>
        <p:cNvGrpSpPr/>
        <p:nvPr/>
      </p:nvGrpSpPr>
      <p:grpSpPr>
        <a:xfrm>
          <a:off x="0" y="0"/>
          <a:ext cx="0" cy="0"/>
          <a:chOff x="0" y="0"/>
          <a:chExt cx="0" cy="0"/>
        </a:xfrm>
      </p:grpSpPr>
      <p:sp>
        <p:nvSpPr>
          <p:cNvPr id="2" name="Titel 1"/>
          <p:cNvSpPr>
            <a:spLocks noGrp="1"/>
          </p:cNvSpPr>
          <p:nvPr>
            <p:ph type="title"/>
          </p:nvPr>
        </p:nvSpPr>
        <p:spPr>
          <a:xfrm>
            <a:off x="252413" y="471488"/>
            <a:ext cx="9293225" cy="457200"/>
          </a:xfrm>
          <a:prstGeom prst="rect">
            <a:avLst/>
          </a:prstGeom>
        </p:spPr>
        <p:txBody>
          <a:bodyPr/>
          <a:lstStyle/>
          <a:p>
            <a:r>
              <a:rPr lang="de-DE"/>
              <a:t>Titelmasterformat durch Klicken bearbeiten</a:t>
            </a:r>
            <a:endParaRPr lang="de-AT"/>
          </a:p>
        </p:txBody>
      </p:sp>
      <p:sp>
        <p:nvSpPr>
          <p:cNvPr id="3" name="Inhaltsplatzhalter 2"/>
          <p:cNvSpPr>
            <a:spLocks noGrp="1"/>
          </p:cNvSpPr>
          <p:nvPr>
            <p:ph idx="1"/>
          </p:nvPr>
        </p:nvSpPr>
        <p:spPr>
          <a:xfrm>
            <a:off x="376238" y="1100138"/>
            <a:ext cx="9409112" cy="349250"/>
          </a:xfrm>
          <a:prstGeom prst="rect">
            <a:avLst/>
          </a:prstGeom>
        </p:spPr>
        <p:txBody>
          <a:bodyPr/>
          <a:lstStyle/>
          <a:p>
            <a:pPr lvl="0"/>
            <a:r>
              <a:rPr lang="de-DE"/>
              <a:t>Textmasterformate durch Klicken bearbeiten</a:t>
            </a:r>
          </a:p>
          <a:p>
            <a:pPr lvl="1"/>
            <a:r>
              <a:rPr lang="de-DE"/>
              <a:t>Zweite Ebene</a:t>
            </a:r>
          </a:p>
          <a:p>
            <a:pPr lvl="2"/>
            <a:r>
              <a:rPr lang="de-DE"/>
              <a:t>Dritte Ebene</a:t>
            </a:r>
          </a:p>
          <a:p>
            <a:pPr lvl="3"/>
            <a:r>
              <a:rPr lang="de-DE"/>
              <a:t>Vierte Ebene</a:t>
            </a:r>
          </a:p>
          <a:p>
            <a:pPr lvl="4"/>
            <a:r>
              <a:rPr lang="de-DE"/>
              <a:t>Fünfte Ebene</a:t>
            </a:r>
            <a:endParaRPr lang="de-AT"/>
          </a:p>
        </p:txBody>
      </p:sp>
    </p:spTree>
    <p:extLst>
      <p:ext uri="{BB962C8B-B14F-4D97-AF65-F5344CB8AC3E}">
        <p14:creationId xmlns:p14="http://schemas.microsoft.com/office/powerpoint/2010/main" val="13798672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objOnly">
  <p:cSld name="14_Inhalt">
    <p:spTree>
      <p:nvGrpSpPr>
        <p:cNvPr id="1" name=""/>
        <p:cNvGrpSpPr/>
        <p:nvPr/>
      </p:nvGrpSpPr>
      <p:grpSpPr>
        <a:xfrm>
          <a:off x="0" y="0"/>
          <a:ext cx="0" cy="0"/>
          <a:chOff x="0" y="0"/>
          <a:chExt cx="0" cy="0"/>
        </a:xfrm>
      </p:grpSpPr>
      <p:sp>
        <p:nvSpPr>
          <p:cNvPr id="2" name="Inhaltsplatzhalter 1"/>
          <p:cNvSpPr>
            <a:spLocks noGrp="1"/>
          </p:cNvSpPr>
          <p:nvPr>
            <p:ph/>
          </p:nvPr>
        </p:nvSpPr>
        <p:spPr>
          <a:xfrm>
            <a:off x="252413" y="471488"/>
            <a:ext cx="9494837" cy="977900"/>
          </a:xfrm>
          <a:prstGeom prst="rect">
            <a:avLst/>
          </a:prstGeom>
        </p:spPr>
        <p:txBody>
          <a:bodyPr/>
          <a:lstStyle/>
          <a:p>
            <a:pPr lvl="0"/>
            <a:r>
              <a:rPr lang="de-DE"/>
              <a:t>Textmasterformate durch Klicken bearbeiten</a:t>
            </a:r>
          </a:p>
          <a:p>
            <a:pPr lvl="1"/>
            <a:r>
              <a:rPr lang="de-DE"/>
              <a:t>Zweite Ebene</a:t>
            </a:r>
          </a:p>
          <a:p>
            <a:pPr lvl="2"/>
            <a:r>
              <a:rPr lang="de-DE"/>
              <a:t>Dritte Ebene</a:t>
            </a:r>
          </a:p>
          <a:p>
            <a:pPr lvl="3"/>
            <a:r>
              <a:rPr lang="de-DE"/>
              <a:t>Vierte Ebene</a:t>
            </a:r>
          </a:p>
          <a:p>
            <a:pPr lvl="4"/>
            <a:r>
              <a:rPr lang="de-DE"/>
              <a:t>Fünfte Ebene</a:t>
            </a:r>
            <a:endParaRPr lang="de-AT"/>
          </a:p>
        </p:txBody>
      </p:sp>
    </p:spTree>
    <p:extLst>
      <p:ext uri="{BB962C8B-B14F-4D97-AF65-F5344CB8AC3E}">
        <p14:creationId xmlns:p14="http://schemas.microsoft.com/office/powerpoint/2010/main" val="28908193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Inhalt">
    <p:spTree>
      <p:nvGrpSpPr>
        <p:cNvPr id="1" name=""/>
        <p:cNvGrpSpPr/>
        <p:nvPr/>
      </p:nvGrpSpPr>
      <p:grpSpPr>
        <a:xfrm>
          <a:off x="0" y="0"/>
          <a:ext cx="0" cy="0"/>
          <a:chOff x="0" y="0"/>
          <a:chExt cx="0" cy="0"/>
        </a:xfrm>
      </p:grpSpPr>
    </p:spTree>
    <p:extLst>
      <p:ext uri="{BB962C8B-B14F-4D97-AF65-F5344CB8AC3E}">
        <p14:creationId xmlns:p14="http://schemas.microsoft.com/office/powerpoint/2010/main" val="20746670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userDrawn="1">
  <p:cSld name="Titelfolie">
    <p:spTree>
      <p:nvGrpSpPr>
        <p:cNvPr id="1" name=""/>
        <p:cNvGrpSpPr/>
        <p:nvPr/>
      </p:nvGrpSpPr>
      <p:grpSpPr>
        <a:xfrm>
          <a:off x="0" y="0"/>
          <a:ext cx="0" cy="0"/>
          <a:chOff x="0" y="0"/>
          <a:chExt cx="0" cy="0"/>
        </a:xfrm>
      </p:grpSpPr>
    </p:spTree>
    <p:extLst>
      <p:ext uri="{BB962C8B-B14F-4D97-AF65-F5344CB8AC3E}">
        <p14:creationId xmlns:p14="http://schemas.microsoft.com/office/powerpoint/2010/main" val="22259160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blank" preserve="1">
  <p:cSld name="Leer">
    <p:spTree>
      <p:nvGrpSpPr>
        <p:cNvPr id="1" name=""/>
        <p:cNvGrpSpPr/>
        <p:nvPr/>
      </p:nvGrpSpPr>
      <p:grpSpPr>
        <a:xfrm>
          <a:off x="0" y="0"/>
          <a:ext cx="0" cy="0"/>
          <a:chOff x="0" y="0"/>
          <a:chExt cx="0" cy="0"/>
        </a:xfrm>
      </p:grpSpPr>
    </p:spTree>
    <p:extLst>
      <p:ext uri="{BB962C8B-B14F-4D97-AF65-F5344CB8AC3E}">
        <p14:creationId xmlns:p14="http://schemas.microsoft.com/office/powerpoint/2010/main" val="24583472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5.xml"/><Relationship Id="rId13" Type="http://schemas.openxmlformats.org/officeDocument/2006/relationships/slideLayout" Target="../slideLayouts/slideLayout20.xml"/><Relationship Id="rId3" Type="http://schemas.openxmlformats.org/officeDocument/2006/relationships/slideLayout" Target="../slideLayouts/slideLayout10.xml"/><Relationship Id="rId7" Type="http://schemas.openxmlformats.org/officeDocument/2006/relationships/slideLayout" Target="../slideLayouts/slideLayout14.xml"/><Relationship Id="rId12" Type="http://schemas.openxmlformats.org/officeDocument/2006/relationships/slideLayout" Target="../slideLayouts/slideLayout19.xml"/><Relationship Id="rId2" Type="http://schemas.openxmlformats.org/officeDocument/2006/relationships/slideLayout" Target="../slideLayouts/slideLayout9.xml"/><Relationship Id="rId1" Type="http://schemas.openxmlformats.org/officeDocument/2006/relationships/slideLayout" Target="../slideLayouts/slideLayout8.xml"/><Relationship Id="rId6" Type="http://schemas.openxmlformats.org/officeDocument/2006/relationships/slideLayout" Target="../slideLayouts/slideLayout13.xml"/><Relationship Id="rId11" Type="http://schemas.openxmlformats.org/officeDocument/2006/relationships/slideLayout" Target="../slideLayouts/slideLayout18.xml"/><Relationship Id="rId5" Type="http://schemas.openxmlformats.org/officeDocument/2006/relationships/slideLayout" Target="../slideLayouts/slideLayout12.xml"/><Relationship Id="rId15" Type="http://schemas.openxmlformats.org/officeDocument/2006/relationships/hyperlink" Target="../../_4all/pause.ppt" TargetMode="External"/><Relationship Id="rId10" Type="http://schemas.openxmlformats.org/officeDocument/2006/relationships/slideLayout" Target="../slideLayouts/slideLayout17.xml"/><Relationship Id="rId4" Type="http://schemas.openxmlformats.org/officeDocument/2006/relationships/slideLayout" Target="../slideLayouts/slideLayout11.xml"/><Relationship Id="rId9" Type="http://schemas.openxmlformats.org/officeDocument/2006/relationships/slideLayout" Target="../slideLayouts/slideLayout16.xml"/><Relationship Id="rId14"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751313439"/>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761" r:id="rId4"/>
    <p:sldLayoutId id="2147483790" r:id="rId5"/>
    <p:sldLayoutId id="2147483859" r:id="rId6"/>
    <p:sldLayoutId id="2147483868" r:id="rId7"/>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pitchFamily="34" charset="0"/>
        </a:defRPr>
      </a:lvl2pPr>
      <a:lvl3pPr algn="ctr" rtl="0" fontAlgn="base">
        <a:spcBef>
          <a:spcPct val="0"/>
        </a:spcBef>
        <a:spcAft>
          <a:spcPct val="0"/>
        </a:spcAft>
        <a:defRPr sz="4400">
          <a:solidFill>
            <a:schemeClr val="tx2"/>
          </a:solidFill>
          <a:latin typeface="Arial" pitchFamily="34" charset="0"/>
        </a:defRPr>
      </a:lvl3pPr>
      <a:lvl4pPr algn="ctr" rtl="0" fontAlgn="base">
        <a:spcBef>
          <a:spcPct val="0"/>
        </a:spcBef>
        <a:spcAft>
          <a:spcPct val="0"/>
        </a:spcAft>
        <a:defRPr sz="4400">
          <a:solidFill>
            <a:schemeClr val="tx2"/>
          </a:solidFill>
          <a:latin typeface="Arial" pitchFamily="34" charset="0"/>
        </a:defRPr>
      </a:lvl4pPr>
      <a:lvl5pPr algn="ctr" rtl="0" fontAlgn="base">
        <a:spcBef>
          <a:spcPct val="0"/>
        </a:spcBef>
        <a:spcAft>
          <a:spcPct val="0"/>
        </a:spcAft>
        <a:defRPr sz="4400">
          <a:solidFill>
            <a:schemeClr val="tx2"/>
          </a:solidFill>
          <a:latin typeface="Arial" pitchFamily="34" charset="0"/>
        </a:defRPr>
      </a:lvl5pPr>
      <a:lvl6pPr marL="457200" algn="ctr" rtl="0" fontAlgn="base">
        <a:spcBef>
          <a:spcPct val="0"/>
        </a:spcBef>
        <a:spcAft>
          <a:spcPct val="0"/>
        </a:spcAft>
        <a:defRPr sz="4400">
          <a:solidFill>
            <a:schemeClr val="tx2"/>
          </a:solidFill>
          <a:latin typeface="Arial" pitchFamily="34" charset="0"/>
        </a:defRPr>
      </a:lvl6pPr>
      <a:lvl7pPr marL="914400" algn="ctr" rtl="0" fontAlgn="base">
        <a:spcBef>
          <a:spcPct val="0"/>
        </a:spcBef>
        <a:spcAft>
          <a:spcPct val="0"/>
        </a:spcAft>
        <a:defRPr sz="4400">
          <a:solidFill>
            <a:schemeClr val="tx2"/>
          </a:solidFill>
          <a:latin typeface="Arial" pitchFamily="34" charset="0"/>
        </a:defRPr>
      </a:lvl7pPr>
      <a:lvl8pPr marL="1371600" algn="ctr" rtl="0" fontAlgn="base">
        <a:spcBef>
          <a:spcPct val="0"/>
        </a:spcBef>
        <a:spcAft>
          <a:spcPct val="0"/>
        </a:spcAft>
        <a:defRPr sz="4400">
          <a:solidFill>
            <a:schemeClr val="tx2"/>
          </a:solidFill>
          <a:latin typeface="Arial" pitchFamily="34" charset="0"/>
        </a:defRPr>
      </a:lvl8pPr>
      <a:lvl9pPr marL="1828800" algn="ctr" rtl="0" fontAlgn="base">
        <a:spcBef>
          <a:spcPct val="0"/>
        </a:spcBef>
        <a:spcAft>
          <a:spcPct val="0"/>
        </a:spcAft>
        <a:defRPr sz="4400">
          <a:solidFill>
            <a:schemeClr val="tx2"/>
          </a:solidFill>
          <a:latin typeface="Arial" pitchFamily="34"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40">
            <a:hlinkClick r:id="rId15" action="ppaction://hlinkpres?slideindex=1&amp;slidetitle="/>
            <a:extLst>
              <a:ext uri="{FF2B5EF4-FFF2-40B4-BE49-F238E27FC236}">
                <a16:creationId xmlns:a16="http://schemas.microsoft.com/office/drawing/2014/main" id="{4F1371E3-560F-4057-B310-FB97B4C8DD65}"/>
              </a:ext>
            </a:extLst>
          </p:cNvPr>
          <p:cNvSpPr>
            <a:spLocks noChangeArrowheads="1"/>
          </p:cNvSpPr>
          <p:nvPr userDrawn="1"/>
        </p:nvSpPr>
        <p:spPr bwMode="auto">
          <a:xfrm>
            <a:off x="8751102" y="0"/>
            <a:ext cx="1154898" cy="983848"/>
          </a:xfrm>
          <a:prstGeom prst="rect">
            <a:avLst/>
          </a:prstGeom>
          <a:solidFill>
            <a:schemeClr val="bg1"/>
          </a:solidFill>
          <a:ln w="38100" algn="ctr">
            <a:noFill/>
            <a:miter lim="800000"/>
            <a:headEnd/>
            <a:tailEnd/>
          </a:ln>
          <a:effectLst/>
        </p:spPr>
        <p:txBody>
          <a:bodyPr wrap="none" lIns="0" tIns="0" rIns="0" bIns="0" anchor="ctr"/>
          <a:lstStyle/>
          <a:p>
            <a:pPr fontAlgn="base">
              <a:lnSpc>
                <a:spcPct val="115000"/>
              </a:lnSpc>
              <a:spcBef>
                <a:spcPct val="25000"/>
              </a:spcBef>
              <a:spcAft>
                <a:spcPct val="25000"/>
              </a:spcAft>
              <a:buClr>
                <a:srgbClr val="FF0000"/>
              </a:buClr>
              <a:buFont typeface="Arial" pitchFamily="34" charset="0"/>
              <a:buNone/>
            </a:pPr>
            <a:endParaRPr lang="de-AT" b="1">
              <a:solidFill>
                <a:srgbClr val="3333FF"/>
              </a:solidFill>
            </a:endParaRPr>
          </a:p>
        </p:txBody>
      </p:sp>
    </p:spTree>
    <p:extLst>
      <p:ext uri="{BB962C8B-B14F-4D97-AF65-F5344CB8AC3E}">
        <p14:creationId xmlns:p14="http://schemas.microsoft.com/office/powerpoint/2010/main" val="1140830746"/>
      </p:ext>
    </p:extLst>
  </p:cSld>
  <p:clrMap bg1="lt1" tx1="dk1" bg2="lt2" tx2="dk2" accent1="accent1" accent2="accent2" accent3="accent3" accent4="accent4" accent5="accent5" accent6="accent6" hlink="hlink" folHlink="folHlink"/>
  <p:sldLayoutIdLst>
    <p:sldLayoutId id="2147483978" r:id="rId1"/>
    <p:sldLayoutId id="2147483979" r:id="rId2"/>
    <p:sldLayoutId id="2147483980" r:id="rId3"/>
    <p:sldLayoutId id="2147483981" r:id="rId4"/>
    <p:sldLayoutId id="2147483983" r:id="rId5"/>
    <p:sldLayoutId id="2147483984" r:id="rId6"/>
    <p:sldLayoutId id="2147483985" r:id="rId7"/>
    <p:sldLayoutId id="2147483986" r:id="rId8"/>
    <p:sldLayoutId id="2147483987" r:id="rId9"/>
    <p:sldLayoutId id="2147483988" r:id="rId10"/>
    <p:sldLayoutId id="2147483989" r:id="rId11"/>
    <p:sldLayoutId id="2147483990" r:id="rId12"/>
    <p:sldLayoutId id="2147483991" r:id="rId13"/>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pitchFamily="34" charset="0"/>
        </a:defRPr>
      </a:lvl2pPr>
      <a:lvl3pPr algn="ctr" rtl="0" fontAlgn="base">
        <a:spcBef>
          <a:spcPct val="0"/>
        </a:spcBef>
        <a:spcAft>
          <a:spcPct val="0"/>
        </a:spcAft>
        <a:defRPr sz="4400">
          <a:solidFill>
            <a:schemeClr val="tx2"/>
          </a:solidFill>
          <a:latin typeface="Arial" pitchFamily="34" charset="0"/>
        </a:defRPr>
      </a:lvl3pPr>
      <a:lvl4pPr algn="ctr" rtl="0" fontAlgn="base">
        <a:spcBef>
          <a:spcPct val="0"/>
        </a:spcBef>
        <a:spcAft>
          <a:spcPct val="0"/>
        </a:spcAft>
        <a:defRPr sz="4400">
          <a:solidFill>
            <a:schemeClr val="tx2"/>
          </a:solidFill>
          <a:latin typeface="Arial" pitchFamily="34" charset="0"/>
        </a:defRPr>
      </a:lvl4pPr>
      <a:lvl5pPr algn="ctr" rtl="0" fontAlgn="base">
        <a:spcBef>
          <a:spcPct val="0"/>
        </a:spcBef>
        <a:spcAft>
          <a:spcPct val="0"/>
        </a:spcAft>
        <a:defRPr sz="4400">
          <a:solidFill>
            <a:schemeClr val="tx2"/>
          </a:solidFill>
          <a:latin typeface="Arial" pitchFamily="34" charset="0"/>
        </a:defRPr>
      </a:lvl5pPr>
      <a:lvl6pPr marL="457200" algn="ctr" rtl="0" fontAlgn="base">
        <a:spcBef>
          <a:spcPct val="0"/>
        </a:spcBef>
        <a:spcAft>
          <a:spcPct val="0"/>
        </a:spcAft>
        <a:defRPr sz="4400">
          <a:solidFill>
            <a:schemeClr val="tx2"/>
          </a:solidFill>
          <a:latin typeface="Arial" pitchFamily="34" charset="0"/>
        </a:defRPr>
      </a:lvl6pPr>
      <a:lvl7pPr marL="914400" algn="ctr" rtl="0" fontAlgn="base">
        <a:spcBef>
          <a:spcPct val="0"/>
        </a:spcBef>
        <a:spcAft>
          <a:spcPct val="0"/>
        </a:spcAft>
        <a:defRPr sz="4400">
          <a:solidFill>
            <a:schemeClr val="tx2"/>
          </a:solidFill>
          <a:latin typeface="Arial" pitchFamily="34" charset="0"/>
        </a:defRPr>
      </a:lvl7pPr>
      <a:lvl8pPr marL="1371600" algn="ctr" rtl="0" fontAlgn="base">
        <a:spcBef>
          <a:spcPct val="0"/>
        </a:spcBef>
        <a:spcAft>
          <a:spcPct val="0"/>
        </a:spcAft>
        <a:defRPr sz="4400">
          <a:solidFill>
            <a:schemeClr val="tx2"/>
          </a:solidFill>
          <a:latin typeface="Arial" pitchFamily="34" charset="0"/>
        </a:defRPr>
      </a:lvl8pPr>
      <a:lvl9pPr marL="1828800" algn="ctr" rtl="0" fontAlgn="base">
        <a:spcBef>
          <a:spcPct val="0"/>
        </a:spcBef>
        <a:spcAft>
          <a:spcPct val="0"/>
        </a:spcAft>
        <a:defRPr sz="4400">
          <a:solidFill>
            <a:schemeClr val="tx2"/>
          </a:solidFill>
          <a:latin typeface="Arial" pitchFamily="34"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 Id="rId5" Type="http://schemas.openxmlformats.org/officeDocument/2006/relationships/image" Target="../media/image3.png"/><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3" Type="http://schemas.openxmlformats.org/officeDocument/2006/relationships/hyperlink" Target="../../_4all/pause.ppt" TargetMode="External"/><Relationship Id="rId2" Type="http://schemas.openxmlformats.org/officeDocument/2006/relationships/notesSlide" Target="../notesSlides/notesSlide10.xml"/><Relationship Id="rId1" Type="http://schemas.openxmlformats.org/officeDocument/2006/relationships/slideLayout" Target="../slideLayouts/slideLayout2.xml"/><Relationship Id="rId4" Type="http://schemas.openxmlformats.org/officeDocument/2006/relationships/image" Target="../media/image12.png"/></Relationships>
</file>

<file path=ppt/slides/_rels/slide11.xml.rels><?xml version="1.0" encoding="UTF-8" standalone="yes"?>
<Relationships xmlns="http://schemas.openxmlformats.org/package/2006/relationships"><Relationship Id="rId3" Type="http://schemas.openxmlformats.org/officeDocument/2006/relationships/hyperlink" Target="../../_4all/pause.ppt" TargetMode="External"/><Relationship Id="rId2" Type="http://schemas.openxmlformats.org/officeDocument/2006/relationships/notesSlide" Target="../notesSlides/notesSlide11.xml"/><Relationship Id="rId1" Type="http://schemas.openxmlformats.org/officeDocument/2006/relationships/slideLayout" Target="../slideLayouts/slideLayout2.xml"/><Relationship Id="rId4" Type="http://schemas.openxmlformats.org/officeDocument/2006/relationships/image" Target="../media/image12.png"/></Relationships>
</file>

<file path=ppt/slides/_rels/slide1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hyperlink" Target="../../_4all/pause.ppt" TargetMode="External"/><Relationship Id="rId2" Type="http://schemas.openxmlformats.org/officeDocument/2006/relationships/notesSlide" Target="../notesSlides/notesSlide15.xml"/><Relationship Id="rId1" Type="http://schemas.openxmlformats.org/officeDocument/2006/relationships/slideLayout" Target="../slideLayouts/slideLayout2.xml"/><Relationship Id="rId4" Type="http://schemas.openxmlformats.org/officeDocument/2006/relationships/image" Target="../media/image13.png"/></Relationships>
</file>

<file path=ppt/slides/_rels/slide16.xml.rels><?xml version="1.0" encoding="UTF-8" standalone="yes"?>
<Relationships xmlns="http://schemas.openxmlformats.org/package/2006/relationships"><Relationship Id="rId3" Type="http://schemas.openxmlformats.org/officeDocument/2006/relationships/hyperlink" Target="../../_4all/pause.ppt" TargetMode="External"/><Relationship Id="rId2" Type="http://schemas.openxmlformats.org/officeDocument/2006/relationships/notesSlide" Target="../notesSlides/notesSlide16.xml"/><Relationship Id="rId1" Type="http://schemas.openxmlformats.org/officeDocument/2006/relationships/slideLayout" Target="../slideLayouts/slideLayout2.xml"/><Relationship Id="rId4" Type="http://schemas.openxmlformats.org/officeDocument/2006/relationships/image" Target="../media/image13.png"/></Relationships>
</file>

<file path=ppt/slides/_rels/slide17.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7.xml"/><Relationship Id="rId1" Type="http://schemas.openxmlformats.org/officeDocument/2006/relationships/slideLayout" Target="../slideLayouts/slideLayout2.xml"/><Relationship Id="rId6" Type="http://schemas.openxmlformats.org/officeDocument/2006/relationships/image" Target="../media/image13.png"/><Relationship Id="rId5" Type="http://schemas.openxmlformats.org/officeDocument/2006/relationships/image" Target="../media/image16.png"/><Relationship Id="rId4" Type="http://schemas.openxmlformats.org/officeDocument/2006/relationships/image" Target="../media/image15.png"/></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2.xml"/><Relationship Id="rId1" Type="http://schemas.openxmlformats.org/officeDocument/2006/relationships/tags" Target="../tags/tag1.xml"/></Relationships>
</file>

<file path=ppt/slides/_rels/slide20.xml.rels><?xml version="1.0" encoding="UTF-8" standalone="yes"?>
<Relationships xmlns="http://schemas.openxmlformats.org/package/2006/relationships"><Relationship Id="rId3" Type="http://schemas.openxmlformats.org/officeDocument/2006/relationships/hyperlink" Target="../../_4all/pause.ppt" TargetMode="External"/><Relationship Id="rId2" Type="http://schemas.openxmlformats.org/officeDocument/2006/relationships/notesSlide" Target="../notesSlides/notesSlide20.xml"/><Relationship Id="rId1" Type="http://schemas.openxmlformats.org/officeDocument/2006/relationships/slideLayout" Target="../slideLayouts/slideLayout2.xml"/><Relationship Id="rId4" Type="http://schemas.openxmlformats.org/officeDocument/2006/relationships/image" Target="../media/image12.png"/></Relationships>
</file>

<file path=ppt/slides/_rels/slide21.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21.xml"/><Relationship Id="rId1" Type="http://schemas.openxmlformats.org/officeDocument/2006/relationships/slideLayout" Target="../slideLayouts/slideLayout2.xml"/><Relationship Id="rId5" Type="http://schemas.openxmlformats.org/officeDocument/2006/relationships/image" Target="../media/image12.png"/><Relationship Id="rId4" Type="http://schemas.openxmlformats.org/officeDocument/2006/relationships/image" Target="../media/image17.emf"/></Relationships>
</file>

<file path=ppt/slides/_rels/slide22.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openxmlformats.org/officeDocument/2006/relationships/notesSlide" Target="../notesSlides/notesSlide22.xml"/><Relationship Id="rId1" Type="http://schemas.openxmlformats.org/officeDocument/2006/relationships/slideLayout" Target="../slideLayouts/slideLayout2.xml"/><Relationship Id="rId5" Type="http://schemas.openxmlformats.org/officeDocument/2006/relationships/image" Target="../media/image12.png"/><Relationship Id="rId4" Type="http://schemas.openxmlformats.org/officeDocument/2006/relationships/image" Target="../media/image18.emf"/></Relationships>
</file>

<file path=ppt/slides/_rels/slide23.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openxmlformats.org/officeDocument/2006/relationships/notesSlide" Target="../notesSlides/notesSlide23.xml"/><Relationship Id="rId1" Type="http://schemas.openxmlformats.org/officeDocument/2006/relationships/slideLayout" Target="../slideLayouts/slideLayout2.xml"/><Relationship Id="rId5" Type="http://schemas.openxmlformats.org/officeDocument/2006/relationships/image" Target="../media/image12.png"/><Relationship Id="rId4" Type="http://schemas.openxmlformats.org/officeDocument/2006/relationships/image" Target="../media/image19.emf"/></Relationships>
</file>

<file path=ppt/slides/_rels/slide2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2.xml"/><Relationship Id="rId1" Type="http://schemas.openxmlformats.org/officeDocument/2006/relationships/tags" Target="../tags/tag2.xml"/></Relationships>
</file>

<file path=ppt/slides/_rels/slide3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image" Target="../media/image20.png"/><Relationship Id="rId7" Type="http://schemas.openxmlformats.org/officeDocument/2006/relationships/image" Target="../media/image23.png"/><Relationship Id="rId12" Type="http://schemas.openxmlformats.org/officeDocument/2006/relationships/image" Target="../media/image12.png"/><Relationship Id="rId2" Type="http://schemas.openxmlformats.org/officeDocument/2006/relationships/notesSlide" Target="../notesSlides/notesSlide32.xml"/><Relationship Id="rId1" Type="http://schemas.openxmlformats.org/officeDocument/2006/relationships/slideLayout" Target="../slideLayouts/slideLayout2.xml"/><Relationship Id="rId6" Type="http://schemas.openxmlformats.org/officeDocument/2006/relationships/image" Target="../media/image22.png"/><Relationship Id="rId11" Type="http://schemas.openxmlformats.org/officeDocument/2006/relationships/image" Target="../media/image27.png"/><Relationship Id="rId5" Type="http://schemas.openxmlformats.org/officeDocument/2006/relationships/chart" Target="../charts/chart1.xml"/><Relationship Id="rId10" Type="http://schemas.openxmlformats.org/officeDocument/2006/relationships/image" Target="../media/image26.png"/><Relationship Id="rId4" Type="http://schemas.openxmlformats.org/officeDocument/2006/relationships/image" Target="../media/image21.png"/><Relationship Id="rId9" Type="http://schemas.openxmlformats.org/officeDocument/2006/relationships/image" Target="../media/image25.png"/></Relationships>
</file>

<file path=ppt/slides/_rels/slide33.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33.xml"/><Relationship Id="rId1" Type="http://schemas.openxmlformats.org/officeDocument/2006/relationships/slideLayout" Target="../slideLayouts/slideLayout2.xml"/><Relationship Id="rId5" Type="http://schemas.openxmlformats.org/officeDocument/2006/relationships/image" Target="../media/image12.png"/><Relationship Id="rId4" Type="http://schemas.openxmlformats.org/officeDocument/2006/relationships/image" Target="../media/image29.png"/></Relationships>
</file>

<file path=ppt/slides/_rels/slide34.xml.rels><?xml version="1.0" encoding="UTF-8" standalone="yes"?>
<Relationships xmlns="http://schemas.openxmlformats.org/package/2006/relationships"><Relationship Id="rId8" Type="http://schemas.openxmlformats.org/officeDocument/2006/relationships/image" Target="../media/image32.emf"/><Relationship Id="rId3" Type="http://schemas.openxmlformats.org/officeDocument/2006/relationships/oleObject" Target="file:///D:\_projekt\_how2do\HowToDo_ESoFo_Abbildungen.xlsx!vorschichtung!Z2S19:Z10S19" TargetMode="External"/><Relationship Id="rId7" Type="http://schemas.openxmlformats.org/officeDocument/2006/relationships/oleObject" Target="file:///D:\_projekt\_how2do\HowToDo_ESoFo_Abbildungen.xlsx!vorschichtung!Z2S15:Z10S18" TargetMode="External"/><Relationship Id="rId2" Type="http://schemas.openxmlformats.org/officeDocument/2006/relationships/notesSlide" Target="../notesSlides/notesSlide34.xml"/><Relationship Id="rId1" Type="http://schemas.openxmlformats.org/officeDocument/2006/relationships/slideLayout" Target="../slideLayouts/slideLayout2.xml"/><Relationship Id="rId6" Type="http://schemas.openxmlformats.org/officeDocument/2006/relationships/image" Target="../media/image31.emf"/><Relationship Id="rId5" Type="http://schemas.openxmlformats.org/officeDocument/2006/relationships/oleObject" Target="file:///D:\_projekt\_how2do\HowToDo_ESoFo_Abbildungen.xlsx!vorschichtung!Z3S20:Z10S21" TargetMode="External"/><Relationship Id="rId4" Type="http://schemas.openxmlformats.org/officeDocument/2006/relationships/image" Target="../media/image30.emf"/><Relationship Id="rId9" Type="http://schemas.openxmlformats.org/officeDocument/2006/relationships/image" Target="../media/image12.png"/></Relationships>
</file>

<file path=ppt/slides/_rels/slide35.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35.xml"/><Relationship Id="rId1" Type="http://schemas.openxmlformats.org/officeDocument/2006/relationships/slideLayout" Target="../slideLayouts/slideLayout2.xml"/><Relationship Id="rId5" Type="http://schemas.openxmlformats.org/officeDocument/2006/relationships/image" Target="../media/image12.png"/><Relationship Id="rId4" Type="http://schemas.openxmlformats.org/officeDocument/2006/relationships/hyperlink" Target="../../_4all/pause.ppt" TargetMode="External"/></Relationships>
</file>

<file path=ppt/slides/_rels/slide36.xml.rels><?xml version="1.0" encoding="UTF-8" standalone="yes"?>
<Relationships xmlns="http://schemas.openxmlformats.org/package/2006/relationships"><Relationship Id="rId3" Type="http://schemas.openxmlformats.org/officeDocument/2006/relationships/hyperlink" Target="../../_4all/pause.ppt" TargetMode="External"/><Relationship Id="rId2" Type="http://schemas.openxmlformats.org/officeDocument/2006/relationships/notesSlide" Target="../notesSlides/notesSlide36.xml"/><Relationship Id="rId1" Type="http://schemas.openxmlformats.org/officeDocument/2006/relationships/slideLayout" Target="../slideLayouts/slideLayout2.xml"/><Relationship Id="rId5" Type="http://schemas.openxmlformats.org/officeDocument/2006/relationships/image" Target="../media/image12.png"/><Relationship Id="rId4" Type="http://schemas.openxmlformats.org/officeDocument/2006/relationships/image" Target="../media/image34.wmf"/></Relationships>
</file>

<file path=ppt/slides/_rels/slide37.xml.rels><?xml version="1.0" encoding="UTF-8" standalone="yes"?>
<Relationships xmlns="http://schemas.openxmlformats.org/package/2006/relationships"><Relationship Id="rId3" Type="http://schemas.openxmlformats.org/officeDocument/2006/relationships/hyperlink" Target="../../_4all/pause.ppt" TargetMode="External"/><Relationship Id="rId2" Type="http://schemas.openxmlformats.org/officeDocument/2006/relationships/notesSlide" Target="../notesSlides/notesSlide37.xml"/><Relationship Id="rId1" Type="http://schemas.openxmlformats.org/officeDocument/2006/relationships/slideLayout" Target="../slideLayouts/slideLayout2.xml"/><Relationship Id="rId4" Type="http://schemas.openxmlformats.org/officeDocument/2006/relationships/image" Target="../media/image12.png"/></Relationships>
</file>

<file path=ppt/slides/_rels/slide3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8" Type="http://schemas.openxmlformats.org/officeDocument/2006/relationships/image" Target="../media/image37.emf"/><Relationship Id="rId13" Type="http://schemas.openxmlformats.org/officeDocument/2006/relationships/oleObject" Target="../embeddings/oleObject6.bin"/><Relationship Id="rId18" Type="http://schemas.openxmlformats.org/officeDocument/2006/relationships/image" Target="../media/image42.emf"/><Relationship Id="rId3" Type="http://schemas.openxmlformats.org/officeDocument/2006/relationships/oleObject" Target="file:///D:\_projekt\_4all\_4all_statistik.xls!zufallstichprobe!Z2S6:Z19S8" TargetMode="External"/><Relationship Id="rId21" Type="http://schemas.openxmlformats.org/officeDocument/2006/relationships/image" Target="../media/image12.png"/><Relationship Id="rId7" Type="http://schemas.openxmlformats.org/officeDocument/2006/relationships/oleObject" Target="../embeddings/oleObject3.bin"/><Relationship Id="rId12" Type="http://schemas.openxmlformats.org/officeDocument/2006/relationships/image" Target="../media/image39.emf"/><Relationship Id="rId17" Type="http://schemas.openxmlformats.org/officeDocument/2006/relationships/oleObject" Target="file:///D:\_projekt\_4all\_4all_statistik.xls!zufallstichprobe!Z47S6:Z51S8" TargetMode="External"/><Relationship Id="rId2" Type="http://schemas.openxmlformats.org/officeDocument/2006/relationships/notesSlide" Target="../notesSlides/notesSlide39.xml"/><Relationship Id="rId16" Type="http://schemas.openxmlformats.org/officeDocument/2006/relationships/image" Target="../media/image41.emf"/><Relationship Id="rId20" Type="http://schemas.openxmlformats.org/officeDocument/2006/relationships/image" Target="../media/image43.emf"/><Relationship Id="rId1" Type="http://schemas.openxmlformats.org/officeDocument/2006/relationships/slideLayout" Target="../slideLayouts/slideLayout2.xml"/><Relationship Id="rId6" Type="http://schemas.openxmlformats.org/officeDocument/2006/relationships/image" Target="../media/image36.emf"/><Relationship Id="rId11" Type="http://schemas.openxmlformats.org/officeDocument/2006/relationships/oleObject" Target="../embeddings/oleObject5.bin"/><Relationship Id="rId5" Type="http://schemas.openxmlformats.org/officeDocument/2006/relationships/oleObject" Target="../embeddings/oleObject2.bin"/><Relationship Id="rId15" Type="http://schemas.openxmlformats.org/officeDocument/2006/relationships/oleObject" Target="file:///D:\_projekt\_4all\_4all_statistik.xls!zufallstichprobe!Z53S6:Z57S8" TargetMode="External"/><Relationship Id="rId10" Type="http://schemas.openxmlformats.org/officeDocument/2006/relationships/image" Target="../media/image38.emf"/><Relationship Id="rId19" Type="http://schemas.openxmlformats.org/officeDocument/2006/relationships/oleObject" Target="file:///D:\_projekt\_4all\_4all_statistik.xls!zufallstichprobe!Z41S6:Z45S8" TargetMode="External"/><Relationship Id="rId4" Type="http://schemas.openxmlformats.org/officeDocument/2006/relationships/image" Target="../media/image35.emf"/><Relationship Id="rId9" Type="http://schemas.openxmlformats.org/officeDocument/2006/relationships/oleObject" Target="../embeddings/oleObject4.bin"/><Relationship Id="rId14" Type="http://schemas.openxmlformats.org/officeDocument/2006/relationships/image" Target="../media/image40.emf"/></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2.xml"/><Relationship Id="rId1" Type="http://schemas.openxmlformats.org/officeDocument/2006/relationships/tags" Target="../tags/tag3.xml"/></Relationships>
</file>

<file path=ppt/slides/_rels/slide40.xml.rels><?xml version="1.0" encoding="UTF-8" standalone="yes"?>
<Relationships xmlns="http://schemas.openxmlformats.org/package/2006/relationships"><Relationship Id="rId3" Type="http://schemas.openxmlformats.org/officeDocument/2006/relationships/hyperlink" Target="../../_4all/pause.ppt" TargetMode="External"/><Relationship Id="rId2" Type="http://schemas.openxmlformats.org/officeDocument/2006/relationships/notesSlide" Target="../notesSlides/notesSlide40.xml"/><Relationship Id="rId1" Type="http://schemas.openxmlformats.org/officeDocument/2006/relationships/slideLayout" Target="../slideLayouts/slideLayout2.xml"/><Relationship Id="rId4" Type="http://schemas.openxmlformats.org/officeDocument/2006/relationships/image" Target="../media/image12.png"/></Relationships>
</file>

<file path=ppt/slides/_rels/slide4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8" Type="http://schemas.openxmlformats.org/officeDocument/2006/relationships/image" Target="../media/image46.wmf"/><Relationship Id="rId3" Type="http://schemas.openxmlformats.org/officeDocument/2006/relationships/package" Target="../embeddings/Microsoft_Excel_Worksheet3.xlsx"/><Relationship Id="rId7" Type="http://schemas.openxmlformats.org/officeDocument/2006/relationships/oleObject" Target="../embeddings/oleObject7.bin"/><Relationship Id="rId2" Type="http://schemas.openxmlformats.org/officeDocument/2006/relationships/notesSlide" Target="../notesSlides/notesSlide42.xml"/><Relationship Id="rId1" Type="http://schemas.openxmlformats.org/officeDocument/2006/relationships/slideLayout" Target="../slideLayouts/slideLayout2.xml"/><Relationship Id="rId6" Type="http://schemas.openxmlformats.org/officeDocument/2006/relationships/image" Target="../media/image45.emf"/><Relationship Id="rId5" Type="http://schemas.openxmlformats.org/officeDocument/2006/relationships/package" Target="../embeddings/Microsoft_Excel_Worksheet4.xlsx"/><Relationship Id="rId4" Type="http://schemas.openxmlformats.org/officeDocument/2006/relationships/image" Target="../media/image44.emf"/><Relationship Id="rId9" Type="http://schemas.openxmlformats.org/officeDocument/2006/relationships/image" Target="../media/image12.png"/></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3" Type="http://schemas.openxmlformats.org/officeDocument/2006/relationships/hyperlink" Target="../../_4all/pause.ppt" TargetMode="External"/><Relationship Id="rId2" Type="http://schemas.openxmlformats.org/officeDocument/2006/relationships/notesSlide" Target="../notesSlides/notesSlide44.xml"/><Relationship Id="rId1" Type="http://schemas.openxmlformats.org/officeDocument/2006/relationships/slideLayout" Target="../slideLayouts/slideLayout2.xml"/><Relationship Id="rId4" Type="http://schemas.openxmlformats.org/officeDocument/2006/relationships/image" Target="../media/image12.png"/></Relationships>
</file>

<file path=ppt/slides/_rels/slide45.xml.rels><?xml version="1.0" encoding="UTF-8" standalone="yes"?>
<Relationships xmlns="http://schemas.openxmlformats.org/package/2006/relationships"><Relationship Id="rId3" Type="http://schemas.openxmlformats.org/officeDocument/2006/relationships/hyperlink" Target="../../_4all/pause.ppt" TargetMode="External"/><Relationship Id="rId2" Type="http://schemas.openxmlformats.org/officeDocument/2006/relationships/notesSlide" Target="../notesSlides/notesSlide45.xml"/><Relationship Id="rId1" Type="http://schemas.openxmlformats.org/officeDocument/2006/relationships/slideLayout" Target="../slideLayouts/slideLayout2.xml"/><Relationship Id="rId4" Type="http://schemas.openxmlformats.org/officeDocument/2006/relationships/image" Target="../media/image12.png"/></Relationships>
</file>

<file path=ppt/slides/_rels/slide4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47.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3" Type="http://schemas.openxmlformats.org/officeDocument/2006/relationships/hyperlink" Target="../../_4all/pause.ppt" TargetMode="External"/><Relationship Id="rId7" Type="http://schemas.openxmlformats.org/officeDocument/2006/relationships/image" Target="../media/image12.png"/><Relationship Id="rId2" Type="http://schemas.openxmlformats.org/officeDocument/2006/relationships/notesSlide" Target="../notesSlides/notesSlide48.xml"/><Relationship Id="rId1" Type="http://schemas.openxmlformats.org/officeDocument/2006/relationships/slideLayout" Target="../slideLayouts/slideLayout2.xml"/><Relationship Id="rId6" Type="http://schemas.openxmlformats.org/officeDocument/2006/relationships/image" Target="../media/image49.png"/><Relationship Id="rId5" Type="http://schemas.openxmlformats.org/officeDocument/2006/relationships/image" Target="../media/image48.png"/><Relationship Id="rId4" Type="http://schemas.openxmlformats.org/officeDocument/2006/relationships/image" Target="../media/image47.png"/></Relationships>
</file>

<file path=ppt/slides/_rels/slide49.xml.rels><?xml version="1.0" encoding="UTF-8" standalone="yes"?>
<Relationships xmlns="http://schemas.openxmlformats.org/package/2006/relationships"><Relationship Id="rId3" Type="http://schemas.openxmlformats.org/officeDocument/2006/relationships/hyperlink" Target="../../_4all/pause.ppt" TargetMode="External"/><Relationship Id="rId2" Type="http://schemas.openxmlformats.org/officeDocument/2006/relationships/notesSlide" Target="../notesSlides/notesSlide49.xml"/><Relationship Id="rId1" Type="http://schemas.openxmlformats.org/officeDocument/2006/relationships/slideLayout" Target="../slideLayouts/slideLayout2.xml"/><Relationship Id="rId4" Type="http://schemas.openxmlformats.org/officeDocument/2006/relationships/image" Target="../media/image12.png"/></Relationships>
</file>

<file path=ppt/slides/_rels/slide5.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image" Target="../media/image4.png"/><Relationship Id="rId7" Type="http://schemas.openxmlformats.org/officeDocument/2006/relationships/image" Target="../media/image8.png"/><Relationship Id="rId2" Type="http://schemas.openxmlformats.org/officeDocument/2006/relationships/notesSlide" Target="../notesSlides/notesSlide5.xml"/><Relationship Id="rId1" Type="http://schemas.openxmlformats.org/officeDocument/2006/relationships/slideLayout" Target="../slideLayouts/slideLayout2.xml"/><Relationship Id="rId6" Type="http://schemas.openxmlformats.org/officeDocument/2006/relationships/image" Target="../media/image7.png"/><Relationship Id="rId5" Type="http://schemas.openxmlformats.org/officeDocument/2006/relationships/image" Target="../media/image6.png"/><Relationship Id="rId10" Type="http://schemas.openxmlformats.org/officeDocument/2006/relationships/image" Target="../media/image11.png"/><Relationship Id="rId4" Type="http://schemas.openxmlformats.org/officeDocument/2006/relationships/image" Target="../media/image5.png"/><Relationship Id="rId9" Type="http://schemas.openxmlformats.org/officeDocument/2006/relationships/image" Target="../media/image10.png"/></Relationships>
</file>

<file path=ppt/slides/_rels/slide50.xml.rels><?xml version="1.0" encoding="UTF-8" standalone="yes"?>
<Relationships xmlns="http://schemas.openxmlformats.org/package/2006/relationships"><Relationship Id="rId3" Type="http://schemas.openxmlformats.org/officeDocument/2006/relationships/hyperlink" Target="../../_4all/pause.ppt" TargetMode="External"/><Relationship Id="rId2" Type="http://schemas.openxmlformats.org/officeDocument/2006/relationships/notesSlide" Target="../notesSlides/notesSlide50.xml"/><Relationship Id="rId1" Type="http://schemas.openxmlformats.org/officeDocument/2006/relationships/slideLayout" Target="../slideLayouts/slideLayout2.xml"/><Relationship Id="rId4" Type="http://schemas.openxmlformats.org/officeDocument/2006/relationships/image" Target="../media/image12.png"/></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53.xml"/><Relationship Id="rId1" Type="http://schemas.openxmlformats.org/officeDocument/2006/relationships/slideLayout" Target="../slideLayouts/slideLayout9.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3" Type="http://schemas.openxmlformats.org/officeDocument/2006/relationships/oleObject" Target="file:///D:\_projekt\_how2do\HowToDo_ESoFo_Abbildungen.xlsx!struktur!Z2S14:Z17S18" TargetMode="External"/><Relationship Id="rId2" Type="http://schemas.openxmlformats.org/officeDocument/2006/relationships/notesSlide" Target="../notesSlides/notesSlide55.xml"/><Relationship Id="rId1" Type="http://schemas.openxmlformats.org/officeDocument/2006/relationships/slideLayout" Target="../slideLayouts/slideLayout2.xml"/><Relationship Id="rId5" Type="http://schemas.openxmlformats.org/officeDocument/2006/relationships/image" Target="../media/image12.png"/><Relationship Id="rId4" Type="http://schemas.openxmlformats.org/officeDocument/2006/relationships/image" Target="../media/image50.emf"/></Relationships>
</file>

<file path=ppt/slides/_rels/slide56.xml.rels><?xml version="1.0" encoding="UTF-8" standalone="yes"?>
<Relationships xmlns="http://schemas.openxmlformats.org/package/2006/relationships"><Relationship Id="rId8" Type="http://schemas.openxmlformats.org/officeDocument/2006/relationships/hyperlink" Target="../../_4all/pause.ppt" TargetMode="External"/><Relationship Id="rId3" Type="http://schemas.openxmlformats.org/officeDocument/2006/relationships/oleObject" Target="file:///D:\_projekt\_how2do\HowToDo_StatistikSPSS_Abbildungen.xlsx!aufbau_datenfile!Z1S1:Z13S10" TargetMode="External"/><Relationship Id="rId7" Type="http://schemas.openxmlformats.org/officeDocument/2006/relationships/image" Target="../media/image54.jpeg"/><Relationship Id="rId2" Type="http://schemas.openxmlformats.org/officeDocument/2006/relationships/notesSlide" Target="../notesSlides/notesSlide56.xml"/><Relationship Id="rId1" Type="http://schemas.openxmlformats.org/officeDocument/2006/relationships/slideLayout" Target="../slideLayouts/slideLayout2.xml"/><Relationship Id="rId6" Type="http://schemas.openxmlformats.org/officeDocument/2006/relationships/image" Target="../media/image53.jpeg"/><Relationship Id="rId5" Type="http://schemas.openxmlformats.org/officeDocument/2006/relationships/image" Target="../media/image52.jpeg"/><Relationship Id="rId4" Type="http://schemas.openxmlformats.org/officeDocument/2006/relationships/image" Target="../media/image51.emf"/><Relationship Id="rId9" Type="http://schemas.openxmlformats.org/officeDocument/2006/relationships/image" Target="../media/image13.png"/></Relationships>
</file>

<file path=ppt/slides/_rels/slide5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7.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9.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60.xml"/><Relationship Id="rId1" Type="http://schemas.openxmlformats.org/officeDocument/2006/relationships/slideLayout" Target="../slideLayouts/slideLayout6.xml"/></Relationships>
</file>

<file path=ppt/slides/_rels/slide61.xml.rels><?xml version="1.0" encoding="UTF-8" standalone="yes"?>
<Relationships xmlns="http://schemas.openxmlformats.org/package/2006/relationships"><Relationship Id="rId3" Type="http://schemas.openxmlformats.org/officeDocument/2006/relationships/hyperlink" Target="../../_4all/pause.ppt" TargetMode="External"/><Relationship Id="rId2" Type="http://schemas.openxmlformats.org/officeDocument/2006/relationships/notesSlide" Target="../notesSlides/notesSlide61.xml"/><Relationship Id="rId1" Type="http://schemas.openxmlformats.org/officeDocument/2006/relationships/slideLayout" Target="../slideLayouts/slideLayout3.xml"/><Relationship Id="rId4" Type="http://schemas.openxmlformats.org/officeDocument/2006/relationships/image" Target="../media/image13.png"/></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5.xml"/></Relationships>
</file>

<file path=ppt/slides/_rels/slide6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63.xml"/><Relationship Id="rId1" Type="http://schemas.openxmlformats.org/officeDocument/2006/relationships/slideLayout" Target="../slideLayouts/slideLayout4.xml"/></Relationships>
</file>

<file path=ppt/slides/_rels/slide64.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64.xml"/><Relationship Id="rId1" Type="http://schemas.openxmlformats.org/officeDocument/2006/relationships/slideLayout" Target="../slideLayouts/slideLayout2.xml"/><Relationship Id="rId4" Type="http://schemas.openxmlformats.org/officeDocument/2006/relationships/image" Target="../media/image13.png"/></Relationships>
</file>

<file path=ppt/slides/_rels/slide65.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65.xml"/><Relationship Id="rId1" Type="http://schemas.openxmlformats.org/officeDocument/2006/relationships/slideLayout" Target="../slideLayouts/slideLayout2.xml"/><Relationship Id="rId4" Type="http://schemas.openxmlformats.org/officeDocument/2006/relationships/image" Target="../media/image13.png"/></Relationships>
</file>

<file path=ppt/slides/_rels/slide66.xml.rels><?xml version="1.0" encoding="UTF-8" standalone="yes"?>
<Relationships xmlns="http://schemas.openxmlformats.org/package/2006/relationships"><Relationship Id="rId8" Type="http://schemas.openxmlformats.org/officeDocument/2006/relationships/image" Target="../media/image353.png"/><Relationship Id="rId3" Type="http://schemas.openxmlformats.org/officeDocument/2006/relationships/oleObject" Target="file:///D:\_projekt\_how2do\HowToDo_StatistikSPSS_Abbildungen.xlsx!Mttelwert%20und%20Standardabweichg!Z4S1:Z17S4" TargetMode="External"/><Relationship Id="rId7" Type="http://schemas.openxmlformats.org/officeDocument/2006/relationships/image" Target="../media/image342.png"/><Relationship Id="rId2" Type="http://schemas.openxmlformats.org/officeDocument/2006/relationships/notesSlide" Target="../notesSlides/notesSlide66.xml"/><Relationship Id="rId1" Type="http://schemas.openxmlformats.org/officeDocument/2006/relationships/slideLayout" Target="../slideLayouts/slideLayout2.xml"/><Relationship Id="rId6" Type="http://schemas.openxmlformats.org/officeDocument/2006/relationships/image" Target="../media/image332.png"/><Relationship Id="rId10" Type="http://schemas.openxmlformats.org/officeDocument/2006/relationships/image" Target="../media/image13.png"/><Relationship Id="rId4" Type="http://schemas.openxmlformats.org/officeDocument/2006/relationships/image" Target="../media/image57.emf"/><Relationship Id="rId9" Type="http://schemas.openxmlformats.org/officeDocument/2006/relationships/image" Target="../media/image360.png"/></Relationships>
</file>

<file path=ppt/slides/_rels/slide67.xml.rels><?xml version="1.0" encoding="UTF-8" standalone="yes"?>
<Relationships xmlns="http://schemas.openxmlformats.org/package/2006/relationships"><Relationship Id="rId3" Type="http://schemas.openxmlformats.org/officeDocument/2006/relationships/oleObject" Target="file:///D:\_projekt\_how2do\HowToDo_StatistikSPSS_Abbildungen.xlsx!kreuztabelle!Z3S2:Z15S10" TargetMode="External"/><Relationship Id="rId2" Type="http://schemas.openxmlformats.org/officeDocument/2006/relationships/notesSlide" Target="../notesSlides/notesSlide67.xml"/><Relationship Id="rId1" Type="http://schemas.openxmlformats.org/officeDocument/2006/relationships/slideLayout" Target="../slideLayouts/slideLayout2.xml"/><Relationship Id="rId5" Type="http://schemas.openxmlformats.org/officeDocument/2006/relationships/image" Target="../media/image13.png"/><Relationship Id="rId4" Type="http://schemas.openxmlformats.org/officeDocument/2006/relationships/image" Target="../media/image58.emf"/></Relationships>
</file>

<file path=ppt/slides/_rels/slide68.xml.rels><?xml version="1.0" encoding="UTF-8" standalone="yes"?>
<Relationships xmlns="http://schemas.openxmlformats.org/package/2006/relationships"><Relationship Id="rId3" Type="http://schemas.openxmlformats.org/officeDocument/2006/relationships/chart" Target="../charts/chart2.xml"/><Relationship Id="rId7" Type="http://schemas.openxmlformats.org/officeDocument/2006/relationships/image" Target="../media/image13.png"/><Relationship Id="rId2" Type="http://schemas.openxmlformats.org/officeDocument/2006/relationships/notesSlide" Target="../notesSlides/notesSlide68.xml"/><Relationship Id="rId1" Type="http://schemas.openxmlformats.org/officeDocument/2006/relationships/slideLayout" Target="../slideLayouts/slideLayout2.xml"/><Relationship Id="rId6" Type="http://schemas.openxmlformats.org/officeDocument/2006/relationships/chart" Target="../charts/chart5.xml"/><Relationship Id="rId5" Type="http://schemas.openxmlformats.org/officeDocument/2006/relationships/chart" Target="../charts/chart4.xml"/><Relationship Id="rId4" Type="http://schemas.openxmlformats.org/officeDocument/2006/relationships/chart" Target="../charts/chart3.xml"/></Relationships>
</file>

<file path=ppt/slides/_rels/slide6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69.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3" Type="http://schemas.openxmlformats.org/officeDocument/2006/relationships/hyperlink" Target="../../_4all/pause.ppt" TargetMode="External"/><Relationship Id="rId2" Type="http://schemas.openxmlformats.org/officeDocument/2006/relationships/notesSlide" Target="../notesSlides/notesSlide71.xml"/><Relationship Id="rId1" Type="http://schemas.openxmlformats.org/officeDocument/2006/relationships/slideLayout" Target="../slideLayouts/slideLayout2.xml"/><Relationship Id="rId4" Type="http://schemas.openxmlformats.org/officeDocument/2006/relationships/image" Target="../media/image12.png"/></Relationships>
</file>

<file path=ppt/slides/_rels/slide72.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72.xml"/><Relationship Id="rId1" Type="http://schemas.openxmlformats.org/officeDocument/2006/relationships/slideLayout" Target="../slideLayouts/slideLayout2.xml"/><Relationship Id="rId6" Type="http://schemas.openxmlformats.org/officeDocument/2006/relationships/image" Target="../media/image12.png"/><Relationship Id="rId5" Type="http://schemas.openxmlformats.org/officeDocument/2006/relationships/image" Target="../media/image60.png"/><Relationship Id="rId4" Type="http://schemas.openxmlformats.org/officeDocument/2006/relationships/image" Target="../media/image59.png"/></Relationships>
</file>

<file path=ppt/slides/_rels/slide73.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73.xml"/><Relationship Id="rId1" Type="http://schemas.openxmlformats.org/officeDocument/2006/relationships/slideLayout" Target="../slideLayouts/slideLayout2.xml"/><Relationship Id="rId6" Type="http://schemas.openxmlformats.org/officeDocument/2006/relationships/image" Target="../media/image12.png"/><Relationship Id="rId5" Type="http://schemas.openxmlformats.org/officeDocument/2006/relationships/image" Target="../media/image60.png"/><Relationship Id="rId4" Type="http://schemas.openxmlformats.org/officeDocument/2006/relationships/chart" Target="../charts/chart7.xml"/></Relationships>
</file>

<file path=ppt/slides/_rels/slide7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74.xml"/><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3" Type="http://schemas.openxmlformats.org/officeDocument/2006/relationships/hyperlink" Target="../../_4all/pause.ppt" TargetMode="External"/><Relationship Id="rId2" Type="http://schemas.openxmlformats.org/officeDocument/2006/relationships/notesSlide" Target="../notesSlides/notesSlide75.xml"/><Relationship Id="rId1" Type="http://schemas.openxmlformats.org/officeDocument/2006/relationships/slideLayout" Target="../slideLayouts/slideLayout3.xml"/><Relationship Id="rId4" Type="http://schemas.openxmlformats.org/officeDocument/2006/relationships/image" Target="../media/image13.png"/></Relationships>
</file>

<file path=ppt/slides/_rels/slide76.xml.rels><?xml version="1.0" encoding="UTF-8" standalone="yes"?>
<Relationships xmlns="http://schemas.openxmlformats.org/package/2006/relationships"><Relationship Id="rId3" Type="http://schemas.openxmlformats.org/officeDocument/2006/relationships/hyperlink" Target="../../_4all/pause.ppt" TargetMode="External"/><Relationship Id="rId2" Type="http://schemas.openxmlformats.org/officeDocument/2006/relationships/notesSlide" Target="../notesSlides/notesSlide76.xml"/><Relationship Id="rId1" Type="http://schemas.openxmlformats.org/officeDocument/2006/relationships/slideLayout" Target="../slideLayouts/slideLayout3.xml"/><Relationship Id="rId4" Type="http://schemas.openxmlformats.org/officeDocument/2006/relationships/image" Target="../media/image13.png"/></Relationships>
</file>

<file path=ppt/slides/_rels/slide77.xml.rels><?xml version="1.0" encoding="UTF-8" standalone="yes"?>
<Relationships xmlns="http://schemas.openxmlformats.org/package/2006/relationships"><Relationship Id="rId3" Type="http://schemas.openxmlformats.org/officeDocument/2006/relationships/image" Target="../media/image61.png"/><Relationship Id="rId7" Type="http://schemas.openxmlformats.org/officeDocument/2006/relationships/image" Target="../media/image13.png"/><Relationship Id="rId2" Type="http://schemas.openxmlformats.org/officeDocument/2006/relationships/notesSlide" Target="../notesSlides/notesSlide77.xml"/><Relationship Id="rId1" Type="http://schemas.openxmlformats.org/officeDocument/2006/relationships/slideLayout" Target="../slideLayouts/slideLayout2.xml"/><Relationship Id="rId6" Type="http://schemas.openxmlformats.org/officeDocument/2006/relationships/image" Target="../media/image520.png"/><Relationship Id="rId5" Type="http://schemas.openxmlformats.org/officeDocument/2006/relationships/image" Target="../media/image511.png"/><Relationship Id="rId4" Type="http://schemas.openxmlformats.org/officeDocument/2006/relationships/image" Target="../media/image504.png"/></Relationships>
</file>

<file path=ppt/slides/_rels/slide78.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78.xml"/><Relationship Id="rId1" Type="http://schemas.openxmlformats.org/officeDocument/2006/relationships/slideLayout" Target="../slideLayouts/slideLayout2.xml"/><Relationship Id="rId5" Type="http://schemas.openxmlformats.org/officeDocument/2006/relationships/image" Target="../media/image13.png"/><Relationship Id="rId4" Type="http://schemas.openxmlformats.org/officeDocument/2006/relationships/image" Target="../media/image59.png"/></Relationships>
</file>

<file path=ppt/slides/_rels/slide79.xml.rels><?xml version="1.0" encoding="UTF-8" standalone="yes"?>
<Relationships xmlns="http://schemas.openxmlformats.org/package/2006/relationships"><Relationship Id="rId3" Type="http://schemas.openxmlformats.org/officeDocument/2006/relationships/oleObject" Target="file:///D:\_projekt\_how2do\HowToDo_StatistikSPSS_Abbildungen.xlsx!mittelwert%20konfidenzintervall!Z4S1:Z17S6" TargetMode="External"/><Relationship Id="rId7" Type="http://schemas.openxmlformats.org/officeDocument/2006/relationships/image" Target="../media/image59.png"/><Relationship Id="rId2" Type="http://schemas.openxmlformats.org/officeDocument/2006/relationships/notesSlide" Target="../notesSlides/notesSlide79.xml"/><Relationship Id="rId1" Type="http://schemas.openxmlformats.org/officeDocument/2006/relationships/slideLayout" Target="../slideLayouts/slideLayout2.xml"/><Relationship Id="rId6" Type="http://schemas.openxmlformats.org/officeDocument/2006/relationships/image" Target="../media/image13.png"/><Relationship Id="rId5" Type="http://schemas.openxmlformats.org/officeDocument/2006/relationships/chart" Target="../charts/chart9.xml"/><Relationship Id="rId4" Type="http://schemas.openxmlformats.org/officeDocument/2006/relationships/image" Target="../media/image62.emf"/></Relationships>
</file>

<file path=ppt/slides/_rels/slide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8" Type="http://schemas.openxmlformats.org/officeDocument/2006/relationships/image" Target="../media/image64.emf"/><Relationship Id="rId13" Type="http://schemas.openxmlformats.org/officeDocument/2006/relationships/image" Target="../media/image73.png"/><Relationship Id="rId3" Type="http://schemas.openxmlformats.org/officeDocument/2006/relationships/image" Target="../media/image65.png"/><Relationship Id="rId7" Type="http://schemas.openxmlformats.org/officeDocument/2006/relationships/oleObject" Target="file:///D:\_projekt\_how2do\HowToDo_StatistikSPSS_Abbildungen.xlsx!testverteilung%20chi2!Z11S15:Z19S23" TargetMode="External"/><Relationship Id="rId12" Type="http://schemas.openxmlformats.org/officeDocument/2006/relationships/image" Target="../media/image72.png"/><Relationship Id="rId2" Type="http://schemas.openxmlformats.org/officeDocument/2006/relationships/notesSlide" Target="../notesSlides/notesSlide80.xml"/><Relationship Id="rId1" Type="http://schemas.openxmlformats.org/officeDocument/2006/relationships/slideLayout" Target="../slideLayouts/slideLayout2.xml"/><Relationship Id="rId6" Type="http://schemas.openxmlformats.org/officeDocument/2006/relationships/image" Target="../media/image67.png"/><Relationship Id="rId11" Type="http://schemas.openxmlformats.org/officeDocument/2006/relationships/image" Target="../media/image71.png"/><Relationship Id="rId5" Type="http://schemas.openxmlformats.org/officeDocument/2006/relationships/image" Target="../media/image63.emf"/><Relationship Id="rId15" Type="http://schemas.openxmlformats.org/officeDocument/2006/relationships/image" Target="../media/image13.png"/><Relationship Id="rId10" Type="http://schemas.openxmlformats.org/officeDocument/2006/relationships/image" Target="../media/image70.png"/><Relationship Id="rId4" Type="http://schemas.openxmlformats.org/officeDocument/2006/relationships/oleObject" Target="file:///D:\_projekt\_how2do\HowToDo_StatistikSPSS_Abbildungen.xlsx!testverteilung%20chi2!Z3S2:Z7S13" TargetMode="External"/><Relationship Id="rId9" Type="http://schemas.openxmlformats.org/officeDocument/2006/relationships/image" Target="../media/image69.png"/><Relationship Id="rId14" Type="http://schemas.openxmlformats.org/officeDocument/2006/relationships/image" Target="../media/image53.jpeg"/></Relationships>
</file>

<file path=ppt/slides/_rels/slide81.xml.rels><?xml version="1.0" encoding="UTF-8" standalone="yes"?>
<Relationships xmlns="http://schemas.openxmlformats.org/package/2006/relationships"><Relationship Id="rId3" Type="http://schemas.openxmlformats.org/officeDocument/2006/relationships/chart" Target="../charts/chart10.xml"/><Relationship Id="rId7" Type="http://schemas.openxmlformats.org/officeDocument/2006/relationships/image" Target="../media/image13.png"/><Relationship Id="rId2" Type="http://schemas.openxmlformats.org/officeDocument/2006/relationships/notesSlide" Target="../notesSlides/notesSlide81.xml"/><Relationship Id="rId1" Type="http://schemas.openxmlformats.org/officeDocument/2006/relationships/slideLayout" Target="../slideLayouts/slideLayout2.xml"/><Relationship Id="rId6" Type="http://schemas.openxmlformats.org/officeDocument/2006/relationships/image" Target="../media/image59.png"/><Relationship Id="rId5" Type="http://schemas.openxmlformats.org/officeDocument/2006/relationships/image" Target="../media/image65.emf"/><Relationship Id="rId4" Type="http://schemas.openxmlformats.org/officeDocument/2006/relationships/oleObject" Target="file:///D:\_projekt\_how2do\HowToDo_StatistikSPSS_Abbildungen.xlsx!signifikanz%20mittelw.vergleich!Z4S1:Z17S5" TargetMode="External"/></Relationships>
</file>

<file path=ppt/slides/_rels/slide82.xml.rels><?xml version="1.0" encoding="UTF-8" standalone="yes"?>
<Relationships xmlns="http://schemas.openxmlformats.org/package/2006/relationships"><Relationship Id="rId3" Type="http://schemas.openxmlformats.org/officeDocument/2006/relationships/oleObject" Target="file:///D:\_projekt\_how2do\HowToDo_StatistikSPSS_Abbildungen.xlsx!mittelwert%20konfidenzintervall!Z4S1:Z17S6" TargetMode="External"/><Relationship Id="rId7" Type="http://schemas.openxmlformats.org/officeDocument/2006/relationships/image" Target="../media/image13.png"/><Relationship Id="rId2" Type="http://schemas.openxmlformats.org/officeDocument/2006/relationships/notesSlide" Target="../notesSlides/notesSlide82.xml"/><Relationship Id="rId1" Type="http://schemas.openxmlformats.org/officeDocument/2006/relationships/slideLayout" Target="../slideLayouts/slideLayout2.xml"/><Relationship Id="rId6" Type="http://schemas.openxmlformats.org/officeDocument/2006/relationships/image" Target="../media/image59.png"/><Relationship Id="rId5" Type="http://schemas.openxmlformats.org/officeDocument/2006/relationships/chart" Target="../charts/chart11.xml"/><Relationship Id="rId4" Type="http://schemas.openxmlformats.org/officeDocument/2006/relationships/image" Target="../media/image66.emf"/></Relationships>
</file>

<file path=ppt/slides/_rels/slide83.xml.rels><?xml version="1.0" encoding="UTF-8" standalone="yes"?>
<Relationships xmlns="http://schemas.openxmlformats.org/package/2006/relationships"><Relationship Id="rId8" Type="http://schemas.openxmlformats.org/officeDocument/2006/relationships/image" Target="../media/image455.png"/><Relationship Id="rId13" Type="http://schemas.openxmlformats.org/officeDocument/2006/relationships/image" Target="../media/image13.png"/><Relationship Id="rId3" Type="http://schemas.openxmlformats.org/officeDocument/2006/relationships/image" Target="../media/image4320.png"/><Relationship Id="rId7" Type="http://schemas.openxmlformats.org/officeDocument/2006/relationships/image" Target="../media/image454.png"/><Relationship Id="rId12" Type="http://schemas.openxmlformats.org/officeDocument/2006/relationships/image" Target="../media/image4460.png"/><Relationship Id="rId2" Type="http://schemas.openxmlformats.org/officeDocument/2006/relationships/notesSlide" Target="../notesSlides/notesSlide83.xml"/><Relationship Id="rId1" Type="http://schemas.openxmlformats.org/officeDocument/2006/relationships/slideLayout" Target="../slideLayouts/slideLayout2.xml"/><Relationship Id="rId6" Type="http://schemas.openxmlformats.org/officeDocument/2006/relationships/image" Target="../media/image4410.png"/><Relationship Id="rId11" Type="http://schemas.openxmlformats.org/officeDocument/2006/relationships/image" Target="../media/image4400.png"/><Relationship Id="rId5" Type="http://schemas.openxmlformats.org/officeDocument/2006/relationships/image" Target="../media/image4340.png"/><Relationship Id="rId10" Type="http://schemas.openxmlformats.org/officeDocument/2006/relationships/image" Target="../media/image4450.png"/><Relationship Id="rId4" Type="http://schemas.openxmlformats.org/officeDocument/2006/relationships/image" Target="../media/image4330.png"/><Relationship Id="rId9" Type="http://schemas.openxmlformats.org/officeDocument/2006/relationships/image" Target="../media/image4441.png"/></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85.xml"/><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3" Type="http://schemas.openxmlformats.org/officeDocument/2006/relationships/oleObject" Target="file:///D:\_projekt\_how2do\HowToDo_ESoFo_Abbildungen.xlsx!struktur!Z2S14:Z17S18" TargetMode="External"/><Relationship Id="rId2" Type="http://schemas.openxmlformats.org/officeDocument/2006/relationships/notesSlide" Target="../notesSlides/notesSlide86.xml"/><Relationship Id="rId1" Type="http://schemas.openxmlformats.org/officeDocument/2006/relationships/slideLayout" Target="../slideLayouts/slideLayout2.xml"/><Relationship Id="rId5" Type="http://schemas.openxmlformats.org/officeDocument/2006/relationships/image" Target="../media/image12.png"/><Relationship Id="rId4" Type="http://schemas.openxmlformats.org/officeDocument/2006/relationships/image" Target="../media/image50.emf"/></Relationships>
</file>

<file path=ppt/slides/_rels/slide87.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notesSlide" Target="../notesSlides/notesSlide87.xml"/><Relationship Id="rId1" Type="http://schemas.openxmlformats.org/officeDocument/2006/relationships/slideLayout" Target="../slideLayouts/slideLayout2.xml"/><Relationship Id="rId4" Type="http://schemas.openxmlformats.org/officeDocument/2006/relationships/image" Target="../media/image12.png"/></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3" Type="http://schemas.openxmlformats.org/officeDocument/2006/relationships/notesSlide" Target="../notesSlides/notesSlide89.xml"/><Relationship Id="rId2" Type="http://schemas.openxmlformats.org/officeDocument/2006/relationships/slideLayout" Target="../slideLayouts/slideLayout2.xml"/><Relationship Id="rId1" Type="http://schemas.openxmlformats.org/officeDocument/2006/relationships/tags" Target="../tags/tag4.xml"/><Relationship Id="rId6" Type="http://schemas.openxmlformats.org/officeDocument/2006/relationships/image" Target="../media/image3.png"/><Relationship Id="rId5" Type="http://schemas.openxmlformats.org/officeDocument/2006/relationships/image" Target="../media/image74.png"/><Relationship Id="rId4" Type="http://schemas.openxmlformats.org/officeDocument/2006/relationships/image" Target="../media/image68.pn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hteck 18">
            <a:extLst>
              <a:ext uri="{FF2B5EF4-FFF2-40B4-BE49-F238E27FC236}">
                <a16:creationId xmlns:a16="http://schemas.microsoft.com/office/drawing/2014/main" id="{11EBF7EA-DBB2-49A1-AC0E-4646AA4494D2}"/>
              </a:ext>
            </a:extLst>
          </p:cNvPr>
          <p:cNvSpPr/>
          <p:nvPr/>
        </p:nvSpPr>
        <p:spPr bwMode="auto">
          <a:xfrm flipH="1">
            <a:off x="4952997" y="0"/>
            <a:ext cx="4953003" cy="6858000"/>
          </a:xfrm>
          <a:prstGeom prst="rect">
            <a:avLst/>
          </a:prstGeom>
          <a:solidFill>
            <a:srgbClr val="FFF5BA"/>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pic>
        <p:nvPicPr>
          <p:cNvPr id="11" name="Grafik 10">
            <a:extLst>
              <a:ext uri="{FF2B5EF4-FFF2-40B4-BE49-F238E27FC236}">
                <a16:creationId xmlns:a16="http://schemas.microsoft.com/office/drawing/2014/main" id="{DBF53978-A1ED-E536-F355-12968EFB5951}"/>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27083" t="4732" r="26578" b="5536"/>
          <a:stretch/>
        </p:blipFill>
        <p:spPr>
          <a:xfrm>
            <a:off x="5593195" y="494063"/>
            <a:ext cx="4146453" cy="5352839"/>
          </a:xfrm>
          <a:prstGeom prst="rect">
            <a:avLst/>
          </a:prstGeom>
        </p:spPr>
      </p:pic>
      <p:sp>
        <p:nvSpPr>
          <p:cNvPr id="8" name="Rechteck 7"/>
          <p:cNvSpPr/>
          <p:nvPr/>
        </p:nvSpPr>
        <p:spPr bwMode="auto">
          <a:xfrm>
            <a:off x="-3" y="0"/>
            <a:ext cx="4953003" cy="6858000"/>
          </a:xfrm>
          <a:prstGeom prst="rect">
            <a:avLst/>
          </a:prstGeom>
          <a:solidFill>
            <a:srgbClr val="FFF5BA"/>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dirty="0">
              <a:ln>
                <a:noFill/>
              </a:ln>
              <a:solidFill>
                <a:srgbClr val="0000FF"/>
              </a:solidFill>
              <a:effectLst/>
              <a:uLnTx/>
              <a:uFillTx/>
              <a:latin typeface="Arial"/>
              <a:ea typeface="+mn-ea"/>
              <a:cs typeface="+mn-cs"/>
            </a:endParaRPr>
          </a:p>
        </p:txBody>
      </p:sp>
      <p:pic>
        <p:nvPicPr>
          <p:cNvPr id="5" name="Grafik 4" descr="Ein Bild, das Text, Screenshot, Grafikdesign, Buch enthält.&#10;&#10;Automatisch generierte Beschreibung">
            <a:extLst>
              <a:ext uri="{FF2B5EF4-FFF2-40B4-BE49-F238E27FC236}">
                <a16:creationId xmlns:a16="http://schemas.microsoft.com/office/drawing/2014/main" id="{EA87C41C-9545-65CD-278B-478E7526C21C}"/>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26458" t="3644" r="27292" b="3933"/>
          <a:stretch/>
        </p:blipFill>
        <p:spPr>
          <a:xfrm>
            <a:off x="561265" y="480670"/>
            <a:ext cx="4014833" cy="5348630"/>
          </a:xfrm>
          <a:prstGeom prst="rect">
            <a:avLst/>
          </a:prstGeom>
        </p:spPr>
      </p:pic>
      <p:sp>
        <p:nvSpPr>
          <p:cNvPr id="2" name="Rechteck 1"/>
          <p:cNvSpPr/>
          <p:nvPr/>
        </p:nvSpPr>
        <p:spPr bwMode="auto">
          <a:xfrm>
            <a:off x="-1" y="1"/>
            <a:ext cx="9906001" cy="6857999"/>
          </a:xfrm>
          <a:prstGeom prst="rect">
            <a:avLst/>
          </a:prstGeom>
          <a:no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3" name="Text Box 17">
            <a:extLst>
              <a:ext uri="{FF2B5EF4-FFF2-40B4-BE49-F238E27FC236}">
                <a16:creationId xmlns:a16="http://schemas.microsoft.com/office/drawing/2014/main" id="{8F8AC061-2C30-DD6D-960C-F42899C71870}"/>
              </a:ext>
            </a:extLst>
          </p:cNvPr>
          <p:cNvSpPr txBox="1">
            <a:spLocks noChangeArrowheads="1"/>
          </p:cNvSpPr>
          <p:nvPr/>
        </p:nvSpPr>
        <p:spPr bwMode="auto">
          <a:xfrm>
            <a:off x="3803650" y="5924550"/>
            <a:ext cx="2298700" cy="790129"/>
          </a:xfrm>
          <a:prstGeom prst="rect">
            <a:avLst/>
          </a:prstGeom>
          <a:solidFill>
            <a:srgbClr val="FFF5BA"/>
          </a:solidFill>
          <a:ln w="9525" algn="ctr">
            <a:noFill/>
            <a:miter lim="800000"/>
            <a:headEnd/>
            <a:tailEnd/>
          </a:ln>
          <a:effectLst/>
        </p:spPr>
        <p:txBody>
          <a:bodyPr lIns="0" tIns="0" rIns="0" bIns="72000" anchor="ctr" anchorCtr="1"/>
          <a:lstStyle/>
          <a:p>
            <a:pPr marL="0" marR="0" lvl="0" indent="0" algn="ctr" defTabSz="914400" rtl="0" eaLnBrk="1" fontAlgn="base" latinLnBrk="0" hangingPunct="1">
              <a:lnSpc>
                <a:spcPct val="100000"/>
              </a:lnSpc>
              <a:spcBef>
                <a:spcPts val="0"/>
              </a:spcBef>
              <a:spcAft>
                <a:spcPts val="0"/>
              </a:spcAft>
              <a:buClrTx/>
              <a:buSzTx/>
              <a:buFontTx/>
              <a:buNone/>
              <a:tabLst/>
              <a:defRPr/>
            </a:pPr>
            <a:r>
              <a:rPr kumimoji="0" lang="de-AT" sz="3600" b="1" i="0" u="none" strike="noStrike" kern="1200" cap="none" spc="0" normalizeH="0" baseline="0" noProof="0">
                <a:ln>
                  <a:noFill/>
                </a:ln>
                <a:solidFill>
                  <a:srgbClr val="464B71"/>
                </a:solidFill>
                <a:effectLst/>
                <a:uLnTx/>
                <a:uFillTx/>
                <a:latin typeface="Calibri" panose="020F0502020204030204" pitchFamily="34" charset="0"/>
                <a:ea typeface="+mn-ea"/>
                <a:cs typeface="+mn-cs"/>
              </a:rPr>
              <a:t>howtodo</a:t>
            </a:r>
            <a:r>
              <a:rPr kumimoji="0" lang="de-AT" sz="3600" b="1" i="0" u="none" strike="noStrike" kern="1200" cap="none" spc="0" normalizeH="0" baseline="0" noProof="0" dirty="0">
                <a:ln>
                  <a:noFill/>
                </a:ln>
                <a:solidFill>
                  <a:srgbClr val="464B71"/>
                </a:solidFill>
                <a:effectLst/>
                <a:uLnTx/>
                <a:uFillTx/>
                <a:latin typeface="Calibri" panose="020F0502020204030204" pitchFamily="34" charset="0"/>
                <a:ea typeface="+mn-ea"/>
                <a:cs typeface="+mn-cs"/>
              </a:rPr>
              <a:t>.at</a:t>
            </a:r>
          </a:p>
        </p:txBody>
      </p:sp>
      <p:sp>
        <p:nvSpPr>
          <p:cNvPr id="4" name="Text Box 17">
            <a:extLst>
              <a:ext uri="{FF2B5EF4-FFF2-40B4-BE49-F238E27FC236}">
                <a16:creationId xmlns:a16="http://schemas.microsoft.com/office/drawing/2014/main" id="{9644523C-943A-0056-EAD2-844A98FBD394}"/>
              </a:ext>
            </a:extLst>
          </p:cNvPr>
          <p:cNvSpPr txBox="1">
            <a:spLocks noChangeArrowheads="1"/>
          </p:cNvSpPr>
          <p:nvPr/>
        </p:nvSpPr>
        <p:spPr bwMode="auto">
          <a:xfrm>
            <a:off x="2747963" y="6564086"/>
            <a:ext cx="4410075" cy="293914"/>
          </a:xfrm>
          <a:prstGeom prst="rect">
            <a:avLst/>
          </a:prstGeom>
          <a:solidFill>
            <a:srgbClr val="FFF5BA"/>
          </a:solidFill>
          <a:ln w="9525" algn="ctr">
            <a:noFill/>
            <a:miter lim="800000"/>
            <a:headEnd/>
            <a:tailEnd/>
          </a:ln>
          <a:effectLst/>
        </p:spPr>
        <p:txBody>
          <a:bodyPr anchor="ctr"/>
          <a:lstStyle/>
          <a:p>
            <a:pPr marL="0" marR="0" lvl="0" indent="0" algn="ctr" defTabSz="914400" rtl="0" eaLnBrk="1" fontAlgn="base" latinLnBrk="0" hangingPunct="1">
              <a:lnSpc>
                <a:spcPct val="100000"/>
              </a:lnSpc>
              <a:spcBef>
                <a:spcPts val="0"/>
              </a:spcBef>
              <a:spcAft>
                <a:spcPts val="0"/>
              </a:spcAft>
              <a:buClr>
                <a:srgbClr val="FF0000"/>
              </a:buClr>
              <a:buSzTx/>
              <a:buFont typeface="Arial" pitchFamily="34" charset="0"/>
              <a:buNone/>
              <a:tabLst/>
              <a:defRPr/>
            </a:pPr>
            <a:r>
              <a:rPr kumimoji="0" lang="de-AT" sz="1600" b="0" i="0" u="none" strike="noStrike" kern="1200" cap="none" spc="0" normalizeH="0" baseline="0" noProof="0" dirty="0">
                <a:ln>
                  <a:noFill/>
                </a:ln>
                <a:solidFill>
                  <a:srgbClr val="464B71"/>
                </a:solidFill>
                <a:effectLst/>
                <a:uLnTx/>
                <a:uFillTx/>
                <a:latin typeface="Calibri" panose="020F0502020204030204" pitchFamily="34" charset="0"/>
                <a:ea typeface="+mn-ea"/>
                <a:cs typeface="+mn-cs"/>
              </a:rPr>
              <a:t>© Mag. Dr. Claus Braunecker | autor@howtodo.at</a:t>
            </a:r>
          </a:p>
        </p:txBody>
      </p:sp>
      <p:sp>
        <p:nvSpPr>
          <p:cNvPr id="6" name="Text Box 17">
            <a:extLst>
              <a:ext uri="{FF2B5EF4-FFF2-40B4-BE49-F238E27FC236}">
                <a16:creationId xmlns:a16="http://schemas.microsoft.com/office/drawing/2014/main" id="{954BC721-A7F9-6067-AE71-49A6E338BE53}"/>
              </a:ext>
            </a:extLst>
          </p:cNvPr>
          <p:cNvSpPr txBox="1">
            <a:spLocks noChangeArrowheads="1"/>
          </p:cNvSpPr>
          <p:nvPr/>
        </p:nvSpPr>
        <p:spPr bwMode="auto">
          <a:xfrm rot="300000">
            <a:off x="802471" y="5503853"/>
            <a:ext cx="2946909" cy="293914"/>
          </a:xfrm>
          <a:prstGeom prst="rect">
            <a:avLst/>
          </a:prstGeom>
          <a:noFill/>
          <a:ln w="9525" algn="ctr">
            <a:noFill/>
            <a:miter lim="800000"/>
            <a:headEnd/>
            <a:tailEnd/>
          </a:ln>
          <a:effectLst/>
        </p:spPr>
        <p:txBody>
          <a:bodyPr anchor="ctr"/>
          <a:lstStyle/>
          <a:p>
            <a:pPr marL="0" marR="0" lvl="0" indent="0" algn="ctr" defTabSz="914400" rtl="0" eaLnBrk="1" fontAlgn="base" latinLnBrk="0" hangingPunct="1">
              <a:lnSpc>
                <a:spcPct val="100000"/>
              </a:lnSpc>
              <a:spcBef>
                <a:spcPts val="0"/>
              </a:spcBef>
              <a:spcAft>
                <a:spcPts val="0"/>
              </a:spcAft>
              <a:buClr>
                <a:srgbClr val="FF0000"/>
              </a:buClr>
              <a:buSzTx/>
              <a:buFont typeface="Arial" pitchFamily="34" charset="0"/>
              <a:buNone/>
              <a:tabLst/>
              <a:defRPr/>
            </a:pPr>
            <a:r>
              <a:rPr kumimoji="0" lang="de-AT" sz="1600" b="0" i="0" u="none" strike="noStrike" kern="1200" cap="none" spc="0" normalizeH="0" baseline="0" noProof="0" dirty="0">
                <a:ln>
                  <a:noFill/>
                </a:ln>
                <a:solidFill>
                  <a:srgbClr val="5A5E80"/>
                </a:solidFill>
                <a:effectLst/>
                <a:uLnTx/>
                <a:uFillTx/>
                <a:latin typeface="Calibri" panose="020F0502020204030204" pitchFamily="34" charset="0"/>
                <a:ea typeface="+mn-ea"/>
                <a:cs typeface="+mn-cs"/>
              </a:rPr>
              <a:t>ISBN 978-3-8252-6160-3</a:t>
            </a:r>
            <a:endParaRPr kumimoji="0" lang="de-AT" sz="1600" b="0" i="0" u="none" strike="noStrike" kern="1200" cap="none" spc="0" normalizeH="0" baseline="0" noProof="0" dirty="0">
              <a:ln>
                <a:noFill/>
              </a:ln>
              <a:solidFill>
                <a:srgbClr val="464B71"/>
              </a:solidFill>
              <a:effectLst/>
              <a:uLnTx/>
              <a:uFillTx/>
              <a:latin typeface="Calibri" panose="020F0502020204030204" pitchFamily="34" charset="0"/>
              <a:ea typeface="+mn-ea"/>
              <a:cs typeface="+mn-cs"/>
            </a:endParaRPr>
          </a:p>
        </p:txBody>
      </p:sp>
      <p:sp>
        <p:nvSpPr>
          <p:cNvPr id="7" name="Text Box 17">
            <a:extLst>
              <a:ext uri="{FF2B5EF4-FFF2-40B4-BE49-F238E27FC236}">
                <a16:creationId xmlns:a16="http://schemas.microsoft.com/office/drawing/2014/main" id="{8EF656C0-67A1-D57D-08C7-0252577C3D0F}"/>
              </a:ext>
            </a:extLst>
          </p:cNvPr>
          <p:cNvSpPr txBox="1">
            <a:spLocks noChangeArrowheads="1"/>
          </p:cNvSpPr>
          <p:nvPr/>
        </p:nvSpPr>
        <p:spPr bwMode="auto">
          <a:xfrm rot="300000">
            <a:off x="5768814" y="5605566"/>
            <a:ext cx="3039568" cy="293914"/>
          </a:xfrm>
          <a:prstGeom prst="rect">
            <a:avLst/>
          </a:prstGeom>
          <a:noFill/>
          <a:ln w="9525" algn="ctr">
            <a:noFill/>
            <a:miter lim="800000"/>
            <a:headEnd/>
            <a:tailEnd/>
          </a:ln>
          <a:effectLst/>
        </p:spPr>
        <p:txBody>
          <a:bodyPr anchor="ctr"/>
          <a:lstStyle/>
          <a:p>
            <a:pPr marL="0" marR="0" lvl="0" indent="0" algn="ctr" defTabSz="914400" rtl="0" eaLnBrk="1" fontAlgn="base" latinLnBrk="0" hangingPunct="1">
              <a:lnSpc>
                <a:spcPct val="100000"/>
              </a:lnSpc>
              <a:spcBef>
                <a:spcPts val="0"/>
              </a:spcBef>
              <a:spcAft>
                <a:spcPts val="0"/>
              </a:spcAft>
              <a:buClr>
                <a:srgbClr val="FF0000"/>
              </a:buClr>
              <a:buSzTx/>
              <a:buFont typeface="Arial" pitchFamily="34" charset="0"/>
              <a:buNone/>
              <a:tabLst/>
              <a:defRPr/>
            </a:pPr>
            <a:r>
              <a:rPr kumimoji="0" lang="de-AT" sz="1600" b="0" i="0" u="none" strike="noStrike" kern="1200" cap="none" spc="0" normalizeH="0" baseline="0" noProof="0" dirty="0">
                <a:ln>
                  <a:noFill/>
                </a:ln>
                <a:solidFill>
                  <a:srgbClr val="5A5E80"/>
                </a:solidFill>
                <a:effectLst/>
                <a:uLnTx/>
                <a:uFillTx/>
                <a:latin typeface="Calibri" panose="020F0502020204030204" pitchFamily="34" charset="0"/>
                <a:ea typeface="+mn-ea"/>
                <a:cs typeface="+mn-cs"/>
              </a:rPr>
              <a:t>ISBN 978-3-8252-6161-0</a:t>
            </a:r>
            <a:endParaRPr kumimoji="0" lang="de-AT" sz="1600" b="0" i="0" u="none" strike="noStrike" kern="1200" cap="none" spc="0" normalizeH="0" baseline="0" noProof="0" dirty="0">
              <a:ln>
                <a:noFill/>
              </a:ln>
              <a:solidFill>
                <a:srgbClr val="464B71"/>
              </a:solidFill>
              <a:effectLst/>
              <a:uLnTx/>
              <a:uFillTx/>
              <a:latin typeface="Calibri" panose="020F0502020204030204" pitchFamily="34" charset="0"/>
              <a:ea typeface="+mn-ea"/>
              <a:cs typeface="+mn-cs"/>
            </a:endParaRPr>
          </a:p>
        </p:txBody>
      </p:sp>
      <p:pic>
        <p:nvPicPr>
          <p:cNvPr id="1030" name="Picture 6" descr="Vorschau Ihres QR Code">
            <a:extLst>
              <a:ext uri="{FF2B5EF4-FFF2-40B4-BE49-F238E27FC236}">
                <a16:creationId xmlns:a16="http://schemas.microsoft.com/office/drawing/2014/main" id="{282A0F14-9463-FDC1-23ED-82DA59237A8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143315" y="2966267"/>
            <a:ext cx="1422460" cy="142246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086080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uppieren 7"/>
          <p:cNvGrpSpPr/>
          <p:nvPr/>
        </p:nvGrpSpPr>
        <p:grpSpPr>
          <a:xfrm>
            <a:off x="0" y="0"/>
            <a:ext cx="9906000" cy="6858000"/>
            <a:chOff x="0" y="0"/>
            <a:chExt cx="9906000" cy="6858000"/>
          </a:xfrm>
        </p:grpSpPr>
        <p:sp>
          <p:nvSpPr>
            <p:cNvPr id="10" name="Rechteck 9"/>
            <p:cNvSpPr/>
            <p:nvPr/>
          </p:nvSpPr>
          <p:spPr bwMode="auto">
            <a:xfrm>
              <a:off x="0" y="0"/>
              <a:ext cx="9906000" cy="6858000"/>
            </a:xfrm>
            <a:prstGeom prst="rect">
              <a:avLst/>
            </a:prstGeom>
            <a:solidFill>
              <a:schemeClr val="bg1"/>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11" name="Rectangle 50">
              <a:hlinkClick r:id="rId3" action="ppaction://hlinkpres?slideindex=1&amp;slidetitle="/>
            </p:cNvPr>
            <p:cNvSpPr>
              <a:spLocks noChangeArrowheads="1"/>
            </p:cNvSpPr>
            <p:nvPr/>
          </p:nvSpPr>
          <p:spPr bwMode="auto">
            <a:xfrm>
              <a:off x="8932987" y="163774"/>
              <a:ext cx="922214" cy="576001"/>
            </a:xfrm>
            <a:prstGeom prst="rect">
              <a:avLst/>
            </a:prstGeom>
            <a:solidFill>
              <a:schemeClr val="bg1"/>
            </a:solidFill>
            <a:ln w="19050" algn="ctr">
              <a:noFill/>
              <a:miter lim="800000"/>
              <a:headEnd/>
              <a:tailEnd/>
            </a:ln>
            <a:effectLst/>
          </p:spPr>
          <p:txBody>
            <a:bodyPr wrap="square" lIns="90000" tIns="43200" rIns="90000" bIns="43200" anchor="ctr">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defRPr/>
              </a:pPr>
              <a:endParaRPr kumimoji="0" lang="de-DE" sz="1800" b="1" i="0" u="none" strike="noStrike" kern="1200" cap="none" spc="0" normalizeH="0" baseline="0" noProof="0">
                <a:ln>
                  <a:noFill/>
                </a:ln>
                <a:solidFill>
                  <a:srgbClr val="0000FF"/>
                </a:solidFill>
                <a:effectLst/>
                <a:uLnTx/>
                <a:uFillTx/>
                <a:latin typeface="Arial"/>
                <a:ea typeface="+mn-ea"/>
                <a:cs typeface="+mn-cs"/>
              </a:endParaRPr>
            </a:p>
          </p:txBody>
        </p:sp>
      </p:grpSp>
      <p:sp>
        <p:nvSpPr>
          <p:cNvPr id="9" name="Text Box 4"/>
          <p:cNvSpPr txBox="1">
            <a:spLocks noChangeArrowheads="1"/>
          </p:cNvSpPr>
          <p:nvPr/>
        </p:nvSpPr>
        <p:spPr bwMode="auto">
          <a:xfrm>
            <a:off x="0" y="-3323"/>
            <a:ext cx="8455942" cy="463846"/>
          </a:xfrm>
          <a:prstGeom prst="rect">
            <a:avLst/>
          </a:prstGeom>
          <a:noFill/>
          <a:ln w="12700">
            <a:noFill/>
            <a:miter lim="800000"/>
            <a:headEnd/>
            <a:tailEnd/>
          </a:ln>
        </p:spPr>
        <p:txBody>
          <a:bodyPr wrap="none" lIns="126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de-DE" sz="2400" b="1" i="0" u="none" strike="noStrike" kern="1200" cap="none" spc="0" normalizeH="0" baseline="0" noProof="0" dirty="0">
                <a:ln>
                  <a:noFill/>
                </a:ln>
                <a:solidFill>
                  <a:srgbClr val="464B71"/>
                </a:solidFill>
                <a:effectLst/>
                <a:uLnTx/>
                <a:uFillTx/>
                <a:latin typeface="Arial"/>
                <a:ea typeface="+mn-ea"/>
                <a:cs typeface="+mn-cs"/>
              </a:rPr>
              <a:t>Forschungsfragen und Hypothesen sind unverzichtbar</a:t>
            </a:r>
            <a:endParaRPr kumimoji="0" lang="de-AT" sz="2400" b="0" i="0" u="none" strike="noStrike" kern="1200" cap="none" spc="0" normalizeH="0" baseline="0" noProof="0" dirty="0">
              <a:ln>
                <a:noFill/>
              </a:ln>
              <a:solidFill>
                <a:srgbClr val="464B71"/>
              </a:solidFill>
              <a:effectLst/>
              <a:uLnTx/>
              <a:uFillTx/>
              <a:latin typeface="Arial"/>
              <a:ea typeface="+mn-ea"/>
              <a:cs typeface="+mn-cs"/>
            </a:endParaRPr>
          </a:p>
        </p:txBody>
      </p:sp>
      <p:sp>
        <p:nvSpPr>
          <p:cNvPr id="86" name="Rectangle 16"/>
          <p:cNvSpPr txBox="1">
            <a:spLocks noChangeArrowheads="1"/>
          </p:cNvSpPr>
          <p:nvPr/>
        </p:nvSpPr>
        <p:spPr bwMode="auto">
          <a:xfrm>
            <a:off x="640080" y="529973"/>
            <a:ext cx="9265920" cy="6090748"/>
          </a:xfrm>
          <a:prstGeom prst="rect">
            <a:avLst/>
          </a:prstGeom>
          <a:noFill/>
          <a:ln w="9525" algn="ctr">
            <a:noFill/>
            <a:miter lim="800000"/>
            <a:headEnd/>
            <a:tailEnd/>
          </a:ln>
          <a:effectLst/>
        </p:spPr>
        <p:txBody>
          <a:bodyPr anchor="ctr"/>
          <a:lstStyle>
            <a:defPPr>
              <a:defRPr lang="de-DE"/>
            </a:defPPr>
            <a:lvl1pPr algn="ctr">
              <a:lnSpc>
                <a:spcPct val="114000"/>
              </a:lnSpc>
              <a:spcBef>
                <a:spcPts val="500"/>
              </a:spcBef>
              <a:spcAft>
                <a:spcPts val="500"/>
              </a:spcAft>
              <a:buClrTx/>
              <a:buFontTx/>
              <a:buNone/>
              <a:defRPr>
                <a:solidFill>
                  <a:srgbClr val="FF0000"/>
                </a:solidFill>
                <a:latin typeface="Calibri" panose="020F0502020204030204" pitchFamily="34" charset="0"/>
              </a:defRPr>
            </a:lvl1pPr>
          </a:lstStyle>
          <a:p>
            <a:pPr marL="0" marR="0" lvl="0" indent="0" algn="l" defTabSz="914400" rtl="0" eaLnBrk="0" fontAlgn="base" latinLnBrk="0" hangingPunct="0">
              <a:lnSpc>
                <a:spcPct val="120000"/>
              </a:lnSpc>
              <a:spcBef>
                <a:spcPts val="1000"/>
              </a:spcBef>
              <a:spcAft>
                <a:spcPts val="1000"/>
              </a:spcAft>
              <a:buClr>
                <a:srgbClr val="FF0000"/>
              </a:buClr>
              <a:buSzTx/>
              <a:buFontTx/>
              <a:buNone/>
              <a:tabLst>
                <a:tab pos="273050" algn="l"/>
                <a:tab pos="534988" algn="l"/>
              </a:tabLst>
              <a:defRPr/>
            </a:pPr>
            <a:r>
              <a:rPr kumimoji="0" lang="de-AT" sz="1800" b="1" i="0" u="none" strike="noStrike" kern="0" cap="none" spc="0" normalizeH="0" baseline="0" noProof="0" dirty="0">
                <a:ln>
                  <a:noFill/>
                </a:ln>
                <a:solidFill>
                  <a:srgbClr val="464B71"/>
                </a:solidFill>
                <a:effectLst/>
                <a:uLnTx/>
                <a:uFillTx/>
                <a:latin typeface="Arial"/>
                <a:ea typeface="+mn-ea"/>
                <a:cs typeface="+mn-cs"/>
              </a:rPr>
              <a:t>Forschungsfragen und/oder Hypothesen </a:t>
            </a:r>
            <a:r>
              <a:rPr kumimoji="0" lang="de-AT" sz="1800" b="1" i="0" u="none" strike="noStrike" kern="0" cap="none" spc="0" normalizeH="0" baseline="0" noProof="0" dirty="0">
                <a:ln>
                  <a:noFill/>
                </a:ln>
                <a:solidFill>
                  <a:srgbClr val="464B71"/>
                </a:solidFill>
                <a:effectLst/>
                <a:uLnTx/>
                <a:uFillTx/>
                <a:latin typeface="Arial"/>
                <a:ea typeface="+mn-ea"/>
                <a:cs typeface="Arial"/>
              </a:rPr>
              <a:t>stehen mit der Erhebung </a:t>
            </a:r>
            <a:br>
              <a:rPr kumimoji="0" lang="de-AT" sz="1800" b="1" i="0" u="none" strike="noStrike" kern="0" cap="none" spc="0" normalizeH="0" baseline="0" noProof="0" dirty="0">
                <a:ln>
                  <a:noFill/>
                </a:ln>
                <a:solidFill>
                  <a:srgbClr val="464B71"/>
                </a:solidFill>
                <a:effectLst/>
                <a:uLnTx/>
                <a:uFillTx/>
                <a:latin typeface="Arial"/>
                <a:ea typeface="+mn-ea"/>
                <a:cs typeface="Arial"/>
              </a:rPr>
            </a:br>
            <a:r>
              <a:rPr kumimoji="0" lang="de-AT" sz="1800" b="1" i="0" u="none" strike="noStrike" kern="0" cap="none" spc="0" normalizeH="0" baseline="0" noProof="0" dirty="0">
                <a:ln>
                  <a:noFill/>
                </a:ln>
                <a:solidFill>
                  <a:srgbClr val="464B71"/>
                </a:solidFill>
                <a:effectLst/>
                <a:uLnTx/>
                <a:uFillTx/>
                <a:latin typeface="Arial"/>
                <a:ea typeface="+mn-ea"/>
                <a:cs typeface="Arial"/>
              </a:rPr>
              <a:t>und deren Instrument(en) in Einklang und Wechselwirkung.</a:t>
            </a:r>
            <a:endParaRPr kumimoji="0" lang="de-AT" sz="1800" b="0" i="0" u="none" strike="noStrike" kern="0" cap="none" spc="0" normalizeH="0" baseline="0" noProof="0" dirty="0">
              <a:ln>
                <a:noFill/>
              </a:ln>
              <a:solidFill>
                <a:srgbClr val="464B71"/>
              </a:solidFill>
              <a:effectLst/>
              <a:uLnTx/>
              <a:uFillTx/>
              <a:latin typeface="Arial"/>
              <a:ea typeface="+mn-ea"/>
              <a:cs typeface="Arial"/>
            </a:endParaRPr>
          </a:p>
          <a:p>
            <a:pPr marL="0" marR="0" lvl="0" indent="0" algn="l" defTabSz="914400" rtl="0" eaLnBrk="0" fontAlgn="base" latinLnBrk="0" hangingPunct="0">
              <a:lnSpc>
                <a:spcPct val="120000"/>
              </a:lnSpc>
              <a:spcBef>
                <a:spcPts val="1000"/>
              </a:spcBef>
              <a:spcAft>
                <a:spcPts val="1000"/>
              </a:spcAft>
              <a:buClr>
                <a:srgbClr val="FF0000"/>
              </a:buClr>
              <a:buSzTx/>
              <a:buFontTx/>
              <a:buNone/>
              <a:tabLst>
                <a:tab pos="273050" algn="l"/>
                <a:tab pos="534988"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Arial"/>
              </a:rPr>
              <a:t>	■	Erst aus den Forschungsfragen bzw. Hypothesen heraus ergeben </a:t>
            </a:r>
            <a:br>
              <a:rPr kumimoji="0" lang="de-AT" sz="1800" b="0" i="0" u="none" strike="noStrike" kern="0" cap="none" spc="0" normalizeH="0" baseline="0" noProof="0" dirty="0">
                <a:ln>
                  <a:noFill/>
                </a:ln>
                <a:solidFill>
                  <a:srgbClr val="464B71"/>
                </a:solidFill>
                <a:effectLst/>
                <a:uLnTx/>
                <a:uFillTx/>
                <a:latin typeface="Arial"/>
                <a:ea typeface="+mn-ea"/>
                <a:cs typeface="Arial"/>
              </a:rPr>
            </a:br>
            <a:r>
              <a:rPr kumimoji="0" lang="de-AT" sz="1800" b="0" i="0" u="none" strike="noStrike" kern="0" cap="none" spc="0" normalizeH="0" baseline="0" noProof="0" dirty="0">
                <a:ln>
                  <a:noFill/>
                </a:ln>
                <a:solidFill>
                  <a:srgbClr val="464B71"/>
                </a:solidFill>
                <a:effectLst/>
                <a:uLnTx/>
                <a:uFillTx/>
                <a:latin typeface="Arial"/>
                <a:ea typeface="+mn-ea"/>
                <a:cs typeface="Arial"/>
              </a:rPr>
              <a:t>		sich die konkreten Fragen im Fragebogen: Diese werden „ab und zu“ </a:t>
            </a:r>
            <a:br>
              <a:rPr kumimoji="0" lang="de-AT" sz="1800" b="0" i="0" u="none" strike="noStrike" kern="0" cap="none" spc="0" normalizeH="0" baseline="0" noProof="0" dirty="0">
                <a:ln>
                  <a:noFill/>
                </a:ln>
                <a:solidFill>
                  <a:srgbClr val="464B71"/>
                </a:solidFill>
                <a:effectLst/>
                <a:uLnTx/>
                <a:uFillTx/>
                <a:latin typeface="Arial"/>
                <a:ea typeface="+mn-ea"/>
                <a:cs typeface="Arial"/>
              </a:rPr>
            </a:br>
            <a:r>
              <a:rPr kumimoji="0" lang="de-AT" sz="1800" b="0" i="0" u="none" strike="noStrike" kern="0" cap="none" spc="0" normalizeH="0" baseline="0" noProof="0" dirty="0">
                <a:ln>
                  <a:noFill/>
                </a:ln>
                <a:solidFill>
                  <a:srgbClr val="464B71"/>
                </a:solidFill>
                <a:effectLst/>
                <a:uLnTx/>
                <a:uFillTx/>
                <a:latin typeface="Arial"/>
                <a:ea typeface="+mn-ea"/>
                <a:cs typeface="Arial"/>
              </a:rPr>
              <a:t>		etwas „daran vorbei“ formuliert ;-) ‒ oder sind überhaupt „zuerst da“ …</a:t>
            </a:r>
          </a:p>
          <a:p>
            <a:pPr marL="0" marR="0" lvl="0" indent="0" algn="l" defTabSz="914400" rtl="0" eaLnBrk="0" fontAlgn="base" latinLnBrk="0" hangingPunct="0">
              <a:lnSpc>
                <a:spcPct val="120000"/>
              </a:lnSpc>
              <a:spcBef>
                <a:spcPts val="1000"/>
              </a:spcBef>
              <a:spcAft>
                <a:spcPts val="1000"/>
              </a:spcAft>
              <a:buClr>
                <a:srgbClr val="FF0000"/>
              </a:buClr>
              <a:buSzTx/>
              <a:buFontTx/>
              <a:buNone/>
              <a:tabLst>
                <a:tab pos="273050" algn="l"/>
                <a:tab pos="534988" algn="l"/>
              </a:tabLst>
              <a:defRPr/>
            </a:pPr>
            <a:endParaRPr kumimoji="0" lang="de-AT" sz="500" b="0" i="0" u="none" strike="noStrike" kern="0" cap="none" spc="0" normalizeH="0" baseline="0" noProof="0" dirty="0">
              <a:ln>
                <a:noFill/>
              </a:ln>
              <a:solidFill>
                <a:srgbClr val="464B71"/>
              </a:solidFill>
              <a:effectLst/>
              <a:uLnTx/>
              <a:uFillTx/>
              <a:latin typeface="Arial"/>
              <a:ea typeface="+mn-ea"/>
              <a:cs typeface="Arial"/>
            </a:endParaRPr>
          </a:p>
          <a:p>
            <a:pPr marL="0" marR="0" lvl="0" indent="0" algn="l" defTabSz="914400" rtl="0" eaLnBrk="0" fontAlgn="base" latinLnBrk="0" hangingPunct="0">
              <a:lnSpc>
                <a:spcPct val="120000"/>
              </a:lnSpc>
              <a:spcBef>
                <a:spcPts val="1000"/>
              </a:spcBef>
              <a:spcAft>
                <a:spcPts val="1000"/>
              </a:spcAft>
              <a:buClr>
                <a:srgbClr val="FF0000"/>
              </a:buClr>
              <a:buSzTx/>
              <a:buFontTx/>
              <a:buNone/>
              <a:tabLst>
                <a:tab pos="273050" algn="l"/>
                <a:tab pos="534988"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Arial"/>
              </a:rPr>
              <a:t>	■	</a:t>
            </a:r>
            <a:r>
              <a:rPr kumimoji="0" lang="de-AT" sz="1800" b="0" i="0" u="none" strike="noStrike" kern="0" cap="none" spc="0" normalizeH="0" baseline="0" noProof="0" dirty="0">
                <a:ln>
                  <a:noFill/>
                </a:ln>
                <a:solidFill>
                  <a:srgbClr val="000000"/>
                </a:solidFill>
                <a:effectLst/>
                <a:uLnTx/>
                <a:uFillTx/>
                <a:latin typeface="Arial"/>
                <a:ea typeface="+mn-ea"/>
                <a:cs typeface="Arial"/>
              </a:rPr>
              <a:t>Ein Fragebogen benötigt </a:t>
            </a:r>
            <a:r>
              <a:rPr kumimoji="0" lang="de-AT" sz="1800" b="1" i="0" u="none" strike="noStrike" kern="0" cap="none" spc="0" normalizeH="0" baseline="0" noProof="0" dirty="0">
                <a:ln>
                  <a:noFill/>
                </a:ln>
                <a:solidFill>
                  <a:srgbClr val="FF0000"/>
                </a:solidFill>
                <a:effectLst/>
                <a:uLnTx/>
                <a:uFillTx/>
                <a:latin typeface="Arial"/>
                <a:ea typeface="+mn-ea"/>
                <a:cs typeface="Arial"/>
              </a:rPr>
              <a:t>nicht</a:t>
            </a:r>
            <a:r>
              <a:rPr kumimoji="0" lang="de-AT" sz="1800" b="1" i="0" u="none" strike="noStrike" kern="0" cap="none" spc="0" normalizeH="0" baseline="0" noProof="0" dirty="0">
                <a:ln>
                  <a:noFill/>
                </a:ln>
                <a:solidFill>
                  <a:srgbClr val="000000"/>
                </a:solidFill>
                <a:effectLst/>
                <a:uLnTx/>
                <a:uFillTx/>
                <a:latin typeface="Arial"/>
                <a:ea typeface="+mn-ea"/>
                <a:cs typeface="Arial"/>
              </a:rPr>
              <a:t> </a:t>
            </a:r>
            <a:r>
              <a:rPr kumimoji="0" lang="de-AT" sz="1800" b="1" i="0" u="none" strike="noStrike" kern="0" cap="none" spc="0" normalizeH="0" baseline="0" noProof="0" dirty="0">
                <a:ln>
                  <a:noFill/>
                </a:ln>
                <a:solidFill>
                  <a:srgbClr val="FF0000"/>
                </a:solidFill>
                <a:effectLst/>
                <a:uLnTx/>
                <a:uFillTx/>
                <a:latin typeface="Arial"/>
                <a:ea typeface="+mn-ea"/>
                <a:cs typeface="Arial"/>
              </a:rPr>
              <a:t>WENIGER</a:t>
            </a:r>
            <a:r>
              <a:rPr kumimoji="0" lang="de-AT" sz="1800" b="1" i="0" u="none" strike="noStrike" kern="0" cap="none" spc="0" normalizeH="0" baseline="0" noProof="0" dirty="0">
                <a:ln>
                  <a:noFill/>
                </a:ln>
                <a:solidFill>
                  <a:srgbClr val="000000"/>
                </a:solidFill>
                <a:effectLst/>
                <a:uLnTx/>
                <a:uFillTx/>
                <a:latin typeface="Arial"/>
                <a:ea typeface="+mn-ea"/>
                <a:cs typeface="Arial"/>
              </a:rPr>
              <a:t>, </a:t>
            </a:r>
            <a:r>
              <a:rPr kumimoji="0" lang="de-AT" sz="1800" b="0" i="0" u="none" strike="noStrike" kern="0" cap="none" spc="0" normalizeH="0" baseline="0" noProof="0" dirty="0">
                <a:ln>
                  <a:noFill/>
                </a:ln>
                <a:solidFill>
                  <a:srgbClr val="000000"/>
                </a:solidFill>
                <a:effectLst/>
                <a:uLnTx/>
                <a:uFillTx/>
                <a:latin typeface="Arial"/>
                <a:ea typeface="+mn-ea"/>
                <a:cs typeface="Arial"/>
              </a:rPr>
              <a:t>auch </a:t>
            </a:r>
            <a:r>
              <a:rPr kumimoji="0" lang="de-AT" sz="1800" b="1" i="0" u="none" strike="noStrike" kern="0" cap="none" spc="0" normalizeH="0" baseline="0" noProof="0" dirty="0">
                <a:ln>
                  <a:noFill/>
                </a:ln>
                <a:solidFill>
                  <a:srgbClr val="FF0000"/>
                </a:solidFill>
                <a:effectLst/>
                <a:uLnTx/>
                <a:uFillTx/>
                <a:latin typeface="Arial"/>
                <a:ea typeface="+mn-ea"/>
                <a:cs typeface="Arial"/>
              </a:rPr>
              <a:t>nicht</a:t>
            </a:r>
            <a:r>
              <a:rPr kumimoji="0" lang="de-AT" sz="1800" b="1" i="0" u="none" strike="noStrike" kern="0" cap="none" spc="0" normalizeH="0" baseline="0" noProof="0" dirty="0">
                <a:ln>
                  <a:noFill/>
                </a:ln>
                <a:solidFill>
                  <a:srgbClr val="000000"/>
                </a:solidFill>
                <a:effectLst/>
                <a:uLnTx/>
                <a:uFillTx/>
                <a:latin typeface="Arial"/>
                <a:ea typeface="+mn-ea"/>
                <a:cs typeface="Arial"/>
              </a:rPr>
              <a:t> </a:t>
            </a:r>
            <a:r>
              <a:rPr kumimoji="0" lang="de-AT" sz="1800" b="1" i="0" u="none" strike="noStrike" kern="0" cap="none" spc="0" normalizeH="0" baseline="0" noProof="0" dirty="0">
                <a:ln>
                  <a:noFill/>
                </a:ln>
                <a:solidFill>
                  <a:srgbClr val="FF0000"/>
                </a:solidFill>
                <a:effectLst/>
                <a:uLnTx/>
                <a:uFillTx/>
                <a:latin typeface="Arial"/>
                <a:ea typeface="+mn-ea"/>
                <a:cs typeface="Arial"/>
              </a:rPr>
              <a:t>MEHR</a:t>
            </a:r>
            <a:r>
              <a:rPr kumimoji="0" lang="de-AT" sz="1800" b="1" i="0" u="none" strike="noStrike" kern="0" cap="none" spc="0" normalizeH="0" baseline="0" noProof="0" dirty="0">
                <a:ln>
                  <a:noFill/>
                </a:ln>
                <a:solidFill>
                  <a:srgbClr val="000000"/>
                </a:solidFill>
                <a:effectLst/>
                <a:uLnTx/>
                <a:uFillTx/>
                <a:latin typeface="Arial"/>
                <a:ea typeface="+mn-ea"/>
                <a:cs typeface="Arial"/>
              </a:rPr>
              <a:t>, </a:t>
            </a:r>
            <a:br>
              <a:rPr kumimoji="0" lang="de-AT" sz="1800" b="1" i="0" u="none" strike="noStrike" kern="0" cap="none" spc="0" normalizeH="0" baseline="0" noProof="0" dirty="0">
                <a:ln>
                  <a:noFill/>
                </a:ln>
                <a:solidFill>
                  <a:srgbClr val="000000"/>
                </a:solidFill>
                <a:effectLst/>
                <a:uLnTx/>
                <a:uFillTx/>
                <a:latin typeface="Arial"/>
                <a:ea typeface="+mn-ea"/>
                <a:cs typeface="Arial"/>
              </a:rPr>
            </a:br>
            <a:r>
              <a:rPr kumimoji="0" lang="de-AT" sz="1800" b="1" i="0" u="none" strike="noStrike" kern="0" cap="none" spc="0" normalizeH="0" baseline="0" noProof="0" dirty="0">
                <a:ln>
                  <a:noFill/>
                </a:ln>
                <a:solidFill>
                  <a:srgbClr val="000000"/>
                </a:solidFill>
                <a:effectLst/>
                <a:uLnTx/>
                <a:uFillTx/>
                <a:latin typeface="Arial"/>
                <a:ea typeface="+mn-ea"/>
                <a:cs typeface="Arial"/>
              </a:rPr>
              <a:t>		</a:t>
            </a:r>
            <a:r>
              <a:rPr kumimoji="0" lang="de-AT" sz="1800" b="1" i="0" u="none" strike="noStrike" kern="0" cap="none" spc="0" normalizeH="0" baseline="0" noProof="0" dirty="0">
                <a:ln>
                  <a:noFill/>
                </a:ln>
                <a:solidFill>
                  <a:srgbClr val="FF0000"/>
                </a:solidFill>
                <a:effectLst/>
                <a:uLnTx/>
                <a:uFillTx/>
                <a:latin typeface="Arial"/>
                <a:ea typeface="+mn-ea"/>
                <a:cs typeface="Arial"/>
              </a:rPr>
              <a:t>sondern GENAU SO VIELE </a:t>
            </a:r>
            <a:r>
              <a:rPr kumimoji="0" lang="de-AT" sz="1800" b="0" i="0" u="none" strike="noStrike" kern="0" cap="none" spc="0" normalizeH="0" baseline="0" noProof="0" dirty="0">
                <a:ln>
                  <a:noFill/>
                </a:ln>
                <a:solidFill>
                  <a:srgbClr val="000000"/>
                </a:solidFill>
                <a:effectLst/>
                <a:uLnTx/>
                <a:uFillTx/>
                <a:latin typeface="Arial"/>
                <a:ea typeface="+mn-ea"/>
                <a:cs typeface="Arial"/>
              </a:rPr>
              <a:t>Fragen wie zur Abdeckung </a:t>
            </a:r>
            <a:br>
              <a:rPr kumimoji="0" lang="de-AT" sz="1800" b="0" i="0" u="none" strike="noStrike" kern="0" cap="none" spc="0" normalizeH="0" baseline="0" noProof="0" dirty="0">
                <a:ln>
                  <a:noFill/>
                </a:ln>
                <a:solidFill>
                  <a:srgbClr val="000000"/>
                </a:solidFill>
                <a:effectLst/>
                <a:uLnTx/>
                <a:uFillTx/>
                <a:latin typeface="Arial"/>
                <a:ea typeface="+mn-ea"/>
                <a:cs typeface="Arial"/>
              </a:rPr>
            </a:br>
            <a:r>
              <a:rPr kumimoji="0" lang="de-AT" sz="1800" b="0" i="0" u="none" strike="noStrike" kern="0" cap="none" spc="0" normalizeH="0" baseline="0" noProof="0" dirty="0">
                <a:ln>
                  <a:noFill/>
                </a:ln>
                <a:solidFill>
                  <a:srgbClr val="000000"/>
                </a:solidFill>
                <a:effectLst/>
                <a:uLnTx/>
                <a:uFillTx/>
                <a:latin typeface="Arial"/>
                <a:ea typeface="+mn-ea"/>
                <a:cs typeface="Arial"/>
              </a:rPr>
              <a:t>		der Forschungsfragen und/oder Hypothesen erforderlich sind. </a:t>
            </a:r>
          </a:p>
          <a:p>
            <a:pPr marL="0" marR="0" lvl="0" indent="0" algn="l" defTabSz="914400" rtl="0" eaLnBrk="0" fontAlgn="base" latinLnBrk="0" hangingPunct="0">
              <a:lnSpc>
                <a:spcPct val="120000"/>
              </a:lnSpc>
              <a:spcBef>
                <a:spcPts val="1000"/>
              </a:spcBef>
              <a:spcAft>
                <a:spcPts val="1000"/>
              </a:spcAft>
              <a:buClr>
                <a:srgbClr val="FF0000"/>
              </a:buClr>
              <a:buSzTx/>
              <a:buFontTx/>
              <a:buNone/>
              <a:tabLst>
                <a:tab pos="273050" algn="l"/>
                <a:tab pos="534988" algn="l"/>
              </a:tabLst>
              <a:defRPr/>
            </a:pPr>
            <a:r>
              <a:rPr kumimoji="0" lang="de-AT" sz="1800" b="0" i="0" u="none" strike="noStrike" kern="0" cap="none" spc="0" normalizeH="0" baseline="0" noProof="0" dirty="0">
                <a:ln>
                  <a:noFill/>
                </a:ln>
                <a:solidFill>
                  <a:srgbClr val="000000"/>
                </a:solidFill>
                <a:effectLst/>
                <a:uLnTx/>
                <a:uFillTx/>
                <a:latin typeface="Arial"/>
                <a:ea typeface="+mn-ea"/>
                <a:cs typeface="Arial"/>
              </a:rPr>
              <a:t>	</a:t>
            </a:r>
            <a:r>
              <a:rPr kumimoji="0" lang="de-AT" sz="1800" b="0" i="0" u="none" strike="noStrike" kern="0" cap="none" spc="0" normalizeH="0" baseline="0" noProof="0" dirty="0">
                <a:ln>
                  <a:noFill/>
                </a:ln>
                <a:solidFill>
                  <a:srgbClr val="464B71"/>
                </a:solidFill>
                <a:effectLst/>
                <a:uLnTx/>
                <a:uFillTx/>
                <a:latin typeface="Arial"/>
                <a:ea typeface="+mn-ea"/>
                <a:cs typeface="Arial"/>
              </a:rPr>
              <a:t>■</a:t>
            </a:r>
            <a:r>
              <a:rPr kumimoji="0" lang="de-AT" sz="1800" b="0" i="0" u="none" strike="noStrike" kern="0" cap="none" spc="0" normalizeH="0" baseline="0" noProof="0" dirty="0">
                <a:ln>
                  <a:noFill/>
                </a:ln>
                <a:solidFill>
                  <a:srgbClr val="000000"/>
                </a:solidFill>
                <a:effectLst/>
                <a:uLnTx/>
                <a:uFillTx/>
                <a:latin typeface="Arial"/>
                <a:ea typeface="+mn-ea"/>
                <a:cs typeface="Arial"/>
              </a:rPr>
              <a:t>	Nicht jede Forschungsfrage benötigt eine Hypothese, </a:t>
            </a:r>
            <a:br>
              <a:rPr kumimoji="0" lang="de-AT" sz="1800" b="0" i="0" u="none" strike="noStrike" kern="0" cap="none" spc="0" normalizeH="0" baseline="0" noProof="0" dirty="0">
                <a:ln>
                  <a:noFill/>
                </a:ln>
                <a:solidFill>
                  <a:srgbClr val="000000"/>
                </a:solidFill>
                <a:effectLst/>
                <a:uLnTx/>
                <a:uFillTx/>
                <a:latin typeface="Arial"/>
                <a:ea typeface="+mn-ea"/>
                <a:cs typeface="Arial"/>
              </a:rPr>
            </a:br>
            <a:r>
              <a:rPr kumimoji="0" lang="de-AT" sz="1800" b="0" i="0" u="none" strike="noStrike" kern="0" cap="none" spc="0" normalizeH="0" baseline="0" noProof="0" dirty="0">
                <a:ln>
                  <a:noFill/>
                </a:ln>
                <a:solidFill>
                  <a:srgbClr val="000000"/>
                </a:solidFill>
                <a:effectLst/>
                <a:uLnTx/>
                <a:uFillTx/>
                <a:latin typeface="Arial"/>
                <a:ea typeface="+mn-ea"/>
                <a:cs typeface="Arial"/>
              </a:rPr>
              <a:t>		nicht jede Hypothese 	eine Forschungsfrage.</a:t>
            </a:r>
          </a:p>
          <a:p>
            <a:pPr marL="0" marR="0" lvl="0" indent="0" algn="l" defTabSz="914400" rtl="0" eaLnBrk="0" fontAlgn="base" latinLnBrk="0" hangingPunct="0">
              <a:lnSpc>
                <a:spcPct val="120000"/>
              </a:lnSpc>
              <a:spcBef>
                <a:spcPts val="1000"/>
              </a:spcBef>
              <a:spcAft>
                <a:spcPts val="1000"/>
              </a:spcAft>
              <a:buClr>
                <a:srgbClr val="FF0000"/>
              </a:buClr>
              <a:buSzTx/>
              <a:buFontTx/>
              <a:buNone/>
              <a:tabLst>
                <a:tab pos="273050" algn="l"/>
                <a:tab pos="534988" algn="l"/>
              </a:tabLst>
              <a:defRPr/>
            </a:pPr>
            <a:r>
              <a:rPr kumimoji="0" lang="de-AT" sz="1800" b="0" i="0" u="none" strike="noStrike" kern="0" cap="none" spc="0" normalizeH="0" baseline="0" noProof="0" dirty="0">
                <a:ln>
                  <a:noFill/>
                </a:ln>
                <a:solidFill>
                  <a:srgbClr val="000000"/>
                </a:solidFill>
                <a:effectLst/>
                <a:uLnTx/>
                <a:uFillTx/>
                <a:latin typeface="Arial"/>
                <a:ea typeface="+mn-ea"/>
                <a:cs typeface="Arial"/>
              </a:rPr>
              <a:t>	</a:t>
            </a:r>
            <a:r>
              <a:rPr kumimoji="0" lang="de-AT" sz="1800" b="0" i="0" u="none" strike="noStrike" kern="0" cap="none" spc="0" normalizeH="0" baseline="0" noProof="0" dirty="0">
                <a:ln>
                  <a:noFill/>
                </a:ln>
                <a:solidFill>
                  <a:srgbClr val="464B71"/>
                </a:solidFill>
                <a:effectLst/>
                <a:uLnTx/>
                <a:uFillTx/>
                <a:latin typeface="Arial"/>
                <a:ea typeface="+mn-ea"/>
                <a:cs typeface="Arial"/>
              </a:rPr>
              <a:t>■</a:t>
            </a:r>
            <a:r>
              <a:rPr kumimoji="0" lang="de-AT" sz="1800" b="0" i="0" u="none" strike="noStrike" kern="0" cap="none" spc="0" normalizeH="0" baseline="0" noProof="0" dirty="0">
                <a:ln>
                  <a:noFill/>
                </a:ln>
                <a:solidFill>
                  <a:srgbClr val="000000"/>
                </a:solidFill>
                <a:effectLst/>
                <a:uLnTx/>
                <a:uFillTx/>
                <a:latin typeface="Arial"/>
                <a:ea typeface="+mn-ea"/>
                <a:cs typeface="Arial"/>
              </a:rPr>
              <a:t>	Formulierung:</a:t>
            </a:r>
            <a:br>
              <a:rPr kumimoji="0" lang="de-AT" sz="1800" b="0" i="0" u="none" strike="noStrike" kern="0" cap="none" spc="0" normalizeH="0" baseline="0" noProof="0" dirty="0">
                <a:ln>
                  <a:noFill/>
                </a:ln>
                <a:solidFill>
                  <a:srgbClr val="000000"/>
                </a:solidFill>
                <a:effectLst/>
                <a:uLnTx/>
                <a:uFillTx/>
                <a:latin typeface="Arial"/>
                <a:ea typeface="+mn-ea"/>
                <a:cs typeface="Arial"/>
              </a:rPr>
            </a:br>
            <a:r>
              <a:rPr kumimoji="0" lang="de-AT" sz="1800" b="0" i="0" u="none" strike="noStrike" kern="0" cap="none" spc="0" normalizeH="0" baseline="0" noProof="0" dirty="0">
                <a:ln>
                  <a:noFill/>
                </a:ln>
                <a:solidFill>
                  <a:srgbClr val="000000"/>
                </a:solidFill>
                <a:effectLst/>
                <a:uLnTx/>
                <a:uFillTx/>
                <a:latin typeface="Arial"/>
                <a:ea typeface="+mn-ea"/>
                <a:cs typeface="Arial"/>
              </a:rPr>
              <a:t>		</a:t>
            </a:r>
            <a:r>
              <a:rPr kumimoji="0" lang="de-AT" sz="1800" b="1" i="1" u="none" strike="noStrike" kern="0" cap="none" spc="0" normalizeH="0" baseline="0" noProof="0" dirty="0">
                <a:ln>
                  <a:noFill/>
                </a:ln>
                <a:solidFill>
                  <a:srgbClr val="FF0000"/>
                </a:solidFill>
                <a:effectLst/>
                <a:uLnTx/>
                <a:uFillTx/>
                <a:latin typeface="Arial"/>
                <a:ea typeface="+mn-ea"/>
                <a:cs typeface="Arial"/>
              </a:rPr>
              <a:t> „Welche(r)“ oder „Wie“ </a:t>
            </a:r>
            <a:r>
              <a:rPr kumimoji="0" lang="de-AT" sz="1800" b="0" i="0" u="none" strike="noStrike" kern="0" cap="none" spc="0" normalizeH="0" baseline="0" noProof="0" dirty="0">
                <a:ln>
                  <a:noFill/>
                </a:ln>
                <a:solidFill>
                  <a:srgbClr val="000000"/>
                </a:solidFill>
                <a:effectLst/>
                <a:uLnTx/>
                <a:uFillTx/>
                <a:latin typeface="Arial"/>
                <a:ea typeface="+mn-ea"/>
                <a:cs typeface="Arial"/>
              </a:rPr>
              <a:t>bei Forschungsfragen, </a:t>
            </a:r>
            <a:br>
              <a:rPr kumimoji="0" lang="de-AT" sz="1800" b="0" i="0" u="none" strike="noStrike" kern="0" cap="none" spc="0" normalizeH="0" baseline="0" noProof="0" dirty="0">
                <a:ln>
                  <a:noFill/>
                </a:ln>
                <a:solidFill>
                  <a:srgbClr val="000000"/>
                </a:solidFill>
                <a:effectLst/>
                <a:uLnTx/>
                <a:uFillTx/>
                <a:latin typeface="Arial"/>
                <a:ea typeface="+mn-ea"/>
                <a:cs typeface="Arial"/>
              </a:rPr>
            </a:br>
            <a:r>
              <a:rPr kumimoji="0" lang="de-AT" sz="1800" b="0" i="0" u="none" strike="noStrike" kern="0" cap="none" spc="0" normalizeH="0" baseline="0" noProof="0" dirty="0">
                <a:ln>
                  <a:noFill/>
                </a:ln>
                <a:solidFill>
                  <a:srgbClr val="000000"/>
                </a:solidFill>
                <a:effectLst/>
                <a:uLnTx/>
                <a:uFillTx/>
                <a:latin typeface="Arial"/>
                <a:ea typeface="+mn-ea"/>
                <a:cs typeface="Arial"/>
              </a:rPr>
              <a:t>		</a:t>
            </a:r>
            <a:r>
              <a:rPr kumimoji="0" lang="de-AT" sz="1800" b="1" i="1" u="none" strike="noStrike" kern="0" cap="none" spc="0" normalizeH="0" baseline="0" noProof="0" dirty="0">
                <a:ln>
                  <a:noFill/>
                </a:ln>
                <a:solidFill>
                  <a:srgbClr val="FF0000"/>
                </a:solidFill>
                <a:effectLst/>
                <a:uLnTx/>
                <a:uFillTx/>
                <a:latin typeface="Arial"/>
                <a:ea typeface="+mn-ea"/>
                <a:cs typeface="Arial"/>
              </a:rPr>
              <a:t>„Wenn, dann“</a:t>
            </a:r>
            <a:r>
              <a:rPr kumimoji="0" lang="de-AT" sz="1800" b="0" i="1" u="none" strike="noStrike" kern="0" cap="none" spc="0" normalizeH="0" baseline="0" noProof="0" dirty="0">
                <a:ln>
                  <a:noFill/>
                </a:ln>
                <a:solidFill>
                  <a:srgbClr val="FF0000"/>
                </a:solidFill>
                <a:effectLst/>
                <a:uLnTx/>
                <a:uFillTx/>
                <a:latin typeface="Arial"/>
                <a:ea typeface="+mn-ea"/>
                <a:cs typeface="Arial"/>
              </a:rPr>
              <a:t> </a:t>
            </a:r>
            <a:r>
              <a:rPr kumimoji="0" lang="de-AT" sz="1800" b="0" i="0" u="none" strike="noStrike" kern="0" cap="none" spc="0" normalizeH="0" baseline="0" noProof="0" dirty="0">
                <a:ln>
                  <a:noFill/>
                </a:ln>
                <a:solidFill>
                  <a:srgbClr val="000000"/>
                </a:solidFill>
                <a:effectLst/>
                <a:uLnTx/>
                <a:uFillTx/>
                <a:latin typeface="Arial"/>
                <a:ea typeface="+mn-ea"/>
                <a:cs typeface="Arial"/>
              </a:rPr>
              <a:t>oder </a:t>
            </a:r>
            <a:r>
              <a:rPr kumimoji="0" lang="de-AT" sz="1800" b="1" i="1" u="none" strike="noStrike" kern="0" cap="none" spc="0" normalizeH="0" baseline="0" noProof="0" dirty="0">
                <a:ln>
                  <a:noFill/>
                </a:ln>
                <a:solidFill>
                  <a:srgbClr val="FF0000"/>
                </a:solidFill>
                <a:effectLst/>
                <a:uLnTx/>
                <a:uFillTx/>
                <a:latin typeface="Arial"/>
                <a:ea typeface="+mn-ea"/>
                <a:cs typeface="Arial"/>
              </a:rPr>
              <a:t>„Je, desto“ </a:t>
            </a:r>
            <a:r>
              <a:rPr kumimoji="0" lang="de-AT" sz="1800" b="0" i="0" u="none" strike="noStrike" kern="0" cap="none" spc="0" normalizeH="0" baseline="0" noProof="0" dirty="0">
                <a:ln>
                  <a:noFill/>
                </a:ln>
                <a:solidFill>
                  <a:srgbClr val="000000"/>
                </a:solidFill>
                <a:effectLst/>
                <a:uLnTx/>
                <a:uFillTx/>
                <a:latin typeface="Arial"/>
                <a:ea typeface="+mn-ea"/>
                <a:cs typeface="Arial"/>
              </a:rPr>
              <a:t>bei Hypothesen.</a:t>
            </a:r>
          </a:p>
        </p:txBody>
      </p:sp>
      <p:sp>
        <p:nvSpPr>
          <p:cNvPr id="13" name="Rechteck 12">
            <a:extLst>
              <a:ext uri="{FF2B5EF4-FFF2-40B4-BE49-F238E27FC236}">
                <a16:creationId xmlns:a16="http://schemas.microsoft.com/office/drawing/2014/main" id="{FF9543DC-4DAC-F047-C44E-1A4D23A755AA}"/>
              </a:ext>
            </a:extLst>
          </p:cNvPr>
          <p:cNvSpPr/>
          <p:nvPr/>
        </p:nvSpPr>
        <p:spPr>
          <a:xfrm>
            <a:off x="2" y="6614160"/>
            <a:ext cx="9311638" cy="243841"/>
          </a:xfrm>
          <a:prstGeom prst="rect">
            <a:avLst/>
          </a:prstGeom>
          <a:no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empirische</a:t>
            </a:r>
            <a:r>
              <a:rPr lang="en-US" sz="1000" i="1" dirty="0">
                <a:solidFill>
                  <a:srgbClr val="FFFFFF">
                    <a:lumMod val="50000"/>
                  </a:srgbClr>
                </a:solidFill>
              </a:rPr>
              <a:t> </a:t>
            </a:r>
            <a:r>
              <a:rPr lang="en-US" sz="1000" i="1" dirty="0" err="1">
                <a:solidFill>
                  <a:srgbClr val="FFFFFF">
                    <a:lumMod val="50000"/>
                  </a:srgbClr>
                </a:solidFill>
              </a:rPr>
              <a:t>Sozialforschung</a:t>
            </a:r>
            <a:r>
              <a:rPr lang="en-US" sz="1000" i="1" dirty="0">
                <a:solidFill>
                  <a:srgbClr val="FFFFFF">
                    <a:lumMod val="50000"/>
                  </a:srgbClr>
                </a:solidFill>
              </a:rPr>
              <a:t>.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16–24.</a:t>
            </a:r>
            <a:endParaRPr lang="de-DE" sz="1000" dirty="0">
              <a:solidFill>
                <a:srgbClr val="FFFFFF">
                  <a:lumMod val="50000"/>
                </a:srgbClr>
              </a:solidFill>
            </a:endParaRPr>
          </a:p>
        </p:txBody>
      </p:sp>
      <p:pic>
        <p:nvPicPr>
          <p:cNvPr id="2" name="Grafik 1" descr="Ein Bild, das Text, Screenshot, Schrift, Grafikdesign enthält.&#10;&#10;Automatisch generierte Beschreibung">
            <a:extLst>
              <a:ext uri="{FF2B5EF4-FFF2-40B4-BE49-F238E27FC236}">
                <a16:creationId xmlns:a16="http://schemas.microsoft.com/office/drawing/2014/main" id="{4B374101-4469-DEBE-DF5B-A72576BAA8F7}"/>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360000">
            <a:off x="9390538" y="6191925"/>
            <a:ext cx="409019" cy="5760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35314003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6">
                                            <p:txEl>
                                              <p:pRg st="0" end="0"/>
                                            </p:txEl>
                                          </p:spTgt>
                                        </p:tgtEl>
                                        <p:attrNameLst>
                                          <p:attrName>style.visibility</p:attrName>
                                        </p:attrNameLst>
                                      </p:cBhvr>
                                      <p:to>
                                        <p:strVal val="visible"/>
                                      </p:to>
                                    </p:set>
                                    <p:animEffect transition="in" filter="fade">
                                      <p:cBhvr>
                                        <p:cTn id="7" dur="500"/>
                                        <p:tgtEl>
                                          <p:spTgt spid="86">
                                            <p:txEl>
                                              <p:pRg st="0" end="0"/>
                                            </p:txEl>
                                          </p:spTgt>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6">
                                            <p:txEl>
                                              <p:pRg st="1" end="1"/>
                                            </p:txEl>
                                          </p:spTgt>
                                        </p:tgtEl>
                                        <p:attrNameLst>
                                          <p:attrName>style.visibility</p:attrName>
                                        </p:attrNameLst>
                                      </p:cBhvr>
                                      <p:to>
                                        <p:strVal val="visible"/>
                                      </p:to>
                                    </p:set>
                                    <p:animEffect transition="in" filter="fade">
                                      <p:cBhvr>
                                        <p:cTn id="11" dur="500"/>
                                        <p:tgtEl>
                                          <p:spTgt spid="86">
                                            <p:txEl>
                                              <p:pRg st="1" end="1"/>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86">
                                            <p:txEl>
                                              <p:pRg st="3" end="3"/>
                                            </p:txEl>
                                          </p:spTgt>
                                        </p:tgtEl>
                                        <p:attrNameLst>
                                          <p:attrName>style.visibility</p:attrName>
                                        </p:attrNameLst>
                                      </p:cBhvr>
                                      <p:to>
                                        <p:strVal val="visible"/>
                                      </p:to>
                                    </p:set>
                                    <p:animEffect transition="in" filter="fade">
                                      <p:cBhvr>
                                        <p:cTn id="16" dur="500"/>
                                        <p:tgtEl>
                                          <p:spTgt spid="86">
                                            <p:txEl>
                                              <p:pRg st="3" end="3"/>
                                            </p:txEl>
                                          </p:spTgt>
                                        </p:tgtEl>
                                      </p:cBhvr>
                                    </p:animEffect>
                                  </p:childTnLst>
                                </p:cTn>
                              </p:par>
                            </p:childTnLst>
                          </p:cTn>
                        </p:par>
                        <p:par>
                          <p:cTn id="17" fill="hold">
                            <p:stCondLst>
                              <p:cond delay="500"/>
                            </p:stCondLst>
                            <p:childTnLst>
                              <p:par>
                                <p:cTn id="18" presetID="10" presetClass="entr" presetSubtype="0" fill="hold" grpId="0" nodeType="afterEffect">
                                  <p:stCondLst>
                                    <p:cond delay="0"/>
                                  </p:stCondLst>
                                  <p:childTnLst>
                                    <p:set>
                                      <p:cBhvr>
                                        <p:cTn id="19" dur="1" fill="hold">
                                          <p:stCondLst>
                                            <p:cond delay="0"/>
                                          </p:stCondLst>
                                        </p:cTn>
                                        <p:tgtEl>
                                          <p:spTgt spid="86">
                                            <p:txEl>
                                              <p:pRg st="4" end="4"/>
                                            </p:txEl>
                                          </p:spTgt>
                                        </p:tgtEl>
                                        <p:attrNameLst>
                                          <p:attrName>style.visibility</p:attrName>
                                        </p:attrNameLst>
                                      </p:cBhvr>
                                      <p:to>
                                        <p:strVal val="visible"/>
                                      </p:to>
                                    </p:set>
                                    <p:animEffect transition="in" filter="fade">
                                      <p:cBhvr>
                                        <p:cTn id="20" dur="500"/>
                                        <p:tgtEl>
                                          <p:spTgt spid="86">
                                            <p:txEl>
                                              <p:pRg st="4" end="4"/>
                                            </p:txEl>
                                          </p:spTgt>
                                        </p:tgtEl>
                                      </p:cBhvr>
                                    </p:animEffect>
                                  </p:childTnLst>
                                </p:cTn>
                              </p:par>
                            </p:childTnLst>
                          </p:cTn>
                        </p:par>
                        <p:par>
                          <p:cTn id="21" fill="hold">
                            <p:stCondLst>
                              <p:cond delay="1000"/>
                            </p:stCondLst>
                            <p:childTnLst>
                              <p:par>
                                <p:cTn id="22" presetID="10" presetClass="entr" presetSubtype="0" fill="hold" grpId="0" nodeType="afterEffect">
                                  <p:stCondLst>
                                    <p:cond delay="0"/>
                                  </p:stCondLst>
                                  <p:childTnLst>
                                    <p:set>
                                      <p:cBhvr>
                                        <p:cTn id="23" dur="1" fill="hold">
                                          <p:stCondLst>
                                            <p:cond delay="0"/>
                                          </p:stCondLst>
                                        </p:cTn>
                                        <p:tgtEl>
                                          <p:spTgt spid="86">
                                            <p:txEl>
                                              <p:pRg st="5" end="5"/>
                                            </p:txEl>
                                          </p:spTgt>
                                        </p:tgtEl>
                                        <p:attrNameLst>
                                          <p:attrName>style.visibility</p:attrName>
                                        </p:attrNameLst>
                                      </p:cBhvr>
                                      <p:to>
                                        <p:strVal val="visible"/>
                                      </p:to>
                                    </p:set>
                                    <p:animEffect transition="in" filter="fade">
                                      <p:cBhvr>
                                        <p:cTn id="24" dur="500"/>
                                        <p:tgtEl>
                                          <p:spTgt spid="86">
                                            <p:txEl>
                                              <p:pRg st="5" end="5"/>
                                            </p:txEl>
                                          </p:spTgt>
                                        </p:tgtEl>
                                      </p:cBhvr>
                                    </p:animEffect>
                                  </p:childTnLst>
                                </p:cTn>
                              </p:par>
                            </p:childTnLst>
                          </p:cTn>
                        </p:par>
                        <p:par>
                          <p:cTn id="25" fill="hold">
                            <p:stCondLst>
                              <p:cond delay="1500"/>
                            </p:stCondLst>
                            <p:childTnLst>
                              <p:par>
                                <p:cTn id="26" presetID="10" presetClass="entr" presetSubtype="0" fill="hold" grpId="0" nodeType="after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fade">
                                      <p:cBhvr>
                                        <p:cTn id="28" dur="500"/>
                                        <p:tgtEl>
                                          <p:spTgt spid="13"/>
                                        </p:tgtEl>
                                      </p:cBhvr>
                                    </p:animEffect>
                                  </p:childTnLst>
                                </p:cTn>
                              </p:par>
                              <p:par>
                                <p:cTn id="29" presetID="10" presetClass="entr" presetSubtype="0" fill="hold" nodeType="withEffect">
                                  <p:stCondLst>
                                    <p:cond delay="0"/>
                                  </p:stCondLst>
                                  <p:childTnLst>
                                    <p:set>
                                      <p:cBhvr>
                                        <p:cTn id="30" dur="1" fill="hold">
                                          <p:stCondLst>
                                            <p:cond delay="0"/>
                                          </p:stCondLst>
                                        </p:cTn>
                                        <p:tgtEl>
                                          <p:spTgt spid="2"/>
                                        </p:tgtEl>
                                        <p:attrNameLst>
                                          <p:attrName>style.visibility</p:attrName>
                                        </p:attrNameLst>
                                      </p:cBhvr>
                                      <p:to>
                                        <p:strVal val="visible"/>
                                      </p:to>
                                    </p:set>
                                    <p:animEffect transition="in" filter="fade">
                                      <p:cBhvr>
                                        <p:cTn id="3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uiExpand="1" build="allAtOnce"/>
      <p:bldP spid="13"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uppieren 5"/>
          <p:cNvGrpSpPr/>
          <p:nvPr/>
        </p:nvGrpSpPr>
        <p:grpSpPr>
          <a:xfrm>
            <a:off x="0" y="0"/>
            <a:ext cx="9906000" cy="6858000"/>
            <a:chOff x="0" y="0"/>
            <a:chExt cx="9906000" cy="6858000"/>
          </a:xfrm>
        </p:grpSpPr>
        <p:sp>
          <p:nvSpPr>
            <p:cNvPr id="8" name="Rechteck 7"/>
            <p:cNvSpPr/>
            <p:nvPr/>
          </p:nvSpPr>
          <p:spPr bwMode="auto">
            <a:xfrm>
              <a:off x="0" y="0"/>
              <a:ext cx="9906000" cy="6858000"/>
            </a:xfrm>
            <a:prstGeom prst="rect">
              <a:avLst/>
            </a:prstGeom>
            <a:solidFill>
              <a:schemeClr val="bg1"/>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dirty="0">
                <a:ln>
                  <a:noFill/>
                </a:ln>
                <a:solidFill>
                  <a:srgbClr val="0000FF"/>
                </a:solidFill>
                <a:effectLst/>
                <a:uLnTx/>
                <a:uFillTx/>
                <a:latin typeface="Arial"/>
                <a:ea typeface="+mn-ea"/>
                <a:cs typeface="+mn-cs"/>
              </a:endParaRPr>
            </a:p>
          </p:txBody>
        </p:sp>
        <p:sp>
          <p:nvSpPr>
            <p:cNvPr id="10" name="Rectangle 50">
              <a:hlinkClick r:id="rId3" action="ppaction://hlinkpres?slideindex=1&amp;slidetitle="/>
            </p:cNvPr>
            <p:cNvSpPr>
              <a:spLocks noChangeArrowheads="1"/>
            </p:cNvSpPr>
            <p:nvPr/>
          </p:nvSpPr>
          <p:spPr bwMode="auto">
            <a:xfrm>
              <a:off x="8932987" y="163774"/>
              <a:ext cx="922214" cy="576001"/>
            </a:xfrm>
            <a:prstGeom prst="rect">
              <a:avLst/>
            </a:prstGeom>
            <a:solidFill>
              <a:schemeClr val="bg1"/>
            </a:solidFill>
            <a:ln w="19050" algn="ctr">
              <a:noFill/>
              <a:miter lim="800000"/>
              <a:headEnd/>
              <a:tailEnd/>
            </a:ln>
            <a:effectLst/>
          </p:spPr>
          <p:txBody>
            <a:bodyPr wrap="square" lIns="90000" tIns="43200" rIns="90000" bIns="43200" anchor="ctr">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defRPr/>
              </a:pPr>
              <a:endParaRPr kumimoji="0" lang="de-DE" sz="1800" b="1" i="0" u="none" strike="noStrike" kern="1200" cap="none" spc="0" normalizeH="0" baseline="0" noProof="0">
                <a:ln>
                  <a:noFill/>
                </a:ln>
                <a:solidFill>
                  <a:srgbClr val="0000FF"/>
                </a:solidFill>
                <a:effectLst/>
                <a:uLnTx/>
                <a:uFillTx/>
                <a:latin typeface="Arial"/>
                <a:ea typeface="+mn-ea"/>
                <a:cs typeface="+mn-cs"/>
              </a:endParaRPr>
            </a:p>
          </p:txBody>
        </p:sp>
      </p:grpSp>
      <p:sp>
        <p:nvSpPr>
          <p:cNvPr id="9" name="Text Box 4"/>
          <p:cNvSpPr txBox="1">
            <a:spLocks noChangeArrowheads="1"/>
          </p:cNvSpPr>
          <p:nvPr/>
        </p:nvSpPr>
        <p:spPr bwMode="auto">
          <a:xfrm>
            <a:off x="0" y="-3323"/>
            <a:ext cx="5413442" cy="463846"/>
          </a:xfrm>
          <a:prstGeom prst="rect">
            <a:avLst/>
          </a:prstGeom>
          <a:noFill/>
          <a:ln w="12700">
            <a:noFill/>
            <a:miter lim="800000"/>
            <a:headEnd/>
            <a:tailEnd/>
          </a:ln>
        </p:spPr>
        <p:txBody>
          <a:bodyPr wrap="none" lIns="126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de-DE" sz="2400" b="1" i="0" u="none" strike="noStrike" kern="1200" cap="none" spc="0" normalizeH="0" baseline="0" noProof="0" dirty="0">
                <a:ln>
                  <a:noFill/>
                </a:ln>
                <a:solidFill>
                  <a:srgbClr val="464B71"/>
                </a:solidFill>
                <a:effectLst/>
                <a:uLnTx/>
                <a:uFillTx/>
                <a:latin typeface="Arial"/>
                <a:ea typeface="+mn-ea"/>
                <a:cs typeface="+mn-cs"/>
              </a:rPr>
              <a:t>Forschungsfragen und Hypothesen</a:t>
            </a:r>
            <a:endParaRPr kumimoji="0" lang="de-AT" sz="2400" b="0" i="0" u="none" strike="noStrike" kern="1200" cap="none" spc="0" normalizeH="0" baseline="0" noProof="0" dirty="0">
              <a:ln>
                <a:noFill/>
              </a:ln>
              <a:solidFill>
                <a:srgbClr val="464B71"/>
              </a:solidFill>
              <a:effectLst/>
              <a:uLnTx/>
              <a:uFillTx/>
              <a:latin typeface="Arial"/>
              <a:ea typeface="+mn-ea"/>
              <a:cs typeface="+mn-cs"/>
            </a:endParaRPr>
          </a:p>
        </p:txBody>
      </p:sp>
      <p:sp>
        <p:nvSpPr>
          <p:cNvPr id="86" name="Rectangle 16"/>
          <p:cNvSpPr txBox="1">
            <a:spLocks noChangeArrowheads="1"/>
          </p:cNvSpPr>
          <p:nvPr/>
        </p:nvSpPr>
        <p:spPr bwMode="auto">
          <a:xfrm>
            <a:off x="640080" y="802405"/>
            <a:ext cx="9265920" cy="5887392"/>
          </a:xfrm>
          <a:prstGeom prst="rect">
            <a:avLst/>
          </a:prstGeom>
          <a:noFill/>
          <a:ln w="9525" algn="ctr">
            <a:noFill/>
            <a:miter lim="800000"/>
            <a:headEnd/>
            <a:tailEnd/>
          </a:ln>
          <a:effectLst/>
        </p:spPr>
        <p:txBody>
          <a:bodyPr anchor="ctr"/>
          <a:lstStyle>
            <a:defPPr>
              <a:defRPr lang="de-DE"/>
            </a:defPPr>
            <a:lvl1pPr algn="ctr">
              <a:lnSpc>
                <a:spcPct val="114000"/>
              </a:lnSpc>
              <a:spcBef>
                <a:spcPts val="500"/>
              </a:spcBef>
              <a:spcAft>
                <a:spcPts val="500"/>
              </a:spcAft>
              <a:buClrTx/>
              <a:buFontTx/>
              <a:buNone/>
              <a:defRPr>
                <a:solidFill>
                  <a:srgbClr val="FF0000"/>
                </a:solidFill>
                <a:latin typeface="Calibri" panose="020F0502020204030204" pitchFamily="34" charset="0"/>
              </a:defRPr>
            </a:lvl1pPr>
          </a:lstStyle>
          <a:p>
            <a:pPr marL="0" marR="0" lvl="0" indent="0" algn="l" defTabSz="914400" rtl="0" eaLnBrk="0" fontAlgn="base" latinLnBrk="0" hangingPunct="0">
              <a:lnSpc>
                <a:spcPct val="114000"/>
              </a:lnSpc>
              <a:spcBef>
                <a:spcPts val="400"/>
              </a:spcBef>
              <a:spcAft>
                <a:spcPts val="400"/>
              </a:spcAft>
              <a:buClr>
                <a:srgbClr val="FF0000"/>
              </a:buClr>
              <a:buSzTx/>
              <a:buFontTx/>
              <a:buNone/>
              <a:tabLst>
                <a:tab pos="273050" algn="l"/>
                <a:tab pos="534988" algn="l"/>
              </a:tabLst>
              <a:defRPr/>
            </a:pPr>
            <a:r>
              <a:rPr kumimoji="0" lang="de-DE" sz="1800" b="1" i="0" u="none" strike="noStrike" kern="0" cap="none" spc="0" normalizeH="0" baseline="0" noProof="0" dirty="0">
                <a:ln>
                  <a:noFill/>
                </a:ln>
                <a:solidFill>
                  <a:srgbClr val="FF0000"/>
                </a:solidFill>
                <a:effectLst/>
                <a:uLnTx/>
                <a:uFillTx/>
                <a:latin typeface="Arial"/>
                <a:ea typeface="+mn-ea"/>
                <a:cs typeface="+mn-cs"/>
              </a:rPr>
              <a:t>Forschungsfragen</a:t>
            </a:r>
            <a:r>
              <a:rPr kumimoji="0" lang="de-DE" sz="1800" b="1" i="0" u="none" strike="noStrike" kern="0" cap="none" spc="0" normalizeH="0" baseline="0" noProof="0" dirty="0">
                <a:ln>
                  <a:noFill/>
                </a:ln>
                <a:solidFill>
                  <a:srgbClr val="464B71"/>
                </a:solidFill>
                <a:effectLst/>
                <a:uLnTx/>
                <a:uFillTx/>
                <a:latin typeface="Arial"/>
                <a:ea typeface="+mn-ea"/>
                <a:cs typeface="+mn-cs"/>
              </a:rPr>
              <a:t> </a:t>
            </a:r>
          </a:p>
          <a:p>
            <a:pPr marL="0" marR="0" lvl="0" indent="0" algn="l" defTabSz="914400" rtl="0" eaLnBrk="0" fontAlgn="base" latinLnBrk="0" hangingPunct="0">
              <a:lnSpc>
                <a:spcPct val="114000"/>
              </a:lnSpc>
              <a:spcBef>
                <a:spcPts val="400"/>
              </a:spcBef>
              <a:spcAft>
                <a:spcPts val="400"/>
              </a:spcAft>
              <a:buClr>
                <a:srgbClr val="FF0000"/>
              </a:buClr>
              <a:buSzTx/>
              <a:buFontTx/>
              <a:buNone/>
              <a:tabLst>
                <a:tab pos="273050" algn="l"/>
                <a:tab pos="534988"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Arial"/>
              </a:rPr>
              <a:t>	■	</a:t>
            </a:r>
            <a:r>
              <a:rPr kumimoji="0" lang="de-DE" sz="1800" b="0" i="0" u="none" strike="noStrike" kern="0" cap="none" spc="0" normalizeH="0" baseline="0" noProof="0" dirty="0">
                <a:ln>
                  <a:noFill/>
                </a:ln>
                <a:solidFill>
                  <a:srgbClr val="000000"/>
                </a:solidFill>
                <a:effectLst/>
                <a:uLnTx/>
                <a:uFillTx/>
                <a:latin typeface="Arial"/>
                <a:ea typeface="+mn-ea"/>
                <a:cs typeface="+mn-cs"/>
              </a:rPr>
              <a:t>drücken ein neutrales Erkenntnisinteresse in Frageform aus</a:t>
            </a:r>
          </a:p>
          <a:p>
            <a:pPr marL="0" marR="0" lvl="0" indent="0" algn="l" defTabSz="914400" rtl="0" eaLnBrk="0" fontAlgn="base" latinLnBrk="0" hangingPunct="0">
              <a:lnSpc>
                <a:spcPct val="114000"/>
              </a:lnSpc>
              <a:spcBef>
                <a:spcPts val="400"/>
              </a:spcBef>
              <a:spcAft>
                <a:spcPts val="400"/>
              </a:spcAft>
              <a:buClr>
                <a:srgbClr val="FF0000"/>
              </a:buClr>
              <a:buSzTx/>
              <a:buFontTx/>
              <a:buNone/>
              <a:tabLst>
                <a:tab pos="273050" algn="l"/>
                <a:tab pos="534988"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Arial"/>
              </a:rPr>
              <a:t>	■	</a:t>
            </a:r>
            <a:r>
              <a:rPr kumimoji="0" lang="de-DE" sz="1800" b="0" i="0" u="none" strike="noStrike" kern="0" cap="none" spc="0" normalizeH="0" baseline="0" noProof="0" dirty="0">
                <a:ln>
                  <a:noFill/>
                </a:ln>
                <a:solidFill>
                  <a:srgbClr val="000000"/>
                </a:solidFill>
                <a:effectLst/>
                <a:uLnTx/>
                <a:uFillTx/>
                <a:latin typeface="Arial"/>
                <a:ea typeface="+mn-ea"/>
                <a:cs typeface="+mn-cs"/>
              </a:rPr>
              <a:t>definieren die genauen Inhalte und Formulierungen im Erhebungsinstrument </a:t>
            </a:r>
            <a:br>
              <a:rPr kumimoji="0" lang="de-DE" sz="1800" b="0" i="0" u="none" strike="noStrike" kern="0" cap="none" spc="0" normalizeH="0" baseline="0" noProof="0" dirty="0">
                <a:ln>
                  <a:noFill/>
                </a:ln>
                <a:solidFill>
                  <a:srgbClr val="000000"/>
                </a:solidFill>
                <a:effectLst/>
                <a:uLnTx/>
                <a:uFillTx/>
                <a:latin typeface="Arial"/>
                <a:ea typeface="+mn-ea"/>
                <a:cs typeface="+mn-cs"/>
              </a:rPr>
            </a:br>
            <a:r>
              <a:rPr kumimoji="0" lang="de-DE" sz="1800" b="0" i="0" u="none" strike="noStrike" kern="0" cap="none" spc="0" normalizeH="0" baseline="0" noProof="0" dirty="0">
                <a:ln>
                  <a:noFill/>
                </a:ln>
                <a:solidFill>
                  <a:srgbClr val="000000"/>
                </a:solidFill>
                <a:effectLst/>
                <a:uLnTx/>
                <a:uFillTx/>
                <a:latin typeface="Arial"/>
                <a:ea typeface="+mn-ea"/>
                <a:cs typeface="+mn-cs"/>
              </a:rPr>
              <a:t>		(Fragebogen, Leitfaden, </a:t>
            </a:r>
            <a:r>
              <a:rPr kumimoji="0" lang="de-DE" sz="1800" b="0" i="0" u="none" strike="noStrike" kern="0" cap="none" spc="0" normalizeH="0" baseline="0" noProof="0" dirty="0" err="1">
                <a:ln>
                  <a:noFill/>
                </a:ln>
                <a:solidFill>
                  <a:srgbClr val="000000"/>
                </a:solidFill>
                <a:effectLst/>
                <a:uLnTx/>
                <a:uFillTx/>
                <a:latin typeface="Arial"/>
                <a:ea typeface="+mn-ea"/>
                <a:cs typeface="+mn-cs"/>
              </a:rPr>
              <a:t>Codierschema</a:t>
            </a:r>
            <a:r>
              <a:rPr kumimoji="0" lang="de-DE" sz="1800" b="0" i="0" u="none" strike="noStrike" kern="0" cap="none" spc="0" normalizeH="0" baseline="0" noProof="0" dirty="0">
                <a:ln>
                  <a:noFill/>
                </a:ln>
                <a:solidFill>
                  <a:srgbClr val="000000"/>
                </a:solidFill>
                <a:effectLst/>
                <a:uLnTx/>
                <a:uFillTx/>
                <a:latin typeface="Arial"/>
                <a:ea typeface="+mn-ea"/>
                <a:cs typeface="+mn-cs"/>
              </a:rPr>
              <a:t>, Beobachtungsprotokoll) </a:t>
            </a:r>
          </a:p>
          <a:p>
            <a:pPr marL="0" marR="0" lvl="0" indent="0" algn="l" defTabSz="914400" rtl="0" eaLnBrk="0" fontAlgn="base" latinLnBrk="0" hangingPunct="0">
              <a:lnSpc>
                <a:spcPct val="114000"/>
              </a:lnSpc>
              <a:spcBef>
                <a:spcPts val="400"/>
              </a:spcBef>
              <a:spcAft>
                <a:spcPts val="400"/>
              </a:spcAft>
              <a:buClr>
                <a:srgbClr val="FF0000"/>
              </a:buClr>
              <a:buSzTx/>
              <a:buFontTx/>
              <a:buNone/>
              <a:tabLst>
                <a:tab pos="273050" algn="l"/>
                <a:tab pos="534988" algn="l"/>
              </a:tabLst>
              <a:defRPr/>
            </a:pPr>
            <a:r>
              <a:rPr kumimoji="0" lang="de-DE" sz="1800" b="0" i="0" u="none" strike="noStrike" kern="0" cap="none" spc="0" normalizeH="0" baseline="0" noProof="0" dirty="0">
                <a:ln>
                  <a:noFill/>
                </a:ln>
                <a:solidFill>
                  <a:srgbClr val="FF0000"/>
                </a:solidFill>
                <a:effectLst/>
                <a:uLnTx/>
                <a:uFillTx/>
                <a:latin typeface="Arial"/>
                <a:ea typeface="+mn-ea"/>
                <a:cs typeface="+mn-cs"/>
              </a:rPr>
              <a:t>	►</a:t>
            </a:r>
            <a:r>
              <a:rPr kumimoji="0" lang="de-DE" sz="1800" b="0" i="0" u="none" strike="noStrike" kern="0" cap="none" spc="0" normalizeH="0" baseline="0" noProof="0" dirty="0">
                <a:ln>
                  <a:noFill/>
                </a:ln>
                <a:solidFill>
                  <a:srgbClr val="000000"/>
                </a:solidFill>
                <a:effectLst/>
                <a:uLnTx/>
                <a:uFillTx/>
                <a:latin typeface="Arial"/>
                <a:ea typeface="+mn-ea"/>
                <a:cs typeface="+mn-cs"/>
              </a:rPr>
              <a:t> </a:t>
            </a:r>
            <a:r>
              <a:rPr kumimoji="0" lang="de-DE" sz="1800" b="1" i="0" u="none" strike="noStrike" kern="0" cap="none" spc="0" normalizeH="0" baseline="0" noProof="0" dirty="0">
                <a:ln>
                  <a:noFill/>
                </a:ln>
                <a:solidFill>
                  <a:srgbClr val="000000"/>
                </a:solidFill>
                <a:effectLst/>
                <a:uLnTx/>
                <a:uFillTx/>
                <a:latin typeface="Arial"/>
                <a:ea typeface="+mn-ea"/>
                <a:cs typeface="+mn-cs"/>
              </a:rPr>
              <a:t>Empirie beantwortet </a:t>
            </a:r>
            <a:r>
              <a:rPr kumimoji="0" lang="de-DE" sz="1800" b="0" i="0" u="none" strike="noStrike" kern="0" cap="none" spc="0" normalizeH="0" baseline="0" noProof="0" dirty="0">
                <a:ln>
                  <a:noFill/>
                </a:ln>
                <a:solidFill>
                  <a:srgbClr val="000000"/>
                </a:solidFill>
                <a:effectLst/>
                <a:uLnTx/>
                <a:uFillTx/>
                <a:latin typeface="Arial"/>
                <a:ea typeface="+mn-ea"/>
                <a:cs typeface="+mn-cs"/>
              </a:rPr>
              <a:t>Forschungsfragen.</a:t>
            </a:r>
          </a:p>
          <a:p>
            <a:pPr marL="0" marR="0" lvl="0" indent="0" algn="l" defTabSz="914400" rtl="0" eaLnBrk="0" fontAlgn="base" latinLnBrk="0" hangingPunct="0">
              <a:lnSpc>
                <a:spcPct val="114000"/>
              </a:lnSpc>
              <a:spcBef>
                <a:spcPts val="400"/>
              </a:spcBef>
              <a:spcAft>
                <a:spcPts val="400"/>
              </a:spcAft>
              <a:buClr>
                <a:srgbClr val="FF0000"/>
              </a:buClr>
              <a:buSzTx/>
              <a:buFontTx/>
              <a:buNone/>
              <a:tabLst>
                <a:tab pos="273050" algn="l"/>
                <a:tab pos="534988" algn="l"/>
              </a:tabLst>
              <a:defRPr/>
            </a:pPr>
            <a:br>
              <a:rPr kumimoji="0" lang="de-DE" sz="1000" b="0" i="0" u="none" strike="noStrike" kern="0" cap="none" spc="0" normalizeH="0" baseline="0" noProof="0" dirty="0">
                <a:ln>
                  <a:noFill/>
                </a:ln>
                <a:solidFill>
                  <a:srgbClr val="000000"/>
                </a:solidFill>
                <a:effectLst/>
                <a:uLnTx/>
                <a:uFillTx/>
                <a:latin typeface="Arial"/>
                <a:ea typeface="+mn-ea"/>
                <a:cs typeface="+mn-cs"/>
              </a:rPr>
            </a:br>
            <a:br>
              <a:rPr kumimoji="0" lang="de-DE" sz="500" b="0" i="0" u="none" strike="noStrike" kern="0" cap="none" spc="0" normalizeH="0" baseline="0" noProof="0" dirty="0">
                <a:ln>
                  <a:noFill/>
                </a:ln>
                <a:solidFill>
                  <a:srgbClr val="000000"/>
                </a:solidFill>
                <a:effectLst/>
                <a:uLnTx/>
                <a:uFillTx/>
                <a:latin typeface="Arial"/>
                <a:ea typeface="+mn-ea"/>
                <a:cs typeface="+mn-cs"/>
              </a:rPr>
            </a:br>
            <a:r>
              <a:rPr kumimoji="0" lang="de-DE" sz="1800" b="1" i="0" u="none" strike="noStrike" kern="0" cap="none" spc="0" normalizeH="0" baseline="0" noProof="0" dirty="0">
                <a:ln>
                  <a:noFill/>
                </a:ln>
                <a:solidFill>
                  <a:srgbClr val="FF0000"/>
                </a:solidFill>
                <a:effectLst/>
                <a:uLnTx/>
                <a:uFillTx/>
                <a:latin typeface="Arial"/>
                <a:ea typeface="+mn-ea"/>
                <a:cs typeface="+mn-cs"/>
              </a:rPr>
              <a:t>Hypothesen</a:t>
            </a:r>
            <a:r>
              <a:rPr kumimoji="0" lang="de-DE" sz="1800" b="0" i="0" u="none" strike="noStrike" kern="0" cap="none" spc="0" normalizeH="0" baseline="0" noProof="0" dirty="0">
                <a:ln>
                  <a:noFill/>
                </a:ln>
                <a:solidFill>
                  <a:srgbClr val="000000"/>
                </a:solidFill>
                <a:effectLst/>
                <a:uLnTx/>
                <a:uFillTx/>
                <a:latin typeface="Arial"/>
                <a:ea typeface="+mn-ea"/>
                <a:cs typeface="+mn-cs"/>
              </a:rPr>
              <a:t> </a:t>
            </a:r>
          </a:p>
          <a:p>
            <a:pPr marL="0" marR="0" lvl="0" indent="0" algn="l" defTabSz="914400" rtl="0" eaLnBrk="0" fontAlgn="base" latinLnBrk="0" hangingPunct="0">
              <a:lnSpc>
                <a:spcPct val="114000"/>
              </a:lnSpc>
              <a:spcBef>
                <a:spcPts val="400"/>
              </a:spcBef>
              <a:spcAft>
                <a:spcPts val="400"/>
              </a:spcAft>
              <a:buClr>
                <a:srgbClr val="FF0000"/>
              </a:buClr>
              <a:buSzTx/>
              <a:buFontTx/>
              <a:buNone/>
              <a:tabLst>
                <a:tab pos="273050" algn="l"/>
                <a:tab pos="534988"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Arial"/>
              </a:rPr>
              <a:t>	■	</a:t>
            </a:r>
            <a:r>
              <a:rPr kumimoji="0" lang="de-DE" sz="1800" b="0" i="0" u="none" strike="noStrike" kern="0" cap="none" spc="0" normalizeH="0" baseline="0" noProof="0" dirty="0">
                <a:ln>
                  <a:noFill/>
                </a:ln>
                <a:solidFill>
                  <a:srgbClr val="000000"/>
                </a:solidFill>
                <a:effectLst/>
                <a:uLnTx/>
                <a:uFillTx/>
                <a:latin typeface="Arial"/>
                <a:ea typeface="+mn-ea"/>
                <a:cs typeface="+mn-cs"/>
              </a:rPr>
              <a:t>stellen Annahmen bzw. Behauptungen auf, </a:t>
            </a:r>
            <a:br>
              <a:rPr kumimoji="0" lang="de-DE" sz="1800" b="0" i="0" u="none" strike="noStrike" kern="0" cap="none" spc="0" normalizeH="0" baseline="0" noProof="0" dirty="0">
                <a:ln>
                  <a:noFill/>
                </a:ln>
                <a:solidFill>
                  <a:srgbClr val="000000"/>
                </a:solidFill>
                <a:effectLst/>
                <a:uLnTx/>
                <a:uFillTx/>
                <a:latin typeface="Arial"/>
                <a:ea typeface="+mn-ea"/>
                <a:cs typeface="+mn-cs"/>
              </a:rPr>
            </a:br>
            <a:r>
              <a:rPr kumimoji="0" lang="de-DE" sz="1800" b="0" i="0" u="none" strike="noStrike" kern="0" cap="none" spc="0" normalizeH="0" baseline="0" noProof="0" dirty="0">
                <a:ln>
                  <a:noFill/>
                </a:ln>
                <a:solidFill>
                  <a:srgbClr val="000000"/>
                </a:solidFill>
                <a:effectLst/>
                <a:uLnTx/>
                <a:uFillTx/>
                <a:latin typeface="Arial"/>
                <a:ea typeface="+mn-ea"/>
                <a:cs typeface="+mn-cs"/>
              </a:rPr>
              <a:t>		die auf Basiswissen (aus Vorerhebungen, Literatur usw.) beruhen</a:t>
            </a:r>
          </a:p>
          <a:p>
            <a:pPr marL="0" marR="0" lvl="0" indent="0" algn="l" defTabSz="914400" rtl="0" eaLnBrk="0" fontAlgn="base" latinLnBrk="0" hangingPunct="0">
              <a:lnSpc>
                <a:spcPct val="114000"/>
              </a:lnSpc>
              <a:spcBef>
                <a:spcPts val="400"/>
              </a:spcBef>
              <a:spcAft>
                <a:spcPts val="400"/>
              </a:spcAft>
              <a:buClr>
                <a:srgbClr val="FF0000"/>
              </a:buClr>
              <a:buSzTx/>
              <a:buFontTx/>
              <a:buNone/>
              <a:tabLst>
                <a:tab pos="273050" algn="l"/>
                <a:tab pos="534988"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Arial"/>
              </a:rPr>
              <a:t>	■	</a:t>
            </a:r>
            <a:r>
              <a:rPr kumimoji="0" lang="de-DE" sz="1800" b="0" i="0" u="none" strike="noStrike" kern="0" cap="none" spc="0" normalizeH="0" baseline="0" noProof="0" dirty="0">
                <a:ln>
                  <a:noFill/>
                </a:ln>
                <a:solidFill>
                  <a:srgbClr val="000000"/>
                </a:solidFill>
                <a:effectLst/>
                <a:uLnTx/>
                <a:uFillTx/>
                <a:latin typeface="Arial"/>
                <a:ea typeface="+mn-ea"/>
                <a:cs typeface="+mn-cs"/>
              </a:rPr>
              <a:t>sind „vermutete Antworten auf Forschungsfragen“ *)</a:t>
            </a:r>
            <a:endParaRPr kumimoji="0" lang="de-DE" sz="1200" b="0" i="0" u="none" strike="noStrike" kern="0" cap="none" spc="0" normalizeH="0" baseline="0" noProof="0" dirty="0">
              <a:ln>
                <a:noFill/>
              </a:ln>
              <a:solidFill>
                <a:srgbClr val="000000"/>
              </a:solidFill>
              <a:effectLst/>
              <a:uLnTx/>
              <a:uFillTx/>
              <a:latin typeface="Arial"/>
              <a:ea typeface="+mn-ea"/>
              <a:cs typeface="+mn-cs"/>
            </a:endParaRPr>
          </a:p>
          <a:p>
            <a:pPr marL="0" marR="0" lvl="0" indent="0" algn="l" defTabSz="914400" rtl="0" eaLnBrk="0" fontAlgn="base" latinLnBrk="0" hangingPunct="0">
              <a:lnSpc>
                <a:spcPct val="114000"/>
              </a:lnSpc>
              <a:spcBef>
                <a:spcPts val="400"/>
              </a:spcBef>
              <a:spcAft>
                <a:spcPts val="400"/>
              </a:spcAft>
              <a:buClr>
                <a:srgbClr val="FF0000"/>
              </a:buClr>
              <a:buSzTx/>
              <a:buFontTx/>
              <a:buNone/>
              <a:tabLst>
                <a:tab pos="273050" algn="l"/>
                <a:tab pos="534988" algn="l"/>
                <a:tab pos="801688"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Arial"/>
              </a:rPr>
              <a:t>	■	</a:t>
            </a:r>
            <a:r>
              <a:rPr kumimoji="0" lang="de-DE" sz="1800" b="0" i="0" u="none" strike="noStrike" kern="0" cap="none" spc="0" normalizeH="0" baseline="0" noProof="0" dirty="0">
                <a:ln>
                  <a:noFill/>
                </a:ln>
                <a:solidFill>
                  <a:srgbClr val="000000"/>
                </a:solidFill>
                <a:effectLst/>
                <a:uLnTx/>
                <a:uFillTx/>
                <a:latin typeface="Arial"/>
                <a:ea typeface="+mn-ea"/>
                <a:cs typeface="+mn-cs"/>
              </a:rPr>
              <a:t>sollten nicht bloße Aussagen sein </a:t>
            </a:r>
            <a:br>
              <a:rPr kumimoji="0" lang="de-DE" sz="1800" b="0" i="0" u="none" strike="noStrike" kern="0" cap="none" spc="0" normalizeH="0" baseline="0" noProof="0" dirty="0">
                <a:ln>
                  <a:noFill/>
                </a:ln>
                <a:solidFill>
                  <a:srgbClr val="000000"/>
                </a:solidFill>
                <a:effectLst/>
                <a:uLnTx/>
                <a:uFillTx/>
                <a:latin typeface="Arial"/>
                <a:ea typeface="+mn-ea"/>
                <a:cs typeface="+mn-cs"/>
              </a:rPr>
            </a:br>
            <a:r>
              <a:rPr kumimoji="0" lang="de-DE" sz="1800" b="0" i="0" u="none" strike="noStrike" kern="0" cap="none" spc="0" normalizeH="0" baseline="0" noProof="0" dirty="0">
                <a:ln>
                  <a:noFill/>
                </a:ln>
                <a:solidFill>
                  <a:srgbClr val="000000"/>
                </a:solidFill>
                <a:effectLst/>
                <a:uLnTx/>
                <a:uFillTx/>
                <a:latin typeface="Arial"/>
                <a:ea typeface="+mn-ea"/>
                <a:cs typeface="+mn-cs"/>
              </a:rPr>
              <a:t>		‒ 	empfohlen: Konditional- („Wenn, dann“) und </a:t>
            </a:r>
            <a:br>
              <a:rPr kumimoji="0" lang="de-DE" sz="1800" b="0" i="0" u="none" strike="noStrike" kern="0" cap="none" spc="0" normalizeH="0" baseline="0" noProof="0" dirty="0">
                <a:ln>
                  <a:noFill/>
                </a:ln>
                <a:solidFill>
                  <a:srgbClr val="000000"/>
                </a:solidFill>
                <a:effectLst/>
                <a:uLnTx/>
                <a:uFillTx/>
                <a:latin typeface="Arial"/>
                <a:ea typeface="+mn-ea"/>
                <a:cs typeface="+mn-cs"/>
              </a:rPr>
            </a:br>
            <a:r>
              <a:rPr kumimoji="0" lang="de-DE" sz="1800" b="0" i="0" u="none" strike="noStrike" kern="0" cap="none" spc="0" normalizeH="0" baseline="0" noProof="0" dirty="0">
                <a:ln>
                  <a:noFill/>
                </a:ln>
                <a:solidFill>
                  <a:srgbClr val="000000"/>
                </a:solidFill>
                <a:effectLst/>
                <a:uLnTx/>
                <a:uFillTx/>
                <a:latin typeface="Arial"/>
                <a:ea typeface="+mn-ea"/>
                <a:cs typeface="+mn-cs"/>
              </a:rPr>
              <a:t>			Vergleichssätze („Je, desto“)</a:t>
            </a:r>
          </a:p>
          <a:p>
            <a:pPr marL="0" marR="0" lvl="0" indent="0" algn="l" defTabSz="914400" rtl="0" eaLnBrk="0" fontAlgn="base" latinLnBrk="0" hangingPunct="0">
              <a:lnSpc>
                <a:spcPct val="114000"/>
              </a:lnSpc>
              <a:spcBef>
                <a:spcPts val="400"/>
              </a:spcBef>
              <a:spcAft>
                <a:spcPts val="400"/>
              </a:spcAft>
              <a:buClr>
                <a:srgbClr val="FF0000"/>
              </a:buClr>
              <a:buSzTx/>
              <a:buFontTx/>
              <a:buNone/>
              <a:tabLst>
                <a:tab pos="273050" algn="l"/>
                <a:tab pos="534988" algn="l"/>
              </a:tabLst>
              <a:defRPr/>
            </a:pPr>
            <a:r>
              <a:rPr kumimoji="0" lang="de-DE" sz="1800" b="0" i="0" u="none" strike="noStrike" kern="0" cap="none" spc="0" normalizeH="0" baseline="0" noProof="0" dirty="0">
                <a:ln>
                  <a:noFill/>
                </a:ln>
                <a:solidFill>
                  <a:srgbClr val="FF0000"/>
                </a:solidFill>
                <a:effectLst/>
                <a:uLnTx/>
                <a:uFillTx/>
                <a:latin typeface="Arial"/>
                <a:ea typeface="+mn-ea"/>
                <a:cs typeface="+mn-cs"/>
              </a:rPr>
              <a:t>	► </a:t>
            </a:r>
            <a:r>
              <a:rPr kumimoji="0" lang="de-DE" sz="1800" b="1" i="0" u="none" strike="noStrike" kern="0" cap="none" spc="0" normalizeH="0" baseline="0" noProof="0" dirty="0">
                <a:ln>
                  <a:noFill/>
                </a:ln>
                <a:solidFill>
                  <a:srgbClr val="000000"/>
                </a:solidFill>
                <a:effectLst/>
                <a:uLnTx/>
                <a:uFillTx/>
                <a:latin typeface="Arial"/>
                <a:ea typeface="+mn-ea"/>
                <a:cs typeface="+mn-cs"/>
              </a:rPr>
              <a:t>Empirie prüft </a:t>
            </a:r>
            <a:r>
              <a:rPr kumimoji="0" lang="de-DE" sz="1800" b="0" i="0" u="none" strike="noStrike" kern="0" cap="none" spc="0" normalizeH="0" baseline="0" noProof="0" dirty="0">
                <a:ln>
                  <a:noFill/>
                </a:ln>
                <a:solidFill>
                  <a:srgbClr val="000000"/>
                </a:solidFill>
                <a:effectLst/>
                <a:uLnTx/>
                <a:uFillTx/>
                <a:latin typeface="Arial"/>
                <a:ea typeface="+mn-ea"/>
                <a:cs typeface="+mn-cs"/>
              </a:rPr>
              <a:t>vorab formulierte Hypothesen (quantitativ) oder</a:t>
            </a:r>
            <a:br>
              <a:rPr kumimoji="0" lang="de-DE" sz="1800" b="0" i="0" u="none" strike="noStrike" kern="0" cap="none" spc="0" normalizeH="0" baseline="0" noProof="0" dirty="0">
                <a:ln>
                  <a:noFill/>
                </a:ln>
                <a:solidFill>
                  <a:srgbClr val="000000"/>
                </a:solidFill>
                <a:effectLst/>
                <a:uLnTx/>
                <a:uFillTx/>
                <a:latin typeface="Arial"/>
                <a:ea typeface="+mn-ea"/>
                <a:cs typeface="+mn-cs"/>
              </a:rPr>
            </a:br>
            <a:r>
              <a:rPr kumimoji="0" lang="de-DE" sz="1800" b="0" i="0" u="none" strike="noStrike" kern="0" cap="none" spc="0" normalizeH="0" baseline="0" noProof="0" dirty="0">
                <a:ln>
                  <a:noFill/>
                </a:ln>
                <a:solidFill>
                  <a:srgbClr val="000000"/>
                </a:solidFill>
                <a:effectLst/>
                <a:uLnTx/>
                <a:uFillTx/>
                <a:latin typeface="Arial"/>
                <a:ea typeface="+mn-ea"/>
                <a:cs typeface="+mn-cs"/>
              </a:rPr>
              <a:t>		aus den </a:t>
            </a:r>
            <a:r>
              <a:rPr kumimoji="0" lang="de-DE" sz="1800" b="1" i="0" u="none" strike="noStrike" kern="0" cap="none" spc="0" normalizeH="0" baseline="0" noProof="0" dirty="0">
                <a:ln>
                  <a:noFill/>
                </a:ln>
                <a:solidFill>
                  <a:srgbClr val="000000"/>
                </a:solidFill>
                <a:effectLst/>
                <a:uLnTx/>
                <a:uFillTx/>
                <a:latin typeface="Arial"/>
                <a:ea typeface="+mn-ea"/>
                <a:cs typeface="+mn-cs"/>
              </a:rPr>
              <a:t>empirischen Erkenntnissen </a:t>
            </a:r>
            <a:r>
              <a:rPr kumimoji="0" lang="de-DE" sz="1800" b="0" i="0" u="none" strike="noStrike" kern="0" cap="none" spc="0" normalizeH="0" baseline="0" noProof="0" dirty="0">
                <a:ln>
                  <a:noFill/>
                </a:ln>
                <a:solidFill>
                  <a:srgbClr val="000000"/>
                </a:solidFill>
                <a:effectLst/>
                <a:uLnTx/>
                <a:uFillTx/>
                <a:latin typeface="Arial"/>
                <a:ea typeface="+mn-ea"/>
                <a:cs typeface="+mn-cs"/>
              </a:rPr>
              <a:t>werden Hypothesen formuliert (qualitativ).</a:t>
            </a:r>
            <a:r>
              <a:rPr kumimoji="0" lang="nl-NL" sz="1800" b="0" i="0" u="none" strike="noStrike" kern="0" cap="none" spc="0" normalizeH="0" baseline="0" noProof="0" dirty="0">
                <a:ln>
                  <a:noFill/>
                </a:ln>
                <a:solidFill>
                  <a:srgbClr val="000000"/>
                </a:solidFill>
                <a:effectLst/>
                <a:uLnTx/>
                <a:uFillTx/>
                <a:latin typeface="Arial"/>
                <a:ea typeface="+mn-ea"/>
                <a:cs typeface="+mn-cs"/>
              </a:rPr>
              <a:t> </a:t>
            </a:r>
            <a:endParaRPr kumimoji="0" lang="de-DE" sz="1800" b="0" i="0" u="none" strike="noStrike" kern="0" cap="none" spc="0" normalizeH="0" baseline="0" noProof="0" dirty="0">
              <a:ln>
                <a:noFill/>
              </a:ln>
              <a:solidFill>
                <a:srgbClr val="000000"/>
              </a:solidFill>
              <a:effectLst/>
              <a:uLnTx/>
              <a:uFillTx/>
              <a:latin typeface="Arial"/>
              <a:ea typeface="+mn-ea"/>
              <a:cs typeface="+mn-cs"/>
            </a:endParaRPr>
          </a:p>
          <a:p>
            <a:pPr marL="0" marR="0" lvl="0" indent="0" algn="l" defTabSz="914400" rtl="0" eaLnBrk="0" fontAlgn="base" latinLnBrk="0" hangingPunct="0">
              <a:lnSpc>
                <a:spcPct val="114000"/>
              </a:lnSpc>
              <a:spcBef>
                <a:spcPts val="400"/>
              </a:spcBef>
              <a:spcAft>
                <a:spcPts val="400"/>
              </a:spcAft>
              <a:buClr>
                <a:srgbClr val="FF0000"/>
              </a:buClr>
              <a:buSzTx/>
              <a:buFontTx/>
              <a:buNone/>
              <a:tabLst>
                <a:tab pos="273050" algn="l"/>
                <a:tab pos="534988" algn="l"/>
              </a:tabLst>
              <a:defRPr/>
            </a:pPr>
            <a:endParaRPr kumimoji="0" lang="de-DE"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 name="Textfeld 1">
            <a:extLst>
              <a:ext uri="{FF2B5EF4-FFF2-40B4-BE49-F238E27FC236}">
                <a16:creationId xmlns:a16="http://schemas.microsoft.com/office/drawing/2014/main" id="{5FEACDEC-8706-5E1C-3A87-BBF6AB1B3AA7}"/>
              </a:ext>
            </a:extLst>
          </p:cNvPr>
          <p:cNvSpPr txBox="1"/>
          <p:nvPr/>
        </p:nvSpPr>
        <p:spPr>
          <a:xfrm>
            <a:off x="1194460" y="6244431"/>
            <a:ext cx="7585087" cy="230832"/>
          </a:xfrm>
          <a:prstGeom prst="rect">
            <a:avLst/>
          </a:prstGeom>
          <a:noFill/>
        </p:spPr>
        <p:txBody>
          <a:bodyPr wrap="square" rIns="0"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de-AT" sz="900" b="0" i="0" u="none" strike="noStrike" kern="1200" cap="none" spc="0" normalizeH="0" baseline="0" noProof="0" dirty="0">
                <a:ln>
                  <a:noFill/>
                </a:ln>
                <a:solidFill>
                  <a:srgbClr val="000000"/>
                </a:solidFill>
                <a:effectLst/>
                <a:uLnTx/>
                <a:uFillTx/>
                <a:latin typeface="Arial"/>
                <a:ea typeface="+mn-ea"/>
                <a:cs typeface="+mn-cs"/>
              </a:rPr>
              <a:t>*) vgl. Herczeg, P. &amp; Wippersberg, J. (2021). </a:t>
            </a:r>
            <a:r>
              <a:rPr kumimoji="0" lang="de-AT" sz="900" b="0" i="1" u="none" strike="noStrike" kern="1200" cap="none" spc="0" normalizeH="0" baseline="0" noProof="0" dirty="0">
                <a:ln>
                  <a:noFill/>
                </a:ln>
                <a:solidFill>
                  <a:srgbClr val="000000"/>
                </a:solidFill>
                <a:effectLst/>
                <a:uLnTx/>
                <a:uFillTx/>
                <a:latin typeface="Arial"/>
                <a:ea typeface="+mn-ea"/>
                <a:cs typeface="+mn-cs"/>
              </a:rPr>
              <a:t>Kommunikationswissenschaftliches Arbeiten.</a:t>
            </a:r>
            <a:r>
              <a:rPr kumimoji="0" lang="de-AT" sz="900" b="0" i="0" u="none" strike="noStrike" kern="1200" cap="none" spc="0" normalizeH="0" baseline="0" noProof="0" dirty="0">
                <a:ln>
                  <a:noFill/>
                </a:ln>
                <a:solidFill>
                  <a:srgbClr val="000000"/>
                </a:solidFill>
                <a:effectLst/>
                <a:uLnTx/>
                <a:uFillTx/>
                <a:latin typeface="Arial"/>
                <a:ea typeface="+mn-ea"/>
                <a:cs typeface="+mn-cs"/>
              </a:rPr>
              <a:t> </a:t>
            </a:r>
            <a:r>
              <a:rPr kumimoji="0" lang="de-AT" sz="900" b="0" i="1" u="none" strike="noStrike" kern="1200" cap="none" spc="0" normalizeH="0" baseline="0" noProof="0" dirty="0">
                <a:ln>
                  <a:noFill/>
                </a:ln>
                <a:solidFill>
                  <a:srgbClr val="000000"/>
                </a:solidFill>
                <a:effectLst/>
                <a:uLnTx/>
                <a:uFillTx/>
                <a:latin typeface="Arial"/>
                <a:ea typeface="+mn-ea"/>
                <a:cs typeface="+mn-cs"/>
              </a:rPr>
              <a:t>Eine Einführung </a:t>
            </a:r>
            <a:r>
              <a:rPr kumimoji="0" lang="de-AT" sz="900" b="0" i="0" u="none" strike="noStrike" kern="1200" cap="none" spc="0" normalizeH="0" baseline="0" noProof="0" dirty="0">
                <a:ln>
                  <a:noFill/>
                </a:ln>
                <a:solidFill>
                  <a:srgbClr val="000000"/>
                </a:solidFill>
                <a:effectLst/>
                <a:uLnTx/>
                <a:uFillTx/>
                <a:latin typeface="Arial"/>
                <a:ea typeface="+mn-ea"/>
                <a:cs typeface="+mn-cs"/>
              </a:rPr>
              <a:t>(2. Auflage). </a:t>
            </a:r>
            <a:r>
              <a:rPr kumimoji="0" lang="de-AT" sz="900" b="0" i="0" u="none" strike="noStrike" kern="1200" cap="none" spc="0" normalizeH="0" baseline="0" noProof="0" dirty="0" err="1">
                <a:ln>
                  <a:noFill/>
                </a:ln>
                <a:solidFill>
                  <a:srgbClr val="000000"/>
                </a:solidFill>
                <a:effectLst/>
                <a:uLnTx/>
                <a:uFillTx/>
                <a:latin typeface="Arial"/>
                <a:ea typeface="+mn-ea"/>
                <a:cs typeface="+mn-cs"/>
              </a:rPr>
              <a:t>facultas</a:t>
            </a:r>
            <a:r>
              <a:rPr kumimoji="0" lang="de-AT" sz="900" b="0" i="0" u="none" strike="noStrike" kern="1200" cap="none" spc="0" normalizeH="0" baseline="0" noProof="0" dirty="0">
                <a:ln>
                  <a:noFill/>
                </a:ln>
                <a:solidFill>
                  <a:srgbClr val="000000"/>
                </a:solidFill>
                <a:effectLst/>
                <a:uLnTx/>
                <a:uFillTx/>
                <a:latin typeface="Arial"/>
                <a:ea typeface="+mn-ea"/>
                <a:cs typeface="+mn-cs"/>
              </a:rPr>
              <a:t>/</a:t>
            </a:r>
            <a:r>
              <a:rPr kumimoji="0" lang="de-AT" sz="900" b="0" i="0" u="none" strike="noStrike" kern="1200" cap="none" spc="0" normalizeH="0" baseline="0" noProof="0" dirty="0" err="1">
                <a:ln>
                  <a:noFill/>
                </a:ln>
                <a:solidFill>
                  <a:srgbClr val="000000"/>
                </a:solidFill>
                <a:effectLst/>
                <a:uLnTx/>
                <a:uFillTx/>
                <a:latin typeface="Arial"/>
                <a:ea typeface="+mn-ea"/>
                <a:cs typeface="+mn-cs"/>
              </a:rPr>
              <a:t>utb</a:t>
            </a:r>
            <a:r>
              <a:rPr kumimoji="0" lang="de-AT" sz="900" b="0" i="0" u="none" strike="noStrike" kern="1200" cap="none" spc="0" normalizeH="0" baseline="0" noProof="0" dirty="0">
                <a:ln>
                  <a:noFill/>
                </a:ln>
                <a:solidFill>
                  <a:srgbClr val="000000"/>
                </a:solidFill>
                <a:effectLst/>
                <a:uLnTx/>
                <a:uFillTx/>
                <a:latin typeface="Arial"/>
                <a:ea typeface="+mn-ea"/>
                <a:cs typeface="+mn-cs"/>
              </a:rPr>
              <a:t>. S. 93.</a:t>
            </a:r>
          </a:p>
        </p:txBody>
      </p:sp>
      <p:sp>
        <p:nvSpPr>
          <p:cNvPr id="14" name="Rechteck 13">
            <a:extLst>
              <a:ext uri="{FF2B5EF4-FFF2-40B4-BE49-F238E27FC236}">
                <a16:creationId xmlns:a16="http://schemas.microsoft.com/office/drawing/2014/main" id="{73FD6A7C-45F1-8BE9-5065-9C661C4E309B}"/>
              </a:ext>
            </a:extLst>
          </p:cNvPr>
          <p:cNvSpPr/>
          <p:nvPr/>
        </p:nvSpPr>
        <p:spPr>
          <a:xfrm>
            <a:off x="2" y="6614160"/>
            <a:ext cx="9311638" cy="243841"/>
          </a:xfrm>
          <a:prstGeom prst="rect">
            <a:avLst/>
          </a:prstGeom>
          <a:no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empirische</a:t>
            </a:r>
            <a:r>
              <a:rPr lang="en-US" sz="1000" i="1" dirty="0">
                <a:solidFill>
                  <a:srgbClr val="FFFFFF">
                    <a:lumMod val="50000"/>
                  </a:srgbClr>
                </a:solidFill>
              </a:rPr>
              <a:t> </a:t>
            </a:r>
            <a:r>
              <a:rPr lang="en-US" sz="1000" i="1" dirty="0" err="1">
                <a:solidFill>
                  <a:srgbClr val="FFFFFF">
                    <a:lumMod val="50000"/>
                  </a:srgbClr>
                </a:solidFill>
              </a:rPr>
              <a:t>Sozialforschung</a:t>
            </a:r>
            <a:r>
              <a:rPr lang="en-US" sz="1000" i="1" dirty="0">
                <a:solidFill>
                  <a:srgbClr val="FFFFFF">
                    <a:lumMod val="50000"/>
                  </a:srgbClr>
                </a:solidFill>
              </a:rPr>
              <a:t>.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16–24.</a:t>
            </a:r>
            <a:endParaRPr lang="de-DE" sz="1000" dirty="0">
              <a:solidFill>
                <a:srgbClr val="FFFFFF">
                  <a:lumMod val="50000"/>
                </a:srgbClr>
              </a:solidFill>
            </a:endParaRPr>
          </a:p>
        </p:txBody>
      </p:sp>
      <p:pic>
        <p:nvPicPr>
          <p:cNvPr id="3" name="Grafik 2" descr="Ein Bild, das Text, Screenshot, Schrift, Grafikdesign enthält.&#10;&#10;Automatisch generierte Beschreibung">
            <a:extLst>
              <a:ext uri="{FF2B5EF4-FFF2-40B4-BE49-F238E27FC236}">
                <a16:creationId xmlns:a16="http://schemas.microsoft.com/office/drawing/2014/main" id="{8B5FFE6B-01C3-4152-5DC1-0F748EC4F98E}"/>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360000">
            <a:off x="9390538" y="6191925"/>
            <a:ext cx="409019" cy="5760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2374567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86">
                                            <p:txEl>
                                              <p:pRg st="0" end="0"/>
                                            </p:txEl>
                                          </p:spTgt>
                                        </p:tgtEl>
                                        <p:attrNameLst>
                                          <p:attrName>style.visibility</p:attrName>
                                        </p:attrNameLst>
                                      </p:cBhvr>
                                      <p:to>
                                        <p:strVal val="visible"/>
                                      </p:to>
                                    </p:set>
                                    <p:animEffect transition="in" filter="fade">
                                      <p:cBhvr>
                                        <p:cTn id="7" dur="500"/>
                                        <p:tgtEl>
                                          <p:spTgt spid="86">
                                            <p:txEl>
                                              <p:pRg st="0" end="0"/>
                                            </p:txEl>
                                          </p:spTgt>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86">
                                            <p:txEl>
                                              <p:pRg st="1" end="1"/>
                                            </p:txEl>
                                          </p:spTgt>
                                        </p:tgtEl>
                                        <p:attrNameLst>
                                          <p:attrName>style.visibility</p:attrName>
                                        </p:attrNameLst>
                                      </p:cBhvr>
                                      <p:to>
                                        <p:strVal val="visible"/>
                                      </p:to>
                                    </p:set>
                                    <p:animEffect transition="in" filter="fade">
                                      <p:cBhvr>
                                        <p:cTn id="11" dur="500"/>
                                        <p:tgtEl>
                                          <p:spTgt spid="86">
                                            <p:txEl>
                                              <p:pRg st="1" end="1"/>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86">
                                            <p:txEl>
                                              <p:pRg st="2" end="2"/>
                                            </p:txEl>
                                          </p:spTgt>
                                        </p:tgtEl>
                                        <p:attrNameLst>
                                          <p:attrName>style.visibility</p:attrName>
                                        </p:attrNameLst>
                                      </p:cBhvr>
                                      <p:to>
                                        <p:strVal val="visible"/>
                                      </p:to>
                                    </p:set>
                                    <p:animEffect transition="in" filter="fade">
                                      <p:cBhvr>
                                        <p:cTn id="15" dur="500"/>
                                        <p:tgtEl>
                                          <p:spTgt spid="86">
                                            <p:txEl>
                                              <p:pRg st="2" end="2"/>
                                            </p:txEl>
                                          </p:spTgt>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86">
                                            <p:txEl>
                                              <p:pRg st="4" end="4"/>
                                            </p:txEl>
                                          </p:spTgt>
                                        </p:tgtEl>
                                        <p:attrNameLst>
                                          <p:attrName>style.visibility</p:attrName>
                                        </p:attrNameLst>
                                      </p:cBhvr>
                                      <p:to>
                                        <p:strVal val="visible"/>
                                      </p:to>
                                    </p:set>
                                    <p:animEffect transition="in" filter="fade">
                                      <p:cBhvr>
                                        <p:cTn id="19" dur="500"/>
                                        <p:tgtEl>
                                          <p:spTgt spid="86">
                                            <p:txEl>
                                              <p:pRg st="4" end="4"/>
                                            </p:txEl>
                                          </p:spTgt>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86">
                                            <p:txEl>
                                              <p:pRg st="5" end="5"/>
                                            </p:txEl>
                                          </p:spTgt>
                                        </p:tgtEl>
                                        <p:attrNameLst>
                                          <p:attrName>style.visibility</p:attrName>
                                        </p:attrNameLst>
                                      </p:cBhvr>
                                      <p:to>
                                        <p:strVal val="visible"/>
                                      </p:to>
                                    </p:set>
                                    <p:animEffect transition="in" filter="fade">
                                      <p:cBhvr>
                                        <p:cTn id="23" dur="500"/>
                                        <p:tgtEl>
                                          <p:spTgt spid="86">
                                            <p:txEl>
                                              <p:pRg st="5" end="5"/>
                                            </p:txEl>
                                          </p:spTgt>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86">
                                            <p:txEl>
                                              <p:pRg st="6" end="6"/>
                                            </p:txEl>
                                          </p:spTgt>
                                        </p:tgtEl>
                                        <p:attrNameLst>
                                          <p:attrName>style.visibility</p:attrName>
                                        </p:attrNameLst>
                                      </p:cBhvr>
                                      <p:to>
                                        <p:strVal val="visible"/>
                                      </p:to>
                                    </p:set>
                                    <p:animEffect transition="in" filter="fade">
                                      <p:cBhvr>
                                        <p:cTn id="27" dur="500"/>
                                        <p:tgtEl>
                                          <p:spTgt spid="86">
                                            <p:txEl>
                                              <p:pRg st="6" end="6"/>
                                            </p:txEl>
                                          </p:spTgt>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86">
                                            <p:txEl>
                                              <p:pRg st="7" end="7"/>
                                            </p:txEl>
                                          </p:spTgt>
                                        </p:tgtEl>
                                        <p:attrNameLst>
                                          <p:attrName>style.visibility</p:attrName>
                                        </p:attrNameLst>
                                      </p:cBhvr>
                                      <p:to>
                                        <p:strVal val="visible"/>
                                      </p:to>
                                    </p:set>
                                    <p:animEffect transition="in" filter="fade">
                                      <p:cBhvr>
                                        <p:cTn id="31" dur="500"/>
                                        <p:tgtEl>
                                          <p:spTgt spid="86">
                                            <p:txEl>
                                              <p:pRg st="7" end="7"/>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nodeType="clickEffect">
                                  <p:stCondLst>
                                    <p:cond delay="0"/>
                                  </p:stCondLst>
                                  <p:childTnLst>
                                    <p:set>
                                      <p:cBhvr>
                                        <p:cTn id="35" dur="1" fill="hold">
                                          <p:stCondLst>
                                            <p:cond delay="0"/>
                                          </p:stCondLst>
                                        </p:cTn>
                                        <p:tgtEl>
                                          <p:spTgt spid="86">
                                            <p:txEl>
                                              <p:pRg st="3" end="3"/>
                                            </p:txEl>
                                          </p:spTgt>
                                        </p:tgtEl>
                                        <p:attrNameLst>
                                          <p:attrName>style.visibility</p:attrName>
                                        </p:attrNameLst>
                                      </p:cBhvr>
                                      <p:to>
                                        <p:strVal val="visible"/>
                                      </p:to>
                                    </p:set>
                                    <p:animEffect transition="in" filter="fade">
                                      <p:cBhvr>
                                        <p:cTn id="36" dur="500"/>
                                        <p:tgtEl>
                                          <p:spTgt spid="86">
                                            <p:txEl>
                                              <p:pRg st="3" end="3"/>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nodeType="clickEffect">
                                  <p:stCondLst>
                                    <p:cond delay="0"/>
                                  </p:stCondLst>
                                  <p:childTnLst>
                                    <p:set>
                                      <p:cBhvr>
                                        <p:cTn id="40" dur="1" fill="hold">
                                          <p:stCondLst>
                                            <p:cond delay="0"/>
                                          </p:stCondLst>
                                        </p:cTn>
                                        <p:tgtEl>
                                          <p:spTgt spid="86">
                                            <p:txEl>
                                              <p:pRg st="8" end="8"/>
                                            </p:txEl>
                                          </p:spTgt>
                                        </p:tgtEl>
                                        <p:attrNameLst>
                                          <p:attrName>style.visibility</p:attrName>
                                        </p:attrNameLst>
                                      </p:cBhvr>
                                      <p:to>
                                        <p:strVal val="visible"/>
                                      </p:to>
                                    </p:set>
                                    <p:animEffect transition="in" filter="fade">
                                      <p:cBhvr>
                                        <p:cTn id="41" dur="500"/>
                                        <p:tgtEl>
                                          <p:spTgt spid="86">
                                            <p:txEl>
                                              <p:pRg st="8" end="8"/>
                                            </p:txEl>
                                          </p:spTgt>
                                        </p:tgtEl>
                                      </p:cBhvr>
                                    </p:animEffect>
                                  </p:childTnLst>
                                </p:cTn>
                              </p:par>
                            </p:childTnLst>
                          </p:cTn>
                        </p:par>
                        <p:par>
                          <p:cTn id="42" fill="hold">
                            <p:stCondLst>
                              <p:cond delay="500"/>
                            </p:stCondLst>
                            <p:childTnLst>
                              <p:par>
                                <p:cTn id="43" presetID="10" presetClass="entr" presetSubtype="0" fill="hold" grpId="0" nodeType="afterEffect">
                                  <p:stCondLst>
                                    <p:cond delay="0"/>
                                  </p:stCondLst>
                                  <p:childTnLst>
                                    <p:set>
                                      <p:cBhvr>
                                        <p:cTn id="44" dur="1" fill="hold">
                                          <p:stCondLst>
                                            <p:cond delay="0"/>
                                          </p:stCondLst>
                                        </p:cTn>
                                        <p:tgtEl>
                                          <p:spTgt spid="2"/>
                                        </p:tgtEl>
                                        <p:attrNameLst>
                                          <p:attrName>style.visibility</p:attrName>
                                        </p:attrNameLst>
                                      </p:cBhvr>
                                      <p:to>
                                        <p:strVal val="visible"/>
                                      </p:to>
                                    </p:set>
                                    <p:animEffect transition="in" filter="fade">
                                      <p:cBhvr>
                                        <p:cTn id="45" dur="500"/>
                                        <p:tgtEl>
                                          <p:spTgt spid="2"/>
                                        </p:tgtEl>
                                      </p:cBhvr>
                                    </p:animEffect>
                                  </p:childTnLst>
                                </p:cTn>
                              </p:par>
                            </p:childTnLst>
                          </p:cTn>
                        </p:par>
                        <p:par>
                          <p:cTn id="46" fill="hold">
                            <p:stCondLst>
                              <p:cond delay="1000"/>
                            </p:stCondLst>
                            <p:childTnLst>
                              <p:par>
                                <p:cTn id="47" presetID="10" presetClass="entr" presetSubtype="0" fill="hold" grpId="0" nodeType="afterEffect">
                                  <p:stCondLst>
                                    <p:cond delay="0"/>
                                  </p:stCondLst>
                                  <p:childTnLst>
                                    <p:set>
                                      <p:cBhvr>
                                        <p:cTn id="48" dur="1" fill="hold">
                                          <p:stCondLst>
                                            <p:cond delay="0"/>
                                          </p:stCondLst>
                                        </p:cTn>
                                        <p:tgtEl>
                                          <p:spTgt spid="14"/>
                                        </p:tgtEl>
                                        <p:attrNameLst>
                                          <p:attrName>style.visibility</p:attrName>
                                        </p:attrNameLst>
                                      </p:cBhvr>
                                      <p:to>
                                        <p:strVal val="visible"/>
                                      </p:to>
                                    </p:set>
                                    <p:animEffect transition="in" filter="fade">
                                      <p:cBhvr>
                                        <p:cTn id="49" dur="500"/>
                                        <p:tgtEl>
                                          <p:spTgt spid="14"/>
                                        </p:tgtEl>
                                      </p:cBhvr>
                                    </p:animEffect>
                                  </p:childTnLst>
                                </p:cTn>
                              </p:par>
                              <p:par>
                                <p:cTn id="50" presetID="10" presetClass="entr" presetSubtype="0" fill="hold" nodeType="withEffect">
                                  <p:stCondLst>
                                    <p:cond delay="0"/>
                                  </p:stCondLst>
                                  <p:childTnLst>
                                    <p:set>
                                      <p:cBhvr>
                                        <p:cTn id="51" dur="1" fill="hold">
                                          <p:stCondLst>
                                            <p:cond delay="0"/>
                                          </p:stCondLst>
                                        </p:cTn>
                                        <p:tgtEl>
                                          <p:spTgt spid="3"/>
                                        </p:tgtEl>
                                        <p:attrNameLst>
                                          <p:attrName>style.visibility</p:attrName>
                                        </p:attrNameLst>
                                      </p:cBhvr>
                                      <p:to>
                                        <p:strVal val="visible"/>
                                      </p:to>
                                    </p:set>
                                    <p:animEffect transition="in" filter="fade">
                                      <p:cBhvr>
                                        <p:cTn id="5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4"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Box 4"/>
          <p:cNvSpPr txBox="1">
            <a:spLocks noChangeArrowheads="1"/>
          </p:cNvSpPr>
          <p:nvPr/>
        </p:nvSpPr>
        <p:spPr bwMode="auto">
          <a:xfrm>
            <a:off x="0" y="-3323"/>
            <a:ext cx="6129984" cy="463846"/>
          </a:xfrm>
          <a:prstGeom prst="rect">
            <a:avLst/>
          </a:prstGeom>
          <a:noFill/>
          <a:ln w="12700">
            <a:noFill/>
            <a:miter lim="800000"/>
            <a:headEnd/>
            <a:tailEnd/>
          </a:ln>
        </p:spPr>
        <p:txBody>
          <a:bodyPr wrap="none" lIns="126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de-DE" sz="2400" b="1" i="0" u="none" strike="noStrike" kern="1200" cap="none" spc="0" normalizeH="0" baseline="0" noProof="0" dirty="0">
                <a:ln>
                  <a:noFill/>
                </a:ln>
                <a:solidFill>
                  <a:srgbClr val="464B71"/>
                </a:solidFill>
                <a:effectLst/>
                <a:uLnTx/>
                <a:uFillTx/>
                <a:latin typeface="Arial"/>
                <a:ea typeface="+mn-ea"/>
                <a:cs typeface="+mn-cs"/>
              </a:rPr>
              <a:t>Hypothesen (inhaltlich, nicht statistisch)</a:t>
            </a:r>
            <a:endParaRPr kumimoji="0" lang="de-AT" sz="2400" b="0" i="0" u="none" strike="noStrike" kern="1200" cap="none" spc="0" normalizeH="0" baseline="0" noProof="0" dirty="0">
              <a:ln>
                <a:noFill/>
              </a:ln>
              <a:solidFill>
                <a:srgbClr val="464B71"/>
              </a:solidFill>
              <a:effectLst/>
              <a:uLnTx/>
              <a:uFillTx/>
              <a:latin typeface="Arial"/>
              <a:ea typeface="+mn-ea"/>
              <a:cs typeface="+mn-cs"/>
            </a:endParaRPr>
          </a:p>
        </p:txBody>
      </p:sp>
      <p:sp>
        <p:nvSpPr>
          <p:cNvPr id="86" name="Rectangle 16"/>
          <p:cNvSpPr txBox="1">
            <a:spLocks noChangeArrowheads="1"/>
          </p:cNvSpPr>
          <p:nvPr/>
        </p:nvSpPr>
        <p:spPr bwMode="auto">
          <a:xfrm>
            <a:off x="640080" y="730728"/>
            <a:ext cx="9265920" cy="5669517"/>
          </a:xfrm>
          <a:prstGeom prst="rect">
            <a:avLst/>
          </a:prstGeom>
          <a:noFill/>
          <a:ln w="9525" algn="ctr">
            <a:noFill/>
            <a:miter lim="800000"/>
            <a:headEnd/>
            <a:tailEnd/>
          </a:ln>
          <a:effectLst/>
        </p:spPr>
        <p:txBody>
          <a:bodyPr anchor="ctr"/>
          <a:lstStyle>
            <a:defPPr>
              <a:defRPr lang="de-DE"/>
            </a:defPPr>
            <a:lvl1pPr algn="ctr">
              <a:lnSpc>
                <a:spcPct val="114000"/>
              </a:lnSpc>
              <a:spcBef>
                <a:spcPts val="500"/>
              </a:spcBef>
              <a:spcAft>
                <a:spcPts val="500"/>
              </a:spcAft>
              <a:buClrTx/>
              <a:buFontTx/>
              <a:buNone/>
              <a:defRPr>
                <a:solidFill>
                  <a:srgbClr val="FF0000"/>
                </a:solidFill>
                <a:latin typeface="Calibri" panose="020F0502020204030204" pitchFamily="34" charset="0"/>
              </a:defRPr>
            </a:lvl1pPr>
          </a:lstStyle>
          <a:p>
            <a:pPr marL="0" marR="0" lvl="0" indent="0" algn="l" defTabSz="914400" rtl="0" eaLnBrk="0" fontAlgn="base" latinLnBrk="0" hangingPunct="0">
              <a:lnSpc>
                <a:spcPct val="114000"/>
              </a:lnSpc>
              <a:spcBef>
                <a:spcPts val="800"/>
              </a:spcBef>
              <a:spcAft>
                <a:spcPts val="800"/>
              </a:spcAft>
              <a:buClr>
                <a:srgbClr val="FF0000"/>
              </a:buClr>
              <a:buSzTx/>
              <a:buFontTx/>
              <a:buNone/>
              <a:tabLst>
                <a:tab pos="273050" algn="l"/>
                <a:tab pos="534988" algn="l"/>
                <a:tab pos="803275" algn="l"/>
                <a:tab pos="1076325" algn="l"/>
                <a:tab pos="1341438"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mn-cs"/>
              </a:rPr>
              <a:t>►</a:t>
            </a:r>
            <a:r>
              <a:rPr kumimoji="0" lang="de-AT" sz="1800" b="0" i="0" u="none" strike="noStrike" kern="0" cap="none" spc="0" normalizeH="0" baseline="0" noProof="0" dirty="0">
                <a:ln>
                  <a:noFill/>
                </a:ln>
                <a:solidFill>
                  <a:srgbClr val="000000"/>
                </a:solidFill>
                <a:effectLst/>
                <a:uLnTx/>
                <a:uFillTx/>
                <a:latin typeface="Arial"/>
                <a:ea typeface="+mn-ea"/>
                <a:cs typeface="+mn-cs"/>
              </a:rPr>
              <a:t>	</a:t>
            </a:r>
            <a:r>
              <a:rPr kumimoji="0" lang="de-AT" sz="1800" b="1" i="0" u="none" strike="noStrike" kern="0" cap="none" spc="0" normalizeH="0" baseline="0" noProof="0" dirty="0">
                <a:ln>
                  <a:noFill/>
                </a:ln>
                <a:solidFill>
                  <a:srgbClr val="464B71"/>
                </a:solidFill>
                <a:effectLst/>
                <a:uLnTx/>
                <a:uFillTx/>
                <a:latin typeface="Arial"/>
                <a:ea typeface="+mn-ea"/>
                <a:cs typeface="+mn-cs"/>
              </a:rPr>
              <a:t>Hypothesen sind Vermutungen über Ergebnisse von Datenerhebungen</a:t>
            </a:r>
            <a:r>
              <a:rPr kumimoji="0" lang="de-AT" sz="1800" b="0" i="0" u="none" strike="noStrike" kern="0" cap="none" spc="0" normalizeH="0" baseline="0" noProof="0" dirty="0">
                <a:ln>
                  <a:noFill/>
                </a:ln>
                <a:solidFill>
                  <a:srgbClr val="000000"/>
                </a:solidFill>
                <a:effectLst/>
                <a:uLnTx/>
                <a:uFillTx/>
                <a:latin typeface="Arial"/>
                <a:ea typeface="+mn-ea"/>
                <a:cs typeface="+mn-cs"/>
              </a:rPr>
              <a:t>.</a:t>
            </a:r>
          </a:p>
          <a:p>
            <a:pPr marL="0" marR="0" lvl="0" indent="0" algn="l" defTabSz="914400" rtl="0" eaLnBrk="0" fontAlgn="base" latinLnBrk="0" hangingPunct="0">
              <a:lnSpc>
                <a:spcPct val="114000"/>
              </a:lnSpc>
              <a:spcBef>
                <a:spcPts val="800"/>
              </a:spcBef>
              <a:spcAft>
                <a:spcPts val="800"/>
              </a:spcAft>
              <a:buClr>
                <a:srgbClr val="FF0000"/>
              </a:buClr>
              <a:buSzTx/>
              <a:buFontTx/>
              <a:buNone/>
              <a:tabLst>
                <a:tab pos="273050" algn="l"/>
                <a:tab pos="534988" algn="l"/>
                <a:tab pos="803275" algn="l"/>
                <a:tab pos="1076325" algn="l"/>
                <a:tab pos="1341438"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mn-cs"/>
              </a:rPr>
              <a:t>►</a:t>
            </a:r>
            <a:r>
              <a:rPr kumimoji="0" lang="de-AT" sz="1800" b="0" i="0" u="none" strike="noStrike" kern="0" cap="none" spc="0" normalizeH="0" baseline="0" noProof="0" dirty="0">
                <a:ln>
                  <a:noFill/>
                </a:ln>
                <a:solidFill>
                  <a:srgbClr val="000000"/>
                </a:solidFill>
                <a:effectLst/>
                <a:uLnTx/>
                <a:uFillTx/>
                <a:latin typeface="Arial"/>
                <a:ea typeface="+mn-ea"/>
                <a:cs typeface="+mn-cs"/>
              </a:rPr>
              <a:t>	Eine Hypothese formuliert das, was zu untersuchen ist,</a:t>
            </a:r>
            <a:br>
              <a:rPr kumimoji="0" lang="de-AT" sz="1800" b="0" i="0" u="none" strike="noStrike" kern="0" cap="none" spc="0" normalizeH="0" baseline="0" noProof="0" dirty="0">
                <a:ln>
                  <a:noFill/>
                </a:ln>
                <a:solidFill>
                  <a:srgbClr val="000000"/>
                </a:solidFill>
                <a:effectLst/>
                <a:uLnTx/>
                <a:uFillTx/>
                <a:latin typeface="Arial"/>
                <a:ea typeface="+mn-ea"/>
                <a:cs typeface="+mn-cs"/>
              </a:rPr>
            </a:br>
            <a:r>
              <a:rPr kumimoji="0" lang="de-AT" sz="1800" b="0" i="0" u="none" strike="noStrike" kern="0" cap="none" spc="0" normalizeH="0" baseline="0" noProof="0" dirty="0">
                <a:ln>
                  <a:noFill/>
                </a:ln>
                <a:solidFill>
                  <a:srgbClr val="000000"/>
                </a:solidFill>
                <a:effectLst/>
                <a:uLnTx/>
                <a:uFillTx/>
                <a:latin typeface="Arial"/>
                <a:ea typeface="+mn-ea"/>
                <a:cs typeface="+mn-cs"/>
              </a:rPr>
              <a:t>	als (wissenschaftlich) theoriegestützt überprüfbare Aussage.</a:t>
            </a:r>
          </a:p>
          <a:p>
            <a:pPr marL="0" marR="0" lvl="0" indent="0" algn="l" defTabSz="914400" rtl="0" eaLnBrk="0" fontAlgn="base" latinLnBrk="0" hangingPunct="0">
              <a:lnSpc>
                <a:spcPct val="114000"/>
              </a:lnSpc>
              <a:spcBef>
                <a:spcPts val="800"/>
              </a:spcBef>
              <a:spcAft>
                <a:spcPts val="800"/>
              </a:spcAft>
              <a:buClr>
                <a:srgbClr val="FF0000"/>
              </a:buClr>
              <a:buSzTx/>
              <a:buFontTx/>
              <a:buNone/>
              <a:tabLst>
                <a:tab pos="273050" algn="l"/>
                <a:tab pos="534988" algn="l"/>
                <a:tab pos="803275" algn="l"/>
                <a:tab pos="1076325" algn="l"/>
                <a:tab pos="1341438" algn="l"/>
              </a:tabLst>
              <a:defRPr/>
            </a:pPr>
            <a:endParaRPr kumimoji="0" lang="de-AT" sz="1800" b="0" i="0" u="none" strike="noStrike" kern="0" cap="none" spc="0" normalizeH="0" baseline="0" noProof="0" dirty="0">
              <a:ln>
                <a:noFill/>
              </a:ln>
              <a:solidFill>
                <a:srgbClr val="000000"/>
              </a:solidFill>
              <a:effectLst/>
              <a:uLnTx/>
              <a:uFillTx/>
              <a:latin typeface="Arial"/>
              <a:ea typeface="+mn-ea"/>
              <a:cs typeface="+mn-cs"/>
            </a:endParaRPr>
          </a:p>
          <a:p>
            <a:pPr marL="0" marR="0" lvl="0" indent="0" algn="l" defTabSz="914400" rtl="0" eaLnBrk="0" fontAlgn="base" latinLnBrk="0" hangingPunct="0">
              <a:lnSpc>
                <a:spcPct val="114000"/>
              </a:lnSpc>
              <a:spcBef>
                <a:spcPts val="800"/>
              </a:spcBef>
              <a:spcAft>
                <a:spcPts val="800"/>
              </a:spcAft>
              <a:buClr>
                <a:srgbClr val="FF0000"/>
              </a:buClr>
              <a:buSzTx/>
              <a:buFontTx/>
              <a:buNone/>
              <a:tabLst>
                <a:tab pos="273050" algn="l"/>
                <a:tab pos="534988" algn="l"/>
                <a:tab pos="803275" algn="l"/>
                <a:tab pos="1076325" algn="l"/>
                <a:tab pos="1341438"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mn-cs"/>
              </a:rPr>
              <a:t>	■	</a:t>
            </a:r>
            <a:r>
              <a:rPr kumimoji="0" lang="de-AT" sz="1800" b="0" i="0" u="none" strike="noStrike" kern="0" cap="none" spc="0" normalizeH="0" baseline="0" noProof="0" dirty="0">
                <a:ln>
                  <a:noFill/>
                </a:ln>
                <a:solidFill>
                  <a:srgbClr val="000000"/>
                </a:solidFill>
                <a:effectLst/>
                <a:uLnTx/>
                <a:uFillTx/>
                <a:latin typeface="Arial"/>
                <a:ea typeface="+mn-ea"/>
                <a:cs typeface="+mn-cs"/>
              </a:rPr>
              <a:t>Eine Hypothese kann gerichtet (= präziser) und ungerichtet sein.</a:t>
            </a:r>
          </a:p>
          <a:p>
            <a:pPr marL="0" marR="0" lvl="0" indent="0" algn="l" defTabSz="914400" rtl="0" eaLnBrk="0" fontAlgn="base" latinLnBrk="0" hangingPunct="0">
              <a:lnSpc>
                <a:spcPct val="114000"/>
              </a:lnSpc>
              <a:spcBef>
                <a:spcPts val="800"/>
              </a:spcBef>
              <a:spcAft>
                <a:spcPts val="800"/>
              </a:spcAft>
              <a:buClr>
                <a:srgbClr val="FF0000"/>
              </a:buClr>
              <a:buSzTx/>
              <a:buFontTx/>
              <a:buNone/>
              <a:tabLst>
                <a:tab pos="273050" algn="l"/>
                <a:tab pos="534988" algn="l"/>
                <a:tab pos="803275" algn="l"/>
                <a:tab pos="1076325" algn="l"/>
                <a:tab pos="1341438"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mn-cs"/>
              </a:rPr>
              <a:t>	■	</a:t>
            </a:r>
            <a:r>
              <a:rPr kumimoji="0" lang="de-AT" sz="1800" b="0" i="0" u="none" strike="noStrike" kern="0" cap="none" spc="0" normalizeH="0" baseline="0" noProof="0" dirty="0">
                <a:ln>
                  <a:noFill/>
                </a:ln>
                <a:solidFill>
                  <a:srgbClr val="000000"/>
                </a:solidFill>
                <a:effectLst/>
                <a:uLnTx/>
                <a:uFillTx/>
                <a:latin typeface="Arial"/>
                <a:ea typeface="+mn-ea"/>
                <a:cs typeface="+mn-cs"/>
              </a:rPr>
              <a:t>Eine Hypothese sollte möglichst kurz und leicht fassbar sein.</a:t>
            </a:r>
          </a:p>
          <a:p>
            <a:pPr marL="0" marR="0" lvl="0" indent="0" algn="l" defTabSz="914400" rtl="0" eaLnBrk="0" fontAlgn="base" latinLnBrk="0" hangingPunct="0">
              <a:lnSpc>
                <a:spcPct val="114000"/>
              </a:lnSpc>
              <a:spcBef>
                <a:spcPts val="800"/>
              </a:spcBef>
              <a:spcAft>
                <a:spcPts val="800"/>
              </a:spcAft>
              <a:buClr>
                <a:srgbClr val="FF0000"/>
              </a:buClr>
              <a:buSzTx/>
              <a:buFontTx/>
              <a:buNone/>
              <a:tabLst>
                <a:tab pos="273050" algn="l"/>
                <a:tab pos="534988" algn="l"/>
                <a:tab pos="803275" algn="l"/>
                <a:tab pos="1076325" algn="l"/>
                <a:tab pos="1341438"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mn-cs"/>
              </a:rPr>
              <a:t>	■	</a:t>
            </a:r>
            <a:r>
              <a:rPr kumimoji="0" lang="de-AT" sz="1800" b="0" i="0" u="none" strike="noStrike" kern="0" cap="none" spc="0" normalizeH="0" baseline="0" noProof="0" dirty="0">
                <a:ln>
                  <a:noFill/>
                </a:ln>
                <a:solidFill>
                  <a:srgbClr val="000000"/>
                </a:solidFill>
                <a:effectLst/>
                <a:uLnTx/>
                <a:uFillTx/>
                <a:latin typeface="Arial"/>
                <a:ea typeface="+mn-ea"/>
                <a:cs typeface="+mn-cs"/>
              </a:rPr>
              <a:t>Eine (</a:t>
            </a:r>
            <a:r>
              <a:rPr kumimoji="0" lang="de-AT" sz="1800" b="0" i="0" u="none" strike="noStrike" kern="0" cap="none" spc="0" normalizeH="0" baseline="0" noProof="0" dirty="0" err="1">
                <a:ln>
                  <a:noFill/>
                </a:ln>
                <a:solidFill>
                  <a:srgbClr val="000000"/>
                </a:solidFill>
                <a:effectLst/>
                <a:uLnTx/>
                <a:uFillTx/>
                <a:latin typeface="Arial"/>
                <a:ea typeface="+mn-ea"/>
                <a:cs typeface="+mn-cs"/>
              </a:rPr>
              <a:t>SOWI</a:t>
            </a:r>
            <a:r>
              <a:rPr kumimoji="0" lang="de-AT" sz="1800" b="0" i="0" u="none" strike="noStrike" kern="0" cap="none" spc="0" normalizeH="0" baseline="0" noProof="0" dirty="0">
                <a:ln>
                  <a:noFill/>
                </a:ln>
                <a:solidFill>
                  <a:srgbClr val="000000"/>
                </a:solidFill>
                <a:effectLst/>
                <a:uLnTx/>
                <a:uFillTx/>
                <a:latin typeface="Arial"/>
                <a:ea typeface="+mn-ea"/>
                <a:cs typeface="+mn-cs"/>
              </a:rPr>
              <a:t>-)Hypothese ist eine Wahrscheinlichkeitsaussage.</a:t>
            </a:r>
          </a:p>
          <a:p>
            <a:pPr marL="0" marR="0" lvl="0" indent="0" algn="l" defTabSz="914400" rtl="0" eaLnBrk="0" fontAlgn="base" latinLnBrk="0" hangingPunct="0">
              <a:lnSpc>
                <a:spcPct val="114000"/>
              </a:lnSpc>
              <a:spcBef>
                <a:spcPts val="800"/>
              </a:spcBef>
              <a:spcAft>
                <a:spcPts val="800"/>
              </a:spcAft>
              <a:buClr>
                <a:srgbClr val="FF0000"/>
              </a:buClr>
              <a:buSzTx/>
              <a:buFontTx/>
              <a:buNone/>
              <a:tabLst>
                <a:tab pos="273050" algn="l"/>
                <a:tab pos="534988" algn="l"/>
                <a:tab pos="803275" algn="l"/>
                <a:tab pos="1076325" algn="l"/>
                <a:tab pos="1341438"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mn-cs"/>
              </a:rPr>
              <a:t>	■	</a:t>
            </a:r>
            <a:r>
              <a:rPr kumimoji="0" lang="de-AT" sz="1800" b="0" i="0" u="none" strike="noStrike" kern="0" cap="none" spc="0" normalizeH="0" baseline="0" noProof="0" dirty="0">
                <a:ln>
                  <a:noFill/>
                </a:ln>
                <a:solidFill>
                  <a:srgbClr val="000000"/>
                </a:solidFill>
                <a:effectLst/>
                <a:uLnTx/>
                <a:uFillTx/>
                <a:latin typeface="Arial"/>
                <a:ea typeface="+mn-ea"/>
                <a:cs typeface="+mn-cs"/>
              </a:rPr>
              <a:t>Eine Hypothese zielt auf neuartige Erkenntnisse ab.</a:t>
            </a:r>
          </a:p>
          <a:p>
            <a:pPr marL="0" marR="0" lvl="0" indent="0" algn="l" defTabSz="914400" rtl="0" eaLnBrk="0" fontAlgn="base" latinLnBrk="0" hangingPunct="0">
              <a:lnSpc>
                <a:spcPct val="114000"/>
              </a:lnSpc>
              <a:spcBef>
                <a:spcPts val="800"/>
              </a:spcBef>
              <a:spcAft>
                <a:spcPts val="800"/>
              </a:spcAft>
              <a:buClr>
                <a:srgbClr val="FF0000"/>
              </a:buClr>
              <a:buSzTx/>
              <a:buFontTx/>
              <a:buNone/>
              <a:tabLst>
                <a:tab pos="273050" algn="l"/>
                <a:tab pos="534988" algn="l"/>
                <a:tab pos="803275" algn="l"/>
                <a:tab pos="1076325" algn="l"/>
                <a:tab pos="1341438"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mn-cs"/>
              </a:rPr>
              <a:t>	■	</a:t>
            </a:r>
            <a:r>
              <a:rPr kumimoji="0" lang="de-AT" sz="1800" b="0" i="0" u="none" strike="noStrike" kern="0" cap="none" spc="0" normalizeH="0" baseline="0" noProof="0" dirty="0">
                <a:ln>
                  <a:noFill/>
                </a:ln>
                <a:solidFill>
                  <a:srgbClr val="000000"/>
                </a:solidFill>
                <a:effectLst/>
                <a:uLnTx/>
                <a:uFillTx/>
                <a:latin typeface="Arial"/>
                <a:ea typeface="+mn-ea"/>
                <a:cs typeface="+mn-cs"/>
              </a:rPr>
              <a:t>Eine Hypothese kann nie „vollständig“ verifiziert, </a:t>
            </a:r>
            <a:br>
              <a:rPr kumimoji="0" lang="de-AT" sz="1800" b="0" i="0" u="none" strike="noStrike" kern="0" cap="none" spc="0" normalizeH="0" baseline="0" noProof="0" dirty="0">
                <a:ln>
                  <a:noFill/>
                </a:ln>
                <a:solidFill>
                  <a:srgbClr val="000000"/>
                </a:solidFill>
                <a:effectLst/>
                <a:uLnTx/>
                <a:uFillTx/>
                <a:latin typeface="Arial"/>
                <a:ea typeface="+mn-ea"/>
                <a:cs typeface="+mn-cs"/>
              </a:rPr>
            </a:br>
            <a:r>
              <a:rPr kumimoji="0" lang="de-AT" sz="1800" b="0" i="0" u="none" strike="noStrike" kern="0" cap="none" spc="0" normalizeH="0" baseline="0" noProof="0" dirty="0">
                <a:ln>
                  <a:noFill/>
                </a:ln>
                <a:solidFill>
                  <a:srgbClr val="000000"/>
                </a:solidFill>
                <a:effectLst/>
                <a:uLnTx/>
                <a:uFillTx/>
                <a:latin typeface="Arial"/>
                <a:ea typeface="+mn-ea"/>
                <a:cs typeface="+mn-cs"/>
              </a:rPr>
              <a:t>		höchstens </a:t>
            </a:r>
            <a:r>
              <a:rPr kumimoji="0" lang="de-DE" sz="1800" b="0" i="0" u="none" strike="noStrike" kern="0" cap="none" spc="0" normalizeH="0" baseline="0" noProof="0" dirty="0">
                <a:ln>
                  <a:noFill/>
                </a:ln>
                <a:solidFill>
                  <a:srgbClr val="000000"/>
                </a:solidFill>
                <a:effectLst/>
                <a:uLnTx/>
                <a:uFillTx/>
                <a:latin typeface="Arial"/>
                <a:ea typeface="+mn-ea"/>
                <a:cs typeface="+mn-cs"/>
              </a:rPr>
              <a:t>momentan „gestützt“ werden. Niemals können alle denkbaren </a:t>
            </a:r>
            <a:br>
              <a:rPr kumimoji="0" lang="de-DE" sz="1800" b="0" i="0" u="none" strike="noStrike" kern="0" cap="none" spc="0" normalizeH="0" baseline="0" noProof="0" dirty="0">
                <a:ln>
                  <a:noFill/>
                </a:ln>
                <a:solidFill>
                  <a:srgbClr val="000000"/>
                </a:solidFill>
                <a:effectLst/>
                <a:uLnTx/>
                <a:uFillTx/>
                <a:latin typeface="Arial"/>
                <a:ea typeface="+mn-ea"/>
                <a:cs typeface="+mn-cs"/>
              </a:rPr>
            </a:br>
            <a:r>
              <a:rPr kumimoji="0" lang="de-DE" sz="1800" b="0" i="0" u="none" strike="noStrike" kern="0" cap="none" spc="0" normalizeH="0" baseline="0" noProof="0" dirty="0">
                <a:ln>
                  <a:noFill/>
                </a:ln>
                <a:solidFill>
                  <a:srgbClr val="000000"/>
                </a:solidFill>
                <a:effectLst/>
                <a:uLnTx/>
                <a:uFillTx/>
                <a:latin typeface="Arial"/>
                <a:ea typeface="+mn-ea"/>
                <a:cs typeface="+mn-cs"/>
              </a:rPr>
              <a:t>		Möglichkeiten der Überprüfung ausgeschöpft werden.</a:t>
            </a:r>
            <a:endParaRPr kumimoji="0" lang="de-AT"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 name="Rechteck 9">
            <a:extLst>
              <a:ext uri="{FF2B5EF4-FFF2-40B4-BE49-F238E27FC236}">
                <a16:creationId xmlns:a16="http://schemas.microsoft.com/office/drawing/2014/main" id="{CDE8E05C-FE97-D131-13A4-BFB903EE7AE1}"/>
              </a:ext>
            </a:extLst>
          </p:cNvPr>
          <p:cNvSpPr/>
          <p:nvPr/>
        </p:nvSpPr>
        <p:spPr>
          <a:xfrm>
            <a:off x="2" y="6614160"/>
            <a:ext cx="9311638" cy="243841"/>
          </a:xfrm>
          <a:prstGeom prst="rect">
            <a:avLst/>
          </a:prstGeom>
          <a:no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empirische</a:t>
            </a:r>
            <a:r>
              <a:rPr lang="en-US" sz="1000" i="1" dirty="0">
                <a:solidFill>
                  <a:srgbClr val="FFFFFF">
                    <a:lumMod val="50000"/>
                  </a:srgbClr>
                </a:solidFill>
              </a:rPr>
              <a:t> </a:t>
            </a:r>
            <a:r>
              <a:rPr lang="en-US" sz="1000" i="1" dirty="0" err="1">
                <a:solidFill>
                  <a:srgbClr val="FFFFFF">
                    <a:lumMod val="50000"/>
                  </a:srgbClr>
                </a:solidFill>
              </a:rPr>
              <a:t>Sozialforschung</a:t>
            </a:r>
            <a:r>
              <a:rPr lang="en-US" sz="1000" i="1" dirty="0">
                <a:solidFill>
                  <a:srgbClr val="FFFFFF">
                    <a:lumMod val="50000"/>
                  </a:srgbClr>
                </a:solidFill>
              </a:rPr>
              <a:t>.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19–24.</a:t>
            </a:r>
            <a:endParaRPr lang="de-DE" sz="1000" dirty="0">
              <a:solidFill>
                <a:srgbClr val="FFFFFF">
                  <a:lumMod val="50000"/>
                </a:srgbClr>
              </a:solidFill>
            </a:endParaRPr>
          </a:p>
        </p:txBody>
      </p:sp>
      <p:pic>
        <p:nvPicPr>
          <p:cNvPr id="2" name="Grafik 1" descr="Ein Bild, das Text, Screenshot, Schrift, Grafikdesign enthält.&#10;&#10;Automatisch generierte Beschreibung">
            <a:extLst>
              <a:ext uri="{FF2B5EF4-FFF2-40B4-BE49-F238E27FC236}">
                <a16:creationId xmlns:a16="http://schemas.microsoft.com/office/drawing/2014/main" id="{FAA81E8B-6B25-3849-EFD6-9BAC1B934DF5}"/>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360000">
            <a:off x="9390538" y="6191925"/>
            <a:ext cx="409019" cy="5760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35913912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6">
                                            <p:txEl>
                                              <p:pRg st="0" end="0"/>
                                            </p:txEl>
                                          </p:spTgt>
                                        </p:tgtEl>
                                        <p:attrNameLst>
                                          <p:attrName>style.visibility</p:attrName>
                                        </p:attrNameLst>
                                      </p:cBhvr>
                                      <p:to>
                                        <p:strVal val="visible"/>
                                      </p:to>
                                    </p:set>
                                    <p:animEffect transition="in" filter="fade">
                                      <p:cBhvr>
                                        <p:cTn id="7" dur="500"/>
                                        <p:tgtEl>
                                          <p:spTgt spid="86">
                                            <p:txEl>
                                              <p:pRg st="0" end="0"/>
                                            </p:txEl>
                                          </p:spTgt>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6">
                                            <p:txEl>
                                              <p:pRg st="1" end="1"/>
                                            </p:txEl>
                                          </p:spTgt>
                                        </p:tgtEl>
                                        <p:attrNameLst>
                                          <p:attrName>style.visibility</p:attrName>
                                        </p:attrNameLst>
                                      </p:cBhvr>
                                      <p:to>
                                        <p:strVal val="visible"/>
                                      </p:to>
                                    </p:set>
                                    <p:animEffect transition="in" filter="fade">
                                      <p:cBhvr>
                                        <p:cTn id="11" dur="500"/>
                                        <p:tgtEl>
                                          <p:spTgt spid="86">
                                            <p:txEl>
                                              <p:pRg st="1" end="1"/>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86">
                                            <p:txEl>
                                              <p:pRg st="3" end="3"/>
                                            </p:txEl>
                                          </p:spTgt>
                                        </p:tgtEl>
                                        <p:attrNameLst>
                                          <p:attrName>style.visibility</p:attrName>
                                        </p:attrNameLst>
                                      </p:cBhvr>
                                      <p:to>
                                        <p:strVal val="visible"/>
                                      </p:to>
                                    </p:set>
                                    <p:animEffect transition="in" filter="fade">
                                      <p:cBhvr>
                                        <p:cTn id="16" dur="500"/>
                                        <p:tgtEl>
                                          <p:spTgt spid="86">
                                            <p:txEl>
                                              <p:pRg st="3" end="3"/>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86">
                                            <p:txEl>
                                              <p:pRg st="4" end="4"/>
                                            </p:txEl>
                                          </p:spTgt>
                                        </p:tgtEl>
                                        <p:attrNameLst>
                                          <p:attrName>style.visibility</p:attrName>
                                        </p:attrNameLst>
                                      </p:cBhvr>
                                      <p:to>
                                        <p:strVal val="visible"/>
                                      </p:to>
                                    </p:set>
                                    <p:animEffect transition="in" filter="fade">
                                      <p:cBhvr>
                                        <p:cTn id="21" dur="500"/>
                                        <p:tgtEl>
                                          <p:spTgt spid="86">
                                            <p:txEl>
                                              <p:pRg st="4" end="4"/>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86">
                                            <p:txEl>
                                              <p:pRg st="5" end="5"/>
                                            </p:txEl>
                                          </p:spTgt>
                                        </p:tgtEl>
                                        <p:attrNameLst>
                                          <p:attrName>style.visibility</p:attrName>
                                        </p:attrNameLst>
                                      </p:cBhvr>
                                      <p:to>
                                        <p:strVal val="visible"/>
                                      </p:to>
                                    </p:set>
                                    <p:animEffect transition="in" filter="fade">
                                      <p:cBhvr>
                                        <p:cTn id="26" dur="500"/>
                                        <p:tgtEl>
                                          <p:spTgt spid="86">
                                            <p:txEl>
                                              <p:pRg st="5" end="5"/>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86">
                                            <p:txEl>
                                              <p:pRg st="6" end="6"/>
                                            </p:txEl>
                                          </p:spTgt>
                                        </p:tgtEl>
                                        <p:attrNameLst>
                                          <p:attrName>style.visibility</p:attrName>
                                        </p:attrNameLst>
                                      </p:cBhvr>
                                      <p:to>
                                        <p:strVal val="visible"/>
                                      </p:to>
                                    </p:set>
                                    <p:animEffect transition="in" filter="fade">
                                      <p:cBhvr>
                                        <p:cTn id="31" dur="500"/>
                                        <p:tgtEl>
                                          <p:spTgt spid="86">
                                            <p:txEl>
                                              <p:pRg st="6" end="6"/>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86">
                                            <p:txEl>
                                              <p:pRg st="7" end="7"/>
                                            </p:txEl>
                                          </p:spTgt>
                                        </p:tgtEl>
                                        <p:attrNameLst>
                                          <p:attrName>style.visibility</p:attrName>
                                        </p:attrNameLst>
                                      </p:cBhvr>
                                      <p:to>
                                        <p:strVal val="visible"/>
                                      </p:to>
                                    </p:set>
                                    <p:animEffect transition="in" filter="fade">
                                      <p:cBhvr>
                                        <p:cTn id="36" dur="500"/>
                                        <p:tgtEl>
                                          <p:spTgt spid="86">
                                            <p:txEl>
                                              <p:pRg st="7" end="7"/>
                                            </p:txEl>
                                          </p:spTgt>
                                        </p:tgtEl>
                                      </p:cBhvr>
                                    </p:animEffect>
                                  </p:childTnLst>
                                </p:cTn>
                              </p:par>
                            </p:childTnLst>
                          </p:cTn>
                        </p:par>
                        <p:par>
                          <p:cTn id="37" fill="hold">
                            <p:stCondLst>
                              <p:cond delay="500"/>
                            </p:stCondLst>
                            <p:childTnLst>
                              <p:par>
                                <p:cTn id="38" presetID="10" presetClass="entr" presetSubtype="0" fill="hold" grpId="0" nodeType="afterEffect">
                                  <p:stCondLst>
                                    <p:cond delay="0"/>
                                  </p:stCondLst>
                                  <p:childTnLst>
                                    <p:set>
                                      <p:cBhvr>
                                        <p:cTn id="39" dur="1" fill="hold">
                                          <p:stCondLst>
                                            <p:cond delay="0"/>
                                          </p:stCondLst>
                                        </p:cTn>
                                        <p:tgtEl>
                                          <p:spTgt spid="10"/>
                                        </p:tgtEl>
                                        <p:attrNameLst>
                                          <p:attrName>style.visibility</p:attrName>
                                        </p:attrNameLst>
                                      </p:cBhvr>
                                      <p:to>
                                        <p:strVal val="visible"/>
                                      </p:to>
                                    </p:set>
                                    <p:animEffect transition="in" filter="fade">
                                      <p:cBhvr>
                                        <p:cTn id="40" dur="500"/>
                                        <p:tgtEl>
                                          <p:spTgt spid="10"/>
                                        </p:tgtEl>
                                      </p:cBhvr>
                                    </p:animEffect>
                                  </p:childTnLst>
                                </p:cTn>
                              </p:par>
                              <p:par>
                                <p:cTn id="41" presetID="10" presetClass="entr" presetSubtype="0" fill="hold" nodeType="withEffect">
                                  <p:stCondLst>
                                    <p:cond delay="0"/>
                                  </p:stCondLst>
                                  <p:childTnLst>
                                    <p:set>
                                      <p:cBhvr>
                                        <p:cTn id="42" dur="1" fill="hold">
                                          <p:stCondLst>
                                            <p:cond delay="0"/>
                                          </p:stCondLst>
                                        </p:cTn>
                                        <p:tgtEl>
                                          <p:spTgt spid="2"/>
                                        </p:tgtEl>
                                        <p:attrNameLst>
                                          <p:attrName>style.visibility</p:attrName>
                                        </p:attrNameLst>
                                      </p:cBhvr>
                                      <p:to>
                                        <p:strVal val="visible"/>
                                      </p:to>
                                    </p:set>
                                    <p:animEffect transition="in" filter="fade">
                                      <p:cBhvr>
                                        <p:cTn id="43"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uiExpand="1" build="allAtOnce"/>
      <p:bldP spid="10"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Box 4"/>
          <p:cNvSpPr txBox="1">
            <a:spLocks noChangeArrowheads="1"/>
          </p:cNvSpPr>
          <p:nvPr/>
        </p:nvSpPr>
        <p:spPr bwMode="auto">
          <a:xfrm>
            <a:off x="0" y="-3323"/>
            <a:ext cx="6046628" cy="463846"/>
          </a:xfrm>
          <a:prstGeom prst="rect">
            <a:avLst/>
          </a:prstGeom>
          <a:noFill/>
          <a:ln w="12700">
            <a:noFill/>
            <a:miter lim="800000"/>
            <a:headEnd/>
            <a:tailEnd/>
          </a:ln>
        </p:spPr>
        <p:txBody>
          <a:bodyPr wrap="none" lIns="126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de-DE" sz="2400" b="1" i="0" u="none" strike="noStrike" kern="1200" cap="none" spc="0" normalizeH="0" baseline="0" noProof="0" dirty="0">
                <a:ln>
                  <a:noFill/>
                </a:ln>
                <a:solidFill>
                  <a:srgbClr val="464B71"/>
                </a:solidFill>
                <a:effectLst/>
                <a:uLnTx/>
                <a:uFillTx/>
                <a:latin typeface="Arial"/>
                <a:ea typeface="+mn-ea"/>
                <a:cs typeface="+mn-cs"/>
              </a:rPr>
              <a:t>Inhaltliche und statistische Hypothesen</a:t>
            </a:r>
            <a:endParaRPr kumimoji="0" lang="de-AT" sz="2400" b="0" i="0" u="none" strike="noStrike" kern="1200" cap="none" spc="0" normalizeH="0" baseline="0" noProof="0" dirty="0">
              <a:ln>
                <a:noFill/>
              </a:ln>
              <a:solidFill>
                <a:srgbClr val="464B71"/>
              </a:solidFill>
              <a:effectLst/>
              <a:uLnTx/>
              <a:uFillTx/>
              <a:latin typeface="Arial"/>
              <a:ea typeface="+mn-ea"/>
              <a:cs typeface="+mn-cs"/>
            </a:endParaRPr>
          </a:p>
        </p:txBody>
      </p:sp>
      <p:sp>
        <p:nvSpPr>
          <p:cNvPr id="86" name="Rectangle 16"/>
          <p:cNvSpPr txBox="1">
            <a:spLocks noChangeArrowheads="1"/>
          </p:cNvSpPr>
          <p:nvPr/>
        </p:nvSpPr>
        <p:spPr bwMode="auto">
          <a:xfrm>
            <a:off x="585627" y="614209"/>
            <a:ext cx="8486454" cy="5943600"/>
          </a:xfrm>
          <a:prstGeom prst="rect">
            <a:avLst/>
          </a:prstGeom>
          <a:noFill/>
          <a:ln w="9525" algn="ctr">
            <a:noFill/>
            <a:miter lim="800000"/>
            <a:headEnd/>
            <a:tailEnd/>
          </a:ln>
          <a:effectLst/>
        </p:spPr>
        <p:txBody>
          <a:bodyPr anchor="ctr"/>
          <a:lstStyle>
            <a:defPPr>
              <a:defRPr lang="de-DE"/>
            </a:defPPr>
            <a:lvl1pPr algn="ctr">
              <a:lnSpc>
                <a:spcPct val="114000"/>
              </a:lnSpc>
              <a:spcBef>
                <a:spcPts val="500"/>
              </a:spcBef>
              <a:spcAft>
                <a:spcPts val="500"/>
              </a:spcAft>
              <a:buClrTx/>
              <a:buFontTx/>
              <a:buNone/>
              <a:defRPr>
                <a:solidFill>
                  <a:srgbClr val="FF0000"/>
                </a:solidFill>
                <a:latin typeface="Calibri" panose="020F0502020204030204" pitchFamily="34" charset="0"/>
              </a:defRPr>
            </a:lvl1pPr>
          </a:lstStyle>
          <a:p>
            <a:pPr marL="0" marR="0" lvl="0" indent="0" algn="l" defTabSz="914400" rtl="0" eaLnBrk="0" fontAlgn="base" latinLnBrk="0" hangingPunct="0">
              <a:lnSpc>
                <a:spcPct val="114000"/>
              </a:lnSpc>
              <a:spcBef>
                <a:spcPts val="800"/>
              </a:spcBef>
              <a:spcAft>
                <a:spcPts val="800"/>
              </a:spcAft>
              <a:buClr>
                <a:srgbClr val="FF0000"/>
              </a:buClr>
              <a:buSzTx/>
              <a:buFontTx/>
              <a:buNone/>
              <a:tabLst>
                <a:tab pos="273050" algn="l"/>
                <a:tab pos="534988" algn="l"/>
                <a:tab pos="803275" algn="l"/>
                <a:tab pos="1076325" algn="l"/>
                <a:tab pos="1341438" algn="l"/>
              </a:tabLst>
              <a:defRPr/>
            </a:pPr>
            <a:r>
              <a:rPr kumimoji="0" lang="de-DE" sz="1800" b="1" i="0" u="none" strike="noStrike" kern="0" cap="none" spc="0" normalizeH="0" baseline="0" noProof="0" dirty="0">
                <a:ln>
                  <a:noFill/>
                </a:ln>
                <a:solidFill>
                  <a:srgbClr val="FF0000"/>
                </a:solidFill>
                <a:effectLst/>
                <a:uLnTx/>
                <a:uFillTx/>
                <a:latin typeface="Arial"/>
                <a:ea typeface="+mn-ea"/>
                <a:cs typeface="+mn-cs"/>
              </a:rPr>
              <a:t>Inhaltliche Hypothesen </a:t>
            </a:r>
            <a:br>
              <a:rPr kumimoji="0" lang="de-DE" sz="1800" b="1" i="0" u="none" strike="noStrike" kern="0" cap="none" spc="0" normalizeH="0" baseline="0" noProof="0" dirty="0">
                <a:ln>
                  <a:noFill/>
                </a:ln>
                <a:solidFill>
                  <a:srgbClr val="FF0000"/>
                </a:solidFill>
                <a:effectLst/>
                <a:uLnTx/>
                <a:uFillTx/>
                <a:latin typeface="Arial"/>
                <a:ea typeface="+mn-ea"/>
                <a:cs typeface="+mn-cs"/>
              </a:rPr>
            </a:br>
            <a:r>
              <a:rPr kumimoji="0" lang="de-DE" sz="1800" b="1" i="0" u="none" strike="noStrike" kern="0" cap="none" spc="0" normalizeH="0" baseline="0" noProof="0" dirty="0">
                <a:ln>
                  <a:noFill/>
                </a:ln>
                <a:solidFill>
                  <a:srgbClr val="FF0000"/>
                </a:solidFill>
                <a:effectLst/>
                <a:uLnTx/>
                <a:uFillTx/>
                <a:latin typeface="Arial"/>
                <a:ea typeface="+mn-ea"/>
                <a:cs typeface="+mn-cs"/>
              </a:rPr>
              <a:t>	</a:t>
            </a:r>
            <a:r>
              <a:rPr kumimoji="0" lang="de-DE" sz="1800" b="1" i="0" u="none" strike="noStrike" kern="0" cap="none" spc="0" normalizeH="0" baseline="0" noProof="0" dirty="0">
                <a:ln>
                  <a:noFill/>
                </a:ln>
                <a:solidFill>
                  <a:srgbClr val="464B71"/>
                </a:solidFill>
                <a:effectLst/>
                <a:uLnTx/>
                <a:uFillTx/>
                <a:latin typeface="Arial"/>
                <a:ea typeface="+mn-ea"/>
                <a:cs typeface="+mn-cs"/>
              </a:rPr>
              <a:t>►</a:t>
            </a:r>
            <a:r>
              <a:rPr kumimoji="0" lang="de-DE" sz="1800" b="1" i="0" u="none" strike="noStrike" kern="0" cap="none" spc="0" normalizeH="0" baseline="0" noProof="0" dirty="0">
                <a:ln>
                  <a:noFill/>
                </a:ln>
                <a:solidFill>
                  <a:srgbClr val="FF0000"/>
                </a:solidFill>
                <a:effectLst/>
                <a:uLnTx/>
                <a:uFillTx/>
                <a:latin typeface="Arial"/>
                <a:ea typeface="+mn-ea"/>
                <a:cs typeface="+mn-cs"/>
              </a:rPr>
              <a:t>	</a:t>
            </a:r>
            <a:r>
              <a:rPr kumimoji="0" lang="de-DE" sz="1800" b="0" i="0" u="none" strike="noStrike" kern="0" cap="none" spc="0" normalizeH="0" baseline="0" noProof="0" dirty="0">
                <a:ln>
                  <a:noFill/>
                </a:ln>
                <a:solidFill>
                  <a:srgbClr val="000000"/>
                </a:solidFill>
                <a:effectLst/>
                <a:uLnTx/>
                <a:uFillTx/>
                <a:latin typeface="Arial"/>
                <a:ea typeface="+mn-ea"/>
                <a:cs typeface="+mn-cs"/>
              </a:rPr>
              <a:t>formulieren </a:t>
            </a:r>
            <a:r>
              <a:rPr kumimoji="0" lang="de-DE" sz="1800" b="1" i="0" u="none" strike="noStrike" kern="0" cap="none" spc="0" normalizeH="0" baseline="0" noProof="0" dirty="0">
                <a:ln>
                  <a:noFill/>
                </a:ln>
                <a:solidFill>
                  <a:srgbClr val="464B71"/>
                </a:solidFill>
                <a:effectLst/>
                <a:uLnTx/>
                <a:uFillTx/>
                <a:latin typeface="Arial"/>
                <a:ea typeface="+mn-ea"/>
                <a:cs typeface="+mn-cs"/>
              </a:rPr>
              <a:t>inhaltliche Zusammenhänge</a:t>
            </a:r>
            <a:r>
              <a:rPr kumimoji="0" lang="de-DE" sz="1800" b="0" i="0" u="none" strike="noStrike" kern="0" cap="none" spc="0" normalizeH="0" baseline="0" noProof="0" dirty="0">
                <a:ln>
                  <a:noFill/>
                </a:ln>
                <a:solidFill>
                  <a:srgbClr val="000000"/>
                </a:solidFill>
                <a:effectLst/>
                <a:uLnTx/>
                <a:uFillTx/>
                <a:latin typeface="Arial"/>
                <a:ea typeface="+mn-ea"/>
                <a:cs typeface="+mn-cs"/>
              </a:rPr>
              <a:t>:</a:t>
            </a:r>
            <a:endParaRPr kumimoji="0" lang="de-DE" sz="1800" b="1" i="0" u="none" strike="noStrike" kern="0" cap="none" spc="0" normalizeH="0" baseline="0" noProof="0" dirty="0">
              <a:ln>
                <a:noFill/>
              </a:ln>
              <a:solidFill>
                <a:srgbClr val="464B71"/>
              </a:solidFill>
              <a:effectLst/>
              <a:uLnTx/>
              <a:uFillTx/>
              <a:latin typeface="Arial"/>
              <a:ea typeface="+mn-ea"/>
              <a:cs typeface="+mn-cs"/>
            </a:endParaRPr>
          </a:p>
          <a:p>
            <a:pPr marL="0" marR="0" lvl="0" indent="0" algn="l" defTabSz="914400" rtl="0" eaLnBrk="0" fontAlgn="base" latinLnBrk="0" hangingPunct="0">
              <a:lnSpc>
                <a:spcPct val="114000"/>
              </a:lnSpc>
              <a:spcBef>
                <a:spcPts val="800"/>
              </a:spcBef>
              <a:spcAft>
                <a:spcPts val="800"/>
              </a:spcAft>
              <a:buClr>
                <a:srgbClr val="FF0000"/>
              </a:buClr>
              <a:buSzTx/>
              <a:buFontTx/>
              <a:buNone/>
              <a:tabLst>
                <a:tab pos="273050" algn="l"/>
                <a:tab pos="534988" algn="l"/>
                <a:tab pos="803275" algn="l"/>
                <a:tab pos="1076325" algn="l"/>
                <a:tab pos="1341438" algn="l"/>
              </a:tabLst>
              <a:defRPr/>
            </a:pPr>
            <a:r>
              <a:rPr kumimoji="0" lang="de-DE" sz="1800" b="0" i="0" u="none" strike="noStrike" kern="0" cap="none" spc="0" normalizeH="0" baseline="0" noProof="0" dirty="0">
                <a:ln>
                  <a:noFill/>
                </a:ln>
                <a:solidFill>
                  <a:srgbClr val="000000"/>
                </a:solidFill>
                <a:effectLst/>
                <a:uLnTx/>
                <a:uFillTx/>
                <a:latin typeface="Arial"/>
                <a:ea typeface="+mn-ea"/>
                <a:cs typeface="+mn-cs"/>
              </a:rPr>
              <a:t>	‒	Wenn Personen älter als 40 sind, dann essen sie eher Schnitzel, </a:t>
            </a:r>
            <a:br>
              <a:rPr kumimoji="0" lang="de-DE" sz="1800" b="0" i="0" u="none" strike="noStrike" kern="0" cap="none" spc="0" normalizeH="0" baseline="0" noProof="0" dirty="0">
                <a:ln>
                  <a:noFill/>
                </a:ln>
                <a:solidFill>
                  <a:srgbClr val="000000"/>
                </a:solidFill>
                <a:effectLst/>
                <a:uLnTx/>
                <a:uFillTx/>
                <a:latin typeface="Arial"/>
                <a:ea typeface="+mn-ea"/>
                <a:cs typeface="+mn-cs"/>
              </a:rPr>
            </a:br>
            <a:r>
              <a:rPr kumimoji="0" lang="de-DE" sz="1800" b="0" i="0" u="none" strike="noStrike" kern="0" cap="none" spc="0" normalizeH="0" baseline="0" noProof="0" dirty="0">
                <a:ln>
                  <a:noFill/>
                </a:ln>
                <a:solidFill>
                  <a:srgbClr val="000000"/>
                </a:solidFill>
                <a:effectLst/>
                <a:uLnTx/>
                <a:uFillTx/>
                <a:latin typeface="Arial"/>
                <a:ea typeface="+mn-ea"/>
                <a:cs typeface="+mn-cs"/>
              </a:rPr>
              <a:t>		als wenn sie jünger sind.</a:t>
            </a:r>
            <a:br>
              <a:rPr kumimoji="0" lang="de-DE" sz="1800" b="0" i="0" u="none" strike="noStrike" kern="0" cap="none" spc="0" normalizeH="0" baseline="0" noProof="0" dirty="0">
                <a:ln>
                  <a:noFill/>
                </a:ln>
                <a:solidFill>
                  <a:srgbClr val="000000"/>
                </a:solidFill>
                <a:effectLst/>
                <a:uLnTx/>
                <a:uFillTx/>
                <a:latin typeface="Arial"/>
                <a:ea typeface="+mn-ea"/>
                <a:cs typeface="+mn-cs"/>
              </a:rPr>
            </a:br>
            <a:endParaRPr kumimoji="0" lang="de-DE" sz="1000" b="0" i="0" u="none" strike="noStrike" kern="0" cap="none" spc="0" normalizeH="0" baseline="0" noProof="0" dirty="0">
              <a:ln>
                <a:noFill/>
              </a:ln>
              <a:solidFill>
                <a:srgbClr val="000000"/>
              </a:solidFill>
              <a:effectLst/>
              <a:uLnTx/>
              <a:uFillTx/>
              <a:latin typeface="Arial"/>
              <a:ea typeface="+mn-ea"/>
              <a:cs typeface="+mn-cs"/>
            </a:endParaRPr>
          </a:p>
          <a:p>
            <a:pPr marL="0" marR="0" lvl="0" indent="0" algn="l" defTabSz="914400" rtl="0" eaLnBrk="0" fontAlgn="base" latinLnBrk="0" hangingPunct="0">
              <a:lnSpc>
                <a:spcPct val="114000"/>
              </a:lnSpc>
              <a:spcBef>
                <a:spcPts val="800"/>
              </a:spcBef>
              <a:spcAft>
                <a:spcPts val="800"/>
              </a:spcAft>
              <a:buClr>
                <a:srgbClr val="FF0000"/>
              </a:buClr>
              <a:buSzTx/>
              <a:buFontTx/>
              <a:buNone/>
              <a:tabLst>
                <a:tab pos="273050" algn="l"/>
                <a:tab pos="534988" algn="l"/>
                <a:tab pos="803275" algn="l"/>
                <a:tab pos="1076325" algn="l"/>
                <a:tab pos="1341438" algn="l"/>
              </a:tabLst>
              <a:defRPr/>
            </a:pPr>
            <a:r>
              <a:rPr kumimoji="0" lang="de-DE" sz="1800" b="1" i="0" u="none" strike="noStrike" kern="0" cap="none" spc="0" normalizeH="0" baseline="0" noProof="0" dirty="0">
                <a:ln>
                  <a:noFill/>
                </a:ln>
                <a:solidFill>
                  <a:srgbClr val="FF0000"/>
                </a:solidFill>
                <a:effectLst/>
                <a:uLnTx/>
                <a:uFillTx/>
                <a:latin typeface="Arial"/>
                <a:ea typeface="+mn-ea"/>
                <a:cs typeface="+mn-cs"/>
              </a:rPr>
              <a:t>Statistische Hypothesen </a:t>
            </a:r>
            <a:br>
              <a:rPr kumimoji="0" lang="de-DE" sz="1800" b="1" i="0" u="none" strike="noStrike" kern="0" cap="none" spc="0" normalizeH="0" baseline="0" noProof="0" dirty="0">
                <a:ln>
                  <a:noFill/>
                </a:ln>
                <a:solidFill>
                  <a:srgbClr val="FF0000"/>
                </a:solidFill>
                <a:effectLst/>
                <a:uLnTx/>
                <a:uFillTx/>
                <a:latin typeface="Arial"/>
                <a:ea typeface="+mn-ea"/>
                <a:cs typeface="+mn-cs"/>
              </a:rPr>
            </a:br>
            <a:r>
              <a:rPr kumimoji="0" lang="de-DE" sz="1800" b="1" i="0" u="none" strike="noStrike" kern="0" cap="none" spc="0" normalizeH="0" baseline="0" noProof="0" dirty="0">
                <a:ln>
                  <a:noFill/>
                </a:ln>
                <a:solidFill>
                  <a:srgbClr val="FF0000"/>
                </a:solidFill>
                <a:effectLst/>
                <a:uLnTx/>
                <a:uFillTx/>
                <a:latin typeface="Arial"/>
                <a:ea typeface="+mn-ea"/>
                <a:cs typeface="+mn-cs"/>
              </a:rPr>
              <a:t>	</a:t>
            </a:r>
            <a:r>
              <a:rPr kumimoji="0" lang="de-DE" sz="1800" b="1" i="0" u="none" strike="noStrike" kern="0" cap="none" spc="0" normalizeH="0" baseline="0" noProof="0" dirty="0">
                <a:ln>
                  <a:noFill/>
                </a:ln>
                <a:solidFill>
                  <a:srgbClr val="464B71"/>
                </a:solidFill>
                <a:effectLst/>
                <a:uLnTx/>
                <a:uFillTx/>
                <a:latin typeface="Arial"/>
                <a:ea typeface="+mn-ea"/>
                <a:cs typeface="+mn-cs"/>
              </a:rPr>
              <a:t>►</a:t>
            </a:r>
            <a:r>
              <a:rPr kumimoji="0" lang="de-DE" sz="1800" b="1" i="0" u="none" strike="noStrike" kern="0" cap="none" spc="0" normalizeH="0" baseline="0" noProof="0" dirty="0">
                <a:ln>
                  <a:noFill/>
                </a:ln>
                <a:solidFill>
                  <a:srgbClr val="FF0000"/>
                </a:solidFill>
                <a:effectLst/>
                <a:uLnTx/>
                <a:uFillTx/>
                <a:latin typeface="Arial"/>
                <a:ea typeface="+mn-ea"/>
                <a:cs typeface="+mn-cs"/>
              </a:rPr>
              <a:t>	</a:t>
            </a:r>
            <a:r>
              <a:rPr kumimoji="0" lang="de-DE" sz="1800" b="0" i="0" u="none" strike="noStrike" kern="0" cap="none" spc="0" normalizeH="0" baseline="0" noProof="0" dirty="0">
                <a:ln>
                  <a:noFill/>
                </a:ln>
                <a:solidFill>
                  <a:srgbClr val="000000"/>
                </a:solidFill>
                <a:effectLst/>
                <a:uLnTx/>
                <a:uFillTx/>
                <a:latin typeface="Arial"/>
                <a:ea typeface="+mn-ea"/>
                <a:cs typeface="+mn-cs"/>
              </a:rPr>
              <a:t>formulieren </a:t>
            </a:r>
            <a:r>
              <a:rPr kumimoji="0" lang="de-DE" sz="1800" b="1" i="0" u="none" strike="noStrike" kern="0" cap="none" spc="0" normalizeH="0" baseline="0" noProof="0" dirty="0">
                <a:ln>
                  <a:noFill/>
                </a:ln>
                <a:solidFill>
                  <a:srgbClr val="464B71"/>
                </a:solidFill>
                <a:effectLst/>
                <a:uLnTx/>
                <a:uFillTx/>
                <a:latin typeface="Arial"/>
                <a:ea typeface="+mn-ea"/>
                <a:cs typeface="+mn-cs"/>
              </a:rPr>
              <a:t>Operationalisierung </a:t>
            </a:r>
            <a:r>
              <a:rPr kumimoji="0" lang="de-DE" sz="1800" b="0" i="0" u="none" strike="noStrike" kern="0" cap="none" spc="0" normalizeH="0" baseline="0" noProof="0" dirty="0">
                <a:ln>
                  <a:noFill/>
                </a:ln>
                <a:solidFill>
                  <a:srgbClr val="000000"/>
                </a:solidFill>
                <a:effectLst/>
                <a:uLnTx/>
                <a:uFillTx/>
                <a:latin typeface="Arial"/>
                <a:ea typeface="+mn-ea"/>
                <a:cs typeface="+mn-cs"/>
              </a:rPr>
              <a:t>und </a:t>
            </a:r>
            <a:r>
              <a:rPr kumimoji="0" lang="de-DE" sz="1800" b="1" i="0" u="none" strike="noStrike" kern="0" cap="none" spc="0" normalizeH="0" baseline="0" noProof="0" dirty="0">
                <a:ln>
                  <a:noFill/>
                </a:ln>
                <a:solidFill>
                  <a:srgbClr val="464B71"/>
                </a:solidFill>
                <a:effectLst/>
                <a:uLnTx/>
                <a:uFillTx/>
                <a:latin typeface="Arial"/>
                <a:ea typeface="+mn-ea"/>
                <a:cs typeface="+mn-cs"/>
              </a:rPr>
              <a:t>statistische Kennwerte</a:t>
            </a:r>
            <a:r>
              <a:rPr kumimoji="0" lang="de-DE" sz="1800" b="0" i="0" u="none" strike="noStrike" kern="0" cap="none" spc="0" normalizeH="0" baseline="0" noProof="0" dirty="0">
                <a:ln>
                  <a:noFill/>
                </a:ln>
                <a:solidFill>
                  <a:srgbClr val="000000"/>
                </a:solidFill>
                <a:effectLst/>
                <a:uLnTx/>
                <a:uFillTx/>
                <a:latin typeface="Arial"/>
                <a:ea typeface="+mn-ea"/>
                <a:cs typeface="+mn-cs"/>
              </a:rPr>
              <a:t>:</a:t>
            </a:r>
          </a:p>
          <a:p>
            <a:pPr marL="0" marR="0" lvl="0" indent="0" algn="l" defTabSz="914400" rtl="0" eaLnBrk="0" fontAlgn="base" latinLnBrk="0" hangingPunct="0">
              <a:lnSpc>
                <a:spcPct val="114000"/>
              </a:lnSpc>
              <a:spcBef>
                <a:spcPts val="800"/>
              </a:spcBef>
              <a:spcAft>
                <a:spcPts val="800"/>
              </a:spcAft>
              <a:buClr>
                <a:srgbClr val="FF0000"/>
              </a:buClr>
              <a:buSzTx/>
              <a:buFontTx/>
              <a:buNone/>
              <a:tabLst>
                <a:tab pos="273050" algn="l"/>
                <a:tab pos="534988" algn="l"/>
                <a:tab pos="803275" algn="l"/>
                <a:tab pos="1076325" algn="l"/>
                <a:tab pos="1341438" algn="l"/>
              </a:tabLst>
              <a:defRPr/>
            </a:pPr>
            <a:r>
              <a:rPr kumimoji="0" lang="de-DE" sz="1800" b="0" i="0" u="none" strike="noStrike" kern="0" cap="none" spc="0" normalizeH="0" baseline="0" noProof="0" dirty="0">
                <a:ln>
                  <a:noFill/>
                </a:ln>
                <a:solidFill>
                  <a:srgbClr val="000000"/>
                </a:solidFill>
                <a:effectLst/>
                <a:uLnTx/>
                <a:uFillTx/>
                <a:latin typeface="Arial"/>
                <a:ea typeface="+mn-ea"/>
                <a:cs typeface="+mn-cs"/>
              </a:rPr>
              <a:t>	‒	</a:t>
            </a:r>
            <a:r>
              <a:rPr kumimoji="0" lang="de-DE" sz="1800" b="1" i="0" u="none" strike="noStrike" kern="0" cap="none" spc="0" normalizeH="0" baseline="0" noProof="0" dirty="0">
                <a:ln>
                  <a:noFill/>
                </a:ln>
                <a:solidFill>
                  <a:srgbClr val="464B71"/>
                </a:solidFill>
                <a:effectLst/>
                <a:uLnTx/>
                <a:uFillTx/>
                <a:latin typeface="Arial"/>
                <a:ea typeface="+mn-ea"/>
                <a:cs typeface="+mn-cs"/>
              </a:rPr>
              <a:t>Nullhypothese:</a:t>
            </a:r>
            <a:r>
              <a:rPr kumimoji="0" lang="de-DE" sz="1800" b="0" i="0" u="none" strike="noStrike" kern="0" cap="none" spc="0" normalizeH="0" baseline="0" noProof="0" dirty="0">
                <a:ln>
                  <a:noFill/>
                </a:ln>
                <a:solidFill>
                  <a:srgbClr val="000000"/>
                </a:solidFill>
                <a:effectLst/>
                <a:uLnTx/>
                <a:uFillTx/>
                <a:latin typeface="Arial"/>
                <a:ea typeface="+mn-ea"/>
                <a:cs typeface="+mn-cs"/>
              </a:rPr>
              <a:t> Der </a:t>
            </a:r>
            <a:r>
              <a:rPr kumimoji="0" lang="de-DE" sz="1800" b="0" i="0" u="none" strike="noStrike" kern="0" cap="none" spc="0" normalizeH="0" baseline="0" noProof="0" dirty="0">
                <a:ln>
                  <a:noFill/>
                </a:ln>
                <a:solidFill>
                  <a:srgbClr val="FF0000"/>
                </a:solidFill>
                <a:effectLst/>
                <a:uLnTx/>
                <a:uFillTx/>
                <a:latin typeface="Arial"/>
                <a:ea typeface="+mn-ea"/>
                <a:cs typeface="+mn-cs"/>
              </a:rPr>
              <a:t>Prozentanteil</a:t>
            </a:r>
            <a:r>
              <a:rPr kumimoji="0" lang="de-DE" sz="1800" b="0" i="0" u="none" strike="noStrike" kern="0" cap="none" spc="0" normalizeH="0" baseline="0" noProof="0" dirty="0">
                <a:ln>
                  <a:noFill/>
                </a:ln>
                <a:solidFill>
                  <a:srgbClr val="000000"/>
                </a:solidFill>
                <a:effectLst/>
                <a:uLnTx/>
                <a:uFillTx/>
                <a:latin typeface="Arial"/>
                <a:ea typeface="+mn-ea"/>
                <a:cs typeface="+mn-cs"/>
              </a:rPr>
              <a:t> von Personen, </a:t>
            </a:r>
            <a:br>
              <a:rPr kumimoji="0" lang="de-DE" sz="1800" b="0" i="0" u="none" strike="noStrike" kern="0" cap="none" spc="0" normalizeH="0" baseline="0" noProof="0" dirty="0">
                <a:ln>
                  <a:noFill/>
                </a:ln>
                <a:solidFill>
                  <a:srgbClr val="000000"/>
                </a:solidFill>
                <a:effectLst/>
                <a:uLnTx/>
                <a:uFillTx/>
                <a:latin typeface="Arial"/>
                <a:ea typeface="+mn-ea"/>
                <a:cs typeface="+mn-cs"/>
              </a:rPr>
            </a:br>
            <a:r>
              <a:rPr kumimoji="0" lang="de-DE" sz="1800" b="0" i="0" u="none" strike="noStrike" kern="0" cap="none" spc="0" normalizeH="0" baseline="0" noProof="0" dirty="0">
                <a:ln>
                  <a:noFill/>
                </a:ln>
                <a:solidFill>
                  <a:srgbClr val="000000"/>
                </a:solidFill>
                <a:effectLst/>
                <a:uLnTx/>
                <a:uFillTx/>
                <a:latin typeface="Arial"/>
                <a:ea typeface="+mn-ea"/>
                <a:cs typeface="+mn-cs"/>
              </a:rPr>
              <a:t>		die </a:t>
            </a:r>
            <a:r>
              <a:rPr kumimoji="0" lang="de-DE" sz="1800" b="0" i="0" u="none" strike="noStrike" kern="0" cap="none" spc="0" normalizeH="0" baseline="0" noProof="0" dirty="0">
                <a:ln>
                  <a:noFill/>
                </a:ln>
                <a:solidFill>
                  <a:srgbClr val="FF0000"/>
                </a:solidFill>
                <a:effectLst/>
                <a:uLnTx/>
                <a:uFillTx/>
                <a:latin typeface="Arial"/>
                <a:ea typeface="+mn-ea"/>
                <a:cs typeface="+mn-cs"/>
              </a:rPr>
              <a:t>mehrmals wöchentlich Schnitzel</a:t>
            </a:r>
            <a:r>
              <a:rPr kumimoji="0" lang="de-DE" sz="1800" b="0" i="0" u="none" strike="noStrike" kern="0" cap="none" spc="0" normalizeH="0" baseline="0" noProof="0" dirty="0">
                <a:ln>
                  <a:noFill/>
                </a:ln>
                <a:solidFill>
                  <a:srgbClr val="000000"/>
                </a:solidFill>
                <a:effectLst/>
                <a:uLnTx/>
                <a:uFillTx/>
                <a:latin typeface="Arial"/>
                <a:ea typeface="+mn-ea"/>
                <a:cs typeface="+mn-cs"/>
              </a:rPr>
              <a:t> essen, </a:t>
            </a:r>
            <a:br>
              <a:rPr kumimoji="0" lang="de-DE" sz="1800" b="0" i="0" u="none" strike="noStrike" kern="0" cap="none" spc="0" normalizeH="0" baseline="0" noProof="0" dirty="0">
                <a:ln>
                  <a:noFill/>
                </a:ln>
                <a:solidFill>
                  <a:srgbClr val="000000"/>
                </a:solidFill>
                <a:effectLst/>
                <a:uLnTx/>
                <a:uFillTx/>
                <a:latin typeface="Arial"/>
                <a:ea typeface="+mn-ea"/>
                <a:cs typeface="+mn-cs"/>
              </a:rPr>
            </a:br>
            <a:r>
              <a:rPr kumimoji="0" lang="de-DE" sz="1800" b="0" i="0" u="none" strike="noStrike" kern="0" cap="none" spc="0" normalizeH="0" baseline="0" noProof="0" dirty="0">
                <a:ln>
                  <a:noFill/>
                </a:ln>
                <a:solidFill>
                  <a:srgbClr val="000000"/>
                </a:solidFill>
                <a:effectLst/>
                <a:uLnTx/>
                <a:uFillTx/>
                <a:latin typeface="Arial"/>
                <a:ea typeface="+mn-ea"/>
                <a:cs typeface="+mn-cs"/>
              </a:rPr>
              <a:t>		</a:t>
            </a:r>
            <a:r>
              <a:rPr kumimoji="0" lang="de-DE" sz="1800" b="0" i="0" u="none" strike="noStrike" kern="0" cap="none" spc="0" normalizeH="0" baseline="0" noProof="0" dirty="0">
                <a:ln>
                  <a:noFill/>
                </a:ln>
                <a:solidFill>
                  <a:srgbClr val="FF0000"/>
                </a:solidFill>
                <a:effectLst/>
                <a:uLnTx/>
                <a:uFillTx/>
                <a:latin typeface="Arial"/>
                <a:ea typeface="+mn-ea"/>
                <a:cs typeface="+mn-cs"/>
              </a:rPr>
              <a:t>ist</a:t>
            </a:r>
            <a:r>
              <a:rPr kumimoji="0" lang="de-DE" sz="1800" b="0" i="0" u="none" strike="noStrike" kern="0" cap="none" spc="0" normalizeH="0" baseline="0" noProof="0" dirty="0">
                <a:ln>
                  <a:noFill/>
                </a:ln>
                <a:solidFill>
                  <a:srgbClr val="000000"/>
                </a:solidFill>
                <a:effectLst/>
                <a:uLnTx/>
                <a:uFillTx/>
                <a:latin typeface="Arial"/>
                <a:ea typeface="+mn-ea"/>
                <a:cs typeface="+mn-cs"/>
              </a:rPr>
              <a:t> unter Personen, die älter als 40 sind, </a:t>
            </a:r>
            <a:r>
              <a:rPr kumimoji="0" lang="de-DE" sz="1800" b="0" i="0" u="none" strike="noStrike" kern="0" cap="none" spc="0" normalizeH="0" baseline="0" noProof="0" dirty="0">
                <a:ln>
                  <a:noFill/>
                </a:ln>
                <a:solidFill>
                  <a:srgbClr val="FF0000"/>
                </a:solidFill>
                <a:effectLst/>
                <a:uLnTx/>
                <a:uFillTx/>
                <a:latin typeface="Arial"/>
                <a:ea typeface="+mn-ea"/>
                <a:cs typeface="+mn-cs"/>
              </a:rPr>
              <a:t>gleich (ähnlich) </a:t>
            </a:r>
            <a:br>
              <a:rPr kumimoji="0" lang="de-DE" sz="1800" b="0" i="0" u="none" strike="noStrike" kern="0" cap="none" spc="0" normalizeH="0" baseline="0" noProof="0" dirty="0">
                <a:ln>
                  <a:noFill/>
                </a:ln>
                <a:solidFill>
                  <a:srgbClr val="FF0000"/>
                </a:solidFill>
                <a:effectLst/>
                <a:uLnTx/>
                <a:uFillTx/>
                <a:latin typeface="Arial"/>
                <a:ea typeface="+mn-ea"/>
                <a:cs typeface="+mn-cs"/>
              </a:rPr>
            </a:br>
            <a:r>
              <a:rPr kumimoji="0" lang="de-DE" sz="1800" b="0" i="0" u="none" strike="noStrike" kern="0" cap="none" spc="0" normalizeH="0" baseline="0" noProof="0" dirty="0">
                <a:ln>
                  <a:noFill/>
                </a:ln>
                <a:solidFill>
                  <a:srgbClr val="FF0000"/>
                </a:solidFill>
                <a:effectLst/>
                <a:uLnTx/>
                <a:uFillTx/>
                <a:latin typeface="Arial"/>
                <a:ea typeface="+mn-ea"/>
                <a:cs typeface="+mn-cs"/>
              </a:rPr>
              <a:t>		</a:t>
            </a:r>
            <a:r>
              <a:rPr kumimoji="0" lang="de-DE" sz="1800" b="0" i="0" u="none" strike="noStrike" kern="0" cap="none" spc="0" normalizeH="0" baseline="0" noProof="0" dirty="0">
                <a:ln>
                  <a:noFill/>
                </a:ln>
                <a:solidFill>
                  <a:srgbClr val="000000"/>
                </a:solidFill>
                <a:effectLst/>
                <a:uLnTx/>
                <a:uFillTx/>
                <a:latin typeface="Arial"/>
                <a:ea typeface="+mn-ea"/>
                <a:cs typeface="+mn-cs"/>
              </a:rPr>
              <a:t>wie unter jüngeren Personen.</a:t>
            </a:r>
          </a:p>
          <a:p>
            <a:pPr marL="0" marR="0" lvl="0" indent="0" algn="l" defTabSz="914400" rtl="0" eaLnBrk="0" fontAlgn="base" latinLnBrk="0" hangingPunct="0">
              <a:lnSpc>
                <a:spcPct val="114000"/>
              </a:lnSpc>
              <a:spcBef>
                <a:spcPts val="800"/>
              </a:spcBef>
              <a:spcAft>
                <a:spcPts val="800"/>
              </a:spcAft>
              <a:buClr>
                <a:srgbClr val="FF0000"/>
              </a:buClr>
              <a:buSzTx/>
              <a:buFontTx/>
              <a:buNone/>
              <a:tabLst>
                <a:tab pos="273050" algn="l"/>
                <a:tab pos="534988" algn="l"/>
                <a:tab pos="803275" algn="l"/>
                <a:tab pos="1076325" algn="l"/>
                <a:tab pos="1341438" algn="l"/>
              </a:tabLst>
              <a:defRPr/>
            </a:pPr>
            <a:r>
              <a:rPr kumimoji="0" lang="de-DE" sz="1800" b="0" i="0" u="none" strike="noStrike" kern="0" cap="none" spc="0" normalizeH="0" baseline="0" noProof="0" dirty="0">
                <a:ln>
                  <a:noFill/>
                </a:ln>
                <a:solidFill>
                  <a:srgbClr val="000000"/>
                </a:solidFill>
                <a:effectLst/>
                <a:uLnTx/>
                <a:uFillTx/>
                <a:latin typeface="Arial"/>
                <a:ea typeface="+mn-ea"/>
                <a:cs typeface="+mn-cs"/>
              </a:rPr>
              <a:t>	‒	</a:t>
            </a:r>
            <a:r>
              <a:rPr kumimoji="0" lang="de-DE" sz="1800" b="1" i="0" u="none" strike="noStrike" kern="0" cap="none" spc="0" normalizeH="0" baseline="0" noProof="0" dirty="0">
                <a:ln>
                  <a:noFill/>
                </a:ln>
                <a:solidFill>
                  <a:srgbClr val="464B71"/>
                </a:solidFill>
                <a:effectLst/>
                <a:uLnTx/>
                <a:uFillTx/>
                <a:latin typeface="Arial"/>
                <a:ea typeface="+mn-ea"/>
                <a:cs typeface="+mn-cs"/>
              </a:rPr>
              <a:t>Alternativhypothese:</a:t>
            </a:r>
            <a:r>
              <a:rPr kumimoji="0" lang="de-DE" sz="1800" b="0" i="0" u="none" strike="noStrike" kern="0" cap="none" spc="0" normalizeH="0" baseline="0" noProof="0" dirty="0">
                <a:ln>
                  <a:noFill/>
                </a:ln>
                <a:solidFill>
                  <a:srgbClr val="000000"/>
                </a:solidFill>
                <a:effectLst/>
                <a:uLnTx/>
                <a:uFillTx/>
                <a:latin typeface="Arial"/>
                <a:ea typeface="+mn-ea"/>
                <a:cs typeface="+mn-cs"/>
              </a:rPr>
              <a:t> Der </a:t>
            </a:r>
            <a:r>
              <a:rPr kumimoji="0" lang="de-DE" sz="1800" b="0" i="0" u="none" strike="noStrike" kern="0" cap="none" spc="0" normalizeH="0" baseline="0" noProof="0" dirty="0">
                <a:ln>
                  <a:noFill/>
                </a:ln>
                <a:solidFill>
                  <a:srgbClr val="FF0000"/>
                </a:solidFill>
                <a:effectLst/>
                <a:uLnTx/>
                <a:uFillTx/>
                <a:latin typeface="Arial"/>
                <a:ea typeface="+mn-ea"/>
                <a:cs typeface="+mn-cs"/>
              </a:rPr>
              <a:t>Prozentanteil</a:t>
            </a:r>
            <a:r>
              <a:rPr kumimoji="0" lang="de-DE" sz="1800" b="0" i="0" u="none" strike="noStrike" kern="0" cap="none" spc="0" normalizeH="0" baseline="0" noProof="0" dirty="0">
                <a:ln>
                  <a:noFill/>
                </a:ln>
                <a:solidFill>
                  <a:srgbClr val="000000"/>
                </a:solidFill>
                <a:effectLst/>
                <a:uLnTx/>
                <a:uFillTx/>
                <a:latin typeface="Arial"/>
                <a:ea typeface="+mn-ea"/>
                <a:cs typeface="+mn-cs"/>
              </a:rPr>
              <a:t> von Personen, </a:t>
            </a:r>
            <a:br>
              <a:rPr kumimoji="0" lang="de-DE" sz="1800" b="0" i="0" u="none" strike="noStrike" kern="0" cap="none" spc="0" normalizeH="0" baseline="0" noProof="0" dirty="0">
                <a:ln>
                  <a:noFill/>
                </a:ln>
                <a:solidFill>
                  <a:srgbClr val="000000"/>
                </a:solidFill>
                <a:effectLst/>
                <a:uLnTx/>
                <a:uFillTx/>
                <a:latin typeface="Arial"/>
                <a:ea typeface="+mn-ea"/>
                <a:cs typeface="+mn-cs"/>
              </a:rPr>
            </a:br>
            <a:r>
              <a:rPr kumimoji="0" lang="de-DE" sz="1800" b="0" i="0" u="none" strike="noStrike" kern="0" cap="none" spc="0" normalizeH="0" baseline="0" noProof="0" dirty="0">
                <a:ln>
                  <a:noFill/>
                </a:ln>
                <a:solidFill>
                  <a:srgbClr val="000000"/>
                </a:solidFill>
                <a:effectLst/>
                <a:uLnTx/>
                <a:uFillTx/>
                <a:latin typeface="Arial"/>
                <a:ea typeface="+mn-ea"/>
                <a:cs typeface="+mn-cs"/>
              </a:rPr>
              <a:t>		die </a:t>
            </a:r>
            <a:r>
              <a:rPr kumimoji="0" lang="de-DE" sz="1800" b="0" i="0" u="none" strike="noStrike" kern="0" cap="none" spc="0" normalizeH="0" baseline="0" noProof="0" dirty="0">
                <a:ln>
                  <a:noFill/>
                </a:ln>
                <a:solidFill>
                  <a:srgbClr val="FF0000"/>
                </a:solidFill>
                <a:effectLst/>
                <a:uLnTx/>
                <a:uFillTx/>
                <a:latin typeface="Arial"/>
                <a:ea typeface="+mn-ea"/>
                <a:cs typeface="+mn-cs"/>
              </a:rPr>
              <a:t>mehrmals wöchentlich Schnitzel</a:t>
            </a:r>
            <a:r>
              <a:rPr kumimoji="0" lang="de-DE" sz="1800" b="0" i="0" u="none" strike="noStrike" kern="0" cap="none" spc="0" normalizeH="0" baseline="0" noProof="0" dirty="0">
                <a:ln>
                  <a:noFill/>
                </a:ln>
                <a:solidFill>
                  <a:srgbClr val="000000"/>
                </a:solidFill>
                <a:effectLst/>
                <a:uLnTx/>
                <a:uFillTx/>
                <a:latin typeface="Arial"/>
                <a:ea typeface="+mn-ea"/>
                <a:cs typeface="+mn-cs"/>
              </a:rPr>
              <a:t> essen, </a:t>
            </a:r>
            <a:br>
              <a:rPr kumimoji="0" lang="de-DE" sz="1800" b="0" i="0" u="none" strike="noStrike" kern="0" cap="none" spc="0" normalizeH="0" baseline="0" noProof="0" dirty="0">
                <a:ln>
                  <a:noFill/>
                </a:ln>
                <a:solidFill>
                  <a:srgbClr val="000000"/>
                </a:solidFill>
                <a:effectLst/>
                <a:uLnTx/>
                <a:uFillTx/>
                <a:latin typeface="Arial"/>
                <a:ea typeface="+mn-ea"/>
                <a:cs typeface="+mn-cs"/>
              </a:rPr>
            </a:br>
            <a:r>
              <a:rPr kumimoji="0" lang="de-DE" sz="1800" b="0" i="0" u="none" strike="noStrike" kern="0" cap="none" spc="0" normalizeH="0" baseline="0" noProof="0" dirty="0">
                <a:ln>
                  <a:noFill/>
                </a:ln>
                <a:solidFill>
                  <a:srgbClr val="000000"/>
                </a:solidFill>
                <a:effectLst/>
                <a:uLnTx/>
                <a:uFillTx/>
                <a:latin typeface="Arial"/>
                <a:ea typeface="+mn-ea"/>
                <a:cs typeface="+mn-cs"/>
              </a:rPr>
              <a:t>		</a:t>
            </a:r>
            <a:r>
              <a:rPr kumimoji="0" lang="de-DE" sz="1800" b="0" i="0" u="none" strike="noStrike" kern="0" cap="none" spc="0" normalizeH="0" baseline="0" noProof="0" dirty="0">
                <a:ln>
                  <a:noFill/>
                </a:ln>
                <a:solidFill>
                  <a:srgbClr val="FF0000"/>
                </a:solidFill>
                <a:effectLst/>
                <a:uLnTx/>
                <a:uFillTx/>
                <a:latin typeface="Arial"/>
                <a:ea typeface="+mn-ea"/>
                <a:cs typeface="+mn-cs"/>
              </a:rPr>
              <a:t>ist</a:t>
            </a:r>
            <a:r>
              <a:rPr kumimoji="0" lang="de-DE" sz="1800" b="0" i="0" u="none" strike="noStrike" kern="0" cap="none" spc="0" normalizeH="0" baseline="0" noProof="0" dirty="0">
                <a:ln>
                  <a:noFill/>
                </a:ln>
                <a:solidFill>
                  <a:srgbClr val="000000"/>
                </a:solidFill>
                <a:effectLst/>
                <a:uLnTx/>
                <a:uFillTx/>
                <a:latin typeface="Arial"/>
                <a:ea typeface="+mn-ea"/>
                <a:cs typeface="+mn-cs"/>
              </a:rPr>
              <a:t> unter Personen, die älter als 40 sind, </a:t>
            </a:r>
            <a:r>
              <a:rPr kumimoji="0" lang="de-DE" sz="1800" b="0" i="0" u="none" strike="noStrike" kern="0" cap="none" spc="0" normalizeH="0" baseline="0" noProof="0" dirty="0">
                <a:ln>
                  <a:noFill/>
                </a:ln>
                <a:solidFill>
                  <a:srgbClr val="FF0000"/>
                </a:solidFill>
                <a:effectLst/>
                <a:uLnTx/>
                <a:uFillTx/>
                <a:latin typeface="Arial"/>
                <a:ea typeface="+mn-ea"/>
                <a:cs typeface="+mn-cs"/>
              </a:rPr>
              <a:t>höher </a:t>
            </a:r>
            <a:br>
              <a:rPr kumimoji="0" lang="de-DE" sz="1800" b="0" i="0" u="none" strike="noStrike" kern="0" cap="none" spc="0" normalizeH="0" baseline="0" noProof="0" dirty="0">
                <a:ln>
                  <a:noFill/>
                </a:ln>
                <a:solidFill>
                  <a:srgbClr val="000000"/>
                </a:solidFill>
                <a:effectLst/>
                <a:uLnTx/>
                <a:uFillTx/>
                <a:latin typeface="Arial"/>
                <a:ea typeface="+mn-ea"/>
                <a:cs typeface="+mn-cs"/>
              </a:rPr>
            </a:br>
            <a:r>
              <a:rPr kumimoji="0" lang="de-DE" sz="1800" b="0" i="0" u="none" strike="noStrike" kern="0" cap="none" spc="0" normalizeH="0" baseline="0" noProof="0" dirty="0">
                <a:ln>
                  <a:noFill/>
                </a:ln>
                <a:solidFill>
                  <a:srgbClr val="000000"/>
                </a:solidFill>
                <a:effectLst/>
                <a:uLnTx/>
                <a:uFillTx/>
                <a:latin typeface="Arial"/>
                <a:ea typeface="+mn-ea"/>
                <a:cs typeface="+mn-cs"/>
              </a:rPr>
              <a:t>		als unter jüngeren Personen.</a:t>
            </a:r>
          </a:p>
          <a:p>
            <a:pPr marL="0" marR="0" lvl="0" indent="0" algn="l" defTabSz="914400" rtl="0" eaLnBrk="0" fontAlgn="base" latinLnBrk="0" hangingPunct="0">
              <a:lnSpc>
                <a:spcPct val="114000"/>
              </a:lnSpc>
              <a:spcBef>
                <a:spcPts val="800"/>
              </a:spcBef>
              <a:spcAft>
                <a:spcPts val="800"/>
              </a:spcAft>
              <a:buClr>
                <a:srgbClr val="FF0000"/>
              </a:buClr>
              <a:buSzTx/>
              <a:buFontTx/>
              <a:buNone/>
              <a:tabLst>
                <a:tab pos="273050" algn="l"/>
                <a:tab pos="534988" algn="l"/>
                <a:tab pos="803275" algn="l"/>
                <a:tab pos="1076325" algn="l"/>
                <a:tab pos="1341438" algn="l"/>
              </a:tabLst>
              <a:defRPr/>
            </a:pPr>
            <a:r>
              <a:rPr kumimoji="0" lang="de-DE" sz="1800" b="0" i="0" u="none" strike="noStrike" kern="0" cap="none" spc="0" normalizeH="0" baseline="0" noProof="0" dirty="0">
                <a:ln>
                  <a:noFill/>
                </a:ln>
                <a:solidFill>
                  <a:srgbClr val="464B71"/>
                </a:solidFill>
                <a:effectLst/>
                <a:uLnTx/>
                <a:uFillTx/>
                <a:latin typeface="Arial"/>
                <a:ea typeface="+mn-ea"/>
                <a:cs typeface="+mn-cs"/>
              </a:rPr>
              <a:t>►</a:t>
            </a:r>
            <a:r>
              <a:rPr kumimoji="0" lang="de-DE" sz="1800" b="0" i="0" u="none" strike="noStrike" kern="0" cap="none" spc="0" normalizeH="0" baseline="0" noProof="0" dirty="0">
                <a:ln>
                  <a:noFill/>
                </a:ln>
                <a:solidFill>
                  <a:srgbClr val="000000"/>
                </a:solidFill>
                <a:effectLst/>
                <a:uLnTx/>
                <a:uFillTx/>
                <a:latin typeface="Arial"/>
                <a:ea typeface="+mn-ea"/>
                <a:cs typeface="+mn-cs"/>
              </a:rPr>
              <a:t> </a:t>
            </a:r>
            <a:r>
              <a:rPr kumimoji="0" lang="de-DE" sz="1800" b="1" i="0" u="none" strike="noStrike" kern="0" cap="none" spc="0" normalizeH="0" baseline="0" noProof="0" dirty="0">
                <a:ln>
                  <a:noFill/>
                </a:ln>
                <a:solidFill>
                  <a:srgbClr val="464B71"/>
                </a:solidFill>
                <a:effectLst/>
                <a:uLnTx/>
                <a:uFillTx/>
                <a:latin typeface="Arial"/>
                <a:ea typeface="+mn-ea"/>
                <a:cs typeface="+mn-cs"/>
              </a:rPr>
              <a:t>In der Regel </a:t>
            </a:r>
            <a:r>
              <a:rPr kumimoji="0" lang="de-DE" sz="1800" b="0" i="0" u="none" strike="noStrike" kern="0" cap="none" spc="0" normalizeH="0" baseline="0" noProof="0" dirty="0">
                <a:ln>
                  <a:noFill/>
                </a:ln>
                <a:solidFill>
                  <a:srgbClr val="000000"/>
                </a:solidFill>
                <a:effectLst/>
                <a:uLnTx/>
                <a:uFillTx/>
                <a:latin typeface="Arial"/>
                <a:ea typeface="+mn-ea"/>
                <a:cs typeface="+mn-cs"/>
              </a:rPr>
              <a:t>werden </a:t>
            </a:r>
            <a:r>
              <a:rPr kumimoji="0" lang="de-DE" sz="1800" b="1" i="0" u="none" strike="noStrike" kern="0" cap="none" spc="0" normalizeH="0" baseline="0" noProof="0" dirty="0">
                <a:ln>
                  <a:noFill/>
                </a:ln>
                <a:solidFill>
                  <a:srgbClr val="464B71"/>
                </a:solidFill>
                <a:effectLst/>
                <a:uLnTx/>
                <a:uFillTx/>
                <a:latin typeface="Arial"/>
                <a:ea typeface="+mn-ea"/>
                <a:cs typeface="+mn-cs"/>
              </a:rPr>
              <a:t>inhaltliche UND statistische </a:t>
            </a:r>
            <a:r>
              <a:rPr kumimoji="0" lang="de-DE" sz="1800" b="0" i="0" u="none" strike="noStrike" kern="0" cap="none" spc="0" normalizeH="0" baseline="0" noProof="0" dirty="0">
                <a:ln>
                  <a:noFill/>
                </a:ln>
                <a:solidFill>
                  <a:srgbClr val="000000"/>
                </a:solidFill>
                <a:effectLst/>
                <a:uLnTx/>
                <a:uFillTx/>
                <a:latin typeface="Arial"/>
                <a:ea typeface="+mn-ea"/>
                <a:cs typeface="+mn-cs"/>
              </a:rPr>
              <a:t>Hypothesen aufgestellt.</a:t>
            </a:r>
          </a:p>
        </p:txBody>
      </p:sp>
      <p:sp>
        <p:nvSpPr>
          <p:cNvPr id="10" name="Rechteck 9">
            <a:extLst>
              <a:ext uri="{FF2B5EF4-FFF2-40B4-BE49-F238E27FC236}">
                <a16:creationId xmlns:a16="http://schemas.microsoft.com/office/drawing/2014/main" id="{FF9F4C40-3399-6849-1526-3B9E3C6DA7DF}"/>
              </a:ext>
            </a:extLst>
          </p:cNvPr>
          <p:cNvSpPr/>
          <p:nvPr/>
        </p:nvSpPr>
        <p:spPr>
          <a:xfrm>
            <a:off x="2" y="6614160"/>
            <a:ext cx="9311638" cy="243841"/>
          </a:xfrm>
          <a:prstGeom prst="rect">
            <a:avLst/>
          </a:prstGeom>
          <a:no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empirische</a:t>
            </a:r>
            <a:r>
              <a:rPr lang="en-US" sz="1000" i="1" dirty="0">
                <a:solidFill>
                  <a:srgbClr val="FFFFFF">
                    <a:lumMod val="50000"/>
                  </a:srgbClr>
                </a:solidFill>
              </a:rPr>
              <a:t> </a:t>
            </a:r>
            <a:r>
              <a:rPr lang="en-US" sz="1000" i="1" dirty="0" err="1">
                <a:solidFill>
                  <a:srgbClr val="FFFFFF">
                    <a:lumMod val="50000"/>
                  </a:srgbClr>
                </a:solidFill>
              </a:rPr>
              <a:t>Sozialforschung</a:t>
            </a:r>
            <a:r>
              <a:rPr lang="en-US" sz="1000" i="1" dirty="0">
                <a:solidFill>
                  <a:srgbClr val="FFFFFF">
                    <a:lumMod val="50000"/>
                  </a:srgbClr>
                </a:solidFill>
              </a:rPr>
              <a:t>.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19–24.</a:t>
            </a:r>
            <a:endParaRPr lang="de-DE" sz="1000" dirty="0">
              <a:solidFill>
                <a:srgbClr val="FFFFFF">
                  <a:lumMod val="50000"/>
                </a:srgbClr>
              </a:solidFill>
            </a:endParaRPr>
          </a:p>
        </p:txBody>
      </p:sp>
      <p:pic>
        <p:nvPicPr>
          <p:cNvPr id="2" name="Grafik 1" descr="Ein Bild, das Text, Screenshot, Schrift, Grafikdesign enthält.&#10;&#10;Automatisch generierte Beschreibung">
            <a:extLst>
              <a:ext uri="{FF2B5EF4-FFF2-40B4-BE49-F238E27FC236}">
                <a16:creationId xmlns:a16="http://schemas.microsoft.com/office/drawing/2014/main" id="{E8983198-0BC7-455B-601F-D904FC093B6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360000">
            <a:off x="9390538" y="6191925"/>
            <a:ext cx="409019" cy="5760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9133525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86">
                                            <p:txEl>
                                              <p:pRg st="0" end="0"/>
                                            </p:txEl>
                                          </p:spTgt>
                                        </p:tgtEl>
                                        <p:attrNameLst>
                                          <p:attrName>style.visibility</p:attrName>
                                        </p:attrNameLst>
                                      </p:cBhvr>
                                      <p:to>
                                        <p:strVal val="visible"/>
                                      </p:to>
                                    </p:set>
                                    <p:animEffect transition="in" filter="fade">
                                      <p:cBhvr>
                                        <p:cTn id="7" dur="500"/>
                                        <p:tgtEl>
                                          <p:spTgt spid="86">
                                            <p:txEl>
                                              <p:pRg st="0" end="0"/>
                                            </p:txEl>
                                          </p:spTgt>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86">
                                            <p:txEl>
                                              <p:pRg st="2" end="2"/>
                                            </p:txEl>
                                          </p:spTgt>
                                        </p:tgtEl>
                                        <p:attrNameLst>
                                          <p:attrName>style.visibility</p:attrName>
                                        </p:attrNameLst>
                                      </p:cBhvr>
                                      <p:to>
                                        <p:strVal val="visible"/>
                                      </p:to>
                                    </p:set>
                                    <p:animEffect transition="in" filter="fade">
                                      <p:cBhvr>
                                        <p:cTn id="11" dur="500"/>
                                        <p:tgtEl>
                                          <p:spTgt spid="86">
                                            <p:txEl>
                                              <p:pRg st="2" end="2"/>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86">
                                            <p:txEl>
                                              <p:pRg st="1" end="1"/>
                                            </p:txEl>
                                          </p:spTgt>
                                        </p:tgtEl>
                                        <p:attrNameLst>
                                          <p:attrName>style.visibility</p:attrName>
                                        </p:attrNameLst>
                                      </p:cBhvr>
                                      <p:to>
                                        <p:strVal val="visible"/>
                                      </p:to>
                                    </p:set>
                                    <p:animEffect transition="in" filter="fade">
                                      <p:cBhvr>
                                        <p:cTn id="16" dur="500"/>
                                        <p:tgtEl>
                                          <p:spTgt spid="86">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86">
                                            <p:txEl>
                                              <p:pRg st="3" end="3"/>
                                            </p:txEl>
                                          </p:spTgt>
                                        </p:tgtEl>
                                        <p:attrNameLst>
                                          <p:attrName>style.visibility</p:attrName>
                                        </p:attrNameLst>
                                      </p:cBhvr>
                                      <p:to>
                                        <p:strVal val="visible"/>
                                      </p:to>
                                    </p:set>
                                    <p:animEffect transition="in" filter="fade">
                                      <p:cBhvr>
                                        <p:cTn id="21" dur="500"/>
                                        <p:tgtEl>
                                          <p:spTgt spid="86">
                                            <p:txEl>
                                              <p:pRg st="3" end="3"/>
                                            </p:txEl>
                                          </p:spTgt>
                                        </p:tgtEl>
                                      </p:cBhvr>
                                    </p:animEffect>
                                  </p:childTnLst>
                                </p:cTn>
                              </p:par>
                            </p:childTnLst>
                          </p:cTn>
                        </p:par>
                        <p:par>
                          <p:cTn id="22" fill="hold">
                            <p:stCondLst>
                              <p:cond delay="500"/>
                            </p:stCondLst>
                            <p:childTnLst>
                              <p:par>
                                <p:cTn id="23" presetID="10" presetClass="entr" presetSubtype="0" fill="hold" nodeType="afterEffect">
                                  <p:stCondLst>
                                    <p:cond delay="0"/>
                                  </p:stCondLst>
                                  <p:childTnLst>
                                    <p:set>
                                      <p:cBhvr>
                                        <p:cTn id="24" dur="1" fill="hold">
                                          <p:stCondLst>
                                            <p:cond delay="0"/>
                                          </p:stCondLst>
                                        </p:cTn>
                                        <p:tgtEl>
                                          <p:spTgt spid="86">
                                            <p:txEl>
                                              <p:pRg st="4" end="4"/>
                                            </p:txEl>
                                          </p:spTgt>
                                        </p:tgtEl>
                                        <p:attrNameLst>
                                          <p:attrName>style.visibility</p:attrName>
                                        </p:attrNameLst>
                                      </p:cBhvr>
                                      <p:to>
                                        <p:strVal val="visible"/>
                                      </p:to>
                                    </p:set>
                                    <p:animEffect transition="in" filter="fade">
                                      <p:cBhvr>
                                        <p:cTn id="25" dur="500"/>
                                        <p:tgtEl>
                                          <p:spTgt spid="86">
                                            <p:txEl>
                                              <p:pRg st="4" end="4"/>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86">
                                            <p:txEl>
                                              <p:pRg st="5" end="5"/>
                                            </p:txEl>
                                          </p:spTgt>
                                        </p:tgtEl>
                                        <p:attrNameLst>
                                          <p:attrName>style.visibility</p:attrName>
                                        </p:attrNameLst>
                                      </p:cBhvr>
                                      <p:to>
                                        <p:strVal val="visible"/>
                                      </p:to>
                                    </p:set>
                                    <p:animEffect transition="in" filter="fade">
                                      <p:cBhvr>
                                        <p:cTn id="30" dur="500"/>
                                        <p:tgtEl>
                                          <p:spTgt spid="86">
                                            <p:txEl>
                                              <p:pRg st="5" end="5"/>
                                            </p:txEl>
                                          </p:spTgt>
                                        </p:tgtEl>
                                      </p:cBhvr>
                                    </p:animEffect>
                                  </p:childTnLst>
                                </p:cTn>
                              </p:par>
                            </p:childTnLst>
                          </p:cTn>
                        </p:par>
                        <p:par>
                          <p:cTn id="31" fill="hold">
                            <p:stCondLst>
                              <p:cond delay="500"/>
                            </p:stCondLst>
                            <p:childTnLst>
                              <p:par>
                                <p:cTn id="32" presetID="10" presetClass="entr" presetSubtype="0" fill="hold" grpId="0" nodeType="afterEffect">
                                  <p:stCondLst>
                                    <p:cond delay="0"/>
                                  </p:stCondLst>
                                  <p:childTnLst>
                                    <p:set>
                                      <p:cBhvr>
                                        <p:cTn id="33" dur="1" fill="hold">
                                          <p:stCondLst>
                                            <p:cond delay="0"/>
                                          </p:stCondLst>
                                        </p:cTn>
                                        <p:tgtEl>
                                          <p:spTgt spid="10"/>
                                        </p:tgtEl>
                                        <p:attrNameLst>
                                          <p:attrName>style.visibility</p:attrName>
                                        </p:attrNameLst>
                                      </p:cBhvr>
                                      <p:to>
                                        <p:strVal val="visible"/>
                                      </p:to>
                                    </p:set>
                                    <p:animEffect transition="in" filter="fade">
                                      <p:cBhvr>
                                        <p:cTn id="34" dur="500"/>
                                        <p:tgtEl>
                                          <p:spTgt spid="10"/>
                                        </p:tgtEl>
                                      </p:cBhvr>
                                    </p:animEffect>
                                  </p:childTnLst>
                                </p:cTn>
                              </p:par>
                              <p:par>
                                <p:cTn id="35" presetID="10" presetClass="entr" presetSubtype="0" fill="hold" nodeType="withEffect">
                                  <p:stCondLst>
                                    <p:cond delay="0"/>
                                  </p:stCondLst>
                                  <p:childTnLst>
                                    <p:set>
                                      <p:cBhvr>
                                        <p:cTn id="36" dur="1" fill="hold">
                                          <p:stCondLst>
                                            <p:cond delay="0"/>
                                          </p:stCondLst>
                                        </p:cTn>
                                        <p:tgtEl>
                                          <p:spTgt spid="2"/>
                                        </p:tgtEl>
                                        <p:attrNameLst>
                                          <p:attrName>style.visibility</p:attrName>
                                        </p:attrNameLst>
                                      </p:cBhvr>
                                      <p:to>
                                        <p:strVal val="visible"/>
                                      </p:to>
                                    </p:set>
                                    <p:animEffect transition="in" filter="fade">
                                      <p:cBhvr>
                                        <p:cTn id="3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uiExpand="1" build="allAtOnce"/>
      <p:bldP spid="10"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Box 4"/>
          <p:cNvSpPr txBox="1">
            <a:spLocks noChangeArrowheads="1"/>
          </p:cNvSpPr>
          <p:nvPr/>
        </p:nvSpPr>
        <p:spPr bwMode="auto">
          <a:xfrm>
            <a:off x="0" y="-3323"/>
            <a:ext cx="6713477" cy="463846"/>
          </a:xfrm>
          <a:prstGeom prst="rect">
            <a:avLst/>
          </a:prstGeom>
          <a:noFill/>
          <a:ln w="12700">
            <a:noFill/>
            <a:miter lim="800000"/>
            <a:headEnd/>
            <a:tailEnd/>
          </a:ln>
        </p:spPr>
        <p:txBody>
          <a:bodyPr wrap="none" lIns="126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de-DE" sz="2400" b="1" i="0" u="none" strike="noStrike" kern="1200" cap="none" spc="0" normalizeH="0" baseline="0" noProof="0" dirty="0">
                <a:ln>
                  <a:noFill/>
                </a:ln>
                <a:solidFill>
                  <a:srgbClr val="464B71"/>
                </a:solidFill>
                <a:effectLst/>
                <a:uLnTx/>
                <a:uFillTx/>
                <a:latin typeface="Arial"/>
                <a:ea typeface="+mn-ea"/>
                <a:cs typeface="+mn-cs"/>
              </a:rPr>
              <a:t>Präzisierung, Hierarchisierung, Detaillierung</a:t>
            </a:r>
            <a:endParaRPr kumimoji="0" lang="de-AT" sz="2400" b="0" i="0" u="none" strike="noStrike" kern="1200" cap="none" spc="0" normalizeH="0" baseline="0" noProof="0" dirty="0">
              <a:ln>
                <a:noFill/>
              </a:ln>
              <a:solidFill>
                <a:srgbClr val="464B71"/>
              </a:solidFill>
              <a:effectLst/>
              <a:uLnTx/>
              <a:uFillTx/>
              <a:latin typeface="Arial"/>
              <a:ea typeface="+mn-ea"/>
              <a:cs typeface="+mn-cs"/>
            </a:endParaRPr>
          </a:p>
        </p:txBody>
      </p:sp>
      <p:sp>
        <p:nvSpPr>
          <p:cNvPr id="86" name="Rectangle 16"/>
          <p:cNvSpPr txBox="1">
            <a:spLocks noChangeArrowheads="1"/>
          </p:cNvSpPr>
          <p:nvPr/>
        </p:nvSpPr>
        <p:spPr bwMode="auto">
          <a:xfrm>
            <a:off x="507348" y="481938"/>
            <a:ext cx="9398652" cy="6278093"/>
          </a:xfrm>
          <a:prstGeom prst="rect">
            <a:avLst/>
          </a:prstGeom>
          <a:noFill/>
          <a:ln w="9525" algn="ctr">
            <a:noFill/>
            <a:miter lim="800000"/>
            <a:headEnd/>
            <a:tailEnd/>
          </a:ln>
          <a:effectLst/>
        </p:spPr>
        <p:txBody>
          <a:bodyPr anchor="ctr"/>
          <a:lstStyle>
            <a:defPPr>
              <a:defRPr lang="de-DE"/>
            </a:defPPr>
            <a:lvl1pPr algn="ctr">
              <a:lnSpc>
                <a:spcPct val="114000"/>
              </a:lnSpc>
              <a:spcBef>
                <a:spcPts val="500"/>
              </a:spcBef>
              <a:spcAft>
                <a:spcPts val="500"/>
              </a:spcAft>
              <a:buClrTx/>
              <a:buFontTx/>
              <a:buNone/>
              <a:defRPr>
                <a:solidFill>
                  <a:srgbClr val="FF0000"/>
                </a:solidFill>
                <a:latin typeface="Calibri" panose="020F0502020204030204" pitchFamily="34" charset="0"/>
              </a:defRPr>
            </a:lvl1pPr>
          </a:lstStyle>
          <a:p>
            <a:pPr marL="0" marR="0" lvl="0" indent="0" algn="l" defTabSz="914400" rtl="0" eaLnBrk="0" fontAlgn="base" latinLnBrk="0" hangingPunct="0">
              <a:lnSpc>
                <a:spcPct val="114000"/>
              </a:lnSpc>
              <a:spcBef>
                <a:spcPts val="500"/>
              </a:spcBef>
              <a:spcAft>
                <a:spcPts val="500"/>
              </a:spcAft>
              <a:buClr>
                <a:srgbClr val="FF0000"/>
              </a:buClr>
              <a:buSzTx/>
              <a:buFontTx/>
              <a:buNone/>
              <a:tabLst>
                <a:tab pos="273050" algn="l"/>
                <a:tab pos="534988" algn="l"/>
                <a:tab pos="803275" algn="l"/>
                <a:tab pos="1076325" algn="l"/>
                <a:tab pos="1341438" algn="l"/>
              </a:tabLst>
              <a:defRPr/>
            </a:pPr>
            <a:r>
              <a:rPr kumimoji="0" lang="de-AT" sz="1800" b="1" i="0" u="none" strike="noStrike" kern="0" cap="none" spc="0" normalizeH="0" baseline="0" noProof="0" dirty="0">
                <a:ln>
                  <a:noFill/>
                </a:ln>
                <a:solidFill>
                  <a:srgbClr val="FF0000"/>
                </a:solidFill>
                <a:effectLst/>
                <a:uLnTx/>
                <a:uFillTx/>
                <a:latin typeface="Arial"/>
                <a:ea typeface="+mn-ea"/>
                <a:cs typeface="+mn-cs"/>
              </a:rPr>
              <a:t>1.</a:t>
            </a:r>
            <a:r>
              <a:rPr kumimoji="0" lang="de-AT" sz="1800" b="1" i="0" u="none" strike="noStrike" kern="0" cap="none" spc="0" normalizeH="0" baseline="0" noProof="0" dirty="0">
                <a:ln>
                  <a:noFill/>
                </a:ln>
                <a:solidFill>
                  <a:srgbClr val="464B71"/>
                </a:solidFill>
                <a:effectLst/>
                <a:uLnTx/>
                <a:uFillTx/>
                <a:latin typeface="Arial"/>
                <a:ea typeface="+mn-ea"/>
                <a:cs typeface="+mn-cs"/>
              </a:rPr>
              <a:t>	</a:t>
            </a:r>
            <a:r>
              <a:rPr kumimoji="0" lang="de-DE" sz="1800" b="0" i="0" u="none" strike="noStrike" kern="0" cap="none" spc="0" normalizeH="0" baseline="0" noProof="0" dirty="0">
                <a:ln>
                  <a:noFill/>
                </a:ln>
                <a:solidFill>
                  <a:srgbClr val="000000"/>
                </a:solidFill>
                <a:effectLst/>
                <a:uLnTx/>
                <a:uFillTx/>
                <a:latin typeface="Arial"/>
                <a:ea typeface="+mn-ea"/>
                <a:cs typeface="+mn-cs"/>
              </a:rPr>
              <a:t>Welche altersspezifischen Unterschiede treten </a:t>
            </a:r>
            <a:br>
              <a:rPr kumimoji="0" lang="de-DE" sz="1800" b="0" i="0" u="none" strike="noStrike" kern="0" cap="none" spc="0" normalizeH="0" baseline="0" noProof="0" dirty="0">
                <a:ln>
                  <a:noFill/>
                </a:ln>
                <a:solidFill>
                  <a:srgbClr val="000000"/>
                </a:solidFill>
                <a:effectLst/>
                <a:uLnTx/>
                <a:uFillTx/>
                <a:latin typeface="Arial"/>
                <a:ea typeface="+mn-ea"/>
                <a:cs typeface="+mn-cs"/>
              </a:rPr>
            </a:br>
            <a:r>
              <a:rPr kumimoji="0" lang="de-DE" sz="1800" b="0" i="0" u="none" strike="noStrike" kern="0" cap="none" spc="0" normalizeH="0" baseline="0" noProof="0" dirty="0">
                <a:ln>
                  <a:noFill/>
                </a:ln>
                <a:solidFill>
                  <a:srgbClr val="000000"/>
                </a:solidFill>
                <a:effectLst/>
                <a:uLnTx/>
                <a:uFillTx/>
                <a:latin typeface="Arial"/>
                <a:ea typeface="+mn-ea"/>
                <a:cs typeface="+mn-cs"/>
              </a:rPr>
              <a:t>	beim Schnitzelkonsum </a:t>
            </a:r>
            <a:r>
              <a:rPr kumimoji="0" lang="de-DE" sz="1800" b="1" i="0" u="none" strike="noStrike" kern="0" cap="none" spc="0" normalizeH="0" baseline="0" noProof="0" dirty="0">
                <a:ln>
                  <a:noFill/>
                </a:ln>
                <a:solidFill>
                  <a:srgbClr val="FF0000"/>
                </a:solidFill>
                <a:effectLst/>
                <a:uLnTx/>
                <a:uFillTx/>
                <a:latin typeface="Arial"/>
                <a:ea typeface="+mn-ea"/>
                <a:cs typeface="+mn-cs"/>
              </a:rPr>
              <a:t>generell </a:t>
            </a:r>
            <a:r>
              <a:rPr kumimoji="0" lang="de-DE" sz="1800" b="0" i="0" u="none" strike="noStrike" kern="0" cap="none" spc="0" normalizeH="0" baseline="0" noProof="0" dirty="0">
                <a:ln>
                  <a:noFill/>
                </a:ln>
                <a:solidFill>
                  <a:srgbClr val="000000"/>
                </a:solidFill>
                <a:effectLst/>
                <a:uLnTx/>
                <a:uFillTx/>
                <a:latin typeface="Arial"/>
                <a:ea typeface="+mn-ea"/>
                <a:cs typeface="+mn-cs"/>
              </a:rPr>
              <a:t>auf?</a:t>
            </a:r>
          </a:p>
          <a:p>
            <a:pPr marL="0" marR="0" lvl="0" indent="0" algn="l" defTabSz="914400" rtl="0" eaLnBrk="0" fontAlgn="base" latinLnBrk="0" hangingPunct="0">
              <a:lnSpc>
                <a:spcPct val="114000"/>
              </a:lnSpc>
              <a:spcBef>
                <a:spcPts val="500"/>
              </a:spcBef>
              <a:spcAft>
                <a:spcPts val="500"/>
              </a:spcAft>
              <a:buClr>
                <a:srgbClr val="FF0000"/>
              </a:buClr>
              <a:buSzTx/>
              <a:buFontTx/>
              <a:buNone/>
              <a:tabLst>
                <a:tab pos="273050" algn="l"/>
                <a:tab pos="534988" algn="l"/>
                <a:tab pos="803275" algn="l"/>
                <a:tab pos="1076325" algn="l"/>
                <a:tab pos="1341438" algn="l"/>
              </a:tabLst>
              <a:defRPr/>
            </a:pPr>
            <a:r>
              <a:rPr kumimoji="0" lang="de-AT" sz="1800" b="1" i="0" u="none" strike="noStrike" kern="0" cap="none" spc="0" normalizeH="0" baseline="0" noProof="0" dirty="0">
                <a:ln>
                  <a:noFill/>
                </a:ln>
                <a:solidFill>
                  <a:srgbClr val="FF0000"/>
                </a:solidFill>
                <a:effectLst/>
                <a:uLnTx/>
                <a:uFillTx/>
                <a:latin typeface="Arial"/>
                <a:ea typeface="+mn-ea"/>
                <a:cs typeface="+mn-cs"/>
              </a:rPr>
              <a:t>	1.1.	</a:t>
            </a:r>
            <a:r>
              <a:rPr kumimoji="0" lang="de-DE" sz="1800" b="0" i="0" u="none" strike="noStrike" kern="0" cap="none" spc="0" normalizeH="0" baseline="0" noProof="0" dirty="0">
                <a:ln>
                  <a:noFill/>
                </a:ln>
                <a:solidFill>
                  <a:srgbClr val="000000"/>
                </a:solidFill>
                <a:effectLst/>
                <a:uLnTx/>
                <a:uFillTx/>
                <a:latin typeface="Arial"/>
                <a:ea typeface="+mn-ea"/>
                <a:cs typeface="+mn-cs"/>
              </a:rPr>
              <a:t>Welche altersspezifischen Unterschiede treten </a:t>
            </a:r>
            <a:br>
              <a:rPr kumimoji="0" lang="de-DE" sz="1800" b="0" i="0" u="none" strike="noStrike" kern="0" cap="none" spc="0" normalizeH="0" baseline="0" noProof="0" dirty="0">
                <a:ln>
                  <a:noFill/>
                </a:ln>
                <a:solidFill>
                  <a:srgbClr val="000000"/>
                </a:solidFill>
                <a:effectLst/>
                <a:uLnTx/>
                <a:uFillTx/>
                <a:latin typeface="Arial"/>
                <a:ea typeface="+mn-ea"/>
                <a:cs typeface="+mn-cs"/>
              </a:rPr>
            </a:br>
            <a:r>
              <a:rPr kumimoji="0" lang="de-DE" sz="1800" b="0" i="0" u="none" strike="noStrike" kern="0" cap="none" spc="0" normalizeH="0" baseline="0" noProof="0" dirty="0">
                <a:ln>
                  <a:noFill/>
                </a:ln>
                <a:solidFill>
                  <a:srgbClr val="000000"/>
                </a:solidFill>
                <a:effectLst/>
                <a:uLnTx/>
                <a:uFillTx/>
                <a:latin typeface="Arial"/>
                <a:ea typeface="+mn-ea"/>
                <a:cs typeface="+mn-cs"/>
              </a:rPr>
              <a:t>			beim Konsum von </a:t>
            </a:r>
            <a:r>
              <a:rPr kumimoji="0" lang="de-DE" sz="1800" b="1" i="0" u="none" strike="noStrike" kern="0" cap="none" spc="0" normalizeH="0" baseline="0" noProof="0" dirty="0">
                <a:ln>
                  <a:noFill/>
                </a:ln>
                <a:solidFill>
                  <a:srgbClr val="464B71"/>
                </a:solidFill>
                <a:effectLst/>
                <a:uLnTx/>
                <a:uFillTx/>
                <a:latin typeface="Arial"/>
                <a:ea typeface="+mn-ea"/>
                <a:cs typeface="+mn-cs"/>
              </a:rPr>
              <a:t>Gemüseschnitzeln </a:t>
            </a:r>
            <a:r>
              <a:rPr kumimoji="0" lang="de-DE" sz="1800" b="0" i="0" u="none" strike="noStrike" kern="0" cap="none" spc="0" normalizeH="0" baseline="0" noProof="0" dirty="0">
                <a:ln>
                  <a:noFill/>
                </a:ln>
                <a:solidFill>
                  <a:srgbClr val="000000"/>
                </a:solidFill>
                <a:effectLst/>
                <a:uLnTx/>
                <a:uFillTx/>
                <a:latin typeface="Arial"/>
                <a:ea typeface="+mn-ea"/>
                <a:cs typeface="+mn-cs"/>
              </a:rPr>
              <a:t>auf?</a:t>
            </a:r>
          </a:p>
          <a:p>
            <a:pPr marL="0" marR="0" lvl="0" indent="0" algn="l" defTabSz="914400" rtl="0" eaLnBrk="0" fontAlgn="base" latinLnBrk="0" hangingPunct="0">
              <a:lnSpc>
                <a:spcPct val="114000"/>
              </a:lnSpc>
              <a:spcBef>
                <a:spcPts val="500"/>
              </a:spcBef>
              <a:spcAft>
                <a:spcPts val="500"/>
              </a:spcAft>
              <a:buClr>
                <a:srgbClr val="FF0000"/>
              </a:buClr>
              <a:buSzTx/>
              <a:buFontTx/>
              <a:buNone/>
              <a:tabLst>
                <a:tab pos="273050" algn="l"/>
                <a:tab pos="534988" algn="l"/>
                <a:tab pos="803275" algn="l"/>
                <a:tab pos="1076325" algn="l"/>
                <a:tab pos="1341438" algn="l"/>
              </a:tabLst>
              <a:defRPr/>
            </a:pPr>
            <a:r>
              <a:rPr kumimoji="0" lang="de-AT" sz="1800" b="1" i="0" u="none" strike="noStrike" kern="0" cap="none" spc="0" normalizeH="0" baseline="0" noProof="0" dirty="0">
                <a:ln>
                  <a:noFill/>
                </a:ln>
                <a:solidFill>
                  <a:srgbClr val="FF0000"/>
                </a:solidFill>
                <a:effectLst/>
                <a:uLnTx/>
                <a:uFillTx/>
                <a:latin typeface="Arial"/>
                <a:ea typeface="+mn-ea"/>
                <a:cs typeface="+mn-cs"/>
              </a:rPr>
              <a:t>	1.2.	</a:t>
            </a:r>
            <a:r>
              <a:rPr kumimoji="0" lang="de-DE" sz="1800" b="0" i="0" u="none" strike="noStrike" kern="0" cap="none" spc="0" normalizeH="0" baseline="0" noProof="0" dirty="0">
                <a:ln>
                  <a:noFill/>
                </a:ln>
                <a:solidFill>
                  <a:srgbClr val="000000"/>
                </a:solidFill>
                <a:effectLst/>
                <a:uLnTx/>
                <a:uFillTx/>
                <a:latin typeface="Arial"/>
                <a:ea typeface="+mn-ea"/>
                <a:cs typeface="+mn-cs"/>
              </a:rPr>
              <a:t>Welche altersspezifischen Unterschiede treten </a:t>
            </a:r>
            <a:br>
              <a:rPr kumimoji="0" lang="de-DE" sz="1800" b="0" i="0" u="none" strike="noStrike" kern="0" cap="none" spc="0" normalizeH="0" baseline="0" noProof="0" dirty="0">
                <a:ln>
                  <a:noFill/>
                </a:ln>
                <a:solidFill>
                  <a:srgbClr val="000000"/>
                </a:solidFill>
                <a:effectLst/>
                <a:uLnTx/>
                <a:uFillTx/>
                <a:latin typeface="Arial"/>
                <a:ea typeface="+mn-ea"/>
                <a:cs typeface="+mn-cs"/>
              </a:rPr>
            </a:br>
            <a:r>
              <a:rPr kumimoji="0" lang="de-DE" sz="1800" b="0" i="0" u="none" strike="noStrike" kern="0" cap="none" spc="0" normalizeH="0" baseline="0" noProof="0" dirty="0">
                <a:ln>
                  <a:noFill/>
                </a:ln>
                <a:solidFill>
                  <a:srgbClr val="000000"/>
                </a:solidFill>
                <a:effectLst/>
                <a:uLnTx/>
                <a:uFillTx/>
                <a:latin typeface="Arial"/>
                <a:ea typeface="+mn-ea"/>
                <a:cs typeface="+mn-cs"/>
              </a:rPr>
              <a:t>			beim Konsum von </a:t>
            </a:r>
            <a:r>
              <a:rPr kumimoji="0" lang="de-DE" sz="1800" b="1" i="0" u="none" strike="noStrike" kern="0" cap="none" spc="0" normalizeH="0" baseline="0" noProof="0" dirty="0">
                <a:ln>
                  <a:noFill/>
                </a:ln>
                <a:solidFill>
                  <a:srgbClr val="464B71"/>
                </a:solidFill>
                <a:effectLst/>
                <a:uLnTx/>
                <a:uFillTx/>
                <a:latin typeface="Arial"/>
                <a:ea typeface="+mn-ea"/>
                <a:cs typeface="+mn-cs"/>
              </a:rPr>
              <a:t>Sojaschnitzeln </a:t>
            </a:r>
            <a:r>
              <a:rPr kumimoji="0" lang="de-DE" sz="1800" b="0" i="0" u="none" strike="noStrike" kern="0" cap="none" spc="0" normalizeH="0" baseline="0" noProof="0" dirty="0">
                <a:ln>
                  <a:noFill/>
                </a:ln>
                <a:solidFill>
                  <a:srgbClr val="000000"/>
                </a:solidFill>
                <a:effectLst/>
                <a:uLnTx/>
                <a:uFillTx/>
                <a:latin typeface="Arial"/>
                <a:ea typeface="+mn-ea"/>
                <a:cs typeface="+mn-cs"/>
              </a:rPr>
              <a:t>auf?</a:t>
            </a:r>
          </a:p>
          <a:p>
            <a:pPr marL="0" marR="0" lvl="0" indent="0" algn="l" defTabSz="914400" rtl="0" eaLnBrk="0" fontAlgn="base" latinLnBrk="0" hangingPunct="0">
              <a:lnSpc>
                <a:spcPct val="114000"/>
              </a:lnSpc>
              <a:spcBef>
                <a:spcPts val="500"/>
              </a:spcBef>
              <a:spcAft>
                <a:spcPts val="500"/>
              </a:spcAft>
              <a:buClr>
                <a:srgbClr val="FF0000"/>
              </a:buClr>
              <a:buSzTx/>
              <a:buFontTx/>
              <a:buNone/>
              <a:tabLst>
                <a:tab pos="273050" algn="l"/>
                <a:tab pos="534988" algn="l"/>
                <a:tab pos="803275" algn="l"/>
                <a:tab pos="1076325" algn="l"/>
                <a:tab pos="1341438" algn="l"/>
              </a:tabLst>
              <a:defRPr/>
            </a:pPr>
            <a:r>
              <a:rPr kumimoji="0" lang="de-AT" sz="1800" b="1" i="0" u="none" strike="noStrike" kern="0" cap="none" spc="0" normalizeH="0" baseline="0" noProof="0" dirty="0">
                <a:ln>
                  <a:noFill/>
                </a:ln>
                <a:solidFill>
                  <a:srgbClr val="FF0000"/>
                </a:solidFill>
                <a:effectLst/>
                <a:uLnTx/>
                <a:uFillTx/>
                <a:latin typeface="Arial"/>
                <a:ea typeface="+mn-ea"/>
                <a:cs typeface="+mn-cs"/>
              </a:rPr>
              <a:t>	1.3.	</a:t>
            </a:r>
            <a:r>
              <a:rPr kumimoji="0" lang="de-DE" sz="1800" b="0" i="0" u="none" strike="noStrike" kern="0" cap="none" spc="0" normalizeH="0" baseline="0" noProof="0" dirty="0">
                <a:ln>
                  <a:noFill/>
                </a:ln>
                <a:solidFill>
                  <a:srgbClr val="000000"/>
                </a:solidFill>
                <a:effectLst/>
                <a:uLnTx/>
                <a:uFillTx/>
                <a:latin typeface="Arial"/>
                <a:ea typeface="+mn-ea"/>
                <a:cs typeface="+mn-cs"/>
              </a:rPr>
              <a:t>Welche altersspezifischen Unterschiede treten </a:t>
            </a:r>
            <a:br>
              <a:rPr kumimoji="0" lang="de-DE" sz="1800" b="0" i="0" u="none" strike="noStrike" kern="0" cap="none" spc="0" normalizeH="0" baseline="0" noProof="0" dirty="0">
                <a:ln>
                  <a:noFill/>
                </a:ln>
                <a:solidFill>
                  <a:srgbClr val="000000"/>
                </a:solidFill>
                <a:effectLst/>
                <a:uLnTx/>
                <a:uFillTx/>
                <a:latin typeface="Arial"/>
                <a:ea typeface="+mn-ea"/>
                <a:cs typeface="+mn-cs"/>
              </a:rPr>
            </a:br>
            <a:r>
              <a:rPr kumimoji="0" lang="de-DE" sz="1800" b="0" i="0" u="none" strike="noStrike" kern="0" cap="none" spc="0" normalizeH="0" baseline="0" noProof="0" dirty="0">
                <a:ln>
                  <a:noFill/>
                </a:ln>
                <a:solidFill>
                  <a:srgbClr val="000000"/>
                </a:solidFill>
                <a:effectLst/>
                <a:uLnTx/>
                <a:uFillTx/>
                <a:latin typeface="Arial"/>
                <a:ea typeface="+mn-ea"/>
                <a:cs typeface="+mn-cs"/>
              </a:rPr>
              <a:t>			beim Konsum von </a:t>
            </a:r>
            <a:r>
              <a:rPr kumimoji="0" lang="de-DE" sz="1800" b="1" i="0" u="none" strike="noStrike" kern="0" cap="none" spc="0" normalizeH="0" baseline="0" noProof="0" dirty="0">
                <a:ln>
                  <a:noFill/>
                </a:ln>
                <a:solidFill>
                  <a:srgbClr val="464B71"/>
                </a:solidFill>
                <a:effectLst/>
                <a:uLnTx/>
                <a:uFillTx/>
                <a:latin typeface="Arial"/>
                <a:ea typeface="+mn-ea"/>
                <a:cs typeface="+mn-cs"/>
              </a:rPr>
              <a:t>Hühnerschnitzeln </a:t>
            </a:r>
            <a:r>
              <a:rPr kumimoji="0" lang="de-DE" sz="1800" b="0" i="0" u="none" strike="noStrike" kern="0" cap="none" spc="0" normalizeH="0" baseline="0" noProof="0" dirty="0">
                <a:ln>
                  <a:noFill/>
                </a:ln>
                <a:solidFill>
                  <a:srgbClr val="000000"/>
                </a:solidFill>
                <a:effectLst/>
                <a:uLnTx/>
                <a:uFillTx/>
                <a:latin typeface="Arial"/>
                <a:ea typeface="+mn-ea"/>
                <a:cs typeface="+mn-cs"/>
              </a:rPr>
              <a:t>auf?</a:t>
            </a:r>
          </a:p>
          <a:p>
            <a:pPr marL="0" marR="0" lvl="0" indent="0" algn="l" defTabSz="914400" rtl="0" eaLnBrk="0" fontAlgn="base" latinLnBrk="0" hangingPunct="0">
              <a:lnSpc>
                <a:spcPct val="114000"/>
              </a:lnSpc>
              <a:spcBef>
                <a:spcPts val="500"/>
              </a:spcBef>
              <a:spcAft>
                <a:spcPts val="500"/>
              </a:spcAft>
              <a:buClr>
                <a:srgbClr val="FF0000"/>
              </a:buClr>
              <a:buSzTx/>
              <a:buFontTx/>
              <a:buNone/>
              <a:tabLst>
                <a:tab pos="273050" algn="l"/>
                <a:tab pos="534988" algn="l"/>
                <a:tab pos="803275" algn="l"/>
                <a:tab pos="1076325" algn="l"/>
                <a:tab pos="1341438" algn="l"/>
              </a:tabLst>
              <a:defRPr/>
            </a:pPr>
            <a:r>
              <a:rPr kumimoji="0" lang="de-AT" sz="1800" b="1" i="0" u="none" strike="noStrike" kern="0" cap="none" spc="0" normalizeH="0" baseline="0" noProof="0" dirty="0">
                <a:ln>
                  <a:noFill/>
                </a:ln>
                <a:solidFill>
                  <a:srgbClr val="FF0000"/>
                </a:solidFill>
                <a:effectLst/>
                <a:uLnTx/>
                <a:uFillTx/>
                <a:latin typeface="Arial"/>
                <a:ea typeface="+mn-ea"/>
                <a:cs typeface="+mn-cs"/>
              </a:rPr>
              <a:t>	1.4.	</a:t>
            </a:r>
            <a:r>
              <a:rPr kumimoji="0" lang="de-DE" sz="1800" b="0" i="0" u="none" strike="noStrike" kern="0" cap="none" spc="0" normalizeH="0" baseline="0" noProof="0" dirty="0">
                <a:ln>
                  <a:noFill/>
                </a:ln>
                <a:solidFill>
                  <a:srgbClr val="000000"/>
                </a:solidFill>
                <a:effectLst/>
                <a:uLnTx/>
                <a:uFillTx/>
                <a:latin typeface="Arial"/>
                <a:ea typeface="+mn-ea"/>
                <a:cs typeface="+mn-cs"/>
              </a:rPr>
              <a:t>Welche altersspezifischen Unterschiede treten </a:t>
            </a:r>
            <a:br>
              <a:rPr kumimoji="0" lang="de-DE" sz="1800" b="0" i="0" u="none" strike="noStrike" kern="0" cap="none" spc="0" normalizeH="0" baseline="0" noProof="0" dirty="0">
                <a:ln>
                  <a:noFill/>
                </a:ln>
                <a:solidFill>
                  <a:srgbClr val="000000"/>
                </a:solidFill>
                <a:effectLst/>
                <a:uLnTx/>
                <a:uFillTx/>
                <a:latin typeface="Arial"/>
                <a:ea typeface="+mn-ea"/>
                <a:cs typeface="+mn-cs"/>
              </a:rPr>
            </a:br>
            <a:r>
              <a:rPr kumimoji="0" lang="de-DE" sz="1800" b="0" i="0" u="none" strike="noStrike" kern="0" cap="none" spc="0" normalizeH="0" baseline="0" noProof="0" dirty="0">
                <a:ln>
                  <a:noFill/>
                </a:ln>
                <a:solidFill>
                  <a:srgbClr val="000000"/>
                </a:solidFill>
                <a:effectLst/>
                <a:uLnTx/>
                <a:uFillTx/>
                <a:latin typeface="Arial"/>
                <a:ea typeface="+mn-ea"/>
                <a:cs typeface="+mn-cs"/>
              </a:rPr>
              <a:t>			beim Konsum von </a:t>
            </a:r>
            <a:r>
              <a:rPr kumimoji="0" lang="de-DE" sz="1800" b="1" i="0" u="none" strike="noStrike" kern="0" cap="none" spc="0" normalizeH="0" baseline="0" noProof="0" dirty="0">
                <a:ln>
                  <a:noFill/>
                </a:ln>
                <a:solidFill>
                  <a:srgbClr val="464B71"/>
                </a:solidFill>
                <a:effectLst/>
                <a:uLnTx/>
                <a:uFillTx/>
                <a:latin typeface="Arial"/>
                <a:ea typeface="+mn-ea"/>
                <a:cs typeface="+mn-cs"/>
              </a:rPr>
              <a:t>Schweinsschnitzeln </a:t>
            </a:r>
            <a:r>
              <a:rPr kumimoji="0" lang="de-DE" sz="1800" b="0" i="0" u="none" strike="noStrike" kern="0" cap="none" spc="0" normalizeH="0" baseline="0" noProof="0" dirty="0">
                <a:ln>
                  <a:noFill/>
                </a:ln>
                <a:solidFill>
                  <a:srgbClr val="000000"/>
                </a:solidFill>
                <a:effectLst/>
                <a:uLnTx/>
                <a:uFillTx/>
                <a:latin typeface="Arial"/>
                <a:ea typeface="+mn-ea"/>
                <a:cs typeface="+mn-cs"/>
              </a:rPr>
              <a:t>auf?</a:t>
            </a:r>
          </a:p>
          <a:p>
            <a:pPr marL="0" marR="0" lvl="0" indent="0" algn="l" defTabSz="914400" rtl="0" eaLnBrk="0" fontAlgn="base" latinLnBrk="0" hangingPunct="0">
              <a:lnSpc>
                <a:spcPct val="114000"/>
              </a:lnSpc>
              <a:spcBef>
                <a:spcPts val="500"/>
              </a:spcBef>
              <a:spcAft>
                <a:spcPts val="500"/>
              </a:spcAft>
              <a:buClr>
                <a:srgbClr val="FF0000"/>
              </a:buClr>
              <a:buSzTx/>
              <a:buFontTx/>
              <a:buNone/>
              <a:tabLst>
                <a:tab pos="273050" algn="l"/>
                <a:tab pos="534988" algn="l"/>
                <a:tab pos="803275" algn="l"/>
                <a:tab pos="1076325" algn="l"/>
                <a:tab pos="1341438" algn="l"/>
              </a:tabLst>
              <a:defRPr/>
            </a:pPr>
            <a:r>
              <a:rPr kumimoji="0" lang="de-AT" sz="1800" b="1" i="0" u="none" strike="noStrike" kern="0" cap="none" spc="0" normalizeH="0" baseline="0" noProof="0" dirty="0">
                <a:ln>
                  <a:noFill/>
                </a:ln>
                <a:solidFill>
                  <a:srgbClr val="FF0000"/>
                </a:solidFill>
                <a:effectLst/>
                <a:uLnTx/>
                <a:uFillTx/>
                <a:latin typeface="Arial"/>
                <a:ea typeface="+mn-ea"/>
                <a:cs typeface="+mn-cs"/>
              </a:rPr>
              <a:t>	1.5.	</a:t>
            </a:r>
            <a:r>
              <a:rPr kumimoji="0" lang="de-DE" sz="1800" b="0" i="0" u="none" strike="noStrike" kern="0" cap="none" spc="0" normalizeH="0" baseline="0" noProof="0" dirty="0">
                <a:ln>
                  <a:noFill/>
                </a:ln>
                <a:solidFill>
                  <a:srgbClr val="000000"/>
                </a:solidFill>
                <a:effectLst/>
                <a:uLnTx/>
                <a:uFillTx/>
                <a:latin typeface="Arial"/>
                <a:ea typeface="+mn-ea"/>
                <a:cs typeface="+mn-cs"/>
              </a:rPr>
              <a:t>usw.</a:t>
            </a:r>
            <a:br>
              <a:rPr kumimoji="0" lang="de-DE" sz="1800" b="0" i="0" u="none" strike="noStrike" kern="0" cap="none" spc="0" normalizeH="0" baseline="0" noProof="0" dirty="0">
                <a:ln>
                  <a:noFill/>
                </a:ln>
                <a:solidFill>
                  <a:srgbClr val="000000"/>
                </a:solidFill>
                <a:effectLst/>
                <a:uLnTx/>
                <a:uFillTx/>
                <a:latin typeface="Arial"/>
                <a:ea typeface="+mn-ea"/>
                <a:cs typeface="+mn-cs"/>
              </a:rPr>
            </a:br>
            <a:endParaRPr kumimoji="0" lang="de-DE" sz="1000" b="0" i="0" u="none" strike="noStrike" kern="0" cap="none" spc="0" normalizeH="0" baseline="0" noProof="0" dirty="0">
              <a:ln>
                <a:noFill/>
              </a:ln>
              <a:solidFill>
                <a:srgbClr val="000000"/>
              </a:solidFill>
              <a:effectLst/>
              <a:uLnTx/>
              <a:uFillTx/>
              <a:latin typeface="Arial"/>
              <a:ea typeface="+mn-ea"/>
              <a:cs typeface="+mn-cs"/>
            </a:endParaRPr>
          </a:p>
          <a:p>
            <a:pPr marL="914400" marR="0" lvl="2" indent="0" algn="l" defTabSz="914400" rtl="0" eaLnBrk="0" fontAlgn="base" latinLnBrk="0" hangingPunct="0">
              <a:lnSpc>
                <a:spcPct val="100000"/>
              </a:lnSpc>
              <a:spcBef>
                <a:spcPts val="400"/>
              </a:spcBef>
              <a:spcAft>
                <a:spcPts val="400"/>
              </a:spcAft>
              <a:buClr>
                <a:srgbClr val="FF0000"/>
              </a:buClr>
              <a:buSzTx/>
              <a:buFontTx/>
              <a:buNone/>
              <a:tabLst>
                <a:tab pos="273050" algn="l"/>
                <a:tab pos="534988" algn="l"/>
                <a:tab pos="803275" algn="l"/>
                <a:tab pos="1076325" algn="l"/>
                <a:tab pos="1341438" algn="l"/>
                <a:tab pos="2867025" algn="l"/>
                <a:tab pos="3138488" algn="l"/>
                <a:tab pos="3762375" algn="l"/>
                <a:tab pos="4395788" algn="l"/>
                <a:tab pos="4932363" algn="l"/>
                <a:tab pos="6189663" algn="l"/>
                <a:tab pos="7446963" algn="l"/>
              </a:tabLst>
              <a:defRPr/>
            </a:pPr>
            <a:r>
              <a:rPr kumimoji="0" lang="de-DE" sz="1800" b="0" i="0" u="none" strike="noStrike" kern="0" cap="none" spc="0" normalizeH="0" baseline="0" noProof="0" dirty="0">
                <a:ln>
                  <a:noFill/>
                </a:ln>
                <a:solidFill>
                  <a:srgbClr val="000000"/>
                </a:solidFill>
                <a:effectLst/>
                <a:uLnTx/>
                <a:uFillTx/>
                <a:latin typeface="Arial"/>
                <a:ea typeface="+mn-ea"/>
                <a:cs typeface="+mn-cs"/>
              </a:rPr>
              <a:t>			</a:t>
            </a:r>
            <a:r>
              <a:rPr kumimoji="0" lang="de-DE" sz="1800" b="0" i="0" u="none" strike="noStrike" kern="0" cap="none" spc="0" normalizeH="0" baseline="0" noProof="0" dirty="0">
                <a:ln>
                  <a:noFill/>
                </a:ln>
                <a:solidFill>
                  <a:srgbClr val="FF0000"/>
                </a:solidFill>
                <a:effectLst/>
                <a:uLnTx/>
                <a:uFillTx/>
                <a:latin typeface="Arial"/>
                <a:ea typeface="+mn-ea"/>
                <a:cs typeface="+mn-cs"/>
              </a:rPr>
              <a:t>■</a:t>
            </a:r>
            <a:r>
              <a:rPr kumimoji="0" lang="de-DE" sz="1800" b="0" i="0" u="none" strike="noStrike" kern="0" cap="none" spc="0" normalizeH="0" baseline="0" noProof="0" dirty="0">
                <a:ln>
                  <a:noFill/>
                </a:ln>
                <a:solidFill>
                  <a:srgbClr val="000000"/>
                </a:solidFill>
                <a:effectLst/>
                <a:uLnTx/>
                <a:uFillTx/>
                <a:latin typeface="Arial"/>
                <a:ea typeface="+mn-ea"/>
                <a:cs typeface="+mn-cs"/>
              </a:rPr>
              <a:t>	</a:t>
            </a:r>
            <a:r>
              <a:rPr kumimoji="0" lang="de-DE" sz="1800" b="1" i="0" u="none" strike="noStrike" kern="0" cap="none" spc="0" normalizeH="0" baseline="0" noProof="0" dirty="0">
                <a:ln>
                  <a:noFill/>
                </a:ln>
                <a:solidFill>
                  <a:srgbClr val="000000"/>
                </a:solidFill>
                <a:effectLst/>
                <a:uLnTx/>
                <a:uFillTx/>
                <a:latin typeface="Arial"/>
                <a:ea typeface="+mn-ea"/>
                <a:cs typeface="+mn-cs"/>
              </a:rPr>
              <a:t>Alter</a:t>
            </a:r>
            <a:r>
              <a:rPr kumimoji="0" lang="de-DE" sz="1800" b="0" i="0" u="none" strike="noStrike" kern="0" cap="none" spc="0" normalizeH="0" baseline="0" noProof="0" dirty="0">
                <a:ln>
                  <a:noFill/>
                </a:ln>
                <a:solidFill>
                  <a:srgbClr val="000000"/>
                </a:solidFill>
                <a:effectLst/>
                <a:uLnTx/>
                <a:uFillTx/>
                <a:latin typeface="Arial"/>
                <a:ea typeface="+mn-ea"/>
                <a:cs typeface="+mn-cs"/>
              </a:rPr>
              <a:t> ‒ z.B. „bis 40“ Jahre | „älter“</a:t>
            </a:r>
          </a:p>
          <a:p>
            <a:pPr marL="0" marR="0" lvl="0" indent="0" algn="l" defTabSz="914400" rtl="0" eaLnBrk="0" fontAlgn="base" latinLnBrk="0" hangingPunct="0">
              <a:lnSpc>
                <a:spcPct val="110000"/>
              </a:lnSpc>
              <a:spcBef>
                <a:spcPts val="400"/>
              </a:spcBef>
              <a:spcAft>
                <a:spcPts val="400"/>
              </a:spcAft>
              <a:buClr>
                <a:srgbClr val="FF0000"/>
              </a:buClr>
              <a:buSzTx/>
              <a:buFontTx/>
              <a:buNone/>
              <a:tabLst>
                <a:tab pos="273050" algn="l"/>
                <a:tab pos="534988" algn="l"/>
                <a:tab pos="803275" algn="l"/>
                <a:tab pos="1076325" algn="l"/>
                <a:tab pos="1341438" algn="l"/>
                <a:tab pos="2867025" algn="l"/>
                <a:tab pos="3138488" algn="l"/>
                <a:tab pos="3762375" algn="l"/>
                <a:tab pos="4395788" algn="l"/>
                <a:tab pos="4932363" algn="l"/>
                <a:tab pos="6189663" algn="l"/>
                <a:tab pos="7440613" algn="l"/>
                <a:tab pos="8339138" algn="l"/>
              </a:tabLst>
              <a:defRPr/>
            </a:pPr>
            <a:r>
              <a:rPr kumimoji="0" lang="de-DE" sz="1800" b="0" i="0" u="none" strike="noStrike" kern="0" cap="none" spc="0" normalizeH="0" baseline="0" noProof="0" dirty="0">
                <a:ln>
                  <a:noFill/>
                </a:ln>
                <a:solidFill>
                  <a:srgbClr val="000000"/>
                </a:solidFill>
                <a:effectLst/>
                <a:uLnTx/>
                <a:uFillTx/>
                <a:latin typeface="Arial"/>
                <a:ea typeface="+mn-ea"/>
                <a:cs typeface="+mn-cs"/>
              </a:rPr>
              <a:t>						</a:t>
            </a:r>
            <a:r>
              <a:rPr kumimoji="0" lang="de-DE" sz="1800" b="0" i="0" u="none" strike="noStrike" kern="0" cap="none" spc="0" normalizeH="0" baseline="0" noProof="0" dirty="0">
                <a:ln>
                  <a:noFill/>
                </a:ln>
                <a:solidFill>
                  <a:srgbClr val="FF0000"/>
                </a:solidFill>
                <a:effectLst/>
                <a:uLnTx/>
                <a:uFillTx/>
                <a:latin typeface="Arial"/>
                <a:ea typeface="+mn-ea"/>
                <a:cs typeface="+mn-cs"/>
              </a:rPr>
              <a:t>■</a:t>
            </a:r>
            <a:r>
              <a:rPr kumimoji="0" lang="de-DE" sz="1800" b="0" i="0" u="none" strike="noStrike" kern="0" cap="none" spc="0" normalizeH="0" baseline="0" noProof="0" dirty="0">
                <a:ln>
                  <a:noFill/>
                </a:ln>
                <a:solidFill>
                  <a:srgbClr val="000000"/>
                </a:solidFill>
                <a:effectLst/>
                <a:uLnTx/>
                <a:uFillTx/>
                <a:latin typeface="Arial"/>
                <a:ea typeface="+mn-ea"/>
                <a:cs typeface="+mn-cs"/>
              </a:rPr>
              <a:t>	</a:t>
            </a:r>
            <a:r>
              <a:rPr kumimoji="0" lang="de-DE" sz="1800" b="1" i="0" u="none" strike="noStrike" kern="0" cap="none" spc="0" normalizeH="0" baseline="0" noProof="0" dirty="0">
                <a:ln>
                  <a:noFill/>
                </a:ln>
                <a:solidFill>
                  <a:srgbClr val="000000"/>
                </a:solidFill>
                <a:effectLst/>
                <a:uLnTx/>
                <a:uFillTx/>
                <a:latin typeface="Arial"/>
                <a:ea typeface="+mn-ea"/>
                <a:cs typeface="+mn-cs"/>
              </a:rPr>
              <a:t>Konsumation</a:t>
            </a:r>
            <a:r>
              <a:rPr kumimoji="0" lang="de-DE" sz="1800" b="0" i="0" u="none" strike="noStrike" kern="0" cap="none" spc="0" normalizeH="0" baseline="0" noProof="0" dirty="0">
                <a:ln>
                  <a:noFill/>
                </a:ln>
                <a:solidFill>
                  <a:srgbClr val="000000"/>
                </a:solidFill>
                <a:effectLst/>
                <a:uLnTx/>
                <a:uFillTx/>
                <a:latin typeface="Arial"/>
                <a:ea typeface="+mn-ea"/>
                <a:cs typeface="+mn-cs"/>
              </a:rPr>
              <a:t> </a:t>
            </a:r>
            <a:r>
              <a:rPr kumimoji="0" lang="de-DE" sz="1800" b="1" i="0" u="none" strike="noStrike" kern="0" cap="none" spc="0" normalizeH="0" baseline="0" noProof="0" dirty="0">
                <a:ln>
                  <a:noFill/>
                </a:ln>
                <a:solidFill>
                  <a:srgbClr val="000000"/>
                </a:solidFill>
                <a:effectLst/>
                <a:uLnTx/>
                <a:uFillTx/>
                <a:latin typeface="Arial"/>
                <a:ea typeface="+mn-ea"/>
                <a:cs typeface="+mn-cs"/>
              </a:rPr>
              <a:t>generell </a:t>
            </a:r>
            <a:r>
              <a:rPr kumimoji="0" lang="de-DE" sz="1800" b="0" i="0" u="none" strike="noStrike" kern="0" cap="none" spc="0" normalizeH="0" baseline="0" noProof="0" dirty="0">
                <a:ln>
                  <a:noFill/>
                </a:ln>
                <a:solidFill>
                  <a:srgbClr val="000000"/>
                </a:solidFill>
                <a:effectLst/>
                <a:uLnTx/>
                <a:uFillTx/>
                <a:latin typeface="Arial"/>
                <a:ea typeface="+mn-ea"/>
                <a:cs typeface="+mn-cs"/>
              </a:rPr>
              <a:t>von Schnitzel aus </a:t>
            </a:r>
            <a:br>
              <a:rPr kumimoji="0" lang="de-DE" sz="1800" b="0" i="0" u="none" strike="noStrike" kern="0" cap="none" spc="0" normalizeH="0" baseline="0" noProof="0" dirty="0">
                <a:ln>
                  <a:noFill/>
                </a:ln>
                <a:solidFill>
                  <a:srgbClr val="000000"/>
                </a:solidFill>
                <a:effectLst/>
                <a:uLnTx/>
                <a:uFillTx/>
                <a:latin typeface="Arial"/>
                <a:ea typeface="+mn-ea"/>
                <a:cs typeface="+mn-cs"/>
              </a:rPr>
            </a:br>
            <a:r>
              <a:rPr kumimoji="0" lang="de-DE" sz="1800" b="0" i="0" u="none" strike="noStrike" kern="0" cap="none" spc="0" normalizeH="0" baseline="0" noProof="0" dirty="0">
                <a:ln>
                  <a:noFill/>
                </a:ln>
                <a:solidFill>
                  <a:srgbClr val="000000"/>
                </a:solidFill>
                <a:effectLst/>
                <a:uLnTx/>
                <a:uFillTx/>
                <a:latin typeface="Arial"/>
                <a:ea typeface="+mn-ea"/>
                <a:cs typeface="+mn-cs"/>
              </a:rPr>
              <a:t>							‒ Gemüse </a:t>
            </a:r>
            <a:r>
              <a:rPr kumimoji="0" lang="de-DE" sz="1800" b="0" i="0" u="none" strike="noStrike" kern="0" cap="none" spc="0" normalizeH="0" baseline="0" noProof="0" dirty="0">
                <a:ln>
                  <a:noFill/>
                </a:ln>
                <a:solidFill>
                  <a:srgbClr val="000000"/>
                </a:solidFill>
                <a:effectLst/>
                <a:uLnTx/>
                <a:uFillTx/>
                <a:latin typeface="Arial"/>
                <a:ea typeface="+mn-ea"/>
                <a:cs typeface="+mn-cs"/>
                <a:sym typeface="Wingdings" panose="05000000000000000000" pitchFamily="2" charset="2"/>
              </a:rPr>
              <a:t> 	</a:t>
            </a:r>
            <a:r>
              <a:rPr kumimoji="0" lang="de-DE" sz="1800" b="0" i="0" u="none" strike="noStrike" kern="0" cap="none" spc="0" normalizeH="0" baseline="0" noProof="0" dirty="0">
                <a:ln>
                  <a:noFill/>
                </a:ln>
                <a:solidFill>
                  <a:srgbClr val="000000"/>
                </a:solidFill>
                <a:effectLst/>
                <a:uLnTx/>
                <a:uFillTx/>
                <a:latin typeface="Arial"/>
                <a:ea typeface="+mn-ea"/>
                <a:cs typeface="+mn-cs"/>
              </a:rPr>
              <a:t>Soja </a:t>
            </a:r>
            <a:r>
              <a:rPr kumimoji="0" lang="de-DE" sz="1800" b="0" i="0" u="none" strike="noStrike" kern="0" cap="none" spc="0" normalizeH="0" baseline="0" noProof="0" dirty="0">
                <a:ln>
                  <a:noFill/>
                </a:ln>
                <a:solidFill>
                  <a:srgbClr val="000000"/>
                </a:solidFill>
                <a:effectLst/>
                <a:uLnTx/>
                <a:uFillTx/>
                <a:latin typeface="Arial"/>
                <a:ea typeface="+mn-ea"/>
                <a:cs typeface="+mn-cs"/>
                <a:sym typeface="Wingdings" panose="05000000000000000000" pitchFamily="2" charset="2"/>
              </a:rPr>
              <a:t>	Huhn  	Schwein   usw.</a:t>
            </a:r>
          </a:p>
          <a:p>
            <a:pPr marL="0" marR="0" lvl="0" indent="0" algn="l" defTabSz="914400" rtl="0" eaLnBrk="0" fontAlgn="base" latinLnBrk="0" hangingPunct="0">
              <a:lnSpc>
                <a:spcPct val="110000"/>
              </a:lnSpc>
              <a:spcBef>
                <a:spcPts val="400"/>
              </a:spcBef>
              <a:spcAft>
                <a:spcPts val="400"/>
              </a:spcAft>
              <a:buClr>
                <a:srgbClr val="FF0000"/>
              </a:buClr>
              <a:buSzTx/>
              <a:buFontTx/>
              <a:buNone/>
              <a:tabLst>
                <a:tab pos="273050" algn="l"/>
                <a:tab pos="534988" algn="l"/>
                <a:tab pos="803275" algn="l"/>
                <a:tab pos="1076325" algn="l"/>
                <a:tab pos="1341438" algn="l"/>
                <a:tab pos="2867025" algn="l"/>
                <a:tab pos="3138488" algn="l"/>
                <a:tab pos="3762375" algn="l"/>
                <a:tab pos="4395788" algn="l"/>
                <a:tab pos="4932363" algn="l"/>
                <a:tab pos="6189663" algn="l"/>
                <a:tab pos="7440613" algn="l"/>
                <a:tab pos="8339138" algn="l"/>
              </a:tabLst>
              <a:defRPr/>
            </a:pPr>
            <a:r>
              <a:rPr kumimoji="0" lang="de-DE" sz="1800" b="0" i="0" u="none" strike="noStrike" kern="0" cap="none" spc="0" normalizeH="0" baseline="0" noProof="0" dirty="0">
                <a:ln>
                  <a:noFill/>
                </a:ln>
                <a:solidFill>
                  <a:srgbClr val="000000"/>
                </a:solidFill>
                <a:effectLst/>
                <a:uLnTx/>
                <a:uFillTx/>
                <a:latin typeface="Arial"/>
                <a:ea typeface="+mn-ea"/>
                <a:cs typeface="+mn-cs"/>
              </a:rPr>
              <a:t>							oder </a:t>
            </a:r>
            <a:r>
              <a:rPr kumimoji="0" lang="de-DE" sz="1800" b="1" i="0" u="none" strike="noStrike" kern="0" cap="none" spc="0" normalizeH="0" baseline="0" noProof="0" dirty="0">
                <a:ln>
                  <a:noFill/>
                </a:ln>
                <a:solidFill>
                  <a:srgbClr val="000000"/>
                </a:solidFill>
                <a:effectLst/>
                <a:uLnTx/>
                <a:uFillTx/>
                <a:latin typeface="Arial"/>
                <a:ea typeface="+mn-ea"/>
                <a:cs typeface="+mn-cs"/>
              </a:rPr>
              <a:t>Anzahl </a:t>
            </a:r>
            <a:r>
              <a:rPr kumimoji="0" lang="de-DE" sz="1800" b="0" i="0" u="none" strike="noStrike" kern="0" cap="none" spc="0" normalizeH="0" baseline="0" noProof="0" dirty="0">
                <a:ln>
                  <a:noFill/>
                </a:ln>
                <a:solidFill>
                  <a:srgbClr val="000000"/>
                </a:solidFill>
                <a:effectLst/>
                <a:uLnTx/>
                <a:uFillTx/>
                <a:latin typeface="Arial"/>
                <a:ea typeface="+mn-ea"/>
                <a:cs typeface="+mn-cs"/>
              </a:rPr>
              <a:t>(in den letzten …)</a:t>
            </a:r>
            <a:r>
              <a:rPr kumimoji="0" lang="de-DE" sz="1800" b="1" i="0" u="none" strike="noStrike" kern="0" cap="none" spc="0" normalizeH="0" baseline="0" noProof="0" dirty="0">
                <a:ln>
                  <a:noFill/>
                </a:ln>
                <a:solidFill>
                  <a:srgbClr val="000000"/>
                </a:solidFill>
                <a:effectLst/>
                <a:uLnTx/>
                <a:uFillTx/>
                <a:latin typeface="Arial"/>
                <a:ea typeface="+mn-ea"/>
                <a:cs typeface="+mn-cs"/>
              </a:rPr>
              <a:t> </a:t>
            </a:r>
            <a:r>
              <a:rPr kumimoji="0" lang="de-DE" sz="1800" b="0" i="0" u="none" strike="noStrike" kern="0" cap="none" spc="0" normalizeH="0" baseline="0" noProof="0" dirty="0">
                <a:ln>
                  <a:noFill/>
                </a:ln>
                <a:solidFill>
                  <a:srgbClr val="000000"/>
                </a:solidFill>
                <a:effectLst/>
                <a:uLnTx/>
                <a:uFillTx/>
                <a:latin typeface="Arial"/>
                <a:ea typeface="+mn-ea"/>
                <a:cs typeface="+mn-cs"/>
              </a:rPr>
              <a:t>gegessener </a:t>
            </a:r>
            <a:r>
              <a:rPr kumimoji="0" lang="de-DE" sz="1800" b="1" i="0" u="none" strike="noStrike" kern="0" cap="none" spc="0" normalizeH="0" baseline="0" noProof="0" dirty="0">
                <a:ln>
                  <a:noFill/>
                </a:ln>
                <a:solidFill>
                  <a:srgbClr val="000000"/>
                </a:solidFill>
                <a:effectLst/>
                <a:uLnTx/>
                <a:uFillTx/>
                <a:latin typeface="Arial"/>
                <a:ea typeface="+mn-ea"/>
                <a:cs typeface="+mn-cs"/>
              </a:rPr>
              <a:t>Schnitzel </a:t>
            </a:r>
            <a:r>
              <a:rPr kumimoji="0" lang="de-DE" sz="1800" b="0" i="0" u="none" strike="noStrike" kern="0" cap="none" spc="0" normalizeH="0" baseline="0" noProof="0" dirty="0">
                <a:ln>
                  <a:noFill/>
                </a:ln>
                <a:solidFill>
                  <a:srgbClr val="000000"/>
                </a:solidFill>
                <a:effectLst/>
                <a:uLnTx/>
                <a:uFillTx/>
                <a:latin typeface="Arial"/>
                <a:ea typeface="+mn-ea"/>
                <a:cs typeface="+mn-cs"/>
              </a:rPr>
              <a:t>aus</a:t>
            </a:r>
            <a:br>
              <a:rPr kumimoji="0" lang="de-DE" sz="1800" b="1" i="0" u="none" strike="noStrike" kern="0" cap="none" spc="0" normalizeH="0" baseline="0" noProof="0" dirty="0">
                <a:ln>
                  <a:noFill/>
                </a:ln>
                <a:solidFill>
                  <a:srgbClr val="000000"/>
                </a:solidFill>
                <a:effectLst/>
                <a:uLnTx/>
                <a:uFillTx/>
                <a:latin typeface="Arial"/>
                <a:ea typeface="+mn-ea"/>
                <a:cs typeface="+mn-cs"/>
              </a:rPr>
            </a:br>
            <a:r>
              <a:rPr kumimoji="0" lang="de-DE" sz="1800" b="0" i="0" u="none" strike="noStrike" kern="0" cap="none" spc="0" normalizeH="0" baseline="0" noProof="0" dirty="0">
                <a:ln>
                  <a:noFill/>
                </a:ln>
                <a:solidFill>
                  <a:srgbClr val="000000"/>
                </a:solidFill>
                <a:effectLst/>
                <a:uLnTx/>
                <a:uFillTx/>
                <a:latin typeface="Arial"/>
                <a:ea typeface="+mn-ea"/>
                <a:cs typeface="+mn-cs"/>
              </a:rPr>
              <a:t>							‒ Gemüse |__|__|    Soja |__|__|    Huhn |__|__|   usw.</a:t>
            </a:r>
          </a:p>
        </p:txBody>
      </p:sp>
      <p:graphicFrame>
        <p:nvGraphicFramePr>
          <p:cNvPr id="11" name="Tabelle 2">
            <a:extLst>
              <a:ext uri="{FF2B5EF4-FFF2-40B4-BE49-F238E27FC236}">
                <a16:creationId xmlns:a16="http://schemas.microsoft.com/office/drawing/2014/main" id="{3A254C6A-B16B-4E21-9B24-81D6BDBC5F69}"/>
              </a:ext>
            </a:extLst>
          </p:cNvPr>
          <p:cNvGraphicFramePr>
            <a:graphicFrameLocks noGrp="1"/>
          </p:cNvGraphicFramePr>
          <p:nvPr>
            <p:extLst>
              <p:ext uri="{D42A27DB-BD31-4B8C-83A1-F6EECF244321}">
                <p14:modId xmlns:p14="http://schemas.microsoft.com/office/powerpoint/2010/main" val="1571232196"/>
              </p:ext>
            </p:extLst>
          </p:nvPr>
        </p:nvGraphicFramePr>
        <p:xfrm>
          <a:off x="6543676" y="890002"/>
          <a:ext cx="3195126" cy="3530763"/>
        </p:xfrm>
        <a:graphic>
          <a:graphicData uri="http://schemas.openxmlformats.org/drawingml/2006/table">
            <a:tbl>
              <a:tblPr firstRow="1" bandRow="1">
                <a:effectLst>
                  <a:outerShdw blurRad="50800" dist="38100" dir="2700000" algn="tl" rotWithShape="0">
                    <a:prstClr val="black">
                      <a:alpha val="40000"/>
                    </a:prstClr>
                  </a:outerShdw>
                </a:effectLst>
              </a:tblPr>
              <a:tblGrid>
                <a:gridCol w="894638">
                  <a:extLst>
                    <a:ext uri="{9D8B030D-6E8A-4147-A177-3AD203B41FA5}">
                      <a16:colId xmlns:a16="http://schemas.microsoft.com/office/drawing/2014/main" val="1631736497"/>
                    </a:ext>
                  </a:extLst>
                </a:gridCol>
                <a:gridCol w="575122">
                  <a:extLst>
                    <a:ext uri="{9D8B030D-6E8A-4147-A177-3AD203B41FA5}">
                      <a16:colId xmlns:a16="http://schemas.microsoft.com/office/drawing/2014/main" val="2950478532"/>
                    </a:ext>
                  </a:extLst>
                </a:gridCol>
                <a:gridCol w="575122">
                  <a:extLst>
                    <a:ext uri="{9D8B030D-6E8A-4147-A177-3AD203B41FA5}">
                      <a16:colId xmlns:a16="http://schemas.microsoft.com/office/drawing/2014/main" val="2270749580"/>
                    </a:ext>
                  </a:extLst>
                </a:gridCol>
                <a:gridCol w="575122">
                  <a:extLst>
                    <a:ext uri="{9D8B030D-6E8A-4147-A177-3AD203B41FA5}">
                      <a16:colId xmlns:a16="http://schemas.microsoft.com/office/drawing/2014/main" val="1749104500"/>
                    </a:ext>
                  </a:extLst>
                </a:gridCol>
                <a:gridCol w="575122">
                  <a:extLst>
                    <a:ext uri="{9D8B030D-6E8A-4147-A177-3AD203B41FA5}">
                      <a16:colId xmlns:a16="http://schemas.microsoft.com/office/drawing/2014/main" val="1800306303"/>
                    </a:ext>
                  </a:extLst>
                </a:gridCol>
              </a:tblGrid>
              <a:tr h="914055">
                <a:tc>
                  <a:txBody>
                    <a:bodyPr/>
                    <a:lstStyle/>
                    <a:p>
                      <a:pPr algn="ctr"/>
                      <a:endParaRPr lang="de-AT" sz="1400" b="0" dirty="0">
                        <a:solidFill>
                          <a:srgbClr val="464B71"/>
                        </a:solidFill>
                      </a:endParaRPr>
                    </a:p>
                  </a:txBody>
                  <a:tcPr anchor="ctr">
                    <a:lnL w="12700" cap="flat" cmpd="sng" algn="ctr">
                      <a:solidFill>
                        <a:schemeClr val="tx1"/>
                      </a:solidFill>
                      <a:prstDash val="solid"/>
                      <a:round/>
                      <a:headEnd type="none" w="med" len="med"/>
                      <a:tailEnd type="none" w="med" len="med"/>
                    </a:lnL>
                    <a:lnR w="12700" cap="flat" cmpd="sng" algn="ctr">
                      <a:solidFill>
                        <a:srgbClr val="464B7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464B71"/>
                      </a:solidFill>
                      <a:prstDash val="solid"/>
                      <a:round/>
                      <a:headEnd type="none" w="med" len="med"/>
                      <a:tailEnd type="none" w="med" len="med"/>
                    </a:lnB>
                  </a:tcPr>
                </a:tc>
                <a:tc gridSpan="4">
                  <a:txBody>
                    <a:bodyPr/>
                    <a:lstStyle/>
                    <a:p>
                      <a:pPr algn="ctr"/>
                      <a:r>
                        <a:rPr lang="de-DE" sz="1400" b="0" dirty="0">
                          <a:solidFill>
                            <a:srgbClr val="464B71"/>
                          </a:solidFill>
                        </a:rPr>
                        <a:t>Altersunterschiede </a:t>
                      </a:r>
                      <a:endParaRPr lang="de-AT" sz="1400" b="0" dirty="0">
                        <a:solidFill>
                          <a:srgbClr val="464B71"/>
                        </a:solidFill>
                      </a:endParaRPr>
                    </a:p>
                  </a:txBody>
                  <a:tcPr anchor="ctr">
                    <a:lnL w="12700" cap="flat" cmpd="sng" algn="ctr">
                      <a:solidFill>
                        <a:srgbClr val="464B7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464B71"/>
                      </a:solidFill>
                      <a:prstDash val="solid"/>
                      <a:round/>
                      <a:headEnd type="none" w="med" len="med"/>
                      <a:tailEnd type="none" w="med" len="med"/>
                    </a:lnB>
                  </a:tcPr>
                </a:tc>
                <a:tc hMerge="1">
                  <a:txBody>
                    <a:bodyPr/>
                    <a:lstStyle/>
                    <a:p>
                      <a:pPr algn="ctr"/>
                      <a:endParaRPr lang="de-AT" sz="1400" b="0" dirty="0">
                        <a:solidFill>
                          <a:srgbClr val="464B71"/>
                        </a:solidFill>
                      </a:endParaRPr>
                    </a:p>
                  </a:txBody>
                  <a:tcPr anchor="ctr">
                    <a:lnL w="12700" cap="flat" cmpd="sng" algn="ctr">
                      <a:solidFill>
                        <a:srgbClr val="464B71"/>
                      </a:solidFill>
                      <a:prstDash val="solid"/>
                      <a:round/>
                      <a:headEnd type="none" w="med" len="med"/>
                      <a:tailEnd type="none" w="med" len="med"/>
                    </a:lnL>
                    <a:lnR w="12700" cap="flat" cmpd="sng" algn="ctr">
                      <a:solidFill>
                        <a:srgbClr val="464B7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464B71"/>
                      </a:solidFill>
                      <a:prstDash val="solid"/>
                      <a:round/>
                      <a:headEnd type="none" w="med" len="med"/>
                      <a:tailEnd type="none" w="med" len="med"/>
                    </a:lnB>
                  </a:tcPr>
                </a:tc>
                <a:tc hMerge="1">
                  <a:txBody>
                    <a:bodyPr/>
                    <a:lstStyle/>
                    <a:p>
                      <a:pPr algn="ctr"/>
                      <a:endParaRPr lang="de-AT" sz="1400" b="0" dirty="0">
                        <a:solidFill>
                          <a:srgbClr val="464B71"/>
                        </a:solidFill>
                      </a:endParaRPr>
                    </a:p>
                  </a:txBody>
                  <a:tcPr anchor="ctr">
                    <a:lnL w="12700" cap="flat" cmpd="sng" algn="ctr">
                      <a:solidFill>
                        <a:srgbClr val="464B71"/>
                      </a:solidFill>
                      <a:prstDash val="solid"/>
                      <a:round/>
                      <a:headEnd type="none" w="med" len="med"/>
                      <a:tailEnd type="none" w="med" len="med"/>
                    </a:lnL>
                    <a:lnR w="12700" cap="flat" cmpd="sng" algn="ctr">
                      <a:solidFill>
                        <a:srgbClr val="464B7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464B71"/>
                      </a:solidFill>
                      <a:prstDash val="solid"/>
                      <a:round/>
                      <a:headEnd type="none" w="med" len="med"/>
                      <a:tailEnd type="none" w="med" len="med"/>
                    </a:lnB>
                  </a:tcPr>
                </a:tc>
                <a:tc hMerge="1">
                  <a:txBody>
                    <a:bodyPr/>
                    <a:lstStyle/>
                    <a:p>
                      <a:pPr algn="ctr"/>
                      <a:endParaRPr lang="de-AT" sz="1400" b="0" dirty="0">
                        <a:solidFill>
                          <a:srgbClr val="464B71"/>
                        </a:solidFill>
                      </a:endParaRPr>
                    </a:p>
                  </a:txBody>
                  <a:tcPr anchor="ctr">
                    <a:lnL w="12700" cap="flat" cmpd="sng" algn="ctr">
                      <a:solidFill>
                        <a:srgbClr val="464B7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464B71"/>
                      </a:solidFill>
                      <a:prstDash val="solid"/>
                      <a:round/>
                      <a:headEnd type="none" w="med" len="med"/>
                      <a:tailEnd type="none" w="med" len="med"/>
                    </a:lnB>
                  </a:tcPr>
                </a:tc>
                <a:extLst>
                  <a:ext uri="{0D108BD9-81ED-4DB2-BD59-A6C34878D82A}">
                    <a16:rowId xmlns:a16="http://schemas.microsoft.com/office/drawing/2014/main" val="2722669263"/>
                  </a:ext>
                </a:extLst>
              </a:tr>
              <a:tr h="654177">
                <a:tc>
                  <a:txBody>
                    <a:bodyPr/>
                    <a:lstStyle/>
                    <a:p>
                      <a:pPr algn="ctr"/>
                      <a:r>
                        <a:rPr lang="de-DE" sz="1400" b="0" dirty="0">
                          <a:solidFill>
                            <a:srgbClr val="464B71"/>
                          </a:solidFill>
                        </a:rPr>
                        <a:t>Gemüse</a:t>
                      </a:r>
                      <a:endParaRPr lang="de-AT" sz="1400" b="0" dirty="0">
                        <a:solidFill>
                          <a:srgbClr val="464B71"/>
                        </a:solidFill>
                      </a:endParaRPr>
                    </a:p>
                  </a:txBody>
                  <a:tcPr anchor="ctr">
                    <a:lnL w="12700" cap="flat" cmpd="sng" algn="ctr">
                      <a:solidFill>
                        <a:schemeClr val="tx1"/>
                      </a:solidFill>
                      <a:prstDash val="solid"/>
                      <a:round/>
                      <a:headEnd type="none" w="med" len="med"/>
                      <a:tailEnd type="none" w="med" len="med"/>
                    </a:lnL>
                    <a:lnR w="12700" cap="flat" cmpd="sng" algn="ctr">
                      <a:solidFill>
                        <a:srgbClr val="464B71"/>
                      </a:solidFill>
                      <a:prstDash val="solid"/>
                      <a:round/>
                      <a:headEnd type="none" w="med" len="med"/>
                      <a:tailEnd type="none" w="med" len="med"/>
                    </a:lnR>
                    <a:lnT w="12700" cap="flat" cmpd="sng" algn="ctr">
                      <a:solidFill>
                        <a:srgbClr val="464B71"/>
                      </a:solidFill>
                      <a:prstDash val="solid"/>
                      <a:round/>
                      <a:headEnd type="none" w="med" len="med"/>
                      <a:tailEnd type="none" w="med" len="med"/>
                    </a:lnT>
                    <a:lnB w="12700" cap="flat" cmpd="sng" algn="ctr">
                      <a:solidFill>
                        <a:srgbClr val="464B71"/>
                      </a:solidFill>
                      <a:prstDash val="solid"/>
                      <a:round/>
                      <a:headEnd type="none" w="med" len="med"/>
                      <a:tailEnd type="none" w="med" len="med"/>
                    </a:lnB>
                  </a:tcPr>
                </a:tc>
                <a:tc>
                  <a:txBody>
                    <a:bodyPr/>
                    <a:lstStyle/>
                    <a:p>
                      <a:pPr algn="ctr"/>
                      <a:r>
                        <a:rPr lang="de-DE" sz="1400" b="0" dirty="0">
                          <a:solidFill>
                            <a:srgbClr val="464B71"/>
                          </a:solidFill>
                        </a:rPr>
                        <a:t>%</a:t>
                      </a:r>
                      <a:endParaRPr lang="de-AT" sz="1400" b="0" dirty="0">
                        <a:solidFill>
                          <a:srgbClr val="464B71"/>
                        </a:solidFill>
                      </a:endParaRPr>
                    </a:p>
                  </a:txBody>
                  <a:tcPr anchor="ctr">
                    <a:lnL w="12700" cap="flat" cmpd="sng" algn="ctr">
                      <a:solidFill>
                        <a:srgbClr val="464B71"/>
                      </a:solidFill>
                      <a:prstDash val="solid"/>
                      <a:round/>
                      <a:headEnd type="none" w="med" len="med"/>
                      <a:tailEnd type="none" w="med" len="med"/>
                    </a:lnL>
                    <a:lnR w="12700" cap="flat" cmpd="sng" algn="ctr">
                      <a:solidFill>
                        <a:srgbClr val="464B71"/>
                      </a:solidFill>
                      <a:prstDash val="solid"/>
                      <a:round/>
                      <a:headEnd type="none" w="med" len="med"/>
                      <a:tailEnd type="none" w="med" len="med"/>
                    </a:lnR>
                    <a:lnT w="12700" cap="flat" cmpd="sng" algn="ctr">
                      <a:solidFill>
                        <a:srgbClr val="464B71"/>
                      </a:solidFill>
                      <a:prstDash val="solid"/>
                      <a:round/>
                      <a:headEnd type="none" w="med" len="med"/>
                      <a:tailEnd type="none" w="med" len="med"/>
                    </a:lnT>
                    <a:lnB w="12700" cap="flat" cmpd="sng" algn="ctr">
                      <a:solidFill>
                        <a:srgbClr val="464B71"/>
                      </a:solidFill>
                      <a:prstDash val="solid"/>
                      <a:round/>
                      <a:headEnd type="none" w="med" len="med"/>
                      <a:tailEnd type="none" w="med" len="med"/>
                    </a:lnB>
                  </a:tcPr>
                </a:tc>
                <a:tc>
                  <a:txBody>
                    <a:bodyPr/>
                    <a:lstStyle/>
                    <a:p>
                      <a:pPr algn="ctr"/>
                      <a:r>
                        <a:rPr lang="de-DE" sz="1400" b="0" dirty="0">
                          <a:solidFill>
                            <a:srgbClr val="464B71"/>
                          </a:solidFill>
                        </a:rPr>
                        <a:t>%</a:t>
                      </a:r>
                      <a:endParaRPr lang="de-AT" sz="1400" b="0" dirty="0">
                        <a:solidFill>
                          <a:srgbClr val="464B71"/>
                        </a:solidFill>
                      </a:endParaRPr>
                    </a:p>
                  </a:txBody>
                  <a:tcPr anchor="ctr">
                    <a:lnL w="12700" cap="flat" cmpd="sng" algn="ctr">
                      <a:solidFill>
                        <a:srgbClr val="464B71"/>
                      </a:solidFill>
                      <a:prstDash val="solid"/>
                      <a:round/>
                      <a:headEnd type="none" w="med" len="med"/>
                      <a:tailEnd type="none" w="med" len="med"/>
                    </a:lnL>
                    <a:lnR w="12700" cap="flat" cmpd="sng" algn="ctr">
                      <a:solidFill>
                        <a:srgbClr val="464B71"/>
                      </a:solidFill>
                      <a:prstDash val="solid"/>
                      <a:round/>
                      <a:headEnd type="none" w="med" len="med"/>
                      <a:tailEnd type="none" w="med" len="med"/>
                    </a:lnR>
                    <a:lnT w="12700" cap="flat" cmpd="sng" algn="ctr">
                      <a:solidFill>
                        <a:srgbClr val="464B71"/>
                      </a:solidFill>
                      <a:prstDash val="solid"/>
                      <a:round/>
                      <a:headEnd type="none" w="med" len="med"/>
                      <a:tailEnd type="none" w="med" len="med"/>
                    </a:lnT>
                    <a:lnB w="12700" cap="flat" cmpd="sng" algn="ctr">
                      <a:solidFill>
                        <a:srgbClr val="464B71"/>
                      </a:solidFill>
                      <a:prstDash val="solid"/>
                      <a:round/>
                      <a:headEnd type="none" w="med" len="med"/>
                      <a:tailEnd type="none" w="med" len="med"/>
                    </a:lnB>
                  </a:tcPr>
                </a:tc>
                <a:tc>
                  <a:txBody>
                    <a:bodyPr/>
                    <a:lstStyle/>
                    <a:p>
                      <a:pPr algn="ctr"/>
                      <a:r>
                        <a:rPr lang="de-DE" sz="1400" b="0" dirty="0">
                          <a:solidFill>
                            <a:srgbClr val="464B71"/>
                          </a:solidFill>
                        </a:rPr>
                        <a:t>Ø</a:t>
                      </a:r>
                      <a:endParaRPr lang="de-AT" sz="1400" b="0" dirty="0">
                        <a:solidFill>
                          <a:srgbClr val="464B71"/>
                        </a:solidFill>
                      </a:endParaRPr>
                    </a:p>
                  </a:txBody>
                  <a:tcPr anchor="ctr">
                    <a:lnL w="12700" cap="flat" cmpd="sng" algn="ctr">
                      <a:solidFill>
                        <a:srgbClr val="464B71"/>
                      </a:solidFill>
                      <a:prstDash val="solid"/>
                      <a:round/>
                      <a:headEnd type="none" w="med" len="med"/>
                      <a:tailEnd type="none" w="med" len="med"/>
                    </a:lnL>
                    <a:lnR w="12700" cap="flat" cmpd="sng" algn="ctr">
                      <a:solidFill>
                        <a:srgbClr val="464B71"/>
                      </a:solidFill>
                      <a:prstDash val="solid"/>
                      <a:round/>
                      <a:headEnd type="none" w="med" len="med"/>
                      <a:tailEnd type="none" w="med" len="med"/>
                    </a:lnR>
                    <a:lnT w="12700" cap="flat" cmpd="sng" algn="ctr">
                      <a:solidFill>
                        <a:srgbClr val="464B71"/>
                      </a:solidFill>
                      <a:prstDash val="solid"/>
                      <a:round/>
                      <a:headEnd type="none" w="med" len="med"/>
                      <a:tailEnd type="none" w="med" len="med"/>
                    </a:lnT>
                    <a:lnB w="12700" cap="flat" cmpd="sng" algn="ctr">
                      <a:solidFill>
                        <a:srgbClr val="464B71"/>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de-DE" sz="1400" b="0" dirty="0">
                          <a:solidFill>
                            <a:srgbClr val="464B71"/>
                          </a:solidFill>
                        </a:rPr>
                        <a:t>Ø</a:t>
                      </a:r>
                      <a:endParaRPr lang="de-AT" sz="1400" b="0" dirty="0">
                        <a:solidFill>
                          <a:srgbClr val="464B71"/>
                        </a:solidFill>
                      </a:endParaRPr>
                    </a:p>
                  </a:txBody>
                  <a:tcPr anchor="ctr">
                    <a:lnL w="12700" cap="flat" cmpd="sng" algn="ctr">
                      <a:solidFill>
                        <a:srgbClr val="464B7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464B71"/>
                      </a:solidFill>
                      <a:prstDash val="solid"/>
                      <a:round/>
                      <a:headEnd type="none" w="med" len="med"/>
                      <a:tailEnd type="none" w="med" len="med"/>
                    </a:lnT>
                    <a:lnB w="12700" cap="flat" cmpd="sng" algn="ctr">
                      <a:solidFill>
                        <a:srgbClr val="464B71"/>
                      </a:solidFill>
                      <a:prstDash val="solid"/>
                      <a:round/>
                      <a:headEnd type="none" w="med" len="med"/>
                      <a:tailEnd type="none" w="med" len="med"/>
                    </a:lnB>
                  </a:tcPr>
                </a:tc>
                <a:extLst>
                  <a:ext uri="{0D108BD9-81ED-4DB2-BD59-A6C34878D82A}">
                    <a16:rowId xmlns:a16="http://schemas.microsoft.com/office/drawing/2014/main" val="3782774438"/>
                  </a:ext>
                </a:extLst>
              </a:tr>
              <a:tr h="654177">
                <a:tc>
                  <a:txBody>
                    <a:bodyPr/>
                    <a:lstStyle/>
                    <a:p>
                      <a:pPr algn="ctr"/>
                      <a:r>
                        <a:rPr lang="de-DE" sz="1400" b="0" dirty="0">
                          <a:solidFill>
                            <a:srgbClr val="464B71"/>
                          </a:solidFill>
                        </a:rPr>
                        <a:t>Soja</a:t>
                      </a:r>
                      <a:endParaRPr lang="de-AT" sz="1400" b="0" dirty="0">
                        <a:solidFill>
                          <a:srgbClr val="464B71"/>
                        </a:solidFill>
                      </a:endParaRPr>
                    </a:p>
                  </a:txBody>
                  <a:tcPr anchor="ctr">
                    <a:lnL w="12700" cap="flat" cmpd="sng" algn="ctr">
                      <a:solidFill>
                        <a:schemeClr val="tx1"/>
                      </a:solidFill>
                      <a:prstDash val="solid"/>
                      <a:round/>
                      <a:headEnd type="none" w="med" len="med"/>
                      <a:tailEnd type="none" w="med" len="med"/>
                    </a:lnL>
                    <a:lnR w="12700" cap="flat" cmpd="sng" algn="ctr">
                      <a:solidFill>
                        <a:srgbClr val="464B71"/>
                      </a:solidFill>
                      <a:prstDash val="solid"/>
                      <a:round/>
                      <a:headEnd type="none" w="med" len="med"/>
                      <a:tailEnd type="none" w="med" len="med"/>
                    </a:lnR>
                    <a:lnT w="12700" cap="flat" cmpd="sng" algn="ctr">
                      <a:solidFill>
                        <a:srgbClr val="464B71"/>
                      </a:solidFill>
                      <a:prstDash val="solid"/>
                      <a:round/>
                      <a:headEnd type="none" w="med" len="med"/>
                      <a:tailEnd type="none" w="med" len="med"/>
                    </a:lnT>
                    <a:lnB w="12700" cap="flat" cmpd="sng" algn="ctr">
                      <a:solidFill>
                        <a:srgbClr val="464B71"/>
                      </a:solidFill>
                      <a:prstDash val="solid"/>
                      <a:round/>
                      <a:headEnd type="none" w="med" len="med"/>
                      <a:tailEnd type="none" w="med" len="med"/>
                    </a:lnB>
                  </a:tcPr>
                </a:tc>
                <a:tc>
                  <a:txBody>
                    <a:bodyPr/>
                    <a:lstStyle/>
                    <a:p>
                      <a:pPr algn="ctr"/>
                      <a:r>
                        <a:rPr lang="de-DE" sz="1400" b="0" dirty="0">
                          <a:solidFill>
                            <a:srgbClr val="464B71"/>
                          </a:solidFill>
                        </a:rPr>
                        <a:t>%</a:t>
                      </a:r>
                      <a:endParaRPr lang="de-AT" sz="1400" b="0" dirty="0">
                        <a:solidFill>
                          <a:srgbClr val="464B71"/>
                        </a:solidFill>
                      </a:endParaRPr>
                    </a:p>
                  </a:txBody>
                  <a:tcPr anchor="ctr">
                    <a:lnL w="12700" cap="flat" cmpd="sng" algn="ctr">
                      <a:solidFill>
                        <a:srgbClr val="464B71"/>
                      </a:solidFill>
                      <a:prstDash val="solid"/>
                      <a:round/>
                      <a:headEnd type="none" w="med" len="med"/>
                      <a:tailEnd type="none" w="med" len="med"/>
                    </a:lnL>
                    <a:lnR w="12700" cap="flat" cmpd="sng" algn="ctr">
                      <a:solidFill>
                        <a:srgbClr val="464B71"/>
                      </a:solidFill>
                      <a:prstDash val="solid"/>
                      <a:round/>
                      <a:headEnd type="none" w="med" len="med"/>
                      <a:tailEnd type="none" w="med" len="med"/>
                    </a:lnR>
                    <a:lnT w="12700" cap="flat" cmpd="sng" algn="ctr">
                      <a:solidFill>
                        <a:srgbClr val="464B71"/>
                      </a:solidFill>
                      <a:prstDash val="solid"/>
                      <a:round/>
                      <a:headEnd type="none" w="med" len="med"/>
                      <a:tailEnd type="none" w="med" len="med"/>
                    </a:lnT>
                    <a:lnB w="12700" cap="flat" cmpd="sng" algn="ctr">
                      <a:solidFill>
                        <a:srgbClr val="464B71"/>
                      </a:solidFill>
                      <a:prstDash val="solid"/>
                      <a:round/>
                      <a:headEnd type="none" w="med" len="med"/>
                      <a:tailEnd type="none" w="med" len="med"/>
                    </a:lnB>
                  </a:tcPr>
                </a:tc>
                <a:tc>
                  <a:txBody>
                    <a:bodyPr/>
                    <a:lstStyle/>
                    <a:p>
                      <a:pPr algn="ctr"/>
                      <a:r>
                        <a:rPr lang="de-DE" sz="1400" b="0" dirty="0">
                          <a:solidFill>
                            <a:srgbClr val="464B71"/>
                          </a:solidFill>
                        </a:rPr>
                        <a:t>%</a:t>
                      </a:r>
                      <a:endParaRPr lang="de-AT" sz="1400" b="0" dirty="0">
                        <a:solidFill>
                          <a:srgbClr val="464B71"/>
                        </a:solidFill>
                      </a:endParaRPr>
                    </a:p>
                  </a:txBody>
                  <a:tcPr anchor="ctr">
                    <a:lnL w="12700" cap="flat" cmpd="sng" algn="ctr">
                      <a:solidFill>
                        <a:srgbClr val="464B71"/>
                      </a:solidFill>
                      <a:prstDash val="solid"/>
                      <a:round/>
                      <a:headEnd type="none" w="med" len="med"/>
                      <a:tailEnd type="none" w="med" len="med"/>
                    </a:lnL>
                    <a:lnR w="12700" cap="flat" cmpd="sng" algn="ctr">
                      <a:solidFill>
                        <a:srgbClr val="464B71"/>
                      </a:solidFill>
                      <a:prstDash val="solid"/>
                      <a:round/>
                      <a:headEnd type="none" w="med" len="med"/>
                      <a:tailEnd type="none" w="med" len="med"/>
                    </a:lnR>
                    <a:lnT w="12700" cap="flat" cmpd="sng" algn="ctr">
                      <a:solidFill>
                        <a:srgbClr val="464B71"/>
                      </a:solidFill>
                      <a:prstDash val="solid"/>
                      <a:round/>
                      <a:headEnd type="none" w="med" len="med"/>
                      <a:tailEnd type="none" w="med" len="med"/>
                    </a:lnT>
                    <a:lnB w="12700" cap="flat" cmpd="sng" algn="ctr">
                      <a:solidFill>
                        <a:srgbClr val="464B71"/>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de-DE" sz="1400" b="0" dirty="0">
                          <a:solidFill>
                            <a:srgbClr val="464B71"/>
                          </a:solidFill>
                        </a:rPr>
                        <a:t>Ø</a:t>
                      </a:r>
                      <a:endParaRPr lang="de-AT" sz="1400" b="0" dirty="0">
                        <a:solidFill>
                          <a:srgbClr val="464B71"/>
                        </a:solidFill>
                      </a:endParaRPr>
                    </a:p>
                  </a:txBody>
                  <a:tcPr anchor="ctr">
                    <a:lnL w="12700" cap="flat" cmpd="sng" algn="ctr">
                      <a:solidFill>
                        <a:srgbClr val="464B71"/>
                      </a:solidFill>
                      <a:prstDash val="solid"/>
                      <a:round/>
                      <a:headEnd type="none" w="med" len="med"/>
                      <a:tailEnd type="none" w="med" len="med"/>
                    </a:lnL>
                    <a:lnR w="12700" cap="flat" cmpd="sng" algn="ctr">
                      <a:solidFill>
                        <a:srgbClr val="464B71"/>
                      </a:solidFill>
                      <a:prstDash val="solid"/>
                      <a:round/>
                      <a:headEnd type="none" w="med" len="med"/>
                      <a:tailEnd type="none" w="med" len="med"/>
                    </a:lnR>
                    <a:lnT w="12700" cap="flat" cmpd="sng" algn="ctr">
                      <a:solidFill>
                        <a:srgbClr val="464B71"/>
                      </a:solidFill>
                      <a:prstDash val="solid"/>
                      <a:round/>
                      <a:headEnd type="none" w="med" len="med"/>
                      <a:tailEnd type="none" w="med" len="med"/>
                    </a:lnT>
                    <a:lnB w="12700" cap="flat" cmpd="sng" algn="ctr">
                      <a:solidFill>
                        <a:srgbClr val="464B71"/>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de-DE" sz="1400" b="0" dirty="0">
                          <a:solidFill>
                            <a:srgbClr val="464B71"/>
                          </a:solidFill>
                        </a:rPr>
                        <a:t>Ø</a:t>
                      </a:r>
                      <a:endParaRPr lang="de-AT" sz="1400" b="0" dirty="0">
                        <a:solidFill>
                          <a:srgbClr val="464B71"/>
                        </a:solidFill>
                      </a:endParaRPr>
                    </a:p>
                  </a:txBody>
                  <a:tcPr anchor="ctr">
                    <a:lnL w="12700" cap="flat" cmpd="sng" algn="ctr">
                      <a:solidFill>
                        <a:srgbClr val="464B7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464B71"/>
                      </a:solidFill>
                      <a:prstDash val="solid"/>
                      <a:round/>
                      <a:headEnd type="none" w="med" len="med"/>
                      <a:tailEnd type="none" w="med" len="med"/>
                    </a:lnT>
                    <a:lnB w="12700" cap="flat" cmpd="sng" algn="ctr">
                      <a:solidFill>
                        <a:srgbClr val="464B71"/>
                      </a:solidFill>
                      <a:prstDash val="solid"/>
                      <a:round/>
                      <a:headEnd type="none" w="med" len="med"/>
                      <a:tailEnd type="none" w="med" len="med"/>
                    </a:lnB>
                  </a:tcPr>
                </a:tc>
                <a:extLst>
                  <a:ext uri="{0D108BD9-81ED-4DB2-BD59-A6C34878D82A}">
                    <a16:rowId xmlns:a16="http://schemas.microsoft.com/office/drawing/2014/main" val="2732150752"/>
                  </a:ext>
                </a:extLst>
              </a:tr>
              <a:tr h="654177">
                <a:tc>
                  <a:txBody>
                    <a:bodyPr/>
                    <a:lstStyle/>
                    <a:p>
                      <a:pPr algn="ctr"/>
                      <a:r>
                        <a:rPr lang="de-DE" sz="1400" b="0" dirty="0">
                          <a:solidFill>
                            <a:srgbClr val="464B71"/>
                          </a:solidFill>
                        </a:rPr>
                        <a:t>Huhn</a:t>
                      </a:r>
                      <a:endParaRPr lang="de-AT" sz="1400" b="0" dirty="0">
                        <a:solidFill>
                          <a:srgbClr val="464B71"/>
                        </a:solidFill>
                      </a:endParaRPr>
                    </a:p>
                  </a:txBody>
                  <a:tcPr anchor="ctr">
                    <a:lnL w="12700" cap="flat" cmpd="sng" algn="ctr">
                      <a:solidFill>
                        <a:schemeClr val="tx1"/>
                      </a:solidFill>
                      <a:prstDash val="solid"/>
                      <a:round/>
                      <a:headEnd type="none" w="med" len="med"/>
                      <a:tailEnd type="none" w="med" len="med"/>
                    </a:lnL>
                    <a:lnR w="12700" cap="flat" cmpd="sng" algn="ctr">
                      <a:solidFill>
                        <a:srgbClr val="464B71"/>
                      </a:solidFill>
                      <a:prstDash val="solid"/>
                      <a:round/>
                      <a:headEnd type="none" w="med" len="med"/>
                      <a:tailEnd type="none" w="med" len="med"/>
                    </a:lnR>
                    <a:lnT w="12700" cap="flat" cmpd="sng" algn="ctr">
                      <a:solidFill>
                        <a:srgbClr val="464B71"/>
                      </a:solidFill>
                      <a:prstDash val="solid"/>
                      <a:round/>
                      <a:headEnd type="none" w="med" len="med"/>
                      <a:tailEnd type="none" w="med" len="med"/>
                    </a:lnT>
                    <a:lnB w="12700" cap="flat" cmpd="sng" algn="ctr">
                      <a:solidFill>
                        <a:srgbClr val="464B71"/>
                      </a:solidFill>
                      <a:prstDash val="solid"/>
                      <a:round/>
                      <a:headEnd type="none" w="med" len="med"/>
                      <a:tailEnd type="none" w="med" len="med"/>
                    </a:lnB>
                  </a:tcPr>
                </a:tc>
                <a:tc>
                  <a:txBody>
                    <a:bodyPr/>
                    <a:lstStyle/>
                    <a:p>
                      <a:pPr algn="ctr"/>
                      <a:r>
                        <a:rPr lang="de-DE" sz="1400" b="0" dirty="0">
                          <a:solidFill>
                            <a:srgbClr val="464B71"/>
                          </a:solidFill>
                        </a:rPr>
                        <a:t>%</a:t>
                      </a:r>
                      <a:endParaRPr lang="de-AT" sz="1400" b="0" dirty="0">
                        <a:solidFill>
                          <a:srgbClr val="464B71"/>
                        </a:solidFill>
                      </a:endParaRPr>
                    </a:p>
                  </a:txBody>
                  <a:tcPr anchor="ctr">
                    <a:lnL w="12700" cap="flat" cmpd="sng" algn="ctr">
                      <a:solidFill>
                        <a:srgbClr val="464B71"/>
                      </a:solidFill>
                      <a:prstDash val="solid"/>
                      <a:round/>
                      <a:headEnd type="none" w="med" len="med"/>
                      <a:tailEnd type="none" w="med" len="med"/>
                    </a:lnL>
                    <a:lnR w="12700" cap="flat" cmpd="sng" algn="ctr">
                      <a:solidFill>
                        <a:srgbClr val="464B71"/>
                      </a:solidFill>
                      <a:prstDash val="solid"/>
                      <a:round/>
                      <a:headEnd type="none" w="med" len="med"/>
                      <a:tailEnd type="none" w="med" len="med"/>
                    </a:lnR>
                    <a:lnT w="12700" cap="flat" cmpd="sng" algn="ctr">
                      <a:solidFill>
                        <a:srgbClr val="464B71"/>
                      </a:solidFill>
                      <a:prstDash val="solid"/>
                      <a:round/>
                      <a:headEnd type="none" w="med" len="med"/>
                      <a:tailEnd type="none" w="med" len="med"/>
                    </a:lnT>
                    <a:lnB w="12700" cap="flat" cmpd="sng" algn="ctr">
                      <a:solidFill>
                        <a:srgbClr val="464B71"/>
                      </a:solidFill>
                      <a:prstDash val="solid"/>
                      <a:round/>
                      <a:headEnd type="none" w="med" len="med"/>
                      <a:tailEnd type="none" w="med" len="med"/>
                    </a:lnB>
                  </a:tcPr>
                </a:tc>
                <a:tc>
                  <a:txBody>
                    <a:bodyPr/>
                    <a:lstStyle/>
                    <a:p>
                      <a:pPr algn="ctr"/>
                      <a:r>
                        <a:rPr lang="de-DE" sz="1400" b="0" dirty="0">
                          <a:solidFill>
                            <a:srgbClr val="464B71"/>
                          </a:solidFill>
                        </a:rPr>
                        <a:t>%</a:t>
                      </a:r>
                      <a:endParaRPr lang="de-AT" sz="1400" b="0" dirty="0">
                        <a:solidFill>
                          <a:srgbClr val="464B71"/>
                        </a:solidFill>
                      </a:endParaRPr>
                    </a:p>
                  </a:txBody>
                  <a:tcPr anchor="ctr">
                    <a:lnL w="12700" cap="flat" cmpd="sng" algn="ctr">
                      <a:solidFill>
                        <a:srgbClr val="464B71"/>
                      </a:solidFill>
                      <a:prstDash val="solid"/>
                      <a:round/>
                      <a:headEnd type="none" w="med" len="med"/>
                      <a:tailEnd type="none" w="med" len="med"/>
                    </a:lnL>
                    <a:lnR w="12700" cap="flat" cmpd="sng" algn="ctr">
                      <a:solidFill>
                        <a:srgbClr val="464B71"/>
                      </a:solidFill>
                      <a:prstDash val="solid"/>
                      <a:round/>
                      <a:headEnd type="none" w="med" len="med"/>
                      <a:tailEnd type="none" w="med" len="med"/>
                    </a:lnR>
                    <a:lnT w="12700" cap="flat" cmpd="sng" algn="ctr">
                      <a:solidFill>
                        <a:srgbClr val="464B71"/>
                      </a:solidFill>
                      <a:prstDash val="solid"/>
                      <a:round/>
                      <a:headEnd type="none" w="med" len="med"/>
                      <a:tailEnd type="none" w="med" len="med"/>
                    </a:lnT>
                    <a:lnB w="12700" cap="flat" cmpd="sng" algn="ctr">
                      <a:solidFill>
                        <a:srgbClr val="464B71"/>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de-DE" sz="1400" b="0" dirty="0">
                          <a:solidFill>
                            <a:srgbClr val="464B71"/>
                          </a:solidFill>
                        </a:rPr>
                        <a:t>Ø</a:t>
                      </a:r>
                      <a:endParaRPr lang="de-AT" sz="1400" b="0" dirty="0">
                        <a:solidFill>
                          <a:srgbClr val="464B71"/>
                        </a:solidFill>
                      </a:endParaRPr>
                    </a:p>
                  </a:txBody>
                  <a:tcPr anchor="ctr">
                    <a:lnL w="12700" cap="flat" cmpd="sng" algn="ctr">
                      <a:solidFill>
                        <a:srgbClr val="464B71"/>
                      </a:solidFill>
                      <a:prstDash val="solid"/>
                      <a:round/>
                      <a:headEnd type="none" w="med" len="med"/>
                      <a:tailEnd type="none" w="med" len="med"/>
                    </a:lnL>
                    <a:lnR w="12700" cap="flat" cmpd="sng" algn="ctr">
                      <a:solidFill>
                        <a:srgbClr val="464B71"/>
                      </a:solidFill>
                      <a:prstDash val="solid"/>
                      <a:round/>
                      <a:headEnd type="none" w="med" len="med"/>
                      <a:tailEnd type="none" w="med" len="med"/>
                    </a:lnR>
                    <a:lnT w="12700" cap="flat" cmpd="sng" algn="ctr">
                      <a:solidFill>
                        <a:srgbClr val="464B71"/>
                      </a:solidFill>
                      <a:prstDash val="solid"/>
                      <a:round/>
                      <a:headEnd type="none" w="med" len="med"/>
                      <a:tailEnd type="none" w="med" len="med"/>
                    </a:lnT>
                    <a:lnB w="12700" cap="flat" cmpd="sng" algn="ctr">
                      <a:solidFill>
                        <a:srgbClr val="464B71"/>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de-DE" sz="1400" b="0" dirty="0">
                          <a:solidFill>
                            <a:srgbClr val="464B71"/>
                          </a:solidFill>
                        </a:rPr>
                        <a:t>Ø</a:t>
                      </a:r>
                      <a:endParaRPr lang="de-AT" sz="1400" b="0" dirty="0">
                        <a:solidFill>
                          <a:srgbClr val="464B71"/>
                        </a:solidFill>
                      </a:endParaRPr>
                    </a:p>
                  </a:txBody>
                  <a:tcPr anchor="ctr">
                    <a:lnL w="12700" cap="flat" cmpd="sng" algn="ctr">
                      <a:solidFill>
                        <a:srgbClr val="464B7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464B71"/>
                      </a:solidFill>
                      <a:prstDash val="solid"/>
                      <a:round/>
                      <a:headEnd type="none" w="med" len="med"/>
                      <a:tailEnd type="none" w="med" len="med"/>
                    </a:lnT>
                    <a:lnB w="12700" cap="flat" cmpd="sng" algn="ctr">
                      <a:solidFill>
                        <a:srgbClr val="464B71"/>
                      </a:solidFill>
                      <a:prstDash val="solid"/>
                      <a:round/>
                      <a:headEnd type="none" w="med" len="med"/>
                      <a:tailEnd type="none" w="med" len="med"/>
                    </a:lnB>
                  </a:tcPr>
                </a:tc>
                <a:extLst>
                  <a:ext uri="{0D108BD9-81ED-4DB2-BD59-A6C34878D82A}">
                    <a16:rowId xmlns:a16="http://schemas.microsoft.com/office/drawing/2014/main" val="613503401"/>
                  </a:ext>
                </a:extLst>
              </a:tr>
              <a:tr h="654177">
                <a:tc>
                  <a:txBody>
                    <a:bodyPr/>
                    <a:lstStyle/>
                    <a:p>
                      <a:pPr algn="ctr"/>
                      <a:r>
                        <a:rPr lang="de-DE" sz="1400" b="0" dirty="0">
                          <a:solidFill>
                            <a:srgbClr val="464B71"/>
                          </a:solidFill>
                        </a:rPr>
                        <a:t>Schwein</a:t>
                      </a:r>
                      <a:endParaRPr lang="de-AT" sz="1400" b="0" dirty="0">
                        <a:solidFill>
                          <a:srgbClr val="464B71"/>
                        </a:solidFill>
                      </a:endParaRPr>
                    </a:p>
                  </a:txBody>
                  <a:tcPr anchor="ctr">
                    <a:lnL w="12700" cap="flat" cmpd="sng" algn="ctr">
                      <a:solidFill>
                        <a:schemeClr val="tx1"/>
                      </a:solidFill>
                      <a:prstDash val="solid"/>
                      <a:round/>
                      <a:headEnd type="none" w="med" len="med"/>
                      <a:tailEnd type="none" w="med" len="med"/>
                    </a:lnL>
                    <a:lnR w="12700" cap="flat" cmpd="sng" algn="ctr">
                      <a:solidFill>
                        <a:srgbClr val="464B71"/>
                      </a:solidFill>
                      <a:prstDash val="solid"/>
                      <a:round/>
                      <a:headEnd type="none" w="med" len="med"/>
                      <a:tailEnd type="none" w="med" len="med"/>
                    </a:lnR>
                    <a:lnT w="12700" cap="flat" cmpd="sng" algn="ctr">
                      <a:solidFill>
                        <a:srgbClr val="464B7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de-DE" sz="1400" b="0" dirty="0">
                          <a:solidFill>
                            <a:srgbClr val="464B71"/>
                          </a:solidFill>
                        </a:rPr>
                        <a:t>%</a:t>
                      </a:r>
                      <a:endParaRPr lang="de-AT" sz="1400" b="0" dirty="0">
                        <a:solidFill>
                          <a:srgbClr val="464B71"/>
                        </a:solidFill>
                      </a:endParaRPr>
                    </a:p>
                  </a:txBody>
                  <a:tcPr anchor="ctr">
                    <a:lnL w="12700" cap="flat" cmpd="sng" algn="ctr">
                      <a:solidFill>
                        <a:srgbClr val="464B71"/>
                      </a:solidFill>
                      <a:prstDash val="solid"/>
                      <a:round/>
                      <a:headEnd type="none" w="med" len="med"/>
                      <a:tailEnd type="none" w="med" len="med"/>
                    </a:lnL>
                    <a:lnR w="12700" cap="flat" cmpd="sng" algn="ctr">
                      <a:solidFill>
                        <a:srgbClr val="464B71"/>
                      </a:solidFill>
                      <a:prstDash val="solid"/>
                      <a:round/>
                      <a:headEnd type="none" w="med" len="med"/>
                      <a:tailEnd type="none" w="med" len="med"/>
                    </a:lnR>
                    <a:lnT w="12700" cap="flat" cmpd="sng" algn="ctr">
                      <a:solidFill>
                        <a:srgbClr val="464B7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de-DE" sz="1400" b="0" dirty="0">
                          <a:solidFill>
                            <a:srgbClr val="464B71"/>
                          </a:solidFill>
                        </a:rPr>
                        <a:t>%</a:t>
                      </a:r>
                      <a:endParaRPr lang="de-AT" sz="1400" b="0" dirty="0">
                        <a:solidFill>
                          <a:srgbClr val="464B71"/>
                        </a:solidFill>
                      </a:endParaRPr>
                    </a:p>
                  </a:txBody>
                  <a:tcPr anchor="ctr">
                    <a:lnL w="12700" cap="flat" cmpd="sng" algn="ctr">
                      <a:solidFill>
                        <a:srgbClr val="464B71"/>
                      </a:solidFill>
                      <a:prstDash val="solid"/>
                      <a:round/>
                      <a:headEnd type="none" w="med" len="med"/>
                      <a:tailEnd type="none" w="med" len="med"/>
                    </a:lnL>
                    <a:lnR w="12700" cap="flat" cmpd="sng" algn="ctr">
                      <a:solidFill>
                        <a:srgbClr val="464B71"/>
                      </a:solidFill>
                      <a:prstDash val="solid"/>
                      <a:round/>
                      <a:headEnd type="none" w="med" len="med"/>
                      <a:tailEnd type="none" w="med" len="med"/>
                    </a:lnR>
                    <a:lnT w="12700" cap="flat" cmpd="sng" algn="ctr">
                      <a:solidFill>
                        <a:srgbClr val="464B7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de-DE" sz="1400" b="0" dirty="0">
                          <a:solidFill>
                            <a:srgbClr val="464B71"/>
                          </a:solidFill>
                        </a:rPr>
                        <a:t>Ø</a:t>
                      </a:r>
                      <a:endParaRPr lang="de-AT" sz="1400" b="0" dirty="0">
                        <a:solidFill>
                          <a:srgbClr val="464B71"/>
                        </a:solidFill>
                      </a:endParaRPr>
                    </a:p>
                  </a:txBody>
                  <a:tcPr anchor="ctr">
                    <a:lnL w="12700" cap="flat" cmpd="sng" algn="ctr">
                      <a:solidFill>
                        <a:srgbClr val="464B71"/>
                      </a:solidFill>
                      <a:prstDash val="solid"/>
                      <a:round/>
                      <a:headEnd type="none" w="med" len="med"/>
                      <a:tailEnd type="none" w="med" len="med"/>
                    </a:lnL>
                    <a:lnR w="12700" cap="flat" cmpd="sng" algn="ctr">
                      <a:solidFill>
                        <a:srgbClr val="464B71"/>
                      </a:solidFill>
                      <a:prstDash val="solid"/>
                      <a:round/>
                      <a:headEnd type="none" w="med" len="med"/>
                      <a:tailEnd type="none" w="med" len="med"/>
                    </a:lnR>
                    <a:lnT w="12700" cap="flat" cmpd="sng" algn="ctr">
                      <a:solidFill>
                        <a:srgbClr val="464B7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de-DE" sz="1400" b="0" dirty="0">
                          <a:solidFill>
                            <a:srgbClr val="464B71"/>
                          </a:solidFill>
                        </a:rPr>
                        <a:t>Ø</a:t>
                      </a:r>
                      <a:endParaRPr lang="de-AT" sz="1400" b="0" dirty="0">
                        <a:solidFill>
                          <a:srgbClr val="464B71"/>
                        </a:solidFill>
                      </a:endParaRPr>
                    </a:p>
                  </a:txBody>
                  <a:tcPr anchor="ctr">
                    <a:lnL w="12700" cap="flat" cmpd="sng" algn="ctr">
                      <a:solidFill>
                        <a:srgbClr val="464B7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464B7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600740646"/>
                  </a:ext>
                </a:extLst>
              </a:tr>
            </a:tbl>
          </a:graphicData>
        </a:graphic>
      </p:graphicFrame>
      <p:sp>
        <p:nvSpPr>
          <p:cNvPr id="13" name="Rectangle 16">
            <a:extLst>
              <a:ext uri="{FF2B5EF4-FFF2-40B4-BE49-F238E27FC236}">
                <a16:creationId xmlns:a16="http://schemas.microsoft.com/office/drawing/2014/main" id="{3C071CBC-EC87-4620-9BEB-7C30ACD6F3D8}"/>
              </a:ext>
            </a:extLst>
          </p:cNvPr>
          <p:cNvSpPr txBox="1">
            <a:spLocks noChangeArrowheads="1"/>
          </p:cNvSpPr>
          <p:nvPr/>
        </p:nvSpPr>
        <p:spPr bwMode="auto">
          <a:xfrm>
            <a:off x="507348" y="4925935"/>
            <a:ext cx="2921307" cy="350485"/>
          </a:xfrm>
          <a:prstGeom prst="rect">
            <a:avLst/>
          </a:prstGeom>
          <a:noFill/>
          <a:ln w="9525" algn="ctr">
            <a:noFill/>
            <a:miter lim="800000"/>
            <a:headEnd/>
            <a:tailEnd/>
          </a:ln>
          <a:effectLst/>
        </p:spPr>
        <p:txBody>
          <a:bodyPr anchor="ctr"/>
          <a:lstStyle>
            <a:defPPr>
              <a:defRPr lang="de-DE"/>
            </a:defPPr>
            <a:lvl1pPr algn="ctr">
              <a:lnSpc>
                <a:spcPct val="114000"/>
              </a:lnSpc>
              <a:spcBef>
                <a:spcPts val="500"/>
              </a:spcBef>
              <a:spcAft>
                <a:spcPts val="500"/>
              </a:spcAft>
              <a:buClrTx/>
              <a:buFontTx/>
              <a:buNone/>
              <a:defRPr>
                <a:solidFill>
                  <a:srgbClr val="FF0000"/>
                </a:solidFill>
                <a:latin typeface="Calibri" panose="020F0502020204030204" pitchFamily="34" charset="0"/>
              </a:defRPr>
            </a:lvl1pPr>
          </a:lstStyle>
          <a:p>
            <a:pPr marL="0" marR="0" lvl="0" indent="0" algn="l" defTabSz="914400" rtl="0" eaLnBrk="0" fontAlgn="base" latinLnBrk="0" hangingPunct="0">
              <a:lnSpc>
                <a:spcPct val="114000"/>
              </a:lnSpc>
              <a:spcBef>
                <a:spcPts val="500"/>
              </a:spcBef>
              <a:spcAft>
                <a:spcPts val="500"/>
              </a:spcAft>
              <a:buClr>
                <a:srgbClr val="FF0000"/>
              </a:buClr>
              <a:buSzTx/>
              <a:buFontTx/>
              <a:buNone/>
              <a:tabLst>
                <a:tab pos="273050" algn="l"/>
                <a:tab pos="534988" algn="l"/>
                <a:tab pos="803275" algn="l"/>
                <a:tab pos="1076325" algn="l"/>
                <a:tab pos="1341438" algn="l"/>
                <a:tab pos="2867025" algn="l"/>
                <a:tab pos="3138488" algn="l"/>
                <a:tab pos="3762375" algn="l"/>
                <a:tab pos="4395788" algn="l"/>
                <a:tab pos="4932363" algn="l"/>
                <a:tab pos="6189663" algn="l"/>
                <a:tab pos="7446963" algn="l"/>
              </a:tabLst>
              <a:defRPr/>
            </a:pPr>
            <a:r>
              <a:rPr kumimoji="0" lang="de-DE" sz="1800" b="0" i="0" u="none" strike="noStrike" kern="0" cap="none" spc="0" normalizeH="0" baseline="0" noProof="0" dirty="0">
                <a:ln>
                  <a:noFill/>
                </a:ln>
                <a:solidFill>
                  <a:srgbClr val="FF0000"/>
                </a:solidFill>
                <a:effectLst/>
                <a:uLnTx/>
                <a:uFillTx/>
                <a:latin typeface="Arial"/>
                <a:ea typeface="+mn-ea"/>
                <a:cs typeface="+mn-cs"/>
              </a:rPr>
              <a:t>► </a:t>
            </a:r>
            <a:r>
              <a:rPr kumimoji="0" lang="de-DE" sz="1800" b="1" i="0" u="none" strike="noStrike" kern="0" cap="none" spc="0" normalizeH="0" baseline="0" noProof="0" dirty="0">
                <a:ln>
                  <a:noFill/>
                </a:ln>
                <a:solidFill>
                  <a:srgbClr val="464B71"/>
                </a:solidFill>
                <a:effectLst/>
                <a:uLnTx/>
                <a:uFillTx/>
                <a:latin typeface="Arial"/>
                <a:ea typeface="+mn-ea"/>
                <a:cs typeface="+mn-cs"/>
              </a:rPr>
              <a:t>Erhebungsvariablen:</a:t>
            </a:r>
            <a:endParaRPr kumimoji="0" lang="de-DE"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 name="Textfeld 14">
            <a:extLst>
              <a:ext uri="{FF2B5EF4-FFF2-40B4-BE49-F238E27FC236}">
                <a16:creationId xmlns:a16="http://schemas.microsoft.com/office/drawing/2014/main" id="{5C40AE37-5EE6-4858-8401-39136244BF0E}"/>
              </a:ext>
            </a:extLst>
          </p:cNvPr>
          <p:cNvSpPr txBox="1"/>
          <p:nvPr/>
        </p:nvSpPr>
        <p:spPr>
          <a:xfrm>
            <a:off x="7216663" y="4974671"/>
            <a:ext cx="2638538" cy="276999"/>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800" b="0" i="0" u="none" strike="noStrike" kern="0" cap="none" spc="0" normalizeH="0" baseline="0" noProof="0" dirty="0">
                <a:ln>
                  <a:noFill/>
                </a:ln>
                <a:solidFill>
                  <a:srgbClr val="000000"/>
                </a:solidFill>
                <a:effectLst/>
                <a:uLnTx/>
                <a:uFillTx/>
                <a:latin typeface="Arial"/>
                <a:ea typeface="+mn-ea"/>
                <a:cs typeface="+mn-cs"/>
              </a:rPr>
              <a:t>oder offen gefragt |__|__|</a:t>
            </a:r>
            <a:endParaRPr kumimoji="0" lang="de-AT" sz="1800" b="0" i="0" u="none" strike="noStrike" kern="1200" cap="none" spc="0" normalizeH="0" baseline="0" noProof="0" dirty="0">
              <a:ln>
                <a:noFill/>
              </a:ln>
              <a:solidFill>
                <a:srgbClr val="000000"/>
              </a:solidFill>
              <a:effectLst/>
              <a:uLnTx/>
              <a:uFillTx/>
              <a:latin typeface="Arial"/>
              <a:ea typeface="+mn-ea"/>
              <a:cs typeface="+mn-cs"/>
            </a:endParaRPr>
          </a:p>
        </p:txBody>
      </p:sp>
      <p:sp>
        <p:nvSpPr>
          <p:cNvPr id="16" name="Rechteck 15">
            <a:extLst>
              <a:ext uri="{FF2B5EF4-FFF2-40B4-BE49-F238E27FC236}">
                <a16:creationId xmlns:a16="http://schemas.microsoft.com/office/drawing/2014/main" id="{68CFB110-E32E-DC6A-C201-39155A3CFA33}"/>
              </a:ext>
            </a:extLst>
          </p:cNvPr>
          <p:cNvSpPr/>
          <p:nvPr/>
        </p:nvSpPr>
        <p:spPr>
          <a:xfrm>
            <a:off x="2" y="6614160"/>
            <a:ext cx="9311638" cy="243841"/>
          </a:xfrm>
          <a:prstGeom prst="rect">
            <a:avLst/>
          </a:prstGeom>
          <a:no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Statistik</a:t>
            </a:r>
            <a:r>
              <a:rPr lang="en-US" sz="1000" i="1" dirty="0">
                <a:solidFill>
                  <a:srgbClr val="FFFFFF">
                    <a:lumMod val="50000"/>
                  </a:srgbClr>
                </a:solidFill>
              </a:rPr>
              <a:t> und SPSS.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193–206.</a:t>
            </a:r>
            <a:endParaRPr lang="de-DE" sz="1000" dirty="0">
              <a:solidFill>
                <a:srgbClr val="FFFFFF">
                  <a:lumMod val="50000"/>
                </a:srgbClr>
              </a:solidFill>
            </a:endParaRPr>
          </a:p>
        </p:txBody>
      </p:sp>
      <p:pic>
        <p:nvPicPr>
          <p:cNvPr id="18" name="Grafik 17" descr="Ein Bild, das Text, Screenshot, Schrift, Grafikdesign enthält.&#10;&#10;Automatisch generierte Beschreibung">
            <a:extLst>
              <a:ext uri="{FF2B5EF4-FFF2-40B4-BE49-F238E27FC236}">
                <a16:creationId xmlns:a16="http://schemas.microsoft.com/office/drawing/2014/main" id="{036228CB-94FF-D7BE-B94E-9E3B48A5386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360000">
            <a:off x="9390541" y="6191925"/>
            <a:ext cx="409016" cy="5760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36582555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6">
                                            <p:txEl>
                                              <p:pRg st="0" end="0"/>
                                            </p:txEl>
                                          </p:spTgt>
                                        </p:tgtEl>
                                        <p:attrNameLst>
                                          <p:attrName>style.visibility</p:attrName>
                                        </p:attrNameLst>
                                      </p:cBhvr>
                                      <p:to>
                                        <p:strVal val="visible"/>
                                      </p:to>
                                    </p:set>
                                    <p:animEffect transition="in" filter="fade">
                                      <p:cBhvr>
                                        <p:cTn id="7" dur="500"/>
                                        <p:tgtEl>
                                          <p:spTgt spid="8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86">
                                            <p:txEl>
                                              <p:pRg st="1" end="1"/>
                                            </p:txEl>
                                          </p:spTgt>
                                        </p:tgtEl>
                                        <p:attrNameLst>
                                          <p:attrName>style.visibility</p:attrName>
                                        </p:attrNameLst>
                                      </p:cBhvr>
                                      <p:to>
                                        <p:strVal val="visible"/>
                                      </p:to>
                                    </p:set>
                                    <p:animEffect transition="in" filter="fade">
                                      <p:cBhvr>
                                        <p:cTn id="12" dur="500"/>
                                        <p:tgtEl>
                                          <p:spTgt spid="86">
                                            <p:txEl>
                                              <p:pRg st="1" end="1"/>
                                            </p:txEl>
                                          </p:spTgt>
                                        </p:tgtEl>
                                      </p:cBhvr>
                                    </p:animEffect>
                                  </p:childTnLst>
                                </p:cTn>
                              </p:par>
                            </p:childTnLst>
                          </p:cTn>
                        </p:par>
                        <p:par>
                          <p:cTn id="13" fill="hold">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86">
                                            <p:txEl>
                                              <p:pRg st="2" end="2"/>
                                            </p:txEl>
                                          </p:spTgt>
                                        </p:tgtEl>
                                        <p:attrNameLst>
                                          <p:attrName>style.visibility</p:attrName>
                                        </p:attrNameLst>
                                      </p:cBhvr>
                                      <p:to>
                                        <p:strVal val="visible"/>
                                      </p:to>
                                    </p:set>
                                    <p:animEffect transition="in" filter="fade">
                                      <p:cBhvr>
                                        <p:cTn id="16" dur="500"/>
                                        <p:tgtEl>
                                          <p:spTgt spid="86">
                                            <p:txEl>
                                              <p:pRg st="2" end="2"/>
                                            </p:txEl>
                                          </p:spTgt>
                                        </p:tgtEl>
                                      </p:cBhvr>
                                    </p:animEffect>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86">
                                            <p:txEl>
                                              <p:pRg st="3" end="3"/>
                                            </p:txEl>
                                          </p:spTgt>
                                        </p:tgtEl>
                                        <p:attrNameLst>
                                          <p:attrName>style.visibility</p:attrName>
                                        </p:attrNameLst>
                                      </p:cBhvr>
                                      <p:to>
                                        <p:strVal val="visible"/>
                                      </p:to>
                                    </p:set>
                                    <p:animEffect transition="in" filter="fade">
                                      <p:cBhvr>
                                        <p:cTn id="20" dur="500"/>
                                        <p:tgtEl>
                                          <p:spTgt spid="86">
                                            <p:txEl>
                                              <p:pRg st="3" end="3"/>
                                            </p:txEl>
                                          </p:spTgt>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86">
                                            <p:txEl>
                                              <p:pRg st="4" end="4"/>
                                            </p:txEl>
                                          </p:spTgt>
                                        </p:tgtEl>
                                        <p:attrNameLst>
                                          <p:attrName>style.visibility</p:attrName>
                                        </p:attrNameLst>
                                      </p:cBhvr>
                                      <p:to>
                                        <p:strVal val="visible"/>
                                      </p:to>
                                    </p:set>
                                    <p:animEffect transition="in" filter="fade">
                                      <p:cBhvr>
                                        <p:cTn id="24" dur="500"/>
                                        <p:tgtEl>
                                          <p:spTgt spid="86">
                                            <p:txEl>
                                              <p:pRg st="4" end="4"/>
                                            </p:txEl>
                                          </p:spTgt>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86">
                                            <p:txEl>
                                              <p:pRg st="5" end="5"/>
                                            </p:txEl>
                                          </p:spTgt>
                                        </p:tgtEl>
                                        <p:attrNameLst>
                                          <p:attrName>style.visibility</p:attrName>
                                        </p:attrNameLst>
                                      </p:cBhvr>
                                      <p:to>
                                        <p:strVal val="visible"/>
                                      </p:to>
                                    </p:set>
                                    <p:animEffect transition="in" filter="fade">
                                      <p:cBhvr>
                                        <p:cTn id="28" dur="500"/>
                                        <p:tgtEl>
                                          <p:spTgt spid="86">
                                            <p:txEl>
                                              <p:pRg st="5" end="5"/>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13">
                                            <p:txEl>
                                              <p:pRg st="0" end="0"/>
                                            </p:txEl>
                                          </p:spTgt>
                                        </p:tgtEl>
                                        <p:attrNameLst>
                                          <p:attrName>style.visibility</p:attrName>
                                        </p:attrNameLst>
                                      </p:cBhvr>
                                      <p:to>
                                        <p:strVal val="visible"/>
                                      </p:to>
                                    </p:set>
                                    <p:animEffect transition="in" filter="fade">
                                      <p:cBhvr>
                                        <p:cTn id="33" dur="500"/>
                                        <p:tgtEl>
                                          <p:spTgt spid="13">
                                            <p:txEl>
                                              <p:pRg st="0" end="0"/>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86">
                                            <p:txEl>
                                              <p:pRg st="6" end="6"/>
                                            </p:txEl>
                                          </p:spTgt>
                                        </p:tgtEl>
                                        <p:attrNameLst>
                                          <p:attrName>style.visibility</p:attrName>
                                        </p:attrNameLst>
                                      </p:cBhvr>
                                      <p:to>
                                        <p:strVal val="visible"/>
                                      </p:to>
                                    </p:set>
                                    <p:animEffect transition="in" filter="fade">
                                      <p:cBhvr>
                                        <p:cTn id="38" dur="500"/>
                                        <p:tgtEl>
                                          <p:spTgt spid="86">
                                            <p:txEl>
                                              <p:pRg st="6" end="6"/>
                                            </p:txEl>
                                          </p:spTgt>
                                        </p:tgtEl>
                                      </p:cBhvr>
                                    </p:animEffect>
                                  </p:childTnLst>
                                </p:cTn>
                              </p:par>
                            </p:childTnLst>
                          </p:cTn>
                        </p:par>
                        <p:par>
                          <p:cTn id="39" fill="hold">
                            <p:stCondLst>
                              <p:cond delay="500"/>
                            </p:stCondLst>
                            <p:childTnLst>
                              <p:par>
                                <p:cTn id="40" presetID="10" presetClass="entr" presetSubtype="0" fill="hold" grpId="0" nodeType="afterEffect">
                                  <p:stCondLst>
                                    <p:cond delay="0"/>
                                  </p:stCondLst>
                                  <p:childTnLst>
                                    <p:set>
                                      <p:cBhvr>
                                        <p:cTn id="41" dur="1" fill="hold">
                                          <p:stCondLst>
                                            <p:cond delay="0"/>
                                          </p:stCondLst>
                                        </p:cTn>
                                        <p:tgtEl>
                                          <p:spTgt spid="15"/>
                                        </p:tgtEl>
                                        <p:attrNameLst>
                                          <p:attrName>style.visibility</p:attrName>
                                        </p:attrNameLst>
                                      </p:cBhvr>
                                      <p:to>
                                        <p:strVal val="visible"/>
                                      </p:to>
                                    </p:set>
                                    <p:animEffect transition="in" filter="fade">
                                      <p:cBhvr>
                                        <p:cTn id="42" dur="500"/>
                                        <p:tgtEl>
                                          <p:spTgt spid="15"/>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86">
                                            <p:txEl>
                                              <p:pRg st="7" end="7"/>
                                            </p:txEl>
                                          </p:spTgt>
                                        </p:tgtEl>
                                        <p:attrNameLst>
                                          <p:attrName>style.visibility</p:attrName>
                                        </p:attrNameLst>
                                      </p:cBhvr>
                                      <p:to>
                                        <p:strVal val="visible"/>
                                      </p:to>
                                    </p:set>
                                    <p:animEffect transition="in" filter="fade">
                                      <p:cBhvr>
                                        <p:cTn id="47" dur="500"/>
                                        <p:tgtEl>
                                          <p:spTgt spid="86">
                                            <p:txEl>
                                              <p:pRg st="7" end="7"/>
                                            </p:txEl>
                                          </p:spTgt>
                                        </p:tgtEl>
                                      </p:cBhvr>
                                    </p:animEffect>
                                  </p:childTnLst>
                                </p:cTn>
                              </p:par>
                            </p:childTnLst>
                          </p:cTn>
                        </p:par>
                        <p:par>
                          <p:cTn id="48" fill="hold">
                            <p:stCondLst>
                              <p:cond delay="500"/>
                            </p:stCondLst>
                            <p:childTnLst>
                              <p:par>
                                <p:cTn id="49" presetID="10" presetClass="entr" presetSubtype="0" fill="hold" grpId="0" nodeType="afterEffect">
                                  <p:stCondLst>
                                    <p:cond delay="0"/>
                                  </p:stCondLst>
                                  <p:childTnLst>
                                    <p:set>
                                      <p:cBhvr>
                                        <p:cTn id="50" dur="1" fill="hold">
                                          <p:stCondLst>
                                            <p:cond delay="0"/>
                                          </p:stCondLst>
                                        </p:cTn>
                                        <p:tgtEl>
                                          <p:spTgt spid="86">
                                            <p:txEl>
                                              <p:pRg st="8" end="8"/>
                                            </p:txEl>
                                          </p:spTgt>
                                        </p:tgtEl>
                                        <p:attrNameLst>
                                          <p:attrName>style.visibility</p:attrName>
                                        </p:attrNameLst>
                                      </p:cBhvr>
                                      <p:to>
                                        <p:strVal val="visible"/>
                                      </p:to>
                                    </p:set>
                                    <p:animEffect transition="in" filter="fade">
                                      <p:cBhvr>
                                        <p:cTn id="51" dur="500"/>
                                        <p:tgtEl>
                                          <p:spTgt spid="86">
                                            <p:txEl>
                                              <p:pRg st="8" end="8"/>
                                            </p:txEl>
                                          </p:spTgt>
                                        </p:tgtEl>
                                      </p:cBhvr>
                                    </p:animEffect>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nodeType="clickEffect">
                                  <p:stCondLst>
                                    <p:cond delay="0"/>
                                  </p:stCondLst>
                                  <p:childTnLst>
                                    <p:set>
                                      <p:cBhvr>
                                        <p:cTn id="55" dur="1" fill="hold">
                                          <p:stCondLst>
                                            <p:cond delay="0"/>
                                          </p:stCondLst>
                                        </p:cTn>
                                        <p:tgtEl>
                                          <p:spTgt spid="11"/>
                                        </p:tgtEl>
                                        <p:attrNameLst>
                                          <p:attrName>style.visibility</p:attrName>
                                        </p:attrNameLst>
                                      </p:cBhvr>
                                      <p:to>
                                        <p:strVal val="visible"/>
                                      </p:to>
                                    </p:set>
                                    <p:animEffect transition="in" filter="fade">
                                      <p:cBhvr>
                                        <p:cTn id="56" dur="500"/>
                                        <p:tgtEl>
                                          <p:spTgt spid="11"/>
                                        </p:tgtEl>
                                      </p:cBhvr>
                                    </p:animEffect>
                                  </p:childTnLst>
                                </p:cTn>
                              </p:par>
                            </p:childTnLst>
                          </p:cTn>
                        </p:par>
                        <p:par>
                          <p:cTn id="57" fill="hold">
                            <p:stCondLst>
                              <p:cond delay="500"/>
                            </p:stCondLst>
                            <p:childTnLst>
                              <p:par>
                                <p:cTn id="58" presetID="10" presetClass="entr" presetSubtype="0" fill="hold" grpId="0" nodeType="afterEffect">
                                  <p:stCondLst>
                                    <p:cond delay="0"/>
                                  </p:stCondLst>
                                  <p:childTnLst>
                                    <p:set>
                                      <p:cBhvr>
                                        <p:cTn id="59" dur="1" fill="hold">
                                          <p:stCondLst>
                                            <p:cond delay="0"/>
                                          </p:stCondLst>
                                        </p:cTn>
                                        <p:tgtEl>
                                          <p:spTgt spid="16"/>
                                        </p:tgtEl>
                                        <p:attrNameLst>
                                          <p:attrName>style.visibility</p:attrName>
                                        </p:attrNameLst>
                                      </p:cBhvr>
                                      <p:to>
                                        <p:strVal val="visible"/>
                                      </p:to>
                                    </p:set>
                                    <p:animEffect transition="in" filter="fade">
                                      <p:cBhvr>
                                        <p:cTn id="60" dur="500"/>
                                        <p:tgtEl>
                                          <p:spTgt spid="16"/>
                                        </p:tgtEl>
                                      </p:cBhvr>
                                    </p:animEffect>
                                  </p:childTnLst>
                                </p:cTn>
                              </p:par>
                              <p:par>
                                <p:cTn id="61" presetID="10" presetClass="entr" presetSubtype="0" fill="hold" nodeType="withEffect">
                                  <p:stCondLst>
                                    <p:cond delay="0"/>
                                  </p:stCondLst>
                                  <p:childTnLst>
                                    <p:set>
                                      <p:cBhvr>
                                        <p:cTn id="62" dur="1" fill="hold">
                                          <p:stCondLst>
                                            <p:cond delay="0"/>
                                          </p:stCondLst>
                                        </p:cTn>
                                        <p:tgtEl>
                                          <p:spTgt spid="18"/>
                                        </p:tgtEl>
                                        <p:attrNameLst>
                                          <p:attrName>style.visibility</p:attrName>
                                        </p:attrNameLst>
                                      </p:cBhvr>
                                      <p:to>
                                        <p:strVal val="visible"/>
                                      </p:to>
                                    </p:set>
                                    <p:animEffect transition="in" filter="fade">
                                      <p:cBhvr>
                                        <p:cTn id="63"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uiExpand="1" build="allAtOnce"/>
      <p:bldP spid="13" grpId="0" uiExpand="1" build="allAtOnce"/>
      <p:bldP spid="15" grpId="0"/>
      <p:bldP spid="16"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uppieren 5"/>
          <p:cNvGrpSpPr/>
          <p:nvPr/>
        </p:nvGrpSpPr>
        <p:grpSpPr>
          <a:xfrm>
            <a:off x="0" y="0"/>
            <a:ext cx="9906000" cy="6858000"/>
            <a:chOff x="0" y="0"/>
            <a:chExt cx="9906000" cy="6858000"/>
          </a:xfrm>
        </p:grpSpPr>
        <p:sp>
          <p:nvSpPr>
            <p:cNvPr id="8" name="Rechteck 7"/>
            <p:cNvSpPr/>
            <p:nvPr/>
          </p:nvSpPr>
          <p:spPr bwMode="auto">
            <a:xfrm>
              <a:off x="0" y="0"/>
              <a:ext cx="9906000" cy="6858000"/>
            </a:xfrm>
            <a:prstGeom prst="rect">
              <a:avLst/>
            </a:prstGeom>
            <a:solidFill>
              <a:schemeClr val="bg1"/>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10" name="Rectangle 50">
              <a:hlinkClick r:id="rId3" action="ppaction://hlinkpres?slideindex=1&amp;slidetitle="/>
            </p:cNvPr>
            <p:cNvSpPr>
              <a:spLocks noChangeArrowheads="1"/>
            </p:cNvSpPr>
            <p:nvPr/>
          </p:nvSpPr>
          <p:spPr bwMode="auto">
            <a:xfrm>
              <a:off x="8932987" y="163774"/>
              <a:ext cx="922214" cy="576001"/>
            </a:xfrm>
            <a:prstGeom prst="rect">
              <a:avLst/>
            </a:prstGeom>
            <a:solidFill>
              <a:schemeClr val="bg1"/>
            </a:solidFill>
            <a:ln w="19050" algn="ctr">
              <a:noFill/>
              <a:miter lim="800000"/>
              <a:headEnd/>
              <a:tailEnd/>
            </a:ln>
            <a:effectLst/>
          </p:spPr>
          <p:txBody>
            <a:bodyPr wrap="square" lIns="90000" tIns="43200" rIns="90000" bIns="43200" anchor="ctr">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defRPr/>
              </a:pPr>
              <a:endParaRPr kumimoji="0" lang="de-DE" sz="1800" b="1" i="0" u="none" strike="noStrike" kern="1200" cap="none" spc="0" normalizeH="0" baseline="0" noProof="0">
                <a:ln>
                  <a:noFill/>
                </a:ln>
                <a:solidFill>
                  <a:srgbClr val="0000FF"/>
                </a:solidFill>
                <a:effectLst/>
                <a:uLnTx/>
                <a:uFillTx/>
                <a:latin typeface="Arial"/>
                <a:ea typeface="+mn-ea"/>
                <a:cs typeface="+mn-cs"/>
              </a:endParaRPr>
            </a:p>
          </p:txBody>
        </p:sp>
      </p:grpSp>
      <p:sp>
        <p:nvSpPr>
          <p:cNvPr id="9" name="Text Box 4"/>
          <p:cNvSpPr txBox="1">
            <a:spLocks noChangeArrowheads="1"/>
          </p:cNvSpPr>
          <p:nvPr/>
        </p:nvSpPr>
        <p:spPr bwMode="auto">
          <a:xfrm>
            <a:off x="0" y="-3323"/>
            <a:ext cx="6713477" cy="463846"/>
          </a:xfrm>
          <a:prstGeom prst="rect">
            <a:avLst/>
          </a:prstGeom>
          <a:noFill/>
          <a:ln w="12700">
            <a:noFill/>
            <a:miter lim="800000"/>
            <a:headEnd/>
            <a:tailEnd/>
          </a:ln>
        </p:spPr>
        <p:txBody>
          <a:bodyPr wrap="none" lIns="126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de-DE" sz="2400" b="1" i="0" u="none" strike="noStrike" kern="1200" cap="none" spc="0" normalizeH="0" baseline="0" noProof="0" dirty="0">
                <a:ln>
                  <a:noFill/>
                </a:ln>
                <a:solidFill>
                  <a:srgbClr val="464B71"/>
                </a:solidFill>
                <a:effectLst/>
                <a:uLnTx/>
                <a:uFillTx/>
                <a:latin typeface="Arial"/>
                <a:ea typeface="+mn-ea"/>
                <a:cs typeface="+mn-cs"/>
              </a:rPr>
              <a:t>Präzisierung, Hierarchisierung, Detaillierung</a:t>
            </a:r>
            <a:endParaRPr kumimoji="0" lang="de-AT" sz="2400" b="0" i="0" u="none" strike="noStrike" kern="1200" cap="none" spc="0" normalizeH="0" baseline="0" noProof="0" dirty="0">
              <a:ln>
                <a:noFill/>
              </a:ln>
              <a:solidFill>
                <a:srgbClr val="464B71"/>
              </a:solidFill>
              <a:effectLst/>
              <a:uLnTx/>
              <a:uFillTx/>
              <a:latin typeface="Arial"/>
              <a:ea typeface="+mn-ea"/>
              <a:cs typeface="+mn-cs"/>
            </a:endParaRPr>
          </a:p>
        </p:txBody>
      </p:sp>
      <p:sp>
        <p:nvSpPr>
          <p:cNvPr id="86" name="Rectangle 16"/>
          <p:cNvSpPr txBox="1">
            <a:spLocks noChangeArrowheads="1"/>
          </p:cNvSpPr>
          <p:nvPr/>
        </p:nvSpPr>
        <p:spPr bwMode="auto">
          <a:xfrm>
            <a:off x="507348" y="490102"/>
            <a:ext cx="9347853" cy="6215177"/>
          </a:xfrm>
          <a:prstGeom prst="rect">
            <a:avLst/>
          </a:prstGeom>
          <a:noFill/>
          <a:ln w="9525" algn="ctr">
            <a:noFill/>
            <a:miter lim="800000"/>
            <a:headEnd/>
            <a:tailEnd/>
          </a:ln>
          <a:effectLst/>
        </p:spPr>
        <p:txBody>
          <a:bodyPr anchor="ctr"/>
          <a:lstStyle>
            <a:defPPr>
              <a:defRPr lang="de-DE"/>
            </a:defPPr>
            <a:lvl1pPr algn="ctr">
              <a:lnSpc>
                <a:spcPct val="114000"/>
              </a:lnSpc>
              <a:spcBef>
                <a:spcPts val="500"/>
              </a:spcBef>
              <a:spcAft>
                <a:spcPts val="500"/>
              </a:spcAft>
              <a:buClrTx/>
              <a:buFontTx/>
              <a:buNone/>
              <a:defRPr>
                <a:solidFill>
                  <a:srgbClr val="FF0000"/>
                </a:solidFill>
                <a:latin typeface="Calibri" panose="020F0502020204030204" pitchFamily="34" charset="0"/>
              </a:defRPr>
            </a:lvl1pPr>
          </a:lstStyle>
          <a:p>
            <a:pPr marL="0" marR="0" lvl="0" indent="0" algn="l" defTabSz="914400" rtl="0" eaLnBrk="0" fontAlgn="base" latinLnBrk="0" hangingPunct="0">
              <a:lnSpc>
                <a:spcPct val="114000"/>
              </a:lnSpc>
              <a:spcBef>
                <a:spcPts val="500"/>
              </a:spcBef>
              <a:spcAft>
                <a:spcPts val="500"/>
              </a:spcAft>
              <a:buClr>
                <a:srgbClr val="FF0000"/>
              </a:buClr>
              <a:buSzTx/>
              <a:buFontTx/>
              <a:buNone/>
              <a:tabLst>
                <a:tab pos="273050" algn="l"/>
                <a:tab pos="534988" algn="l"/>
                <a:tab pos="803275" algn="l"/>
                <a:tab pos="1076325" algn="l"/>
                <a:tab pos="1341438" algn="l"/>
              </a:tabLst>
              <a:defRPr/>
            </a:pPr>
            <a:r>
              <a:rPr kumimoji="0" lang="de-AT" sz="1800" b="1" i="0" u="none" strike="noStrike" kern="0" cap="none" spc="0" normalizeH="0" baseline="0" noProof="0" dirty="0">
                <a:ln>
                  <a:noFill/>
                </a:ln>
                <a:solidFill>
                  <a:srgbClr val="FF0000"/>
                </a:solidFill>
                <a:effectLst/>
                <a:uLnTx/>
                <a:uFillTx/>
                <a:latin typeface="Arial"/>
                <a:ea typeface="+mn-ea"/>
                <a:cs typeface="+mn-cs"/>
              </a:rPr>
              <a:t>1.</a:t>
            </a:r>
            <a:r>
              <a:rPr kumimoji="0" lang="de-AT" sz="1800" b="1" i="0" u="none" strike="noStrike" kern="0" cap="none" spc="0" normalizeH="0" baseline="0" noProof="0" dirty="0">
                <a:ln>
                  <a:noFill/>
                </a:ln>
                <a:solidFill>
                  <a:srgbClr val="464B71"/>
                </a:solidFill>
                <a:effectLst/>
                <a:uLnTx/>
                <a:uFillTx/>
                <a:latin typeface="Arial"/>
                <a:ea typeface="+mn-ea"/>
                <a:cs typeface="+mn-cs"/>
              </a:rPr>
              <a:t>	</a:t>
            </a:r>
            <a:r>
              <a:rPr kumimoji="0" lang="de-DE" sz="1800" b="0" i="0" u="none" strike="noStrike" kern="0" cap="none" spc="0" normalizeH="0" baseline="0" noProof="0" dirty="0">
                <a:ln>
                  <a:noFill/>
                </a:ln>
                <a:solidFill>
                  <a:srgbClr val="000000"/>
                </a:solidFill>
                <a:effectLst/>
                <a:uLnTx/>
                <a:uFillTx/>
                <a:latin typeface="Arial"/>
                <a:ea typeface="+mn-ea"/>
                <a:cs typeface="+mn-cs"/>
              </a:rPr>
              <a:t>Wenn Personen älter als 40 sind, essen sie </a:t>
            </a:r>
            <a:br>
              <a:rPr kumimoji="0" lang="de-DE" sz="1800" b="0" i="0" u="none" strike="noStrike" kern="0" cap="none" spc="0" normalizeH="0" baseline="0" noProof="0" dirty="0">
                <a:ln>
                  <a:noFill/>
                </a:ln>
                <a:solidFill>
                  <a:srgbClr val="000000"/>
                </a:solidFill>
                <a:effectLst/>
                <a:uLnTx/>
                <a:uFillTx/>
                <a:latin typeface="Arial"/>
                <a:ea typeface="+mn-ea"/>
                <a:cs typeface="+mn-cs"/>
              </a:rPr>
            </a:br>
            <a:r>
              <a:rPr kumimoji="0" lang="de-DE" sz="1800" b="0" i="0" u="none" strike="noStrike" kern="0" cap="none" spc="0" normalizeH="0" baseline="0" noProof="0" dirty="0">
                <a:ln>
                  <a:noFill/>
                </a:ln>
                <a:solidFill>
                  <a:srgbClr val="000000"/>
                </a:solidFill>
                <a:effectLst/>
                <a:uLnTx/>
                <a:uFillTx/>
                <a:latin typeface="Arial"/>
                <a:ea typeface="+mn-ea"/>
                <a:cs typeface="+mn-cs"/>
              </a:rPr>
              <a:t>	</a:t>
            </a:r>
            <a:r>
              <a:rPr kumimoji="0" lang="de-DE" sz="1800" b="1" i="0" u="none" strike="noStrike" kern="0" cap="none" spc="0" normalizeH="0" baseline="0" noProof="0" dirty="0">
                <a:ln>
                  <a:noFill/>
                </a:ln>
                <a:solidFill>
                  <a:srgbClr val="FF0000"/>
                </a:solidFill>
                <a:effectLst/>
                <a:uLnTx/>
                <a:uFillTx/>
                <a:latin typeface="Arial"/>
                <a:ea typeface="+mn-ea"/>
                <a:cs typeface="+mn-cs"/>
              </a:rPr>
              <a:t>EHER Schnitzel</a:t>
            </a:r>
            <a:r>
              <a:rPr kumimoji="0" lang="de-DE" sz="1800" i="0" u="none" strike="noStrike" kern="0" cap="none" spc="0" normalizeH="0" baseline="0" noProof="0" dirty="0">
                <a:ln>
                  <a:noFill/>
                </a:ln>
                <a:solidFill>
                  <a:schemeClr val="tx1"/>
                </a:solidFill>
                <a:effectLst/>
                <a:uLnTx/>
                <a:uFillTx/>
                <a:latin typeface="Arial"/>
                <a:ea typeface="+mn-ea"/>
                <a:cs typeface="+mn-cs"/>
              </a:rPr>
              <a:t>,</a:t>
            </a:r>
            <a:r>
              <a:rPr kumimoji="0" lang="de-DE" sz="1800" b="1" i="0" u="none" strike="noStrike" kern="0" cap="none" spc="0" normalizeH="0" baseline="0" noProof="0" dirty="0">
                <a:ln>
                  <a:noFill/>
                </a:ln>
                <a:solidFill>
                  <a:srgbClr val="FF0000"/>
                </a:solidFill>
                <a:effectLst/>
                <a:uLnTx/>
                <a:uFillTx/>
                <a:latin typeface="Arial"/>
                <a:ea typeface="+mn-ea"/>
                <a:cs typeface="+mn-cs"/>
              </a:rPr>
              <a:t> </a:t>
            </a:r>
            <a:r>
              <a:rPr kumimoji="0" lang="de-DE" sz="1800" b="0" i="0" u="none" strike="noStrike" kern="0" cap="none" spc="0" normalizeH="0" baseline="0" noProof="0" dirty="0">
                <a:ln>
                  <a:noFill/>
                </a:ln>
                <a:solidFill>
                  <a:srgbClr val="000000"/>
                </a:solidFill>
                <a:effectLst/>
                <a:uLnTx/>
                <a:uFillTx/>
                <a:latin typeface="Arial"/>
                <a:ea typeface="+mn-ea"/>
                <a:cs typeface="+mn-cs"/>
              </a:rPr>
              <a:t>als wenn sie jünger sind.</a:t>
            </a:r>
          </a:p>
          <a:p>
            <a:pPr lvl="0" algn="l" eaLnBrk="0" fontAlgn="base" hangingPunct="0">
              <a:buClr>
                <a:srgbClr val="FF0000"/>
              </a:buClr>
              <a:tabLst>
                <a:tab pos="273050" algn="l"/>
                <a:tab pos="534988" algn="l"/>
                <a:tab pos="803275" algn="l"/>
                <a:tab pos="1076325" algn="l"/>
                <a:tab pos="1341438" algn="l"/>
              </a:tabLst>
              <a:defRPr/>
            </a:pPr>
            <a:r>
              <a:rPr kumimoji="0" lang="de-AT" sz="1800" b="1" i="0" u="none" strike="noStrike" kern="0" cap="none" spc="0" normalizeH="0" baseline="0" noProof="0" dirty="0">
                <a:ln>
                  <a:noFill/>
                </a:ln>
                <a:solidFill>
                  <a:srgbClr val="FF0000"/>
                </a:solidFill>
                <a:effectLst/>
                <a:uLnTx/>
                <a:uFillTx/>
                <a:latin typeface="Arial"/>
                <a:ea typeface="+mn-ea"/>
                <a:cs typeface="+mn-cs"/>
              </a:rPr>
              <a:t>	1.1.	</a:t>
            </a:r>
            <a:r>
              <a:rPr kumimoji="0" lang="de-DE" sz="1800" b="0" i="0" u="none" strike="noStrike" kern="0" cap="none" spc="0" normalizeH="0" baseline="0" noProof="0" dirty="0">
                <a:ln>
                  <a:noFill/>
                </a:ln>
                <a:solidFill>
                  <a:srgbClr val="000000"/>
                </a:solidFill>
                <a:effectLst/>
                <a:uLnTx/>
                <a:uFillTx/>
                <a:latin typeface="Arial"/>
                <a:ea typeface="+mn-ea"/>
                <a:cs typeface="+mn-cs"/>
              </a:rPr>
              <a:t>Wenn Personen älter als 40 sind, essen sie</a:t>
            </a:r>
            <a:br>
              <a:rPr kumimoji="0" lang="de-DE" sz="1800" b="0" i="0" u="none" strike="noStrike" kern="0" cap="none" spc="0" normalizeH="0" baseline="0" noProof="0" dirty="0">
                <a:ln>
                  <a:noFill/>
                </a:ln>
                <a:solidFill>
                  <a:srgbClr val="000000"/>
                </a:solidFill>
                <a:effectLst/>
                <a:uLnTx/>
                <a:uFillTx/>
                <a:latin typeface="Arial"/>
                <a:ea typeface="+mn-ea"/>
                <a:cs typeface="+mn-cs"/>
              </a:rPr>
            </a:br>
            <a:r>
              <a:rPr kumimoji="0" lang="de-DE" sz="1800" b="0" i="0" u="none" strike="noStrike" kern="0" cap="none" spc="0" normalizeH="0" baseline="0" noProof="0" dirty="0">
                <a:ln>
                  <a:noFill/>
                </a:ln>
                <a:solidFill>
                  <a:srgbClr val="000000"/>
                </a:solidFill>
                <a:effectLst/>
                <a:uLnTx/>
                <a:uFillTx/>
                <a:latin typeface="Arial"/>
                <a:ea typeface="+mn-ea"/>
                <a:cs typeface="+mn-cs"/>
              </a:rPr>
              <a:t>			eher </a:t>
            </a:r>
            <a:r>
              <a:rPr kumimoji="0" lang="de-DE" sz="1800" b="1" i="0" u="none" strike="noStrike" kern="0" cap="none" spc="0" normalizeH="0" baseline="0" noProof="0" dirty="0">
                <a:ln>
                  <a:noFill/>
                </a:ln>
                <a:solidFill>
                  <a:srgbClr val="464B71"/>
                </a:solidFill>
                <a:effectLst/>
                <a:uLnTx/>
                <a:uFillTx/>
                <a:latin typeface="Arial"/>
                <a:ea typeface="+mn-ea"/>
                <a:cs typeface="+mn-cs"/>
              </a:rPr>
              <a:t>Gemüseschnitzel</a:t>
            </a:r>
            <a:r>
              <a:rPr lang="de-DE" kern="0" dirty="0">
                <a:solidFill>
                  <a:schemeClr val="tx1"/>
                </a:solidFill>
                <a:latin typeface="Arial"/>
              </a:rPr>
              <a:t>,</a:t>
            </a:r>
            <a:r>
              <a:rPr kumimoji="0" lang="de-DE" sz="1800" b="1" i="0" u="none" strike="noStrike" kern="0" cap="none" spc="0" normalizeH="0" baseline="0" noProof="0" dirty="0">
                <a:ln>
                  <a:noFill/>
                </a:ln>
                <a:solidFill>
                  <a:srgbClr val="464B71"/>
                </a:solidFill>
                <a:effectLst/>
                <a:uLnTx/>
                <a:uFillTx/>
                <a:latin typeface="Arial"/>
                <a:ea typeface="+mn-ea"/>
                <a:cs typeface="+mn-cs"/>
              </a:rPr>
              <a:t> </a:t>
            </a:r>
            <a:r>
              <a:rPr kumimoji="0" lang="de-DE" sz="1800" b="0" i="0" u="none" strike="noStrike" kern="0" cap="none" spc="0" normalizeH="0" baseline="0" noProof="0" dirty="0">
                <a:ln>
                  <a:noFill/>
                </a:ln>
                <a:solidFill>
                  <a:srgbClr val="000000"/>
                </a:solidFill>
                <a:effectLst/>
                <a:uLnTx/>
                <a:uFillTx/>
                <a:latin typeface="Arial"/>
                <a:ea typeface="+mn-ea"/>
                <a:cs typeface="+mn-cs"/>
              </a:rPr>
              <a:t>als wenn sie jünger sind.</a:t>
            </a:r>
          </a:p>
          <a:p>
            <a:pPr marL="0" marR="0" lvl="0" indent="0" algn="l" defTabSz="914400" rtl="0" eaLnBrk="0" fontAlgn="base" latinLnBrk="0" hangingPunct="0">
              <a:lnSpc>
                <a:spcPct val="114000"/>
              </a:lnSpc>
              <a:spcBef>
                <a:spcPts val="500"/>
              </a:spcBef>
              <a:spcAft>
                <a:spcPts val="500"/>
              </a:spcAft>
              <a:buClr>
                <a:srgbClr val="FF0000"/>
              </a:buClr>
              <a:buSzTx/>
              <a:buFontTx/>
              <a:buNone/>
              <a:tabLst>
                <a:tab pos="273050" algn="l"/>
                <a:tab pos="534988" algn="l"/>
                <a:tab pos="803275" algn="l"/>
                <a:tab pos="1076325" algn="l"/>
                <a:tab pos="1341438" algn="l"/>
              </a:tabLst>
              <a:defRPr/>
            </a:pPr>
            <a:r>
              <a:rPr kumimoji="0" lang="de-AT" sz="1800" b="1" i="0" u="none" strike="noStrike" kern="0" cap="none" spc="0" normalizeH="0" baseline="0" noProof="0" dirty="0">
                <a:ln>
                  <a:noFill/>
                </a:ln>
                <a:solidFill>
                  <a:srgbClr val="FF0000"/>
                </a:solidFill>
                <a:effectLst/>
                <a:uLnTx/>
                <a:uFillTx/>
                <a:latin typeface="Arial"/>
                <a:ea typeface="+mn-ea"/>
                <a:cs typeface="+mn-cs"/>
              </a:rPr>
              <a:t>	1.2.	</a:t>
            </a:r>
            <a:r>
              <a:rPr kumimoji="0" lang="de-DE" sz="1800" b="0" i="0" u="none" strike="noStrike" kern="0" cap="none" spc="0" normalizeH="0" baseline="0" noProof="0" dirty="0">
                <a:ln>
                  <a:noFill/>
                </a:ln>
                <a:solidFill>
                  <a:srgbClr val="000000"/>
                </a:solidFill>
                <a:effectLst/>
                <a:uLnTx/>
                <a:uFillTx/>
                <a:latin typeface="Arial"/>
                <a:ea typeface="+mn-ea"/>
                <a:cs typeface="+mn-cs"/>
              </a:rPr>
              <a:t>Wenn Personen älter als 40 sind, essen sie</a:t>
            </a:r>
            <a:br>
              <a:rPr kumimoji="0" lang="de-DE" sz="1800" b="0" i="0" u="none" strike="noStrike" kern="0" cap="none" spc="0" normalizeH="0" baseline="0" noProof="0" dirty="0">
                <a:ln>
                  <a:noFill/>
                </a:ln>
                <a:solidFill>
                  <a:srgbClr val="000000"/>
                </a:solidFill>
                <a:effectLst/>
                <a:uLnTx/>
                <a:uFillTx/>
                <a:latin typeface="Arial"/>
                <a:ea typeface="+mn-ea"/>
                <a:cs typeface="+mn-cs"/>
              </a:rPr>
            </a:br>
            <a:r>
              <a:rPr kumimoji="0" lang="de-DE" sz="1800" b="0" i="0" u="none" strike="noStrike" kern="0" cap="none" spc="0" normalizeH="0" baseline="0" noProof="0" dirty="0">
                <a:ln>
                  <a:noFill/>
                </a:ln>
                <a:solidFill>
                  <a:srgbClr val="000000"/>
                </a:solidFill>
                <a:effectLst/>
                <a:uLnTx/>
                <a:uFillTx/>
                <a:latin typeface="Arial"/>
                <a:ea typeface="+mn-ea"/>
                <a:cs typeface="+mn-cs"/>
              </a:rPr>
              <a:t>			eher Schnitzel </a:t>
            </a:r>
            <a:r>
              <a:rPr kumimoji="0" lang="de-DE" sz="1800" b="1" i="0" u="none" strike="noStrike" kern="0" cap="none" spc="0" normalizeH="0" baseline="0" noProof="0" dirty="0">
                <a:ln>
                  <a:noFill/>
                </a:ln>
                <a:solidFill>
                  <a:srgbClr val="464B71"/>
                </a:solidFill>
                <a:effectLst/>
                <a:uLnTx/>
                <a:uFillTx/>
                <a:latin typeface="Arial"/>
                <a:ea typeface="+mn-ea"/>
                <a:cs typeface="+mn-cs"/>
              </a:rPr>
              <a:t>aus Soja</a:t>
            </a:r>
            <a:r>
              <a:rPr kumimoji="0" lang="de-DE" sz="1800" i="0" u="none" strike="noStrike" kern="0" cap="none" spc="0" normalizeH="0" baseline="0" noProof="0" dirty="0">
                <a:ln>
                  <a:noFill/>
                </a:ln>
                <a:solidFill>
                  <a:schemeClr val="tx1"/>
                </a:solidFill>
                <a:effectLst/>
                <a:uLnTx/>
                <a:uFillTx/>
                <a:latin typeface="Arial"/>
                <a:ea typeface="+mn-ea"/>
                <a:cs typeface="+mn-cs"/>
              </a:rPr>
              <a:t>,</a:t>
            </a:r>
            <a:r>
              <a:rPr kumimoji="0" lang="de-DE" sz="1800" b="1" i="0" u="none" strike="noStrike" kern="0" cap="none" spc="0" normalizeH="0" baseline="0" noProof="0" dirty="0">
                <a:ln>
                  <a:noFill/>
                </a:ln>
                <a:solidFill>
                  <a:srgbClr val="464B71"/>
                </a:solidFill>
                <a:effectLst/>
                <a:uLnTx/>
                <a:uFillTx/>
                <a:latin typeface="Arial"/>
                <a:ea typeface="+mn-ea"/>
                <a:cs typeface="+mn-cs"/>
              </a:rPr>
              <a:t> </a:t>
            </a:r>
            <a:r>
              <a:rPr kumimoji="0" lang="de-DE" sz="1800" b="0" i="0" u="none" strike="noStrike" kern="0" cap="none" spc="0" normalizeH="0" baseline="0" noProof="0" dirty="0">
                <a:ln>
                  <a:noFill/>
                </a:ln>
                <a:solidFill>
                  <a:srgbClr val="000000"/>
                </a:solidFill>
                <a:effectLst/>
                <a:uLnTx/>
                <a:uFillTx/>
                <a:latin typeface="Arial"/>
                <a:ea typeface="+mn-ea"/>
                <a:cs typeface="+mn-cs"/>
              </a:rPr>
              <a:t>als wenn sie jünger sind.</a:t>
            </a:r>
          </a:p>
          <a:p>
            <a:pPr marL="0" marR="0" lvl="0" indent="0" algn="l" defTabSz="914400" rtl="0" eaLnBrk="0" fontAlgn="base" latinLnBrk="0" hangingPunct="0">
              <a:lnSpc>
                <a:spcPct val="114000"/>
              </a:lnSpc>
              <a:spcBef>
                <a:spcPts val="500"/>
              </a:spcBef>
              <a:spcAft>
                <a:spcPts val="500"/>
              </a:spcAft>
              <a:buClr>
                <a:srgbClr val="FF0000"/>
              </a:buClr>
              <a:buSzTx/>
              <a:buFontTx/>
              <a:buNone/>
              <a:tabLst>
                <a:tab pos="273050" algn="l"/>
                <a:tab pos="534988" algn="l"/>
                <a:tab pos="803275" algn="l"/>
                <a:tab pos="1076325" algn="l"/>
                <a:tab pos="1341438" algn="l"/>
              </a:tabLst>
              <a:defRPr/>
            </a:pPr>
            <a:r>
              <a:rPr kumimoji="0" lang="de-AT" sz="1800" b="1" i="0" u="none" strike="noStrike" kern="0" cap="none" spc="0" normalizeH="0" baseline="0" noProof="0" dirty="0">
                <a:ln>
                  <a:noFill/>
                </a:ln>
                <a:solidFill>
                  <a:srgbClr val="FF0000"/>
                </a:solidFill>
                <a:effectLst/>
                <a:uLnTx/>
                <a:uFillTx/>
                <a:latin typeface="Arial"/>
                <a:ea typeface="+mn-ea"/>
                <a:cs typeface="+mn-cs"/>
              </a:rPr>
              <a:t>	1.3.	</a:t>
            </a:r>
            <a:r>
              <a:rPr kumimoji="0" lang="de-DE" sz="1800" b="0" i="0" u="none" strike="noStrike" kern="0" cap="none" spc="0" normalizeH="0" baseline="0" noProof="0" dirty="0">
                <a:ln>
                  <a:noFill/>
                </a:ln>
                <a:solidFill>
                  <a:srgbClr val="000000"/>
                </a:solidFill>
                <a:effectLst/>
                <a:uLnTx/>
                <a:uFillTx/>
                <a:latin typeface="Arial"/>
                <a:ea typeface="+mn-ea"/>
                <a:cs typeface="+mn-cs"/>
              </a:rPr>
              <a:t>Wenn Personen älter als 40 sind, essen sie</a:t>
            </a:r>
            <a:br>
              <a:rPr kumimoji="0" lang="de-DE" sz="1800" b="0" i="0" u="none" strike="noStrike" kern="0" cap="none" spc="0" normalizeH="0" baseline="0" noProof="0" dirty="0">
                <a:ln>
                  <a:noFill/>
                </a:ln>
                <a:solidFill>
                  <a:srgbClr val="000000"/>
                </a:solidFill>
                <a:effectLst/>
                <a:uLnTx/>
                <a:uFillTx/>
                <a:latin typeface="Arial"/>
                <a:ea typeface="+mn-ea"/>
                <a:cs typeface="+mn-cs"/>
              </a:rPr>
            </a:br>
            <a:r>
              <a:rPr kumimoji="0" lang="de-DE" sz="1800" b="0" i="0" u="none" strike="noStrike" kern="0" cap="none" spc="0" normalizeH="0" baseline="0" noProof="0" dirty="0">
                <a:ln>
                  <a:noFill/>
                </a:ln>
                <a:solidFill>
                  <a:srgbClr val="000000"/>
                </a:solidFill>
                <a:effectLst/>
                <a:uLnTx/>
                <a:uFillTx/>
                <a:latin typeface="Arial"/>
                <a:ea typeface="+mn-ea"/>
                <a:cs typeface="+mn-cs"/>
              </a:rPr>
              <a:t>			eher Schnitzel </a:t>
            </a:r>
            <a:r>
              <a:rPr kumimoji="0" lang="de-DE" sz="1800" b="1" i="0" u="none" strike="noStrike" kern="0" cap="none" spc="0" normalizeH="0" baseline="0" noProof="0" dirty="0">
                <a:ln>
                  <a:noFill/>
                </a:ln>
                <a:solidFill>
                  <a:srgbClr val="464B71"/>
                </a:solidFill>
                <a:effectLst/>
                <a:uLnTx/>
                <a:uFillTx/>
                <a:latin typeface="Arial"/>
                <a:ea typeface="+mn-ea"/>
                <a:cs typeface="+mn-cs"/>
              </a:rPr>
              <a:t>vom Huhn</a:t>
            </a:r>
            <a:r>
              <a:rPr kumimoji="0" lang="de-DE" sz="1800" i="0" u="none" strike="noStrike" kern="0" cap="none" spc="0" normalizeH="0" baseline="0" noProof="0" dirty="0">
                <a:ln>
                  <a:noFill/>
                </a:ln>
                <a:solidFill>
                  <a:schemeClr val="tx1"/>
                </a:solidFill>
                <a:effectLst/>
                <a:uLnTx/>
                <a:uFillTx/>
                <a:latin typeface="Arial"/>
                <a:ea typeface="+mn-ea"/>
                <a:cs typeface="+mn-cs"/>
              </a:rPr>
              <a:t>,</a:t>
            </a:r>
            <a:r>
              <a:rPr kumimoji="0" lang="de-DE" sz="1800" b="1" i="0" u="none" strike="noStrike" kern="0" cap="none" spc="0" normalizeH="0" baseline="0" noProof="0" dirty="0">
                <a:ln>
                  <a:noFill/>
                </a:ln>
                <a:solidFill>
                  <a:srgbClr val="464B71"/>
                </a:solidFill>
                <a:effectLst/>
                <a:uLnTx/>
                <a:uFillTx/>
                <a:latin typeface="Arial"/>
                <a:ea typeface="+mn-ea"/>
                <a:cs typeface="+mn-cs"/>
              </a:rPr>
              <a:t> </a:t>
            </a:r>
            <a:r>
              <a:rPr kumimoji="0" lang="de-DE" sz="1800" b="0" i="0" u="none" strike="noStrike" kern="0" cap="none" spc="0" normalizeH="0" baseline="0" noProof="0" dirty="0">
                <a:ln>
                  <a:noFill/>
                </a:ln>
                <a:solidFill>
                  <a:srgbClr val="000000"/>
                </a:solidFill>
                <a:effectLst/>
                <a:uLnTx/>
                <a:uFillTx/>
                <a:latin typeface="Arial"/>
                <a:ea typeface="+mn-ea"/>
                <a:cs typeface="+mn-cs"/>
              </a:rPr>
              <a:t>als wenn sie jünger sind.</a:t>
            </a:r>
          </a:p>
          <a:p>
            <a:pPr marL="0" marR="0" lvl="0" indent="0" algn="l" defTabSz="914400" rtl="0" eaLnBrk="0" fontAlgn="base" latinLnBrk="0" hangingPunct="0">
              <a:lnSpc>
                <a:spcPct val="114000"/>
              </a:lnSpc>
              <a:spcBef>
                <a:spcPts val="500"/>
              </a:spcBef>
              <a:spcAft>
                <a:spcPts val="500"/>
              </a:spcAft>
              <a:buClr>
                <a:srgbClr val="FF0000"/>
              </a:buClr>
              <a:buSzTx/>
              <a:buFontTx/>
              <a:buNone/>
              <a:tabLst>
                <a:tab pos="273050" algn="l"/>
                <a:tab pos="534988" algn="l"/>
                <a:tab pos="803275" algn="l"/>
                <a:tab pos="1076325" algn="l"/>
                <a:tab pos="1341438" algn="l"/>
              </a:tabLst>
              <a:defRPr/>
            </a:pPr>
            <a:r>
              <a:rPr kumimoji="0" lang="de-AT" sz="1800" b="1" i="0" u="none" strike="noStrike" kern="0" cap="none" spc="0" normalizeH="0" baseline="0" noProof="0" dirty="0">
                <a:ln>
                  <a:noFill/>
                </a:ln>
                <a:solidFill>
                  <a:srgbClr val="FF0000"/>
                </a:solidFill>
                <a:effectLst/>
                <a:uLnTx/>
                <a:uFillTx/>
                <a:latin typeface="Arial"/>
                <a:ea typeface="+mn-ea"/>
                <a:cs typeface="+mn-cs"/>
              </a:rPr>
              <a:t>	1.4.	</a:t>
            </a:r>
            <a:r>
              <a:rPr kumimoji="0" lang="de-DE" sz="1800" b="0" i="0" u="none" strike="noStrike" kern="0" cap="none" spc="0" normalizeH="0" baseline="0" noProof="0" dirty="0">
                <a:ln>
                  <a:noFill/>
                </a:ln>
                <a:solidFill>
                  <a:srgbClr val="000000"/>
                </a:solidFill>
                <a:effectLst/>
                <a:uLnTx/>
                <a:uFillTx/>
                <a:latin typeface="Arial"/>
                <a:ea typeface="+mn-ea"/>
                <a:cs typeface="+mn-cs"/>
              </a:rPr>
              <a:t>Wenn Personen älter als 40 sind, essen sie</a:t>
            </a:r>
            <a:br>
              <a:rPr kumimoji="0" lang="de-DE" sz="1800" b="0" i="0" u="none" strike="noStrike" kern="0" cap="none" spc="0" normalizeH="0" baseline="0" noProof="0" dirty="0">
                <a:ln>
                  <a:noFill/>
                </a:ln>
                <a:solidFill>
                  <a:srgbClr val="000000"/>
                </a:solidFill>
                <a:effectLst/>
                <a:uLnTx/>
                <a:uFillTx/>
                <a:latin typeface="Arial"/>
                <a:ea typeface="+mn-ea"/>
                <a:cs typeface="+mn-cs"/>
              </a:rPr>
            </a:br>
            <a:r>
              <a:rPr kumimoji="0" lang="de-DE" sz="1800" b="0" i="0" u="none" strike="noStrike" kern="0" cap="none" spc="0" normalizeH="0" baseline="0" noProof="0" dirty="0">
                <a:ln>
                  <a:noFill/>
                </a:ln>
                <a:solidFill>
                  <a:srgbClr val="000000"/>
                </a:solidFill>
                <a:effectLst/>
                <a:uLnTx/>
                <a:uFillTx/>
                <a:latin typeface="Arial"/>
                <a:ea typeface="+mn-ea"/>
                <a:cs typeface="+mn-cs"/>
              </a:rPr>
              <a:t>			eher Schnitzel </a:t>
            </a:r>
            <a:r>
              <a:rPr kumimoji="0" lang="de-DE" sz="1800" b="1" i="0" u="none" strike="noStrike" kern="0" cap="none" spc="0" normalizeH="0" baseline="0" noProof="0" dirty="0">
                <a:ln>
                  <a:noFill/>
                </a:ln>
                <a:solidFill>
                  <a:srgbClr val="464B71"/>
                </a:solidFill>
                <a:effectLst/>
                <a:uLnTx/>
                <a:uFillTx/>
                <a:latin typeface="Arial"/>
                <a:ea typeface="+mn-ea"/>
                <a:cs typeface="+mn-cs"/>
              </a:rPr>
              <a:t>vom Schwein</a:t>
            </a:r>
            <a:r>
              <a:rPr kumimoji="0" lang="de-DE" sz="1800" i="0" u="none" strike="noStrike" kern="0" cap="none" spc="0" normalizeH="0" baseline="0" noProof="0" dirty="0">
                <a:ln>
                  <a:noFill/>
                </a:ln>
                <a:solidFill>
                  <a:schemeClr val="tx1"/>
                </a:solidFill>
                <a:effectLst/>
                <a:uLnTx/>
                <a:uFillTx/>
                <a:latin typeface="Arial"/>
                <a:ea typeface="+mn-ea"/>
                <a:cs typeface="+mn-cs"/>
              </a:rPr>
              <a:t>,</a:t>
            </a:r>
            <a:r>
              <a:rPr kumimoji="0" lang="de-DE" sz="1800" b="1" i="0" u="none" strike="noStrike" kern="0" cap="none" spc="0" normalizeH="0" baseline="0" noProof="0" dirty="0">
                <a:ln>
                  <a:noFill/>
                </a:ln>
                <a:solidFill>
                  <a:srgbClr val="464B71"/>
                </a:solidFill>
                <a:effectLst/>
                <a:uLnTx/>
                <a:uFillTx/>
                <a:latin typeface="Arial"/>
                <a:ea typeface="+mn-ea"/>
                <a:cs typeface="+mn-cs"/>
              </a:rPr>
              <a:t> </a:t>
            </a:r>
            <a:r>
              <a:rPr kumimoji="0" lang="de-DE" sz="1800" b="0" i="0" u="none" strike="noStrike" kern="0" cap="none" spc="0" normalizeH="0" baseline="0" noProof="0" dirty="0">
                <a:ln>
                  <a:noFill/>
                </a:ln>
                <a:solidFill>
                  <a:srgbClr val="000000"/>
                </a:solidFill>
                <a:effectLst/>
                <a:uLnTx/>
                <a:uFillTx/>
                <a:latin typeface="Arial"/>
                <a:ea typeface="+mn-ea"/>
                <a:cs typeface="+mn-cs"/>
              </a:rPr>
              <a:t>als wenn sie jünger sind.</a:t>
            </a:r>
          </a:p>
          <a:p>
            <a:pPr marL="0" marR="0" lvl="0" indent="0" algn="l" defTabSz="914400" rtl="0" eaLnBrk="0" fontAlgn="base" latinLnBrk="0" hangingPunct="0">
              <a:lnSpc>
                <a:spcPct val="114000"/>
              </a:lnSpc>
              <a:spcBef>
                <a:spcPts val="500"/>
              </a:spcBef>
              <a:spcAft>
                <a:spcPts val="500"/>
              </a:spcAft>
              <a:buClr>
                <a:srgbClr val="FF0000"/>
              </a:buClr>
              <a:buSzTx/>
              <a:buFontTx/>
              <a:buNone/>
              <a:tabLst>
                <a:tab pos="273050" algn="l"/>
                <a:tab pos="534988" algn="l"/>
                <a:tab pos="803275" algn="l"/>
                <a:tab pos="1076325" algn="l"/>
                <a:tab pos="1341438" algn="l"/>
              </a:tabLst>
              <a:defRPr/>
            </a:pPr>
            <a:r>
              <a:rPr kumimoji="0" lang="de-AT" sz="1800" b="1" i="0" u="none" strike="noStrike" kern="0" cap="none" spc="0" normalizeH="0" baseline="0" noProof="0" dirty="0">
                <a:ln>
                  <a:noFill/>
                </a:ln>
                <a:solidFill>
                  <a:srgbClr val="FF0000"/>
                </a:solidFill>
                <a:effectLst/>
                <a:uLnTx/>
                <a:uFillTx/>
                <a:latin typeface="Arial"/>
                <a:ea typeface="+mn-ea"/>
                <a:cs typeface="+mn-cs"/>
              </a:rPr>
              <a:t>	1.5.	</a:t>
            </a:r>
            <a:r>
              <a:rPr kumimoji="0" lang="de-DE" sz="1800" b="0" i="0" u="none" strike="noStrike" kern="0" cap="none" spc="0" normalizeH="0" baseline="0" noProof="0" dirty="0">
                <a:ln>
                  <a:noFill/>
                </a:ln>
                <a:solidFill>
                  <a:srgbClr val="000000"/>
                </a:solidFill>
                <a:effectLst/>
                <a:uLnTx/>
                <a:uFillTx/>
                <a:latin typeface="Arial"/>
                <a:ea typeface="+mn-ea"/>
                <a:cs typeface="+mn-cs"/>
              </a:rPr>
              <a:t>usw.</a:t>
            </a:r>
            <a:br>
              <a:rPr kumimoji="0" lang="de-DE" sz="1800" b="0" i="0" u="none" strike="noStrike" kern="0" cap="none" spc="0" normalizeH="0" baseline="0" noProof="0" dirty="0">
                <a:ln>
                  <a:noFill/>
                </a:ln>
                <a:solidFill>
                  <a:srgbClr val="000000"/>
                </a:solidFill>
                <a:effectLst/>
                <a:uLnTx/>
                <a:uFillTx/>
                <a:latin typeface="Arial"/>
                <a:ea typeface="+mn-ea"/>
                <a:cs typeface="+mn-cs"/>
              </a:rPr>
            </a:br>
            <a:endParaRPr kumimoji="0" lang="de-DE" sz="1000" b="0" i="0" u="none" strike="noStrike" kern="0" cap="none" spc="0" normalizeH="0" baseline="0" noProof="0" dirty="0">
              <a:ln>
                <a:noFill/>
              </a:ln>
              <a:solidFill>
                <a:srgbClr val="000000"/>
              </a:solidFill>
              <a:effectLst/>
              <a:uLnTx/>
              <a:uFillTx/>
              <a:latin typeface="Arial"/>
              <a:ea typeface="+mn-ea"/>
              <a:cs typeface="+mn-cs"/>
            </a:endParaRPr>
          </a:p>
          <a:p>
            <a:pPr marL="914400" marR="0" lvl="2" indent="0" algn="l" defTabSz="914400" rtl="0" eaLnBrk="0" fontAlgn="base" latinLnBrk="0" hangingPunct="0">
              <a:lnSpc>
                <a:spcPct val="100000"/>
              </a:lnSpc>
              <a:spcBef>
                <a:spcPts val="400"/>
              </a:spcBef>
              <a:spcAft>
                <a:spcPts val="400"/>
              </a:spcAft>
              <a:buClr>
                <a:srgbClr val="FF0000"/>
              </a:buClr>
              <a:buSzTx/>
              <a:buFontTx/>
              <a:buNone/>
              <a:tabLst>
                <a:tab pos="273050" algn="l"/>
                <a:tab pos="534988" algn="l"/>
                <a:tab pos="803275" algn="l"/>
                <a:tab pos="1076325" algn="l"/>
                <a:tab pos="1341438" algn="l"/>
                <a:tab pos="2867025" algn="l"/>
                <a:tab pos="3138488" algn="l"/>
                <a:tab pos="3762375" algn="l"/>
                <a:tab pos="4395788" algn="l"/>
                <a:tab pos="4932363" algn="l"/>
                <a:tab pos="6189663" algn="l"/>
                <a:tab pos="7446963" algn="l"/>
              </a:tabLst>
              <a:defRPr/>
            </a:pPr>
            <a:r>
              <a:rPr kumimoji="0" lang="de-DE" sz="1800" b="0" i="0" u="none" strike="noStrike" kern="0" cap="none" spc="0" normalizeH="0" baseline="0" noProof="0" dirty="0">
                <a:ln>
                  <a:noFill/>
                </a:ln>
                <a:solidFill>
                  <a:srgbClr val="000000"/>
                </a:solidFill>
                <a:effectLst/>
                <a:uLnTx/>
                <a:uFillTx/>
                <a:latin typeface="Arial"/>
                <a:ea typeface="+mn-ea"/>
                <a:cs typeface="+mn-cs"/>
              </a:rPr>
              <a:t>			</a:t>
            </a:r>
            <a:r>
              <a:rPr kumimoji="0" lang="de-DE" sz="1800" b="0" i="0" u="none" strike="noStrike" kern="0" cap="none" spc="0" normalizeH="0" baseline="0" noProof="0" dirty="0">
                <a:ln>
                  <a:noFill/>
                </a:ln>
                <a:solidFill>
                  <a:srgbClr val="FF0000"/>
                </a:solidFill>
                <a:effectLst/>
                <a:uLnTx/>
                <a:uFillTx/>
                <a:latin typeface="Arial"/>
                <a:ea typeface="+mn-ea"/>
                <a:cs typeface="+mn-cs"/>
              </a:rPr>
              <a:t>■</a:t>
            </a:r>
            <a:r>
              <a:rPr kumimoji="0" lang="de-DE" sz="1800" b="0" i="0" u="none" strike="noStrike" kern="0" cap="none" spc="0" normalizeH="0" baseline="0" noProof="0" dirty="0">
                <a:ln>
                  <a:noFill/>
                </a:ln>
                <a:solidFill>
                  <a:srgbClr val="000000"/>
                </a:solidFill>
                <a:effectLst/>
                <a:uLnTx/>
                <a:uFillTx/>
                <a:latin typeface="Arial"/>
                <a:ea typeface="+mn-ea"/>
                <a:cs typeface="+mn-cs"/>
              </a:rPr>
              <a:t>	</a:t>
            </a:r>
            <a:r>
              <a:rPr kumimoji="0" lang="de-DE" sz="1800" b="1" i="0" u="none" strike="noStrike" kern="0" cap="none" spc="0" normalizeH="0" baseline="0" noProof="0" dirty="0">
                <a:ln>
                  <a:noFill/>
                </a:ln>
                <a:solidFill>
                  <a:srgbClr val="000000"/>
                </a:solidFill>
                <a:effectLst/>
                <a:uLnTx/>
                <a:uFillTx/>
                <a:latin typeface="Arial"/>
                <a:ea typeface="+mn-ea"/>
                <a:cs typeface="+mn-cs"/>
              </a:rPr>
              <a:t>Alter</a:t>
            </a:r>
            <a:r>
              <a:rPr kumimoji="0" lang="de-DE" sz="1800" b="0" i="0" u="none" strike="noStrike" kern="0" cap="none" spc="0" normalizeH="0" baseline="0" noProof="0" dirty="0">
                <a:ln>
                  <a:noFill/>
                </a:ln>
                <a:solidFill>
                  <a:srgbClr val="000000"/>
                </a:solidFill>
                <a:effectLst/>
                <a:uLnTx/>
                <a:uFillTx/>
                <a:latin typeface="Arial"/>
                <a:ea typeface="+mn-ea"/>
                <a:cs typeface="+mn-cs"/>
              </a:rPr>
              <a:t> 	‒ bis 40 Jahre 	‒ älter als 40 Jahre</a:t>
            </a:r>
          </a:p>
          <a:p>
            <a:pPr marL="0" marR="0" lvl="0" indent="0" algn="l" defTabSz="914400" rtl="0" eaLnBrk="0" fontAlgn="base" latinLnBrk="0" hangingPunct="0">
              <a:lnSpc>
                <a:spcPct val="114000"/>
              </a:lnSpc>
              <a:spcBef>
                <a:spcPts val="400"/>
              </a:spcBef>
              <a:spcAft>
                <a:spcPts val="400"/>
              </a:spcAft>
              <a:buClr>
                <a:srgbClr val="FF0000"/>
              </a:buClr>
              <a:buSzTx/>
              <a:buFontTx/>
              <a:buNone/>
              <a:tabLst>
                <a:tab pos="273050" algn="l"/>
                <a:tab pos="534988" algn="l"/>
                <a:tab pos="803275" algn="l"/>
                <a:tab pos="1076325" algn="l"/>
                <a:tab pos="1341438" algn="l"/>
                <a:tab pos="2867025" algn="l"/>
                <a:tab pos="3138488" algn="l"/>
                <a:tab pos="3762375" algn="l"/>
                <a:tab pos="4395788" algn="l"/>
                <a:tab pos="5113338" algn="l"/>
                <a:tab pos="6276975" algn="l"/>
                <a:tab pos="6996113" algn="l"/>
                <a:tab pos="8212138" algn="l"/>
              </a:tabLst>
              <a:defRPr/>
            </a:pPr>
            <a:r>
              <a:rPr kumimoji="0" lang="de-DE" sz="1800" b="0" i="0" u="none" strike="noStrike" kern="0" cap="none" spc="0" normalizeH="0" baseline="0" noProof="0" dirty="0">
                <a:ln>
                  <a:noFill/>
                </a:ln>
                <a:solidFill>
                  <a:srgbClr val="000000"/>
                </a:solidFill>
                <a:effectLst/>
                <a:uLnTx/>
                <a:uFillTx/>
                <a:latin typeface="Arial"/>
                <a:ea typeface="+mn-ea"/>
                <a:cs typeface="+mn-cs"/>
              </a:rPr>
              <a:t>						</a:t>
            </a:r>
            <a:r>
              <a:rPr kumimoji="0" lang="de-DE" sz="1800" b="0" i="0" u="none" strike="noStrike" kern="0" cap="none" spc="0" normalizeH="0" baseline="0" noProof="0" dirty="0">
                <a:ln>
                  <a:noFill/>
                </a:ln>
                <a:solidFill>
                  <a:srgbClr val="FF0000"/>
                </a:solidFill>
                <a:effectLst/>
                <a:uLnTx/>
                <a:uFillTx/>
                <a:latin typeface="Arial"/>
                <a:ea typeface="+mn-ea"/>
                <a:cs typeface="+mn-cs"/>
              </a:rPr>
              <a:t>■</a:t>
            </a:r>
            <a:r>
              <a:rPr kumimoji="0" lang="de-DE" sz="1800" b="0" i="0" u="none" strike="noStrike" kern="0" cap="none" spc="0" normalizeH="0" baseline="0" noProof="0" dirty="0">
                <a:ln>
                  <a:noFill/>
                </a:ln>
                <a:solidFill>
                  <a:srgbClr val="000000"/>
                </a:solidFill>
                <a:effectLst/>
                <a:uLnTx/>
                <a:uFillTx/>
                <a:latin typeface="Arial"/>
                <a:ea typeface="+mn-ea"/>
                <a:cs typeface="+mn-cs"/>
              </a:rPr>
              <a:t>	</a:t>
            </a:r>
            <a:r>
              <a:rPr kumimoji="0" lang="de-DE" sz="1800" b="1" i="0" u="none" strike="noStrike" kern="0" cap="none" spc="0" normalizeH="0" baseline="0" noProof="0" dirty="0">
                <a:ln>
                  <a:noFill/>
                </a:ln>
                <a:solidFill>
                  <a:srgbClr val="000000"/>
                </a:solidFill>
                <a:effectLst/>
                <a:uLnTx/>
                <a:uFillTx/>
                <a:latin typeface="Arial"/>
                <a:ea typeface="+mn-ea"/>
                <a:cs typeface="+mn-cs"/>
              </a:rPr>
              <a:t>Konsumation</a:t>
            </a:r>
            <a:r>
              <a:rPr kumimoji="0" lang="de-DE" sz="1800" b="0" i="0" u="none" strike="noStrike" kern="0" cap="none" spc="0" normalizeH="0" baseline="0" noProof="0" dirty="0">
                <a:ln>
                  <a:noFill/>
                </a:ln>
                <a:solidFill>
                  <a:srgbClr val="000000"/>
                </a:solidFill>
                <a:effectLst/>
                <a:uLnTx/>
                <a:uFillTx/>
                <a:latin typeface="Arial"/>
                <a:ea typeface="+mn-ea"/>
                <a:cs typeface="+mn-cs"/>
              </a:rPr>
              <a:t> (</a:t>
            </a:r>
            <a:r>
              <a:rPr kumimoji="0" lang="de-DE" sz="1800" b="1" i="0" u="none" strike="noStrike" kern="0" cap="none" spc="0" normalizeH="0" baseline="0" noProof="0" dirty="0">
                <a:ln>
                  <a:noFill/>
                </a:ln>
                <a:solidFill>
                  <a:srgbClr val="000000"/>
                </a:solidFill>
                <a:effectLst/>
                <a:uLnTx/>
                <a:uFillTx/>
                <a:latin typeface="Arial"/>
                <a:ea typeface="+mn-ea"/>
                <a:cs typeface="+mn-cs"/>
              </a:rPr>
              <a:t>generell</a:t>
            </a:r>
            <a:r>
              <a:rPr kumimoji="0" lang="de-DE" sz="1800" b="0" i="0" u="none" strike="noStrike" kern="0" cap="none" spc="0" normalizeH="0" baseline="0" noProof="0" dirty="0">
                <a:ln>
                  <a:noFill/>
                </a:ln>
                <a:solidFill>
                  <a:srgbClr val="000000"/>
                </a:solidFill>
                <a:effectLst/>
                <a:uLnTx/>
                <a:uFillTx/>
                <a:latin typeface="Arial"/>
                <a:ea typeface="+mn-ea"/>
                <a:cs typeface="+mn-cs"/>
              </a:rPr>
              <a:t>, z. B. in den letzten 12 Monaten) </a:t>
            </a:r>
            <a:br>
              <a:rPr kumimoji="0" lang="de-DE" sz="1800" b="0" i="0" u="none" strike="noStrike" kern="0" cap="none" spc="0" normalizeH="0" baseline="0" noProof="0" dirty="0">
                <a:ln>
                  <a:noFill/>
                </a:ln>
                <a:solidFill>
                  <a:srgbClr val="000000"/>
                </a:solidFill>
                <a:effectLst/>
                <a:uLnTx/>
                <a:uFillTx/>
                <a:latin typeface="Arial"/>
                <a:ea typeface="+mn-ea"/>
                <a:cs typeface="+mn-cs"/>
              </a:rPr>
            </a:br>
            <a:r>
              <a:rPr kumimoji="0" lang="de-DE" sz="1800" b="0" i="0" u="none" strike="noStrike" kern="0" cap="none" spc="0" normalizeH="0" baseline="0" noProof="0" dirty="0">
                <a:ln>
                  <a:noFill/>
                </a:ln>
                <a:solidFill>
                  <a:srgbClr val="000000"/>
                </a:solidFill>
                <a:effectLst/>
                <a:uLnTx/>
                <a:uFillTx/>
                <a:latin typeface="Arial"/>
                <a:ea typeface="+mn-ea"/>
                <a:cs typeface="+mn-cs"/>
              </a:rPr>
              <a:t>							von Schnitzel aus	‒ Gemüse	</a:t>
            </a:r>
            <a:r>
              <a:rPr kumimoji="0" lang="de-DE" sz="1800" b="0" i="0" u="none" strike="noStrike" kern="0" cap="none" spc="0" normalizeH="0" baseline="0" noProof="0" dirty="0">
                <a:ln>
                  <a:noFill/>
                </a:ln>
                <a:solidFill>
                  <a:srgbClr val="000000"/>
                </a:solidFill>
                <a:effectLst/>
                <a:uLnTx/>
                <a:uFillTx/>
                <a:latin typeface="Arial"/>
                <a:ea typeface="+mn-ea"/>
                <a:cs typeface="+mn-cs"/>
                <a:sym typeface="Wingdings" panose="05000000000000000000" pitchFamily="2" charset="2"/>
              </a:rPr>
              <a:t></a:t>
            </a:r>
            <a:r>
              <a:rPr kumimoji="0" lang="de-DE" sz="1800" b="0" i="0" u="none" strike="noStrike" kern="0" cap="none" spc="0" normalizeH="0" baseline="0" noProof="0" dirty="0">
                <a:ln>
                  <a:noFill/>
                </a:ln>
                <a:solidFill>
                  <a:srgbClr val="000000"/>
                </a:solidFill>
                <a:effectLst/>
                <a:uLnTx/>
                <a:uFillTx/>
                <a:latin typeface="Arial"/>
                <a:ea typeface="+mn-ea"/>
                <a:cs typeface="+mn-cs"/>
              </a:rPr>
              <a:t>	 ‒ Soja	</a:t>
            </a:r>
            <a:r>
              <a:rPr kumimoji="0" lang="de-DE" sz="1800" b="0" i="0" u="none" strike="noStrike" kern="0" cap="none" spc="0" normalizeH="0" baseline="0" noProof="0" dirty="0">
                <a:ln>
                  <a:noFill/>
                </a:ln>
                <a:solidFill>
                  <a:srgbClr val="000000"/>
                </a:solidFill>
                <a:effectLst/>
                <a:uLnTx/>
                <a:uFillTx/>
                <a:latin typeface="Arial"/>
                <a:ea typeface="+mn-ea"/>
                <a:cs typeface="+mn-cs"/>
                <a:sym typeface="Wingdings" panose="05000000000000000000" pitchFamily="2" charset="2"/>
              </a:rPr>
              <a:t></a:t>
            </a:r>
            <a:br>
              <a:rPr kumimoji="0" lang="de-DE" sz="1800" b="0" i="0" u="none" strike="noStrike" kern="0" cap="none" spc="0" normalizeH="0" baseline="0" noProof="0" dirty="0">
                <a:ln>
                  <a:noFill/>
                </a:ln>
                <a:solidFill>
                  <a:srgbClr val="000000"/>
                </a:solidFill>
                <a:effectLst/>
                <a:uLnTx/>
                <a:uFillTx/>
                <a:latin typeface="Arial"/>
                <a:ea typeface="+mn-ea"/>
                <a:cs typeface="+mn-cs"/>
                <a:sym typeface="Wingdings" panose="05000000000000000000" pitchFamily="2" charset="2"/>
              </a:rPr>
            </a:br>
            <a:r>
              <a:rPr kumimoji="0" lang="de-DE" sz="1800" b="0" i="0" u="none" strike="noStrike" kern="0" cap="none" spc="0" normalizeH="0" baseline="0" noProof="0" dirty="0">
                <a:ln>
                  <a:noFill/>
                </a:ln>
                <a:solidFill>
                  <a:srgbClr val="000000"/>
                </a:solidFill>
                <a:effectLst/>
                <a:uLnTx/>
                <a:uFillTx/>
                <a:latin typeface="Arial"/>
                <a:ea typeface="+mn-ea"/>
                <a:cs typeface="+mn-cs"/>
                <a:sym typeface="Wingdings" panose="05000000000000000000" pitchFamily="2" charset="2"/>
              </a:rPr>
              <a:t>		</a:t>
            </a:r>
            <a:r>
              <a:rPr kumimoji="0" lang="de-DE" sz="1800" b="0" i="0" u="none" strike="noStrike" kern="0" cap="none" spc="0" normalizeH="0" baseline="0" noProof="0" dirty="0">
                <a:ln>
                  <a:noFill/>
                </a:ln>
                <a:solidFill>
                  <a:srgbClr val="000000"/>
                </a:solidFill>
                <a:effectLst/>
                <a:uLnTx/>
                <a:uFillTx/>
                <a:latin typeface="Arial"/>
                <a:ea typeface="+mn-ea"/>
                <a:cs typeface="+mn-cs"/>
              </a:rPr>
              <a:t>								‒ Huhn	</a:t>
            </a:r>
            <a:r>
              <a:rPr kumimoji="0" lang="de-DE" sz="1800" b="0" i="0" u="none" strike="noStrike" kern="0" cap="none" spc="0" normalizeH="0" baseline="0" noProof="0" dirty="0">
                <a:ln>
                  <a:noFill/>
                </a:ln>
                <a:solidFill>
                  <a:srgbClr val="000000"/>
                </a:solidFill>
                <a:effectLst/>
                <a:uLnTx/>
                <a:uFillTx/>
                <a:latin typeface="Arial"/>
                <a:ea typeface="+mn-ea"/>
                <a:cs typeface="+mn-cs"/>
                <a:sym typeface="Wingdings" panose="05000000000000000000" pitchFamily="2" charset="2"/>
              </a:rPr>
              <a:t> </a:t>
            </a:r>
            <a:r>
              <a:rPr kumimoji="0" lang="de-DE" sz="1800" b="0" i="0" u="none" strike="noStrike" kern="0" cap="none" spc="0" normalizeH="0" baseline="0" noProof="0" dirty="0">
                <a:ln>
                  <a:noFill/>
                </a:ln>
                <a:solidFill>
                  <a:srgbClr val="000000"/>
                </a:solidFill>
                <a:effectLst/>
                <a:uLnTx/>
                <a:uFillTx/>
                <a:latin typeface="Arial"/>
                <a:ea typeface="+mn-ea"/>
                <a:cs typeface="+mn-cs"/>
              </a:rPr>
              <a:t>	 ‒ Schwein	</a:t>
            </a:r>
            <a:r>
              <a:rPr kumimoji="0" lang="de-DE" sz="1800" b="0" i="0" u="none" strike="noStrike" kern="0" cap="none" spc="0" normalizeH="0" baseline="0" noProof="0" dirty="0">
                <a:ln>
                  <a:noFill/>
                </a:ln>
                <a:solidFill>
                  <a:srgbClr val="000000"/>
                </a:solidFill>
                <a:effectLst/>
                <a:uLnTx/>
                <a:uFillTx/>
                <a:latin typeface="Arial"/>
                <a:ea typeface="+mn-ea"/>
                <a:cs typeface="+mn-cs"/>
                <a:sym typeface="Wingdings" panose="05000000000000000000" pitchFamily="2" charset="2"/>
              </a:rPr>
              <a:t></a:t>
            </a:r>
            <a:r>
              <a:rPr kumimoji="0" lang="de-DE" sz="1800" b="0" i="0" u="none" strike="noStrike" kern="0" cap="none" spc="0" normalizeH="0" baseline="0" noProof="0" dirty="0">
                <a:ln>
                  <a:noFill/>
                </a:ln>
                <a:solidFill>
                  <a:srgbClr val="000000"/>
                </a:solidFill>
                <a:effectLst/>
                <a:uLnTx/>
                <a:uFillTx/>
                <a:latin typeface="Arial"/>
                <a:ea typeface="+mn-ea"/>
                <a:cs typeface="+mn-cs"/>
              </a:rPr>
              <a:t>   usw.</a:t>
            </a:r>
          </a:p>
        </p:txBody>
      </p:sp>
      <p:sp>
        <p:nvSpPr>
          <p:cNvPr id="7" name="Rectangle 16">
            <a:extLst>
              <a:ext uri="{FF2B5EF4-FFF2-40B4-BE49-F238E27FC236}">
                <a16:creationId xmlns:a16="http://schemas.microsoft.com/office/drawing/2014/main" id="{0B3C433F-4726-4D43-BB20-31F1F808C4F1}"/>
              </a:ext>
            </a:extLst>
          </p:cNvPr>
          <p:cNvSpPr txBox="1">
            <a:spLocks noChangeArrowheads="1"/>
          </p:cNvSpPr>
          <p:nvPr/>
        </p:nvSpPr>
        <p:spPr bwMode="auto">
          <a:xfrm>
            <a:off x="507348" y="5085326"/>
            <a:ext cx="2921307" cy="350485"/>
          </a:xfrm>
          <a:prstGeom prst="rect">
            <a:avLst/>
          </a:prstGeom>
          <a:noFill/>
          <a:ln w="9525" algn="ctr">
            <a:noFill/>
            <a:miter lim="800000"/>
            <a:headEnd/>
            <a:tailEnd/>
          </a:ln>
          <a:effectLst/>
        </p:spPr>
        <p:txBody>
          <a:bodyPr anchor="ctr"/>
          <a:lstStyle>
            <a:defPPr>
              <a:defRPr lang="de-DE"/>
            </a:defPPr>
            <a:lvl1pPr algn="ctr">
              <a:lnSpc>
                <a:spcPct val="114000"/>
              </a:lnSpc>
              <a:spcBef>
                <a:spcPts val="500"/>
              </a:spcBef>
              <a:spcAft>
                <a:spcPts val="500"/>
              </a:spcAft>
              <a:buClrTx/>
              <a:buFontTx/>
              <a:buNone/>
              <a:defRPr>
                <a:solidFill>
                  <a:srgbClr val="FF0000"/>
                </a:solidFill>
                <a:latin typeface="Calibri" panose="020F0502020204030204" pitchFamily="34" charset="0"/>
              </a:defRPr>
            </a:lvl1pPr>
          </a:lstStyle>
          <a:p>
            <a:pPr marL="0" marR="0" lvl="0" indent="0" algn="l" defTabSz="914400" rtl="0" eaLnBrk="0" fontAlgn="base" latinLnBrk="0" hangingPunct="0">
              <a:lnSpc>
                <a:spcPct val="114000"/>
              </a:lnSpc>
              <a:spcBef>
                <a:spcPts val="500"/>
              </a:spcBef>
              <a:spcAft>
                <a:spcPts val="500"/>
              </a:spcAft>
              <a:buClr>
                <a:srgbClr val="FF0000"/>
              </a:buClr>
              <a:buSzTx/>
              <a:buFontTx/>
              <a:buNone/>
              <a:tabLst>
                <a:tab pos="273050" algn="l"/>
                <a:tab pos="534988" algn="l"/>
                <a:tab pos="803275" algn="l"/>
                <a:tab pos="1076325" algn="l"/>
                <a:tab pos="1341438" algn="l"/>
                <a:tab pos="2867025" algn="l"/>
                <a:tab pos="3138488" algn="l"/>
                <a:tab pos="3762375" algn="l"/>
                <a:tab pos="4395788" algn="l"/>
                <a:tab pos="4932363" algn="l"/>
                <a:tab pos="6189663" algn="l"/>
                <a:tab pos="7446963" algn="l"/>
              </a:tabLst>
              <a:defRPr/>
            </a:pPr>
            <a:r>
              <a:rPr kumimoji="0" lang="de-DE" sz="1800" b="0" i="0" u="none" strike="noStrike" kern="0" cap="none" spc="0" normalizeH="0" baseline="0" noProof="0" dirty="0">
                <a:ln>
                  <a:noFill/>
                </a:ln>
                <a:solidFill>
                  <a:srgbClr val="FF0000"/>
                </a:solidFill>
                <a:effectLst/>
                <a:uLnTx/>
                <a:uFillTx/>
                <a:latin typeface="Arial"/>
                <a:ea typeface="+mn-ea"/>
                <a:cs typeface="+mn-cs"/>
              </a:rPr>
              <a:t>► </a:t>
            </a:r>
            <a:r>
              <a:rPr kumimoji="0" lang="de-DE" sz="1800" b="1" i="0" u="none" strike="noStrike" kern="0" cap="none" spc="0" normalizeH="0" baseline="0" noProof="0" dirty="0">
                <a:ln>
                  <a:noFill/>
                </a:ln>
                <a:solidFill>
                  <a:srgbClr val="464B71"/>
                </a:solidFill>
                <a:effectLst/>
                <a:uLnTx/>
                <a:uFillTx/>
                <a:latin typeface="Arial"/>
                <a:ea typeface="+mn-ea"/>
                <a:cs typeface="+mn-cs"/>
              </a:rPr>
              <a:t>Erhebungsvariablen:</a:t>
            </a:r>
            <a:endParaRPr kumimoji="0" lang="de-DE" sz="1800" b="0" i="0" u="none" strike="noStrike" kern="0" cap="none" spc="0" normalizeH="0" baseline="0" noProof="0" dirty="0">
              <a:ln>
                <a:noFill/>
              </a:ln>
              <a:solidFill>
                <a:srgbClr val="000000"/>
              </a:solidFill>
              <a:effectLst/>
              <a:uLnTx/>
              <a:uFillTx/>
              <a:latin typeface="Arial"/>
              <a:ea typeface="+mn-ea"/>
              <a:cs typeface="+mn-cs"/>
            </a:endParaRPr>
          </a:p>
        </p:txBody>
      </p:sp>
      <p:graphicFrame>
        <p:nvGraphicFramePr>
          <p:cNvPr id="11" name="Tabelle 2">
            <a:extLst>
              <a:ext uri="{FF2B5EF4-FFF2-40B4-BE49-F238E27FC236}">
                <a16:creationId xmlns:a16="http://schemas.microsoft.com/office/drawing/2014/main" id="{3A254C6A-B16B-4E21-9B24-81D6BDBC5F69}"/>
              </a:ext>
            </a:extLst>
          </p:cNvPr>
          <p:cNvGraphicFramePr>
            <a:graphicFrameLocks noGrp="1"/>
          </p:cNvGraphicFramePr>
          <p:nvPr>
            <p:extLst>
              <p:ext uri="{D42A27DB-BD31-4B8C-83A1-F6EECF244321}">
                <p14:modId xmlns:p14="http://schemas.microsoft.com/office/powerpoint/2010/main" val="1703313109"/>
              </p:ext>
            </p:extLst>
          </p:nvPr>
        </p:nvGraphicFramePr>
        <p:xfrm>
          <a:off x="7750204" y="898166"/>
          <a:ext cx="1988599" cy="3530763"/>
        </p:xfrm>
        <a:graphic>
          <a:graphicData uri="http://schemas.openxmlformats.org/drawingml/2006/table">
            <a:tbl>
              <a:tblPr firstRow="1" bandRow="1">
                <a:effectLst>
                  <a:outerShdw blurRad="50800" dist="38100" dir="2700000" algn="tl" rotWithShape="0">
                    <a:prstClr val="black">
                      <a:alpha val="40000"/>
                    </a:prstClr>
                  </a:outerShdw>
                </a:effectLst>
              </a:tblPr>
              <a:tblGrid>
                <a:gridCol w="870013">
                  <a:extLst>
                    <a:ext uri="{9D8B030D-6E8A-4147-A177-3AD203B41FA5}">
                      <a16:colId xmlns:a16="http://schemas.microsoft.com/office/drawing/2014/main" val="1631736497"/>
                    </a:ext>
                  </a:extLst>
                </a:gridCol>
                <a:gridCol w="559293">
                  <a:extLst>
                    <a:ext uri="{9D8B030D-6E8A-4147-A177-3AD203B41FA5}">
                      <a16:colId xmlns:a16="http://schemas.microsoft.com/office/drawing/2014/main" val="2950478532"/>
                    </a:ext>
                  </a:extLst>
                </a:gridCol>
                <a:gridCol w="559293">
                  <a:extLst>
                    <a:ext uri="{9D8B030D-6E8A-4147-A177-3AD203B41FA5}">
                      <a16:colId xmlns:a16="http://schemas.microsoft.com/office/drawing/2014/main" val="2270749580"/>
                    </a:ext>
                  </a:extLst>
                </a:gridCol>
              </a:tblGrid>
              <a:tr h="914055">
                <a:tc>
                  <a:txBody>
                    <a:bodyPr/>
                    <a:lstStyle/>
                    <a:p>
                      <a:pPr algn="ctr"/>
                      <a:endParaRPr lang="de-AT" sz="1400" b="0" dirty="0">
                        <a:solidFill>
                          <a:srgbClr val="464B71"/>
                        </a:solidFill>
                      </a:endParaRPr>
                    </a:p>
                  </a:txBody>
                  <a:tcPr anchor="ctr">
                    <a:lnL w="12700" cap="flat" cmpd="sng" algn="ctr">
                      <a:solidFill>
                        <a:schemeClr val="tx1"/>
                      </a:solidFill>
                      <a:prstDash val="solid"/>
                      <a:round/>
                      <a:headEnd type="none" w="med" len="med"/>
                      <a:tailEnd type="none" w="med" len="med"/>
                    </a:lnL>
                    <a:lnR w="12700" cap="flat" cmpd="sng" algn="ctr">
                      <a:solidFill>
                        <a:srgbClr val="464B7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464B71"/>
                      </a:solidFill>
                      <a:prstDash val="solid"/>
                      <a:round/>
                      <a:headEnd type="none" w="med" len="med"/>
                      <a:tailEnd type="none" w="med" len="med"/>
                    </a:lnB>
                  </a:tcPr>
                </a:tc>
                <a:tc>
                  <a:txBody>
                    <a:bodyPr/>
                    <a:lstStyle/>
                    <a:p>
                      <a:pPr algn="ctr"/>
                      <a:r>
                        <a:rPr lang="de-DE" sz="1400" b="0" dirty="0">
                          <a:solidFill>
                            <a:srgbClr val="464B71"/>
                          </a:solidFill>
                        </a:rPr>
                        <a:t>bis 40</a:t>
                      </a:r>
                      <a:endParaRPr lang="de-AT" sz="1400" b="0" dirty="0">
                        <a:solidFill>
                          <a:srgbClr val="464B71"/>
                        </a:solidFill>
                      </a:endParaRPr>
                    </a:p>
                  </a:txBody>
                  <a:tcPr anchor="ctr">
                    <a:lnL w="12700" cap="flat" cmpd="sng" algn="ctr">
                      <a:solidFill>
                        <a:srgbClr val="464B71"/>
                      </a:solidFill>
                      <a:prstDash val="solid"/>
                      <a:round/>
                      <a:headEnd type="none" w="med" len="med"/>
                      <a:tailEnd type="none" w="med" len="med"/>
                    </a:lnL>
                    <a:lnR w="12700" cap="flat" cmpd="sng" algn="ctr">
                      <a:solidFill>
                        <a:srgbClr val="464B7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464B71"/>
                      </a:solidFill>
                      <a:prstDash val="solid"/>
                      <a:round/>
                      <a:headEnd type="none" w="med" len="med"/>
                      <a:tailEnd type="none" w="med" len="med"/>
                    </a:lnB>
                  </a:tcPr>
                </a:tc>
                <a:tc>
                  <a:txBody>
                    <a:bodyPr/>
                    <a:lstStyle/>
                    <a:p>
                      <a:pPr algn="ctr"/>
                      <a:r>
                        <a:rPr lang="de-DE" sz="1400" b="0" dirty="0">
                          <a:solidFill>
                            <a:srgbClr val="464B71"/>
                          </a:solidFill>
                        </a:rPr>
                        <a:t>41</a:t>
                      </a:r>
                      <a:br>
                        <a:rPr lang="de-DE" sz="1400" b="0" dirty="0">
                          <a:solidFill>
                            <a:srgbClr val="464B71"/>
                          </a:solidFill>
                        </a:rPr>
                      </a:br>
                      <a:r>
                        <a:rPr lang="de-DE" sz="1400" b="0" dirty="0">
                          <a:solidFill>
                            <a:srgbClr val="464B71"/>
                          </a:solidFill>
                        </a:rPr>
                        <a:t>plus</a:t>
                      </a:r>
                      <a:endParaRPr lang="de-AT" sz="1400" b="0" dirty="0">
                        <a:solidFill>
                          <a:srgbClr val="464B71"/>
                        </a:solidFill>
                      </a:endParaRPr>
                    </a:p>
                  </a:txBody>
                  <a:tcPr anchor="ctr">
                    <a:lnL w="12700" cap="flat" cmpd="sng" algn="ctr">
                      <a:solidFill>
                        <a:srgbClr val="464B7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464B71"/>
                      </a:solidFill>
                      <a:prstDash val="solid"/>
                      <a:round/>
                      <a:headEnd type="none" w="med" len="med"/>
                      <a:tailEnd type="none" w="med" len="med"/>
                    </a:lnB>
                  </a:tcPr>
                </a:tc>
                <a:extLst>
                  <a:ext uri="{0D108BD9-81ED-4DB2-BD59-A6C34878D82A}">
                    <a16:rowId xmlns:a16="http://schemas.microsoft.com/office/drawing/2014/main" val="2722669263"/>
                  </a:ext>
                </a:extLst>
              </a:tr>
              <a:tr h="654177">
                <a:tc>
                  <a:txBody>
                    <a:bodyPr/>
                    <a:lstStyle/>
                    <a:p>
                      <a:pPr algn="ctr"/>
                      <a:r>
                        <a:rPr lang="de-DE" sz="1400" b="0" dirty="0">
                          <a:solidFill>
                            <a:srgbClr val="464B71"/>
                          </a:solidFill>
                        </a:rPr>
                        <a:t>Gemüse</a:t>
                      </a:r>
                      <a:endParaRPr lang="de-AT" sz="1400" b="0" dirty="0">
                        <a:solidFill>
                          <a:srgbClr val="464B71"/>
                        </a:solidFill>
                      </a:endParaRPr>
                    </a:p>
                  </a:txBody>
                  <a:tcPr anchor="ctr">
                    <a:lnL w="12700" cap="flat" cmpd="sng" algn="ctr">
                      <a:solidFill>
                        <a:schemeClr val="tx1"/>
                      </a:solidFill>
                      <a:prstDash val="solid"/>
                      <a:round/>
                      <a:headEnd type="none" w="med" len="med"/>
                      <a:tailEnd type="none" w="med" len="med"/>
                    </a:lnL>
                    <a:lnR w="12700" cap="flat" cmpd="sng" algn="ctr">
                      <a:solidFill>
                        <a:srgbClr val="464B71"/>
                      </a:solidFill>
                      <a:prstDash val="solid"/>
                      <a:round/>
                      <a:headEnd type="none" w="med" len="med"/>
                      <a:tailEnd type="none" w="med" len="med"/>
                    </a:lnR>
                    <a:lnT w="12700" cap="flat" cmpd="sng" algn="ctr">
                      <a:solidFill>
                        <a:srgbClr val="464B71"/>
                      </a:solidFill>
                      <a:prstDash val="solid"/>
                      <a:round/>
                      <a:headEnd type="none" w="med" len="med"/>
                      <a:tailEnd type="none" w="med" len="med"/>
                    </a:lnT>
                    <a:lnB w="12700" cap="flat" cmpd="sng" algn="ctr">
                      <a:solidFill>
                        <a:srgbClr val="464B71"/>
                      </a:solidFill>
                      <a:prstDash val="solid"/>
                      <a:round/>
                      <a:headEnd type="none" w="med" len="med"/>
                      <a:tailEnd type="none" w="med" len="med"/>
                    </a:lnB>
                  </a:tcPr>
                </a:tc>
                <a:tc>
                  <a:txBody>
                    <a:bodyPr/>
                    <a:lstStyle/>
                    <a:p>
                      <a:pPr algn="ctr"/>
                      <a:r>
                        <a:rPr lang="de-DE" sz="1400" b="0" dirty="0">
                          <a:solidFill>
                            <a:srgbClr val="464B71"/>
                          </a:solidFill>
                        </a:rPr>
                        <a:t>%</a:t>
                      </a:r>
                      <a:endParaRPr lang="de-AT" sz="1400" b="0" dirty="0">
                        <a:solidFill>
                          <a:srgbClr val="464B71"/>
                        </a:solidFill>
                      </a:endParaRPr>
                    </a:p>
                  </a:txBody>
                  <a:tcPr anchor="ctr">
                    <a:lnL w="12700" cap="flat" cmpd="sng" algn="ctr">
                      <a:solidFill>
                        <a:srgbClr val="464B71"/>
                      </a:solidFill>
                      <a:prstDash val="solid"/>
                      <a:round/>
                      <a:headEnd type="none" w="med" len="med"/>
                      <a:tailEnd type="none" w="med" len="med"/>
                    </a:lnL>
                    <a:lnR w="12700" cap="flat" cmpd="sng" algn="ctr">
                      <a:solidFill>
                        <a:srgbClr val="464B71"/>
                      </a:solidFill>
                      <a:prstDash val="solid"/>
                      <a:round/>
                      <a:headEnd type="none" w="med" len="med"/>
                      <a:tailEnd type="none" w="med" len="med"/>
                    </a:lnR>
                    <a:lnT w="12700" cap="flat" cmpd="sng" algn="ctr">
                      <a:solidFill>
                        <a:srgbClr val="464B71"/>
                      </a:solidFill>
                      <a:prstDash val="solid"/>
                      <a:round/>
                      <a:headEnd type="none" w="med" len="med"/>
                      <a:tailEnd type="none" w="med" len="med"/>
                    </a:lnT>
                    <a:lnB w="12700" cap="flat" cmpd="sng" algn="ctr">
                      <a:solidFill>
                        <a:srgbClr val="464B71"/>
                      </a:solidFill>
                      <a:prstDash val="solid"/>
                      <a:round/>
                      <a:headEnd type="none" w="med" len="med"/>
                      <a:tailEnd type="none" w="med" len="med"/>
                    </a:lnB>
                  </a:tcPr>
                </a:tc>
                <a:tc>
                  <a:txBody>
                    <a:bodyPr/>
                    <a:lstStyle/>
                    <a:p>
                      <a:pPr algn="ctr"/>
                      <a:r>
                        <a:rPr lang="de-DE" sz="1400" b="0" dirty="0">
                          <a:solidFill>
                            <a:srgbClr val="464B71"/>
                          </a:solidFill>
                        </a:rPr>
                        <a:t>%</a:t>
                      </a:r>
                      <a:endParaRPr lang="de-AT" sz="1400" b="0" dirty="0">
                        <a:solidFill>
                          <a:srgbClr val="464B71"/>
                        </a:solidFill>
                      </a:endParaRPr>
                    </a:p>
                  </a:txBody>
                  <a:tcPr anchor="ctr">
                    <a:lnL w="12700" cap="flat" cmpd="sng" algn="ctr">
                      <a:solidFill>
                        <a:srgbClr val="464B7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464B71"/>
                      </a:solidFill>
                      <a:prstDash val="solid"/>
                      <a:round/>
                      <a:headEnd type="none" w="med" len="med"/>
                      <a:tailEnd type="none" w="med" len="med"/>
                    </a:lnT>
                    <a:lnB w="12700" cap="flat" cmpd="sng" algn="ctr">
                      <a:solidFill>
                        <a:srgbClr val="464B71"/>
                      </a:solidFill>
                      <a:prstDash val="solid"/>
                      <a:round/>
                      <a:headEnd type="none" w="med" len="med"/>
                      <a:tailEnd type="none" w="med" len="med"/>
                    </a:lnB>
                  </a:tcPr>
                </a:tc>
                <a:extLst>
                  <a:ext uri="{0D108BD9-81ED-4DB2-BD59-A6C34878D82A}">
                    <a16:rowId xmlns:a16="http://schemas.microsoft.com/office/drawing/2014/main" val="3782774438"/>
                  </a:ext>
                </a:extLst>
              </a:tr>
              <a:tr h="654177">
                <a:tc>
                  <a:txBody>
                    <a:bodyPr/>
                    <a:lstStyle/>
                    <a:p>
                      <a:pPr algn="ctr"/>
                      <a:r>
                        <a:rPr lang="de-DE" sz="1400" b="0" dirty="0">
                          <a:solidFill>
                            <a:srgbClr val="464B71"/>
                          </a:solidFill>
                        </a:rPr>
                        <a:t>Soja</a:t>
                      </a:r>
                      <a:endParaRPr lang="de-AT" sz="1400" b="0" dirty="0">
                        <a:solidFill>
                          <a:srgbClr val="464B71"/>
                        </a:solidFill>
                      </a:endParaRPr>
                    </a:p>
                  </a:txBody>
                  <a:tcPr anchor="ctr">
                    <a:lnL w="12700" cap="flat" cmpd="sng" algn="ctr">
                      <a:solidFill>
                        <a:schemeClr val="tx1"/>
                      </a:solidFill>
                      <a:prstDash val="solid"/>
                      <a:round/>
                      <a:headEnd type="none" w="med" len="med"/>
                      <a:tailEnd type="none" w="med" len="med"/>
                    </a:lnL>
                    <a:lnR w="12700" cap="flat" cmpd="sng" algn="ctr">
                      <a:solidFill>
                        <a:srgbClr val="464B71"/>
                      </a:solidFill>
                      <a:prstDash val="solid"/>
                      <a:round/>
                      <a:headEnd type="none" w="med" len="med"/>
                      <a:tailEnd type="none" w="med" len="med"/>
                    </a:lnR>
                    <a:lnT w="12700" cap="flat" cmpd="sng" algn="ctr">
                      <a:solidFill>
                        <a:srgbClr val="464B71"/>
                      </a:solidFill>
                      <a:prstDash val="solid"/>
                      <a:round/>
                      <a:headEnd type="none" w="med" len="med"/>
                      <a:tailEnd type="none" w="med" len="med"/>
                    </a:lnT>
                    <a:lnB w="12700" cap="flat" cmpd="sng" algn="ctr">
                      <a:solidFill>
                        <a:srgbClr val="464B71"/>
                      </a:solidFill>
                      <a:prstDash val="solid"/>
                      <a:round/>
                      <a:headEnd type="none" w="med" len="med"/>
                      <a:tailEnd type="none" w="med" len="med"/>
                    </a:lnB>
                  </a:tcPr>
                </a:tc>
                <a:tc>
                  <a:txBody>
                    <a:bodyPr/>
                    <a:lstStyle/>
                    <a:p>
                      <a:pPr algn="ctr"/>
                      <a:r>
                        <a:rPr lang="de-DE" sz="1400" b="0" dirty="0">
                          <a:solidFill>
                            <a:srgbClr val="464B71"/>
                          </a:solidFill>
                        </a:rPr>
                        <a:t>%</a:t>
                      </a:r>
                      <a:endParaRPr lang="de-AT" sz="1400" b="0" dirty="0">
                        <a:solidFill>
                          <a:srgbClr val="464B71"/>
                        </a:solidFill>
                      </a:endParaRPr>
                    </a:p>
                  </a:txBody>
                  <a:tcPr anchor="ctr">
                    <a:lnL w="12700" cap="flat" cmpd="sng" algn="ctr">
                      <a:solidFill>
                        <a:srgbClr val="464B71"/>
                      </a:solidFill>
                      <a:prstDash val="solid"/>
                      <a:round/>
                      <a:headEnd type="none" w="med" len="med"/>
                      <a:tailEnd type="none" w="med" len="med"/>
                    </a:lnL>
                    <a:lnR w="12700" cap="flat" cmpd="sng" algn="ctr">
                      <a:solidFill>
                        <a:srgbClr val="464B71"/>
                      </a:solidFill>
                      <a:prstDash val="solid"/>
                      <a:round/>
                      <a:headEnd type="none" w="med" len="med"/>
                      <a:tailEnd type="none" w="med" len="med"/>
                    </a:lnR>
                    <a:lnT w="12700" cap="flat" cmpd="sng" algn="ctr">
                      <a:solidFill>
                        <a:srgbClr val="464B71"/>
                      </a:solidFill>
                      <a:prstDash val="solid"/>
                      <a:round/>
                      <a:headEnd type="none" w="med" len="med"/>
                      <a:tailEnd type="none" w="med" len="med"/>
                    </a:lnT>
                    <a:lnB w="12700" cap="flat" cmpd="sng" algn="ctr">
                      <a:solidFill>
                        <a:srgbClr val="464B71"/>
                      </a:solidFill>
                      <a:prstDash val="solid"/>
                      <a:round/>
                      <a:headEnd type="none" w="med" len="med"/>
                      <a:tailEnd type="none" w="med" len="med"/>
                    </a:lnB>
                  </a:tcPr>
                </a:tc>
                <a:tc>
                  <a:txBody>
                    <a:bodyPr/>
                    <a:lstStyle/>
                    <a:p>
                      <a:pPr algn="ctr"/>
                      <a:r>
                        <a:rPr lang="de-DE" sz="1400" b="0" dirty="0">
                          <a:solidFill>
                            <a:srgbClr val="464B71"/>
                          </a:solidFill>
                        </a:rPr>
                        <a:t>%</a:t>
                      </a:r>
                      <a:endParaRPr lang="de-AT" sz="1400" b="0" dirty="0">
                        <a:solidFill>
                          <a:srgbClr val="464B71"/>
                        </a:solidFill>
                      </a:endParaRPr>
                    </a:p>
                  </a:txBody>
                  <a:tcPr anchor="ctr">
                    <a:lnL w="12700" cap="flat" cmpd="sng" algn="ctr">
                      <a:solidFill>
                        <a:srgbClr val="464B7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464B71"/>
                      </a:solidFill>
                      <a:prstDash val="solid"/>
                      <a:round/>
                      <a:headEnd type="none" w="med" len="med"/>
                      <a:tailEnd type="none" w="med" len="med"/>
                    </a:lnT>
                    <a:lnB w="12700" cap="flat" cmpd="sng" algn="ctr">
                      <a:solidFill>
                        <a:srgbClr val="464B71"/>
                      </a:solidFill>
                      <a:prstDash val="solid"/>
                      <a:round/>
                      <a:headEnd type="none" w="med" len="med"/>
                      <a:tailEnd type="none" w="med" len="med"/>
                    </a:lnB>
                  </a:tcPr>
                </a:tc>
                <a:extLst>
                  <a:ext uri="{0D108BD9-81ED-4DB2-BD59-A6C34878D82A}">
                    <a16:rowId xmlns:a16="http://schemas.microsoft.com/office/drawing/2014/main" val="2732150752"/>
                  </a:ext>
                </a:extLst>
              </a:tr>
              <a:tr h="654177">
                <a:tc>
                  <a:txBody>
                    <a:bodyPr/>
                    <a:lstStyle/>
                    <a:p>
                      <a:pPr algn="ctr"/>
                      <a:r>
                        <a:rPr lang="de-DE" sz="1400" b="0" dirty="0">
                          <a:solidFill>
                            <a:srgbClr val="464B71"/>
                          </a:solidFill>
                        </a:rPr>
                        <a:t>Huhn</a:t>
                      </a:r>
                      <a:endParaRPr lang="de-AT" sz="1400" b="0" dirty="0">
                        <a:solidFill>
                          <a:srgbClr val="464B71"/>
                        </a:solidFill>
                      </a:endParaRPr>
                    </a:p>
                  </a:txBody>
                  <a:tcPr anchor="ctr">
                    <a:lnL w="12700" cap="flat" cmpd="sng" algn="ctr">
                      <a:solidFill>
                        <a:schemeClr val="tx1"/>
                      </a:solidFill>
                      <a:prstDash val="solid"/>
                      <a:round/>
                      <a:headEnd type="none" w="med" len="med"/>
                      <a:tailEnd type="none" w="med" len="med"/>
                    </a:lnL>
                    <a:lnR w="12700" cap="flat" cmpd="sng" algn="ctr">
                      <a:solidFill>
                        <a:srgbClr val="464B71"/>
                      </a:solidFill>
                      <a:prstDash val="solid"/>
                      <a:round/>
                      <a:headEnd type="none" w="med" len="med"/>
                      <a:tailEnd type="none" w="med" len="med"/>
                    </a:lnR>
                    <a:lnT w="12700" cap="flat" cmpd="sng" algn="ctr">
                      <a:solidFill>
                        <a:srgbClr val="464B71"/>
                      </a:solidFill>
                      <a:prstDash val="solid"/>
                      <a:round/>
                      <a:headEnd type="none" w="med" len="med"/>
                      <a:tailEnd type="none" w="med" len="med"/>
                    </a:lnT>
                    <a:lnB w="12700" cap="flat" cmpd="sng" algn="ctr">
                      <a:solidFill>
                        <a:srgbClr val="464B71"/>
                      </a:solidFill>
                      <a:prstDash val="solid"/>
                      <a:round/>
                      <a:headEnd type="none" w="med" len="med"/>
                      <a:tailEnd type="none" w="med" len="med"/>
                    </a:lnB>
                  </a:tcPr>
                </a:tc>
                <a:tc>
                  <a:txBody>
                    <a:bodyPr/>
                    <a:lstStyle/>
                    <a:p>
                      <a:pPr algn="ctr"/>
                      <a:r>
                        <a:rPr lang="de-DE" sz="1400" b="0" dirty="0">
                          <a:solidFill>
                            <a:srgbClr val="464B71"/>
                          </a:solidFill>
                        </a:rPr>
                        <a:t>%</a:t>
                      </a:r>
                      <a:endParaRPr lang="de-AT" sz="1400" b="0" dirty="0">
                        <a:solidFill>
                          <a:srgbClr val="464B71"/>
                        </a:solidFill>
                      </a:endParaRPr>
                    </a:p>
                  </a:txBody>
                  <a:tcPr anchor="ctr">
                    <a:lnL w="12700" cap="flat" cmpd="sng" algn="ctr">
                      <a:solidFill>
                        <a:srgbClr val="464B71"/>
                      </a:solidFill>
                      <a:prstDash val="solid"/>
                      <a:round/>
                      <a:headEnd type="none" w="med" len="med"/>
                      <a:tailEnd type="none" w="med" len="med"/>
                    </a:lnL>
                    <a:lnR w="12700" cap="flat" cmpd="sng" algn="ctr">
                      <a:solidFill>
                        <a:srgbClr val="464B71"/>
                      </a:solidFill>
                      <a:prstDash val="solid"/>
                      <a:round/>
                      <a:headEnd type="none" w="med" len="med"/>
                      <a:tailEnd type="none" w="med" len="med"/>
                    </a:lnR>
                    <a:lnT w="12700" cap="flat" cmpd="sng" algn="ctr">
                      <a:solidFill>
                        <a:srgbClr val="464B71"/>
                      </a:solidFill>
                      <a:prstDash val="solid"/>
                      <a:round/>
                      <a:headEnd type="none" w="med" len="med"/>
                      <a:tailEnd type="none" w="med" len="med"/>
                    </a:lnT>
                    <a:lnB w="12700" cap="flat" cmpd="sng" algn="ctr">
                      <a:solidFill>
                        <a:srgbClr val="464B71"/>
                      </a:solidFill>
                      <a:prstDash val="solid"/>
                      <a:round/>
                      <a:headEnd type="none" w="med" len="med"/>
                      <a:tailEnd type="none" w="med" len="med"/>
                    </a:lnB>
                  </a:tcPr>
                </a:tc>
                <a:tc>
                  <a:txBody>
                    <a:bodyPr/>
                    <a:lstStyle/>
                    <a:p>
                      <a:pPr algn="ctr"/>
                      <a:r>
                        <a:rPr lang="de-DE" sz="1400" b="0" dirty="0">
                          <a:solidFill>
                            <a:srgbClr val="464B71"/>
                          </a:solidFill>
                        </a:rPr>
                        <a:t>%</a:t>
                      </a:r>
                      <a:endParaRPr lang="de-AT" sz="1400" b="0" dirty="0">
                        <a:solidFill>
                          <a:srgbClr val="464B71"/>
                        </a:solidFill>
                      </a:endParaRPr>
                    </a:p>
                  </a:txBody>
                  <a:tcPr anchor="ctr">
                    <a:lnL w="12700" cap="flat" cmpd="sng" algn="ctr">
                      <a:solidFill>
                        <a:srgbClr val="464B7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464B71"/>
                      </a:solidFill>
                      <a:prstDash val="solid"/>
                      <a:round/>
                      <a:headEnd type="none" w="med" len="med"/>
                      <a:tailEnd type="none" w="med" len="med"/>
                    </a:lnT>
                    <a:lnB w="12700" cap="flat" cmpd="sng" algn="ctr">
                      <a:solidFill>
                        <a:srgbClr val="464B71"/>
                      </a:solidFill>
                      <a:prstDash val="solid"/>
                      <a:round/>
                      <a:headEnd type="none" w="med" len="med"/>
                      <a:tailEnd type="none" w="med" len="med"/>
                    </a:lnB>
                  </a:tcPr>
                </a:tc>
                <a:extLst>
                  <a:ext uri="{0D108BD9-81ED-4DB2-BD59-A6C34878D82A}">
                    <a16:rowId xmlns:a16="http://schemas.microsoft.com/office/drawing/2014/main" val="613503401"/>
                  </a:ext>
                </a:extLst>
              </a:tr>
              <a:tr h="654177">
                <a:tc>
                  <a:txBody>
                    <a:bodyPr/>
                    <a:lstStyle/>
                    <a:p>
                      <a:pPr algn="ctr"/>
                      <a:r>
                        <a:rPr lang="de-DE" sz="1400" b="0" dirty="0">
                          <a:solidFill>
                            <a:srgbClr val="464B71"/>
                          </a:solidFill>
                        </a:rPr>
                        <a:t>Schwein</a:t>
                      </a:r>
                      <a:endParaRPr lang="de-AT" sz="1400" b="0" dirty="0">
                        <a:solidFill>
                          <a:srgbClr val="464B71"/>
                        </a:solidFill>
                      </a:endParaRPr>
                    </a:p>
                  </a:txBody>
                  <a:tcPr anchor="ctr">
                    <a:lnL w="12700" cap="flat" cmpd="sng" algn="ctr">
                      <a:solidFill>
                        <a:schemeClr val="tx1"/>
                      </a:solidFill>
                      <a:prstDash val="solid"/>
                      <a:round/>
                      <a:headEnd type="none" w="med" len="med"/>
                      <a:tailEnd type="none" w="med" len="med"/>
                    </a:lnL>
                    <a:lnR w="12700" cap="flat" cmpd="sng" algn="ctr">
                      <a:solidFill>
                        <a:srgbClr val="464B71"/>
                      </a:solidFill>
                      <a:prstDash val="solid"/>
                      <a:round/>
                      <a:headEnd type="none" w="med" len="med"/>
                      <a:tailEnd type="none" w="med" len="med"/>
                    </a:lnR>
                    <a:lnT w="12700" cap="flat" cmpd="sng" algn="ctr">
                      <a:solidFill>
                        <a:srgbClr val="464B7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de-DE" sz="1400" b="0" dirty="0">
                          <a:solidFill>
                            <a:srgbClr val="464B71"/>
                          </a:solidFill>
                        </a:rPr>
                        <a:t>%</a:t>
                      </a:r>
                      <a:endParaRPr lang="de-AT" sz="1400" b="0" dirty="0">
                        <a:solidFill>
                          <a:srgbClr val="464B71"/>
                        </a:solidFill>
                      </a:endParaRPr>
                    </a:p>
                  </a:txBody>
                  <a:tcPr anchor="ctr">
                    <a:lnL w="12700" cap="flat" cmpd="sng" algn="ctr">
                      <a:solidFill>
                        <a:srgbClr val="464B71"/>
                      </a:solidFill>
                      <a:prstDash val="solid"/>
                      <a:round/>
                      <a:headEnd type="none" w="med" len="med"/>
                      <a:tailEnd type="none" w="med" len="med"/>
                    </a:lnL>
                    <a:lnR w="12700" cap="flat" cmpd="sng" algn="ctr">
                      <a:solidFill>
                        <a:srgbClr val="464B71"/>
                      </a:solidFill>
                      <a:prstDash val="solid"/>
                      <a:round/>
                      <a:headEnd type="none" w="med" len="med"/>
                      <a:tailEnd type="none" w="med" len="med"/>
                    </a:lnR>
                    <a:lnT w="12700" cap="flat" cmpd="sng" algn="ctr">
                      <a:solidFill>
                        <a:srgbClr val="464B7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de-DE" sz="1400" b="0" dirty="0">
                          <a:solidFill>
                            <a:srgbClr val="464B71"/>
                          </a:solidFill>
                        </a:rPr>
                        <a:t>%</a:t>
                      </a:r>
                      <a:endParaRPr lang="de-AT" sz="1400" b="0" dirty="0">
                        <a:solidFill>
                          <a:srgbClr val="464B71"/>
                        </a:solidFill>
                      </a:endParaRPr>
                    </a:p>
                  </a:txBody>
                  <a:tcPr anchor="ctr">
                    <a:lnL w="12700" cap="flat" cmpd="sng" algn="ctr">
                      <a:solidFill>
                        <a:srgbClr val="464B7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464B7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600740646"/>
                  </a:ext>
                </a:extLst>
              </a:tr>
            </a:tbl>
          </a:graphicData>
        </a:graphic>
      </p:graphicFrame>
      <p:sp>
        <p:nvSpPr>
          <p:cNvPr id="2" name="Rechteck 1">
            <a:extLst>
              <a:ext uri="{FF2B5EF4-FFF2-40B4-BE49-F238E27FC236}">
                <a16:creationId xmlns:a16="http://schemas.microsoft.com/office/drawing/2014/main" id="{5A5B0224-7AF1-95CF-1DB9-9FEA7EB04A97}"/>
              </a:ext>
            </a:extLst>
          </p:cNvPr>
          <p:cNvSpPr/>
          <p:nvPr/>
        </p:nvSpPr>
        <p:spPr>
          <a:xfrm>
            <a:off x="2" y="6614160"/>
            <a:ext cx="9311638" cy="243841"/>
          </a:xfrm>
          <a:prstGeom prst="rect">
            <a:avLst/>
          </a:prstGeom>
          <a:no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Statistik</a:t>
            </a:r>
            <a:r>
              <a:rPr lang="en-US" sz="1000" i="1" dirty="0">
                <a:solidFill>
                  <a:srgbClr val="FFFFFF">
                    <a:lumMod val="50000"/>
                  </a:srgbClr>
                </a:solidFill>
              </a:rPr>
              <a:t> und SPSS.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193–206.</a:t>
            </a:r>
            <a:endParaRPr lang="de-DE" sz="1000" dirty="0">
              <a:solidFill>
                <a:srgbClr val="FFFFFF">
                  <a:lumMod val="50000"/>
                </a:srgbClr>
              </a:solidFill>
            </a:endParaRPr>
          </a:p>
        </p:txBody>
      </p:sp>
      <p:pic>
        <p:nvPicPr>
          <p:cNvPr id="3" name="Grafik 2" descr="Ein Bild, das Text, Screenshot, Schrift, Grafikdesign enthält.&#10;&#10;Automatisch generierte Beschreibung">
            <a:extLst>
              <a:ext uri="{FF2B5EF4-FFF2-40B4-BE49-F238E27FC236}">
                <a16:creationId xmlns:a16="http://schemas.microsoft.com/office/drawing/2014/main" id="{88D06B85-7169-7ACA-F2DA-D2959BF8A9F4}"/>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360000">
            <a:off x="9390541" y="6191925"/>
            <a:ext cx="409016" cy="5760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34505904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6">
                                            <p:txEl>
                                              <p:pRg st="0" end="0"/>
                                            </p:txEl>
                                          </p:spTgt>
                                        </p:tgtEl>
                                        <p:attrNameLst>
                                          <p:attrName>style.visibility</p:attrName>
                                        </p:attrNameLst>
                                      </p:cBhvr>
                                      <p:to>
                                        <p:strVal val="visible"/>
                                      </p:to>
                                    </p:set>
                                    <p:animEffect transition="in" filter="fade">
                                      <p:cBhvr>
                                        <p:cTn id="7" dur="500"/>
                                        <p:tgtEl>
                                          <p:spTgt spid="8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86">
                                            <p:txEl>
                                              <p:pRg st="1" end="1"/>
                                            </p:txEl>
                                          </p:spTgt>
                                        </p:tgtEl>
                                        <p:attrNameLst>
                                          <p:attrName>style.visibility</p:attrName>
                                        </p:attrNameLst>
                                      </p:cBhvr>
                                      <p:to>
                                        <p:strVal val="visible"/>
                                      </p:to>
                                    </p:set>
                                    <p:animEffect transition="in" filter="fade">
                                      <p:cBhvr>
                                        <p:cTn id="12" dur="500"/>
                                        <p:tgtEl>
                                          <p:spTgt spid="86">
                                            <p:txEl>
                                              <p:pRg st="1" end="1"/>
                                            </p:txEl>
                                          </p:spTgt>
                                        </p:tgtEl>
                                      </p:cBhvr>
                                    </p:animEffect>
                                  </p:childTnLst>
                                </p:cTn>
                              </p:par>
                            </p:childTnLst>
                          </p:cTn>
                        </p:par>
                        <p:par>
                          <p:cTn id="13" fill="hold">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86">
                                            <p:txEl>
                                              <p:pRg st="2" end="2"/>
                                            </p:txEl>
                                          </p:spTgt>
                                        </p:tgtEl>
                                        <p:attrNameLst>
                                          <p:attrName>style.visibility</p:attrName>
                                        </p:attrNameLst>
                                      </p:cBhvr>
                                      <p:to>
                                        <p:strVal val="visible"/>
                                      </p:to>
                                    </p:set>
                                    <p:animEffect transition="in" filter="fade">
                                      <p:cBhvr>
                                        <p:cTn id="16" dur="500"/>
                                        <p:tgtEl>
                                          <p:spTgt spid="86">
                                            <p:txEl>
                                              <p:pRg st="2" end="2"/>
                                            </p:txEl>
                                          </p:spTgt>
                                        </p:tgtEl>
                                      </p:cBhvr>
                                    </p:animEffect>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86">
                                            <p:txEl>
                                              <p:pRg st="3" end="3"/>
                                            </p:txEl>
                                          </p:spTgt>
                                        </p:tgtEl>
                                        <p:attrNameLst>
                                          <p:attrName>style.visibility</p:attrName>
                                        </p:attrNameLst>
                                      </p:cBhvr>
                                      <p:to>
                                        <p:strVal val="visible"/>
                                      </p:to>
                                    </p:set>
                                    <p:animEffect transition="in" filter="fade">
                                      <p:cBhvr>
                                        <p:cTn id="20" dur="500"/>
                                        <p:tgtEl>
                                          <p:spTgt spid="86">
                                            <p:txEl>
                                              <p:pRg st="3" end="3"/>
                                            </p:txEl>
                                          </p:spTgt>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86">
                                            <p:txEl>
                                              <p:pRg st="4" end="4"/>
                                            </p:txEl>
                                          </p:spTgt>
                                        </p:tgtEl>
                                        <p:attrNameLst>
                                          <p:attrName>style.visibility</p:attrName>
                                        </p:attrNameLst>
                                      </p:cBhvr>
                                      <p:to>
                                        <p:strVal val="visible"/>
                                      </p:to>
                                    </p:set>
                                    <p:animEffect transition="in" filter="fade">
                                      <p:cBhvr>
                                        <p:cTn id="24" dur="500"/>
                                        <p:tgtEl>
                                          <p:spTgt spid="86">
                                            <p:txEl>
                                              <p:pRg st="4" end="4"/>
                                            </p:txEl>
                                          </p:spTgt>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86">
                                            <p:txEl>
                                              <p:pRg st="5" end="5"/>
                                            </p:txEl>
                                          </p:spTgt>
                                        </p:tgtEl>
                                        <p:attrNameLst>
                                          <p:attrName>style.visibility</p:attrName>
                                        </p:attrNameLst>
                                      </p:cBhvr>
                                      <p:to>
                                        <p:strVal val="visible"/>
                                      </p:to>
                                    </p:set>
                                    <p:animEffect transition="in" filter="fade">
                                      <p:cBhvr>
                                        <p:cTn id="28" dur="500"/>
                                        <p:tgtEl>
                                          <p:spTgt spid="86">
                                            <p:txEl>
                                              <p:pRg st="5" end="5"/>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7">
                                            <p:txEl>
                                              <p:pRg st="0" end="0"/>
                                            </p:txEl>
                                          </p:spTgt>
                                        </p:tgtEl>
                                        <p:attrNameLst>
                                          <p:attrName>style.visibility</p:attrName>
                                        </p:attrNameLst>
                                      </p:cBhvr>
                                      <p:to>
                                        <p:strVal val="visible"/>
                                      </p:to>
                                    </p:set>
                                    <p:animEffect transition="in" filter="fade">
                                      <p:cBhvr>
                                        <p:cTn id="33" dur="500"/>
                                        <p:tgtEl>
                                          <p:spTgt spid="7">
                                            <p:txEl>
                                              <p:pRg st="0" end="0"/>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86">
                                            <p:txEl>
                                              <p:pRg st="6" end="6"/>
                                            </p:txEl>
                                          </p:spTgt>
                                        </p:tgtEl>
                                        <p:attrNameLst>
                                          <p:attrName>style.visibility</p:attrName>
                                        </p:attrNameLst>
                                      </p:cBhvr>
                                      <p:to>
                                        <p:strVal val="visible"/>
                                      </p:to>
                                    </p:set>
                                    <p:animEffect transition="in" filter="fade">
                                      <p:cBhvr>
                                        <p:cTn id="38" dur="500"/>
                                        <p:tgtEl>
                                          <p:spTgt spid="86">
                                            <p:txEl>
                                              <p:pRg st="6" end="6"/>
                                            </p:txEl>
                                          </p:spTgt>
                                        </p:tgtEl>
                                      </p:cBhvr>
                                    </p:animEffect>
                                  </p:childTnLst>
                                </p:cTn>
                              </p:par>
                            </p:childTnLst>
                          </p:cTn>
                        </p:par>
                        <p:par>
                          <p:cTn id="39" fill="hold">
                            <p:stCondLst>
                              <p:cond delay="500"/>
                            </p:stCondLst>
                            <p:childTnLst>
                              <p:par>
                                <p:cTn id="40" presetID="10" presetClass="entr" presetSubtype="0" fill="hold" grpId="0" nodeType="afterEffect">
                                  <p:stCondLst>
                                    <p:cond delay="0"/>
                                  </p:stCondLst>
                                  <p:childTnLst>
                                    <p:set>
                                      <p:cBhvr>
                                        <p:cTn id="41" dur="1" fill="hold">
                                          <p:stCondLst>
                                            <p:cond delay="0"/>
                                          </p:stCondLst>
                                        </p:cTn>
                                        <p:tgtEl>
                                          <p:spTgt spid="86">
                                            <p:txEl>
                                              <p:pRg st="7" end="7"/>
                                            </p:txEl>
                                          </p:spTgt>
                                        </p:tgtEl>
                                        <p:attrNameLst>
                                          <p:attrName>style.visibility</p:attrName>
                                        </p:attrNameLst>
                                      </p:cBhvr>
                                      <p:to>
                                        <p:strVal val="visible"/>
                                      </p:to>
                                    </p:set>
                                    <p:animEffect transition="in" filter="fade">
                                      <p:cBhvr>
                                        <p:cTn id="42" dur="500"/>
                                        <p:tgtEl>
                                          <p:spTgt spid="86">
                                            <p:txEl>
                                              <p:pRg st="7" end="7"/>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11"/>
                                        </p:tgtEl>
                                        <p:attrNameLst>
                                          <p:attrName>style.visibility</p:attrName>
                                        </p:attrNameLst>
                                      </p:cBhvr>
                                      <p:to>
                                        <p:strVal val="visible"/>
                                      </p:to>
                                    </p:set>
                                    <p:animEffect transition="in" filter="fade">
                                      <p:cBhvr>
                                        <p:cTn id="47" dur="500"/>
                                        <p:tgtEl>
                                          <p:spTgt spid="11"/>
                                        </p:tgtEl>
                                      </p:cBhvr>
                                    </p:animEffect>
                                  </p:childTnLst>
                                </p:cTn>
                              </p:par>
                            </p:childTnLst>
                          </p:cTn>
                        </p:par>
                        <p:par>
                          <p:cTn id="48" fill="hold">
                            <p:stCondLst>
                              <p:cond delay="500"/>
                            </p:stCondLst>
                            <p:childTnLst>
                              <p:par>
                                <p:cTn id="49" presetID="10" presetClass="entr" presetSubtype="0" fill="hold" grpId="0" nodeType="afterEffect">
                                  <p:stCondLst>
                                    <p:cond delay="0"/>
                                  </p:stCondLst>
                                  <p:childTnLst>
                                    <p:set>
                                      <p:cBhvr>
                                        <p:cTn id="50" dur="1" fill="hold">
                                          <p:stCondLst>
                                            <p:cond delay="0"/>
                                          </p:stCondLst>
                                        </p:cTn>
                                        <p:tgtEl>
                                          <p:spTgt spid="2"/>
                                        </p:tgtEl>
                                        <p:attrNameLst>
                                          <p:attrName>style.visibility</p:attrName>
                                        </p:attrNameLst>
                                      </p:cBhvr>
                                      <p:to>
                                        <p:strVal val="visible"/>
                                      </p:to>
                                    </p:set>
                                    <p:animEffect transition="in" filter="fade">
                                      <p:cBhvr>
                                        <p:cTn id="51" dur="500"/>
                                        <p:tgtEl>
                                          <p:spTgt spid="2"/>
                                        </p:tgtEl>
                                      </p:cBhvr>
                                    </p:animEffect>
                                  </p:childTnLst>
                                </p:cTn>
                              </p:par>
                              <p:par>
                                <p:cTn id="52" presetID="10" presetClass="entr" presetSubtype="0" fill="hold" nodeType="withEffect">
                                  <p:stCondLst>
                                    <p:cond delay="0"/>
                                  </p:stCondLst>
                                  <p:childTnLst>
                                    <p:set>
                                      <p:cBhvr>
                                        <p:cTn id="53" dur="1" fill="hold">
                                          <p:stCondLst>
                                            <p:cond delay="0"/>
                                          </p:stCondLst>
                                        </p:cTn>
                                        <p:tgtEl>
                                          <p:spTgt spid="3"/>
                                        </p:tgtEl>
                                        <p:attrNameLst>
                                          <p:attrName>style.visibility</p:attrName>
                                        </p:attrNameLst>
                                      </p:cBhvr>
                                      <p:to>
                                        <p:strVal val="visible"/>
                                      </p:to>
                                    </p:set>
                                    <p:animEffect transition="in" filter="fade">
                                      <p:cBhvr>
                                        <p:cTn id="5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uiExpand="1" build="allAtOnce"/>
      <p:bldP spid="7" grpId="0" uiExpand="1" build="allAtOnce"/>
      <p:bldP spid="2"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uppieren 5"/>
          <p:cNvGrpSpPr/>
          <p:nvPr/>
        </p:nvGrpSpPr>
        <p:grpSpPr>
          <a:xfrm>
            <a:off x="0" y="0"/>
            <a:ext cx="9906000" cy="6858000"/>
            <a:chOff x="0" y="0"/>
            <a:chExt cx="9906000" cy="6858000"/>
          </a:xfrm>
        </p:grpSpPr>
        <p:sp>
          <p:nvSpPr>
            <p:cNvPr id="8" name="Rechteck 7"/>
            <p:cNvSpPr/>
            <p:nvPr/>
          </p:nvSpPr>
          <p:spPr bwMode="auto">
            <a:xfrm>
              <a:off x="0" y="0"/>
              <a:ext cx="9906000" cy="6858000"/>
            </a:xfrm>
            <a:prstGeom prst="rect">
              <a:avLst/>
            </a:prstGeom>
            <a:solidFill>
              <a:schemeClr val="bg1"/>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10" name="Rectangle 50">
              <a:hlinkClick r:id="rId3" action="ppaction://hlinkpres?slideindex=1&amp;slidetitle="/>
            </p:cNvPr>
            <p:cNvSpPr>
              <a:spLocks noChangeArrowheads="1"/>
            </p:cNvSpPr>
            <p:nvPr/>
          </p:nvSpPr>
          <p:spPr bwMode="auto">
            <a:xfrm>
              <a:off x="8932987" y="163774"/>
              <a:ext cx="922214" cy="576001"/>
            </a:xfrm>
            <a:prstGeom prst="rect">
              <a:avLst/>
            </a:prstGeom>
            <a:solidFill>
              <a:schemeClr val="bg1"/>
            </a:solidFill>
            <a:ln w="19050" algn="ctr">
              <a:noFill/>
              <a:miter lim="800000"/>
              <a:headEnd/>
              <a:tailEnd/>
            </a:ln>
            <a:effectLst/>
          </p:spPr>
          <p:txBody>
            <a:bodyPr wrap="square" lIns="90000" tIns="43200" rIns="90000" bIns="43200" anchor="ctr">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defRPr/>
              </a:pPr>
              <a:endParaRPr kumimoji="0" lang="de-DE" sz="1800" b="1" i="0" u="none" strike="noStrike" kern="1200" cap="none" spc="0" normalizeH="0" baseline="0" noProof="0">
                <a:ln>
                  <a:noFill/>
                </a:ln>
                <a:solidFill>
                  <a:srgbClr val="0000FF"/>
                </a:solidFill>
                <a:effectLst/>
                <a:uLnTx/>
                <a:uFillTx/>
                <a:latin typeface="Arial"/>
                <a:ea typeface="+mn-ea"/>
                <a:cs typeface="+mn-cs"/>
              </a:endParaRPr>
            </a:p>
          </p:txBody>
        </p:sp>
      </p:grpSp>
      <p:sp>
        <p:nvSpPr>
          <p:cNvPr id="9" name="Text Box 4"/>
          <p:cNvSpPr txBox="1">
            <a:spLocks noChangeArrowheads="1"/>
          </p:cNvSpPr>
          <p:nvPr/>
        </p:nvSpPr>
        <p:spPr bwMode="auto">
          <a:xfrm>
            <a:off x="0" y="-3323"/>
            <a:ext cx="6713477" cy="463846"/>
          </a:xfrm>
          <a:prstGeom prst="rect">
            <a:avLst/>
          </a:prstGeom>
          <a:noFill/>
          <a:ln w="12700">
            <a:noFill/>
            <a:miter lim="800000"/>
            <a:headEnd/>
            <a:tailEnd/>
          </a:ln>
        </p:spPr>
        <p:txBody>
          <a:bodyPr wrap="none" lIns="126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de-DE" sz="2400" b="1" i="0" u="none" strike="noStrike" kern="1200" cap="none" spc="0" normalizeH="0" baseline="0" noProof="0" dirty="0">
                <a:ln>
                  <a:noFill/>
                </a:ln>
                <a:solidFill>
                  <a:srgbClr val="464B71"/>
                </a:solidFill>
                <a:effectLst/>
                <a:uLnTx/>
                <a:uFillTx/>
                <a:latin typeface="Arial"/>
                <a:ea typeface="+mn-ea"/>
                <a:cs typeface="+mn-cs"/>
              </a:rPr>
              <a:t>Präzisierung, Hierarchisierung, Detaillierung</a:t>
            </a:r>
            <a:endParaRPr kumimoji="0" lang="de-AT" sz="2400" b="0" i="0" u="none" strike="noStrike" kern="1200" cap="none" spc="0" normalizeH="0" baseline="0" noProof="0" dirty="0">
              <a:ln>
                <a:noFill/>
              </a:ln>
              <a:solidFill>
                <a:srgbClr val="464B71"/>
              </a:solidFill>
              <a:effectLst/>
              <a:uLnTx/>
              <a:uFillTx/>
              <a:latin typeface="Arial"/>
              <a:ea typeface="+mn-ea"/>
              <a:cs typeface="+mn-cs"/>
            </a:endParaRPr>
          </a:p>
        </p:txBody>
      </p:sp>
      <p:sp>
        <p:nvSpPr>
          <p:cNvPr id="86" name="Rectangle 16"/>
          <p:cNvSpPr txBox="1">
            <a:spLocks noChangeArrowheads="1"/>
          </p:cNvSpPr>
          <p:nvPr/>
        </p:nvSpPr>
        <p:spPr bwMode="auto">
          <a:xfrm>
            <a:off x="507348" y="526329"/>
            <a:ext cx="9347853" cy="6233702"/>
          </a:xfrm>
          <a:prstGeom prst="rect">
            <a:avLst/>
          </a:prstGeom>
          <a:noFill/>
          <a:ln w="9525" algn="ctr">
            <a:noFill/>
            <a:miter lim="800000"/>
            <a:headEnd/>
            <a:tailEnd/>
          </a:ln>
          <a:effectLst/>
        </p:spPr>
        <p:txBody>
          <a:bodyPr anchor="ctr"/>
          <a:lstStyle>
            <a:defPPr>
              <a:defRPr lang="de-DE"/>
            </a:defPPr>
            <a:lvl1pPr algn="ctr">
              <a:lnSpc>
                <a:spcPct val="114000"/>
              </a:lnSpc>
              <a:spcBef>
                <a:spcPts val="500"/>
              </a:spcBef>
              <a:spcAft>
                <a:spcPts val="500"/>
              </a:spcAft>
              <a:buClrTx/>
              <a:buFontTx/>
              <a:buNone/>
              <a:defRPr>
                <a:solidFill>
                  <a:srgbClr val="FF0000"/>
                </a:solidFill>
                <a:latin typeface="Calibri" panose="020F0502020204030204" pitchFamily="34" charset="0"/>
              </a:defRPr>
            </a:lvl1pPr>
          </a:lstStyle>
          <a:p>
            <a:pPr marL="0" marR="0" lvl="0" indent="0" algn="l" defTabSz="914400" rtl="0" eaLnBrk="0" fontAlgn="base" latinLnBrk="0" hangingPunct="0">
              <a:lnSpc>
                <a:spcPct val="114000"/>
              </a:lnSpc>
              <a:spcBef>
                <a:spcPts val="500"/>
              </a:spcBef>
              <a:spcAft>
                <a:spcPts val="500"/>
              </a:spcAft>
              <a:buClr>
                <a:srgbClr val="FF0000"/>
              </a:buClr>
              <a:buSzTx/>
              <a:buFontTx/>
              <a:buNone/>
              <a:tabLst>
                <a:tab pos="273050" algn="l"/>
                <a:tab pos="534988" algn="l"/>
                <a:tab pos="803275" algn="l"/>
                <a:tab pos="1076325" algn="l"/>
                <a:tab pos="1341438" algn="l"/>
              </a:tabLst>
              <a:defRPr/>
            </a:pPr>
            <a:r>
              <a:rPr kumimoji="0" lang="de-AT" sz="1800" b="1" i="0" u="none" strike="noStrike" kern="0" cap="none" spc="0" normalizeH="0" baseline="0" noProof="0" dirty="0">
                <a:ln>
                  <a:noFill/>
                </a:ln>
                <a:solidFill>
                  <a:srgbClr val="FF0000"/>
                </a:solidFill>
                <a:effectLst/>
                <a:uLnTx/>
                <a:uFillTx/>
                <a:latin typeface="Arial"/>
                <a:ea typeface="+mn-ea"/>
                <a:cs typeface="+mn-cs"/>
              </a:rPr>
              <a:t>1.</a:t>
            </a:r>
            <a:r>
              <a:rPr kumimoji="0" lang="de-AT" sz="1800" b="1" i="0" u="none" strike="noStrike" kern="0" cap="none" spc="0" normalizeH="0" baseline="0" noProof="0" dirty="0">
                <a:ln>
                  <a:noFill/>
                </a:ln>
                <a:solidFill>
                  <a:srgbClr val="464B71"/>
                </a:solidFill>
                <a:effectLst/>
                <a:uLnTx/>
                <a:uFillTx/>
                <a:latin typeface="Arial"/>
                <a:ea typeface="+mn-ea"/>
                <a:cs typeface="+mn-cs"/>
              </a:rPr>
              <a:t>	</a:t>
            </a:r>
            <a:r>
              <a:rPr kumimoji="0" lang="de-DE" sz="1800" b="0" i="0" u="none" strike="noStrike" kern="0" cap="none" spc="0" normalizeH="0" baseline="0" noProof="0" dirty="0">
                <a:ln>
                  <a:noFill/>
                </a:ln>
                <a:solidFill>
                  <a:srgbClr val="000000"/>
                </a:solidFill>
                <a:effectLst/>
                <a:uLnTx/>
                <a:uFillTx/>
                <a:latin typeface="Arial"/>
                <a:ea typeface="+mn-ea"/>
                <a:cs typeface="+mn-cs"/>
              </a:rPr>
              <a:t>Wenn Personen älter als 40 sind, essen sie monatlich</a:t>
            </a:r>
            <a:br>
              <a:rPr kumimoji="0" lang="de-DE" sz="1800" b="0" i="0" u="none" strike="noStrike" kern="0" cap="none" spc="0" normalizeH="0" baseline="0" noProof="0" dirty="0">
                <a:ln>
                  <a:noFill/>
                </a:ln>
                <a:solidFill>
                  <a:srgbClr val="000000"/>
                </a:solidFill>
                <a:effectLst/>
                <a:uLnTx/>
                <a:uFillTx/>
                <a:latin typeface="Arial"/>
                <a:ea typeface="+mn-ea"/>
                <a:cs typeface="+mn-cs"/>
              </a:rPr>
            </a:br>
            <a:r>
              <a:rPr kumimoji="0" lang="de-DE" sz="1800" b="0" i="0" u="none" strike="noStrike" kern="0" cap="none" spc="0" normalizeH="0" baseline="0" noProof="0" dirty="0">
                <a:ln>
                  <a:noFill/>
                </a:ln>
                <a:solidFill>
                  <a:srgbClr val="000000"/>
                </a:solidFill>
                <a:effectLst/>
                <a:uLnTx/>
                <a:uFillTx/>
                <a:latin typeface="Arial"/>
                <a:ea typeface="+mn-ea"/>
                <a:cs typeface="+mn-cs"/>
              </a:rPr>
              <a:t>	</a:t>
            </a:r>
            <a:r>
              <a:rPr kumimoji="0" lang="de-DE" sz="1800" b="1" i="0" u="none" strike="noStrike" kern="0" cap="none" spc="0" normalizeH="0" baseline="0" noProof="0" dirty="0">
                <a:ln>
                  <a:noFill/>
                </a:ln>
                <a:solidFill>
                  <a:srgbClr val="FF0000"/>
                </a:solidFill>
                <a:effectLst/>
                <a:uLnTx/>
                <a:uFillTx/>
                <a:latin typeface="Arial"/>
                <a:ea typeface="+mn-ea"/>
                <a:cs typeface="+mn-cs"/>
              </a:rPr>
              <a:t>DURCHSCHNITTLICH MEHR </a:t>
            </a:r>
            <a:r>
              <a:rPr kumimoji="0" lang="de-DE" sz="1800" b="0" i="0" u="none" strike="noStrike" kern="0" cap="none" spc="0" normalizeH="0" baseline="0" noProof="0" dirty="0">
                <a:ln>
                  <a:noFill/>
                </a:ln>
                <a:solidFill>
                  <a:srgbClr val="000000"/>
                </a:solidFill>
                <a:effectLst/>
                <a:uLnTx/>
                <a:uFillTx/>
                <a:latin typeface="Arial"/>
                <a:ea typeface="+mn-ea"/>
                <a:cs typeface="+mn-cs"/>
              </a:rPr>
              <a:t>Schnitzel, als wenn sie jünger sind.</a:t>
            </a:r>
          </a:p>
          <a:p>
            <a:pPr marL="0" marR="0" lvl="0" indent="0" algn="l" defTabSz="914400" rtl="0" eaLnBrk="0" fontAlgn="base" latinLnBrk="0" hangingPunct="0">
              <a:lnSpc>
                <a:spcPct val="114000"/>
              </a:lnSpc>
              <a:spcBef>
                <a:spcPts val="500"/>
              </a:spcBef>
              <a:spcAft>
                <a:spcPts val="500"/>
              </a:spcAft>
              <a:buClr>
                <a:srgbClr val="FF0000"/>
              </a:buClr>
              <a:buSzTx/>
              <a:buFontTx/>
              <a:buNone/>
              <a:tabLst>
                <a:tab pos="273050" algn="l"/>
                <a:tab pos="534988" algn="l"/>
                <a:tab pos="803275" algn="l"/>
                <a:tab pos="1076325" algn="l"/>
                <a:tab pos="1341438" algn="l"/>
              </a:tabLst>
              <a:defRPr/>
            </a:pPr>
            <a:r>
              <a:rPr kumimoji="0" lang="de-AT" sz="1800" b="1" i="0" u="none" strike="noStrike" kern="0" cap="none" spc="0" normalizeH="0" baseline="0" noProof="0" dirty="0">
                <a:ln>
                  <a:noFill/>
                </a:ln>
                <a:solidFill>
                  <a:srgbClr val="FF0000"/>
                </a:solidFill>
                <a:effectLst/>
                <a:uLnTx/>
                <a:uFillTx/>
                <a:latin typeface="Arial"/>
                <a:ea typeface="+mn-ea"/>
                <a:cs typeface="+mn-cs"/>
              </a:rPr>
              <a:t>	1.1.	</a:t>
            </a:r>
            <a:r>
              <a:rPr kumimoji="0" lang="de-DE" sz="1800" b="0" i="0" u="none" strike="noStrike" kern="0" cap="none" spc="0" normalizeH="0" baseline="0" noProof="0" dirty="0">
                <a:ln>
                  <a:noFill/>
                </a:ln>
                <a:solidFill>
                  <a:srgbClr val="000000"/>
                </a:solidFill>
                <a:effectLst/>
                <a:uLnTx/>
                <a:uFillTx/>
                <a:latin typeface="Arial"/>
                <a:ea typeface="+mn-ea"/>
                <a:cs typeface="+mn-cs"/>
              </a:rPr>
              <a:t>Wenn Personen älter als 40 sind, essen sie monatlich Ø </a:t>
            </a:r>
            <a:br>
              <a:rPr kumimoji="0" lang="de-DE" sz="1800" b="0" i="0" u="none" strike="noStrike" kern="0" cap="none" spc="0" normalizeH="0" baseline="0" noProof="0" dirty="0">
                <a:ln>
                  <a:noFill/>
                </a:ln>
                <a:solidFill>
                  <a:srgbClr val="000000"/>
                </a:solidFill>
                <a:effectLst/>
                <a:uLnTx/>
                <a:uFillTx/>
                <a:latin typeface="Arial"/>
                <a:ea typeface="+mn-ea"/>
                <a:cs typeface="+mn-cs"/>
              </a:rPr>
            </a:br>
            <a:r>
              <a:rPr kumimoji="0" lang="de-DE" sz="1800" b="0" i="0" u="none" strike="noStrike" kern="0" cap="none" spc="0" normalizeH="0" baseline="0" noProof="0" dirty="0">
                <a:ln>
                  <a:noFill/>
                </a:ln>
                <a:solidFill>
                  <a:srgbClr val="000000"/>
                </a:solidFill>
                <a:effectLst/>
                <a:uLnTx/>
                <a:uFillTx/>
                <a:latin typeface="Arial"/>
                <a:ea typeface="+mn-ea"/>
                <a:cs typeface="+mn-cs"/>
              </a:rPr>
              <a:t>			mehr </a:t>
            </a:r>
            <a:r>
              <a:rPr kumimoji="0" lang="de-DE" sz="1800" b="1" i="0" u="none" strike="noStrike" kern="0" cap="none" spc="0" normalizeH="0" baseline="0" noProof="0" dirty="0">
                <a:ln>
                  <a:noFill/>
                </a:ln>
                <a:solidFill>
                  <a:srgbClr val="464B71"/>
                </a:solidFill>
                <a:effectLst/>
                <a:uLnTx/>
                <a:uFillTx/>
                <a:latin typeface="Arial"/>
                <a:ea typeface="+mn-ea"/>
                <a:cs typeface="+mn-cs"/>
              </a:rPr>
              <a:t>Gemüseschnitzel</a:t>
            </a:r>
            <a:r>
              <a:rPr kumimoji="0" lang="de-DE" sz="1800" i="0" u="none" strike="noStrike" kern="0" cap="none" spc="0" normalizeH="0" baseline="0" noProof="0" dirty="0">
                <a:ln>
                  <a:noFill/>
                </a:ln>
                <a:solidFill>
                  <a:schemeClr val="tx1"/>
                </a:solidFill>
                <a:effectLst/>
                <a:uLnTx/>
                <a:uFillTx/>
                <a:latin typeface="Arial"/>
                <a:ea typeface="+mn-ea"/>
                <a:cs typeface="+mn-cs"/>
              </a:rPr>
              <a:t>,</a:t>
            </a:r>
            <a:r>
              <a:rPr kumimoji="0" lang="de-DE" sz="1800" b="1" i="0" u="none" strike="noStrike" kern="0" cap="none" spc="0" normalizeH="0" baseline="0" noProof="0" dirty="0">
                <a:ln>
                  <a:noFill/>
                </a:ln>
                <a:solidFill>
                  <a:srgbClr val="464B71"/>
                </a:solidFill>
                <a:effectLst/>
                <a:uLnTx/>
                <a:uFillTx/>
                <a:latin typeface="Arial"/>
                <a:ea typeface="+mn-ea"/>
                <a:cs typeface="+mn-cs"/>
              </a:rPr>
              <a:t> </a:t>
            </a:r>
            <a:r>
              <a:rPr kumimoji="0" lang="de-DE" sz="1800" b="0" i="0" u="none" strike="noStrike" kern="0" cap="none" spc="0" normalizeH="0" baseline="0" noProof="0" dirty="0">
                <a:ln>
                  <a:noFill/>
                </a:ln>
                <a:solidFill>
                  <a:srgbClr val="000000"/>
                </a:solidFill>
                <a:effectLst/>
                <a:uLnTx/>
                <a:uFillTx/>
                <a:latin typeface="Arial"/>
                <a:ea typeface="+mn-ea"/>
                <a:cs typeface="+mn-cs"/>
              </a:rPr>
              <a:t>als wenn sie jünger sind.</a:t>
            </a:r>
          </a:p>
          <a:p>
            <a:pPr marL="0" marR="0" lvl="0" indent="0" algn="l" defTabSz="914400" rtl="0" eaLnBrk="0" fontAlgn="base" latinLnBrk="0" hangingPunct="0">
              <a:lnSpc>
                <a:spcPct val="114000"/>
              </a:lnSpc>
              <a:spcBef>
                <a:spcPts val="500"/>
              </a:spcBef>
              <a:spcAft>
                <a:spcPts val="500"/>
              </a:spcAft>
              <a:buClr>
                <a:srgbClr val="FF0000"/>
              </a:buClr>
              <a:buSzTx/>
              <a:buFontTx/>
              <a:buNone/>
              <a:tabLst>
                <a:tab pos="273050" algn="l"/>
                <a:tab pos="534988" algn="l"/>
                <a:tab pos="803275" algn="l"/>
                <a:tab pos="1076325" algn="l"/>
                <a:tab pos="1341438" algn="l"/>
              </a:tabLst>
              <a:defRPr/>
            </a:pPr>
            <a:r>
              <a:rPr kumimoji="0" lang="de-AT" sz="1800" b="1" i="0" u="none" strike="noStrike" kern="0" cap="none" spc="0" normalizeH="0" baseline="0" noProof="0" dirty="0">
                <a:ln>
                  <a:noFill/>
                </a:ln>
                <a:solidFill>
                  <a:srgbClr val="FF0000"/>
                </a:solidFill>
                <a:effectLst/>
                <a:uLnTx/>
                <a:uFillTx/>
                <a:latin typeface="Arial"/>
                <a:ea typeface="+mn-ea"/>
                <a:cs typeface="+mn-cs"/>
              </a:rPr>
              <a:t>	1.2.	</a:t>
            </a:r>
            <a:r>
              <a:rPr kumimoji="0" lang="de-DE" sz="1800" b="0" i="0" u="none" strike="noStrike" kern="0" cap="none" spc="0" normalizeH="0" baseline="0" noProof="0" dirty="0">
                <a:ln>
                  <a:noFill/>
                </a:ln>
                <a:solidFill>
                  <a:srgbClr val="000000"/>
                </a:solidFill>
                <a:effectLst/>
                <a:uLnTx/>
                <a:uFillTx/>
                <a:latin typeface="Arial"/>
                <a:ea typeface="+mn-ea"/>
                <a:cs typeface="+mn-cs"/>
              </a:rPr>
              <a:t>Wenn Personen älter als 40 sind, essen sie monatlich Ø</a:t>
            </a:r>
            <a:br>
              <a:rPr kumimoji="0" lang="de-DE" sz="1800" b="0" i="0" u="none" strike="noStrike" kern="0" cap="none" spc="0" normalizeH="0" baseline="0" noProof="0" dirty="0">
                <a:ln>
                  <a:noFill/>
                </a:ln>
                <a:solidFill>
                  <a:srgbClr val="000000"/>
                </a:solidFill>
                <a:effectLst/>
                <a:uLnTx/>
                <a:uFillTx/>
                <a:latin typeface="Arial"/>
                <a:ea typeface="+mn-ea"/>
                <a:cs typeface="+mn-cs"/>
              </a:rPr>
            </a:br>
            <a:r>
              <a:rPr kumimoji="0" lang="de-DE" sz="1800" b="0" i="0" u="none" strike="noStrike" kern="0" cap="none" spc="0" normalizeH="0" baseline="0" noProof="0" dirty="0">
                <a:ln>
                  <a:noFill/>
                </a:ln>
                <a:solidFill>
                  <a:srgbClr val="000000"/>
                </a:solidFill>
                <a:effectLst/>
                <a:uLnTx/>
                <a:uFillTx/>
                <a:latin typeface="Arial"/>
                <a:ea typeface="+mn-ea"/>
                <a:cs typeface="+mn-cs"/>
              </a:rPr>
              <a:t>			mehr Schnitzel </a:t>
            </a:r>
            <a:r>
              <a:rPr kumimoji="0" lang="de-DE" sz="1800" b="1" i="0" u="none" strike="noStrike" kern="0" cap="none" spc="0" normalizeH="0" baseline="0" noProof="0" dirty="0">
                <a:ln>
                  <a:noFill/>
                </a:ln>
                <a:solidFill>
                  <a:srgbClr val="464B71"/>
                </a:solidFill>
                <a:effectLst/>
                <a:uLnTx/>
                <a:uFillTx/>
                <a:latin typeface="Arial"/>
                <a:ea typeface="+mn-ea"/>
                <a:cs typeface="+mn-cs"/>
              </a:rPr>
              <a:t>aus Soja</a:t>
            </a:r>
            <a:r>
              <a:rPr lang="de-DE" kern="0" dirty="0">
                <a:solidFill>
                  <a:schemeClr val="tx1"/>
                </a:solidFill>
                <a:latin typeface="Arial"/>
              </a:rPr>
              <a:t>,</a:t>
            </a:r>
            <a:r>
              <a:rPr kumimoji="0" lang="de-DE" sz="1800" b="1" i="0" u="none" strike="noStrike" kern="0" cap="none" spc="0" normalizeH="0" baseline="0" noProof="0" dirty="0">
                <a:ln>
                  <a:noFill/>
                </a:ln>
                <a:solidFill>
                  <a:srgbClr val="464B71"/>
                </a:solidFill>
                <a:effectLst/>
                <a:uLnTx/>
                <a:uFillTx/>
                <a:latin typeface="Arial"/>
                <a:ea typeface="+mn-ea"/>
                <a:cs typeface="+mn-cs"/>
              </a:rPr>
              <a:t> </a:t>
            </a:r>
            <a:r>
              <a:rPr kumimoji="0" lang="de-DE" sz="1800" b="0" i="0" u="none" strike="noStrike" kern="0" cap="none" spc="0" normalizeH="0" baseline="0" noProof="0" dirty="0">
                <a:ln>
                  <a:noFill/>
                </a:ln>
                <a:solidFill>
                  <a:srgbClr val="000000"/>
                </a:solidFill>
                <a:effectLst/>
                <a:uLnTx/>
                <a:uFillTx/>
                <a:latin typeface="Arial"/>
                <a:ea typeface="+mn-ea"/>
                <a:cs typeface="+mn-cs"/>
              </a:rPr>
              <a:t>als wenn sie jünger sind.</a:t>
            </a:r>
          </a:p>
          <a:p>
            <a:pPr marL="0" marR="0" lvl="0" indent="0" algn="l" defTabSz="914400" rtl="0" eaLnBrk="0" fontAlgn="base" latinLnBrk="0" hangingPunct="0">
              <a:lnSpc>
                <a:spcPct val="114000"/>
              </a:lnSpc>
              <a:spcBef>
                <a:spcPts val="500"/>
              </a:spcBef>
              <a:spcAft>
                <a:spcPts val="500"/>
              </a:spcAft>
              <a:buClr>
                <a:srgbClr val="FF0000"/>
              </a:buClr>
              <a:buSzTx/>
              <a:buFontTx/>
              <a:buNone/>
              <a:tabLst>
                <a:tab pos="273050" algn="l"/>
                <a:tab pos="534988" algn="l"/>
                <a:tab pos="803275" algn="l"/>
                <a:tab pos="1076325" algn="l"/>
                <a:tab pos="1341438" algn="l"/>
              </a:tabLst>
              <a:defRPr/>
            </a:pPr>
            <a:r>
              <a:rPr kumimoji="0" lang="de-AT" sz="1800" b="1" i="0" u="none" strike="noStrike" kern="0" cap="none" spc="0" normalizeH="0" baseline="0" noProof="0" dirty="0">
                <a:ln>
                  <a:noFill/>
                </a:ln>
                <a:solidFill>
                  <a:srgbClr val="FF0000"/>
                </a:solidFill>
                <a:effectLst/>
                <a:uLnTx/>
                <a:uFillTx/>
                <a:latin typeface="Arial"/>
                <a:ea typeface="+mn-ea"/>
                <a:cs typeface="+mn-cs"/>
              </a:rPr>
              <a:t>	1.3.	</a:t>
            </a:r>
            <a:r>
              <a:rPr kumimoji="0" lang="de-DE" sz="1800" b="0" i="0" u="none" strike="noStrike" kern="0" cap="none" spc="0" normalizeH="0" baseline="0" noProof="0" dirty="0">
                <a:ln>
                  <a:noFill/>
                </a:ln>
                <a:solidFill>
                  <a:srgbClr val="000000"/>
                </a:solidFill>
                <a:effectLst/>
                <a:uLnTx/>
                <a:uFillTx/>
                <a:latin typeface="Arial"/>
                <a:ea typeface="+mn-ea"/>
                <a:cs typeface="+mn-cs"/>
              </a:rPr>
              <a:t>Wenn Personen älter als 40 sind, essen sie monatlich Ø</a:t>
            </a:r>
            <a:br>
              <a:rPr kumimoji="0" lang="de-DE" sz="1800" b="0" i="0" u="none" strike="noStrike" kern="0" cap="none" spc="0" normalizeH="0" baseline="0" noProof="0" dirty="0">
                <a:ln>
                  <a:noFill/>
                </a:ln>
                <a:solidFill>
                  <a:srgbClr val="000000"/>
                </a:solidFill>
                <a:effectLst/>
                <a:uLnTx/>
                <a:uFillTx/>
                <a:latin typeface="Arial"/>
                <a:ea typeface="+mn-ea"/>
                <a:cs typeface="+mn-cs"/>
              </a:rPr>
            </a:br>
            <a:r>
              <a:rPr kumimoji="0" lang="de-DE" sz="1800" b="0" i="0" u="none" strike="noStrike" kern="0" cap="none" spc="0" normalizeH="0" baseline="0" noProof="0" dirty="0">
                <a:ln>
                  <a:noFill/>
                </a:ln>
                <a:solidFill>
                  <a:srgbClr val="000000"/>
                </a:solidFill>
                <a:effectLst/>
                <a:uLnTx/>
                <a:uFillTx/>
                <a:latin typeface="Arial"/>
                <a:ea typeface="+mn-ea"/>
                <a:cs typeface="+mn-cs"/>
              </a:rPr>
              <a:t>			mehr Schnitzel </a:t>
            </a:r>
            <a:r>
              <a:rPr kumimoji="0" lang="de-DE" sz="1800" b="1" i="0" u="none" strike="noStrike" kern="0" cap="none" spc="0" normalizeH="0" baseline="0" noProof="0" dirty="0">
                <a:ln>
                  <a:noFill/>
                </a:ln>
                <a:solidFill>
                  <a:srgbClr val="464B71"/>
                </a:solidFill>
                <a:effectLst/>
                <a:uLnTx/>
                <a:uFillTx/>
                <a:latin typeface="Arial"/>
                <a:ea typeface="+mn-ea"/>
                <a:cs typeface="+mn-cs"/>
              </a:rPr>
              <a:t>vom Huhn</a:t>
            </a:r>
            <a:r>
              <a:rPr lang="de-DE" kern="0" dirty="0">
                <a:solidFill>
                  <a:schemeClr val="tx1"/>
                </a:solidFill>
                <a:latin typeface="Arial"/>
              </a:rPr>
              <a:t>,</a:t>
            </a:r>
            <a:r>
              <a:rPr kumimoji="0" lang="de-DE" sz="1800" b="1" i="0" u="none" strike="noStrike" kern="0" cap="none" spc="0" normalizeH="0" baseline="0" noProof="0" dirty="0">
                <a:ln>
                  <a:noFill/>
                </a:ln>
                <a:solidFill>
                  <a:srgbClr val="464B71"/>
                </a:solidFill>
                <a:effectLst/>
                <a:uLnTx/>
                <a:uFillTx/>
                <a:latin typeface="Arial"/>
                <a:ea typeface="+mn-ea"/>
                <a:cs typeface="+mn-cs"/>
              </a:rPr>
              <a:t> </a:t>
            </a:r>
            <a:r>
              <a:rPr kumimoji="0" lang="de-DE" sz="1800" b="0" i="0" u="none" strike="noStrike" kern="0" cap="none" spc="0" normalizeH="0" baseline="0" noProof="0" dirty="0">
                <a:ln>
                  <a:noFill/>
                </a:ln>
                <a:solidFill>
                  <a:srgbClr val="000000"/>
                </a:solidFill>
                <a:effectLst/>
                <a:uLnTx/>
                <a:uFillTx/>
                <a:latin typeface="Arial"/>
                <a:ea typeface="+mn-ea"/>
                <a:cs typeface="+mn-cs"/>
              </a:rPr>
              <a:t>als wenn sie jünger sind.</a:t>
            </a:r>
          </a:p>
          <a:p>
            <a:pPr marL="0" marR="0" lvl="0" indent="0" algn="l" defTabSz="914400" rtl="0" eaLnBrk="0" fontAlgn="base" latinLnBrk="0" hangingPunct="0">
              <a:lnSpc>
                <a:spcPct val="114000"/>
              </a:lnSpc>
              <a:spcBef>
                <a:spcPts val="500"/>
              </a:spcBef>
              <a:spcAft>
                <a:spcPts val="500"/>
              </a:spcAft>
              <a:buClr>
                <a:srgbClr val="FF0000"/>
              </a:buClr>
              <a:buSzTx/>
              <a:buFontTx/>
              <a:buNone/>
              <a:tabLst>
                <a:tab pos="273050" algn="l"/>
                <a:tab pos="534988" algn="l"/>
                <a:tab pos="803275" algn="l"/>
                <a:tab pos="1076325" algn="l"/>
                <a:tab pos="1341438" algn="l"/>
              </a:tabLst>
              <a:defRPr/>
            </a:pPr>
            <a:r>
              <a:rPr kumimoji="0" lang="de-AT" sz="1800" b="1" i="0" u="none" strike="noStrike" kern="0" cap="none" spc="0" normalizeH="0" baseline="0" noProof="0" dirty="0">
                <a:ln>
                  <a:noFill/>
                </a:ln>
                <a:solidFill>
                  <a:srgbClr val="FF0000"/>
                </a:solidFill>
                <a:effectLst/>
                <a:uLnTx/>
                <a:uFillTx/>
                <a:latin typeface="Arial"/>
                <a:ea typeface="+mn-ea"/>
                <a:cs typeface="+mn-cs"/>
              </a:rPr>
              <a:t>	1.4.	</a:t>
            </a:r>
            <a:r>
              <a:rPr kumimoji="0" lang="de-DE" sz="1800" b="0" i="0" u="none" strike="noStrike" kern="0" cap="none" spc="0" normalizeH="0" baseline="0" noProof="0" dirty="0">
                <a:ln>
                  <a:noFill/>
                </a:ln>
                <a:solidFill>
                  <a:srgbClr val="000000"/>
                </a:solidFill>
                <a:effectLst/>
                <a:uLnTx/>
                <a:uFillTx/>
                <a:latin typeface="Arial"/>
                <a:ea typeface="+mn-ea"/>
                <a:cs typeface="+mn-cs"/>
              </a:rPr>
              <a:t>Wenn Personen älter als 40 sind, essen sie monatlich Ø </a:t>
            </a:r>
            <a:br>
              <a:rPr kumimoji="0" lang="de-DE" sz="1800" b="0" i="0" u="none" strike="noStrike" kern="0" cap="none" spc="0" normalizeH="0" baseline="0" noProof="0" dirty="0">
                <a:ln>
                  <a:noFill/>
                </a:ln>
                <a:solidFill>
                  <a:srgbClr val="000000"/>
                </a:solidFill>
                <a:effectLst/>
                <a:uLnTx/>
                <a:uFillTx/>
                <a:latin typeface="Arial"/>
                <a:ea typeface="+mn-ea"/>
                <a:cs typeface="+mn-cs"/>
              </a:rPr>
            </a:br>
            <a:r>
              <a:rPr kumimoji="0" lang="de-DE" sz="1800" b="0" i="0" u="none" strike="noStrike" kern="0" cap="none" spc="0" normalizeH="0" baseline="0" noProof="0" dirty="0">
                <a:ln>
                  <a:noFill/>
                </a:ln>
                <a:solidFill>
                  <a:srgbClr val="000000"/>
                </a:solidFill>
                <a:effectLst/>
                <a:uLnTx/>
                <a:uFillTx/>
                <a:latin typeface="Arial"/>
                <a:ea typeface="+mn-ea"/>
                <a:cs typeface="+mn-cs"/>
              </a:rPr>
              <a:t>			mehr Schnitzel </a:t>
            </a:r>
            <a:r>
              <a:rPr kumimoji="0" lang="de-DE" sz="1800" b="1" i="0" u="none" strike="noStrike" kern="0" cap="none" spc="0" normalizeH="0" baseline="0" noProof="0" dirty="0">
                <a:ln>
                  <a:noFill/>
                </a:ln>
                <a:solidFill>
                  <a:srgbClr val="464B71"/>
                </a:solidFill>
                <a:effectLst/>
                <a:uLnTx/>
                <a:uFillTx/>
                <a:latin typeface="Arial"/>
                <a:ea typeface="+mn-ea"/>
                <a:cs typeface="+mn-cs"/>
              </a:rPr>
              <a:t>vom Schwein</a:t>
            </a:r>
            <a:r>
              <a:rPr lang="de-DE" kern="0" dirty="0">
                <a:solidFill>
                  <a:schemeClr val="tx1"/>
                </a:solidFill>
                <a:latin typeface="Arial"/>
              </a:rPr>
              <a:t>,</a:t>
            </a:r>
            <a:r>
              <a:rPr kumimoji="0" lang="de-DE" sz="1800" b="1" i="0" u="none" strike="noStrike" kern="0" cap="none" spc="0" normalizeH="0" baseline="0" noProof="0" dirty="0">
                <a:ln>
                  <a:noFill/>
                </a:ln>
                <a:solidFill>
                  <a:srgbClr val="464B71"/>
                </a:solidFill>
                <a:effectLst/>
                <a:uLnTx/>
                <a:uFillTx/>
                <a:latin typeface="Arial"/>
                <a:ea typeface="+mn-ea"/>
                <a:cs typeface="+mn-cs"/>
              </a:rPr>
              <a:t> </a:t>
            </a:r>
            <a:r>
              <a:rPr kumimoji="0" lang="de-DE" sz="1800" b="0" i="0" u="none" strike="noStrike" kern="0" cap="none" spc="0" normalizeH="0" baseline="0" noProof="0" dirty="0">
                <a:ln>
                  <a:noFill/>
                </a:ln>
                <a:solidFill>
                  <a:srgbClr val="000000"/>
                </a:solidFill>
                <a:effectLst/>
                <a:uLnTx/>
                <a:uFillTx/>
                <a:latin typeface="Arial"/>
                <a:ea typeface="+mn-ea"/>
                <a:cs typeface="+mn-cs"/>
              </a:rPr>
              <a:t>als wenn sie jünger sind.</a:t>
            </a:r>
          </a:p>
          <a:p>
            <a:pPr marL="0" marR="0" lvl="0" indent="0" algn="l" defTabSz="914400" rtl="0" eaLnBrk="0" fontAlgn="base" latinLnBrk="0" hangingPunct="0">
              <a:lnSpc>
                <a:spcPct val="114000"/>
              </a:lnSpc>
              <a:spcBef>
                <a:spcPts val="500"/>
              </a:spcBef>
              <a:spcAft>
                <a:spcPts val="500"/>
              </a:spcAft>
              <a:buClr>
                <a:srgbClr val="FF0000"/>
              </a:buClr>
              <a:buSzTx/>
              <a:buFontTx/>
              <a:buNone/>
              <a:tabLst>
                <a:tab pos="273050" algn="l"/>
                <a:tab pos="534988" algn="l"/>
                <a:tab pos="803275" algn="l"/>
                <a:tab pos="1076325" algn="l"/>
                <a:tab pos="1341438" algn="l"/>
              </a:tabLst>
              <a:defRPr/>
            </a:pPr>
            <a:r>
              <a:rPr kumimoji="0" lang="de-AT" sz="1800" b="1" i="0" u="none" strike="noStrike" kern="0" cap="none" spc="0" normalizeH="0" baseline="0" noProof="0" dirty="0">
                <a:ln>
                  <a:noFill/>
                </a:ln>
                <a:solidFill>
                  <a:srgbClr val="FF0000"/>
                </a:solidFill>
                <a:effectLst/>
                <a:uLnTx/>
                <a:uFillTx/>
                <a:latin typeface="Arial"/>
                <a:ea typeface="+mn-ea"/>
                <a:cs typeface="+mn-cs"/>
              </a:rPr>
              <a:t>	1.5.	</a:t>
            </a:r>
            <a:r>
              <a:rPr kumimoji="0" lang="de-DE" sz="1800" b="0" i="0" u="none" strike="noStrike" kern="0" cap="none" spc="0" normalizeH="0" baseline="0" noProof="0" dirty="0">
                <a:ln>
                  <a:noFill/>
                </a:ln>
                <a:solidFill>
                  <a:srgbClr val="000000"/>
                </a:solidFill>
                <a:effectLst/>
                <a:uLnTx/>
                <a:uFillTx/>
                <a:latin typeface="Arial"/>
                <a:ea typeface="+mn-ea"/>
                <a:cs typeface="+mn-cs"/>
              </a:rPr>
              <a:t>usw.</a:t>
            </a:r>
            <a:br>
              <a:rPr kumimoji="0" lang="de-DE" sz="1800" b="0" i="0" u="none" strike="noStrike" kern="0" cap="none" spc="0" normalizeH="0" baseline="0" noProof="0" dirty="0">
                <a:ln>
                  <a:noFill/>
                </a:ln>
                <a:solidFill>
                  <a:srgbClr val="000000"/>
                </a:solidFill>
                <a:effectLst/>
                <a:uLnTx/>
                <a:uFillTx/>
                <a:latin typeface="Arial"/>
                <a:ea typeface="+mn-ea"/>
                <a:cs typeface="+mn-cs"/>
              </a:rPr>
            </a:br>
            <a:endParaRPr kumimoji="0" lang="de-DE" sz="1000" b="0" i="0" u="none" strike="noStrike" kern="0" cap="none" spc="0" normalizeH="0" baseline="0" noProof="0" dirty="0">
              <a:ln>
                <a:noFill/>
              </a:ln>
              <a:solidFill>
                <a:srgbClr val="000000"/>
              </a:solidFill>
              <a:effectLst/>
              <a:uLnTx/>
              <a:uFillTx/>
              <a:latin typeface="Arial"/>
              <a:ea typeface="+mn-ea"/>
              <a:cs typeface="+mn-cs"/>
            </a:endParaRPr>
          </a:p>
          <a:p>
            <a:pPr marL="914400" marR="0" lvl="2" indent="0" algn="l" defTabSz="914400" rtl="0" eaLnBrk="0" fontAlgn="base" latinLnBrk="0" hangingPunct="0">
              <a:lnSpc>
                <a:spcPct val="100000"/>
              </a:lnSpc>
              <a:spcBef>
                <a:spcPts val="400"/>
              </a:spcBef>
              <a:spcAft>
                <a:spcPts val="400"/>
              </a:spcAft>
              <a:buClr>
                <a:srgbClr val="FF0000"/>
              </a:buClr>
              <a:buSzTx/>
              <a:buFontTx/>
              <a:buNone/>
              <a:tabLst>
                <a:tab pos="273050" algn="l"/>
                <a:tab pos="534988" algn="l"/>
                <a:tab pos="803275" algn="l"/>
                <a:tab pos="1076325" algn="l"/>
                <a:tab pos="1341438" algn="l"/>
                <a:tab pos="2867025" algn="l"/>
                <a:tab pos="3138488" algn="l"/>
                <a:tab pos="3762375" algn="l"/>
                <a:tab pos="4395788" algn="l"/>
                <a:tab pos="4932363" algn="l"/>
                <a:tab pos="6189663" algn="l"/>
                <a:tab pos="7446963" algn="l"/>
              </a:tabLst>
              <a:defRPr/>
            </a:pPr>
            <a:r>
              <a:rPr kumimoji="0" lang="de-DE" sz="1800" b="0" i="0" u="none" strike="noStrike" kern="0" cap="none" spc="0" normalizeH="0" baseline="0" noProof="0" dirty="0">
                <a:ln>
                  <a:noFill/>
                </a:ln>
                <a:solidFill>
                  <a:srgbClr val="000000"/>
                </a:solidFill>
                <a:effectLst/>
                <a:uLnTx/>
                <a:uFillTx/>
                <a:latin typeface="Arial"/>
                <a:ea typeface="+mn-ea"/>
                <a:cs typeface="+mn-cs"/>
              </a:rPr>
              <a:t>			</a:t>
            </a:r>
            <a:r>
              <a:rPr kumimoji="0" lang="de-DE" sz="1800" b="0" i="0" u="none" strike="noStrike" kern="0" cap="none" spc="0" normalizeH="0" baseline="0" noProof="0" dirty="0">
                <a:ln>
                  <a:noFill/>
                </a:ln>
                <a:solidFill>
                  <a:srgbClr val="FF0000"/>
                </a:solidFill>
                <a:effectLst/>
                <a:uLnTx/>
                <a:uFillTx/>
                <a:latin typeface="Arial"/>
                <a:ea typeface="+mn-ea"/>
                <a:cs typeface="+mn-cs"/>
              </a:rPr>
              <a:t>■</a:t>
            </a:r>
            <a:r>
              <a:rPr kumimoji="0" lang="de-DE" sz="1800" b="0" i="0" u="none" strike="noStrike" kern="0" cap="none" spc="0" normalizeH="0" baseline="0" noProof="0" dirty="0">
                <a:ln>
                  <a:noFill/>
                </a:ln>
                <a:solidFill>
                  <a:srgbClr val="000000"/>
                </a:solidFill>
                <a:effectLst/>
                <a:uLnTx/>
                <a:uFillTx/>
                <a:latin typeface="Arial"/>
                <a:ea typeface="+mn-ea"/>
                <a:cs typeface="+mn-cs"/>
              </a:rPr>
              <a:t>	</a:t>
            </a:r>
            <a:r>
              <a:rPr kumimoji="0" lang="de-DE" sz="1800" b="1" i="0" u="none" strike="noStrike" kern="0" cap="none" spc="0" normalizeH="0" baseline="0" noProof="0" dirty="0">
                <a:ln>
                  <a:noFill/>
                </a:ln>
                <a:solidFill>
                  <a:srgbClr val="000000"/>
                </a:solidFill>
                <a:effectLst/>
                <a:uLnTx/>
                <a:uFillTx/>
                <a:latin typeface="Arial"/>
                <a:ea typeface="+mn-ea"/>
                <a:cs typeface="+mn-cs"/>
              </a:rPr>
              <a:t>Alter</a:t>
            </a:r>
            <a:r>
              <a:rPr kumimoji="0" lang="de-DE" sz="1800" b="0" i="0" u="none" strike="noStrike" kern="0" cap="none" spc="0" normalizeH="0" baseline="0" noProof="0" dirty="0">
                <a:ln>
                  <a:noFill/>
                </a:ln>
                <a:solidFill>
                  <a:srgbClr val="000000"/>
                </a:solidFill>
                <a:effectLst/>
                <a:uLnTx/>
                <a:uFillTx/>
                <a:latin typeface="Arial"/>
                <a:ea typeface="+mn-ea"/>
                <a:cs typeface="+mn-cs"/>
              </a:rPr>
              <a:t> 	‒ bis 40 Jahre 	‒ älter als 40 Jahre</a:t>
            </a:r>
          </a:p>
          <a:p>
            <a:pPr marL="0" marR="0" lvl="0" indent="0" algn="l" defTabSz="914400" rtl="0" eaLnBrk="0" fontAlgn="base" latinLnBrk="0" hangingPunct="0">
              <a:lnSpc>
                <a:spcPct val="110000"/>
              </a:lnSpc>
              <a:spcBef>
                <a:spcPts val="400"/>
              </a:spcBef>
              <a:spcAft>
                <a:spcPts val="400"/>
              </a:spcAft>
              <a:buClr>
                <a:srgbClr val="FF0000"/>
              </a:buClr>
              <a:buSzTx/>
              <a:buFontTx/>
              <a:buNone/>
              <a:tabLst>
                <a:tab pos="273050" algn="l"/>
                <a:tab pos="534988" algn="l"/>
                <a:tab pos="803275" algn="l"/>
                <a:tab pos="1076325" algn="l"/>
                <a:tab pos="1341438" algn="l"/>
                <a:tab pos="2867025" algn="l"/>
                <a:tab pos="3138488" algn="l"/>
                <a:tab pos="3762375" algn="l"/>
                <a:tab pos="4395788" algn="l"/>
                <a:tab pos="4932363" algn="l"/>
                <a:tab pos="6189663" algn="l"/>
                <a:tab pos="7446963" algn="l"/>
              </a:tabLst>
              <a:defRPr/>
            </a:pPr>
            <a:r>
              <a:rPr kumimoji="0" lang="de-DE" sz="1800" b="0" i="0" u="none" strike="noStrike" kern="0" cap="none" spc="0" normalizeH="0" baseline="0" noProof="0" dirty="0">
                <a:ln>
                  <a:noFill/>
                </a:ln>
                <a:solidFill>
                  <a:srgbClr val="000000"/>
                </a:solidFill>
                <a:effectLst/>
                <a:uLnTx/>
                <a:uFillTx/>
                <a:latin typeface="Arial"/>
                <a:ea typeface="+mn-ea"/>
                <a:cs typeface="+mn-cs"/>
              </a:rPr>
              <a:t>						</a:t>
            </a:r>
            <a:r>
              <a:rPr kumimoji="0" lang="de-DE" sz="1800" b="0" i="0" u="none" strike="noStrike" kern="0" cap="none" spc="0" normalizeH="0" baseline="0" noProof="0" dirty="0">
                <a:ln>
                  <a:noFill/>
                </a:ln>
                <a:solidFill>
                  <a:srgbClr val="FF0000"/>
                </a:solidFill>
                <a:effectLst/>
                <a:uLnTx/>
                <a:uFillTx/>
                <a:latin typeface="Arial"/>
                <a:ea typeface="+mn-ea"/>
                <a:cs typeface="+mn-cs"/>
              </a:rPr>
              <a:t>■</a:t>
            </a:r>
            <a:r>
              <a:rPr kumimoji="0" lang="de-DE" sz="1800" b="0" i="0" u="none" strike="noStrike" kern="0" cap="none" spc="0" normalizeH="0" baseline="0" noProof="0" dirty="0">
                <a:ln>
                  <a:noFill/>
                </a:ln>
                <a:solidFill>
                  <a:srgbClr val="000000"/>
                </a:solidFill>
                <a:effectLst/>
                <a:uLnTx/>
                <a:uFillTx/>
                <a:latin typeface="Arial"/>
                <a:ea typeface="+mn-ea"/>
                <a:cs typeface="+mn-cs"/>
              </a:rPr>
              <a:t>	</a:t>
            </a:r>
            <a:r>
              <a:rPr kumimoji="0" lang="de-DE" sz="1800" b="1" i="0" u="none" strike="noStrike" kern="0" cap="none" spc="0" normalizeH="0" baseline="0" noProof="0" dirty="0">
                <a:ln>
                  <a:noFill/>
                </a:ln>
                <a:solidFill>
                  <a:srgbClr val="000000"/>
                </a:solidFill>
                <a:effectLst/>
                <a:uLnTx/>
                <a:uFillTx/>
                <a:latin typeface="Arial"/>
                <a:ea typeface="+mn-ea"/>
                <a:cs typeface="+mn-cs"/>
              </a:rPr>
              <a:t>Anzahl </a:t>
            </a:r>
            <a:r>
              <a:rPr kumimoji="0" lang="de-DE" sz="1800" b="0" i="0" u="none" strike="noStrike" kern="0" cap="none" spc="0" normalizeH="0" baseline="0" noProof="0" dirty="0">
                <a:ln>
                  <a:noFill/>
                </a:ln>
                <a:solidFill>
                  <a:srgbClr val="000000"/>
                </a:solidFill>
                <a:effectLst/>
                <a:uLnTx/>
                <a:uFillTx/>
                <a:latin typeface="Arial"/>
                <a:ea typeface="+mn-ea"/>
                <a:cs typeface="+mn-cs"/>
              </a:rPr>
              <a:t>in den letzten </a:t>
            </a:r>
            <a:r>
              <a:rPr kumimoji="0" lang="de-DE" sz="1800" b="1" i="0" u="none" strike="noStrike" kern="0" cap="none" spc="0" normalizeH="0" baseline="0" noProof="0" dirty="0">
                <a:ln>
                  <a:noFill/>
                </a:ln>
                <a:solidFill>
                  <a:srgbClr val="000000"/>
                </a:solidFill>
                <a:effectLst/>
                <a:uLnTx/>
                <a:uFillTx/>
                <a:latin typeface="Arial"/>
                <a:ea typeface="+mn-ea"/>
                <a:cs typeface="+mn-cs"/>
              </a:rPr>
              <a:t>30 Tagen </a:t>
            </a:r>
            <a:r>
              <a:rPr kumimoji="0" lang="de-DE" sz="1800" b="0" i="0" u="none" strike="noStrike" kern="0" cap="none" spc="0" normalizeH="0" baseline="0" noProof="0" dirty="0">
                <a:ln>
                  <a:noFill/>
                </a:ln>
                <a:solidFill>
                  <a:srgbClr val="000000"/>
                </a:solidFill>
                <a:effectLst/>
                <a:uLnTx/>
                <a:uFillTx/>
                <a:latin typeface="Arial"/>
                <a:ea typeface="+mn-ea"/>
                <a:cs typeface="+mn-cs"/>
              </a:rPr>
              <a:t>gegessener </a:t>
            </a:r>
            <a:r>
              <a:rPr kumimoji="0" lang="de-DE" sz="1800" b="1" i="0" u="none" strike="noStrike" kern="0" cap="none" spc="0" normalizeH="0" baseline="0" noProof="0" dirty="0">
                <a:ln>
                  <a:noFill/>
                </a:ln>
                <a:solidFill>
                  <a:srgbClr val="000000"/>
                </a:solidFill>
                <a:effectLst/>
                <a:uLnTx/>
                <a:uFillTx/>
                <a:latin typeface="Arial"/>
                <a:ea typeface="+mn-ea"/>
                <a:cs typeface="+mn-cs"/>
              </a:rPr>
              <a:t>Schnitzel</a:t>
            </a:r>
          </a:p>
          <a:p>
            <a:pPr marL="0" marR="0" lvl="0" indent="0" algn="l" defTabSz="914400" rtl="0" eaLnBrk="0" fontAlgn="base" latinLnBrk="0" hangingPunct="0">
              <a:lnSpc>
                <a:spcPct val="110000"/>
              </a:lnSpc>
              <a:spcBef>
                <a:spcPts val="200"/>
              </a:spcBef>
              <a:spcAft>
                <a:spcPts val="200"/>
              </a:spcAft>
              <a:buClr>
                <a:srgbClr val="FF0000"/>
              </a:buClr>
              <a:buSzTx/>
              <a:buFontTx/>
              <a:buNone/>
              <a:tabLst>
                <a:tab pos="273050" algn="l"/>
                <a:tab pos="534988" algn="l"/>
                <a:tab pos="803275" algn="l"/>
                <a:tab pos="1076325" algn="l"/>
                <a:tab pos="1341438" algn="l"/>
                <a:tab pos="2867025" algn="l"/>
                <a:tab pos="3138488" algn="l"/>
                <a:tab pos="3762375" algn="l"/>
                <a:tab pos="4395788" algn="l"/>
                <a:tab pos="4932363" algn="l"/>
                <a:tab pos="6189663" algn="l"/>
                <a:tab pos="7446963" algn="l"/>
              </a:tabLst>
              <a:defRPr/>
            </a:pPr>
            <a:r>
              <a:rPr kumimoji="0" lang="de-DE" sz="1800" b="0" i="0" u="none" strike="noStrike" kern="0" cap="none" spc="0" normalizeH="0" baseline="0" noProof="0" dirty="0">
                <a:ln>
                  <a:noFill/>
                </a:ln>
                <a:solidFill>
                  <a:srgbClr val="000000"/>
                </a:solidFill>
                <a:effectLst/>
                <a:uLnTx/>
                <a:uFillTx/>
                <a:latin typeface="Arial"/>
                <a:ea typeface="+mn-ea"/>
                <a:cs typeface="+mn-cs"/>
              </a:rPr>
              <a:t>							aus	‒ Gemüse	|__|__|	 ‒ Soja	|__|__|</a:t>
            </a:r>
          </a:p>
          <a:p>
            <a:pPr marL="0" marR="0" lvl="0" indent="0" algn="l" defTabSz="914400" rtl="0" eaLnBrk="0" fontAlgn="base" latinLnBrk="0" hangingPunct="0">
              <a:lnSpc>
                <a:spcPct val="110000"/>
              </a:lnSpc>
              <a:spcBef>
                <a:spcPts val="200"/>
              </a:spcBef>
              <a:spcAft>
                <a:spcPts val="200"/>
              </a:spcAft>
              <a:buClr>
                <a:srgbClr val="FF0000"/>
              </a:buClr>
              <a:buSzTx/>
              <a:buFontTx/>
              <a:buNone/>
              <a:tabLst>
                <a:tab pos="273050" algn="l"/>
                <a:tab pos="534988" algn="l"/>
                <a:tab pos="803275" algn="l"/>
                <a:tab pos="1076325" algn="l"/>
                <a:tab pos="1341438" algn="l"/>
                <a:tab pos="2867025" algn="l"/>
                <a:tab pos="3138488" algn="l"/>
                <a:tab pos="3762375" algn="l"/>
                <a:tab pos="4395788" algn="l"/>
                <a:tab pos="4932363" algn="l"/>
                <a:tab pos="6189663" algn="l"/>
                <a:tab pos="7446963" algn="l"/>
              </a:tabLst>
              <a:defRPr/>
            </a:pPr>
            <a:r>
              <a:rPr kumimoji="0" lang="de-DE" sz="1800" b="0" i="0" u="none" strike="noStrike" kern="0" cap="none" spc="0" normalizeH="0" baseline="0" noProof="0" dirty="0">
                <a:ln>
                  <a:noFill/>
                </a:ln>
                <a:solidFill>
                  <a:srgbClr val="000000"/>
                </a:solidFill>
                <a:effectLst/>
                <a:uLnTx/>
                <a:uFillTx/>
                <a:latin typeface="Arial"/>
                <a:ea typeface="+mn-ea"/>
                <a:cs typeface="+mn-cs"/>
              </a:rPr>
              <a:t>								‒ Huhn	|__|__|	 ‒ Schwein	|__|__|    usw.</a:t>
            </a:r>
          </a:p>
        </p:txBody>
      </p:sp>
      <p:graphicFrame>
        <p:nvGraphicFramePr>
          <p:cNvPr id="2" name="Tabelle 2">
            <a:extLst>
              <a:ext uri="{FF2B5EF4-FFF2-40B4-BE49-F238E27FC236}">
                <a16:creationId xmlns:a16="http://schemas.microsoft.com/office/drawing/2014/main" id="{96DF3CED-8FAE-4A39-B55F-D2364E01A567}"/>
              </a:ext>
            </a:extLst>
          </p:cNvPr>
          <p:cNvGraphicFramePr>
            <a:graphicFrameLocks noGrp="1"/>
          </p:cNvGraphicFramePr>
          <p:nvPr>
            <p:extLst>
              <p:ext uri="{D42A27DB-BD31-4B8C-83A1-F6EECF244321}">
                <p14:modId xmlns:p14="http://schemas.microsoft.com/office/powerpoint/2010/main" val="838230909"/>
              </p:ext>
            </p:extLst>
          </p:nvPr>
        </p:nvGraphicFramePr>
        <p:xfrm>
          <a:off x="7750204" y="890001"/>
          <a:ext cx="1988599" cy="3530763"/>
        </p:xfrm>
        <a:graphic>
          <a:graphicData uri="http://schemas.openxmlformats.org/drawingml/2006/table">
            <a:tbl>
              <a:tblPr firstRow="1" bandRow="1">
                <a:effectLst>
                  <a:outerShdw blurRad="50800" dist="38100" dir="2700000" algn="tl" rotWithShape="0">
                    <a:prstClr val="black">
                      <a:alpha val="40000"/>
                    </a:prstClr>
                  </a:outerShdw>
                </a:effectLst>
              </a:tblPr>
              <a:tblGrid>
                <a:gridCol w="870013">
                  <a:extLst>
                    <a:ext uri="{9D8B030D-6E8A-4147-A177-3AD203B41FA5}">
                      <a16:colId xmlns:a16="http://schemas.microsoft.com/office/drawing/2014/main" val="1631736497"/>
                    </a:ext>
                  </a:extLst>
                </a:gridCol>
                <a:gridCol w="559293">
                  <a:extLst>
                    <a:ext uri="{9D8B030D-6E8A-4147-A177-3AD203B41FA5}">
                      <a16:colId xmlns:a16="http://schemas.microsoft.com/office/drawing/2014/main" val="2950478532"/>
                    </a:ext>
                  </a:extLst>
                </a:gridCol>
                <a:gridCol w="559293">
                  <a:extLst>
                    <a:ext uri="{9D8B030D-6E8A-4147-A177-3AD203B41FA5}">
                      <a16:colId xmlns:a16="http://schemas.microsoft.com/office/drawing/2014/main" val="2270749580"/>
                    </a:ext>
                  </a:extLst>
                </a:gridCol>
              </a:tblGrid>
              <a:tr h="914055">
                <a:tc>
                  <a:txBody>
                    <a:bodyPr/>
                    <a:lstStyle/>
                    <a:p>
                      <a:pPr algn="ctr"/>
                      <a:endParaRPr lang="de-AT" sz="1400" b="0" dirty="0">
                        <a:solidFill>
                          <a:srgbClr val="464B71"/>
                        </a:solidFill>
                      </a:endParaRPr>
                    </a:p>
                  </a:txBody>
                  <a:tcPr anchor="ctr">
                    <a:lnL w="12700" cap="flat" cmpd="sng" algn="ctr">
                      <a:solidFill>
                        <a:schemeClr val="tx1"/>
                      </a:solidFill>
                      <a:prstDash val="solid"/>
                      <a:round/>
                      <a:headEnd type="none" w="med" len="med"/>
                      <a:tailEnd type="none" w="med" len="med"/>
                    </a:lnL>
                    <a:lnR w="12700" cap="flat" cmpd="sng" algn="ctr">
                      <a:solidFill>
                        <a:srgbClr val="464B7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464B71"/>
                      </a:solidFill>
                      <a:prstDash val="solid"/>
                      <a:round/>
                      <a:headEnd type="none" w="med" len="med"/>
                      <a:tailEnd type="none" w="med" len="med"/>
                    </a:lnB>
                  </a:tcPr>
                </a:tc>
                <a:tc>
                  <a:txBody>
                    <a:bodyPr/>
                    <a:lstStyle/>
                    <a:p>
                      <a:pPr algn="ctr"/>
                      <a:r>
                        <a:rPr lang="de-DE" sz="1400" b="0" dirty="0">
                          <a:solidFill>
                            <a:srgbClr val="464B71"/>
                          </a:solidFill>
                        </a:rPr>
                        <a:t>bis 40</a:t>
                      </a:r>
                      <a:endParaRPr lang="de-AT" sz="1400" b="0" dirty="0">
                        <a:solidFill>
                          <a:srgbClr val="464B71"/>
                        </a:solidFill>
                      </a:endParaRPr>
                    </a:p>
                  </a:txBody>
                  <a:tcPr anchor="ctr">
                    <a:lnL w="12700" cap="flat" cmpd="sng" algn="ctr">
                      <a:solidFill>
                        <a:srgbClr val="464B71"/>
                      </a:solidFill>
                      <a:prstDash val="solid"/>
                      <a:round/>
                      <a:headEnd type="none" w="med" len="med"/>
                      <a:tailEnd type="none" w="med" len="med"/>
                    </a:lnL>
                    <a:lnR w="12700" cap="flat" cmpd="sng" algn="ctr">
                      <a:solidFill>
                        <a:srgbClr val="464B7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464B71"/>
                      </a:solidFill>
                      <a:prstDash val="solid"/>
                      <a:round/>
                      <a:headEnd type="none" w="med" len="med"/>
                      <a:tailEnd type="none" w="med" len="med"/>
                    </a:lnB>
                  </a:tcPr>
                </a:tc>
                <a:tc>
                  <a:txBody>
                    <a:bodyPr/>
                    <a:lstStyle/>
                    <a:p>
                      <a:pPr algn="ctr"/>
                      <a:r>
                        <a:rPr lang="de-DE" sz="1400" b="0" dirty="0">
                          <a:solidFill>
                            <a:srgbClr val="464B71"/>
                          </a:solidFill>
                        </a:rPr>
                        <a:t>41</a:t>
                      </a:r>
                      <a:br>
                        <a:rPr lang="de-DE" sz="1400" b="0" dirty="0">
                          <a:solidFill>
                            <a:srgbClr val="464B71"/>
                          </a:solidFill>
                        </a:rPr>
                      </a:br>
                      <a:r>
                        <a:rPr lang="de-DE" sz="1400" b="0" dirty="0">
                          <a:solidFill>
                            <a:srgbClr val="464B71"/>
                          </a:solidFill>
                        </a:rPr>
                        <a:t>plus</a:t>
                      </a:r>
                      <a:endParaRPr lang="de-AT" sz="1400" b="0" dirty="0">
                        <a:solidFill>
                          <a:srgbClr val="464B71"/>
                        </a:solidFill>
                      </a:endParaRPr>
                    </a:p>
                  </a:txBody>
                  <a:tcPr anchor="ctr">
                    <a:lnL w="12700" cap="flat" cmpd="sng" algn="ctr">
                      <a:solidFill>
                        <a:srgbClr val="464B7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464B71"/>
                      </a:solidFill>
                      <a:prstDash val="solid"/>
                      <a:round/>
                      <a:headEnd type="none" w="med" len="med"/>
                      <a:tailEnd type="none" w="med" len="med"/>
                    </a:lnB>
                  </a:tcPr>
                </a:tc>
                <a:extLst>
                  <a:ext uri="{0D108BD9-81ED-4DB2-BD59-A6C34878D82A}">
                    <a16:rowId xmlns:a16="http://schemas.microsoft.com/office/drawing/2014/main" val="2722669263"/>
                  </a:ext>
                </a:extLst>
              </a:tr>
              <a:tr h="654177">
                <a:tc>
                  <a:txBody>
                    <a:bodyPr/>
                    <a:lstStyle/>
                    <a:p>
                      <a:pPr algn="ctr"/>
                      <a:r>
                        <a:rPr lang="de-DE" sz="1400" b="0" dirty="0">
                          <a:solidFill>
                            <a:srgbClr val="464B71"/>
                          </a:solidFill>
                        </a:rPr>
                        <a:t>Gemüse</a:t>
                      </a:r>
                      <a:endParaRPr lang="de-AT" sz="1400" b="0" dirty="0">
                        <a:solidFill>
                          <a:srgbClr val="464B71"/>
                        </a:solidFill>
                      </a:endParaRPr>
                    </a:p>
                  </a:txBody>
                  <a:tcPr anchor="ctr">
                    <a:lnL w="12700" cap="flat" cmpd="sng" algn="ctr">
                      <a:solidFill>
                        <a:schemeClr val="tx1"/>
                      </a:solidFill>
                      <a:prstDash val="solid"/>
                      <a:round/>
                      <a:headEnd type="none" w="med" len="med"/>
                      <a:tailEnd type="none" w="med" len="med"/>
                    </a:lnL>
                    <a:lnR w="12700" cap="flat" cmpd="sng" algn="ctr">
                      <a:solidFill>
                        <a:srgbClr val="464B71"/>
                      </a:solidFill>
                      <a:prstDash val="solid"/>
                      <a:round/>
                      <a:headEnd type="none" w="med" len="med"/>
                      <a:tailEnd type="none" w="med" len="med"/>
                    </a:lnR>
                    <a:lnT w="12700" cap="flat" cmpd="sng" algn="ctr">
                      <a:solidFill>
                        <a:srgbClr val="464B71"/>
                      </a:solidFill>
                      <a:prstDash val="solid"/>
                      <a:round/>
                      <a:headEnd type="none" w="med" len="med"/>
                      <a:tailEnd type="none" w="med" len="med"/>
                    </a:lnT>
                    <a:lnB w="12700" cap="flat" cmpd="sng" algn="ctr">
                      <a:solidFill>
                        <a:srgbClr val="464B71"/>
                      </a:solidFill>
                      <a:prstDash val="solid"/>
                      <a:round/>
                      <a:headEnd type="none" w="med" len="med"/>
                      <a:tailEnd type="none" w="med" len="med"/>
                    </a:lnB>
                  </a:tcPr>
                </a:tc>
                <a:tc>
                  <a:txBody>
                    <a:bodyPr/>
                    <a:lstStyle/>
                    <a:p>
                      <a:pPr algn="ctr"/>
                      <a:r>
                        <a:rPr lang="de-DE" sz="1400" b="0" dirty="0">
                          <a:solidFill>
                            <a:srgbClr val="464B71"/>
                          </a:solidFill>
                        </a:rPr>
                        <a:t>Ø</a:t>
                      </a:r>
                      <a:endParaRPr lang="de-AT" sz="1400" b="0" dirty="0">
                        <a:solidFill>
                          <a:srgbClr val="464B71"/>
                        </a:solidFill>
                      </a:endParaRPr>
                    </a:p>
                  </a:txBody>
                  <a:tcPr anchor="ctr">
                    <a:lnL w="12700" cap="flat" cmpd="sng" algn="ctr">
                      <a:solidFill>
                        <a:srgbClr val="464B71"/>
                      </a:solidFill>
                      <a:prstDash val="solid"/>
                      <a:round/>
                      <a:headEnd type="none" w="med" len="med"/>
                      <a:tailEnd type="none" w="med" len="med"/>
                    </a:lnL>
                    <a:lnR w="12700" cap="flat" cmpd="sng" algn="ctr">
                      <a:solidFill>
                        <a:srgbClr val="464B71"/>
                      </a:solidFill>
                      <a:prstDash val="solid"/>
                      <a:round/>
                      <a:headEnd type="none" w="med" len="med"/>
                      <a:tailEnd type="none" w="med" len="med"/>
                    </a:lnR>
                    <a:lnT w="12700" cap="flat" cmpd="sng" algn="ctr">
                      <a:solidFill>
                        <a:srgbClr val="464B71"/>
                      </a:solidFill>
                      <a:prstDash val="solid"/>
                      <a:round/>
                      <a:headEnd type="none" w="med" len="med"/>
                      <a:tailEnd type="none" w="med" len="med"/>
                    </a:lnT>
                    <a:lnB w="12700" cap="flat" cmpd="sng" algn="ctr">
                      <a:solidFill>
                        <a:srgbClr val="464B71"/>
                      </a:solidFill>
                      <a:prstDash val="solid"/>
                      <a:round/>
                      <a:headEnd type="none" w="med" len="med"/>
                      <a:tailEnd type="none" w="med" len="med"/>
                    </a:lnB>
                  </a:tcPr>
                </a:tc>
                <a:tc>
                  <a:txBody>
                    <a:bodyPr/>
                    <a:lstStyle/>
                    <a:p>
                      <a:pPr algn="ctr"/>
                      <a:r>
                        <a:rPr lang="de-DE" sz="1400" b="0" dirty="0">
                          <a:solidFill>
                            <a:srgbClr val="464B71"/>
                          </a:solidFill>
                        </a:rPr>
                        <a:t>Ø</a:t>
                      </a:r>
                      <a:endParaRPr lang="de-AT" sz="1400" b="0" dirty="0">
                        <a:solidFill>
                          <a:srgbClr val="464B71"/>
                        </a:solidFill>
                      </a:endParaRPr>
                    </a:p>
                  </a:txBody>
                  <a:tcPr anchor="ctr">
                    <a:lnL w="12700" cap="flat" cmpd="sng" algn="ctr">
                      <a:solidFill>
                        <a:srgbClr val="464B7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464B71"/>
                      </a:solidFill>
                      <a:prstDash val="solid"/>
                      <a:round/>
                      <a:headEnd type="none" w="med" len="med"/>
                      <a:tailEnd type="none" w="med" len="med"/>
                    </a:lnT>
                    <a:lnB w="12700" cap="flat" cmpd="sng" algn="ctr">
                      <a:solidFill>
                        <a:srgbClr val="464B71"/>
                      </a:solidFill>
                      <a:prstDash val="solid"/>
                      <a:round/>
                      <a:headEnd type="none" w="med" len="med"/>
                      <a:tailEnd type="none" w="med" len="med"/>
                    </a:lnB>
                  </a:tcPr>
                </a:tc>
                <a:extLst>
                  <a:ext uri="{0D108BD9-81ED-4DB2-BD59-A6C34878D82A}">
                    <a16:rowId xmlns:a16="http://schemas.microsoft.com/office/drawing/2014/main" val="3782774438"/>
                  </a:ext>
                </a:extLst>
              </a:tr>
              <a:tr h="654177">
                <a:tc>
                  <a:txBody>
                    <a:bodyPr/>
                    <a:lstStyle/>
                    <a:p>
                      <a:pPr algn="ctr"/>
                      <a:r>
                        <a:rPr lang="de-DE" sz="1400" b="0" dirty="0">
                          <a:solidFill>
                            <a:srgbClr val="464B71"/>
                          </a:solidFill>
                        </a:rPr>
                        <a:t>Soja</a:t>
                      </a:r>
                      <a:endParaRPr lang="de-AT" sz="1400" b="0" dirty="0">
                        <a:solidFill>
                          <a:srgbClr val="464B71"/>
                        </a:solidFill>
                      </a:endParaRPr>
                    </a:p>
                  </a:txBody>
                  <a:tcPr anchor="ctr">
                    <a:lnL w="12700" cap="flat" cmpd="sng" algn="ctr">
                      <a:solidFill>
                        <a:schemeClr val="tx1"/>
                      </a:solidFill>
                      <a:prstDash val="solid"/>
                      <a:round/>
                      <a:headEnd type="none" w="med" len="med"/>
                      <a:tailEnd type="none" w="med" len="med"/>
                    </a:lnL>
                    <a:lnR w="12700" cap="flat" cmpd="sng" algn="ctr">
                      <a:solidFill>
                        <a:srgbClr val="464B71"/>
                      </a:solidFill>
                      <a:prstDash val="solid"/>
                      <a:round/>
                      <a:headEnd type="none" w="med" len="med"/>
                      <a:tailEnd type="none" w="med" len="med"/>
                    </a:lnR>
                    <a:lnT w="12700" cap="flat" cmpd="sng" algn="ctr">
                      <a:solidFill>
                        <a:srgbClr val="464B71"/>
                      </a:solidFill>
                      <a:prstDash val="solid"/>
                      <a:round/>
                      <a:headEnd type="none" w="med" len="med"/>
                      <a:tailEnd type="none" w="med" len="med"/>
                    </a:lnT>
                    <a:lnB w="12700" cap="flat" cmpd="sng" algn="ctr">
                      <a:solidFill>
                        <a:srgbClr val="464B71"/>
                      </a:solidFill>
                      <a:prstDash val="solid"/>
                      <a:round/>
                      <a:headEnd type="none" w="med" len="med"/>
                      <a:tailEnd type="none" w="med" len="med"/>
                    </a:lnB>
                  </a:tcPr>
                </a:tc>
                <a:tc>
                  <a:txBody>
                    <a:bodyPr/>
                    <a:lstStyle/>
                    <a:p>
                      <a:pPr algn="ctr"/>
                      <a:r>
                        <a:rPr lang="de-DE" sz="1400" b="0" dirty="0">
                          <a:solidFill>
                            <a:srgbClr val="464B71"/>
                          </a:solidFill>
                        </a:rPr>
                        <a:t>Ø</a:t>
                      </a:r>
                      <a:endParaRPr lang="de-AT" sz="1400" b="0" dirty="0">
                        <a:solidFill>
                          <a:srgbClr val="464B71"/>
                        </a:solidFill>
                      </a:endParaRPr>
                    </a:p>
                  </a:txBody>
                  <a:tcPr anchor="ctr">
                    <a:lnL w="12700" cap="flat" cmpd="sng" algn="ctr">
                      <a:solidFill>
                        <a:srgbClr val="464B71"/>
                      </a:solidFill>
                      <a:prstDash val="solid"/>
                      <a:round/>
                      <a:headEnd type="none" w="med" len="med"/>
                      <a:tailEnd type="none" w="med" len="med"/>
                    </a:lnL>
                    <a:lnR w="12700" cap="flat" cmpd="sng" algn="ctr">
                      <a:solidFill>
                        <a:srgbClr val="464B71"/>
                      </a:solidFill>
                      <a:prstDash val="solid"/>
                      <a:round/>
                      <a:headEnd type="none" w="med" len="med"/>
                      <a:tailEnd type="none" w="med" len="med"/>
                    </a:lnR>
                    <a:lnT w="12700" cap="flat" cmpd="sng" algn="ctr">
                      <a:solidFill>
                        <a:srgbClr val="464B71"/>
                      </a:solidFill>
                      <a:prstDash val="solid"/>
                      <a:round/>
                      <a:headEnd type="none" w="med" len="med"/>
                      <a:tailEnd type="none" w="med" len="med"/>
                    </a:lnT>
                    <a:lnB w="12700" cap="flat" cmpd="sng" algn="ctr">
                      <a:solidFill>
                        <a:srgbClr val="464B71"/>
                      </a:solidFill>
                      <a:prstDash val="solid"/>
                      <a:round/>
                      <a:headEnd type="none" w="med" len="med"/>
                      <a:tailEnd type="none" w="med" len="med"/>
                    </a:lnB>
                  </a:tcPr>
                </a:tc>
                <a:tc>
                  <a:txBody>
                    <a:bodyPr/>
                    <a:lstStyle/>
                    <a:p>
                      <a:pPr algn="ctr"/>
                      <a:r>
                        <a:rPr lang="de-DE" sz="1400" b="0" dirty="0">
                          <a:solidFill>
                            <a:srgbClr val="464B71"/>
                          </a:solidFill>
                        </a:rPr>
                        <a:t>Ø</a:t>
                      </a:r>
                      <a:endParaRPr lang="de-AT" sz="1400" b="0" dirty="0">
                        <a:solidFill>
                          <a:srgbClr val="464B71"/>
                        </a:solidFill>
                      </a:endParaRPr>
                    </a:p>
                  </a:txBody>
                  <a:tcPr anchor="ctr">
                    <a:lnL w="12700" cap="flat" cmpd="sng" algn="ctr">
                      <a:solidFill>
                        <a:srgbClr val="464B7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464B71"/>
                      </a:solidFill>
                      <a:prstDash val="solid"/>
                      <a:round/>
                      <a:headEnd type="none" w="med" len="med"/>
                      <a:tailEnd type="none" w="med" len="med"/>
                    </a:lnT>
                    <a:lnB w="12700" cap="flat" cmpd="sng" algn="ctr">
                      <a:solidFill>
                        <a:srgbClr val="464B71"/>
                      </a:solidFill>
                      <a:prstDash val="solid"/>
                      <a:round/>
                      <a:headEnd type="none" w="med" len="med"/>
                      <a:tailEnd type="none" w="med" len="med"/>
                    </a:lnB>
                  </a:tcPr>
                </a:tc>
                <a:extLst>
                  <a:ext uri="{0D108BD9-81ED-4DB2-BD59-A6C34878D82A}">
                    <a16:rowId xmlns:a16="http://schemas.microsoft.com/office/drawing/2014/main" val="2732150752"/>
                  </a:ext>
                </a:extLst>
              </a:tr>
              <a:tr h="654177">
                <a:tc>
                  <a:txBody>
                    <a:bodyPr/>
                    <a:lstStyle/>
                    <a:p>
                      <a:pPr algn="ctr"/>
                      <a:r>
                        <a:rPr lang="de-DE" sz="1400" b="0" dirty="0">
                          <a:solidFill>
                            <a:srgbClr val="464B71"/>
                          </a:solidFill>
                        </a:rPr>
                        <a:t>Huhn</a:t>
                      </a:r>
                      <a:endParaRPr lang="de-AT" sz="1400" b="0" dirty="0">
                        <a:solidFill>
                          <a:srgbClr val="464B71"/>
                        </a:solidFill>
                      </a:endParaRPr>
                    </a:p>
                  </a:txBody>
                  <a:tcPr anchor="ctr">
                    <a:lnL w="12700" cap="flat" cmpd="sng" algn="ctr">
                      <a:solidFill>
                        <a:schemeClr val="tx1"/>
                      </a:solidFill>
                      <a:prstDash val="solid"/>
                      <a:round/>
                      <a:headEnd type="none" w="med" len="med"/>
                      <a:tailEnd type="none" w="med" len="med"/>
                    </a:lnL>
                    <a:lnR w="12700" cap="flat" cmpd="sng" algn="ctr">
                      <a:solidFill>
                        <a:srgbClr val="464B71"/>
                      </a:solidFill>
                      <a:prstDash val="solid"/>
                      <a:round/>
                      <a:headEnd type="none" w="med" len="med"/>
                      <a:tailEnd type="none" w="med" len="med"/>
                    </a:lnR>
                    <a:lnT w="12700" cap="flat" cmpd="sng" algn="ctr">
                      <a:solidFill>
                        <a:srgbClr val="464B71"/>
                      </a:solidFill>
                      <a:prstDash val="solid"/>
                      <a:round/>
                      <a:headEnd type="none" w="med" len="med"/>
                      <a:tailEnd type="none" w="med" len="med"/>
                    </a:lnT>
                    <a:lnB w="12700" cap="flat" cmpd="sng" algn="ctr">
                      <a:solidFill>
                        <a:srgbClr val="464B71"/>
                      </a:solidFill>
                      <a:prstDash val="solid"/>
                      <a:round/>
                      <a:headEnd type="none" w="med" len="med"/>
                      <a:tailEnd type="none" w="med" len="med"/>
                    </a:lnB>
                  </a:tcPr>
                </a:tc>
                <a:tc>
                  <a:txBody>
                    <a:bodyPr/>
                    <a:lstStyle/>
                    <a:p>
                      <a:pPr algn="ctr"/>
                      <a:r>
                        <a:rPr lang="de-DE" sz="1400" b="0" dirty="0">
                          <a:solidFill>
                            <a:srgbClr val="464B71"/>
                          </a:solidFill>
                        </a:rPr>
                        <a:t>Ø</a:t>
                      </a:r>
                      <a:endParaRPr lang="de-AT" sz="1400" b="0" dirty="0">
                        <a:solidFill>
                          <a:srgbClr val="464B71"/>
                        </a:solidFill>
                      </a:endParaRPr>
                    </a:p>
                  </a:txBody>
                  <a:tcPr anchor="ctr">
                    <a:lnL w="12700" cap="flat" cmpd="sng" algn="ctr">
                      <a:solidFill>
                        <a:srgbClr val="464B71"/>
                      </a:solidFill>
                      <a:prstDash val="solid"/>
                      <a:round/>
                      <a:headEnd type="none" w="med" len="med"/>
                      <a:tailEnd type="none" w="med" len="med"/>
                    </a:lnL>
                    <a:lnR w="12700" cap="flat" cmpd="sng" algn="ctr">
                      <a:solidFill>
                        <a:srgbClr val="464B71"/>
                      </a:solidFill>
                      <a:prstDash val="solid"/>
                      <a:round/>
                      <a:headEnd type="none" w="med" len="med"/>
                      <a:tailEnd type="none" w="med" len="med"/>
                    </a:lnR>
                    <a:lnT w="12700" cap="flat" cmpd="sng" algn="ctr">
                      <a:solidFill>
                        <a:srgbClr val="464B71"/>
                      </a:solidFill>
                      <a:prstDash val="solid"/>
                      <a:round/>
                      <a:headEnd type="none" w="med" len="med"/>
                      <a:tailEnd type="none" w="med" len="med"/>
                    </a:lnT>
                    <a:lnB w="12700" cap="flat" cmpd="sng" algn="ctr">
                      <a:solidFill>
                        <a:srgbClr val="464B71"/>
                      </a:solidFill>
                      <a:prstDash val="solid"/>
                      <a:round/>
                      <a:headEnd type="none" w="med" len="med"/>
                      <a:tailEnd type="none" w="med" len="med"/>
                    </a:lnB>
                  </a:tcPr>
                </a:tc>
                <a:tc>
                  <a:txBody>
                    <a:bodyPr/>
                    <a:lstStyle/>
                    <a:p>
                      <a:pPr algn="ctr"/>
                      <a:r>
                        <a:rPr lang="de-DE" sz="1400" b="0" dirty="0">
                          <a:solidFill>
                            <a:srgbClr val="464B71"/>
                          </a:solidFill>
                        </a:rPr>
                        <a:t>Ø</a:t>
                      </a:r>
                      <a:endParaRPr lang="de-AT" sz="1400" b="0" dirty="0">
                        <a:solidFill>
                          <a:srgbClr val="464B71"/>
                        </a:solidFill>
                      </a:endParaRPr>
                    </a:p>
                  </a:txBody>
                  <a:tcPr anchor="ctr">
                    <a:lnL w="12700" cap="flat" cmpd="sng" algn="ctr">
                      <a:solidFill>
                        <a:srgbClr val="464B7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464B71"/>
                      </a:solidFill>
                      <a:prstDash val="solid"/>
                      <a:round/>
                      <a:headEnd type="none" w="med" len="med"/>
                      <a:tailEnd type="none" w="med" len="med"/>
                    </a:lnT>
                    <a:lnB w="12700" cap="flat" cmpd="sng" algn="ctr">
                      <a:solidFill>
                        <a:srgbClr val="464B71"/>
                      </a:solidFill>
                      <a:prstDash val="solid"/>
                      <a:round/>
                      <a:headEnd type="none" w="med" len="med"/>
                      <a:tailEnd type="none" w="med" len="med"/>
                    </a:lnB>
                  </a:tcPr>
                </a:tc>
                <a:extLst>
                  <a:ext uri="{0D108BD9-81ED-4DB2-BD59-A6C34878D82A}">
                    <a16:rowId xmlns:a16="http://schemas.microsoft.com/office/drawing/2014/main" val="613503401"/>
                  </a:ext>
                </a:extLst>
              </a:tr>
              <a:tr h="654177">
                <a:tc>
                  <a:txBody>
                    <a:bodyPr/>
                    <a:lstStyle/>
                    <a:p>
                      <a:pPr algn="ctr"/>
                      <a:r>
                        <a:rPr lang="de-DE" sz="1400" b="0" dirty="0">
                          <a:solidFill>
                            <a:srgbClr val="464B71"/>
                          </a:solidFill>
                        </a:rPr>
                        <a:t>Schwein</a:t>
                      </a:r>
                      <a:endParaRPr lang="de-AT" sz="1400" b="0" dirty="0">
                        <a:solidFill>
                          <a:srgbClr val="464B71"/>
                        </a:solidFill>
                      </a:endParaRPr>
                    </a:p>
                  </a:txBody>
                  <a:tcPr anchor="ctr">
                    <a:lnL w="12700" cap="flat" cmpd="sng" algn="ctr">
                      <a:solidFill>
                        <a:schemeClr val="tx1"/>
                      </a:solidFill>
                      <a:prstDash val="solid"/>
                      <a:round/>
                      <a:headEnd type="none" w="med" len="med"/>
                      <a:tailEnd type="none" w="med" len="med"/>
                    </a:lnL>
                    <a:lnR w="12700" cap="flat" cmpd="sng" algn="ctr">
                      <a:solidFill>
                        <a:srgbClr val="464B71"/>
                      </a:solidFill>
                      <a:prstDash val="solid"/>
                      <a:round/>
                      <a:headEnd type="none" w="med" len="med"/>
                      <a:tailEnd type="none" w="med" len="med"/>
                    </a:lnR>
                    <a:lnT w="12700" cap="flat" cmpd="sng" algn="ctr">
                      <a:solidFill>
                        <a:srgbClr val="464B7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de-DE" sz="1400" b="0" dirty="0">
                          <a:solidFill>
                            <a:srgbClr val="464B71"/>
                          </a:solidFill>
                        </a:rPr>
                        <a:t>Ø</a:t>
                      </a:r>
                      <a:endParaRPr lang="de-AT" sz="1400" b="0" dirty="0">
                        <a:solidFill>
                          <a:srgbClr val="464B71"/>
                        </a:solidFill>
                      </a:endParaRPr>
                    </a:p>
                  </a:txBody>
                  <a:tcPr anchor="ctr">
                    <a:lnL w="12700" cap="flat" cmpd="sng" algn="ctr">
                      <a:solidFill>
                        <a:srgbClr val="464B71"/>
                      </a:solidFill>
                      <a:prstDash val="solid"/>
                      <a:round/>
                      <a:headEnd type="none" w="med" len="med"/>
                      <a:tailEnd type="none" w="med" len="med"/>
                    </a:lnL>
                    <a:lnR w="12700" cap="flat" cmpd="sng" algn="ctr">
                      <a:solidFill>
                        <a:srgbClr val="464B71"/>
                      </a:solidFill>
                      <a:prstDash val="solid"/>
                      <a:round/>
                      <a:headEnd type="none" w="med" len="med"/>
                      <a:tailEnd type="none" w="med" len="med"/>
                    </a:lnR>
                    <a:lnT w="12700" cap="flat" cmpd="sng" algn="ctr">
                      <a:solidFill>
                        <a:srgbClr val="464B7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de-DE" sz="1400" b="0" dirty="0">
                          <a:solidFill>
                            <a:srgbClr val="464B71"/>
                          </a:solidFill>
                        </a:rPr>
                        <a:t>Ø</a:t>
                      </a:r>
                      <a:endParaRPr lang="de-AT" sz="1400" b="0" dirty="0">
                        <a:solidFill>
                          <a:srgbClr val="464B71"/>
                        </a:solidFill>
                      </a:endParaRPr>
                    </a:p>
                  </a:txBody>
                  <a:tcPr anchor="ctr">
                    <a:lnL w="12700" cap="flat" cmpd="sng" algn="ctr">
                      <a:solidFill>
                        <a:srgbClr val="464B7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464B7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600740646"/>
                  </a:ext>
                </a:extLst>
              </a:tr>
            </a:tbl>
          </a:graphicData>
        </a:graphic>
      </p:graphicFrame>
      <p:graphicFrame>
        <p:nvGraphicFramePr>
          <p:cNvPr id="4" name="Tabelle 3">
            <a:extLst>
              <a:ext uri="{FF2B5EF4-FFF2-40B4-BE49-F238E27FC236}">
                <a16:creationId xmlns:a16="http://schemas.microsoft.com/office/drawing/2014/main" id="{9E4B2579-C1AB-4ACD-8206-DF5BF9439FD6}"/>
              </a:ext>
            </a:extLst>
          </p:cNvPr>
          <p:cNvGraphicFramePr>
            <a:graphicFrameLocks noGrp="1"/>
          </p:cNvGraphicFramePr>
          <p:nvPr/>
        </p:nvGraphicFramePr>
        <p:xfrm>
          <a:off x="7741444" y="1185863"/>
          <a:ext cx="208280" cy="365760"/>
        </p:xfrm>
        <a:graphic>
          <a:graphicData uri="http://schemas.openxmlformats.org/drawingml/2006/table">
            <a:tbl>
              <a:tblPr/>
              <a:tblGrid>
                <a:gridCol w="208280">
                  <a:extLst>
                    <a:ext uri="{9D8B030D-6E8A-4147-A177-3AD203B41FA5}">
                      <a16:colId xmlns:a16="http://schemas.microsoft.com/office/drawing/2014/main" val="1912533987"/>
                    </a:ext>
                  </a:extLst>
                </a:gridCol>
              </a:tblGrid>
              <a:tr h="0">
                <a:tc>
                  <a:txBody>
                    <a:bodyPr/>
                    <a:lstStyle/>
                    <a:p>
                      <a:endParaRPr lang="de-AT" dirty="0"/>
                    </a:p>
                  </a:txBody>
                  <a:tcPr>
                    <a:lnL>
                      <a:noFill/>
                    </a:lnL>
                    <a:lnR>
                      <a:noFill/>
                    </a:lnR>
                    <a:lnT>
                      <a:noFill/>
                    </a:lnT>
                    <a:lnB>
                      <a:noFill/>
                    </a:lnB>
                  </a:tcPr>
                </a:tc>
                <a:extLst>
                  <a:ext uri="{0D108BD9-81ED-4DB2-BD59-A6C34878D82A}">
                    <a16:rowId xmlns:a16="http://schemas.microsoft.com/office/drawing/2014/main" val="3831710964"/>
                  </a:ext>
                </a:extLst>
              </a:tr>
            </a:tbl>
          </a:graphicData>
        </a:graphic>
      </p:graphicFrame>
      <p:sp>
        <p:nvSpPr>
          <p:cNvPr id="11" name="Rectangle 16">
            <a:extLst>
              <a:ext uri="{FF2B5EF4-FFF2-40B4-BE49-F238E27FC236}">
                <a16:creationId xmlns:a16="http://schemas.microsoft.com/office/drawing/2014/main" id="{5EC970CA-3A6E-4A01-961C-BBE68F3720D5}"/>
              </a:ext>
            </a:extLst>
          </p:cNvPr>
          <p:cNvSpPr txBox="1">
            <a:spLocks noChangeArrowheads="1"/>
          </p:cNvSpPr>
          <p:nvPr/>
        </p:nvSpPr>
        <p:spPr bwMode="auto">
          <a:xfrm>
            <a:off x="507348" y="5085326"/>
            <a:ext cx="2921307" cy="350485"/>
          </a:xfrm>
          <a:prstGeom prst="rect">
            <a:avLst/>
          </a:prstGeom>
          <a:noFill/>
          <a:ln w="9525" algn="ctr">
            <a:noFill/>
            <a:miter lim="800000"/>
            <a:headEnd/>
            <a:tailEnd/>
          </a:ln>
          <a:effectLst/>
        </p:spPr>
        <p:txBody>
          <a:bodyPr anchor="ctr"/>
          <a:lstStyle>
            <a:defPPr>
              <a:defRPr lang="de-DE"/>
            </a:defPPr>
            <a:lvl1pPr algn="ctr">
              <a:lnSpc>
                <a:spcPct val="114000"/>
              </a:lnSpc>
              <a:spcBef>
                <a:spcPts val="500"/>
              </a:spcBef>
              <a:spcAft>
                <a:spcPts val="500"/>
              </a:spcAft>
              <a:buClrTx/>
              <a:buFontTx/>
              <a:buNone/>
              <a:defRPr>
                <a:solidFill>
                  <a:srgbClr val="FF0000"/>
                </a:solidFill>
                <a:latin typeface="Calibri" panose="020F0502020204030204" pitchFamily="34" charset="0"/>
              </a:defRPr>
            </a:lvl1pPr>
          </a:lstStyle>
          <a:p>
            <a:pPr marL="0" marR="0" lvl="0" indent="0" algn="l" defTabSz="914400" rtl="0" eaLnBrk="0" fontAlgn="base" latinLnBrk="0" hangingPunct="0">
              <a:lnSpc>
                <a:spcPct val="114000"/>
              </a:lnSpc>
              <a:spcBef>
                <a:spcPts val="500"/>
              </a:spcBef>
              <a:spcAft>
                <a:spcPts val="500"/>
              </a:spcAft>
              <a:buClr>
                <a:srgbClr val="FF0000"/>
              </a:buClr>
              <a:buSzTx/>
              <a:buFontTx/>
              <a:buNone/>
              <a:tabLst>
                <a:tab pos="273050" algn="l"/>
                <a:tab pos="534988" algn="l"/>
                <a:tab pos="803275" algn="l"/>
                <a:tab pos="1076325" algn="l"/>
                <a:tab pos="1341438" algn="l"/>
                <a:tab pos="2867025" algn="l"/>
                <a:tab pos="3138488" algn="l"/>
                <a:tab pos="3762375" algn="l"/>
                <a:tab pos="4395788" algn="l"/>
                <a:tab pos="4932363" algn="l"/>
                <a:tab pos="6189663" algn="l"/>
                <a:tab pos="7446963" algn="l"/>
              </a:tabLst>
              <a:defRPr/>
            </a:pPr>
            <a:r>
              <a:rPr kumimoji="0" lang="de-DE" sz="1800" b="0" i="0" u="none" strike="noStrike" kern="0" cap="none" spc="0" normalizeH="0" baseline="0" noProof="0" dirty="0">
                <a:ln>
                  <a:noFill/>
                </a:ln>
                <a:solidFill>
                  <a:srgbClr val="FF0000"/>
                </a:solidFill>
                <a:effectLst/>
                <a:uLnTx/>
                <a:uFillTx/>
                <a:latin typeface="Arial"/>
                <a:ea typeface="+mn-ea"/>
                <a:cs typeface="+mn-cs"/>
              </a:rPr>
              <a:t>► </a:t>
            </a:r>
            <a:r>
              <a:rPr kumimoji="0" lang="de-DE" sz="1800" b="1" i="0" u="none" strike="noStrike" kern="0" cap="none" spc="0" normalizeH="0" baseline="0" noProof="0" dirty="0">
                <a:ln>
                  <a:noFill/>
                </a:ln>
                <a:solidFill>
                  <a:srgbClr val="464B71"/>
                </a:solidFill>
                <a:effectLst/>
                <a:uLnTx/>
                <a:uFillTx/>
                <a:latin typeface="Arial"/>
                <a:ea typeface="+mn-ea"/>
                <a:cs typeface="+mn-cs"/>
              </a:rPr>
              <a:t>Erhebungsvariablen:</a:t>
            </a:r>
            <a:endParaRPr kumimoji="0" lang="de-DE" sz="1800" b="0" i="0" u="none" strike="noStrike" kern="0" cap="none" spc="0" normalizeH="0" baseline="0" noProof="0" dirty="0">
              <a:ln>
                <a:noFill/>
              </a:ln>
              <a:solidFill>
                <a:srgbClr val="000000"/>
              </a:solidFill>
              <a:effectLst/>
              <a:uLnTx/>
              <a:uFillTx/>
              <a:latin typeface="Arial"/>
              <a:ea typeface="+mn-ea"/>
              <a:cs typeface="+mn-cs"/>
            </a:endParaRPr>
          </a:p>
        </p:txBody>
      </p:sp>
      <p:sp>
        <p:nvSpPr>
          <p:cNvPr id="3" name="Rechteck 2">
            <a:extLst>
              <a:ext uri="{FF2B5EF4-FFF2-40B4-BE49-F238E27FC236}">
                <a16:creationId xmlns:a16="http://schemas.microsoft.com/office/drawing/2014/main" id="{29D8E23C-577B-7107-0B3A-5FC89C985C79}"/>
              </a:ext>
            </a:extLst>
          </p:cNvPr>
          <p:cNvSpPr/>
          <p:nvPr/>
        </p:nvSpPr>
        <p:spPr>
          <a:xfrm>
            <a:off x="2" y="6614160"/>
            <a:ext cx="9311638" cy="243841"/>
          </a:xfrm>
          <a:prstGeom prst="rect">
            <a:avLst/>
          </a:prstGeom>
          <a:no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Statistik</a:t>
            </a:r>
            <a:r>
              <a:rPr lang="en-US" sz="1000" i="1" dirty="0">
                <a:solidFill>
                  <a:srgbClr val="FFFFFF">
                    <a:lumMod val="50000"/>
                  </a:srgbClr>
                </a:solidFill>
              </a:rPr>
              <a:t> und SPSS.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193–206.</a:t>
            </a:r>
            <a:endParaRPr lang="de-DE" sz="1000" dirty="0">
              <a:solidFill>
                <a:srgbClr val="FFFFFF">
                  <a:lumMod val="50000"/>
                </a:srgbClr>
              </a:solidFill>
            </a:endParaRPr>
          </a:p>
        </p:txBody>
      </p:sp>
      <p:pic>
        <p:nvPicPr>
          <p:cNvPr id="5" name="Grafik 4" descr="Ein Bild, das Text, Screenshot, Schrift, Grafikdesign enthält.&#10;&#10;Automatisch generierte Beschreibung">
            <a:extLst>
              <a:ext uri="{FF2B5EF4-FFF2-40B4-BE49-F238E27FC236}">
                <a16:creationId xmlns:a16="http://schemas.microsoft.com/office/drawing/2014/main" id="{0AD02958-B704-F5E1-7F46-142E1314F030}"/>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360000">
            <a:off x="9390541" y="6191925"/>
            <a:ext cx="409016" cy="5760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30625909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6">
                                            <p:txEl>
                                              <p:pRg st="0" end="0"/>
                                            </p:txEl>
                                          </p:spTgt>
                                        </p:tgtEl>
                                        <p:attrNameLst>
                                          <p:attrName>style.visibility</p:attrName>
                                        </p:attrNameLst>
                                      </p:cBhvr>
                                      <p:to>
                                        <p:strVal val="visible"/>
                                      </p:to>
                                    </p:set>
                                    <p:animEffect transition="in" filter="fade">
                                      <p:cBhvr>
                                        <p:cTn id="7" dur="500"/>
                                        <p:tgtEl>
                                          <p:spTgt spid="8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86">
                                            <p:txEl>
                                              <p:pRg st="1" end="1"/>
                                            </p:txEl>
                                          </p:spTgt>
                                        </p:tgtEl>
                                        <p:attrNameLst>
                                          <p:attrName>style.visibility</p:attrName>
                                        </p:attrNameLst>
                                      </p:cBhvr>
                                      <p:to>
                                        <p:strVal val="visible"/>
                                      </p:to>
                                    </p:set>
                                    <p:animEffect transition="in" filter="fade">
                                      <p:cBhvr>
                                        <p:cTn id="12" dur="500"/>
                                        <p:tgtEl>
                                          <p:spTgt spid="86">
                                            <p:txEl>
                                              <p:pRg st="1" end="1"/>
                                            </p:txEl>
                                          </p:spTgt>
                                        </p:tgtEl>
                                      </p:cBhvr>
                                    </p:animEffect>
                                  </p:childTnLst>
                                </p:cTn>
                              </p:par>
                            </p:childTnLst>
                          </p:cTn>
                        </p:par>
                        <p:par>
                          <p:cTn id="13" fill="hold">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86">
                                            <p:txEl>
                                              <p:pRg st="2" end="2"/>
                                            </p:txEl>
                                          </p:spTgt>
                                        </p:tgtEl>
                                        <p:attrNameLst>
                                          <p:attrName>style.visibility</p:attrName>
                                        </p:attrNameLst>
                                      </p:cBhvr>
                                      <p:to>
                                        <p:strVal val="visible"/>
                                      </p:to>
                                    </p:set>
                                    <p:animEffect transition="in" filter="fade">
                                      <p:cBhvr>
                                        <p:cTn id="16" dur="500"/>
                                        <p:tgtEl>
                                          <p:spTgt spid="86">
                                            <p:txEl>
                                              <p:pRg st="2" end="2"/>
                                            </p:txEl>
                                          </p:spTgt>
                                        </p:tgtEl>
                                      </p:cBhvr>
                                    </p:animEffect>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86">
                                            <p:txEl>
                                              <p:pRg st="3" end="3"/>
                                            </p:txEl>
                                          </p:spTgt>
                                        </p:tgtEl>
                                        <p:attrNameLst>
                                          <p:attrName>style.visibility</p:attrName>
                                        </p:attrNameLst>
                                      </p:cBhvr>
                                      <p:to>
                                        <p:strVal val="visible"/>
                                      </p:to>
                                    </p:set>
                                    <p:animEffect transition="in" filter="fade">
                                      <p:cBhvr>
                                        <p:cTn id="20" dur="500"/>
                                        <p:tgtEl>
                                          <p:spTgt spid="86">
                                            <p:txEl>
                                              <p:pRg st="3" end="3"/>
                                            </p:txEl>
                                          </p:spTgt>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86">
                                            <p:txEl>
                                              <p:pRg st="4" end="4"/>
                                            </p:txEl>
                                          </p:spTgt>
                                        </p:tgtEl>
                                        <p:attrNameLst>
                                          <p:attrName>style.visibility</p:attrName>
                                        </p:attrNameLst>
                                      </p:cBhvr>
                                      <p:to>
                                        <p:strVal val="visible"/>
                                      </p:to>
                                    </p:set>
                                    <p:animEffect transition="in" filter="fade">
                                      <p:cBhvr>
                                        <p:cTn id="24" dur="500"/>
                                        <p:tgtEl>
                                          <p:spTgt spid="86">
                                            <p:txEl>
                                              <p:pRg st="4" end="4"/>
                                            </p:txEl>
                                          </p:spTgt>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86">
                                            <p:txEl>
                                              <p:pRg st="5" end="5"/>
                                            </p:txEl>
                                          </p:spTgt>
                                        </p:tgtEl>
                                        <p:attrNameLst>
                                          <p:attrName>style.visibility</p:attrName>
                                        </p:attrNameLst>
                                      </p:cBhvr>
                                      <p:to>
                                        <p:strVal val="visible"/>
                                      </p:to>
                                    </p:set>
                                    <p:animEffect transition="in" filter="fade">
                                      <p:cBhvr>
                                        <p:cTn id="28" dur="500"/>
                                        <p:tgtEl>
                                          <p:spTgt spid="86">
                                            <p:txEl>
                                              <p:pRg st="5" end="5"/>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11">
                                            <p:txEl>
                                              <p:pRg st="0" end="0"/>
                                            </p:txEl>
                                          </p:spTgt>
                                        </p:tgtEl>
                                        <p:attrNameLst>
                                          <p:attrName>style.visibility</p:attrName>
                                        </p:attrNameLst>
                                      </p:cBhvr>
                                      <p:to>
                                        <p:strVal val="visible"/>
                                      </p:to>
                                    </p:set>
                                    <p:animEffect transition="in" filter="fade">
                                      <p:cBhvr>
                                        <p:cTn id="33" dur="500"/>
                                        <p:tgtEl>
                                          <p:spTgt spid="11">
                                            <p:txEl>
                                              <p:pRg st="0" end="0"/>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86">
                                            <p:txEl>
                                              <p:pRg st="6" end="6"/>
                                            </p:txEl>
                                          </p:spTgt>
                                        </p:tgtEl>
                                        <p:attrNameLst>
                                          <p:attrName>style.visibility</p:attrName>
                                        </p:attrNameLst>
                                      </p:cBhvr>
                                      <p:to>
                                        <p:strVal val="visible"/>
                                      </p:to>
                                    </p:set>
                                    <p:animEffect transition="in" filter="fade">
                                      <p:cBhvr>
                                        <p:cTn id="38" dur="500"/>
                                        <p:tgtEl>
                                          <p:spTgt spid="86">
                                            <p:txEl>
                                              <p:pRg st="6" end="6"/>
                                            </p:txEl>
                                          </p:spTgt>
                                        </p:tgtEl>
                                      </p:cBhvr>
                                    </p:animEffect>
                                  </p:childTnLst>
                                </p:cTn>
                              </p:par>
                            </p:childTnLst>
                          </p:cTn>
                        </p:par>
                        <p:par>
                          <p:cTn id="39" fill="hold">
                            <p:stCondLst>
                              <p:cond delay="500"/>
                            </p:stCondLst>
                            <p:childTnLst>
                              <p:par>
                                <p:cTn id="40" presetID="10" presetClass="entr" presetSubtype="0" fill="hold" grpId="0" nodeType="afterEffect">
                                  <p:stCondLst>
                                    <p:cond delay="0"/>
                                  </p:stCondLst>
                                  <p:childTnLst>
                                    <p:set>
                                      <p:cBhvr>
                                        <p:cTn id="41" dur="1" fill="hold">
                                          <p:stCondLst>
                                            <p:cond delay="0"/>
                                          </p:stCondLst>
                                        </p:cTn>
                                        <p:tgtEl>
                                          <p:spTgt spid="86">
                                            <p:txEl>
                                              <p:pRg st="7" end="7"/>
                                            </p:txEl>
                                          </p:spTgt>
                                        </p:tgtEl>
                                        <p:attrNameLst>
                                          <p:attrName>style.visibility</p:attrName>
                                        </p:attrNameLst>
                                      </p:cBhvr>
                                      <p:to>
                                        <p:strVal val="visible"/>
                                      </p:to>
                                    </p:set>
                                    <p:animEffect transition="in" filter="fade">
                                      <p:cBhvr>
                                        <p:cTn id="42" dur="500"/>
                                        <p:tgtEl>
                                          <p:spTgt spid="86">
                                            <p:txEl>
                                              <p:pRg st="7" end="7"/>
                                            </p:txEl>
                                          </p:spTgt>
                                        </p:tgtEl>
                                      </p:cBhvr>
                                    </p:animEffect>
                                  </p:childTnLst>
                                </p:cTn>
                              </p:par>
                            </p:childTnLst>
                          </p:cTn>
                        </p:par>
                        <p:par>
                          <p:cTn id="43" fill="hold">
                            <p:stCondLst>
                              <p:cond delay="1000"/>
                            </p:stCondLst>
                            <p:childTnLst>
                              <p:par>
                                <p:cTn id="44" presetID="10" presetClass="entr" presetSubtype="0" fill="hold" grpId="0" nodeType="afterEffect">
                                  <p:stCondLst>
                                    <p:cond delay="0"/>
                                  </p:stCondLst>
                                  <p:childTnLst>
                                    <p:set>
                                      <p:cBhvr>
                                        <p:cTn id="45" dur="1" fill="hold">
                                          <p:stCondLst>
                                            <p:cond delay="0"/>
                                          </p:stCondLst>
                                        </p:cTn>
                                        <p:tgtEl>
                                          <p:spTgt spid="86">
                                            <p:txEl>
                                              <p:pRg st="8" end="8"/>
                                            </p:txEl>
                                          </p:spTgt>
                                        </p:tgtEl>
                                        <p:attrNameLst>
                                          <p:attrName>style.visibility</p:attrName>
                                        </p:attrNameLst>
                                      </p:cBhvr>
                                      <p:to>
                                        <p:strVal val="visible"/>
                                      </p:to>
                                    </p:set>
                                    <p:animEffect transition="in" filter="fade">
                                      <p:cBhvr>
                                        <p:cTn id="46" dur="500"/>
                                        <p:tgtEl>
                                          <p:spTgt spid="86">
                                            <p:txEl>
                                              <p:pRg st="8" end="8"/>
                                            </p:txEl>
                                          </p:spTgt>
                                        </p:tgtEl>
                                      </p:cBhvr>
                                    </p:animEffect>
                                  </p:childTnLst>
                                </p:cTn>
                              </p:par>
                            </p:childTnLst>
                          </p:cTn>
                        </p:par>
                        <p:par>
                          <p:cTn id="47" fill="hold">
                            <p:stCondLst>
                              <p:cond delay="1500"/>
                            </p:stCondLst>
                            <p:childTnLst>
                              <p:par>
                                <p:cTn id="48" presetID="10" presetClass="entr" presetSubtype="0" fill="hold" grpId="0" nodeType="afterEffect">
                                  <p:stCondLst>
                                    <p:cond delay="0"/>
                                  </p:stCondLst>
                                  <p:childTnLst>
                                    <p:set>
                                      <p:cBhvr>
                                        <p:cTn id="49" dur="1" fill="hold">
                                          <p:stCondLst>
                                            <p:cond delay="0"/>
                                          </p:stCondLst>
                                        </p:cTn>
                                        <p:tgtEl>
                                          <p:spTgt spid="86">
                                            <p:txEl>
                                              <p:pRg st="9" end="9"/>
                                            </p:txEl>
                                          </p:spTgt>
                                        </p:tgtEl>
                                        <p:attrNameLst>
                                          <p:attrName>style.visibility</p:attrName>
                                        </p:attrNameLst>
                                      </p:cBhvr>
                                      <p:to>
                                        <p:strVal val="visible"/>
                                      </p:to>
                                    </p:set>
                                    <p:animEffect transition="in" filter="fade">
                                      <p:cBhvr>
                                        <p:cTn id="50" dur="500"/>
                                        <p:tgtEl>
                                          <p:spTgt spid="86">
                                            <p:txEl>
                                              <p:pRg st="9" end="9"/>
                                            </p:txEl>
                                          </p:spTgt>
                                        </p:tgtEl>
                                      </p:cBhvr>
                                    </p:animEffect>
                                  </p:childTnLst>
                                </p:cTn>
                              </p:par>
                            </p:childTnLst>
                          </p:cTn>
                        </p:par>
                      </p:childTnLst>
                    </p:cTn>
                  </p:par>
                  <p:par>
                    <p:cTn id="51" fill="hold">
                      <p:stCondLst>
                        <p:cond delay="indefinite"/>
                      </p:stCondLst>
                      <p:childTnLst>
                        <p:par>
                          <p:cTn id="52" fill="hold">
                            <p:stCondLst>
                              <p:cond delay="0"/>
                            </p:stCondLst>
                            <p:childTnLst>
                              <p:par>
                                <p:cTn id="53" presetID="10" presetClass="entr" presetSubtype="0" fill="hold" nodeType="clickEffect">
                                  <p:stCondLst>
                                    <p:cond delay="0"/>
                                  </p:stCondLst>
                                  <p:childTnLst>
                                    <p:set>
                                      <p:cBhvr>
                                        <p:cTn id="54" dur="1" fill="hold">
                                          <p:stCondLst>
                                            <p:cond delay="0"/>
                                          </p:stCondLst>
                                        </p:cTn>
                                        <p:tgtEl>
                                          <p:spTgt spid="2"/>
                                        </p:tgtEl>
                                        <p:attrNameLst>
                                          <p:attrName>style.visibility</p:attrName>
                                        </p:attrNameLst>
                                      </p:cBhvr>
                                      <p:to>
                                        <p:strVal val="visible"/>
                                      </p:to>
                                    </p:set>
                                    <p:animEffect transition="in" filter="fade">
                                      <p:cBhvr>
                                        <p:cTn id="55" dur="500"/>
                                        <p:tgtEl>
                                          <p:spTgt spid="2"/>
                                        </p:tgtEl>
                                      </p:cBhvr>
                                    </p:animEffect>
                                  </p:childTnLst>
                                </p:cTn>
                              </p:par>
                            </p:childTnLst>
                          </p:cTn>
                        </p:par>
                        <p:par>
                          <p:cTn id="56" fill="hold">
                            <p:stCondLst>
                              <p:cond delay="500"/>
                            </p:stCondLst>
                            <p:childTnLst>
                              <p:par>
                                <p:cTn id="57" presetID="10" presetClass="entr" presetSubtype="0" fill="hold" grpId="0" nodeType="afterEffect">
                                  <p:stCondLst>
                                    <p:cond delay="0"/>
                                  </p:stCondLst>
                                  <p:childTnLst>
                                    <p:set>
                                      <p:cBhvr>
                                        <p:cTn id="58" dur="1" fill="hold">
                                          <p:stCondLst>
                                            <p:cond delay="0"/>
                                          </p:stCondLst>
                                        </p:cTn>
                                        <p:tgtEl>
                                          <p:spTgt spid="3"/>
                                        </p:tgtEl>
                                        <p:attrNameLst>
                                          <p:attrName>style.visibility</p:attrName>
                                        </p:attrNameLst>
                                      </p:cBhvr>
                                      <p:to>
                                        <p:strVal val="visible"/>
                                      </p:to>
                                    </p:set>
                                    <p:animEffect transition="in" filter="fade">
                                      <p:cBhvr>
                                        <p:cTn id="59" dur="500"/>
                                        <p:tgtEl>
                                          <p:spTgt spid="3"/>
                                        </p:tgtEl>
                                      </p:cBhvr>
                                    </p:animEffect>
                                  </p:childTnLst>
                                </p:cTn>
                              </p:par>
                              <p:par>
                                <p:cTn id="60" presetID="10" presetClass="entr" presetSubtype="0" fill="hold" nodeType="withEffect">
                                  <p:stCondLst>
                                    <p:cond delay="0"/>
                                  </p:stCondLst>
                                  <p:childTnLst>
                                    <p:set>
                                      <p:cBhvr>
                                        <p:cTn id="61" dur="1" fill="hold">
                                          <p:stCondLst>
                                            <p:cond delay="0"/>
                                          </p:stCondLst>
                                        </p:cTn>
                                        <p:tgtEl>
                                          <p:spTgt spid="5"/>
                                        </p:tgtEl>
                                        <p:attrNameLst>
                                          <p:attrName>style.visibility</p:attrName>
                                        </p:attrNameLst>
                                      </p:cBhvr>
                                      <p:to>
                                        <p:strVal val="visible"/>
                                      </p:to>
                                    </p:set>
                                    <p:animEffect transition="in" filter="fade">
                                      <p:cBhvr>
                                        <p:cTn id="6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uiExpand="1" build="allAtOnce"/>
      <p:bldP spid="11" grpId="0" uiExpand="1" build="allAtOnce"/>
      <p:bldP spid="3"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Grafik 2">
            <a:extLst>
              <a:ext uri="{FF2B5EF4-FFF2-40B4-BE49-F238E27FC236}">
                <a16:creationId xmlns:a16="http://schemas.microsoft.com/office/drawing/2014/main" id="{E8B79772-FF69-9F1C-5871-9F4205B3A1A4}"/>
              </a:ext>
            </a:extLst>
          </p:cNvPr>
          <p:cNvPicPr>
            <a:picLocks noChangeAspect="1"/>
          </p:cNvPicPr>
          <p:nvPr/>
        </p:nvPicPr>
        <p:blipFill rotWithShape="1">
          <a:blip r:embed="rId3"/>
          <a:srcRect l="18431" r="35780"/>
          <a:stretch/>
        </p:blipFill>
        <p:spPr>
          <a:xfrm>
            <a:off x="8387005" y="2219145"/>
            <a:ext cx="1258690" cy="1094011"/>
          </a:xfrm>
          <a:prstGeom prst="rect">
            <a:avLst/>
          </a:prstGeom>
        </p:spPr>
      </p:pic>
      <p:pic>
        <p:nvPicPr>
          <p:cNvPr id="2" name="Grafik 1">
            <a:extLst>
              <a:ext uri="{FF2B5EF4-FFF2-40B4-BE49-F238E27FC236}">
                <a16:creationId xmlns:a16="http://schemas.microsoft.com/office/drawing/2014/main" id="{AC3CBF30-2E79-279F-9B55-43ADF6C32B50}"/>
              </a:ext>
            </a:extLst>
          </p:cNvPr>
          <p:cNvPicPr>
            <a:picLocks noChangeAspect="1"/>
          </p:cNvPicPr>
          <p:nvPr/>
        </p:nvPicPr>
        <p:blipFill rotWithShape="1">
          <a:blip r:embed="rId4"/>
          <a:srcRect l="18652" r="35559"/>
          <a:stretch/>
        </p:blipFill>
        <p:spPr>
          <a:xfrm>
            <a:off x="8387005" y="1270496"/>
            <a:ext cx="1258690" cy="1100936"/>
          </a:xfrm>
          <a:prstGeom prst="rect">
            <a:avLst/>
          </a:prstGeom>
        </p:spPr>
      </p:pic>
      <p:sp>
        <p:nvSpPr>
          <p:cNvPr id="86" name="Rectangle 16"/>
          <p:cNvSpPr txBox="1">
            <a:spLocks noChangeArrowheads="1"/>
          </p:cNvSpPr>
          <p:nvPr/>
        </p:nvSpPr>
        <p:spPr bwMode="auto">
          <a:xfrm>
            <a:off x="507348" y="526329"/>
            <a:ext cx="9347853" cy="6233702"/>
          </a:xfrm>
          <a:prstGeom prst="rect">
            <a:avLst/>
          </a:prstGeom>
          <a:noFill/>
          <a:ln w="9525" algn="ctr">
            <a:noFill/>
            <a:miter lim="800000"/>
            <a:headEnd/>
            <a:tailEnd/>
          </a:ln>
          <a:effectLst/>
        </p:spPr>
        <p:txBody>
          <a:bodyPr anchor="ctr"/>
          <a:lstStyle>
            <a:defPPr>
              <a:defRPr lang="de-DE"/>
            </a:defPPr>
            <a:lvl1pPr algn="ctr">
              <a:lnSpc>
                <a:spcPct val="114000"/>
              </a:lnSpc>
              <a:spcBef>
                <a:spcPts val="500"/>
              </a:spcBef>
              <a:spcAft>
                <a:spcPts val="500"/>
              </a:spcAft>
              <a:buClrTx/>
              <a:buFontTx/>
              <a:buNone/>
              <a:defRPr>
                <a:solidFill>
                  <a:srgbClr val="FF0000"/>
                </a:solidFill>
                <a:latin typeface="Calibri" panose="020F0502020204030204" pitchFamily="34" charset="0"/>
              </a:defRPr>
            </a:lvl1pPr>
          </a:lstStyle>
          <a:p>
            <a:pPr marL="0" marR="0" lvl="0" indent="0" algn="l" defTabSz="914400" rtl="0" eaLnBrk="0" fontAlgn="base" latinLnBrk="0" hangingPunct="0">
              <a:lnSpc>
                <a:spcPct val="114000"/>
              </a:lnSpc>
              <a:spcBef>
                <a:spcPts val="500"/>
              </a:spcBef>
              <a:spcAft>
                <a:spcPts val="500"/>
              </a:spcAft>
              <a:buClr>
                <a:srgbClr val="FF0000"/>
              </a:buClr>
              <a:buSzTx/>
              <a:buFontTx/>
              <a:buNone/>
              <a:tabLst>
                <a:tab pos="273050" algn="l"/>
                <a:tab pos="534988" algn="l"/>
                <a:tab pos="803275" algn="l"/>
                <a:tab pos="1076325" algn="l"/>
                <a:tab pos="1341438" algn="l"/>
              </a:tabLst>
              <a:defRPr/>
            </a:pPr>
            <a:r>
              <a:rPr kumimoji="0" lang="de-AT" sz="1800" b="1" i="0" u="none" strike="noStrike" kern="0" cap="none" spc="0" normalizeH="0" baseline="0" noProof="0" dirty="0">
                <a:ln>
                  <a:noFill/>
                </a:ln>
                <a:solidFill>
                  <a:srgbClr val="FF0000"/>
                </a:solidFill>
                <a:effectLst/>
                <a:uLnTx/>
                <a:uFillTx/>
                <a:latin typeface="Arial"/>
                <a:ea typeface="+mn-ea"/>
                <a:cs typeface="+mn-cs"/>
              </a:rPr>
              <a:t>1.</a:t>
            </a:r>
            <a:r>
              <a:rPr kumimoji="0" lang="de-AT" sz="1800" b="1" i="0" u="none" strike="noStrike" kern="0" cap="none" spc="0" normalizeH="0" baseline="0" noProof="0" dirty="0">
                <a:ln>
                  <a:noFill/>
                </a:ln>
                <a:solidFill>
                  <a:srgbClr val="464B71"/>
                </a:solidFill>
                <a:effectLst/>
                <a:uLnTx/>
                <a:uFillTx/>
                <a:latin typeface="Arial"/>
                <a:ea typeface="+mn-ea"/>
                <a:cs typeface="+mn-cs"/>
              </a:rPr>
              <a:t>	</a:t>
            </a:r>
            <a:r>
              <a:rPr kumimoji="0" lang="de-DE" sz="1800" b="0" i="0" u="none" strike="noStrike" kern="0" cap="none" spc="0" normalizeH="0" baseline="0" noProof="0" dirty="0">
                <a:ln>
                  <a:noFill/>
                </a:ln>
                <a:solidFill>
                  <a:srgbClr val="000000"/>
                </a:solidFill>
                <a:effectLst/>
                <a:uLnTx/>
                <a:uFillTx/>
                <a:latin typeface="Arial"/>
                <a:ea typeface="+mn-ea"/>
                <a:cs typeface="+mn-cs"/>
              </a:rPr>
              <a:t>Je älter Personen sind, </a:t>
            </a:r>
            <a:br>
              <a:rPr kumimoji="0" lang="de-DE" sz="1800" b="0" i="0" u="none" strike="noStrike" kern="0" cap="none" spc="0" normalizeH="0" baseline="0" noProof="0" dirty="0">
                <a:ln>
                  <a:noFill/>
                </a:ln>
                <a:solidFill>
                  <a:srgbClr val="000000"/>
                </a:solidFill>
                <a:effectLst/>
                <a:uLnTx/>
                <a:uFillTx/>
                <a:latin typeface="Arial"/>
                <a:ea typeface="+mn-ea"/>
                <a:cs typeface="+mn-cs"/>
              </a:rPr>
            </a:br>
            <a:r>
              <a:rPr kumimoji="0" lang="de-DE" sz="1800" b="0" i="0" u="none" strike="noStrike" kern="0" cap="none" spc="0" normalizeH="0" baseline="0" noProof="0" dirty="0">
                <a:ln>
                  <a:noFill/>
                </a:ln>
                <a:solidFill>
                  <a:srgbClr val="000000"/>
                </a:solidFill>
                <a:effectLst/>
                <a:uLnTx/>
                <a:uFillTx/>
                <a:latin typeface="Arial"/>
                <a:ea typeface="+mn-ea"/>
                <a:cs typeface="+mn-cs"/>
              </a:rPr>
              <a:t>	</a:t>
            </a:r>
            <a:r>
              <a:rPr kumimoji="0" lang="de-DE" sz="1800" b="1" i="0" u="none" strike="noStrike" kern="0" cap="none" spc="0" normalizeH="0" baseline="0" noProof="0" dirty="0">
                <a:ln>
                  <a:noFill/>
                </a:ln>
                <a:solidFill>
                  <a:srgbClr val="FF0000"/>
                </a:solidFill>
                <a:effectLst/>
                <a:uLnTx/>
                <a:uFillTx/>
                <a:latin typeface="Arial"/>
                <a:ea typeface="+mn-ea"/>
                <a:cs typeface="+mn-cs"/>
              </a:rPr>
              <a:t>DESTO MEHR </a:t>
            </a:r>
            <a:r>
              <a:rPr kumimoji="0" lang="de-DE" sz="1800" b="0" i="0" u="none" strike="noStrike" kern="0" cap="none" spc="0" normalizeH="0" baseline="0" noProof="0" dirty="0">
                <a:ln>
                  <a:noFill/>
                </a:ln>
                <a:solidFill>
                  <a:srgbClr val="000000"/>
                </a:solidFill>
                <a:effectLst/>
                <a:uLnTx/>
                <a:uFillTx/>
                <a:latin typeface="Arial"/>
                <a:ea typeface="+mn-ea"/>
                <a:cs typeface="+mn-cs"/>
              </a:rPr>
              <a:t>Schnitzel essen sie.</a:t>
            </a:r>
          </a:p>
          <a:p>
            <a:pPr marL="0" marR="0" lvl="0" indent="0" algn="l" defTabSz="914400" rtl="0" eaLnBrk="0" fontAlgn="base" latinLnBrk="0" hangingPunct="0">
              <a:lnSpc>
                <a:spcPct val="114000"/>
              </a:lnSpc>
              <a:spcBef>
                <a:spcPts val="500"/>
              </a:spcBef>
              <a:spcAft>
                <a:spcPts val="500"/>
              </a:spcAft>
              <a:buClr>
                <a:srgbClr val="FF0000"/>
              </a:buClr>
              <a:buSzTx/>
              <a:buFontTx/>
              <a:buNone/>
              <a:tabLst>
                <a:tab pos="273050" algn="l"/>
                <a:tab pos="534988" algn="l"/>
                <a:tab pos="803275" algn="l"/>
                <a:tab pos="1076325" algn="l"/>
                <a:tab pos="1341438" algn="l"/>
              </a:tabLst>
              <a:defRPr/>
            </a:pPr>
            <a:r>
              <a:rPr kumimoji="0" lang="de-AT" sz="1800" b="1" i="0" u="none" strike="noStrike" kern="0" cap="none" spc="0" normalizeH="0" baseline="0" noProof="0" dirty="0">
                <a:ln>
                  <a:noFill/>
                </a:ln>
                <a:solidFill>
                  <a:srgbClr val="FF0000"/>
                </a:solidFill>
                <a:effectLst/>
                <a:uLnTx/>
                <a:uFillTx/>
                <a:latin typeface="Arial"/>
                <a:ea typeface="+mn-ea"/>
                <a:cs typeface="+mn-cs"/>
              </a:rPr>
              <a:t>	1.1.	</a:t>
            </a:r>
            <a:r>
              <a:rPr kumimoji="0" lang="de-DE" sz="1800" b="0" i="0" u="none" strike="noStrike" kern="0" cap="none" spc="0" normalizeH="0" baseline="0" noProof="0" dirty="0">
                <a:ln>
                  <a:noFill/>
                </a:ln>
                <a:solidFill>
                  <a:srgbClr val="000000"/>
                </a:solidFill>
                <a:effectLst/>
                <a:uLnTx/>
                <a:uFillTx/>
                <a:latin typeface="Arial"/>
                <a:ea typeface="+mn-ea"/>
                <a:cs typeface="+mn-cs"/>
              </a:rPr>
              <a:t>Je älter Personen sind, desto mehr essen sie</a:t>
            </a:r>
            <a:br>
              <a:rPr kumimoji="0" lang="de-DE" sz="1800" b="0" i="0" u="none" strike="noStrike" kern="0" cap="none" spc="0" normalizeH="0" baseline="0" noProof="0" dirty="0">
                <a:ln>
                  <a:noFill/>
                </a:ln>
                <a:solidFill>
                  <a:srgbClr val="000000"/>
                </a:solidFill>
                <a:effectLst/>
                <a:uLnTx/>
                <a:uFillTx/>
                <a:latin typeface="Arial"/>
                <a:ea typeface="+mn-ea"/>
                <a:cs typeface="+mn-cs"/>
              </a:rPr>
            </a:br>
            <a:r>
              <a:rPr kumimoji="0" lang="de-DE" sz="1800" b="0" i="0" u="none" strike="noStrike" kern="0" cap="none" spc="0" normalizeH="0" baseline="0" noProof="0" dirty="0">
                <a:ln>
                  <a:noFill/>
                </a:ln>
                <a:solidFill>
                  <a:srgbClr val="000000"/>
                </a:solidFill>
                <a:effectLst/>
                <a:uLnTx/>
                <a:uFillTx/>
                <a:latin typeface="Arial"/>
                <a:ea typeface="+mn-ea"/>
                <a:cs typeface="+mn-cs"/>
              </a:rPr>
              <a:t>			</a:t>
            </a:r>
            <a:r>
              <a:rPr kumimoji="0" lang="de-DE" sz="1800" b="1" i="0" u="none" strike="noStrike" kern="0" cap="none" spc="0" normalizeH="0" baseline="0" noProof="0" dirty="0">
                <a:ln>
                  <a:noFill/>
                </a:ln>
                <a:solidFill>
                  <a:srgbClr val="464B71"/>
                </a:solidFill>
                <a:effectLst/>
                <a:uLnTx/>
                <a:uFillTx/>
                <a:latin typeface="Arial"/>
                <a:ea typeface="+mn-ea"/>
                <a:cs typeface="+mn-cs"/>
              </a:rPr>
              <a:t>Gemüseschnitzel</a:t>
            </a:r>
            <a:r>
              <a:rPr kumimoji="0" lang="de-DE" sz="1800" b="0" i="0" u="none" strike="noStrike" kern="0" cap="none" spc="0" normalizeH="0" baseline="0" noProof="0" dirty="0">
                <a:ln>
                  <a:noFill/>
                </a:ln>
                <a:solidFill>
                  <a:srgbClr val="000000"/>
                </a:solidFill>
                <a:effectLst/>
                <a:uLnTx/>
                <a:uFillTx/>
                <a:latin typeface="Arial"/>
                <a:ea typeface="+mn-ea"/>
                <a:cs typeface="+mn-cs"/>
              </a:rPr>
              <a:t>.</a:t>
            </a:r>
          </a:p>
          <a:p>
            <a:pPr marL="0" marR="0" lvl="0" indent="0" algn="l" defTabSz="914400" rtl="0" eaLnBrk="0" fontAlgn="base" latinLnBrk="0" hangingPunct="0">
              <a:lnSpc>
                <a:spcPct val="114000"/>
              </a:lnSpc>
              <a:spcBef>
                <a:spcPts val="500"/>
              </a:spcBef>
              <a:spcAft>
                <a:spcPts val="500"/>
              </a:spcAft>
              <a:buClr>
                <a:srgbClr val="FF0000"/>
              </a:buClr>
              <a:buSzTx/>
              <a:buFontTx/>
              <a:buNone/>
              <a:tabLst>
                <a:tab pos="273050" algn="l"/>
                <a:tab pos="534988" algn="l"/>
                <a:tab pos="803275" algn="l"/>
                <a:tab pos="1076325" algn="l"/>
                <a:tab pos="1341438" algn="l"/>
              </a:tabLst>
              <a:defRPr/>
            </a:pPr>
            <a:r>
              <a:rPr kumimoji="0" lang="de-AT" sz="1800" b="1" i="0" u="none" strike="noStrike" kern="0" cap="none" spc="0" normalizeH="0" baseline="0" noProof="0" dirty="0">
                <a:ln>
                  <a:noFill/>
                </a:ln>
                <a:solidFill>
                  <a:srgbClr val="FF0000"/>
                </a:solidFill>
                <a:effectLst/>
                <a:uLnTx/>
                <a:uFillTx/>
                <a:latin typeface="Arial"/>
                <a:ea typeface="+mn-ea"/>
                <a:cs typeface="+mn-cs"/>
              </a:rPr>
              <a:t>	1.2.	</a:t>
            </a:r>
            <a:r>
              <a:rPr kumimoji="0" lang="de-DE" sz="1800" b="0" i="0" u="none" strike="noStrike" kern="0" cap="none" spc="0" normalizeH="0" baseline="0" noProof="0" dirty="0">
                <a:ln>
                  <a:noFill/>
                </a:ln>
                <a:solidFill>
                  <a:srgbClr val="000000"/>
                </a:solidFill>
                <a:effectLst/>
                <a:uLnTx/>
                <a:uFillTx/>
                <a:latin typeface="Arial"/>
                <a:ea typeface="+mn-ea"/>
                <a:cs typeface="+mn-cs"/>
              </a:rPr>
              <a:t> Je älter Personen sind, desto mehr essen sie </a:t>
            </a:r>
            <a:br>
              <a:rPr kumimoji="0" lang="de-DE" sz="1800" b="0" i="0" u="none" strike="noStrike" kern="0" cap="none" spc="0" normalizeH="0" baseline="0" noProof="0" dirty="0">
                <a:ln>
                  <a:noFill/>
                </a:ln>
                <a:solidFill>
                  <a:srgbClr val="000000"/>
                </a:solidFill>
                <a:effectLst/>
                <a:uLnTx/>
                <a:uFillTx/>
                <a:latin typeface="Arial"/>
                <a:ea typeface="+mn-ea"/>
                <a:cs typeface="+mn-cs"/>
              </a:rPr>
            </a:br>
            <a:r>
              <a:rPr kumimoji="0" lang="de-DE" sz="1800" b="0" i="0" u="none" strike="noStrike" kern="0" cap="none" spc="0" normalizeH="0" baseline="0" noProof="0" dirty="0">
                <a:ln>
                  <a:noFill/>
                </a:ln>
                <a:solidFill>
                  <a:srgbClr val="000000"/>
                </a:solidFill>
                <a:effectLst/>
                <a:uLnTx/>
                <a:uFillTx/>
                <a:latin typeface="Arial"/>
                <a:ea typeface="+mn-ea"/>
                <a:cs typeface="+mn-cs"/>
              </a:rPr>
              <a:t>			 Schnitzel </a:t>
            </a:r>
            <a:r>
              <a:rPr kumimoji="0" lang="de-DE" sz="1800" b="1" i="0" u="none" strike="noStrike" kern="0" cap="none" spc="0" normalizeH="0" baseline="0" noProof="0" dirty="0">
                <a:ln>
                  <a:noFill/>
                </a:ln>
                <a:solidFill>
                  <a:srgbClr val="464B71"/>
                </a:solidFill>
                <a:effectLst/>
                <a:uLnTx/>
                <a:uFillTx/>
                <a:latin typeface="Arial"/>
                <a:ea typeface="+mn-ea"/>
                <a:cs typeface="+mn-cs"/>
              </a:rPr>
              <a:t>aus Soja</a:t>
            </a:r>
            <a:r>
              <a:rPr kumimoji="0" lang="de-DE" sz="1800" b="0" i="0" u="none" strike="noStrike" kern="0" cap="none" spc="0" normalizeH="0" baseline="0" noProof="0" dirty="0">
                <a:ln>
                  <a:noFill/>
                </a:ln>
                <a:solidFill>
                  <a:srgbClr val="000000"/>
                </a:solidFill>
                <a:effectLst/>
                <a:uLnTx/>
                <a:uFillTx/>
                <a:latin typeface="Arial"/>
                <a:ea typeface="+mn-ea"/>
                <a:cs typeface="+mn-cs"/>
              </a:rPr>
              <a:t>.</a:t>
            </a:r>
          </a:p>
          <a:p>
            <a:pPr marL="0" marR="0" lvl="0" indent="0" algn="l" defTabSz="914400" rtl="0" eaLnBrk="0" fontAlgn="base" latinLnBrk="0" hangingPunct="0">
              <a:lnSpc>
                <a:spcPct val="114000"/>
              </a:lnSpc>
              <a:spcBef>
                <a:spcPts val="500"/>
              </a:spcBef>
              <a:spcAft>
                <a:spcPts val="500"/>
              </a:spcAft>
              <a:buClr>
                <a:srgbClr val="FF0000"/>
              </a:buClr>
              <a:buSzTx/>
              <a:buFontTx/>
              <a:buNone/>
              <a:tabLst>
                <a:tab pos="273050" algn="l"/>
                <a:tab pos="534988" algn="l"/>
                <a:tab pos="803275" algn="l"/>
                <a:tab pos="1076325" algn="l"/>
                <a:tab pos="1341438" algn="l"/>
              </a:tabLst>
              <a:defRPr/>
            </a:pPr>
            <a:r>
              <a:rPr kumimoji="0" lang="de-AT" sz="1800" b="1" i="0" u="none" strike="noStrike" kern="0" cap="none" spc="0" normalizeH="0" baseline="0" noProof="0" dirty="0">
                <a:ln>
                  <a:noFill/>
                </a:ln>
                <a:solidFill>
                  <a:srgbClr val="FF0000"/>
                </a:solidFill>
                <a:effectLst/>
                <a:uLnTx/>
                <a:uFillTx/>
                <a:latin typeface="Arial"/>
                <a:ea typeface="+mn-ea"/>
                <a:cs typeface="+mn-cs"/>
              </a:rPr>
              <a:t>	1.3.	</a:t>
            </a:r>
            <a:r>
              <a:rPr kumimoji="0" lang="de-DE" sz="1800" b="0" i="0" u="none" strike="noStrike" kern="0" cap="none" spc="0" normalizeH="0" baseline="0" noProof="0" dirty="0">
                <a:ln>
                  <a:noFill/>
                </a:ln>
                <a:solidFill>
                  <a:srgbClr val="000000"/>
                </a:solidFill>
                <a:effectLst/>
                <a:uLnTx/>
                <a:uFillTx/>
                <a:latin typeface="Arial"/>
                <a:ea typeface="+mn-ea"/>
                <a:cs typeface="+mn-cs"/>
              </a:rPr>
              <a:t> Je älter Personen sind, desto mehr essen sie </a:t>
            </a:r>
            <a:br>
              <a:rPr kumimoji="0" lang="de-DE" sz="1800" b="0" i="0" u="none" strike="noStrike" kern="0" cap="none" spc="0" normalizeH="0" baseline="0" noProof="0" dirty="0">
                <a:ln>
                  <a:noFill/>
                </a:ln>
                <a:solidFill>
                  <a:srgbClr val="000000"/>
                </a:solidFill>
                <a:effectLst/>
                <a:uLnTx/>
                <a:uFillTx/>
                <a:latin typeface="Arial"/>
                <a:ea typeface="+mn-ea"/>
                <a:cs typeface="+mn-cs"/>
              </a:rPr>
            </a:br>
            <a:r>
              <a:rPr kumimoji="0" lang="de-DE" sz="1800" b="0" i="0" u="none" strike="noStrike" kern="0" cap="none" spc="0" normalizeH="0" baseline="0" noProof="0" dirty="0">
                <a:ln>
                  <a:noFill/>
                </a:ln>
                <a:solidFill>
                  <a:srgbClr val="000000"/>
                </a:solidFill>
                <a:effectLst/>
                <a:uLnTx/>
                <a:uFillTx/>
                <a:latin typeface="Arial"/>
                <a:ea typeface="+mn-ea"/>
                <a:cs typeface="+mn-cs"/>
              </a:rPr>
              <a:t>			 Schnitzel </a:t>
            </a:r>
            <a:r>
              <a:rPr kumimoji="0" lang="de-DE" sz="1800" b="1" i="0" u="none" strike="noStrike" kern="0" cap="none" spc="0" normalizeH="0" baseline="0" noProof="0" dirty="0">
                <a:ln>
                  <a:noFill/>
                </a:ln>
                <a:solidFill>
                  <a:srgbClr val="464B71"/>
                </a:solidFill>
                <a:effectLst/>
                <a:uLnTx/>
                <a:uFillTx/>
                <a:latin typeface="Arial"/>
                <a:ea typeface="+mn-ea"/>
                <a:cs typeface="+mn-cs"/>
              </a:rPr>
              <a:t>vom Huhn</a:t>
            </a:r>
            <a:r>
              <a:rPr kumimoji="0" lang="de-DE" sz="1800" b="0" i="0" u="none" strike="noStrike" kern="0" cap="none" spc="0" normalizeH="0" baseline="0" noProof="0" dirty="0">
                <a:ln>
                  <a:noFill/>
                </a:ln>
                <a:solidFill>
                  <a:srgbClr val="000000"/>
                </a:solidFill>
                <a:effectLst/>
                <a:uLnTx/>
                <a:uFillTx/>
                <a:latin typeface="Arial"/>
                <a:ea typeface="+mn-ea"/>
                <a:cs typeface="+mn-cs"/>
              </a:rPr>
              <a:t>.</a:t>
            </a:r>
          </a:p>
          <a:p>
            <a:pPr marL="0" marR="0" lvl="0" indent="0" algn="l" defTabSz="914400" rtl="0" eaLnBrk="0" fontAlgn="base" latinLnBrk="0" hangingPunct="0">
              <a:lnSpc>
                <a:spcPct val="114000"/>
              </a:lnSpc>
              <a:spcBef>
                <a:spcPts val="500"/>
              </a:spcBef>
              <a:spcAft>
                <a:spcPts val="500"/>
              </a:spcAft>
              <a:buClr>
                <a:srgbClr val="FF0000"/>
              </a:buClr>
              <a:buSzTx/>
              <a:buFontTx/>
              <a:buNone/>
              <a:tabLst>
                <a:tab pos="273050" algn="l"/>
                <a:tab pos="534988" algn="l"/>
                <a:tab pos="803275" algn="l"/>
                <a:tab pos="1076325" algn="l"/>
                <a:tab pos="1341438" algn="l"/>
              </a:tabLst>
              <a:defRPr/>
            </a:pPr>
            <a:r>
              <a:rPr kumimoji="0" lang="de-AT" sz="1800" b="1" i="0" u="none" strike="noStrike" kern="0" cap="none" spc="0" normalizeH="0" baseline="0" noProof="0" dirty="0">
                <a:ln>
                  <a:noFill/>
                </a:ln>
                <a:solidFill>
                  <a:srgbClr val="FF0000"/>
                </a:solidFill>
                <a:effectLst/>
                <a:uLnTx/>
                <a:uFillTx/>
                <a:latin typeface="Arial"/>
                <a:ea typeface="+mn-ea"/>
                <a:cs typeface="+mn-cs"/>
              </a:rPr>
              <a:t>	1.4.	</a:t>
            </a:r>
            <a:r>
              <a:rPr kumimoji="0" lang="de-DE" sz="1800" b="0" i="0" u="none" strike="noStrike" kern="0" cap="none" spc="0" normalizeH="0" baseline="0" noProof="0" dirty="0">
                <a:ln>
                  <a:noFill/>
                </a:ln>
                <a:solidFill>
                  <a:srgbClr val="000000"/>
                </a:solidFill>
                <a:effectLst/>
                <a:uLnTx/>
                <a:uFillTx/>
                <a:latin typeface="Arial"/>
                <a:ea typeface="+mn-ea"/>
                <a:cs typeface="+mn-cs"/>
              </a:rPr>
              <a:t> Je älter Personen sind, desto mehr essen sie </a:t>
            </a:r>
            <a:br>
              <a:rPr kumimoji="0" lang="de-DE" sz="1800" b="0" i="0" u="none" strike="noStrike" kern="0" cap="none" spc="0" normalizeH="0" baseline="0" noProof="0" dirty="0">
                <a:ln>
                  <a:noFill/>
                </a:ln>
                <a:solidFill>
                  <a:srgbClr val="000000"/>
                </a:solidFill>
                <a:effectLst/>
                <a:uLnTx/>
                <a:uFillTx/>
                <a:latin typeface="Arial"/>
                <a:ea typeface="+mn-ea"/>
                <a:cs typeface="+mn-cs"/>
              </a:rPr>
            </a:br>
            <a:r>
              <a:rPr kumimoji="0" lang="de-DE" sz="1800" b="0" i="0" u="none" strike="noStrike" kern="0" cap="none" spc="0" normalizeH="0" baseline="0" noProof="0" dirty="0">
                <a:ln>
                  <a:noFill/>
                </a:ln>
                <a:solidFill>
                  <a:srgbClr val="000000"/>
                </a:solidFill>
                <a:effectLst/>
                <a:uLnTx/>
                <a:uFillTx/>
                <a:latin typeface="Arial"/>
                <a:ea typeface="+mn-ea"/>
                <a:cs typeface="+mn-cs"/>
              </a:rPr>
              <a:t>			 Schnitzel </a:t>
            </a:r>
            <a:r>
              <a:rPr kumimoji="0" lang="de-DE" sz="1800" b="1" i="0" u="none" strike="noStrike" kern="0" cap="none" spc="0" normalizeH="0" baseline="0" noProof="0" dirty="0">
                <a:ln>
                  <a:noFill/>
                </a:ln>
                <a:solidFill>
                  <a:srgbClr val="464B71"/>
                </a:solidFill>
                <a:effectLst/>
                <a:uLnTx/>
                <a:uFillTx/>
                <a:latin typeface="Arial"/>
                <a:ea typeface="+mn-ea"/>
                <a:cs typeface="+mn-cs"/>
              </a:rPr>
              <a:t>vom Schwein</a:t>
            </a:r>
            <a:r>
              <a:rPr kumimoji="0" lang="de-DE" sz="1800" b="0" i="0" u="none" strike="noStrike" kern="0" cap="none" spc="0" normalizeH="0" baseline="0" noProof="0" dirty="0">
                <a:ln>
                  <a:noFill/>
                </a:ln>
                <a:solidFill>
                  <a:srgbClr val="000000"/>
                </a:solidFill>
                <a:effectLst/>
                <a:uLnTx/>
                <a:uFillTx/>
                <a:latin typeface="Arial"/>
                <a:ea typeface="+mn-ea"/>
                <a:cs typeface="+mn-cs"/>
              </a:rPr>
              <a:t>.</a:t>
            </a:r>
          </a:p>
          <a:p>
            <a:pPr marL="0" marR="0" lvl="0" indent="0" algn="l" defTabSz="914400" rtl="0" eaLnBrk="0" fontAlgn="base" latinLnBrk="0" hangingPunct="0">
              <a:lnSpc>
                <a:spcPct val="114000"/>
              </a:lnSpc>
              <a:spcBef>
                <a:spcPts val="500"/>
              </a:spcBef>
              <a:spcAft>
                <a:spcPts val="500"/>
              </a:spcAft>
              <a:buClr>
                <a:srgbClr val="FF0000"/>
              </a:buClr>
              <a:buSzTx/>
              <a:buFontTx/>
              <a:buNone/>
              <a:tabLst>
                <a:tab pos="273050" algn="l"/>
                <a:tab pos="534988" algn="l"/>
                <a:tab pos="803275" algn="l"/>
                <a:tab pos="1076325" algn="l"/>
                <a:tab pos="1341438" algn="l"/>
              </a:tabLst>
              <a:defRPr/>
            </a:pPr>
            <a:r>
              <a:rPr kumimoji="0" lang="de-AT" sz="1800" b="1" i="0" u="none" strike="noStrike" kern="0" cap="none" spc="0" normalizeH="0" baseline="0" noProof="0" dirty="0">
                <a:ln>
                  <a:noFill/>
                </a:ln>
                <a:solidFill>
                  <a:srgbClr val="FF0000"/>
                </a:solidFill>
                <a:effectLst/>
                <a:uLnTx/>
                <a:uFillTx/>
                <a:latin typeface="Arial"/>
                <a:ea typeface="+mn-ea"/>
                <a:cs typeface="+mn-cs"/>
              </a:rPr>
              <a:t>	1.5.	</a:t>
            </a:r>
            <a:r>
              <a:rPr kumimoji="0" lang="de-DE" sz="1800" b="0" i="0" u="none" strike="noStrike" kern="0" cap="none" spc="0" normalizeH="0" baseline="0" noProof="0" dirty="0">
                <a:ln>
                  <a:noFill/>
                </a:ln>
                <a:solidFill>
                  <a:srgbClr val="000000"/>
                </a:solidFill>
                <a:effectLst/>
                <a:uLnTx/>
                <a:uFillTx/>
                <a:latin typeface="Arial"/>
                <a:ea typeface="+mn-ea"/>
                <a:cs typeface="+mn-cs"/>
              </a:rPr>
              <a:t>usw.</a:t>
            </a:r>
            <a:br>
              <a:rPr kumimoji="0" lang="de-DE" sz="1800" b="0" i="0" u="none" strike="noStrike" kern="0" cap="none" spc="0" normalizeH="0" baseline="0" noProof="0" dirty="0">
                <a:ln>
                  <a:noFill/>
                </a:ln>
                <a:solidFill>
                  <a:srgbClr val="000000"/>
                </a:solidFill>
                <a:effectLst/>
                <a:uLnTx/>
                <a:uFillTx/>
                <a:latin typeface="Arial"/>
                <a:ea typeface="+mn-ea"/>
                <a:cs typeface="+mn-cs"/>
              </a:rPr>
            </a:br>
            <a:endParaRPr kumimoji="0" lang="de-DE" sz="1000" b="0" i="0" u="none" strike="noStrike" kern="0" cap="none" spc="0" normalizeH="0" baseline="0" noProof="0" dirty="0">
              <a:ln>
                <a:noFill/>
              </a:ln>
              <a:solidFill>
                <a:srgbClr val="000000"/>
              </a:solidFill>
              <a:effectLst/>
              <a:uLnTx/>
              <a:uFillTx/>
              <a:latin typeface="Arial"/>
              <a:ea typeface="+mn-ea"/>
              <a:cs typeface="+mn-cs"/>
            </a:endParaRPr>
          </a:p>
          <a:p>
            <a:pPr marL="914400" marR="0" lvl="2" indent="0" algn="l" defTabSz="914400" rtl="0" eaLnBrk="0" fontAlgn="base" latinLnBrk="0" hangingPunct="0">
              <a:lnSpc>
                <a:spcPct val="100000"/>
              </a:lnSpc>
              <a:spcBef>
                <a:spcPts val="400"/>
              </a:spcBef>
              <a:spcAft>
                <a:spcPts val="400"/>
              </a:spcAft>
              <a:buClr>
                <a:srgbClr val="FF0000"/>
              </a:buClr>
              <a:buSzTx/>
              <a:buFont typeface="Arial" pitchFamily="34" charset="0"/>
              <a:buNone/>
              <a:tabLst>
                <a:tab pos="273050" algn="l"/>
                <a:tab pos="534988" algn="l"/>
                <a:tab pos="803275" algn="l"/>
                <a:tab pos="1076325" algn="l"/>
                <a:tab pos="1341438" algn="l"/>
                <a:tab pos="2867025" algn="l"/>
                <a:tab pos="3138488" algn="l"/>
                <a:tab pos="3762375" algn="l"/>
                <a:tab pos="4395788" algn="l"/>
                <a:tab pos="4932363" algn="l"/>
                <a:tab pos="6189663" algn="l"/>
                <a:tab pos="7446963" algn="l"/>
              </a:tabLst>
              <a:defRPr/>
            </a:pPr>
            <a:r>
              <a:rPr kumimoji="0" lang="de-DE" sz="1800" b="0" i="0" u="none" strike="noStrike" kern="0" cap="none" spc="0" normalizeH="0" baseline="0" noProof="0" dirty="0">
                <a:ln>
                  <a:noFill/>
                </a:ln>
                <a:solidFill>
                  <a:srgbClr val="FF0000"/>
                </a:solidFill>
                <a:effectLst/>
                <a:uLnTx/>
                <a:uFillTx/>
                <a:latin typeface="Arial"/>
                <a:ea typeface="+mn-ea"/>
                <a:cs typeface="+mn-cs"/>
              </a:rPr>
              <a:t>			■</a:t>
            </a:r>
            <a:r>
              <a:rPr kumimoji="0" lang="de-DE" sz="1800" b="0" i="0" u="none" strike="noStrike" kern="0" cap="none" spc="0" normalizeH="0" baseline="0" noProof="0" dirty="0">
                <a:ln>
                  <a:noFill/>
                </a:ln>
                <a:solidFill>
                  <a:srgbClr val="000000"/>
                </a:solidFill>
                <a:effectLst/>
                <a:uLnTx/>
                <a:uFillTx/>
                <a:latin typeface="Arial"/>
                <a:ea typeface="+mn-ea"/>
                <a:cs typeface="+mn-cs"/>
              </a:rPr>
              <a:t>	</a:t>
            </a:r>
            <a:r>
              <a:rPr kumimoji="0" lang="de-DE" sz="1800" b="1" i="0" u="none" strike="noStrike" kern="0" cap="none" spc="0" normalizeH="0" baseline="0" noProof="0" dirty="0">
                <a:ln>
                  <a:noFill/>
                </a:ln>
                <a:solidFill>
                  <a:srgbClr val="000000"/>
                </a:solidFill>
                <a:effectLst/>
                <a:uLnTx/>
                <a:uFillTx/>
                <a:latin typeface="Arial"/>
                <a:ea typeface="+mn-ea"/>
                <a:cs typeface="+mn-cs"/>
              </a:rPr>
              <a:t>Alter</a:t>
            </a:r>
            <a:r>
              <a:rPr kumimoji="0" lang="de-DE" sz="1800" b="0" i="0" u="none" strike="noStrike" kern="0" cap="none" spc="0" normalizeH="0" baseline="0" noProof="0" dirty="0">
                <a:ln>
                  <a:noFill/>
                </a:ln>
                <a:solidFill>
                  <a:srgbClr val="000000"/>
                </a:solidFill>
                <a:effectLst/>
                <a:uLnTx/>
                <a:uFillTx/>
                <a:latin typeface="Arial"/>
                <a:ea typeface="+mn-ea"/>
                <a:cs typeface="+mn-cs"/>
              </a:rPr>
              <a:t> offen gefragt |__|__| 	</a:t>
            </a:r>
          </a:p>
          <a:p>
            <a:pPr marL="0" marR="0" lvl="0" indent="0" algn="l" defTabSz="914400" rtl="0" eaLnBrk="0" fontAlgn="base" latinLnBrk="0" hangingPunct="0">
              <a:lnSpc>
                <a:spcPct val="110000"/>
              </a:lnSpc>
              <a:spcBef>
                <a:spcPts val="400"/>
              </a:spcBef>
              <a:spcAft>
                <a:spcPts val="400"/>
              </a:spcAft>
              <a:buClr>
                <a:srgbClr val="FF0000"/>
              </a:buClr>
              <a:buSzTx/>
              <a:buFontTx/>
              <a:buNone/>
              <a:tabLst>
                <a:tab pos="273050" algn="l"/>
                <a:tab pos="534988" algn="l"/>
                <a:tab pos="803275" algn="l"/>
                <a:tab pos="1076325" algn="l"/>
                <a:tab pos="1341438" algn="l"/>
                <a:tab pos="2867025" algn="l"/>
                <a:tab pos="3138488" algn="l"/>
                <a:tab pos="3762375" algn="l"/>
                <a:tab pos="4395788" algn="l"/>
                <a:tab pos="4932363" algn="l"/>
                <a:tab pos="6189663" algn="l"/>
                <a:tab pos="7446963" algn="l"/>
              </a:tabLst>
              <a:defRPr/>
            </a:pPr>
            <a:r>
              <a:rPr kumimoji="0" lang="de-DE" sz="1800" b="0" i="0" u="none" strike="noStrike" kern="0" cap="none" spc="0" normalizeH="0" baseline="0" noProof="0" dirty="0">
                <a:ln>
                  <a:noFill/>
                </a:ln>
                <a:solidFill>
                  <a:srgbClr val="000000"/>
                </a:solidFill>
                <a:effectLst/>
                <a:uLnTx/>
                <a:uFillTx/>
                <a:latin typeface="Arial"/>
                <a:ea typeface="+mn-ea"/>
                <a:cs typeface="+mn-cs"/>
              </a:rPr>
              <a:t>						</a:t>
            </a:r>
            <a:r>
              <a:rPr kumimoji="0" lang="de-DE" sz="1800" b="0" i="0" u="none" strike="noStrike" kern="0" cap="none" spc="0" normalizeH="0" baseline="0" noProof="0" dirty="0">
                <a:ln>
                  <a:noFill/>
                </a:ln>
                <a:solidFill>
                  <a:srgbClr val="FF0000"/>
                </a:solidFill>
                <a:effectLst/>
                <a:uLnTx/>
                <a:uFillTx/>
                <a:latin typeface="Arial"/>
                <a:ea typeface="+mn-ea"/>
                <a:cs typeface="+mn-cs"/>
              </a:rPr>
              <a:t>■</a:t>
            </a:r>
            <a:r>
              <a:rPr kumimoji="0" lang="de-DE" sz="1800" b="0" i="0" u="none" strike="noStrike" kern="0" cap="none" spc="0" normalizeH="0" baseline="0" noProof="0" dirty="0">
                <a:ln>
                  <a:noFill/>
                </a:ln>
                <a:solidFill>
                  <a:srgbClr val="000000"/>
                </a:solidFill>
                <a:effectLst/>
                <a:uLnTx/>
                <a:uFillTx/>
                <a:latin typeface="Arial"/>
                <a:ea typeface="+mn-ea"/>
                <a:cs typeface="+mn-cs"/>
              </a:rPr>
              <a:t>	</a:t>
            </a:r>
            <a:r>
              <a:rPr kumimoji="0" lang="de-DE" sz="1800" b="1" i="0" u="none" strike="noStrike" kern="0" cap="none" spc="0" normalizeH="0" baseline="0" noProof="0" dirty="0">
                <a:ln>
                  <a:noFill/>
                </a:ln>
                <a:solidFill>
                  <a:srgbClr val="000000"/>
                </a:solidFill>
                <a:effectLst/>
                <a:uLnTx/>
                <a:uFillTx/>
                <a:latin typeface="Arial"/>
                <a:ea typeface="+mn-ea"/>
                <a:cs typeface="+mn-cs"/>
              </a:rPr>
              <a:t>Anzahl </a:t>
            </a:r>
            <a:r>
              <a:rPr kumimoji="0" lang="de-DE" sz="1800" b="0" i="0" u="none" strike="noStrike" kern="0" cap="none" spc="0" normalizeH="0" baseline="0" noProof="0" dirty="0">
                <a:ln>
                  <a:noFill/>
                </a:ln>
                <a:solidFill>
                  <a:srgbClr val="000000"/>
                </a:solidFill>
                <a:effectLst/>
                <a:uLnTx/>
                <a:uFillTx/>
                <a:latin typeface="Arial"/>
                <a:ea typeface="+mn-ea"/>
                <a:cs typeface="+mn-cs"/>
              </a:rPr>
              <a:t>in den letzten </a:t>
            </a:r>
            <a:r>
              <a:rPr kumimoji="0" lang="de-DE" sz="1800" b="1" i="0" u="none" strike="noStrike" kern="0" cap="none" spc="0" normalizeH="0" baseline="0" noProof="0" dirty="0">
                <a:ln>
                  <a:noFill/>
                </a:ln>
                <a:solidFill>
                  <a:srgbClr val="000000"/>
                </a:solidFill>
                <a:effectLst/>
                <a:uLnTx/>
                <a:uFillTx/>
                <a:latin typeface="Arial"/>
                <a:ea typeface="+mn-ea"/>
                <a:cs typeface="+mn-cs"/>
              </a:rPr>
              <a:t>30 Tagen </a:t>
            </a:r>
            <a:r>
              <a:rPr kumimoji="0" lang="de-DE" sz="1800" b="0" i="0" u="none" strike="noStrike" kern="0" cap="none" spc="0" normalizeH="0" baseline="0" noProof="0" dirty="0">
                <a:ln>
                  <a:noFill/>
                </a:ln>
                <a:solidFill>
                  <a:srgbClr val="000000"/>
                </a:solidFill>
                <a:effectLst/>
                <a:uLnTx/>
                <a:uFillTx/>
                <a:latin typeface="Arial"/>
                <a:ea typeface="+mn-ea"/>
                <a:cs typeface="+mn-cs"/>
              </a:rPr>
              <a:t>gegessener </a:t>
            </a:r>
            <a:r>
              <a:rPr kumimoji="0" lang="de-DE" sz="1800" b="1" i="0" u="none" strike="noStrike" kern="0" cap="none" spc="0" normalizeH="0" baseline="0" noProof="0" dirty="0">
                <a:ln>
                  <a:noFill/>
                </a:ln>
                <a:solidFill>
                  <a:srgbClr val="000000"/>
                </a:solidFill>
                <a:effectLst/>
                <a:uLnTx/>
                <a:uFillTx/>
                <a:latin typeface="Arial"/>
                <a:ea typeface="+mn-ea"/>
                <a:cs typeface="+mn-cs"/>
              </a:rPr>
              <a:t>Schnitzel</a:t>
            </a:r>
          </a:p>
          <a:p>
            <a:pPr marL="0" marR="0" lvl="0" indent="0" algn="l" defTabSz="914400" rtl="0" eaLnBrk="0" fontAlgn="base" latinLnBrk="0" hangingPunct="0">
              <a:lnSpc>
                <a:spcPct val="110000"/>
              </a:lnSpc>
              <a:spcBef>
                <a:spcPts val="200"/>
              </a:spcBef>
              <a:spcAft>
                <a:spcPts val="200"/>
              </a:spcAft>
              <a:buClr>
                <a:srgbClr val="FF0000"/>
              </a:buClr>
              <a:buSzTx/>
              <a:buFontTx/>
              <a:buNone/>
              <a:tabLst>
                <a:tab pos="273050" algn="l"/>
                <a:tab pos="534988" algn="l"/>
                <a:tab pos="803275" algn="l"/>
                <a:tab pos="1076325" algn="l"/>
                <a:tab pos="1341438" algn="l"/>
                <a:tab pos="2867025" algn="l"/>
                <a:tab pos="3138488" algn="l"/>
                <a:tab pos="3762375" algn="l"/>
                <a:tab pos="4395788" algn="l"/>
                <a:tab pos="4932363" algn="l"/>
                <a:tab pos="6189663" algn="l"/>
                <a:tab pos="7446963" algn="l"/>
              </a:tabLst>
              <a:defRPr/>
            </a:pPr>
            <a:r>
              <a:rPr kumimoji="0" lang="de-DE" sz="1800" b="0" i="0" u="none" strike="noStrike" kern="0" cap="none" spc="0" normalizeH="0" baseline="0" noProof="0" dirty="0">
                <a:ln>
                  <a:noFill/>
                </a:ln>
                <a:solidFill>
                  <a:srgbClr val="000000"/>
                </a:solidFill>
                <a:effectLst/>
                <a:uLnTx/>
                <a:uFillTx/>
                <a:latin typeface="Arial"/>
                <a:ea typeface="+mn-ea"/>
                <a:cs typeface="+mn-cs"/>
              </a:rPr>
              <a:t>							aus	‒ Gemüse	|__|__|	 ‒ Soja	|__|__|</a:t>
            </a:r>
          </a:p>
          <a:p>
            <a:pPr marL="0" marR="0" lvl="0" indent="0" algn="l" defTabSz="914400" rtl="0" eaLnBrk="0" fontAlgn="base" latinLnBrk="0" hangingPunct="0">
              <a:lnSpc>
                <a:spcPct val="110000"/>
              </a:lnSpc>
              <a:spcBef>
                <a:spcPts val="200"/>
              </a:spcBef>
              <a:spcAft>
                <a:spcPts val="200"/>
              </a:spcAft>
              <a:buClr>
                <a:srgbClr val="FF0000"/>
              </a:buClr>
              <a:buSzTx/>
              <a:buFontTx/>
              <a:buNone/>
              <a:tabLst>
                <a:tab pos="273050" algn="l"/>
                <a:tab pos="534988" algn="l"/>
                <a:tab pos="803275" algn="l"/>
                <a:tab pos="1076325" algn="l"/>
                <a:tab pos="1341438" algn="l"/>
                <a:tab pos="2867025" algn="l"/>
                <a:tab pos="3138488" algn="l"/>
                <a:tab pos="3762375" algn="l"/>
                <a:tab pos="4395788" algn="l"/>
                <a:tab pos="4932363" algn="l"/>
                <a:tab pos="6189663" algn="l"/>
                <a:tab pos="7446963" algn="l"/>
              </a:tabLst>
              <a:defRPr/>
            </a:pPr>
            <a:r>
              <a:rPr kumimoji="0" lang="de-DE" sz="1800" b="0" i="0" u="none" strike="noStrike" kern="0" cap="none" spc="0" normalizeH="0" baseline="0" noProof="0" dirty="0">
                <a:ln>
                  <a:noFill/>
                </a:ln>
                <a:solidFill>
                  <a:srgbClr val="000000"/>
                </a:solidFill>
                <a:effectLst/>
                <a:uLnTx/>
                <a:uFillTx/>
                <a:latin typeface="Arial"/>
                <a:ea typeface="+mn-ea"/>
                <a:cs typeface="+mn-cs"/>
              </a:rPr>
              <a:t>								‒ Huhn	|__|__|	 ‒ Schwein	|__|__|    usw.</a:t>
            </a:r>
          </a:p>
        </p:txBody>
      </p:sp>
      <p:sp>
        <p:nvSpPr>
          <p:cNvPr id="9" name="Text Box 4"/>
          <p:cNvSpPr txBox="1">
            <a:spLocks noChangeArrowheads="1"/>
          </p:cNvSpPr>
          <p:nvPr/>
        </p:nvSpPr>
        <p:spPr bwMode="auto">
          <a:xfrm>
            <a:off x="0" y="-3323"/>
            <a:ext cx="6713477" cy="463846"/>
          </a:xfrm>
          <a:prstGeom prst="rect">
            <a:avLst/>
          </a:prstGeom>
          <a:noFill/>
          <a:ln w="12700">
            <a:noFill/>
            <a:miter lim="800000"/>
            <a:headEnd/>
            <a:tailEnd/>
          </a:ln>
        </p:spPr>
        <p:txBody>
          <a:bodyPr wrap="none" lIns="126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de-DE" sz="2400" b="1" i="0" u="none" strike="noStrike" kern="1200" cap="none" spc="0" normalizeH="0" baseline="0" noProof="0" dirty="0">
                <a:ln>
                  <a:noFill/>
                </a:ln>
                <a:solidFill>
                  <a:srgbClr val="464B71"/>
                </a:solidFill>
                <a:effectLst/>
                <a:uLnTx/>
                <a:uFillTx/>
                <a:latin typeface="Arial"/>
                <a:ea typeface="+mn-ea"/>
                <a:cs typeface="+mn-cs"/>
              </a:rPr>
              <a:t>Präzisierung, Hierarchisierung, Detaillierung</a:t>
            </a:r>
            <a:endParaRPr kumimoji="0" lang="de-AT" sz="2400" b="0" i="0" u="none" strike="noStrike" kern="1200" cap="none" spc="0" normalizeH="0" baseline="0" noProof="0" dirty="0">
              <a:ln>
                <a:noFill/>
              </a:ln>
              <a:solidFill>
                <a:srgbClr val="464B71"/>
              </a:solidFill>
              <a:effectLst/>
              <a:uLnTx/>
              <a:uFillTx/>
              <a:latin typeface="Arial"/>
              <a:ea typeface="+mn-ea"/>
              <a:cs typeface="+mn-cs"/>
            </a:endParaRPr>
          </a:p>
        </p:txBody>
      </p:sp>
      <p:graphicFrame>
        <p:nvGraphicFramePr>
          <p:cNvPr id="22" name="Tabelle 21">
            <a:extLst>
              <a:ext uri="{FF2B5EF4-FFF2-40B4-BE49-F238E27FC236}">
                <a16:creationId xmlns:a16="http://schemas.microsoft.com/office/drawing/2014/main" id="{8415B253-193F-4743-B8F4-26BE96899E0F}"/>
              </a:ext>
            </a:extLst>
          </p:cNvPr>
          <p:cNvGraphicFramePr>
            <a:graphicFrameLocks noGrp="1"/>
          </p:cNvGraphicFramePr>
          <p:nvPr>
            <p:extLst>
              <p:ext uri="{D42A27DB-BD31-4B8C-83A1-F6EECF244321}">
                <p14:modId xmlns:p14="http://schemas.microsoft.com/office/powerpoint/2010/main" val="1333736494"/>
              </p:ext>
            </p:extLst>
          </p:nvPr>
        </p:nvGraphicFramePr>
        <p:xfrm>
          <a:off x="7471612" y="1402357"/>
          <a:ext cx="870013" cy="3735540"/>
        </p:xfrm>
        <a:graphic>
          <a:graphicData uri="http://schemas.openxmlformats.org/drawingml/2006/table">
            <a:tbl>
              <a:tblPr firstRow="1" bandRow="1">
                <a:effectLst>
                  <a:outerShdw blurRad="50800" dist="38100" dir="2700000" algn="tl" rotWithShape="0">
                    <a:prstClr val="black">
                      <a:alpha val="40000"/>
                    </a:prstClr>
                  </a:outerShdw>
                </a:effectLst>
              </a:tblPr>
              <a:tblGrid>
                <a:gridCol w="870013">
                  <a:extLst>
                    <a:ext uri="{9D8B030D-6E8A-4147-A177-3AD203B41FA5}">
                      <a16:colId xmlns:a16="http://schemas.microsoft.com/office/drawing/2014/main" val="1361931630"/>
                    </a:ext>
                  </a:extLst>
                </a:gridCol>
              </a:tblGrid>
              <a:tr h="933885">
                <a:tc>
                  <a:txBody>
                    <a:bodyPr/>
                    <a:lstStyle/>
                    <a:p>
                      <a:pPr algn="l"/>
                      <a:r>
                        <a:rPr lang="de-DE" sz="1400" b="0" dirty="0">
                          <a:solidFill>
                            <a:srgbClr val="464B71"/>
                          </a:solidFill>
                        </a:rPr>
                        <a:t>Gemüse</a:t>
                      </a:r>
                      <a:endParaRPr lang="de-AT" sz="1400" b="0" dirty="0">
                        <a:solidFill>
                          <a:srgbClr val="464B7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755600014"/>
                  </a:ext>
                </a:extLst>
              </a:tr>
              <a:tr h="933885">
                <a:tc>
                  <a:txBody>
                    <a:bodyPr/>
                    <a:lstStyle/>
                    <a:p>
                      <a:pPr algn="l"/>
                      <a:r>
                        <a:rPr lang="de-DE" sz="1400" b="0" dirty="0">
                          <a:solidFill>
                            <a:srgbClr val="464B71"/>
                          </a:solidFill>
                        </a:rPr>
                        <a:t>Soja</a:t>
                      </a:r>
                      <a:endParaRPr lang="de-AT" sz="1400" b="0" dirty="0">
                        <a:solidFill>
                          <a:srgbClr val="464B7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773587835"/>
                  </a:ext>
                </a:extLst>
              </a:tr>
              <a:tr h="933885">
                <a:tc>
                  <a:txBody>
                    <a:bodyPr/>
                    <a:lstStyle/>
                    <a:p>
                      <a:pPr algn="l"/>
                      <a:r>
                        <a:rPr lang="de-DE" sz="1400" b="0" dirty="0">
                          <a:solidFill>
                            <a:srgbClr val="464B71"/>
                          </a:solidFill>
                        </a:rPr>
                        <a:t>Huhn</a:t>
                      </a:r>
                      <a:endParaRPr lang="de-AT" sz="1400" b="0" dirty="0">
                        <a:solidFill>
                          <a:srgbClr val="464B7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106242831"/>
                  </a:ext>
                </a:extLst>
              </a:tr>
              <a:tr h="933885">
                <a:tc>
                  <a:txBody>
                    <a:bodyPr/>
                    <a:lstStyle/>
                    <a:p>
                      <a:pPr algn="l"/>
                      <a:r>
                        <a:rPr lang="de-DE" sz="1400" b="0" dirty="0">
                          <a:solidFill>
                            <a:srgbClr val="464B71"/>
                          </a:solidFill>
                        </a:rPr>
                        <a:t>Schwein</a:t>
                      </a:r>
                      <a:endParaRPr lang="de-AT" sz="1400" b="0" dirty="0">
                        <a:solidFill>
                          <a:srgbClr val="464B7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493253439"/>
                  </a:ext>
                </a:extLst>
              </a:tr>
            </a:tbl>
          </a:graphicData>
        </a:graphic>
      </p:graphicFrame>
      <p:sp>
        <p:nvSpPr>
          <p:cNvPr id="24" name="Rechteck 23">
            <a:extLst>
              <a:ext uri="{FF2B5EF4-FFF2-40B4-BE49-F238E27FC236}">
                <a16:creationId xmlns:a16="http://schemas.microsoft.com/office/drawing/2014/main" id="{6ED1C5BA-DDF0-4CE6-9D43-FEC97BC08F26}"/>
              </a:ext>
            </a:extLst>
          </p:cNvPr>
          <p:cNvSpPr/>
          <p:nvPr/>
        </p:nvSpPr>
        <p:spPr>
          <a:xfrm>
            <a:off x="8293896" y="1001472"/>
            <a:ext cx="553357" cy="318998"/>
          </a:xfrm>
          <a:prstGeom prst="rect">
            <a:avLst/>
          </a:prstGeom>
        </p:spPr>
        <p:txBody>
          <a:bodyPr wrap="none">
            <a:sp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r>
              <a:rPr kumimoji="0" lang="de-DE" sz="1400" b="0" i="0" u="none" strike="noStrike" kern="0" cap="none" spc="0" normalizeH="0" baseline="0" noProof="0" dirty="0">
                <a:ln>
                  <a:noFill/>
                </a:ln>
                <a:solidFill>
                  <a:srgbClr val="464B71"/>
                </a:solidFill>
                <a:effectLst/>
                <a:uLnTx/>
                <a:uFillTx/>
                <a:latin typeface="Arial"/>
                <a:ea typeface="+mn-ea"/>
                <a:cs typeface="+mn-cs"/>
              </a:rPr>
              <a:t>Alter</a:t>
            </a:r>
            <a:endParaRPr kumimoji="0" lang="de-AT" sz="1400" b="0" i="0" u="none" strike="noStrike" kern="1200" cap="none" spc="0" normalizeH="0" baseline="0" noProof="0" dirty="0">
              <a:ln>
                <a:noFill/>
              </a:ln>
              <a:solidFill>
                <a:srgbClr val="464B71"/>
              </a:solidFill>
              <a:effectLst/>
              <a:uLnTx/>
              <a:uFillTx/>
              <a:latin typeface="Arial" pitchFamily="34" charset="0"/>
              <a:ea typeface="+mn-ea"/>
              <a:cs typeface="+mn-cs"/>
            </a:endParaRPr>
          </a:p>
        </p:txBody>
      </p:sp>
      <p:sp>
        <p:nvSpPr>
          <p:cNvPr id="15" name="Rectangle 16">
            <a:extLst>
              <a:ext uri="{FF2B5EF4-FFF2-40B4-BE49-F238E27FC236}">
                <a16:creationId xmlns:a16="http://schemas.microsoft.com/office/drawing/2014/main" id="{B78C63A7-84FC-44F0-9263-B20B1FDCF46C}"/>
              </a:ext>
            </a:extLst>
          </p:cNvPr>
          <p:cNvSpPr txBox="1">
            <a:spLocks noChangeArrowheads="1"/>
          </p:cNvSpPr>
          <p:nvPr/>
        </p:nvSpPr>
        <p:spPr bwMode="auto">
          <a:xfrm>
            <a:off x="507348" y="5085326"/>
            <a:ext cx="2921307" cy="350485"/>
          </a:xfrm>
          <a:prstGeom prst="rect">
            <a:avLst/>
          </a:prstGeom>
          <a:noFill/>
          <a:ln w="9525" algn="ctr">
            <a:noFill/>
            <a:miter lim="800000"/>
            <a:headEnd/>
            <a:tailEnd/>
          </a:ln>
          <a:effectLst/>
        </p:spPr>
        <p:txBody>
          <a:bodyPr anchor="ctr"/>
          <a:lstStyle>
            <a:defPPr>
              <a:defRPr lang="de-DE"/>
            </a:defPPr>
            <a:lvl1pPr algn="ctr">
              <a:lnSpc>
                <a:spcPct val="114000"/>
              </a:lnSpc>
              <a:spcBef>
                <a:spcPts val="500"/>
              </a:spcBef>
              <a:spcAft>
                <a:spcPts val="500"/>
              </a:spcAft>
              <a:buClrTx/>
              <a:buFontTx/>
              <a:buNone/>
              <a:defRPr>
                <a:solidFill>
                  <a:srgbClr val="FF0000"/>
                </a:solidFill>
                <a:latin typeface="Calibri" panose="020F0502020204030204" pitchFamily="34" charset="0"/>
              </a:defRPr>
            </a:lvl1pPr>
          </a:lstStyle>
          <a:p>
            <a:pPr marL="0" marR="0" lvl="0" indent="0" algn="l" defTabSz="914400" rtl="0" eaLnBrk="0" fontAlgn="base" latinLnBrk="0" hangingPunct="0">
              <a:lnSpc>
                <a:spcPct val="114000"/>
              </a:lnSpc>
              <a:spcBef>
                <a:spcPts val="500"/>
              </a:spcBef>
              <a:spcAft>
                <a:spcPts val="500"/>
              </a:spcAft>
              <a:buClr>
                <a:srgbClr val="FF0000"/>
              </a:buClr>
              <a:buSzTx/>
              <a:buFontTx/>
              <a:buNone/>
              <a:tabLst>
                <a:tab pos="273050" algn="l"/>
                <a:tab pos="534988" algn="l"/>
                <a:tab pos="803275" algn="l"/>
                <a:tab pos="1076325" algn="l"/>
                <a:tab pos="1341438" algn="l"/>
                <a:tab pos="2867025" algn="l"/>
                <a:tab pos="3138488" algn="l"/>
                <a:tab pos="3762375" algn="l"/>
                <a:tab pos="4395788" algn="l"/>
                <a:tab pos="4932363" algn="l"/>
                <a:tab pos="6189663" algn="l"/>
                <a:tab pos="7446963" algn="l"/>
              </a:tabLst>
              <a:defRPr/>
            </a:pPr>
            <a:r>
              <a:rPr kumimoji="0" lang="de-DE" sz="1800" b="0" i="0" u="none" strike="noStrike" kern="0" cap="none" spc="0" normalizeH="0" baseline="0" noProof="0" dirty="0">
                <a:ln>
                  <a:noFill/>
                </a:ln>
                <a:solidFill>
                  <a:srgbClr val="FF0000"/>
                </a:solidFill>
                <a:effectLst/>
                <a:uLnTx/>
                <a:uFillTx/>
                <a:latin typeface="Arial"/>
                <a:ea typeface="+mn-ea"/>
                <a:cs typeface="+mn-cs"/>
              </a:rPr>
              <a:t>► </a:t>
            </a:r>
            <a:r>
              <a:rPr kumimoji="0" lang="de-DE" sz="1800" b="1" i="0" u="none" strike="noStrike" kern="0" cap="none" spc="0" normalizeH="0" baseline="0" noProof="0" dirty="0">
                <a:ln>
                  <a:noFill/>
                </a:ln>
                <a:solidFill>
                  <a:srgbClr val="464B71"/>
                </a:solidFill>
                <a:effectLst/>
                <a:uLnTx/>
                <a:uFillTx/>
                <a:latin typeface="Arial"/>
                <a:ea typeface="+mn-ea"/>
                <a:cs typeface="+mn-cs"/>
              </a:rPr>
              <a:t>Erhebungsvariablen:</a:t>
            </a:r>
            <a:endParaRPr kumimoji="0" lang="de-DE" sz="1800" b="0" i="0" u="none" strike="noStrike" kern="0" cap="none" spc="0" normalizeH="0" baseline="0" noProof="0" dirty="0">
              <a:ln>
                <a:noFill/>
              </a:ln>
              <a:solidFill>
                <a:srgbClr val="000000"/>
              </a:solidFill>
              <a:effectLst/>
              <a:uLnTx/>
              <a:uFillTx/>
              <a:latin typeface="Arial"/>
              <a:ea typeface="+mn-ea"/>
              <a:cs typeface="+mn-cs"/>
            </a:endParaRPr>
          </a:p>
        </p:txBody>
      </p:sp>
      <p:pic>
        <p:nvPicPr>
          <p:cNvPr id="7" name="Grafik 6">
            <a:extLst>
              <a:ext uri="{FF2B5EF4-FFF2-40B4-BE49-F238E27FC236}">
                <a16:creationId xmlns:a16="http://schemas.microsoft.com/office/drawing/2014/main" id="{9327DAC6-7AE1-8FBD-0CE7-C74EC6DD35D0}"/>
              </a:ext>
            </a:extLst>
          </p:cNvPr>
          <p:cNvPicPr>
            <a:picLocks noChangeAspect="1"/>
          </p:cNvPicPr>
          <p:nvPr/>
        </p:nvPicPr>
        <p:blipFill rotWithShape="1">
          <a:blip r:embed="rId5"/>
          <a:srcRect l="18431" r="35670"/>
          <a:stretch/>
        </p:blipFill>
        <p:spPr>
          <a:xfrm>
            <a:off x="8387005" y="3200689"/>
            <a:ext cx="1261727" cy="1094011"/>
          </a:xfrm>
          <a:prstGeom prst="rect">
            <a:avLst/>
          </a:prstGeom>
        </p:spPr>
      </p:pic>
      <p:pic>
        <p:nvPicPr>
          <p:cNvPr id="11" name="Grafik 10">
            <a:extLst>
              <a:ext uri="{FF2B5EF4-FFF2-40B4-BE49-F238E27FC236}">
                <a16:creationId xmlns:a16="http://schemas.microsoft.com/office/drawing/2014/main" id="{27B66C21-A843-47F4-4992-7F88D59757DB}"/>
              </a:ext>
            </a:extLst>
          </p:cNvPr>
          <p:cNvPicPr>
            <a:picLocks noChangeAspect="1"/>
          </p:cNvPicPr>
          <p:nvPr/>
        </p:nvPicPr>
        <p:blipFill rotWithShape="1">
          <a:blip r:embed="rId5"/>
          <a:srcRect l="18652" r="35449"/>
          <a:stretch/>
        </p:blipFill>
        <p:spPr>
          <a:xfrm flipH="1">
            <a:off x="8387005" y="4175639"/>
            <a:ext cx="1261727" cy="1094011"/>
          </a:xfrm>
          <a:prstGeom prst="rect">
            <a:avLst/>
          </a:prstGeom>
        </p:spPr>
      </p:pic>
      <p:sp>
        <p:nvSpPr>
          <p:cNvPr id="20" name="Rechteck 19">
            <a:extLst>
              <a:ext uri="{FF2B5EF4-FFF2-40B4-BE49-F238E27FC236}">
                <a16:creationId xmlns:a16="http://schemas.microsoft.com/office/drawing/2014/main" id="{1809D49D-2BD7-4780-8900-5EDA1B8DFF22}"/>
              </a:ext>
            </a:extLst>
          </p:cNvPr>
          <p:cNvSpPr/>
          <p:nvPr/>
        </p:nvSpPr>
        <p:spPr bwMode="auto">
          <a:xfrm>
            <a:off x="7457244" y="890001"/>
            <a:ext cx="2281560" cy="4247896"/>
          </a:xfrm>
          <a:prstGeom prst="rect">
            <a:avLst/>
          </a:prstGeom>
          <a:noFill/>
          <a:ln w="12700" cap="flat" cmpd="sng" algn="ctr">
            <a:solidFill>
              <a:schemeClr val="tx1"/>
            </a:solidFill>
            <a:prstDash val="solid"/>
            <a:round/>
            <a:headEnd type="none" w="med" len="med"/>
            <a:tailEnd type="none" w="med" len="med"/>
          </a:ln>
          <a:effectLst>
            <a:outerShdw blurRad="50800" dist="38100" dir="2700000" algn="tl" rotWithShape="0">
              <a:prstClr val="black">
                <a:alpha val="40000"/>
              </a:prstClr>
            </a:outerShdw>
          </a:effectLst>
        </p:spPr>
        <p:txBody>
          <a:bodyPr rtlCol="0" anchor="ct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3333FF"/>
              </a:solidFill>
              <a:effectLst/>
              <a:uLnTx/>
              <a:uFillTx/>
              <a:latin typeface="Arial" pitchFamily="34" charset="0"/>
              <a:ea typeface="+mn-ea"/>
              <a:cs typeface="+mn-cs"/>
            </a:endParaRPr>
          </a:p>
        </p:txBody>
      </p:sp>
      <p:sp>
        <p:nvSpPr>
          <p:cNvPr id="4" name="Rechteck 3">
            <a:extLst>
              <a:ext uri="{FF2B5EF4-FFF2-40B4-BE49-F238E27FC236}">
                <a16:creationId xmlns:a16="http://schemas.microsoft.com/office/drawing/2014/main" id="{FA4F254B-9AB1-4BB1-F1DF-1DDD7083458F}"/>
              </a:ext>
            </a:extLst>
          </p:cNvPr>
          <p:cNvSpPr/>
          <p:nvPr/>
        </p:nvSpPr>
        <p:spPr>
          <a:xfrm>
            <a:off x="2" y="6614160"/>
            <a:ext cx="9311638" cy="243841"/>
          </a:xfrm>
          <a:prstGeom prst="rect">
            <a:avLst/>
          </a:prstGeom>
          <a:no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Statistik</a:t>
            </a:r>
            <a:r>
              <a:rPr lang="en-US" sz="1000" i="1" dirty="0">
                <a:solidFill>
                  <a:srgbClr val="FFFFFF">
                    <a:lumMod val="50000"/>
                  </a:srgbClr>
                </a:solidFill>
              </a:rPr>
              <a:t> und SPSS.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193–206.</a:t>
            </a:r>
            <a:endParaRPr lang="de-DE" sz="1000" dirty="0">
              <a:solidFill>
                <a:srgbClr val="FFFFFF">
                  <a:lumMod val="50000"/>
                </a:srgbClr>
              </a:solidFill>
            </a:endParaRPr>
          </a:p>
        </p:txBody>
      </p:sp>
      <p:pic>
        <p:nvPicPr>
          <p:cNvPr id="5" name="Grafik 4" descr="Ein Bild, das Text, Screenshot, Schrift, Grafikdesign enthält.&#10;&#10;Automatisch generierte Beschreibung">
            <a:extLst>
              <a:ext uri="{FF2B5EF4-FFF2-40B4-BE49-F238E27FC236}">
                <a16:creationId xmlns:a16="http://schemas.microsoft.com/office/drawing/2014/main" id="{286F78DD-702F-5CF5-2767-E244255E0C50}"/>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360000">
            <a:off x="9390541" y="6191925"/>
            <a:ext cx="409016" cy="5760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1565174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6">
                                            <p:txEl>
                                              <p:pRg st="0" end="0"/>
                                            </p:txEl>
                                          </p:spTgt>
                                        </p:tgtEl>
                                        <p:attrNameLst>
                                          <p:attrName>style.visibility</p:attrName>
                                        </p:attrNameLst>
                                      </p:cBhvr>
                                      <p:to>
                                        <p:strVal val="visible"/>
                                      </p:to>
                                    </p:set>
                                    <p:animEffect transition="in" filter="fade">
                                      <p:cBhvr>
                                        <p:cTn id="7" dur="500"/>
                                        <p:tgtEl>
                                          <p:spTgt spid="8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86">
                                            <p:txEl>
                                              <p:pRg st="1" end="1"/>
                                            </p:txEl>
                                          </p:spTgt>
                                        </p:tgtEl>
                                        <p:attrNameLst>
                                          <p:attrName>style.visibility</p:attrName>
                                        </p:attrNameLst>
                                      </p:cBhvr>
                                      <p:to>
                                        <p:strVal val="visible"/>
                                      </p:to>
                                    </p:set>
                                    <p:animEffect transition="in" filter="fade">
                                      <p:cBhvr>
                                        <p:cTn id="12" dur="500"/>
                                        <p:tgtEl>
                                          <p:spTgt spid="86">
                                            <p:txEl>
                                              <p:pRg st="1" end="1"/>
                                            </p:txEl>
                                          </p:spTgt>
                                        </p:tgtEl>
                                      </p:cBhvr>
                                    </p:animEffect>
                                  </p:childTnLst>
                                </p:cTn>
                              </p:par>
                            </p:childTnLst>
                          </p:cTn>
                        </p:par>
                        <p:par>
                          <p:cTn id="13" fill="hold">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86">
                                            <p:txEl>
                                              <p:pRg st="2" end="2"/>
                                            </p:txEl>
                                          </p:spTgt>
                                        </p:tgtEl>
                                        <p:attrNameLst>
                                          <p:attrName>style.visibility</p:attrName>
                                        </p:attrNameLst>
                                      </p:cBhvr>
                                      <p:to>
                                        <p:strVal val="visible"/>
                                      </p:to>
                                    </p:set>
                                    <p:animEffect transition="in" filter="fade">
                                      <p:cBhvr>
                                        <p:cTn id="16" dur="500"/>
                                        <p:tgtEl>
                                          <p:spTgt spid="86">
                                            <p:txEl>
                                              <p:pRg st="2" end="2"/>
                                            </p:txEl>
                                          </p:spTgt>
                                        </p:tgtEl>
                                      </p:cBhvr>
                                    </p:animEffect>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86">
                                            <p:txEl>
                                              <p:pRg st="3" end="3"/>
                                            </p:txEl>
                                          </p:spTgt>
                                        </p:tgtEl>
                                        <p:attrNameLst>
                                          <p:attrName>style.visibility</p:attrName>
                                        </p:attrNameLst>
                                      </p:cBhvr>
                                      <p:to>
                                        <p:strVal val="visible"/>
                                      </p:to>
                                    </p:set>
                                    <p:animEffect transition="in" filter="fade">
                                      <p:cBhvr>
                                        <p:cTn id="20" dur="500"/>
                                        <p:tgtEl>
                                          <p:spTgt spid="86">
                                            <p:txEl>
                                              <p:pRg st="3" end="3"/>
                                            </p:txEl>
                                          </p:spTgt>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86">
                                            <p:txEl>
                                              <p:pRg st="4" end="4"/>
                                            </p:txEl>
                                          </p:spTgt>
                                        </p:tgtEl>
                                        <p:attrNameLst>
                                          <p:attrName>style.visibility</p:attrName>
                                        </p:attrNameLst>
                                      </p:cBhvr>
                                      <p:to>
                                        <p:strVal val="visible"/>
                                      </p:to>
                                    </p:set>
                                    <p:animEffect transition="in" filter="fade">
                                      <p:cBhvr>
                                        <p:cTn id="24" dur="500"/>
                                        <p:tgtEl>
                                          <p:spTgt spid="86">
                                            <p:txEl>
                                              <p:pRg st="4" end="4"/>
                                            </p:txEl>
                                          </p:spTgt>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86">
                                            <p:txEl>
                                              <p:pRg st="5" end="5"/>
                                            </p:txEl>
                                          </p:spTgt>
                                        </p:tgtEl>
                                        <p:attrNameLst>
                                          <p:attrName>style.visibility</p:attrName>
                                        </p:attrNameLst>
                                      </p:cBhvr>
                                      <p:to>
                                        <p:strVal val="visible"/>
                                      </p:to>
                                    </p:set>
                                    <p:animEffect transition="in" filter="fade">
                                      <p:cBhvr>
                                        <p:cTn id="28" dur="500"/>
                                        <p:tgtEl>
                                          <p:spTgt spid="86">
                                            <p:txEl>
                                              <p:pRg st="5" end="5"/>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15">
                                            <p:txEl>
                                              <p:pRg st="0" end="0"/>
                                            </p:txEl>
                                          </p:spTgt>
                                        </p:tgtEl>
                                        <p:attrNameLst>
                                          <p:attrName>style.visibility</p:attrName>
                                        </p:attrNameLst>
                                      </p:cBhvr>
                                      <p:to>
                                        <p:strVal val="visible"/>
                                      </p:to>
                                    </p:set>
                                    <p:animEffect transition="in" filter="fade">
                                      <p:cBhvr>
                                        <p:cTn id="33" dur="500"/>
                                        <p:tgtEl>
                                          <p:spTgt spid="15">
                                            <p:txEl>
                                              <p:pRg st="0" end="0"/>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nodeType="clickEffect">
                                  <p:stCondLst>
                                    <p:cond delay="0"/>
                                  </p:stCondLst>
                                  <p:childTnLst>
                                    <p:set>
                                      <p:cBhvr>
                                        <p:cTn id="37" dur="1" fill="hold">
                                          <p:stCondLst>
                                            <p:cond delay="0"/>
                                          </p:stCondLst>
                                        </p:cTn>
                                        <p:tgtEl>
                                          <p:spTgt spid="86">
                                            <p:txEl>
                                              <p:pRg st="6" end="6"/>
                                            </p:txEl>
                                          </p:spTgt>
                                        </p:tgtEl>
                                        <p:attrNameLst>
                                          <p:attrName>style.visibility</p:attrName>
                                        </p:attrNameLst>
                                      </p:cBhvr>
                                      <p:to>
                                        <p:strVal val="visible"/>
                                      </p:to>
                                    </p:set>
                                    <p:animEffect transition="in" filter="fade">
                                      <p:cBhvr>
                                        <p:cTn id="38" dur="500"/>
                                        <p:tgtEl>
                                          <p:spTgt spid="86">
                                            <p:txEl>
                                              <p:pRg st="6" end="6"/>
                                            </p:txEl>
                                          </p:spTgt>
                                        </p:tgtEl>
                                      </p:cBhvr>
                                    </p:animEffect>
                                  </p:childTnLst>
                                </p:cTn>
                              </p:par>
                            </p:childTnLst>
                          </p:cTn>
                        </p:par>
                        <p:par>
                          <p:cTn id="39" fill="hold">
                            <p:stCondLst>
                              <p:cond delay="500"/>
                            </p:stCondLst>
                            <p:childTnLst>
                              <p:par>
                                <p:cTn id="40" presetID="10" presetClass="entr" presetSubtype="0" fill="hold" nodeType="afterEffect">
                                  <p:stCondLst>
                                    <p:cond delay="0"/>
                                  </p:stCondLst>
                                  <p:childTnLst>
                                    <p:set>
                                      <p:cBhvr>
                                        <p:cTn id="41" dur="1" fill="hold">
                                          <p:stCondLst>
                                            <p:cond delay="0"/>
                                          </p:stCondLst>
                                        </p:cTn>
                                        <p:tgtEl>
                                          <p:spTgt spid="86">
                                            <p:txEl>
                                              <p:pRg st="7" end="7"/>
                                            </p:txEl>
                                          </p:spTgt>
                                        </p:tgtEl>
                                        <p:attrNameLst>
                                          <p:attrName>style.visibility</p:attrName>
                                        </p:attrNameLst>
                                      </p:cBhvr>
                                      <p:to>
                                        <p:strVal val="visible"/>
                                      </p:to>
                                    </p:set>
                                    <p:animEffect transition="in" filter="fade">
                                      <p:cBhvr>
                                        <p:cTn id="42" dur="500"/>
                                        <p:tgtEl>
                                          <p:spTgt spid="86">
                                            <p:txEl>
                                              <p:pRg st="7" end="7"/>
                                            </p:txEl>
                                          </p:spTgt>
                                        </p:tgtEl>
                                      </p:cBhvr>
                                    </p:animEffect>
                                  </p:childTnLst>
                                </p:cTn>
                              </p:par>
                            </p:childTnLst>
                          </p:cTn>
                        </p:par>
                        <p:par>
                          <p:cTn id="43" fill="hold">
                            <p:stCondLst>
                              <p:cond delay="1000"/>
                            </p:stCondLst>
                            <p:childTnLst>
                              <p:par>
                                <p:cTn id="44" presetID="10" presetClass="entr" presetSubtype="0" fill="hold" nodeType="afterEffect">
                                  <p:stCondLst>
                                    <p:cond delay="0"/>
                                  </p:stCondLst>
                                  <p:childTnLst>
                                    <p:set>
                                      <p:cBhvr>
                                        <p:cTn id="45" dur="1" fill="hold">
                                          <p:stCondLst>
                                            <p:cond delay="0"/>
                                          </p:stCondLst>
                                        </p:cTn>
                                        <p:tgtEl>
                                          <p:spTgt spid="86">
                                            <p:txEl>
                                              <p:pRg st="8" end="8"/>
                                            </p:txEl>
                                          </p:spTgt>
                                        </p:tgtEl>
                                        <p:attrNameLst>
                                          <p:attrName>style.visibility</p:attrName>
                                        </p:attrNameLst>
                                      </p:cBhvr>
                                      <p:to>
                                        <p:strVal val="visible"/>
                                      </p:to>
                                    </p:set>
                                    <p:animEffect transition="in" filter="fade">
                                      <p:cBhvr>
                                        <p:cTn id="46" dur="500"/>
                                        <p:tgtEl>
                                          <p:spTgt spid="86">
                                            <p:txEl>
                                              <p:pRg st="8" end="8"/>
                                            </p:txEl>
                                          </p:spTgt>
                                        </p:tgtEl>
                                      </p:cBhvr>
                                    </p:animEffect>
                                  </p:childTnLst>
                                </p:cTn>
                              </p:par>
                            </p:childTnLst>
                          </p:cTn>
                        </p:par>
                        <p:par>
                          <p:cTn id="47" fill="hold">
                            <p:stCondLst>
                              <p:cond delay="1500"/>
                            </p:stCondLst>
                            <p:childTnLst>
                              <p:par>
                                <p:cTn id="48" presetID="10" presetClass="entr" presetSubtype="0" fill="hold" nodeType="afterEffect">
                                  <p:stCondLst>
                                    <p:cond delay="0"/>
                                  </p:stCondLst>
                                  <p:childTnLst>
                                    <p:set>
                                      <p:cBhvr>
                                        <p:cTn id="49" dur="1" fill="hold">
                                          <p:stCondLst>
                                            <p:cond delay="0"/>
                                          </p:stCondLst>
                                        </p:cTn>
                                        <p:tgtEl>
                                          <p:spTgt spid="86">
                                            <p:txEl>
                                              <p:pRg st="9" end="9"/>
                                            </p:txEl>
                                          </p:spTgt>
                                        </p:tgtEl>
                                        <p:attrNameLst>
                                          <p:attrName>style.visibility</p:attrName>
                                        </p:attrNameLst>
                                      </p:cBhvr>
                                      <p:to>
                                        <p:strVal val="visible"/>
                                      </p:to>
                                    </p:set>
                                    <p:animEffect transition="in" filter="fade">
                                      <p:cBhvr>
                                        <p:cTn id="50" dur="500"/>
                                        <p:tgtEl>
                                          <p:spTgt spid="86">
                                            <p:txEl>
                                              <p:pRg st="9" end="9"/>
                                            </p:txEl>
                                          </p:spTgt>
                                        </p:tgtEl>
                                      </p:cBhvr>
                                    </p:animEffect>
                                  </p:childTnLst>
                                </p:cTn>
                              </p:par>
                            </p:childTnLst>
                          </p:cTn>
                        </p:par>
                      </p:childTnLst>
                    </p:cTn>
                  </p:par>
                  <p:par>
                    <p:cTn id="51" fill="hold">
                      <p:stCondLst>
                        <p:cond delay="indefinite"/>
                      </p:stCondLst>
                      <p:childTnLst>
                        <p:par>
                          <p:cTn id="52" fill="hold">
                            <p:stCondLst>
                              <p:cond delay="0"/>
                            </p:stCondLst>
                            <p:childTnLst>
                              <p:par>
                                <p:cTn id="53" presetID="10" presetClass="entr" presetSubtype="0" fill="hold" grpId="0" nodeType="clickEffect">
                                  <p:stCondLst>
                                    <p:cond delay="0"/>
                                  </p:stCondLst>
                                  <p:childTnLst>
                                    <p:set>
                                      <p:cBhvr>
                                        <p:cTn id="54" dur="1" fill="hold">
                                          <p:stCondLst>
                                            <p:cond delay="0"/>
                                          </p:stCondLst>
                                        </p:cTn>
                                        <p:tgtEl>
                                          <p:spTgt spid="20"/>
                                        </p:tgtEl>
                                        <p:attrNameLst>
                                          <p:attrName>style.visibility</p:attrName>
                                        </p:attrNameLst>
                                      </p:cBhvr>
                                      <p:to>
                                        <p:strVal val="visible"/>
                                      </p:to>
                                    </p:set>
                                    <p:animEffect transition="in" filter="fade">
                                      <p:cBhvr>
                                        <p:cTn id="55" dur="500"/>
                                        <p:tgtEl>
                                          <p:spTgt spid="20"/>
                                        </p:tgtEl>
                                      </p:cBhvr>
                                    </p:animEffect>
                                  </p:childTnLst>
                                </p:cTn>
                              </p:par>
                              <p:par>
                                <p:cTn id="56" presetID="10" presetClass="entr" presetSubtype="0" fill="hold" nodeType="withEffect">
                                  <p:stCondLst>
                                    <p:cond delay="0"/>
                                  </p:stCondLst>
                                  <p:childTnLst>
                                    <p:set>
                                      <p:cBhvr>
                                        <p:cTn id="57" dur="1" fill="hold">
                                          <p:stCondLst>
                                            <p:cond delay="0"/>
                                          </p:stCondLst>
                                        </p:cTn>
                                        <p:tgtEl>
                                          <p:spTgt spid="22"/>
                                        </p:tgtEl>
                                        <p:attrNameLst>
                                          <p:attrName>style.visibility</p:attrName>
                                        </p:attrNameLst>
                                      </p:cBhvr>
                                      <p:to>
                                        <p:strVal val="visible"/>
                                      </p:to>
                                    </p:set>
                                    <p:animEffect transition="in" filter="fade">
                                      <p:cBhvr>
                                        <p:cTn id="58" dur="500"/>
                                        <p:tgtEl>
                                          <p:spTgt spid="22"/>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24"/>
                                        </p:tgtEl>
                                        <p:attrNameLst>
                                          <p:attrName>style.visibility</p:attrName>
                                        </p:attrNameLst>
                                      </p:cBhvr>
                                      <p:to>
                                        <p:strVal val="visible"/>
                                      </p:to>
                                    </p:set>
                                    <p:animEffect transition="in" filter="fade">
                                      <p:cBhvr>
                                        <p:cTn id="61" dur="500"/>
                                        <p:tgtEl>
                                          <p:spTgt spid="24"/>
                                        </p:tgtEl>
                                      </p:cBhvr>
                                    </p:animEffect>
                                  </p:childTnLst>
                                </p:cTn>
                              </p:par>
                              <p:par>
                                <p:cTn id="62" presetID="10" presetClass="entr" presetSubtype="0" fill="hold" nodeType="withEffect">
                                  <p:stCondLst>
                                    <p:cond delay="0"/>
                                  </p:stCondLst>
                                  <p:childTnLst>
                                    <p:set>
                                      <p:cBhvr>
                                        <p:cTn id="63" dur="1" fill="hold">
                                          <p:stCondLst>
                                            <p:cond delay="0"/>
                                          </p:stCondLst>
                                        </p:cTn>
                                        <p:tgtEl>
                                          <p:spTgt spid="2"/>
                                        </p:tgtEl>
                                        <p:attrNameLst>
                                          <p:attrName>style.visibility</p:attrName>
                                        </p:attrNameLst>
                                      </p:cBhvr>
                                      <p:to>
                                        <p:strVal val="visible"/>
                                      </p:to>
                                    </p:set>
                                    <p:animEffect transition="in" filter="fade">
                                      <p:cBhvr>
                                        <p:cTn id="64" dur="500"/>
                                        <p:tgtEl>
                                          <p:spTgt spid="2"/>
                                        </p:tgtEl>
                                      </p:cBhvr>
                                    </p:animEffect>
                                  </p:childTnLst>
                                </p:cTn>
                              </p:par>
                              <p:par>
                                <p:cTn id="65" presetID="10" presetClass="entr" presetSubtype="0" fill="hold" nodeType="withEffect">
                                  <p:stCondLst>
                                    <p:cond delay="0"/>
                                  </p:stCondLst>
                                  <p:childTnLst>
                                    <p:set>
                                      <p:cBhvr>
                                        <p:cTn id="66" dur="1" fill="hold">
                                          <p:stCondLst>
                                            <p:cond delay="0"/>
                                          </p:stCondLst>
                                        </p:cTn>
                                        <p:tgtEl>
                                          <p:spTgt spid="3"/>
                                        </p:tgtEl>
                                        <p:attrNameLst>
                                          <p:attrName>style.visibility</p:attrName>
                                        </p:attrNameLst>
                                      </p:cBhvr>
                                      <p:to>
                                        <p:strVal val="visible"/>
                                      </p:to>
                                    </p:set>
                                    <p:animEffect transition="in" filter="fade">
                                      <p:cBhvr>
                                        <p:cTn id="67" dur="500"/>
                                        <p:tgtEl>
                                          <p:spTgt spid="3"/>
                                        </p:tgtEl>
                                      </p:cBhvr>
                                    </p:animEffect>
                                  </p:childTnLst>
                                </p:cTn>
                              </p:par>
                              <p:par>
                                <p:cTn id="68" presetID="10" presetClass="entr" presetSubtype="0" fill="hold" nodeType="with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fade">
                                      <p:cBhvr>
                                        <p:cTn id="70" dur="500"/>
                                        <p:tgtEl>
                                          <p:spTgt spid="7"/>
                                        </p:tgtEl>
                                      </p:cBhvr>
                                    </p:animEffect>
                                  </p:childTnLst>
                                </p:cTn>
                              </p:par>
                              <p:par>
                                <p:cTn id="71" presetID="10" presetClass="entr" presetSubtype="0" fill="hold" nodeType="withEffect">
                                  <p:stCondLst>
                                    <p:cond delay="0"/>
                                  </p:stCondLst>
                                  <p:childTnLst>
                                    <p:set>
                                      <p:cBhvr>
                                        <p:cTn id="72" dur="1" fill="hold">
                                          <p:stCondLst>
                                            <p:cond delay="0"/>
                                          </p:stCondLst>
                                        </p:cTn>
                                        <p:tgtEl>
                                          <p:spTgt spid="11"/>
                                        </p:tgtEl>
                                        <p:attrNameLst>
                                          <p:attrName>style.visibility</p:attrName>
                                        </p:attrNameLst>
                                      </p:cBhvr>
                                      <p:to>
                                        <p:strVal val="visible"/>
                                      </p:to>
                                    </p:set>
                                    <p:animEffect transition="in" filter="fade">
                                      <p:cBhvr>
                                        <p:cTn id="73" dur="500"/>
                                        <p:tgtEl>
                                          <p:spTgt spid="11"/>
                                        </p:tgtEl>
                                      </p:cBhvr>
                                    </p:animEffect>
                                  </p:childTnLst>
                                </p:cTn>
                              </p:par>
                            </p:childTnLst>
                          </p:cTn>
                        </p:par>
                        <p:par>
                          <p:cTn id="74" fill="hold">
                            <p:stCondLst>
                              <p:cond delay="500"/>
                            </p:stCondLst>
                            <p:childTnLst>
                              <p:par>
                                <p:cTn id="75" presetID="10" presetClass="entr" presetSubtype="0" fill="hold" grpId="0" nodeType="afterEffect">
                                  <p:stCondLst>
                                    <p:cond delay="0"/>
                                  </p:stCondLst>
                                  <p:childTnLst>
                                    <p:set>
                                      <p:cBhvr>
                                        <p:cTn id="76" dur="1" fill="hold">
                                          <p:stCondLst>
                                            <p:cond delay="0"/>
                                          </p:stCondLst>
                                        </p:cTn>
                                        <p:tgtEl>
                                          <p:spTgt spid="4"/>
                                        </p:tgtEl>
                                        <p:attrNameLst>
                                          <p:attrName>style.visibility</p:attrName>
                                        </p:attrNameLst>
                                      </p:cBhvr>
                                      <p:to>
                                        <p:strVal val="visible"/>
                                      </p:to>
                                    </p:set>
                                    <p:animEffect transition="in" filter="fade">
                                      <p:cBhvr>
                                        <p:cTn id="77" dur="500"/>
                                        <p:tgtEl>
                                          <p:spTgt spid="4"/>
                                        </p:tgtEl>
                                      </p:cBhvr>
                                    </p:animEffect>
                                  </p:childTnLst>
                                </p:cTn>
                              </p:par>
                              <p:par>
                                <p:cTn id="78" presetID="10" presetClass="entr" presetSubtype="0" fill="hold" nodeType="withEffect">
                                  <p:stCondLst>
                                    <p:cond delay="0"/>
                                  </p:stCondLst>
                                  <p:childTnLst>
                                    <p:set>
                                      <p:cBhvr>
                                        <p:cTn id="79" dur="1" fill="hold">
                                          <p:stCondLst>
                                            <p:cond delay="0"/>
                                          </p:stCondLst>
                                        </p:cTn>
                                        <p:tgtEl>
                                          <p:spTgt spid="5"/>
                                        </p:tgtEl>
                                        <p:attrNameLst>
                                          <p:attrName>style.visibility</p:attrName>
                                        </p:attrNameLst>
                                      </p:cBhvr>
                                      <p:to>
                                        <p:strVal val="visible"/>
                                      </p:to>
                                    </p:set>
                                    <p:animEffect transition="in" filter="fade">
                                      <p:cBhvr>
                                        <p:cTn id="8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uiExpand="1" build="allAtOnce"/>
      <p:bldP spid="24" grpId="0"/>
      <p:bldP spid="15" grpId="0" uiExpand="1" build="allAtOnce"/>
      <p:bldP spid="20" grpId="0" animBg="1"/>
      <p:bldP spid="4"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Box 4"/>
          <p:cNvSpPr txBox="1">
            <a:spLocks noChangeArrowheads="1"/>
          </p:cNvSpPr>
          <p:nvPr/>
        </p:nvSpPr>
        <p:spPr bwMode="auto">
          <a:xfrm>
            <a:off x="0" y="-3323"/>
            <a:ext cx="5006280" cy="463846"/>
          </a:xfrm>
          <a:prstGeom prst="rect">
            <a:avLst/>
          </a:prstGeom>
          <a:noFill/>
          <a:ln w="12700">
            <a:noFill/>
            <a:miter lim="800000"/>
            <a:headEnd/>
            <a:tailEnd/>
          </a:ln>
        </p:spPr>
        <p:txBody>
          <a:bodyPr wrap="none" lIns="126000" tIns="46800" rIns="90000" bIns="46800" anchor="ctr">
            <a:spAutoFit/>
          </a:bodyPr>
          <a:lstStyle/>
          <a:p>
            <a:pPr eaLnBrk="0" fontAlgn="base" hangingPunct="0">
              <a:spcBef>
                <a:spcPct val="0"/>
              </a:spcBef>
              <a:spcAft>
                <a:spcPct val="0"/>
              </a:spcAft>
            </a:pPr>
            <a:r>
              <a:rPr lang="de-DE" sz="2400" b="1">
                <a:solidFill>
                  <a:srgbClr val="464B71"/>
                </a:solidFill>
              </a:rPr>
              <a:t>Empirischer Forschungsprozess</a:t>
            </a:r>
            <a:endParaRPr lang="de-AT" sz="2400">
              <a:solidFill>
                <a:srgbClr val="464B71"/>
              </a:solidFill>
            </a:endParaRPr>
          </a:p>
        </p:txBody>
      </p:sp>
      <p:grpSp>
        <p:nvGrpSpPr>
          <p:cNvPr id="11" name="Gruppieren 10"/>
          <p:cNvGrpSpPr/>
          <p:nvPr/>
        </p:nvGrpSpPr>
        <p:grpSpPr>
          <a:xfrm>
            <a:off x="266666" y="1596651"/>
            <a:ext cx="9239120" cy="1330529"/>
            <a:chOff x="323111" y="1596651"/>
            <a:chExt cx="9239120" cy="1330529"/>
          </a:xfrm>
        </p:grpSpPr>
        <p:grpSp>
          <p:nvGrpSpPr>
            <p:cNvPr id="46" name="Gruppieren 45"/>
            <p:cNvGrpSpPr/>
            <p:nvPr/>
          </p:nvGrpSpPr>
          <p:grpSpPr>
            <a:xfrm>
              <a:off x="323111" y="1596651"/>
              <a:ext cx="9239120" cy="1330529"/>
              <a:chOff x="106070" y="3904527"/>
              <a:chExt cx="9239120" cy="1330529"/>
            </a:xfrm>
            <a:effectLst>
              <a:outerShdw blurRad="50800" dist="38100" dir="2700000" algn="tl" rotWithShape="0">
                <a:prstClr val="black">
                  <a:alpha val="40000"/>
                </a:prstClr>
              </a:outerShdw>
            </a:effectLst>
          </p:grpSpPr>
          <p:sp>
            <p:nvSpPr>
              <p:cNvPr id="47" name="Freihandform 46"/>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rgbClr val="FFDD00"/>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0"/>
                  </a:spcBef>
                  <a:spcAft>
                    <a:spcPct val="0"/>
                  </a:spcAft>
                  <a:buClr>
                    <a:srgbClr val="FF0000"/>
                  </a:buClr>
                  <a:buFont typeface="Arial" pitchFamily="34" charset="0"/>
                  <a:buNone/>
                  <a:tabLst>
                    <a:tab pos="266700" algn="l"/>
                    <a:tab pos="533400" algn="l"/>
                  </a:tabLst>
                </a:pPr>
                <a:r>
                  <a:rPr lang="de-AT" sz="1500" b="1">
                    <a:solidFill>
                      <a:srgbClr val="000000"/>
                    </a:solidFill>
                    <a:ea typeface="Calibri" panose="020F0502020204030204" pitchFamily="34" charset="0"/>
                    <a:cs typeface="Times New Roman" panose="02020603050405020304" pitchFamily="18" charset="0"/>
                  </a:rPr>
                  <a:t>Forschungsmethodik, qualitatives oder quantitatives Setting</a:t>
                </a:r>
                <a:endParaRPr lang="de-AT" sz="1500" b="1">
                  <a:solidFill>
                    <a:srgbClr val="0000FF"/>
                  </a:solidFill>
                </a:endParaRPr>
              </a:p>
            </p:txBody>
          </p:sp>
          <p:grpSp>
            <p:nvGrpSpPr>
              <p:cNvPr id="48" name="Gruppieren 47"/>
              <p:cNvGrpSpPr/>
              <p:nvPr/>
            </p:nvGrpSpPr>
            <p:grpSpPr>
              <a:xfrm>
                <a:off x="1136437" y="4701059"/>
                <a:ext cx="528032" cy="533997"/>
                <a:chOff x="1837768" y="3202825"/>
                <a:chExt cx="528032" cy="681950"/>
              </a:xfrm>
            </p:grpSpPr>
            <p:sp>
              <p:nvSpPr>
                <p:cNvPr id="53" name="Ellipse 52"/>
                <p:cNvSpPr/>
                <p:nvPr/>
              </p:nvSpPr>
              <p:spPr bwMode="auto">
                <a:xfrm>
                  <a:off x="1837768" y="3356743"/>
                  <a:ext cx="528032" cy="528032"/>
                </a:xfrm>
                <a:prstGeom prst="ellipse">
                  <a:avLst/>
                </a:prstGeom>
                <a:solidFill>
                  <a:srgbClr val="FFDD00"/>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54"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rgbClr val="FFDD00"/>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55"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rgbClr val="FFDD00"/>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nvGrpSpPr>
              <p:cNvPr id="49" name="Gruppieren 48"/>
              <p:cNvGrpSpPr/>
              <p:nvPr/>
            </p:nvGrpSpPr>
            <p:grpSpPr>
              <a:xfrm>
                <a:off x="7788181" y="3904527"/>
                <a:ext cx="528032" cy="533997"/>
                <a:chOff x="8027952" y="2185601"/>
                <a:chExt cx="528032" cy="681950"/>
              </a:xfrm>
            </p:grpSpPr>
            <p:sp>
              <p:nvSpPr>
                <p:cNvPr id="50" name="Ellipse 49"/>
                <p:cNvSpPr/>
                <p:nvPr/>
              </p:nvSpPr>
              <p:spPr bwMode="auto">
                <a:xfrm flipV="1">
                  <a:off x="8027952" y="2185601"/>
                  <a:ext cx="528032" cy="528032"/>
                </a:xfrm>
                <a:prstGeom prst="ellipse">
                  <a:avLst/>
                </a:prstGeom>
                <a:solidFill>
                  <a:srgbClr val="FFDD00"/>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51"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rgbClr val="FFDD00"/>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52"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rgbClr val="FFDD00"/>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120" name="Ellipse 119"/>
            <p:cNvSpPr/>
            <p:nvPr/>
          </p:nvSpPr>
          <p:spPr bwMode="auto">
            <a:xfrm flipH="1">
              <a:off x="474313" y="2231212"/>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32" name="Ellipse 131"/>
            <p:cNvSpPr/>
            <p:nvPr/>
          </p:nvSpPr>
          <p:spPr bwMode="auto">
            <a:xfrm flipH="1">
              <a:off x="9276060" y="2231212"/>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10" name="Gruppieren 9"/>
          <p:cNvGrpSpPr/>
          <p:nvPr/>
        </p:nvGrpSpPr>
        <p:grpSpPr>
          <a:xfrm>
            <a:off x="266666" y="997808"/>
            <a:ext cx="9239120" cy="1330529"/>
            <a:chOff x="323111" y="997808"/>
            <a:chExt cx="9239120" cy="1330529"/>
          </a:xfrm>
        </p:grpSpPr>
        <p:grpSp>
          <p:nvGrpSpPr>
            <p:cNvPr id="3" name="Gruppieren 2"/>
            <p:cNvGrpSpPr/>
            <p:nvPr/>
          </p:nvGrpSpPr>
          <p:grpSpPr>
            <a:xfrm>
              <a:off x="323111" y="997808"/>
              <a:ext cx="9239120" cy="1330529"/>
              <a:chOff x="106070" y="3904527"/>
              <a:chExt cx="9239120" cy="1330529"/>
            </a:xfrm>
            <a:effectLst>
              <a:outerShdw blurRad="50800" dist="38100" dir="2700000" algn="tl" rotWithShape="0">
                <a:prstClr val="black">
                  <a:alpha val="40000"/>
                </a:prstClr>
              </a:outerShdw>
            </a:effectLst>
          </p:grpSpPr>
          <p:sp>
            <p:nvSpPr>
              <p:cNvPr id="45" name="Freihandform 44"/>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50000"/>
                  </a:spcBef>
                  <a:spcAft>
                    <a:spcPct val="0"/>
                  </a:spcAft>
                  <a:buClr>
                    <a:srgbClr val="FF0000"/>
                  </a:buClr>
                  <a:buFont typeface="Arial" pitchFamily="34" charset="0"/>
                  <a:buNone/>
                </a:pPr>
                <a:r>
                  <a:rPr lang="de-AT" sz="1500" b="1">
                    <a:solidFill>
                      <a:srgbClr val="000000"/>
                    </a:solidFill>
                    <a:ea typeface="Calibri" panose="020F0502020204030204" pitchFamily="34" charset="0"/>
                    <a:cs typeface="Times New Roman" panose="02020603050405020304" pitchFamily="18" charset="0"/>
                  </a:rPr>
                  <a:t>Forschungsfragen, Hypothesen</a:t>
                </a:r>
                <a:endParaRPr lang="de-AT" sz="1500" b="1">
                  <a:solidFill>
                    <a:srgbClr val="000000"/>
                  </a:solidFill>
                </a:endParaRPr>
              </a:p>
            </p:txBody>
          </p:sp>
          <p:grpSp>
            <p:nvGrpSpPr>
              <p:cNvPr id="316" name="Gruppieren 315"/>
              <p:cNvGrpSpPr/>
              <p:nvPr/>
            </p:nvGrpSpPr>
            <p:grpSpPr>
              <a:xfrm>
                <a:off x="1136437" y="4701059"/>
                <a:ext cx="528032" cy="533997"/>
                <a:chOff x="1837768" y="3202825"/>
                <a:chExt cx="528032" cy="681950"/>
              </a:xfrm>
            </p:grpSpPr>
            <p:sp>
              <p:nvSpPr>
                <p:cNvPr id="321" name="Ellipse 320"/>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22"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23"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nvGrpSpPr>
              <p:cNvPr id="317" name="Gruppieren 316"/>
              <p:cNvGrpSpPr/>
              <p:nvPr/>
            </p:nvGrpSpPr>
            <p:grpSpPr>
              <a:xfrm>
                <a:off x="7788181" y="3904527"/>
                <a:ext cx="528032" cy="533997"/>
                <a:chOff x="8027952" y="2185601"/>
                <a:chExt cx="528032" cy="681950"/>
              </a:xfrm>
            </p:grpSpPr>
            <p:sp>
              <p:nvSpPr>
                <p:cNvPr id="318" name="Ellipse 317"/>
                <p:cNvSpPr/>
                <p:nvPr/>
              </p:nvSpPr>
              <p:spPr bwMode="auto">
                <a:xfrm flipV="1">
                  <a:off x="8027952" y="2185601"/>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19"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20"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119" name="Ellipse 118"/>
            <p:cNvSpPr/>
            <p:nvPr/>
          </p:nvSpPr>
          <p:spPr bwMode="auto">
            <a:xfrm flipH="1">
              <a:off x="541369" y="1634281"/>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31" name="Ellipse 130"/>
            <p:cNvSpPr/>
            <p:nvPr/>
          </p:nvSpPr>
          <p:spPr bwMode="auto">
            <a:xfrm flipH="1">
              <a:off x="9343116" y="1634281"/>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8" name="Gruppieren 7"/>
          <p:cNvGrpSpPr/>
          <p:nvPr/>
        </p:nvGrpSpPr>
        <p:grpSpPr>
          <a:xfrm>
            <a:off x="266666" y="877629"/>
            <a:ext cx="9239120" cy="851865"/>
            <a:chOff x="323111" y="877629"/>
            <a:chExt cx="9239120" cy="851865"/>
          </a:xfrm>
        </p:grpSpPr>
        <p:grpSp>
          <p:nvGrpSpPr>
            <p:cNvPr id="2" name="Gruppieren 1"/>
            <p:cNvGrpSpPr/>
            <p:nvPr/>
          </p:nvGrpSpPr>
          <p:grpSpPr>
            <a:xfrm>
              <a:off x="323111" y="877629"/>
              <a:ext cx="9239120" cy="851865"/>
              <a:chOff x="171986" y="1051796"/>
              <a:chExt cx="9239120" cy="851865"/>
            </a:xfrm>
            <a:effectLst>
              <a:outerShdw blurRad="50800" dist="38100" dir="2700000" algn="tl" rotWithShape="0">
                <a:prstClr val="black">
                  <a:alpha val="40000"/>
                </a:prstClr>
              </a:outerShdw>
            </a:effectLst>
          </p:grpSpPr>
          <p:sp>
            <p:nvSpPr>
              <p:cNvPr id="20" name="Freihandform 19"/>
              <p:cNvSpPr/>
              <p:nvPr/>
            </p:nvSpPr>
            <p:spPr bwMode="auto">
              <a:xfrm>
                <a:off x="171986" y="1051796"/>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0" fmla="*/ 79308 w 9239120"/>
                  <a:gd name="connsiteY0" fmla="*/ 0 h 372601"/>
                  <a:gd name="connsiteX1" fmla="*/ 1047976 w 9239120"/>
                  <a:gd name="connsiteY1" fmla="*/ 0 h 372601"/>
                  <a:gd name="connsiteX2" fmla="*/ 1030367 w 9239120"/>
                  <a:gd name="connsiteY2" fmla="*/ 68295 h 372601"/>
                  <a:gd name="connsiteX3" fmla="*/ 1558399 w 9239120"/>
                  <a:gd name="connsiteY3" fmla="*/ 68295 h 372601"/>
                  <a:gd name="connsiteX4" fmla="*/ 1540791 w 9239120"/>
                  <a:gd name="connsiteY4" fmla="*/ 0 h 372601"/>
                  <a:gd name="connsiteX5" fmla="*/ 9159812 w 9239120"/>
                  <a:gd name="connsiteY5" fmla="*/ 0 h 372601"/>
                  <a:gd name="connsiteX6" fmla="*/ 9239120 w 9239120"/>
                  <a:gd name="connsiteY6" fmla="*/ 62102 h 372601"/>
                  <a:gd name="connsiteX7" fmla="*/ 9239120 w 9239120"/>
                  <a:gd name="connsiteY7" fmla="*/ 372601 h 372601"/>
                  <a:gd name="connsiteX8" fmla="*/ 8191240 w 9239120"/>
                  <a:gd name="connsiteY8" fmla="*/ 372601 h 372601"/>
                  <a:gd name="connsiteX9" fmla="*/ 8208575 w 9239120"/>
                  <a:gd name="connsiteY9" fmla="*/ 305365 h 372601"/>
                  <a:gd name="connsiteX10" fmla="*/ 7944559 w 9239120"/>
                  <a:gd name="connsiteY10" fmla="*/ 98629 h 372601"/>
                  <a:gd name="connsiteX11" fmla="*/ 7680543 w 9239120"/>
                  <a:gd name="connsiteY11" fmla="*/ 305365 h 372601"/>
                  <a:gd name="connsiteX12" fmla="*/ 7697879 w 9239120"/>
                  <a:gd name="connsiteY12" fmla="*/ 372601 h 372601"/>
                  <a:gd name="connsiteX13" fmla="*/ 0 w 9239120"/>
                  <a:gd name="connsiteY13" fmla="*/ 372601 h 372601"/>
                  <a:gd name="connsiteX14" fmla="*/ 0 w 9239120"/>
                  <a:gd name="connsiteY14" fmla="*/ 62102 h 372601"/>
                  <a:gd name="connsiteX15" fmla="*/ 79308 w 9239120"/>
                  <a:gd name="connsiteY15" fmla="*/ 0 h 372601"/>
                  <a:gd name="connsiteX0" fmla="*/ 79308 w 9239120"/>
                  <a:gd name="connsiteY0" fmla="*/ 0 h 372601"/>
                  <a:gd name="connsiteX1" fmla="*/ 1047976 w 9239120"/>
                  <a:gd name="connsiteY1" fmla="*/ 0 h 372601"/>
                  <a:gd name="connsiteX2" fmla="*/ 1558399 w 9239120"/>
                  <a:gd name="connsiteY2" fmla="*/ 68295 h 372601"/>
                  <a:gd name="connsiteX3" fmla="*/ 1540791 w 9239120"/>
                  <a:gd name="connsiteY3" fmla="*/ 0 h 372601"/>
                  <a:gd name="connsiteX4" fmla="*/ 9159812 w 9239120"/>
                  <a:gd name="connsiteY4" fmla="*/ 0 h 372601"/>
                  <a:gd name="connsiteX5" fmla="*/ 9239120 w 9239120"/>
                  <a:gd name="connsiteY5" fmla="*/ 62102 h 372601"/>
                  <a:gd name="connsiteX6" fmla="*/ 9239120 w 9239120"/>
                  <a:gd name="connsiteY6" fmla="*/ 372601 h 372601"/>
                  <a:gd name="connsiteX7" fmla="*/ 8191240 w 9239120"/>
                  <a:gd name="connsiteY7" fmla="*/ 372601 h 372601"/>
                  <a:gd name="connsiteX8" fmla="*/ 8208575 w 9239120"/>
                  <a:gd name="connsiteY8" fmla="*/ 305365 h 372601"/>
                  <a:gd name="connsiteX9" fmla="*/ 7944559 w 9239120"/>
                  <a:gd name="connsiteY9" fmla="*/ 98629 h 372601"/>
                  <a:gd name="connsiteX10" fmla="*/ 7680543 w 9239120"/>
                  <a:gd name="connsiteY10" fmla="*/ 305365 h 372601"/>
                  <a:gd name="connsiteX11" fmla="*/ 7697879 w 9239120"/>
                  <a:gd name="connsiteY11" fmla="*/ 372601 h 372601"/>
                  <a:gd name="connsiteX12" fmla="*/ 0 w 9239120"/>
                  <a:gd name="connsiteY12" fmla="*/ 372601 h 372601"/>
                  <a:gd name="connsiteX13" fmla="*/ 0 w 9239120"/>
                  <a:gd name="connsiteY13" fmla="*/ 62102 h 372601"/>
                  <a:gd name="connsiteX14" fmla="*/ 79308 w 9239120"/>
                  <a:gd name="connsiteY14" fmla="*/ 0 h 372601"/>
                  <a:gd name="connsiteX0" fmla="*/ 79308 w 9239120"/>
                  <a:gd name="connsiteY0" fmla="*/ 0 h 372601"/>
                  <a:gd name="connsiteX1" fmla="*/ 1047976 w 9239120"/>
                  <a:gd name="connsiteY1" fmla="*/ 0 h 372601"/>
                  <a:gd name="connsiteX2" fmla="*/ 1540791 w 9239120"/>
                  <a:gd name="connsiteY2" fmla="*/ 0 h 372601"/>
                  <a:gd name="connsiteX3" fmla="*/ 9159812 w 9239120"/>
                  <a:gd name="connsiteY3" fmla="*/ 0 h 372601"/>
                  <a:gd name="connsiteX4" fmla="*/ 9239120 w 9239120"/>
                  <a:gd name="connsiteY4" fmla="*/ 62102 h 372601"/>
                  <a:gd name="connsiteX5" fmla="*/ 9239120 w 9239120"/>
                  <a:gd name="connsiteY5" fmla="*/ 372601 h 372601"/>
                  <a:gd name="connsiteX6" fmla="*/ 8191240 w 9239120"/>
                  <a:gd name="connsiteY6" fmla="*/ 372601 h 372601"/>
                  <a:gd name="connsiteX7" fmla="*/ 8208575 w 9239120"/>
                  <a:gd name="connsiteY7" fmla="*/ 305365 h 372601"/>
                  <a:gd name="connsiteX8" fmla="*/ 7944559 w 9239120"/>
                  <a:gd name="connsiteY8" fmla="*/ 98629 h 372601"/>
                  <a:gd name="connsiteX9" fmla="*/ 7680543 w 9239120"/>
                  <a:gd name="connsiteY9" fmla="*/ 305365 h 372601"/>
                  <a:gd name="connsiteX10" fmla="*/ 7697879 w 9239120"/>
                  <a:gd name="connsiteY10" fmla="*/ 372601 h 372601"/>
                  <a:gd name="connsiteX11" fmla="*/ 0 w 9239120"/>
                  <a:gd name="connsiteY11" fmla="*/ 372601 h 372601"/>
                  <a:gd name="connsiteX12" fmla="*/ 0 w 9239120"/>
                  <a:gd name="connsiteY12" fmla="*/ 62102 h 372601"/>
                  <a:gd name="connsiteX13" fmla="*/ 79308 w 9239120"/>
                  <a:gd name="connsiteY13" fmla="*/ 0 h 372601"/>
                  <a:gd name="connsiteX0" fmla="*/ 79308 w 9239120"/>
                  <a:gd name="connsiteY0" fmla="*/ 0 h 372601"/>
                  <a:gd name="connsiteX1" fmla="*/ 1047976 w 9239120"/>
                  <a:gd name="connsiteY1" fmla="*/ 0 h 372601"/>
                  <a:gd name="connsiteX2" fmla="*/ 9159812 w 9239120"/>
                  <a:gd name="connsiteY2" fmla="*/ 0 h 372601"/>
                  <a:gd name="connsiteX3" fmla="*/ 9239120 w 9239120"/>
                  <a:gd name="connsiteY3" fmla="*/ 62102 h 372601"/>
                  <a:gd name="connsiteX4" fmla="*/ 9239120 w 9239120"/>
                  <a:gd name="connsiteY4" fmla="*/ 372601 h 372601"/>
                  <a:gd name="connsiteX5" fmla="*/ 8191240 w 9239120"/>
                  <a:gd name="connsiteY5" fmla="*/ 372601 h 372601"/>
                  <a:gd name="connsiteX6" fmla="*/ 8208575 w 9239120"/>
                  <a:gd name="connsiteY6" fmla="*/ 305365 h 372601"/>
                  <a:gd name="connsiteX7" fmla="*/ 7944559 w 9239120"/>
                  <a:gd name="connsiteY7" fmla="*/ 98629 h 372601"/>
                  <a:gd name="connsiteX8" fmla="*/ 7680543 w 9239120"/>
                  <a:gd name="connsiteY8" fmla="*/ 305365 h 372601"/>
                  <a:gd name="connsiteX9" fmla="*/ 7697879 w 9239120"/>
                  <a:gd name="connsiteY9" fmla="*/ 372601 h 372601"/>
                  <a:gd name="connsiteX10" fmla="*/ 0 w 9239120"/>
                  <a:gd name="connsiteY10" fmla="*/ 372601 h 372601"/>
                  <a:gd name="connsiteX11" fmla="*/ 0 w 9239120"/>
                  <a:gd name="connsiteY11" fmla="*/ 62102 h 372601"/>
                  <a:gd name="connsiteX12" fmla="*/ 79308 w 9239120"/>
                  <a:gd name="connsiteY12" fmla="*/ 0 h 372601"/>
                  <a:gd name="connsiteX0" fmla="*/ 79308 w 9239120"/>
                  <a:gd name="connsiteY0" fmla="*/ 0 h 372601"/>
                  <a:gd name="connsiteX1" fmla="*/ 9159812 w 9239120"/>
                  <a:gd name="connsiteY1" fmla="*/ 0 h 372601"/>
                  <a:gd name="connsiteX2" fmla="*/ 9239120 w 9239120"/>
                  <a:gd name="connsiteY2" fmla="*/ 62102 h 372601"/>
                  <a:gd name="connsiteX3" fmla="*/ 9239120 w 9239120"/>
                  <a:gd name="connsiteY3" fmla="*/ 372601 h 372601"/>
                  <a:gd name="connsiteX4" fmla="*/ 8191240 w 9239120"/>
                  <a:gd name="connsiteY4" fmla="*/ 372601 h 372601"/>
                  <a:gd name="connsiteX5" fmla="*/ 8208575 w 9239120"/>
                  <a:gd name="connsiteY5" fmla="*/ 305365 h 372601"/>
                  <a:gd name="connsiteX6" fmla="*/ 7944559 w 9239120"/>
                  <a:gd name="connsiteY6" fmla="*/ 98629 h 372601"/>
                  <a:gd name="connsiteX7" fmla="*/ 7680543 w 9239120"/>
                  <a:gd name="connsiteY7" fmla="*/ 305365 h 372601"/>
                  <a:gd name="connsiteX8" fmla="*/ 7697879 w 9239120"/>
                  <a:gd name="connsiteY8" fmla="*/ 372601 h 372601"/>
                  <a:gd name="connsiteX9" fmla="*/ 0 w 9239120"/>
                  <a:gd name="connsiteY9" fmla="*/ 372601 h 372601"/>
                  <a:gd name="connsiteX10" fmla="*/ 0 w 9239120"/>
                  <a:gd name="connsiteY10" fmla="*/ 62102 h 372601"/>
                  <a:gd name="connsiteX11" fmla="*/ 79308 w 9239120"/>
                  <a:gd name="connsiteY11"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39120" h="372601">
                    <a:moveTo>
                      <a:pt x="79308" y="0"/>
                    </a:move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0"/>
                  </a:spcBef>
                  <a:spcAft>
                    <a:spcPct val="0"/>
                  </a:spcAft>
                  <a:buClr>
                    <a:srgbClr val="FF0000"/>
                  </a:buClr>
                  <a:buFont typeface="Arial" pitchFamily="34" charset="0"/>
                  <a:buNone/>
                  <a:tabLst>
                    <a:tab pos="266700" algn="l"/>
                    <a:tab pos="533400" algn="l"/>
                  </a:tabLst>
                </a:pPr>
                <a:r>
                  <a:rPr lang="de-AT" sz="1500" b="1" dirty="0">
                    <a:solidFill>
                      <a:srgbClr val="000000"/>
                    </a:solidFill>
                    <a:ea typeface="Calibri" panose="020F0502020204030204" pitchFamily="34" charset="0"/>
                    <a:cs typeface="Times New Roman" panose="02020603050405020304" pitchFamily="18" charset="0"/>
                  </a:rPr>
                  <a:t>Thema, Erkenntnisinteresse</a:t>
                </a:r>
                <a:endParaRPr lang="de-AT" sz="1500" b="1" dirty="0">
                  <a:solidFill>
                    <a:srgbClr val="0000FF"/>
                  </a:solidFill>
                </a:endParaRPr>
              </a:p>
            </p:txBody>
          </p:sp>
          <p:grpSp>
            <p:nvGrpSpPr>
              <p:cNvPr id="21" name="Gruppieren 20"/>
              <p:cNvGrpSpPr/>
              <p:nvPr/>
            </p:nvGrpSpPr>
            <p:grpSpPr>
              <a:xfrm>
                <a:off x="1202353" y="1369664"/>
                <a:ext cx="528032" cy="533997"/>
                <a:chOff x="1837768" y="3202825"/>
                <a:chExt cx="528032" cy="681950"/>
              </a:xfrm>
            </p:grpSpPr>
            <p:sp>
              <p:nvSpPr>
                <p:cNvPr id="26" name="Ellipse 25"/>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27"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28"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118" name="Ellipse 117"/>
            <p:cNvSpPr/>
            <p:nvPr/>
          </p:nvSpPr>
          <p:spPr bwMode="auto">
            <a:xfrm flipH="1">
              <a:off x="482303" y="1037350"/>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30" name="Ellipse 129"/>
            <p:cNvSpPr/>
            <p:nvPr/>
          </p:nvSpPr>
          <p:spPr bwMode="auto">
            <a:xfrm flipH="1">
              <a:off x="9284050" y="1037350"/>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sp>
        <p:nvSpPr>
          <p:cNvPr id="116" name="Freeform 33"/>
          <p:cNvSpPr>
            <a:spLocks/>
          </p:cNvSpPr>
          <p:nvPr/>
        </p:nvSpPr>
        <p:spPr bwMode="auto">
          <a:xfrm rot="5400000">
            <a:off x="-2190349" y="3721156"/>
            <a:ext cx="5373051" cy="73007"/>
          </a:xfrm>
          <a:custGeom>
            <a:avLst/>
            <a:gdLst>
              <a:gd name="connsiteX0" fmla="*/ 0 w 9805"/>
              <a:gd name="connsiteY0" fmla="*/ 0 h 9216"/>
              <a:gd name="connsiteX1" fmla="*/ 360 w 9805"/>
              <a:gd name="connsiteY1" fmla="*/ 6634 h 9216"/>
              <a:gd name="connsiteX2" fmla="*/ 720 w 9805"/>
              <a:gd name="connsiteY2" fmla="*/ 8878 h 9216"/>
              <a:gd name="connsiteX3" fmla="*/ 1583 w 9805"/>
              <a:gd name="connsiteY3" fmla="*/ 0 h 9216"/>
              <a:gd name="connsiteX4" fmla="*/ 2446 w 9805"/>
              <a:gd name="connsiteY4" fmla="*/ 8878 h 9216"/>
              <a:gd name="connsiteX5" fmla="*/ 3813 w 9805"/>
              <a:gd name="connsiteY5" fmla="*/ 0 h 9216"/>
              <a:gd name="connsiteX6" fmla="*/ 5251 w 9805"/>
              <a:gd name="connsiteY6" fmla="*/ 8878 h 9216"/>
              <a:gd name="connsiteX7" fmla="*/ 6476 w 9805"/>
              <a:gd name="connsiteY7" fmla="*/ 0 h 9216"/>
              <a:gd name="connsiteX8" fmla="*/ 7554 w 9805"/>
              <a:gd name="connsiteY8" fmla="*/ 8878 h 9216"/>
              <a:gd name="connsiteX9" fmla="*/ 8633 w 9805"/>
              <a:gd name="connsiteY9" fmla="*/ 0 h 9216"/>
              <a:gd name="connsiteX10" fmla="*/ 9805 w 9805"/>
              <a:gd name="connsiteY10" fmla="*/ 6530 h 9216"/>
              <a:gd name="connsiteX0" fmla="*/ 0 w 10000"/>
              <a:gd name="connsiteY0" fmla="*/ 0 h 10000"/>
              <a:gd name="connsiteX1" fmla="*/ 367 w 10000"/>
              <a:gd name="connsiteY1" fmla="*/ 7198 h 10000"/>
              <a:gd name="connsiteX2" fmla="*/ 734 w 10000"/>
              <a:gd name="connsiteY2" fmla="*/ 9633 h 10000"/>
              <a:gd name="connsiteX3" fmla="*/ 1614 w 10000"/>
              <a:gd name="connsiteY3" fmla="*/ 0 h 10000"/>
              <a:gd name="connsiteX4" fmla="*/ 2495 w 10000"/>
              <a:gd name="connsiteY4" fmla="*/ 9633 h 10000"/>
              <a:gd name="connsiteX5" fmla="*/ 3889 w 10000"/>
              <a:gd name="connsiteY5" fmla="*/ 0 h 10000"/>
              <a:gd name="connsiteX6" fmla="*/ 5355 w 10000"/>
              <a:gd name="connsiteY6" fmla="*/ 9633 h 10000"/>
              <a:gd name="connsiteX7" fmla="*/ 6605 w 10000"/>
              <a:gd name="connsiteY7" fmla="*/ 0 h 10000"/>
              <a:gd name="connsiteX8" fmla="*/ 7704 w 10000"/>
              <a:gd name="connsiteY8" fmla="*/ 9633 h 10000"/>
              <a:gd name="connsiteX9" fmla="*/ 8805 w 10000"/>
              <a:gd name="connsiteY9" fmla="*/ 0 h 10000"/>
              <a:gd name="connsiteX10" fmla="*/ 10000 w 10000"/>
              <a:gd name="connsiteY10" fmla="*/ 7086 h 10000"/>
              <a:gd name="connsiteX0" fmla="*/ 0 w 10022"/>
              <a:gd name="connsiteY0" fmla="*/ 0 h 10000"/>
              <a:gd name="connsiteX1" fmla="*/ 367 w 10022"/>
              <a:gd name="connsiteY1" fmla="*/ 7198 h 10000"/>
              <a:gd name="connsiteX2" fmla="*/ 734 w 10022"/>
              <a:gd name="connsiteY2" fmla="*/ 9633 h 10000"/>
              <a:gd name="connsiteX3" fmla="*/ 1614 w 10022"/>
              <a:gd name="connsiteY3" fmla="*/ 0 h 10000"/>
              <a:gd name="connsiteX4" fmla="*/ 2495 w 10022"/>
              <a:gd name="connsiteY4" fmla="*/ 9633 h 10000"/>
              <a:gd name="connsiteX5" fmla="*/ 3889 w 10022"/>
              <a:gd name="connsiteY5" fmla="*/ 0 h 10000"/>
              <a:gd name="connsiteX6" fmla="*/ 5355 w 10022"/>
              <a:gd name="connsiteY6" fmla="*/ 9633 h 10000"/>
              <a:gd name="connsiteX7" fmla="*/ 6605 w 10022"/>
              <a:gd name="connsiteY7" fmla="*/ 0 h 10000"/>
              <a:gd name="connsiteX8" fmla="*/ 7704 w 10022"/>
              <a:gd name="connsiteY8" fmla="*/ 9633 h 10000"/>
              <a:gd name="connsiteX9" fmla="*/ 8805 w 10022"/>
              <a:gd name="connsiteY9" fmla="*/ 0 h 10000"/>
              <a:gd name="connsiteX10" fmla="*/ 10022 w 10022"/>
              <a:gd name="connsiteY10" fmla="*/ 7935 h 10000"/>
              <a:gd name="connsiteX0" fmla="*/ 0 w 9769"/>
              <a:gd name="connsiteY0" fmla="*/ 0 h 10000"/>
              <a:gd name="connsiteX1" fmla="*/ 367 w 9769"/>
              <a:gd name="connsiteY1" fmla="*/ 7198 h 10000"/>
              <a:gd name="connsiteX2" fmla="*/ 734 w 9769"/>
              <a:gd name="connsiteY2" fmla="*/ 9633 h 10000"/>
              <a:gd name="connsiteX3" fmla="*/ 1614 w 9769"/>
              <a:gd name="connsiteY3" fmla="*/ 0 h 10000"/>
              <a:gd name="connsiteX4" fmla="*/ 2495 w 9769"/>
              <a:gd name="connsiteY4" fmla="*/ 9633 h 10000"/>
              <a:gd name="connsiteX5" fmla="*/ 3889 w 9769"/>
              <a:gd name="connsiteY5" fmla="*/ 0 h 10000"/>
              <a:gd name="connsiteX6" fmla="*/ 5355 w 9769"/>
              <a:gd name="connsiteY6" fmla="*/ 9633 h 10000"/>
              <a:gd name="connsiteX7" fmla="*/ 6605 w 9769"/>
              <a:gd name="connsiteY7" fmla="*/ 0 h 10000"/>
              <a:gd name="connsiteX8" fmla="*/ 7704 w 9769"/>
              <a:gd name="connsiteY8" fmla="*/ 9633 h 10000"/>
              <a:gd name="connsiteX9" fmla="*/ 8805 w 9769"/>
              <a:gd name="connsiteY9" fmla="*/ 0 h 10000"/>
              <a:gd name="connsiteX10" fmla="*/ 9769 w 9769"/>
              <a:gd name="connsiteY10" fmla="*/ 5218 h 10000"/>
              <a:gd name="connsiteX0" fmla="*/ 0 w 9780"/>
              <a:gd name="connsiteY0" fmla="*/ 1 h 10001"/>
              <a:gd name="connsiteX1" fmla="*/ 376 w 9780"/>
              <a:gd name="connsiteY1" fmla="*/ 7199 h 10001"/>
              <a:gd name="connsiteX2" fmla="*/ 751 w 9780"/>
              <a:gd name="connsiteY2" fmla="*/ 9634 h 10001"/>
              <a:gd name="connsiteX3" fmla="*/ 1652 w 9780"/>
              <a:gd name="connsiteY3" fmla="*/ 1 h 10001"/>
              <a:gd name="connsiteX4" fmla="*/ 2554 w 9780"/>
              <a:gd name="connsiteY4" fmla="*/ 9634 h 10001"/>
              <a:gd name="connsiteX5" fmla="*/ 3981 w 9780"/>
              <a:gd name="connsiteY5" fmla="*/ 1 h 10001"/>
              <a:gd name="connsiteX6" fmla="*/ 5482 w 9780"/>
              <a:gd name="connsiteY6" fmla="*/ 9634 h 10001"/>
              <a:gd name="connsiteX7" fmla="*/ 6761 w 9780"/>
              <a:gd name="connsiteY7" fmla="*/ 1 h 10001"/>
              <a:gd name="connsiteX8" fmla="*/ 7886 w 9780"/>
              <a:gd name="connsiteY8" fmla="*/ 9634 h 10001"/>
              <a:gd name="connsiteX9" fmla="*/ 9013 w 9780"/>
              <a:gd name="connsiteY9" fmla="*/ 1 h 10001"/>
              <a:gd name="connsiteX10" fmla="*/ 9780 w 9780"/>
              <a:gd name="connsiteY10" fmla="*/ 2954 h 10001"/>
              <a:gd name="connsiteX0" fmla="*/ 0 w 9616"/>
              <a:gd name="connsiteY0" fmla="*/ 7198 h 10000"/>
              <a:gd name="connsiteX1" fmla="*/ 384 w 9616"/>
              <a:gd name="connsiteY1" fmla="*/ 9633 h 10000"/>
              <a:gd name="connsiteX2" fmla="*/ 1305 w 9616"/>
              <a:gd name="connsiteY2" fmla="*/ 1 h 10000"/>
              <a:gd name="connsiteX3" fmla="*/ 2227 w 9616"/>
              <a:gd name="connsiteY3" fmla="*/ 9633 h 10000"/>
              <a:gd name="connsiteX4" fmla="*/ 3687 w 9616"/>
              <a:gd name="connsiteY4" fmla="*/ 1 h 10000"/>
              <a:gd name="connsiteX5" fmla="*/ 5221 w 9616"/>
              <a:gd name="connsiteY5" fmla="*/ 9633 h 10000"/>
              <a:gd name="connsiteX6" fmla="*/ 6529 w 9616"/>
              <a:gd name="connsiteY6" fmla="*/ 1 h 10000"/>
              <a:gd name="connsiteX7" fmla="*/ 7679 w 9616"/>
              <a:gd name="connsiteY7" fmla="*/ 9633 h 10000"/>
              <a:gd name="connsiteX8" fmla="*/ 8832 w 9616"/>
              <a:gd name="connsiteY8" fmla="*/ 1 h 10000"/>
              <a:gd name="connsiteX9" fmla="*/ 9616 w 9616"/>
              <a:gd name="connsiteY9" fmla="*/ 2954 h 10000"/>
              <a:gd name="connsiteX0" fmla="*/ 0 w 9876"/>
              <a:gd name="connsiteY0" fmla="*/ 8897 h 10472"/>
              <a:gd name="connsiteX1" fmla="*/ 275 w 9876"/>
              <a:gd name="connsiteY1" fmla="*/ 9633 h 10472"/>
              <a:gd name="connsiteX2" fmla="*/ 1233 w 9876"/>
              <a:gd name="connsiteY2" fmla="*/ 1 h 10472"/>
              <a:gd name="connsiteX3" fmla="*/ 2192 w 9876"/>
              <a:gd name="connsiteY3" fmla="*/ 9633 h 10472"/>
              <a:gd name="connsiteX4" fmla="*/ 3710 w 9876"/>
              <a:gd name="connsiteY4" fmla="*/ 1 h 10472"/>
              <a:gd name="connsiteX5" fmla="*/ 5305 w 9876"/>
              <a:gd name="connsiteY5" fmla="*/ 9633 h 10472"/>
              <a:gd name="connsiteX6" fmla="*/ 6666 w 9876"/>
              <a:gd name="connsiteY6" fmla="*/ 1 h 10472"/>
              <a:gd name="connsiteX7" fmla="*/ 7862 w 9876"/>
              <a:gd name="connsiteY7" fmla="*/ 9633 h 10472"/>
              <a:gd name="connsiteX8" fmla="*/ 9061 w 9876"/>
              <a:gd name="connsiteY8" fmla="*/ 1 h 10472"/>
              <a:gd name="connsiteX9" fmla="*/ 9876 w 9876"/>
              <a:gd name="connsiteY9" fmla="*/ 2954 h 10472"/>
              <a:gd name="connsiteX0" fmla="*/ 0 w 9972"/>
              <a:gd name="connsiteY0" fmla="*/ 9577 h 10569"/>
              <a:gd name="connsiteX1" fmla="*/ 250 w 9972"/>
              <a:gd name="connsiteY1" fmla="*/ 9199 h 10569"/>
              <a:gd name="connsiteX2" fmla="*/ 1220 w 9972"/>
              <a:gd name="connsiteY2" fmla="*/ 1 h 10569"/>
              <a:gd name="connsiteX3" fmla="*/ 2192 w 9972"/>
              <a:gd name="connsiteY3" fmla="*/ 9199 h 10569"/>
              <a:gd name="connsiteX4" fmla="*/ 3729 w 9972"/>
              <a:gd name="connsiteY4" fmla="*/ 1 h 10569"/>
              <a:gd name="connsiteX5" fmla="*/ 5344 w 9972"/>
              <a:gd name="connsiteY5" fmla="*/ 9199 h 10569"/>
              <a:gd name="connsiteX6" fmla="*/ 6722 w 9972"/>
              <a:gd name="connsiteY6" fmla="*/ 1 h 10569"/>
              <a:gd name="connsiteX7" fmla="*/ 7933 w 9972"/>
              <a:gd name="connsiteY7" fmla="*/ 9199 h 10569"/>
              <a:gd name="connsiteX8" fmla="*/ 9147 w 9972"/>
              <a:gd name="connsiteY8" fmla="*/ 1 h 10569"/>
              <a:gd name="connsiteX9" fmla="*/ 9972 w 9972"/>
              <a:gd name="connsiteY9" fmla="*/ 2821 h 10569"/>
              <a:gd name="connsiteX0" fmla="*/ 0 w 10000"/>
              <a:gd name="connsiteY0" fmla="*/ 9061 h 9333"/>
              <a:gd name="connsiteX1" fmla="*/ 251 w 10000"/>
              <a:gd name="connsiteY1" fmla="*/ 8704 h 9333"/>
              <a:gd name="connsiteX2" fmla="*/ 1223 w 10000"/>
              <a:gd name="connsiteY2" fmla="*/ 1 h 9333"/>
              <a:gd name="connsiteX3" fmla="*/ 2198 w 10000"/>
              <a:gd name="connsiteY3" fmla="*/ 8704 h 9333"/>
              <a:gd name="connsiteX4" fmla="*/ 3739 w 10000"/>
              <a:gd name="connsiteY4" fmla="*/ 1 h 9333"/>
              <a:gd name="connsiteX5" fmla="*/ 5359 w 10000"/>
              <a:gd name="connsiteY5" fmla="*/ 8704 h 9333"/>
              <a:gd name="connsiteX6" fmla="*/ 6741 w 10000"/>
              <a:gd name="connsiteY6" fmla="*/ 1 h 9333"/>
              <a:gd name="connsiteX7" fmla="*/ 7955 w 10000"/>
              <a:gd name="connsiteY7" fmla="*/ 8704 h 9333"/>
              <a:gd name="connsiteX8" fmla="*/ 9173 w 10000"/>
              <a:gd name="connsiteY8" fmla="*/ 1 h 9333"/>
              <a:gd name="connsiteX9" fmla="*/ 10000 w 10000"/>
              <a:gd name="connsiteY9" fmla="*/ 2669 h 9333"/>
              <a:gd name="connsiteX0" fmla="*/ 0 w 10007"/>
              <a:gd name="connsiteY0" fmla="*/ 8065 h 9654"/>
              <a:gd name="connsiteX1" fmla="*/ 258 w 10007"/>
              <a:gd name="connsiteY1" fmla="*/ 9326 h 9654"/>
              <a:gd name="connsiteX2" fmla="*/ 1230 w 10007"/>
              <a:gd name="connsiteY2" fmla="*/ 1 h 9654"/>
              <a:gd name="connsiteX3" fmla="*/ 2205 w 10007"/>
              <a:gd name="connsiteY3" fmla="*/ 9326 h 9654"/>
              <a:gd name="connsiteX4" fmla="*/ 3746 w 10007"/>
              <a:gd name="connsiteY4" fmla="*/ 1 h 9654"/>
              <a:gd name="connsiteX5" fmla="*/ 5366 w 10007"/>
              <a:gd name="connsiteY5" fmla="*/ 9326 h 9654"/>
              <a:gd name="connsiteX6" fmla="*/ 6748 w 10007"/>
              <a:gd name="connsiteY6" fmla="*/ 1 h 9654"/>
              <a:gd name="connsiteX7" fmla="*/ 7962 w 10007"/>
              <a:gd name="connsiteY7" fmla="*/ 9326 h 9654"/>
              <a:gd name="connsiteX8" fmla="*/ 9180 w 10007"/>
              <a:gd name="connsiteY8" fmla="*/ 1 h 9654"/>
              <a:gd name="connsiteX9" fmla="*/ 10007 w 10007"/>
              <a:gd name="connsiteY9" fmla="*/ 2860 h 9654"/>
              <a:gd name="connsiteX0" fmla="*/ 0 w 10000"/>
              <a:gd name="connsiteY0" fmla="*/ 8354 h 10428"/>
              <a:gd name="connsiteX1" fmla="*/ 258 w 10000"/>
              <a:gd name="connsiteY1" fmla="*/ 9660 h 10428"/>
              <a:gd name="connsiteX2" fmla="*/ 1229 w 10000"/>
              <a:gd name="connsiteY2" fmla="*/ 1 h 10428"/>
              <a:gd name="connsiteX3" fmla="*/ 2203 w 10000"/>
              <a:gd name="connsiteY3" fmla="*/ 9660 h 10428"/>
              <a:gd name="connsiteX4" fmla="*/ 3743 w 10000"/>
              <a:gd name="connsiteY4" fmla="*/ 1 h 10428"/>
              <a:gd name="connsiteX5" fmla="*/ 5362 w 10000"/>
              <a:gd name="connsiteY5" fmla="*/ 9660 h 10428"/>
              <a:gd name="connsiteX6" fmla="*/ 6743 w 10000"/>
              <a:gd name="connsiteY6" fmla="*/ 1 h 10428"/>
              <a:gd name="connsiteX7" fmla="*/ 7956 w 10000"/>
              <a:gd name="connsiteY7" fmla="*/ 9660 h 10428"/>
              <a:gd name="connsiteX8" fmla="*/ 9174 w 10000"/>
              <a:gd name="connsiteY8" fmla="*/ 1 h 10428"/>
              <a:gd name="connsiteX9" fmla="*/ 10000 w 10000"/>
              <a:gd name="connsiteY9" fmla="*/ 2963 h 10428"/>
              <a:gd name="connsiteX0" fmla="*/ 0 w 9833"/>
              <a:gd name="connsiteY0" fmla="*/ 8803 h 10877"/>
              <a:gd name="connsiteX1" fmla="*/ 258 w 9833"/>
              <a:gd name="connsiteY1" fmla="*/ 10109 h 10877"/>
              <a:gd name="connsiteX2" fmla="*/ 1229 w 9833"/>
              <a:gd name="connsiteY2" fmla="*/ 450 h 10877"/>
              <a:gd name="connsiteX3" fmla="*/ 2203 w 9833"/>
              <a:gd name="connsiteY3" fmla="*/ 10109 h 10877"/>
              <a:gd name="connsiteX4" fmla="*/ 3743 w 9833"/>
              <a:gd name="connsiteY4" fmla="*/ 450 h 10877"/>
              <a:gd name="connsiteX5" fmla="*/ 5362 w 9833"/>
              <a:gd name="connsiteY5" fmla="*/ 10109 h 10877"/>
              <a:gd name="connsiteX6" fmla="*/ 6743 w 9833"/>
              <a:gd name="connsiteY6" fmla="*/ 450 h 10877"/>
              <a:gd name="connsiteX7" fmla="*/ 7956 w 9833"/>
              <a:gd name="connsiteY7" fmla="*/ 10109 h 10877"/>
              <a:gd name="connsiteX8" fmla="*/ 9174 w 9833"/>
              <a:gd name="connsiteY8" fmla="*/ 450 h 10877"/>
              <a:gd name="connsiteX9" fmla="*/ 9833 w 9833"/>
              <a:gd name="connsiteY9" fmla="*/ 1898 h 10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33" h="10877">
                <a:moveTo>
                  <a:pt x="0" y="8803"/>
                </a:moveTo>
                <a:cubicBezTo>
                  <a:pt x="137" y="10965"/>
                  <a:pt x="53" y="11501"/>
                  <a:pt x="258" y="10109"/>
                </a:cubicBezTo>
                <a:cubicBezTo>
                  <a:pt x="463" y="8717"/>
                  <a:pt x="907" y="450"/>
                  <a:pt x="1229" y="450"/>
                </a:cubicBezTo>
                <a:cubicBezTo>
                  <a:pt x="1553" y="450"/>
                  <a:pt x="1785" y="10109"/>
                  <a:pt x="2203" y="10109"/>
                </a:cubicBezTo>
                <a:cubicBezTo>
                  <a:pt x="2621" y="10109"/>
                  <a:pt x="3217" y="450"/>
                  <a:pt x="3743" y="450"/>
                </a:cubicBezTo>
                <a:cubicBezTo>
                  <a:pt x="4270" y="450"/>
                  <a:pt x="4864" y="10109"/>
                  <a:pt x="5362" y="10109"/>
                </a:cubicBezTo>
                <a:cubicBezTo>
                  <a:pt x="5862" y="10109"/>
                  <a:pt x="6310" y="450"/>
                  <a:pt x="6743" y="450"/>
                </a:cubicBezTo>
                <a:cubicBezTo>
                  <a:pt x="7174" y="450"/>
                  <a:pt x="7551" y="10109"/>
                  <a:pt x="7956" y="10109"/>
                </a:cubicBezTo>
                <a:cubicBezTo>
                  <a:pt x="8362" y="10109"/>
                  <a:pt x="8712" y="450"/>
                  <a:pt x="9174" y="450"/>
                </a:cubicBezTo>
                <a:cubicBezTo>
                  <a:pt x="9630" y="450"/>
                  <a:pt x="9286" y="-1231"/>
                  <a:pt x="9833" y="1898"/>
                </a:cubicBezTo>
              </a:path>
            </a:pathLst>
          </a:custGeom>
          <a:noFill/>
          <a:ln w="28575" cap="rnd" cmpd="sng">
            <a:solidFill>
              <a:srgbClr val="FF0000"/>
            </a:solidFill>
            <a:prstDash val="solid"/>
            <a:round/>
            <a:headEnd/>
            <a:tailEnd/>
          </a:ln>
          <a:effectLst/>
        </p:spPr>
        <p:txBody>
          <a:bodyPr wrap="square" lIns="90000" tIns="43200" rIns="90000" bIns="43200">
            <a:spAutoFit/>
          </a:bodyPr>
          <a:lstStyle/>
          <a:p>
            <a:pPr eaLnBrk="0" fontAlgn="base" hangingPunct="0">
              <a:lnSpc>
                <a:spcPct val="120000"/>
              </a:lnSpc>
              <a:spcBef>
                <a:spcPct val="50000"/>
              </a:spcBef>
              <a:spcAft>
                <a:spcPct val="0"/>
              </a:spcAft>
              <a:buClr>
                <a:srgbClr val="FF0000"/>
              </a:buClr>
              <a:buFont typeface="Arial" charset="0"/>
              <a:buChar char="►"/>
              <a:defRPr/>
            </a:pPr>
            <a:endParaRPr lang="de-DE" sz="1400" b="1">
              <a:solidFill>
                <a:srgbClr val="0000FF"/>
              </a:solidFill>
            </a:endParaRPr>
          </a:p>
        </p:txBody>
      </p:sp>
      <p:sp>
        <p:nvSpPr>
          <p:cNvPr id="129" name="Freeform 33"/>
          <p:cNvSpPr>
            <a:spLocks/>
          </p:cNvSpPr>
          <p:nvPr/>
        </p:nvSpPr>
        <p:spPr bwMode="auto">
          <a:xfrm rot="5400000">
            <a:off x="6611398" y="3721156"/>
            <a:ext cx="5373051" cy="73007"/>
          </a:xfrm>
          <a:custGeom>
            <a:avLst/>
            <a:gdLst>
              <a:gd name="connsiteX0" fmla="*/ 0 w 9805"/>
              <a:gd name="connsiteY0" fmla="*/ 0 h 9216"/>
              <a:gd name="connsiteX1" fmla="*/ 360 w 9805"/>
              <a:gd name="connsiteY1" fmla="*/ 6634 h 9216"/>
              <a:gd name="connsiteX2" fmla="*/ 720 w 9805"/>
              <a:gd name="connsiteY2" fmla="*/ 8878 h 9216"/>
              <a:gd name="connsiteX3" fmla="*/ 1583 w 9805"/>
              <a:gd name="connsiteY3" fmla="*/ 0 h 9216"/>
              <a:gd name="connsiteX4" fmla="*/ 2446 w 9805"/>
              <a:gd name="connsiteY4" fmla="*/ 8878 h 9216"/>
              <a:gd name="connsiteX5" fmla="*/ 3813 w 9805"/>
              <a:gd name="connsiteY5" fmla="*/ 0 h 9216"/>
              <a:gd name="connsiteX6" fmla="*/ 5251 w 9805"/>
              <a:gd name="connsiteY6" fmla="*/ 8878 h 9216"/>
              <a:gd name="connsiteX7" fmla="*/ 6476 w 9805"/>
              <a:gd name="connsiteY7" fmla="*/ 0 h 9216"/>
              <a:gd name="connsiteX8" fmla="*/ 7554 w 9805"/>
              <a:gd name="connsiteY8" fmla="*/ 8878 h 9216"/>
              <a:gd name="connsiteX9" fmla="*/ 8633 w 9805"/>
              <a:gd name="connsiteY9" fmla="*/ 0 h 9216"/>
              <a:gd name="connsiteX10" fmla="*/ 9805 w 9805"/>
              <a:gd name="connsiteY10" fmla="*/ 6530 h 9216"/>
              <a:gd name="connsiteX0" fmla="*/ 0 w 10000"/>
              <a:gd name="connsiteY0" fmla="*/ 0 h 10000"/>
              <a:gd name="connsiteX1" fmla="*/ 367 w 10000"/>
              <a:gd name="connsiteY1" fmla="*/ 7198 h 10000"/>
              <a:gd name="connsiteX2" fmla="*/ 734 w 10000"/>
              <a:gd name="connsiteY2" fmla="*/ 9633 h 10000"/>
              <a:gd name="connsiteX3" fmla="*/ 1614 w 10000"/>
              <a:gd name="connsiteY3" fmla="*/ 0 h 10000"/>
              <a:gd name="connsiteX4" fmla="*/ 2495 w 10000"/>
              <a:gd name="connsiteY4" fmla="*/ 9633 h 10000"/>
              <a:gd name="connsiteX5" fmla="*/ 3889 w 10000"/>
              <a:gd name="connsiteY5" fmla="*/ 0 h 10000"/>
              <a:gd name="connsiteX6" fmla="*/ 5355 w 10000"/>
              <a:gd name="connsiteY6" fmla="*/ 9633 h 10000"/>
              <a:gd name="connsiteX7" fmla="*/ 6605 w 10000"/>
              <a:gd name="connsiteY7" fmla="*/ 0 h 10000"/>
              <a:gd name="connsiteX8" fmla="*/ 7704 w 10000"/>
              <a:gd name="connsiteY8" fmla="*/ 9633 h 10000"/>
              <a:gd name="connsiteX9" fmla="*/ 8805 w 10000"/>
              <a:gd name="connsiteY9" fmla="*/ 0 h 10000"/>
              <a:gd name="connsiteX10" fmla="*/ 10000 w 10000"/>
              <a:gd name="connsiteY10" fmla="*/ 7086 h 10000"/>
              <a:gd name="connsiteX0" fmla="*/ 0 w 10022"/>
              <a:gd name="connsiteY0" fmla="*/ 0 h 10000"/>
              <a:gd name="connsiteX1" fmla="*/ 367 w 10022"/>
              <a:gd name="connsiteY1" fmla="*/ 7198 h 10000"/>
              <a:gd name="connsiteX2" fmla="*/ 734 w 10022"/>
              <a:gd name="connsiteY2" fmla="*/ 9633 h 10000"/>
              <a:gd name="connsiteX3" fmla="*/ 1614 w 10022"/>
              <a:gd name="connsiteY3" fmla="*/ 0 h 10000"/>
              <a:gd name="connsiteX4" fmla="*/ 2495 w 10022"/>
              <a:gd name="connsiteY4" fmla="*/ 9633 h 10000"/>
              <a:gd name="connsiteX5" fmla="*/ 3889 w 10022"/>
              <a:gd name="connsiteY5" fmla="*/ 0 h 10000"/>
              <a:gd name="connsiteX6" fmla="*/ 5355 w 10022"/>
              <a:gd name="connsiteY6" fmla="*/ 9633 h 10000"/>
              <a:gd name="connsiteX7" fmla="*/ 6605 w 10022"/>
              <a:gd name="connsiteY7" fmla="*/ 0 h 10000"/>
              <a:gd name="connsiteX8" fmla="*/ 7704 w 10022"/>
              <a:gd name="connsiteY8" fmla="*/ 9633 h 10000"/>
              <a:gd name="connsiteX9" fmla="*/ 8805 w 10022"/>
              <a:gd name="connsiteY9" fmla="*/ 0 h 10000"/>
              <a:gd name="connsiteX10" fmla="*/ 10022 w 10022"/>
              <a:gd name="connsiteY10" fmla="*/ 7935 h 10000"/>
              <a:gd name="connsiteX0" fmla="*/ 0 w 9769"/>
              <a:gd name="connsiteY0" fmla="*/ 0 h 10000"/>
              <a:gd name="connsiteX1" fmla="*/ 367 w 9769"/>
              <a:gd name="connsiteY1" fmla="*/ 7198 h 10000"/>
              <a:gd name="connsiteX2" fmla="*/ 734 w 9769"/>
              <a:gd name="connsiteY2" fmla="*/ 9633 h 10000"/>
              <a:gd name="connsiteX3" fmla="*/ 1614 w 9769"/>
              <a:gd name="connsiteY3" fmla="*/ 0 h 10000"/>
              <a:gd name="connsiteX4" fmla="*/ 2495 w 9769"/>
              <a:gd name="connsiteY4" fmla="*/ 9633 h 10000"/>
              <a:gd name="connsiteX5" fmla="*/ 3889 w 9769"/>
              <a:gd name="connsiteY5" fmla="*/ 0 h 10000"/>
              <a:gd name="connsiteX6" fmla="*/ 5355 w 9769"/>
              <a:gd name="connsiteY6" fmla="*/ 9633 h 10000"/>
              <a:gd name="connsiteX7" fmla="*/ 6605 w 9769"/>
              <a:gd name="connsiteY7" fmla="*/ 0 h 10000"/>
              <a:gd name="connsiteX8" fmla="*/ 7704 w 9769"/>
              <a:gd name="connsiteY8" fmla="*/ 9633 h 10000"/>
              <a:gd name="connsiteX9" fmla="*/ 8805 w 9769"/>
              <a:gd name="connsiteY9" fmla="*/ 0 h 10000"/>
              <a:gd name="connsiteX10" fmla="*/ 9769 w 9769"/>
              <a:gd name="connsiteY10" fmla="*/ 5218 h 10000"/>
              <a:gd name="connsiteX0" fmla="*/ 0 w 9780"/>
              <a:gd name="connsiteY0" fmla="*/ 1 h 10001"/>
              <a:gd name="connsiteX1" fmla="*/ 376 w 9780"/>
              <a:gd name="connsiteY1" fmla="*/ 7199 h 10001"/>
              <a:gd name="connsiteX2" fmla="*/ 751 w 9780"/>
              <a:gd name="connsiteY2" fmla="*/ 9634 h 10001"/>
              <a:gd name="connsiteX3" fmla="*/ 1652 w 9780"/>
              <a:gd name="connsiteY3" fmla="*/ 1 h 10001"/>
              <a:gd name="connsiteX4" fmla="*/ 2554 w 9780"/>
              <a:gd name="connsiteY4" fmla="*/ 9634 h 10001"/>
              <a:gd name="connsiteX5" fmla="*/ 3981 w 9780"/>
              <a:gd name="connsiteY5" fmla="*/ 1 h 10001"/>
              <a:gd name="connsiteX6" fmla="*/ 5482 w 9780"/>
              <a:gd name="connsiteY6" fmla="*/ 9634 h 10001"/>
              <a:gd name="connsiteX7" fmla="*/ 6761 w 9780"/>
              <a:gd name="connsiteY7" fmla="*/ 1 h 10001"/>
              <a:gd name="connsiteX8" fmla="*/ 7886 w 9780"/>
              <a:gd name="connsiteY8" fmla="*/ 9634 h 10001"/>
              <a:gd name="connsiteX9" fmla="*/ 9013 w 9780"/>
              <a:gd name="connsiteY9" fmla="*/ 1 h 10001"/>
              <a:gd name="connsiteX10" fmla="*/ 9780 w 9780"/>
              <a:gd name="connsiteY10" fmla="*/ 2954 h 10001"/>
              <a:gd name="connsiteX0" fmla="*/ 0 w 9616"/>
              <a:gd name="connsiteY0" fmla="*/ 7198 h 10000"/>
              <a:gd name="connsiteX1" fmla="*/ 384 w 9616"/>
              <a:gd name="connsiteY1" fmla="*/ 9633 h 10000"/>
              <a:gd name="connsiteX2" fmla="*/ 1305 w 9616"/>
              <a:gd name="connsiteY2" fmla="*/ 1 h 10000"/>
              <a:gd name="connsiteX3" fmla="*/ 2227 w 9616"/>
              <a:gd name="connsiteY3" fmla="*/ 9633 h 10000"/>
              <a:gd name="connsiteX4" fmla="*/ 3687 w 9616"/>
              <a:gd name="connsiteY4" fmla="*/ 1 h 10000"/>
              <a:gd name="connsiteX5" fmla="*/ 5221 w 9616"/>
              <a:gd name="connsiteY5" fmla="*/ 9633 h 10000"/>
              <a:gd name="connsiteX6" fmla="*/ 6529 w 9616"/>
              <a:gd name="connsiteY6" fmla="*/ 1 h 10000"/>
              <a:gd name="connsiteX7" fmla="*/ 7679 w 9616"/>
              <a:gd name="connsiteY7" fmla="*/ 9633 h 10000"/>
              <a:gd name="connsiteX8" fmla="*/ 8832 w 9616"/>
              <a:gd name="connsiteY8" fmla="*/ 1 h 10000"/>
              <a:gd name="connsiteX9" fmla="*/ 9616 w 9616"/>
              <a:gd name="connsiteY9" fmla="*/ 2954 h 10000"/>
              <a:gd name="connsiteX0" fmla="*/ 0 w 9876"/>
              <a:gd name="connsiteY0" fmla="*/ 8897 h 10472"/>
              <a:gd name="connsiteX1" fmla="*/ 275 w 9876"/>
              <a:gd name="connsiteY1" fmla="*/ 9633 h 10472"/>
              <a:gd name="connsiteX2" fmla="*/ 1233 w 9876"/>
              <a:gd name="connsiteY2" fmla="*/ 1 h 10472"/>
              <a:gd name="connsiteX3" fmla="*/ 2192 w 9876"/>
              <a:gd name="connsiteY3" fmla="*/ 9633 h 10472"/>
              <a:gd name="connsiteX4" fmla="*/ 3710 w 9876"/>
              <a:gd name="connsiteY4" fmla="*/ 1 h 10472"/>
              <a:gd name="connsiteX5" fmla="*/ 5305 w 9876"/>
              <a:gd name="connsiteY5" fmla="*/ 9633 h 10472"/>
              <a:gd name="connsiteX6" fmla="*/ 6666 w 9876"/>
              <a:gd name="connsiteY6" fmla="*/ 1 h 10472"/>
              <a:gd name="connsiteX7" fmla="*/ 7862 w 9876"/>
              <a:gd name="connsiteY7" fmla="*/ 9633 h 10472"/>
              <a:gd name="connsiteX8" fmla="*/ 9061 w 9876"/>
              <a:gd name="connsiteY8" fmla="*/ 1 h 10472"/>
              <a:gd name="connsiteX9" fmla="*/ 9876 w 9876"/>
              <a:gd name="connsiteY9" fmla="*/ 2954 h 10472"/>
              <a:gd name="connsiteX0" fmla="*/ 0 w 9972"/>
              <a:gd name="connsiteY0" fmla="*/ 9577 h 10569"/>
              <a:gd name="connsiteX1" fmla="*/ 250 w 9972"/>
              <a:gd name="connsiteY1" fmla="*/ 9199 h 10569"/>
              <a:gd name="connsiteX2" fmla="*/ 1220 w 9972"/>
              <a:gd name="connsiteY2" fmla="*/ 1 h 10569"/>
              <a:gd name="connsiteX3" fmla="*/ 2192 w 9972"/>
              <a:gd name="connsiteY3" fmla="*/ 9199 h 10569"/>
              <a:gd name="connsiteX4" fmla="*/ 3729 w 9972"/>
              <a:gd name="connsiteY4" fmla="*/ 1 h 10569"/>
              <a:gd name="connsiteX5" fmla="*/ 5344 w 9972"/>
              <a:gd name="connsiteY5" fmla="*/ 9199 h 10569"/>
              <a:gd name="connsiteX6" fmla="*/ 6722 w 9972"/>
              <a:gd name="connsiteY6" fmla="*/ 1 h 10569"/>
              <a:gd name="connsiteX7" fmla="*/ 7933 w 9972"/>
              <a:gd name="connsiteY7" fmla="*/ 9199 h 10569"/>
              <a:gd name="connsiteX8" fmla="*/ 9147 w 9972"/>
              <a:gd name="connsiteY8" fmla="*/ 1 h 10569"/>
              <a:gd name="connsiteX9" fmla="*/ 9972 w 9972"/>
              <a:gd name="connsiteY9" fmla="*/ 2821 h 10569"/>
              <a:gd name="connsiteX0" fmla="*/ 0 w 10000"/>
              <a:gd name="connsiteY0" fmla="*/ 9061 h 9333"/>
              <a:gd name="connsiteX1" fmla="*/ 251 w 10000"/>
              <a:gd name="connsiteY1" fmla="*/ 8704 h 9333"/>
              <a:gd name="connsiteX2" fmla="*/ 1223 w 10000"/>
              <a:gd name="connsiteY2" fmla="*/ 1 h 9333"/>
              <a:gd name="connsiteX3" fmla="*/ 2198 w 10000"/>
              <a:gd name="connsiteY3" fmla="*/ 8704 h 9333"/>
              <a:gd name="connsiteX4" fmla="*/ 3739 w 10000"/>
              <a:gd name="connsiteY4" fmla="*/ 1 h 9333"/>
              <a:gd name="connsiteX5" fmla="*/ 5359 w 10000"/>
              <a:gd name="connsiteY5" fmla="*/ 8704 h 9333"/>
              <a:gd name="connsiteX6" fmla="*/ 6741 w 10000"/>
              <a:gd name="connsiteY6" fmla="*/ 1 h 9333"/>
              <a:gd name="connsiteX7" fmla="*/ 7955 w 10000"/>
              <a:gd name="connsiteY7" fmla="*/ 8704 h 9333"/>
              <a:gd name="connsiteX8" fmla="*/ 9173 w 10000"/>
              <a:gd name="connsiteY8" fmla="*/ 1 h 9333"/>
              <a:gd name="connsiteX9" fmla="*/ 10000 w 10000"/>
              <a:gd name="connsiteY9" fmla="*/ 2669 h 9333"/>
              <a:gd name="connsiteX0" fmla="*/ 0 w 10007"/>
              <a:gd name="connsiteY0" fmla="*/ 8065 h 9654"/>
              <a:gd name="connsiteX1" fmla="*/ 258 w 10007"/>
              <a:gd name="connsiteY1" fmla="*/ 9326 h 9654"/>
              <a:gd name="connsiteX2" fmla="*/ 1230 w 10007"/>
              <a:gd name="connsiteY2" fmla="*/ 1 h 9654"/>
              <a:gd name="connsiteX3" fmla="*/ 2205 w 10007"/>
              <a:gd name="connsiteY3" fmla="*/ 9326 h 9654"/>
              <a:gd name="connsiteX4" fmla="*/ 3746 w 10007"/>
              <a:gd name="connsiteY4" fmla="*/ 1 h 9654"/>
              <a:gd name="connsiteX5" fmla="*/ 5366 w 10007"/>
              <a:gd name="connsiteY5" fmla="*/ 9326 h 9654"/>
              <a:gd name="connsiteX6" fmla="*/ 6748 w 10007"/>
              <a:gd name="connsiteY6" fmla="*/ 1 h 9654"/>
              <a:gd name="connsiteX7" fmla="*/ 7962 w 10007"/>
              <a:gd name="connsiteY7" fmla="*/ 9326 h 9654"/>
              <a:gd name="connsiteX8" fmla="*/ 9180 w 10007"/>
              <a:gd name="connsiteY8" fmla="*/ 1 h 9654"/>
              <a:gd name="connsiteX9" fmla="*/ 10007 w 10007"/>
              <a:gd name="connsiteY9" fmla="*/ 2860 h 9654"/>
              <a:gd name="connsiteX0" fmla="*/ 0 w 10000"/>
              <a:gd name="connsiteY0" fmla="*/ 8354 h 10428"/>
              <a:gd name="connsiteX1" fmla="*/ 258 w 10000"/>
              <a:gd name="connsiteY1" fmla="*/ 9660 h 10428"/>
              <a:gd name="connsiteX2" fmla="*/ 1229 w 10000"/>
              <a:gd name="connsiteY2" fmla="*/ 1 h 10428"/>
              <a:gd name="connsiteX3" fmla="*/ 2203 w 10000"/>
              <a:gd name="connsiteY3" fmla="*/ 9660 h 10428"/>
              <a:gd name="connsiteX4" fmla="*/ 3743 w 10000"/>
              <a:gd name="connsiteY4" fmla="*/ 1 h 10428"/>
              <a:gd name="connsiteX5" fmla="*/ 5362 w 10000"/>
              <a:gd name="connsiteY5" fmla="*/ 9660 h 10428"/>
              <a:gd name="connsiteX6" fmla="*/ 6743 w 10000"/>
              <a:gd name="connsiteY6" fmla="*/ 1 h 10428"/>
              <a:gd name="connsiteX7" fmla="*/ 7956 w 10000"/>
              <a:gd name="connsiteY7" fmla="*/ 9660 h 10428"/>
              <a:gd name="connsiteX8" fmla="*/ 9174 w 10000"/>
              <a:gd name="connsiteY8" fmla="*/ 1 h 10428"/>
              <a:gd name="connsiteX9" fmla="*/ 10000 w 10000"/>
              <a:gd name="connsiteY9" fmla="*/ 2963 h 10428"/>
              <a:gd name="connsiteX0" fmla="*/ 0 w 9833"/>
              <a:gd name="connsiteY0" fmla="*/ 8803 h 10877"/>
              <a:gd name="connsiteX1" fmla="*/ 258 w 9833"/>
              <a:gd name="connsiteY1" fmla="*/ 10109 h 10877"/>
              <a:gd name="connsiteX2" fmla="*/ 1229 w 9833"/>
              <a:gd name="connsiteY2" fmla="*/ 450 h 10877"/>
              <a:gd name="connsiteX3" fmla="*/ 2203 w 9833"/>
              <a:gd name="connsiteY3" fmla="*/ 10109 h 10877"/>
              <a:gd name="connsiteX4" fmla="*/ 3743 w 9833"/>
              <a:gd name="connsiteY4" fmla="*/ 450 h 10877"/>
              <a:gd name="connsiteX5" fmla="*/ 5362 w 9833"/>
              <a:gd name="connsiteY5" fmla="*/ 10109 h 10877"/>
              <a:gd name="connsiteX6" fmla="*/ 6743 w 9833"/>
              <a:gd name="connsiteY6" fmla="*/ 450 h 10877"/>
              <a:gd name="connsiteX7" fmla="*/ 7956 w 9833"/>
              <a:gd name="connsiteY7" fmla="*/ 10109 h 10877"/>
              <a:gd name="connsiteX8" fmla="*/ 9174 w 9833"/>
              <a:gd name="connsiteY8" fmla="*/ 450 h 10877"/>
              <a:gd name="connsiteX9" fmla="*/ 9833 w 9833"/>
              <a:gd name="connsiteY9" fmla="*/ 1898 h 10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33" h="10877">
                <a:moveTo>
                  <a:pt x="0" y="8803"/>
                </a:moveTo>
                <a:cubicBezTo>
                  <a:pt x="137" y="10965"/>
                  <a:pt x="53" y="11501"/>
                  <a:pt x="258" y="10109"/>
                </a:cubicBezTo>
                <a:cubicBezTo>
                  <a:pt x="463" y="8717"/>
                  <a:pt x="907" y="450"/>
                  <a:pt x="1229" y="450"/>
                </a:cubicBezTo>
                <a:cubicBezTo>
                  <a:pt x="1553" y="450"/>
                  <a:pt x="1785" y="10109"/>
                  <a:pt x="2203" y="10109"/>
                </a:cubicBezTo>
                <a:cubicBezTo>
                  <a:pt x="2621" y="10109"/>
                  <a:pt x="3217" y="450"/>
                  <a:pt x="3743" y="450"/>
                </a:cubicBezTo>
                <a:cubicBezTo>
                  <a:pt x="4270" y="450"/>
                  <a:pt x="4864" y="10109"/>
                  <a:pt x="5362" y="10109"/>
                </a:cubicBezTo>
                <a:cubicBezTo>
                  <a:pt x="5862" y="10109"/>
                  <a:pt x="6310" y="450"/>
                  <a:pt x="6743" y="450"/>
                </a:cubicBezTo>
                <a:cubicBezTo>
                  <a:pt x="7174" y="450"/>
                  <a:pt x="7551" y="10109"/>
                  <a:pt x="7956" y="10109"/>
                </a:cubicBezTo>
                <a:cubicBezTo>
                  <a:pt x="8362" y="10109"/>
                  <a:pt x="8712" y="450"/>
                  <a:pt x="9174" y="450"/>
                </a:cubicBezTo>
                <a:cubicBezTo>
                  <a:pt x="9630" y="450"/>
                  <a:pt x="9286" y="-1231"/>
                  <a:pt x="9833" y="1898"/>
                </a:cubicBezTo>
              </a:path>
            </a:pathLst>
          </a:custGeom>
          <a:noFill/>
          <a:ln w="28575" cap="rnd" cmpd="sng">
            <a:solidFill>
              <a:srgbClr val="FF0000"/>
            </a:solidFill>
            <a:prstDash val="solid"/>
            <a:round/>
            <a:headEnd/>
            <a:tailEnd/>
          </a:ln>
          <a:effectLst/>
        </p:spPr>
        <p:txBody>
          <a:bodyPr wrap="square" lIns="90000" tIns="43200" rIns="90000" bIns="43200">
            <a:spAutoFit/>
          </a:bodyPr>
          <a:lstStyle/>
          <a:p>
            <a:pPr eaLnBrk="0" fontAlgn="base" hangingPunct="0">
              <a:lnSpc>
                <a:spcPct val="120000"/>
              </a:lnSpc>
              <a:spcBef>
                <a:spcPct val="50000"/>
              </a:spcBef>
              <a:spcAft>
                <a:spcPct val="0"/>
              </a:spcAft>
              <a:buClr>
                <a:srgbClr val="FF0000"/>
              </a:buClr>
              <a:buFont typeface="Arial" charset="0"/>
              <a:buChar char="►"/>
              <a:defRPr/>
            </a:pPr>
            <a:endParaRPr lang="de-DE" sz="1400" b="1">
              <a:solidFill>
                <a:srgbClr val="0000FF"/>
              </a:solidFill>
            </a:endParaRPr>
          </a:p>
        </p:txBody>
      </p:sp>
      <p:sp>
        <p:nvSpPr>
          <p:cNvPr id="150" name="Ellipse 149"/>
          <p:cNvSpPr/>
          <p:nvPr/>
        </p:nvSpPr>
        <p:spPr bwMode="auto">
          <a:xfrm flipH="1">
            <a:off x="420778" y="1037132"/>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51" name="Ellipse 150"/>
          <p:cNvSpPr/>
          <p:nvPr/>
        </p:nvSpPr>
        <p:spPr bwMode="auto">
          <a:xfrm flipH="1">
            <a:off x="9228363" y="1037698"/>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Tree>
    <p:extLst>
      <p:ext uri="{BB962C8B-B14F-4D97-AF65-F5344CB8AC3E}">
        <p14:creationId xmlns:p14="http://schemas.microsoft.com/office/powerpoint/2010/main" val="30323807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900" decel="100000" fill="hold"/>
                                        <p:tgtEl>
                                          <p:spTgt spid="11"/>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1"/>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bwMode="auto">
          <a:xfrm>
            <a:off x="216614" y="1120623"/>
            <a:ext cx="4662000" cy="432000"/>
          </a:xfrm>
          <a:prstGeom prst="rect">
            <a:avLst/>
          </a:prstGeom>
          <a:solidFill>
            <a:srgbClr val="EEEEEE"/>
          </a:solidFill>
          <a:ln w="28575" cap="flat" cmpd="sng" algn="ctr">
            <a:noFill/>
            <a:prstDash val="solid"/>
            <a:round/>
            <a:headEnd type="none" w="med" len="med"/>
            <a:tailEnd type="none" w="med" len="med"/>
          </a:ln>
          <a:effectLst/>
        </p:spPr>
        <p:txBody>
          <a:bodyPr vert="horz" wrap="square" lIns="0" tIns="0" rIns="0" bIns="54000" numCol="1" rtlCol="0" anchor="ctr" anchorCtr="0" compatLnSpc="1">
            <a:prstTxWarp prst="textNoShape">
              <a:avLst/>
            </a:prstTxWarp>
          </a:bodyPr>
          <a:lstStyle/>
          <a:p>
            <a:pPr marL="177800" marR="0" lvl="0" indent="-177800" algn="ctr" defTabSz="914400" rtl="0" eaLnBrk="1" fontAlgn="base" latinLnBrk="0" hangingPunct="1">
              <a:lnSpc>
                <a:spcPct val="114000"/>
              </a:lnSpc>
              <a:spcBef>
                <a:spcPts val="400"/>
              </a:spcBef>
              <a:spcAft>
                <a:spcPts val="400"/>
              </a:spcAft>
              <a:buClrTx/>
              <a:buSzTx/>
              <a:buFontTx/>
              <a:buNone/>
              <a:tabLst/>
              <a:defRPr/>
            </a:pPr>
            <a:r>
              <a:rPr kumimoji="0" lang="de-AT" sz="1800" b="1" i="0" u="none" strike="noStrike" kern="1200" cap="none" spc="0" normalizeH="0" baseline="0" noProof="0" dirty="0">
                <a:ln>
                  <a:noFill/>
                </a:ln>
                <a:solidFill>
                  <a:srgbClr val="000000"/>
                </a:solidFill>
                <a:effectLst/>
                <a:uLnTx/>
                <a:uFillTx/>
                <a:latin typeface="Arial"/>
                <a:ea typeface="+mn-ea"/>
                <a:cs typeface="+mn-cs"/>
              </a:rPr>
              <a:t>Qua</a:t>
            </a:r>
            <a:r>
              <a:rPr kumimoji="0" lang="de-AT" sz="1800" b="1" i="0" u="sng" strike="noStrike" kern="1200" cap="none" spc="0" normalizeH="0" baseline="0" noProof="0" dirty="0">
                <a:ln>
                  <a:noFill/>
                </a:ln>
                <a:solidFill>
                  <a:srgbClr val="000000"/>
                </a:solidFill>
                <a:effectLst/>
                <a:uLnTx/>
                <a:uFillTx/>
                <a:latin typeface="Arial"/>
                <a:ea typeface="+mn-ea"/>
                <a:cs typeface="+mn-cs"/>
              </a:rPr>
              <a:t>nti</a:t>
            </a:r>
            <a:r>
              <a:rPr kumimoji="0" lang="de-AT" sz="1800" b="1" i="0" u="none" strike="noStrike" kern="1200" cap="none" spc="0" normalizeH="0" baseline="0" noProof="0" dirty="0">
                <a:ln>
                  <a:noFill/>
                </a:ln>
                <a:solidFill>
                  <a:srgbClr val="000000"/>
                </a:solidFill>
                <a:effectLst/>
                <a:uLnTx/>
                <a:uFillTx/>
                <a:latin typeface="Arial"/>
                <a:ea typeface="+mn-ea"/>
                <a:cs typeface="+mn-cs"/>
              </a:rPr>
              <a:t>tative </a:t>
            </a:r>
            <a:r>
              <a:rPr kumimoji="0" lang="de-AT" sz="1800" b="0" i="0" u="none" strike="noStrike" kern="1200" cap="none" spc="0" normalizeH="0" baseline="0" noProof="0" dirty="0">
                <a:ln>
                  <a:noFill/>
                </a:ln>
                <a:solidFill>
                  <a:srgbClr val="000000"/>
                </a:solidFill>
                <a:effectLst/>
                <a:uLnTx/>
                <a:uFillTx/>
                <a:latin typeface="Arial"/>
                <a:ea typeface="+mn-ea"/>
                <a:cs typeface="+mn-cs"/>
              </a:rPr>
              <a:t>Erhebung</a:t>
            </a:r>
          </a:p>
        </p:txBody>
      </p:sp>
      <p:sp>
        <p:nvSpPr>
          <p:cNvPr id="18" name="Rechteck 17"/>
          <p:cNvSpPr/>
          <p:nvPr/>
        </p:nvSpPr>
        <p:spPr bwMode="auto">
          <a:xfrm>
            <a:off x="602300" y="2296809"/>
            <a:ext cx="3890629" cy="432000"/>
          </a:xfrm>
          <a:prstGeom prst="rect">
            <a:avLst/>
          </a:prstGeom>
          <a:solidFill>
            <a:srgbClr val="C8C8C8"/>
          </a:solidFill>
          <a:ln w="28575" cap="flat" cmpd="sng" algn="ctr">
            <a:noFill/>
            <a:prstDash val="solid"/>
            <a:round/>
            <a:headEnd type="none" w="med" len="med"/>
            <a:tailEnd type="none" w="med" len="med"/>
          </a:ln>
          <a:effectLst/>
        </p:spPr>
        <p:txBody>
          <a:bodyPr vert="horz" wrap="square" lIns="0" tIns="0" rIns="0" bIns="54000" numCol="1" rtlCol="0" anchor="ctr" anchorCtr="0" compatLnSpc="1">
            <a:prstTxWarp prst="textNoShape">
              <a:avLst/>
            </a:prstTxWarp>
          </a:bodyPr>
          <a:lstStyle/>
          <a:p>
            <a:pPr marL="177800" marR="0" lvl="0" indent="-177800" algn="ctr" defTabSz="914400" rtl="0" eaLnBrk="1" fontAlgn="base" latinLnBrk="0" hangingPunct="1">
              <a:lnSpc>
                <a:spcPct val="114000"/>
              </a:lnSpc>
              <a:spcBef>
                <a:spcPts val="400"/>
              </a:spcBef>
              <a:spcAft>
                <a:spcPts val="400"/>
              </a:spcAft>
              <a:buClrTx/>
              <a:buSzTx/>
              <a:buFontTx/>
              <a:buNone/>
              <a:tabLst/>
              <a:defRPr/>
            </a:pPr>
            <a:r>
              <a:rPr kumimoji="0" lang="de-AT" sz="1800" b="1" i="0" u="none" strike="noStrike" kern="1200" cap="none" spc="0" normalizeH="0" baseline="0" noProof="0" dirty="0">
                <a:ln>
                  <a:noFill/>
                </a:ln>
                <a:solidFill>
                  <a:srgbClr val="000000"/>
                </a:solidFill>
                <a:effectLst/>
                <a:uLnTx/>
                <a:uFillTx/>
                <a:latin typeface="Arial"/>
                <a:ea typeface="+mn-ea"/>
                <a:cs typeface="+mn-cs"/>
              </a:rPr>
              <a:t>Grundgesamtheit</a:t>
            </a:r>
          </a:p>
        </p:txBody>
      </p:sp>
      <p:cxnSp>
        <p:nvCxnSpPr>
          <p:cNvPr id="31" name="Gerader Verbinder 30">
            <a:extLst>
              <a:ext uri="{FF2B5EF4-FFF2-40B4-BE49-F238E27FC236}">
                <a16:creationId xmlns:a16="http://schemas.microsoft.com/office/drawing/2014/main" id="{820801B9-B93F-B72C-C750-4286FC0805AA}"/>
              </a:ext>
            </a:extLst>
          </p:cNvPr>
          <p:cNvCxnSpPr>
            <a:cxnSpLocks/>
          </p:cNvCxnSpPr>
          <p:nvPr/>
        </p:nvCxnSpPr>
        <p:spPr bwMode="auto">
          <a:xfrm>
            <a:off x="2545658" y="1552623"/>
            <a:ext cx="0" cy="839515"/>
          </a:xfrm>
          <a:prstGeom prst="line">
            <a:avLst/>
          </a:prstGeom>
          <a:noFill/>
          <a:ln w="28575" cap="flat" cmpd="sng" algn="ctr">
            <a:solidFill>
              <a:srgbClr val="FF0000"/>
            </a:solidFill>
            <a:prstDash val="solid"/>
            <a:round/>
            <a:headEnd type="oval" w="med" len="med"/>
            <a:tailEnd type="triangle" w="med" len="med"/>
          </a:ln>
          <a:effectLst/>
        </p:spPr>
      </p:cxnSp>
      <p:sp>
        <p:nvSpPr>
          <p:cNvPr id="22" name="Rechteck 21"/>
          <p:cNvSpPr/>
          <p:nvPr/>
        </p:nvSpPr>
        <p:spPr bwMode="auto">
          <a:xfrm>
            <a:off x="8625408" y="5445224"/>
            <a:ext cx="1280592" cy="141277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1" compatLnSpc="1">
            <a:prstTxWarp prst="textNoShape">
              <a:avLst/>
            </a:prstTxWarp>
          </a:bodyPr>
          <a:lstStyle/>
          <a:p>
            <a:pPr marL="0" marR="0" lvl="0" indent="0" algn="l" defTabSz="914400" rtl="0" eaLnBrk="1" fontAlgn="base" latinLnBrk="0" hangingPunct="1">
              <a:lnSpc>
                <a:spcPct val="115000"/>
              </a:lnSpc>
              <a:spcBef>
                <a:spcPct val="20000"/>
              </a:spcBef>
              <a:spcAft>
                <a:spcPct val="20000"/>
              </a:spcAft>
              <a:buClr>
                <a:srgbClr val="3333FF"/>
              </a:buClr>
              <a:buSzTx/>
              <a:buFont typeface="Arial" pitchFamily="34" charset="0"/>
              <a:buChar char="►"/>
              <a:tabLst>
                <a:tab pos="266700" algn="l"/>
              </a:tabLst>
              <a:defRPr/>
            </a:pPr>
            <a:endParaRPr kumimoji="0" lang="de-AT" sz="1800" b="0" i="0" u="none" strike="noStrike" kern="1200" cap="none" spc="0" normalizeH="0" baseline="0" noProof="0">
              <a:ln>
                <a:noFill/>
              </a:ln>
              <a:solidFill>
                <a:srgbClr val="3333FF"/>
              </a:solidFill>
              <a:effectLst/>
              <a:uLnTx/>
              <a:uFillTx/>
              <a:latin typeface="Arial"/>
              <a:ea typeface="+mn-ea"/>
              <a:cs typeface="+mn-cs"/>
            </a:endParaRPr>
          </a:p>
        </p:txBody>
      </p:sp>
      <p:sp>
        <p:nvSpPr>
          <p:cNvPr id="5" name="Rechteck 4"/>
          <p:cNvSpPr/>
          <p:nvPr/>
        </p:nvSpPr>
        <p:spPr bwMode="auto">
          <a:xfrm>
            <a:off x="216614" y="532530"/>
            <a:ext cx="9472773" cy="432000"/>
          </a:xfrm>
          <a:prstGeom prst="rect">
            <a:avLst/>
          </a:prstGeom>
          <a:solidFill>
            <a:srgbClr val="EEEEEE"/>
          </a:solidFill>
          <a:ln w="28575" cap="flat" cmpd="sng" algn="ctr">
            <a:noFill/>
            <a:prstDash val="solid"/>
            <a:round/>
            <a:headEnd type="none" w="med" len="med"/>
            <a:tailEnd type="none" w="med" len="med"/>
          </a:ln>
          <a:effectLst/>
        </p:spPr>
        <p:txBody>
          <a:bodyPr vert="horz" wrap="square" lIns="0" tIns="0" rIns="0" bIns="54000" numCol="1" rtlCol="0" anchor="ctr" anchorCtr="0" compatLnSpc="1">
            <a:prstTxWarp prst="textNoShape">
              <a:avLst/>
            </a:prstTxWarp>
          </a:bodyPr>
          <a:lstStyle/>
          <a:p>
            <a:pPr marL="177800" marR="0" lvl="0" indent="-177800" algn="ctr" defTabSz="914400" rtl="0" eaLnBrk="1" fontAlgn="base" latinLnBrk="0" hangingPunct="1">
              <a:lnSpc>
                <a:spcPct val="114000"/>
              </a:lnSpc>
              <a:spcBef>
                <a:spcPts val="400"/>
              </a:spcBef>
              <a:spcAft>
                <a:spcPts val="400"/>
              </a:spcAft>
              <a:buClrTx/>
              <a:buSzTx/>
              <a:buFontTx/>
              <a:buNone/>
              <a:tabLst/>
              <a:defRPr/>
            </a:pPr>
            <a:r>
              <a:rPr kumimoji="0" lang="de-AT" sz="1800" b="1" i="0" u="none" strike="noStrike" kern="1200" cap="none" spc="0" normalizeH="0" baseline="0" noProof="0" dirty="0">
                <a:ln>
                  <a:noFill/>
                </a:ln>
                <a:solidFill>
                  <a:srgbClr val="000000"/>
                </a:solidFill>
                <a:effectLst/>
                <a:uLnTx/>
                <a:uFillTx/>
                <a:latin typeface="Arial"/>
                <a:ea typeface="+mn-ea"/>
                <a:cs typeface="+mn-cs"/>
              </a:rPr>
              <a:t>Präzisierung </a:t>
            </a:r>
            <a:r>
              <a:rPr kumimoji="0" lang="de-AT" sz="1800" b="0" i="0" u="none" strike="noStrike" kern="1200" cap="none" spc="0" normalizeH="0" baseline="0" noProof="0" dirty="0">
                <a:ln>
                  <a:noFill/>
                </a:ln>
                <a:solidFill>
                  <a:srgbClr val="000000"/>
                </a:solidFill>
                <a:effectLst/>
                <a:uLnTx/>
                <a:uFillTx/>
                <a:latin typeface="Arial"/>
                <a:ea typeface="+mn-ea"/>
                <a:cs typeface="+mn-cs"/>
              </a:rPr>
              <a:t>Erkenntnisinteresse, </a:t>
            </a:r>
            <a:r>
              <a:rPr kumimoji="0" lang="de-AT" sz="1800" b="1" i="0" u="none" strike="noStrike" kern="1200" cap="none" spc="0" normalizeH="0" baseline="0" noProof="0" dirty="0">
                <a:ln>
                  <a:noFill/>
                </a:ln>
                <a:solidFill>
                  <a:srgbClr val="000000"/>
                </a:solidFill>
                <a:effectLst/>
                <a:uLnTx/>
                <a:uFillTx/>
                <a:latin typeface="Arial"/>
                <a:ea typeface="+mn-ea"/>
                <a:cs typeface="+mn-cs"/>
              </a:rPr>
              <a:t>Themen</a:t>
            </a:r>
            <a:r>
              <a:rPr kumimoji="0" lang="de-AT" sz="1800" b="0" i="0" u="none" strike="noStrike" kern="1200" cap="none" spc="0" normalizeH="0" baseline="0" noProof="0" dirty="0">
                <a:ln>
                  <a:noFill/>
                </a:ln>
                <a:solidFill>
                  <a:srgbClr val="000000"/>
                </a:solidFill>
                <a:effectLst/>
                <a:uLnTx/>
                <a:uFillTx/>
                <a:latin typeface="Arial"/>
                <a:ea typeface="+mn-ea"/>
                <a:cs typeface="+mn-cs"/>
              </a:rPr>
              <a:t>katalog, </a:t>
            </a:r>
            <a:r>
              <a:rPr kumimoji="0" lang="de-AT" sz="1800" b="1" i="0" u="none" strike="noStrike" kern="1200" cap="none" spc="0" normalizeH="0" baseline="0" noProof="0" dirty="0">
                <a:ln>
                  <a:noFill/>
                </a:ln>
                <a:solidFill>
                  <a:srgbClr val="000000"/>
                </a:solidFill>
                <a:effectLst/>
                <a:uLnTx/>
                <a:uFillTx/>
                <a:latin typeface="Arial"/>
                <a:ea typeface="+mn-ea"/>
                <a:cs typeface="+mn-cs"/>
              </a:rPr>
              <a:t>Forschungsfragen</a:t>
            </a:r>
            <a:r>
              <a:rPr kumimoji="0" lang="de-AT" sz="1800" b="0" i="0" u="none" strike="noStrike" kern="1200" cap="none" spc="0" normalizeH="0" baseline="0" noProof="0" dirty="0">
                <a:ln>
                  <a:noFill/>
                </a:ln>
                <a:solidFill>
                  <a:srgbClr val="000000"/>
                </a:solidFill>
                <a:effectLst/>
                <a:uLnTx/>
                <a:uFillTx/>
                <a:latin typeface="Arial"/>
                <a:ea typeface="+mn-ea"/>
                <a:cs typeface="+mn-cs"/>
              </a:rPr>
              <a:t>, </a:t>
            </a:r>
            <a:r>
              <a:rPr kumimoji="0" lang="de-AT" sz="1800" b="1" i="0" u="none" strike="noStrike" kern="1200" cap="none" spc="0" normalizeH="0" baseline="0" noProof="0" dirty="0">
                <a:ln>
                  <a:noFill/>
                </a:ln>
                <a:solidFill>
                  <a:srgbClr val="000000"/>
                </a:solidFill>
                <a:effectLst/>
                <a:uLnTx/>
                <a:uFillTx/>
                <a:latin typeface="Arial"/>
                <a:ea typeface="+mn-ea"/>
                <a:cs typeface="+mn-cs"/>
              </a:rPr>
              <a:t>Hypothesen</a:t>
            </a:r>
          </a:p>
        </p:txBody>
      </p:sp>
      <p:sp>
        <p:nvSpPr>
          <p:cNvPr id="16" name="Rechteck 15"/>
          <p:cNvSpPr/>
          <p:nvPr/>
        </p:nvSpPr>
        <p:spPr bwMode="auto">
          <a:xfrm>
            <a:off x="5027387" y="1120623"/>
            <a:ext cx="4662000" cy="432000"/>
          </a:xfrm>
          <a:prstGeom prst="rect">
            <a:avLst/>
          </a:prstGeom>
          <a:solidFill>
            <a:srgbClr val="EEEEEE"/>
          </a:solidFill>
          <a:ln w="28575" cap="flat" cmpd="sng" algn="ctr">
            <a:noFill/>
            <a:prstDash val="solid"/>
            <a:round/>
            <a:headEnd type="none" w="med" len="med"/>
            <a:tailEnd type="none" w="med" len="med"/>
          </a:ln>
          <a:effectLst/>
        </p:spPr>
        <p:txBody>
          <a:bodyPr vert="horz" wrap="square" lIns="0" tIns="0" rIns="0" bIns="54000" numCol="1" rtlCol="0" anchor="ctr" anchorCtr="0" compatLnSpc="1">
            <a:prstTxWarp prst="textNoShape">
              <a:avLst/>
            </a:prstTxWarp>
          </a:bodyPr>
          <a:lstStyle/>
          <a:p>
            <a:pPr marL="177800" marR="0" lvl="0" indent="-177800" algn="ctr" defTabSz="914400" rtl="0" eaLnBrk="1" fontAlgn="base" latinLnBrk="0" hangingPunct="1">
              <a:lnSpc>
                <a:spcPct val="114000"/>
              </a:lnSpc>
              <a:spcBef>
                <a:spcPts val="400"/>
              </a:spcBef>
              <a:spcAft>
                <a:spcPts val="400"/>
              </a:spcAft>
              <a:buClrTx/>
              <a:buSzTx/>
              <a:buFontTx/>
              <a:buNone/>
              <a:tabLst/>
              <a:defRPr/>
            </a:pPr>
            <a:r>
              <a:rPr kumimoji="0" lang="de-AT" sz="1800" b="1" i="0" u="none" strike="noStrike" kern="1200" cap="none" spc="0" normalizeH="0" baseline="0" noProof="0" dirty="0">
                <a:ln>
                  <a:noFill/>
                </a:ln>
                <a:solidFill>
                  <a:srgbClr val="000000"/>
                </a:solidFill>
                <a:effectLst/>
                <a:uLnTx/>
                <a:uFillTx/>
                <a:latin typeface="Arial"/>
                <a:ea typeface="+mn-ea"/>
                <a:cs typeface="+mn-cs"/>
              </a:rPr>
              <a:t>Qua</a:t>
            </a:r>
            <a:r>
              <a:rPr kumimoji="0" lang="de-AT" sz="1800" b="1" i="0" u="sng" strike="noStrike" kern="1200" cap="none" spc="0" normalizeH="0" baseline="0" noProof="0" dirty="0">
                <a:ln>
                  <a:noFill/>
                </a:ln>
                <a:solidFill>
                  <a:srgbClr val="000000"/>
                </a:solidFill>
                <a:effectLst/>
                <a:uLnTx/>
                <a:uFillTx/>
                <a:latin typeface="Arial"/>
                <a:ea typeface="+mn-ea"/>
                <a:cs typeface="+mn-cs"/>
              </a:rPr>
              <a:t>li</a:t>
            </a:r>
            <a:r>
              <a:rPr kumimoji="0" lang="de-AT" sz="1800" b="1" i="0" u="none" strike="noStrike" kern="1200" cap="none" spc="0" normalizeH="0" baseline="0" noProof="0" dirty="0">
                <a:ln>
                  <a:noFill/>
                </a:ln>
                <a:solidFill>
                  <a:srgbClr val="000000"/>
                </a:solidFill>
                <a:effectLst/>
                <a:uLnTx/>
                <a:uFillTx/>
                <a:latin typeface="Arial"/>
                <a:ea typeface="+mn-ea"/>
                <a:cs typeface="+mn-cs"/>
              </a:rPr>
              <a:t>tative </a:t>
            </a:r>
            <a:r>
              <a:rPr kumimoji="0" lang="de-AT" sz="1800" b="0" i="0" u="none" strike="noStrike" kern="1200" cap="none" spc="0" normalizeH="0" baseline="0" noProof="0" dirty="0">
                <a:ln>
                  <a:noFill/>
                </a:ln>
                <a:solidFill>
                  <a:srgbClr val="000000"/>
                </a:solidFill>
                <a:effectLst/>
                <a:uLnTx/>
                <a:uFillTx/>
                <a:latin typeface="Arial"/>
                <a:ea typeface="+mn-ea"/>
                <a:cs typeface="+mn-cs"/>
              </a:rPr>
              <a:t>Erhebung</a:t>
            </a:r>
          </a:p>
        </p:txBody>
      </p:sp>
      <p:sp>
        <p:nvSpPr>
          <p:cNvPr id="20" name="Rechteck 19"/>
          <p:cNvSpPr/>
          <p:nvPr/>
        </p:nvSpPr>
        <p:spPr bwMode="auto">
          <a:xfrm>
            <a:off x="216609" y="6218052"/>
            <a:ext cx="9472773" cy="432000"/>
          </a:xfrm>
          <a:prstGeom prst="rect">
            <a:avLst/>
          </a:prstGeom>
          <a:solidFill>
            <a:srgbClr val="EEEEEE"/>
          </a:solidFill>
          <a:ln w="28575" cap="flat" cmpd="sng" algn="ctr">
            <a:noFill/>
            <a:prstDash val="solid"/>
            <a:round/>
            <a:headEnd type="none" w="med" len="med"/>
            <a:tailEnd type="none" w="med" len="med"/>
          </a:ln>
          <a:effectLst/>
        </p:spPr>
        <p:txBody>
          <a:bodyPr vert="horz" wrap="square" lIns="0" tIns="0" rIns="0" bIns="54000" numCol="1" rtlCol="0" anchor="ctr" anchorCtr="0" compatLnSpc="1">
            <a:prstTxWarp prst="textNoShape">
              <a:avLst/>
            </a:prstTxWarp>
          </a:bodyPr>
          <a:lstStyle/>
          <a:p>
            <a:pPr marL="177800" marR="0" lvl="0" indent="-177800" algn="ctr" defTabSz="914400" rtl="0" eaLnBrk="1" fontAlgn="base" latinLnBrk="0" hangingPunct="1">
              <a:lnSpc>
                <a:spcPct val="114000"/>
              </a:lnSpc>
              <a:spcBef>
                <a:spcPts val="400"/>
              </a:spcBef>
              <a:spcAft>
                <a:spcPts val="400"/>
              </a:spcAft>
              <a:buClrTx/>
              <a:buSzTx/>
              <a:buFontTx/>
              <a:buNone/>
              <a:tabLst/>
              <a:defRPr/>
            </a:pPr>
            <a:r>
              <a:rPr kumimoji="0" lang="de-AT" sz="1800" b="1" i="0" u="none" strike="noStrike" kern="1200" cap="none" spc="0" normalizeH="0" baseline="0" noProof="0" dirty="0">
                <a:ln>
                  <a:noFill/>
                </a:ln>
                <a:solidFill>
                  <a:srgbClr val="000000"/>
                </a:solidFill>
                <a:effectLst/>
                <a:uLnTx/>
                <a:uFillTx/>
                <a:latin typeface="Arial"/>
                <a:ea typeface="+mn-ea"/>
                <a:cs typeface="+mn-cs"/>
              </a:rPr>
              <a:t>Ergebnisinterpretation, konsistent </a:t>
            </a:r>
            <a:r>
              <a:rPr kumimoji="0" lang="de-AT" sz="1800" b="0" i="0" u="none" strike="noStrike" kern="1200" cap="none" spc="0" normalizeH="0" baseline="0" noProof="0" dirty="0">
                <a:ln>
                  <a:noFill/>
                </a:ln>
                <a:solidFill>
                  <a:srgbClr val="000000"/>
                </a:solidFill>
                <a:effectLst/>
                <a:uLnTx/>
                <a:uFillTx/>
                <a:latin typeface="Arial"/>
                <a:ea typeface="+mn-ea"/>
                <a:cs typeface="+mn-cs"/>
              </a:rPr>
              <a:t>zu</a:t>
            </a:r>
            <a:r>
              <a:rPr kumimoji="0" lang="de-AT" sz="1800" b="1" i="0" u="none" strike="noStrike" kern="1200" cap="none" spc="0" normalizeH="0" baseline="0" noProof="0" dirty="0">
                <a:ln>
                  <a:noFill/>
                </a:ln>
                <a:solidFill>
                  <a:srgbClr val="000000"/>
                </a:solidFill>
                <a:effectLst/>
                <a:uLnTx/>
                <a:uFillTx/>
                <a:latin typeface="Arial"/>
                <a:ea typeface="+mn-ea"/>
                <a:cs typeface="+mn-cs"/>
              </a:rPr>
              <a:t> Forschungsfragen </a:t>
            </a:r>
            <a:r>
              <a:rPr kumimoji="0" lang="de-AT" sz="1800" b="0" i="0" u="none" strike="noStrike" kern="1200" cap="none" spc="0" normalizeH="0" baseline="0" noProof="0" dirty="0">
                <a:ln>
                  <a:noFill/>
                </a:ln>
                <a:solidFill>
                  <a:srgbClr val="000000"/>
                </a:solidFill>
                <a:effectLst/>
                <a:uLnTx/>
                <a:uFillTx/>
                <a:latin typeface="Arial"/>
                <a:ea typeface="+mn-ea"/>
                <a:cs typeface="+mn-cs"/>
              </a:rPr>
              <a:t>und </a:t>
            </a:r>
            <a:r>
              <a:rPr kumimoji="0" lang="de-AT" sz="1800" b="1" i="0" u="none" strike="noStrike" kern="1200" cap="none" spc="0" normalizeH="0" baseline="0" noProof="0" dirty="0">
                <a:ln>
                  <a:noFill/>
                </a:ln>
                <a:solidFill>
                  <a:srgbClr val="000000"/>
                </a:solidFill>
                <a:effectLst/>
                <a:uLnTx/>
                <a:uFillTx/>
                <a:latin typeface="Arial"/>
                <a:ea typeface="+mn-ea"/>
                <a:cs typeface="+mn-cs"/>
              </a:rPr>
              <a:t>Hypothesen!</a:t>
            </a:r>
            <a:endParaRPr kumimoji="0" lang="de-AT" sz="1800" b="0" i="0" u="none" strike="noStrike" kern="1200" cap="none" spc="0" normalizeH="0" baseline="0" noProof="0" dirty="0">
              <a:ln>
                <a:noFill/>
              </a:ln>
              <a:solidFill>
                <a:srgbClr val="000000"/>
              </a:solidFill>
              <a:effectLst/>
              <a:uLnTx/>
              <a:uFillTx/>
              <a:latin typeface="Arial"/>
              <a:ea typeface="+mn-ea"/>
              <a:cs typeface="+mn-cs"/>
            </a:endParaRPr>
          </a:p>
        </p:txBody>
      </p:sp>
      <p:sp>
        <p:nvSpPr>
          <p:cNvPr id="2" name="Text Box 4">
            <a:extLst>
              <a:ext uri="{FF2B5EF4-FFF2-40B4-BE49-F238E27FC236}">
                <a16:creationId xmlns:a16="http://schemas.microsoft.com/office/drawing/2014/main" id="{9C0B415C-3104-F4D8-8EB9-554393F89430}"/>
              </a:ext>
            </a:extLst>
          </p:cNvPr>
          <p:cNvSpPr txBox="1">
            <a:spLocks noChangeArrowheads="1"/>
          </p:cNvSpPr>
          <p:nvPr/>
        </p:nvSpPr>
        <p:spPr bwMode="auto">
          <a:xfrm>
            <a:off x="0" y="-3323"/>
            <a:ext cx="7349870" cy="463846"/>
          </a:xfrm>
          <a:prstGeom prst="rect">
            <a:avLst/>
          </a:prstGeom>
          <a:noFill/>
          <a:ln w="12700">
            <a:noFill/>
            <a:miter lim="800000"/>
            <a:headEnd/>
            <a:tailEnd/>
          </a:ln>
        </p:spPr>
        <p:txBody>
          <a:bodyPr wrap="none" lIns="90000" tIns="46800" rIns="90000" bIns="46800">
            <a:spAutoFit/>
          </a:bodyPr>
          <a:lstStyle>
            <a:defPPr>
              <a:defRPr lang="de-DE"/>
            </a:defPPr>
            <a:lvl1pPr fontAlgn="base">
              <a:spcBef>
                <a:spcPct val="20000"/>
              </a:spcBef>
              <a:spcAft>
                <a:spcPct val="20000"/>
              </a:spcAft>
              <a:defRPr sz="2400" b="1">
                <a:solidFill>
                  <a:srgbClr val="464B71"/>
                </a:solidFill>
              </a:defRPr>
            </a:lvl1pPr>
          </a:lstStyle>
          <a:p>
            <a:pPr marL="0" marR="0" lvl="0" indent="0" algn="l" defTabSz="914400" rtl="0" eaLnBrk="1" fontAlgn="base" latinLnBrk="0" hangingPunct="1">
              <a:lnSpc>
                <a:spcPct val="100000"/>
              </a:lnSpc>
              <a:spcBef>
                <a:spcPct val="20000"/>
              </a:spcBef>
              <a:spcAft>
                <a:spcPct val="20000"/>
              </a:spcAft>
              <a:buClrTx/>
              <a:buSzTx/>
              <a:buFontTx/>
              <a:buNone/>
              <a:tabLst/>
              <a:defRPr/>
            </a:pPr>
            <a:r>
              <a:rPr kumimoji="0" lang="de-DE" sz="2400" b="1" i="0" u="none" strike="noStrike" kern="1200" cap="none" spc="0" normalizeH="0" baseline="0" noProof="0" dirty="0">
                <a:ln>
                  <a:noFill/>
                </a:ln>
                <a:solidFill>
                  <a:srgbClr val="464B71"/>
                </a:solidFill>
                <a:effectLst/>
                <a:uLnTx/>
                <a:uFillTx/>
                <a:latin typeface="Arial"/>
                <a:ea typeface="+mn-ea"/>
                <a:cs typeface="+mn-cs"/>
              </a:rPr>
              <a:t>Gesamtzusammenhänge empirischer Forschung</a:t>
            </a:r>
            <a:endParaRPr kumimoji="0" lang="de-AT" sz="2400" b="1" i="0" u="none" strike="noStrike" kern="1200" cap="none" spc="0" normalizeH="0" baseline="0" noProof="0" dirty="0">
              <a:ln>
                <a:noFill/>
              </a:ln>
              <a:solidFill>
                <a:srgbClr val="464B71"/>
              </a:solidFill>
              <a:effectLst/>
              <a:uLnTx/>
              <a:uFillTx/>
              <a:latin typeface="Arial"/>
              <a:ea typeface="+mn-ea"/>
              <a:cs typeface="+mn-cs"/>
            </a:endParaRPr>
          </a:p>
        </p:txBody>
      </p:sp>
      <p:sp>
        <p:nvSpPr>
          <p:cNvPr id="21" name="Rechteck 20"/>
          <p:cNvSpPr/>
          <p:nvPr/>
        </p:nvSpPr>
        <p:spPr bwMode="auto">
          <a:xfrm>
            <a:off x="2252870" y="4649181"/>
            <a:ext cx="2625737" cy="1412777"/>
          </a:xfrm>
          <a:prstGeom prst="rect">
            <a:avLst/>
          </a:prstGeom>
          <a:solidFill>
            <a:srgbClr val="EEEEEE"/>
          </a:solidFill>
          <a:ln w="28575" cap="flat" cmpd="sng" algn="ctr">
            <a:noFill/>
            <a:prstDash val="solid"/>
            <a:round/>
            <a:headEnd type="none" w="med" len="med"/>
            <a:tailEnd type="none" w="med" len="med"/>
          </a:ln>
          <a:effectLst/>
        </p:spPr>
        <p:txBody>
          <a:bodyPr vert="horz" wrap="square" lIns="0" tIns="0" rIns="0" bIns="54000" numCol="1" rtlCol="0" anchor="ctr" anchorCtr="1" compatLnSpc="1">
            <a:prstTxWarp prst="textNoShape">
              <a:avLst/>
            </a:prstTxWarp>
          </a:bodyPr>
          <a:lstStyle/>
          <a:p>
            <a:pPr marL="0" marR="0" lvl="0" indent="-177800" algn="ctr" defTabSz="914400" rtl="0" eaLnBrk="1" fontAlgn="base" latinLnBrk="0" hangingPunct="1">
              <a:lnSpc>
                <a:spcPct val="114000"/>
              </a:lnSpc>
              <a:spcBef>
                <a:spcPts val="400"/>
              </a:spcBef>
              <a:spcAft>
                <a:spcPts val="400"/>
              </a:spcAft>
              <a:buClrTx/>
              <a:buSzTx/>
              <a:buFontTx/>
              <a:buNone/>
              <a:tabLst/>
              <a:defRPr/>
            </a:pPr>
            <a:r>
              <a:rPr kumimoji="0" lang="de-AT" sz="1800" b="1" i="0" u="none" strike="noStrike" kern="1200" cap="none" spc="0" normalizeH="0" baseline="0" noProof="0" dirty="0">
                <a:ln>
                  <a:noFill/>
                </a:ln>
                <a:solidFill>
                  <a:srgbClr val="000000"/>
                </a:solidFill>
                <a:effectLst/>
                <a:uLnTx/>
                <a:uFillTx/>
                <a:latin typeface="Arial"/>
                <a:ea typeface="+mn-ea"/>
                <a:cs typeface="+mn-cs"/>
              </a:rPr>
              <a:t>Schwankungsbreiten, </a:t>
            </a:r>
            <a:r>
              <a:rPr kumimoji="0" lang="de-AT" sz="1800" b="0" i="0" u="none" strike="noStrike" kern="1200" cap="none" spc="0" normalizeH="0" baseline="0" noProof="0" dirty="0">
                <a:ln>
                  <a:noFill/>
                </a:ln>
                <a:solidFill>
                  <a:srgbClr val="000000"/>
                </a:solidFill>
                <a:effectLst/>
                <a:uLnTx/>
                <a:uFillTx/>
                <a:latin typeface="Arial"/>
                <a:ea typeface="+mn-ea"/>
                <a:cs typeface="+mn-cs"/>
              </a:rPr>
              <a:t>Signifikanzen, </a:t>
            </a:r>
            <a:br>
              <a:rPr kumimoji="0" lang="de-AT" sz="1800" b="0" i="0" u="none" strike="noStrike" kern="1200" cap="none" spc="0" normalizeH="0" baseline="0" noProof="0" dirty="0">
                <a:ln>
                  <a:noFill/>
                </a:ln>
                <a:solidFill>
                  <a:srgbClr val="000000"/>
                </a:solidFill>
                <a:effectLst/>
                <a:uLnTx/>
                <a:uFillTx/>
                <a:latin typeface="Arial"/>
                <a:ea typeface="+mn-ea"/>
                <a:cs typeface="+mn-cs"/>
              </a:rPr>
            </a:br>
            <a:r>
              <a:rPr kumimoji="0" lang="de-AT" sz="1800" b="1" i="0" u="none" strike="noStrike" kern="1200" cap="none" spc="0" normalizeH="0" baseline="0" noProof="0" dirty="0">
                <a:ln>
                  <a:noFill/>
                </a:ln>
                <a:solidFill>
                  <a:srgbClr val="000000"/>
                </a:solidFill>
                <a:effectLst/>
                <a:uLnTx/>
                <a:uFillTx/>
                <a:latin typeface="Arial"/>
                <a:ea typeface="+mn-ea"/>
                <a:cs typeface="+mn-cs"/>
              </a:rPr>
              <a:t>schließende Statistik, Generalisieren</a:t>
            </a:r>
            <a:endParaRPr kumimoji="0" lang="de-AT" sz="1800" b="0" i="0" u="none" strike="noStrike" kern="1200" cap="none" spc="0" normalizeH="0" baseline="0" noProof="0" dirty="0">
              <a:ln>
                <a:noFill/>
              </a:ln>
              <a:solidFill>
                <a:srgbClr val="000000"/>
              </a:solidFill>
              <a:effectLst/>
              <a:uLnTx/>
              <a:uFillTx/>
              <a:latin typeface="Arial"/>
              <a:ea typeface="+mn-ea"/>
              <a:cs typeface="+mn-cs"/>
            </a:endParaRPr>
          </a:p>
        </p:txBody>
      </p:sp>
      <p:sp>
        <p:nvSpPr>
          <p:cNvPr id="14" name="Rechteck 13"/>
          <p:cNvSpPr/>
          <p:nvPr/>
        </p:nvSpPr>
        <p:spPr bwMode="auto">
          <a:xfrm>
            <a:off x="216608" y="1708716"/>
            <a:ext cx="4662000" cy="432000"/>
          </a:xfrm>
          <a:prstGeom prst="rect">
            <a:avLst/>
          </a:prstGeom>
          <a:solidFill>
            <a:srgbClr val="EEEEEE"/>
          </a:solidFill>
          <a:ln w="28575" cap="flat" cmpd="sng" algn="ctr">
            <a:noFill/>
            <a:prstDash val="solid"/>
            <a:round/>
            <a:headEnd type="none" w="med" len="med"/>
            <a:tailEnd type="none" w="med" len="med"/>
          </a:ln>
          <a:effectLst/>
        </p:spPr>
        <p:txBody>
          <a:bodyPr vert="horz" wrap="square" lIns="0" tIns="0" rIns="0" bIns="54000" numCol="1" rtlCol="0" anchor="ctr" anchorCtr="1" compatLnSpc="1">
            <a:prstTxWarp prst="textNoShape">
              <a:avLst/>
            </a:prstTxWarp>
          </a:bodyPr>
          <a:lstStyle/>
          <a:p>
            <a:pPr marL="0" marR="0" lvl="0" indent="-177800" algn="l" defTabSz="914400" rtl="0" eaLnBrk="1" fontAlgn="base" latinLnBrk="0" hangingPunct="1">
              <a:lnSpc>
                <a:spcPct val="114000"/>
              </a:lnSpc>
              <a:spcBef>
                <a:spcPts val="400"/>
              </a:spcBef>
              <a:spcAft>
                <a:spcPts val="400"/>
              </a:spcAft>
              <a:buClrTx/>
              <a:buSzTx/>
              <a:buFontTx/>
              <a:buNone/>
              <a:tabLst/>
              <a:defRPr/>
            </a:pPr>
            <a:r>
              <a:rPr kumimoji="0" lang="de-AT" sz="1800" b="1" i="0" u="none" strike="noStrike" kern="1200" cap="none" spc="0" normalizeH="0" baseline="0" noProof="0" dirty="0">
                <a:ln>
                  <a:noFill/>
                </a:ln>
                <a:solidFill>
                  <a:srgbClr val="000000"/>
                </a:solidFill>
                <a:effectLst/>
                <a:uLnTx/>
                <a:uFillTx/>
                <a:latin typeface="Arial"/>
                <a:ea typeface="+mn-ea"/>
                <a:cs typeface="+mn-cs"/>
              </a:rPr>
              <a:t>Mess- </a:t>
            </a:r>
            <a:r>
              <a:rPr kumimoji="0" lang="de-AT" sz="1800" b="0" i="0" u="none" strike="noStrike" kern="1200" cap="none" spc="0" normalizeH="0" baseline="0" noProof="0" dirty="0">
                <a:ln>
                  <a:noFill/>
                </a:ln>
                <a:solidFill>
                  <a:srgbClr val="000000"/>
                </a:solidFill>
                <a:effectLst/>
                <a:uLnTx/>
                <a:uFillTx/>
                <a:latin typeface="Arial"/>
                <a:ea typeface="+mn-ea"/>
                <a:cs typeface="+mn-cs"/>
              </a:rPr>
              <a:t>bzw.</a:t>
            </a:r>
            <a:r>
              <a:rPr kumimoji="0" lang="de-AT" sz="1800" b="1" i="0" u="none" strike="noStrike" kern="1200" cap="none" spc="0" normalizeH="0" baseline="0" noProof="0" dirty="0">
                <a:ln>
                  <a:noFill/>
                </a:ln>
                <a:solidFill>
                  <a:srgbClr val="000000"/>
                </a:solidFill>
                <a:effectLst/>
                <a:uLnTx/>
                <a:uFillTx/>
                <a:latin typeface="Arial"/>
                <a:ea typeface="+mn-ea"/>
                <a:cs typeface="+mn-cs"/>
              </a:rPr>
              <a:t> Skalenniveaus</a:t>
            </a:r>
            <a:endParaRPr kumimoji="0" lang="de-AT" sz="1800" b="0" i="0" u="none" strike="noStrike" kern="1200" cap="none" spc="0" normalizeH="0" baseline="0" noProof="0" dirty="0">
              <a:ln>
                <a:noFill/>
              </a:ln>
              <a:solidFill>
                <a:srgbClr val="000000"/>
              </a:solidFill>
              <a:effectLst/>
              <a:uLnTx/>
              <a:uFillTx/>
              <a:latin typeface="Arial"/>
              <a:ea typeface="+mn-ea"/>
              <a:cs typeface="+mn-cs"/>
            </a:endParaRPr>
          </a:p>
        </p:txBody>
      </p:sp>
      <p:sp>
        <p:nvSpPr>
          <p:cNvPr id="3" name="Rechteck 2">
            <a:extLst>
              <a:ext uri="{FF2B5EF4-FFF2-40B4-BE49-F238E27FC236}">
                <a16:creationId xmlns:a16="http://schemas.microsoft.com/office/drawing/2014/main" id="{3E8706DE-39CB-F921-9DBC-232EA3D8CD86}"/>
              </a:ext>
            </a:extLst>
          </p:cNvPr>
          <p:cNvSpPr/>
          <p:nvPr/>
        </p:nvSpPr>
        <p:spPr bwMode="auto">
          <a:xfrm>
            <a:off x="2098996" y="4061088"/>
            <a:ext cx="2147678" cy="432000"/>
          </a:xfrm>
          <a:prstGeom prst="rect">
            <a:avLst/>
          </a:prstGeom>
          <a:solidFill>
            <a:srgbClr val="C8C8C8"/>
          </a:solidFill>
          <a:ln w="28575" cap="flat" cmpd="sng" algn="ctr">
            <a:noFill/>
            <a:prstDash val="solid"/>
            <a:round/>
            <a:headEnd type="none" w="med" len="med"/>
            <a:tailEnd type="none" w="med" len="med"/>
          </a:ln>
          <a:effectLst/>
        </p:spPr>
        <p:txBody>
          <a:bodyPr vert="horz" wrap="square" lIns="0" tIns="0" rIns="0" bIns="54000" numCol="1" rtlCol="0" anchor="ctr" anchorCtr="0" compatLnSpc="1">
            <a:prstTxWarp prst="textNoShape">
              <a:avLst/>
            </a:prstTxWarp>
          </a:bodyPr>
          <a:lstStyle/>
          <a:p>
            <a:pPr marL="177800" marR="0" lvl="0" indent="-177800" algn="ctr" defTabSz="914400" rtl="0" eaLnBrk="1" fontAlgn="base" latinLnBrk="0" hangingPunct="1">
              <a:lnSpc>
                <a:spcPct val="114000"/>
              </a:lnSpc>
              <a:spcBef>
                <a:spcPts val="400"/>
              </a:spcBef>
              <a:spcAft>
                <a:spcPts val="400"/>
              </a:spcAft>
              <a:buClrTx/>
              <a:buSzTx/>
              <a:buFontTx/>
              <a:buNone/>
              <a:tabLst/>
              <a:defRPr/>
            </a:pPr>
            <a:r>
              <a:rPr kumimoji="0" lang="de-AT" sz="1800" b="1" i="0" u="none" strike="noStrike" kern="1200" cap="none" spc="0" normalizeH="0" baseline="0" noProof="0" dirty="0">
                <a:ln>
                  <a:noFill/>
                </a:ln>
                <a:solidFill>
                  <a:srgbClr val="000000"/>
                </a:solidFill>
                <a:effectLst/>
                <a:uLnTx/>
                <a:uFillTx/>
                <a:latin typeface="Arial"/>
                <a:ea typeface="+mn-ea"/>
                <a:cs typeface="+mn-cs"/>
              </a:rPr>
              <a:t>Repräsentativität!</a:t>
            </a:r>
          </a:p>
        </p:txBody>
      </p:sp>
      <p:sp>
        <p:nvSpPr>
          <p:cNvPr id="7" name="Rechteck 6"/>
          <p:cNvSpPr/>
          <p:nvPr/>
        </p:nvSpPr>
        <p:spPr bwMode="auto">
          <a:xfrm>
            <a:off x="2610129" y="2884902"/>
            <a:ext cx="1882800" cy="432000"/>
          </a:xfrm>
          <a:prstGeom prst="rect">
            <a:avLst/>
          </a:prstGeom>
          <a:solidFill>
            <a:srgbClr val="C8C8C8"/>
          </a:solidFill>
          <a:ln w="28575" cap="flat" cmpd="sng" algn="ctr">
            <a:noFill/>
            <a:prstDash val="solid"/>
            <a:round/>
            <a:headEnd type="none" w="med" len="med"/>
            <a:tailEnd type="none" w="med" len="med"/>
          </a:ln>
          <a:effectLst/>
        </p:spPr>
        <p:txBody>
          <a:bodyPr vert="horz" wrap="square" lIns="0" tIns="0" rIns="0" bIns="54000" numCol="1" rtlCol="0" anchor="ctr" anchorCtr="1" compatLnSpc="1">
            <a:prstTxWarp prst="textNoShape">
              <a:avLst/>
            </a:prstTxWarp>
          </a:bodyPr>
          <a:lstStyle/>
          <a:p>
            <a:pPr marL="0" marR="0" lvl="0" indent="-177800" algn="l" defTabSz="914400" rtl="0" eaLnBrk="1" fontAlgn="base" latinLnBrk="0" hangingPunct="1">
              <a:lnSpc>
                <a:spcPct val="114000"/>
              </a:lnSpc>
              <a:spcBef>
                <a:spcPts val="400"/>
              </a:spcBef>
              <a:spcAft>
                <a:spcPts val="400"/>
              </a:spcAft>
              <a:buClrTx/>
              <a:buSzTx/>
              <a:buFontTx/>
              <a:buNone/>
              <a:tabLst/>
              <a:defRPr/>
            </a:pPr>
            <a:r>
              <a:rPr kumimoji="0" lang="de-AT" sz="1800" b="1" i="0" u="none" strike="noStrike" kern="1200" cap="none" spc="0" normalizeH="0" baseline="0" noProof="0" dirty="0">
                <a:ln>
                  <a:noFill/>
                </a:ln>
                <a:solidFill>
                  <a:srgbClr val="000000"/>
                </a:solidFill>
                <a:effectLst/>
                <a:uLnTx/>
                <a:uFillTx/>
                <a:latin typeface="Arial"/>
                <a:ea typeface="+mn-ea"/>
                <a:cs typeface="+mn-cs"/>
              </a:rPr>
              <a:t>Stichprobe?</a:t>
            </a:r>
            <a:endParaRPr kumimoji="0" lang="de-AT" sz="1800" b="0" i="0" u="none" strike="noStrike" kern="1200" cap="none" spc="0" normalizeH="0" baseline="0" noProof="0" dirty="0">
              <a:ln>
                <a:noFill/>
              </a:ln>
              <a:solidFill>
                <a:srgbClr val="000000"/>
              </a:solidFill>
              <a:effectLst/>
              <a:uLnTx/>
              <a:uFillTx/>
              <a:latin typeface="Arial"/>
              <a:ea typeface="+mn-ea"/>
              <a:cs typeface="+mn-cs"/>
            </a:endParaRPr>
          </a:p>
        </p:txBody>
      </p:sp>
      <p:sp>
        <p:nvSpPr>
          <p:cNvPr id="19" name="Rechteck 18"/>
          <p:cNvSpPr/>
          <p:nvPr/>
        </p:nvSpPr>
        <p:spPr bwMode="auto">
          <a:xfrm>
            <a:off x="602300" y="2884902"/>
            <a:ext cx="1882386" cy="432000"/>
          </a:xfrm>
          <a:prstGeom prst="rect">
            <a:avLst/>
          </a:prstGeom>
          <a:solidFill>
            <a:srgbClr val="C8C8C8"/>
          </a:solidFill>
          <a:ln w="28575" cap="flat" cmpd="sng" algn="ctr">
            <a:noFill/>
            <a:prstDash val="solid"/>
            <a:round/>
            <a:headEnd type="none" w="med" len="med"/>
            <a:tailEnd type="none" w="med" len="med"/>
          </a:ln>
          <a:effectLst/>
        </p:spPr>
        <p:txBody>
          <a:bodyPr vert="horz" wrap="square" lIns="0" tIns="0" rIns="0" bIns="54000" numCol="1" rtlCol="0" anchor="ctr" anchorCtr="1" compatLnSpc="1">
            <a:prstTxWarp prst="textNoShape">
              <a:avLst/>
            </a:prstTxWarp>
          </a:bodyPr>
          <a:lstStyle/>
          <a:p>
            <a:pPr marL="0" marR="0" lvl="0" indent="-177800" algn="ctr" defTabSz="914400" rtl="0" eaLnBrk="1" fontAlgn="base" latinLnBrk="0" hangingPunct="1">
              <a:lnSpc>
                <a:spcPct val="114000"/>
              </a:lnSpc>
              <a:spcBef>
                <a:spcPts val="400"/>
              </a:spcBef>
              <a:spcAft>
                <a:spcPts val="400"/>
              </a:spcAft>
              <a:buClrTx/>
              <a:buSzTx/>
              <a:buFontTx/>
              <a:buNone/>
              <a:tabLst/>
              <a:defRPr/>
            </a:pPr>
            <a:r>
              <a:rPr kumimoji="0" lang="de-AT" sz="1800" b="1" i="0" u="none" strike="noStrike" kern="1200" cap="none" spc="0" normalizeH="0" baseline="0" noProof="0" dirty="0">
                <a:ln>
                  <a:noFill/>
                </a:ln>
                <a:solidFill>
                  <a:srgbClr val="000000"/>
                </a:solidFill>
                <a:effectLst/>
                <a:uLnTx/>
                <a:uFillTx/>
                <a:latin typeface="Arial"/>
                <a:ea typeface="+mn-ea"/>
                <a:cs typeface="+mn-cs"/>
              </a:rPr>
              <a:t>Totalerhebung?</a:t>
            </a:r>
            <a:endParaRPr kumimoji="0" lang="de-AT" sz="1800" b="0" i="0" u="none" strike="noStrike" kern="1200" cap="none" spc="0" normalizeH="0" baseline="0" noProof="0" dirty="0">
              <a:ln>
                <a:noFill/>
              </a:ln>
              <a:solidFill>
                <a:srgbClr val="000000"/>
              </a:solidFill>
              <a:effectLst/>
              <a:uLnTx/>
              <a:uFillTx/>
              <a:latin typeface="Arial"/>
              <a:ea typeface="+mn-ea"/>
              <a:cs typeface="+mn-cs"/>
            </a:endParaRPr>
          </a:p>
        </p:txBody>
      </p:sp>
      <p:sp>
        <p:nvSpPr>
          <p:cNvPr id="6" name="Rechteck 5">
            <a:extLst>
              <a:ext uri="{FF2B5EF4-FFF2-40B4-BE49-F238E27FC236}">
                <a16:creationId xmlns:a16="http://schemas.microsoft.com/office/drawing/2014/main" id="{9E50F4E6-F3A4-8AF5-B376-14ADD0D065FA}"/>
              </a:ext>
            </a:extLst>
          </p:cNvPr>
          <p:cNvSpPr/>
          <p:nvPr/>
        </p:nvSpPr>
        <p:spPr bwMode="auto">
          <a:xfrm>
            <a:off x="216610" y="4649181"/>
            <a:ext cx="1882386" cy="1412777"/>
          </a:xfrm>
          <a:prstGeom prst="rect">
            <a:avLst/>
          </a:prstGeom>
          <a:solidFill>
            <a:srgbClr val="EEEEEE"/>
          </a:solidFill>
          <a:ln w="28575" cap="flat" cmpd="sng" algn="ctr">
            <a:noFill/>
            <a:prstDash val="solid"/>
            <a:round/>
            <a:headEnd type="none" w="med" len="med"/>
            <a:tailEnd type="none" w="med" len="med"/>
          </a:ln>
          <a:effectLst/>
        </p:spPr>
        <p:txBody>
          <a:bodyPr vert="horz" wrap="square" lIns="0" tIns="0" rIns="0" bIns="54000" numCol="1" rtlCol="0" anchor="ctr" anchorCtr="1" compatLnSpc="1">
            <a:prstTxWarp prst="textNoShape">
              <a:avLst/>
            </a:prstTxWarp>
          </a:bodyPr>
          <a:lstStyle/>
          <a:p>
            <a:pPr marL="0" marR="0" lvl="0" indent="-177800" algn="ctr" defTabSz="914400" rtl="0" eaLnBrk="1" fontAlgn="base" latinLnBrk="0" hangingPunct="1">
              <a:lnSpc>
                <a:spcPct val="114000"/>
              </a:lnSpc>
              <a:spcBef>
                <a:spcPts val="400"/>
              </a:spcBef>
              <a:spcAft>
                <a:spcPts val="400"/>
              </a:spcAft>
              <a:buClrTx/>
              <a:buSzTx/>
              <a:buFontTx/>
              <a:buNone/>
              <a:tabLst/>
              <a:defRPr/>
            </a:pPr>
            <a:r>
              <a:rPr kumimoji="0" lang="de-AT" sz="1800" b="0" i="0" u="none" strike="noStrike" kern="1200" cap="none" spc="0" normalizeH="0" baseline="0" noProof="0" dirty="0">
                <a:ln>
                  <a:noFill/>
                </a:ln>
                <a:solidFill>
                  <a:srgbClr val="000000"/>
                </a:solidFill>
                <a:effectLst/>
                <a:uLnTx/>
                <a:uFillTx/>
                <a:latin typeface="Arial"/>
                <a:ea typeface="+mn-ea"/>
                <a:cs typeface="+mn-cs"/>
              </a:rPr>
              <a:t>beschreibende,</a:t>
            </a:r>
            <a:br>
              <a:rPr kumimoji="0" lang="de-AT" sz="1800" b="0" i="0" u="none" strike="noStrike" kern="1200" cap="none" spc="0" normalizeH="0" baseline="0" noProof="0" dirty="0">
                <a:ln>
                  <a:noFill/>
                </a:ln>
                <a:solidFill>
                  <a:srgbClr val="000000"/>
                </a:solidFill>
                <a:effectLst/>
                <a:uLnTx/>
                <a:uFillTx/>
                <a:latin typeface="Arial"/>
                <a:ea typeface="+mn-ea"/>
                <a:cs typeface="+mn-cs"/>
              </a:rPr>
            </a:br>
            <a:r>
              <a:rPr kumimoji="0" lang="de-AT" sz="1800" b="1" i="0" u="none" strike="noStrike" kern="1200" cap="none" spc="0" normalizeH="0" baseline="0" noProof="0" dirty="0">
                <a:ln>
                  <a:noFill/>
                </a:ln>
                <a:solidFill>
                  <a:srgbClr val="000000"/>
                </a:solidFill>
                <a:effectLst/>
                <a:uLnTx/>
                <a:uFillTx/>
                <a:latin typeface="Arial"/>
                <a:ea typeface="+mn-ea"/>
                <a:cs typeface="+mn-cs"/>
              </a:rPr>
              <a:t>deskriptive</a:t>
            </a:r>
            <a:br>
              <a:rPr kumimoji="0" lang="de-AT" sz="1800" b="1" i="0" u="none" strike="noStrike" kern="1200" cap="none" spc="0" normalizeH="0" baseline="0" noProof="0" dirty="0">
                <a:ln>
                  <a:noFill/>
                </a:ln>
                <a:solidFill>
                  <a:srgbClr val="000000"/>
                </a:solidFill>
                <a:effectLst/>
                <a:uLnTx/>
                <a:uFillTx/>
                <a:latin typeface="Arial"/>
                <a:ea typeface="+mn-ea"/>
                <a:cs typeface="+mn-cs"/>
              </a:rPr>
            </a:br>
            <a:r>
              <a:rPr kumimoji="0" lang="de-AT" sz="1800" b="1" i="0" u="none" strike="noStrike" kern="1200" cap="none" spc="0" normalizeH="0" baseline="0" noProof="0" dirty="0">
                <a:ln>
                  <a:noFill/>
                </a:ln>
                <a:solidFill>
                  <a:srgbClr val="000000"/>
                </a:solidFill>
                <a:effectLst/>
                <a:uLnTx/>
                <a:uFillTx/>
                <a:latin typeface="Arial"/>
                <a:ea typeface="+mn-ea"/>
                <a:cs typeface="+mn-cs"/>
              </a:rPr>
              <a:t>Auswertung,</a:t>
            </a:r>
            <a:br>
              <a:rPr kumimoji="0" lang="de-AT" sz="1800" b="0" i="0" u="none" strike="noStrike" kern="1200" cap="none" spc="0" normalizeH="0" baseline="0" noProof="0" dirty="0">
                <a:ln>
                  <a:noFill/>
                </a:ln>
                <a:solidFill>
                  <a:srgbClr val="000000"/>
                </a:solidFill>
                <a:effectLst/>
                <a:uLnTx/>
                <a:uFillTx/>
                <a:latin typeface="Arial"/>
                <a:ea typeface="+mn-ea"/>
                <a:cs typeface="+mn-cs"/>
              </a:rPr>
            </a:br>
            <a:r>
              <a:rPr kumimoji="0" lang="de-AT" sz="1800" b="0" i="0" u="none" strike="dblStrike" kern="1200" cap="none" spc="0" normalizeH="0" baseline="0" noProof="0" dirty="0">
                <a:ln>
                  <a:noFill/>
                </a:ln>
                <a:solidFill>
                  <a:srgbClr val="000000"/>
                </a:solidFill>
                <a:effectLst/>
                <a:uLnTx/>
                <a:uFillTx/>
                <a:latin typeface="Arial"/>
                <a:ea typeface="+mn-ea"/>
                <a:cs typeface="+mn-cs"/>
              </a:rPr>
              <a:t>Generalisieren</a:t>
            </a:r>
          </a:p>
        </p:txBody>
      </p:sp>
      <p:sp>
        <p:nvSpPr>
          <p:cNvPr id="8" name="Rechteck 7">
            <a:extLst>
              <a:ext uri="{FF2B5EF4-FFF2-40B4-BE49-F238E27FC236}">
                <a16:creationId xmlns:a16="http://schemas.microsoft.com/office/drawing/2014/main" id="{2F32343E-6C1F-41FD-E745-F0B60C5DD8A3}"/>
              </a:ext>
            </a:extLst>
          </p:cNvPr>
          <p:cNvSpPr/>
          <p:nvPr/>
        </p:nvSpPr>
        <p:spPr bwMode="auto">
          <a:xfrm>
            <a:off x="2098996" y="3472995"/>
            <a:ext cx="2147678" cy="432000"/>
          </a:xfrm>
          <a:prstGeom prst="rect">
            <a:avLst/>
          </a:prstGeom>
          <a:solidFill>
            <a:srgbClr val="C8C8C8"/>
          </a:solidFill>
          <a:ln w="28575" cap="flat" cmpd="sng" algn="ctr">
            <a:noFill/>
            <a:prstDash val="solid"/>
            <a:round/>
            <a:headEnd type="none" w="med" len="med"/>
            <a:tailEnd type="none" w="med" len="med"/>
          </a:ln>
          <a:effectLst/>
        </p:spPr>
        <p:txBody>
          <a:bodyPr vert="horz" wrap="square" lIns="0" tIns="0" rIns="0" bIns="54000" numCol="1" rtlCol="0" anchor="ctr" anchorCtr="0" compatLnSpc="1">
            <a:prstTxWarp prst="textNoShape">
              <a:avLst/>
            </a:prstTxWarp>
          </a:bodyPr>
          <a:lstStyle/>
          <a:p>
            <a:pPr marL="177800" marR="0" lvl="0" indent="-177800" algn="ctr" defTabSz="914400" rtl="0" eaLnBrk="1" fontAlgn="base" latinLnBrk="0" hangingPunct="1">
              <a:lnSpc>
                <a:spcPct val="114000"/>
              </a:lnSpc>
              <a:spcBef>
                <a:spcPts val="400"/>
              </a:spcBef>
              <a:spcAft>
                <a:spcPts val="400"/>
              </a:spcAft>
              <a:buClrTx/>
              <a:buSzTx/>
              <a:buFontTx/>
              <a:buNone/>
              <a:tabLst/>
              <a:defRPr/>
            </a:pPr>
            <a:r>
              <a:rPr kumimoji="0" lang="de-AT" sz="1800" b="0" i="0" u="none" strike="dblStrike" kern="1200" cap="none" spc="0" normalizeH="0" baseline="0" noProof="0" dirty="0">
                <a:ln>
                  <a:noFill/>
                </a:ln>
                <a:solidFill>
                  <a:srgbClr val="000000"/>
                </a:solidFill>
                <a:effectLst/>
                <a:uLnTx/>
                <a:uFillTx/>
                <a:latin typeface="Arial"/>
                <a:ea typeface="+mn-ea"/>
                <a:cs typeface="+mn-cs"/>
              </a:rPr>
              <a:t>Repräsentativität</a:t>
            </a:r>
            <a:endParaRPr kumimoji="0" lang="de-AT" sz="1800" b="1" i="0" u="none" strike="noStrike" kern="1200" cap="none" spc="0" normalizeH="0" baseline="0" noProof="0" dirty="0">
              <a:ln>
                <a:noFill/>
              </a:ln>
              <a:solidFill>
                <a:srgbClr val="000000"/>
              </a:solidFill>
              <a:effectLst/>
              <a:uLnTx/>
              <a:uFillTx/>
              <a:latin typeface="Arial"/>
              <a:ea typeface="+mn-ea"/>
              <a:cs typeface="+mn-cs"/>
            </a:endParaRPr>
          </a:p>
        </p:txBody>
      </p:sp>
      <p:cxnSp>
        <p:nvCxnSpPr>
          <p:cNvPr id="12" name="Gerader Verbinder 11">
            <a:extLst>
              <a:ext uri="{FF2B5EF4-FFF2-40B4-BE49-F238E27FC236}">
                <a16:creationId xmlns:a16="http://schemas.microsoft.com/office/drawing/2014/main" id="{6E96A1B8-58B4-C23C-D10A-A09481DEF176}"/>
              </a:ext>
            </a:extLst>
          </p:cNvPr>
          <p:cNvCxnSpPr>
            <a:cxnSpLocks/>
          </p:cNvCxnSpPr>
          <p:nvPr/>
        </p:nvCxnSpPr>
        <p:spPr bwMode="auto">
          <a:xfrm>
            <a:off x="307181" y="2140716"/>
            <a:ext cx="0" cy="2606478"/>
          </a:xfrm>
          <a:prstGeom prst="line">
            <a:avLst/>
          </a:prstGeom>
          <a:noFill/>
          <a:ln w="28575" cap="flat" cmpd="sng" algn="ctr">
            <a:solidFill>
              <a:srgbClr val="FF0000"/>
            </a:solidFill>
            <a:prstDash val="solid"/>
            <a:round/>
            <a:headEnd type="oval" w="med" len="med"/>
            <a:tailEnd type="triangle" w="med" len="med"/>
          </a:ln>
          <a:effectLst/>
        </p:spPr>
      </p:cxnSp>
      <p:sp>
        <p:nvSpPr>
          <p:cNvPr id="79" name="Rechteck 78">
            <a:extLst>
              <a:ext uri="{FF2B5EF4-FFF2-40B4-BE49-F238E27FC236}">
                <a16:creationId xmlns:a16="http://schemas.microsoft.com/office/drawing/2014/main" id="{09AFEEAD-D431-61F9-D11C-FCA73C8936B3}"/>
              </a:ext>
            </a:extLst>
          </p:cNvPr>
          <p:cNvSpPr/>
          <p:nvPr/>
        </p:nvSpPr>
        <p:spPr bwMode="auto">
          <a:xfrm rot="16200000">
            <a:off x="-588358" y="3162678"/>
            <a:ext cx="1786941" cy="461484"/>
          </a:xfrm>
          <a:prstGeom prst="rect">
            <a:avLst/>
          </a:prstGeom>
          <a:solidFill>
            <a:schemeClr val="bg1"/>
          </a:solidFill>
          <a:ln w="28575" cap="flat" cmpd="sng" algn="ctr">
            <a:noFill/>
            <a:prstDash val="solid"/>
            <a:round/>
            <a:headEnd type="none" w="med" len="med"/>
            <a:tailEnd type="none" w="med" len="med"/>
          </a:ln>
          <a:effectLst/>
        </p:spPr>
        <p:txBody>
          <a:bodyPr vert="horz" wrap="square" lIns="0" tIns="0" rIns="0" bIns="54000" numCol="1" rtlCol="0" anchor="ctr" anchorCtr="1" compatLnSpc="1">
            <a:prstTxWarp prst="textNoShape">
              <a:avLst/>
            </a:prstTxWarp>
          </a:bodyPr>
          <a:lstStyle/>
          <a:p>
            <a:pPr marL="0" marR="0" lvl="0" indent="-177800" algn="l" defTabSz="914400" rtl="0" eaLnBrk="1" fontAlgn="base" latinLnBrk="0" hangingPunct="1">
              <a:lnSpc>
                <a:spcPct val="114000"/>
              </a:lnSpc>
              <a:spcBef>
                <a:spcPts val="400"/>
              </a:spcBef>
              <a:spcAft>
                <a:spcPts val="400"/>
              </a:spcAft>
              <a:buClrTx/>
              <a:buSzTx/>
              <a:buFontTx/>
              <a:buNone/>
              <a:tabLst/>
              <a:defRPr/>
            </a:pPr>
            <a:r>
              <a:rPr kumimoji="0" lang="de-AT" sz="1800" b="0" i="0" u="none" strike="noStrike" kern="1200" cap="none" spc="0" normalizeH="0" baseline="0" noProof="0" dirty="0">
                <a:ln>
                  <a:noFill/>
                </a:ln>
                <a:solidFill>
                  <a:srgbClr val="000000"/>
                </a:solidFill>
                <a:effectLst/>
                <a:uLnTx/>
                <a:uFillTx/>
                <a:latin typeface="Arial"/>
                <a:ea typeface="+mn-ea"/>
                <a:cs typeface="+mn-cs"/>
              </a:rPr>
              <a:t>Messinstrument</a:t>
            </a:r>
          </a:p>
        </p:txBody>
      </p:sp>
      <p:cxnSp>
        <p:nvCxnSpPr>
          <p:cNvPr id="37" name="Gerader Verbinder 36">
            <a:extLst>
              <a:ext uri="{FF2B5EF4-FFF2-40B4-BE49-F238E27FC236}">
                <a16:creationId xmlns:a16="http://schemas.microsoft.com/office/drawing/2014/main" id="{E1C42070-CBE0-8545-DE11-E4206C2B60FC}"/>
              </a:ext>
            </a:extLst>
          </p:cNvPr>
          <p:cNvCxnSpPr>
            <a:cxnSpLocks/>
          </p:cNvCxnSpPr>
          <p:nvPr/>
        </p:nvCxnSpPr>
        <p:spPr bwMode="auto">
          <a:xfrm>
            <a:off x="2404361" y="2728809"/>
            <a:ext cx="0" cy="253879"/>
          </a:xfrm>
          <a:prstGeom prst="line">
            <a:avLst/>
          </a:prstGeom>
          <a:noFill/>
          <a:ln w="28575" cap="flat" cmpd="sng" algn="ctr">
            <a:solidFill>
              <a:srgbClr val="FF0000"/>
            </a:solidFill>
            <a:prstDash val="solid"/>
            <a:round/>
            <a:headEnd type="oval" w="med" len="med"/>
            <a:tailEnd type="triangle" w="med" len="med"/>
          </a:ln>
          <a:effectLst/>
        </p:spPr>
      </p:cxnSp>
      <p:cxnSp>
        <p:nvCxnSpPr>
          <p:cNvPr id="40" name="Gerader Verbinder 39">
            <a:extLst>
              <a:ext uri="{FF2B5EF4-FFF2-40B4-BE49-F238E27FC236}">
                <a16:creationId xmlns:a16="http://schemas.microsoft.com/office/drawing/2014/main" id="{BCF9BD2E-6E16-A27D-3A34-B596903984C7}"/>
              </a:ext>
            </a:extLst>
          </p:cNvPr>
          <p:cNvCxnSpPr>
            <a:cxnSpLocks/>
          </p:cNvCxnSpPr>
          <p:nvPr/>
        </p:nvCxnSpPr>
        <p:spPr bwMode="auto">
          <a:xfrm>
            <a:off x="2686955" y="2728809"/>
            <a:ext cx="0" cy="253879"/>
          </a:xfrm>
          <a:prstGeom prst="line">
            <a:avLst/>
          </a:prstGeom>
          <a:noFill/>
          <a:ln w="28575" cap="flat" cmpd="sng" algn="ctr">
            <a:solidFill>
              <a:srgbClr val="FF0000"/>
            </a:solidFill>
            <a:prstDash val="solid"/>
            <a:round/>
            <a:headEnd type="oval" w="med" len="med"/>
            <a:tailEnd type="triangle" w="med" len="med"/>
          </a:ln>
          <a:effectLst/>
        </p:spPr>
      </p:cxnSp>
      <p:cxnSp>
        <p:nvCxnSpPr>
          <p:cNvPr id="45" name="Gerader Verbinder 44">
            <a:extLst>
              <a:ext uri="{FF2B5EF4-FFF2-40B4-BE49-F238E27FC236}">
                <a16:creationId xmlns:a16="http://schemas.microsoft.com/office/drawing/2014/main" id="{5D5DD6F7-C8C8-DEE6-1BDC-3999F3D98BCA}"/>
              </a:ext>
            </a:extLst>
          </p:cNvPr>
          <p:cNvCxnSpPr>
            <a:cxnSpLocks/>
          </p:cNvCxnSpPr>
          <p:nvPr/>
        </p:nvCxnSpPr>
        <p:spPr bwMode="auto">
          <a:xfrm>
            <a:off x="307181" y="6061958"/>
            <a:ext cx="0" cy="252099"/>
          </a:xfrm>
          <a:prstGeom prst="line">
            <a:avLst/>
          </a:prstGeom>
          <a:noFill/>
          <a:ln w="28575" cap="flat" cmpd="sng" algn="ctr">
            <a:solidFill>
              <a:srgbClr val="FF0000"/>
            </a:solidFill>
            <a:prstDash val="solid"/>
            <a:round/>
            <a:headEnd type="oval" w="med" len="med"/>
            <a:tailEnd type="triangle" w="med" len="med"/>
          </a:ln>
          <a:effectLst/>
        </p:spPr>
      </p:cxnSp>
      <p:cxnSp>
        <p:nvCxnSpPr>
          <p:cNvPr id="57" name="Gerader Verbinder 56">
            <a:extLst>
              <a:ext uri="{FF2B5EF4-FFF2-40B4-BE49-F238E27FC236}">
                <a16:creationId xmlns:a16="http://schemas.microsoft.com/office/drawing/2014/main" id="{E63F34E1-C900-1C00-AFF1-94D4D651521D}"/>
              </a:ext>
            </a:extLst>
          </p:cNvPr>
          <p:cNvCxnSpPr>
            <a:cxnSpLocks/>
          </p:cNvCxnSpPr>
          <p:nvPr/>
        </p:nvCxnSpPr>
        <p:spPr bwMode="auto">
          <a:xfrm>
            <a:off x="4800040" y="2140716"/>
            <a:ext cx="0" cy="2606478"/>
          </a:xfrm>
          <a:prstGeom prst="line">
            <a:avLst/>
          </a:prstGeom>
          <a:noFill/>
          <a:ln w="28575" cap="flat" cmpd="sng" algn="ctr">
            <a:solidFill>
              <a:srgbClr val="FF0000"/>
            </a:solidFill>
            <a:prstDash val="solid"/>
            <a:round/>
            <a:headEnd type="oval" w="med" len="med"/>
            <a:tailEnd type="triangle" w="med" len="med"/>
          </a:ln>
          <a:effectLst/>
        </p:spPr>
      </p:cxnSp>
      <p:sp>
        <p:nvSpPr>
          <p:cNvPr id="58" name="Rechteck 57">
            <a:extLst>
              <a:ext uri="{FF2B5EF4-FFF2-40B4-BE49-F238E27FC236}">
                <a16:creationId xmlns:a16="http://schemas.microsoft.com/office/drawing/2014/main" id="{408C03ED-EDC6-857E-9578-780F9E3FE6D5}"/>
              </a:ext>
            </a:extLst>
          </p:cNvPr>
          <p:cNvSpPr/>
          <p:nvPr/>
        </p:nvSpPr>
        <p:spPr bwMode="auto">
          <a:xfrm rot="16200000">
            <a:off x="3896881" y="3162678"/>
            <a:ext cx="1786941" cy="461484"/>
          </a:xfrm>
          <a:prstGeom prst="rect">
            <a:avLst/>
          </a:prstGeom>
          <a:solidFill>
            <a:schemeClr val="bg1"/>
          </a:solidFill>
          <a:ln w="28575" cap="flat" cmpd="sng" algn="ctr">
            <a:noFill/>
            <a:prstDash val="solid"/>
            <a:round/>
            <a:headEnd type="none" w="med" len="med"/>
            <a:tailEnd type="none" w="med" len="med"/>
          </a:ln>
          <a:effectLst/>
        </p:spPr>
        <p:txBody>
          <a:bodyPr vert="horz" wrap="square" lIns="0" tIns="0" rIns="0" bIns="54000" numCol="1" rtlCol="0" anchor="ctr" anchorCtr="1" compatLnSpc="1">
            <a:prstTxWarp prst="textNoShape">
              <a:avLst/>
            </a:prstTxWarp>
          </a:bodyPr>
          <a:lstStyle/>
          <a:p>
            <a:pPr marL="0" marR="0" lvl="0" indent="-177800" algn="l" defTabSz="914400" rtl="0" eaLnBrk="1" fontAlgn="base" latinLnBrk="0" hangingPunct="1">
              <a:lnSpc>
                <a:spcPct val="114000"/>
              </a:lnSpc>
              <a:spcBef>
                <a:spcPts val="400"/>
              </a:spcBef>
              <a:spcAft>
                <a:spcPts val="400"/>
              </a:spcAft>
              <a:buClrTx/>
              <a:buSzTx/>
              <a:buFontTx/>
              <a:buNone/>
              <a:tabLst/>
              <a:defRPr/>
            </a:pPr>
            <a:r>
              <a:rPr kumimoji="0" lang="de-AT" sz="1800" b="0" i="0" u="none" strike="noStrike" kern="1200" cap="none" spc="0" normalizeH="0" baseline="0" noProof="0" dirty="0">
                <a:ln>
                  <a:noFill/>
                </a:ln>
                <a:solidFill>
                  <a:srgbClr val="000000"/>
                </a:solidFill>
                <a:effectLst/>
                <a:uLnTx/>
                <a:uFillTx/>
                <a:latin typeface="Arial"/>
                <a:ea typeface="+mn-ea"/>
                <a:cs typeface="+mn-cs"/>
              </a:rPr>
              <a:t>Messinstrument</a:t>
            </a:r>
          </a:p>
        </p:txBody>
      </p:sp>
      <p:cxnSp>
        <p:nvCxnSpPr>
          <p:cNvPr id="59" name="Gerader Verbinder 58">
            <a:extLst>
              <a:ext uri="{FF2B5EF4-FFF2-40B4-BE49-F238E27FC236}">
                <a16:creationId xmlns:a16="http://schemas.microsoft.com/office/drawing/2014/main" id="{3EFB52ED-1FD6-17FF-A039-449E8A07DAA1}"/>
              </a:ext>
            </a:extLst>
          </p:cNvPr>
          <p:cNvCxnSpPr>
            <a:cxnSpLocks/>
          </p:cNvCxnSpPr>
          <p:nvPr/>
        </p:nvCxnSpPr>
        <p:spPr bwMode="auto">
          <a:xfrm>
            <a:off x="4800040" y="6061958"/>
            <a:ext cx="0" cy="252099"/>
          </a:xfrm>
          <a:prstGeom prst="line">
            <a:avLst/>
          </a:prstGeom>
          <a:noFill/>
          <a:ln w="28575" cap="flat" cmpd="sng" algn="ctr">
            <a:solidFill>
              <a:srgbClr val="FF0000"/>
            </a:solidFill>
            <a:prstDash val="solid"/>
            <a:round/>
            <a:headEnd type="oval" w="med" len="med"/>
            <a:tailEnd type="triangle" w="med" len="med"/>
          </a:ln>
          <a:effectLst/>
        </p:spPr>
      </p:cxnSp>
      <p:cxnSp>
        <p:nvCxnSpPr>
          <p:cNvPr id="61" name="Gerader Verbinder 60">
            <a:extLst>
              <a:ext uri="{FF2B5EF4-FFF2-40B4-BE49-F238E27FC236}">
                <a16:creationId xmlns:a16="http://schemas.microsoft.com/office/drawing/2014/main" id="{426F523C-FE3D-6726-E3A4-0AB2FD513BC6}"/>
              </a:ext>
            </a:extLst>
          </p:cNvPr>
          <p:cNvCxnSpPr>
            <a:cxnSpLocks/>
          </p:cNvCxnSpPr>
          <p:nvPr/>
        </p:nvCxnSpPr>
        <p:spPr bwMode="auto">
          <a:xfrm>
            <a:off x="9591419" y="964530"/>
            <a:ext cx="0" cy="248889"/>
          </a:xfrm>
          <a:prstGeom prst="line">
            <a:avLst/>
          </a:prstGeom>
          <a:noFill/>
          <a:ln w="28575" cap="flat" cmpd="sng" algn="ctr">
            <a:solidFill>
              <a:srgbClr val="FF0000"/>
            </a:solidFill>
            <a:prstDash val="solid"/>
            <a:round/>
            <a:headEnd type="oval" w="med" len="med"/>
            <a:tailEnd type="triangle" w="med" len="med"/>
          </a:ln>
          <a:effectLst/>
        </p:spPr>
      </p:cxnSp>
      <p:sp>
        <p:nvSpPr>
          <p:cNvPr id="73" name="Rechteck 72">
            <a:extLst>
              <a:ext uri="{FF2B5EF4-FFF2-40B4-BE49-F238E27FC236}">
                <a16:creationId xmlns:a16="http://schemas.microsoft.com/office/drawing/2014/main" id="{B711A27B-AE8D-7A88-1EB2-12DF7F64508F}"/>
              </a:ext>
            </a:extLst>
          </p:cNvPr>
          <p:cNvSpPr/>
          <p:nvPr/>
        </p:nvSpPr>
        <p:spPr bwMode="auto">
          <a:xfrm>
            <a:off x="5413073" y="2296809"/>
            <a:ext cx="3890629" cy="432000"/>
          </a:xfrm>
          <a:prstGeom prst="rect">
            <a:avLst/>
          </a:prstGeom>
          <a:solidFill>
            <a:srgbClr val="C8C8C8"/>
          </a:solidFill>
          <a:ln w="28575" cap="flat" cmpd="sng" algn="ctr">
            <a:noFill/>
            <a:prstDash val="solid"/>
            <a:round/>
            <a:headEnd type="none" w="med" len="med"/>
            <a:tailEnd type="none" w="med" len="med"/>
          </a:ln>
          <a:effectLst/>
        </p:spPr>
        <p:txBody>
          <a:bodyPr vert="horz" wrap="square" lIns="0" tIns="0" rIns="0" bIns="54000" numCol="1" rtlCol="0" anchor="ctr" anchorCtr="0" compatLnSpc="1">
            <a:prstTxWarp prst="textNoShape">
              <a:avLst/>
            </a:prstTxWarp>
          </a:bodyPr>
          <a:lstStyle/>
          <a:p>
            <a:pPr marL="177800" marR="0" lvl="0" indent="-177800" algn="ctr" defTabSz="914400" rtl="0" eaLnBrk="1" fontAlgn="base" latinLnBrk="0" hangingPunct="1">
              <a:lnSpc>
                <a:spcPct val="114000"/>
              </a:lnSpc>
              <a:spcBef>
                <a:spcPts val="400"/>
              </a:spcBef>
              <a:spcAft>
                <a:spcPts val="400"/>
              </a:spcAft>
              <a:buClrTx/>
              <a:buSzTx/>
              <a:buFontTx/>
              <a:buNone/>
              <a:tabLst/>
              <a:defRPr/>
            </a:pPr>
            <a:r>
              <a:rPr kumimoji="0" lang="de-AT" sz="1800" b="1" i="0" u="none" strike="noStrike" kern="1200" cap="none" spc="0" normalizeH="0" baseline="0" noProof="0" dirty="0">
                <a:ln>
                  <a:noFill/>
                </a:ln>
                <a:solidFill>
                  <a:srgbClr val="000000"/>
                </a:solidFill>
                <a:effectLst/>
                <a:uLnTx/>
                <a:uFillTx/>
                <a:latin typeface="Arial"/>
                <a:ea typeface="+mn-ea"/>
                <a:cs typeface="+mn-cs"/>
              </a:rPr>
              <a:t>Grundgesamtheit</a:t>
            </a:r>
          </a:p>
        </p:txBody>
      </p:sp>
      <p:sp>
        <p:nvSpPr>
          <p:cNvPr id="74" name="Rechteck 73">
            <a:extLst>
              <a:ext uri="{FF2B5EF4-FFF2-40B4-BE49-F238E27FC236}">
                <a16:creationId xmlns:a16="http://schemas.microsoft.com/office/drawing/2014/main" id="{D2B2DE89-5988-6FED-276A-AB569278D982}"/>
              </a:ext>
            </a:extLst>
          </p:cNvPr>
          <p:cNvSpPr/>
          <p:nvPr/>
        </p:nvSpPr>
        <p:spPr bwMode="auto">
          <a:xfrm>
            <a:off x="6206387" y="2884902"/>
            <a:ext cx="2304000" cy="432000"/>
          </a:xfrm>
          <a:prstGeom prst="rect">
            <a:avLst/>
          </a:prstGeom>
          <a:solidFill>
            <a:srgbClr val="C8C8C8"/>
          </a:solidFill>
          <a:ln w="28575" cap="flat" cmpd="sng" algn="ctr">
            <a:noFill/>
            <a:prstDash val="solid"/>
            <a:round/>
            <a:headEnd type="none" w="med" len="med"/>
            <a:tailEnd type="none" w="med" len="med"/>
          </a:ln>
          <a:effectLst/>
        </p:spPr>
        <p:txBody>
          <a:bodyPr vert="horz" wrap="square" lIns="0" tIns="0" rIns="0" bIns="54000" numCol="1" rtlCol="0" anchor="ctr" anchorCtr="1" compatLnSpc="1">
            <a:prstTxWarp prst="textNoShape">
              <a:avLst/>
            </a:prstTxWarp>
          </a:bodyPr>
          <a:lstStyle/>
          <a:p>
            <a:pPr marL="0" marR="0" lvl="0" indent="-177800" algn="l" defTabSz="914400" rtl="0" eaLnBrk="1" fontAlgn="base" latinLnBrk="0" hangingPunct="1">
              <a:lnSpc>
                <a:spcPct val="114000"/>
              </a:lnSpc>
              <a:spcBef>
                <a:spcPts val="400"/>
              </a:spcBef>
              <a:spcAft>
                <a:spcPts val="400"/>
              </a:spcAft>
              <a:buClrTx/>
              <a:buSzTx/>
              <a:buFontTx/>
              <a:buNone/>
              <a:tabLst/>
              <a:defRPr/>
            </a:pPr>
            <a:r>
              <a:rPr kumimoji="0" lang="de-AT" sz="1800" b="1" i="0" u="none" strike="noStrike" kern="1200" cap="none" spc="0" normalizeH="0" baseline="0" noProof="0" dirty="0">
                <a:ln>
                  <a:noFill/>
                </a:ln>
                <a:solidFill>
                  <a:srgbClr val="000000"/>
                </a:solidFill>
                <a:effectLst/>
                <a:uLnTx/>
                <a:uFillTx/>
                <a:latin typeface="Arial"/>
                <a:ea typeface="+mn-ea"/>
                <a:cs typeface="+mn-cs"/>
              </a:rPr>
              <a:t>kleine Stichprobe</a:t>
            </a:r>
            <a:endParaRPr kumimoji="0" lang="de-AT" sz="1800" b="0" i="0" u="none" strike="noStrike" kern="1200" cap="none" spc="0" normalizeH="0" baseline="0" noProof="0" dirty="0">
              <a:ln>
                <a:noFill/>
              </a:ln>
              <a:solidFill>
                <a:srgbClr val="000000"/>
              </a:solidFill>
              <a:effectLst/>
              <a:uLnTx/>
              <a:uFillTx/>
              <a:latin typeface="Arial"/>
              <a:ea typeface="+mn-ea"/>
              <a:cs typeface="+mn-cs"/>
            </a:endParaRPr>
          </a:p>
        </p:txBody>
      </p:sp>
      <p:sp>
        <p:nvSpPr>
          <p:cNvPr id="80" name="Rechteck 79">
            <a:extLst>
              <a:ext uri="{FF2B5EF4-FFF2-40B4-BE49-F238E27FC236}">
                <a16:creationId xmlns:a16="http://schemas.microsoft.com/office/drawing/2014/main" id="{1FA1A075-5AFC-1A03-B453-648B8CBEE24A}"/>
              </a:ext>
            </a:extLst>
          </p:cNvPr>
          <p:cNvSpPr/>
          <p:nvPr/>
        </p:nvSpPr>
        <p:spPr bwMode="auto">
          <a:xfrm>
            <a:off x="5032481" y="4649181"/>
            <a:ext cx="4656901" cy="1412777"/>
          </a:xfrm>
          <a:prstGeom prst="rect">
            <a:avLst/>
          </a:prstGeom>
          <a:solidFill>
            <a:srgbClr val="EEEEEE"/>
          </a:solidFill>
          <a:ln w="28575" cap="flat" cmpd="sng" algn="ctr">
            <a:noFill/>
            <a:prstDash val="solid"/>
            <a:round/>
            <a:headEnd type="none" w="med" len="med"/>
            <a:tailEnd type="none" w="med" len="med"/>
          </a:ln>
          <a:effectLst/>
        </p:spPr>
        <p:txBody>
          <a:bodyPr vert="horz" wrap="square" lIns="0" tIns="0" rIns="0" bIns="54000" numCol="1" rtlCol="0" anchor="ctr" anchorCtr="1" compatLnSpc="1">
            <a:prstTxWarp prst="textNoShape">
              <a:avLst/>
            </a:prstTxWarp>
          </a:bodyPr>
          <a:lstStyle/>
          <a:p>
            <a:pPr marL="0" marR="0" lvl="0" indent="-177800" algn="ctr" defTabSz="914400" rtl="0" eaLnBrk="1" fontAlgn="base" latinLnBrk="0" hangingPunct="1">
              <a:lnSpc>
                <a:spcPct val="114000"/>
              </a:lnSpc>
              <a:spcBef>
                <a:spcPts val="400"/>
              </a:spcBef>
              <a:spcAft>
                <a:spcPts val="400"/>
              </a:spcAft>
              <a:buClrTx/>
              <a:buSzTx/>
              <a:buFontTx/>
              <a:buNone/>
              <a:tabLst/>
              <a:defRPr/>
            </a:pPr>
            <a:r>
              <a:rPr kumimoji="0" lang="de-AT" sz="1800" b="0" i="0" u="none" strike="noStrike" kern="1200" cap="none" spc="0" normalizeH="0" baseline="0" noProof="0" dirty="0">
                <a:ln>
                  <a:noFill/>
                </a:ln>
                <a:solidFill>
                  <a:srgbClr val="000000"/>
                </a:solidFill>
                <a:effectLst/>
                <a:uLnTx/>
                <a:uFillTx/>
                <a:latin typeface="Arial"/>
                <a:ea typeface="+mn-ea"/>
                <a:cs typeface="+mn-cs"/>
              </a:rPr>
              <a:t>beschreibende,</a:t>
            </a:r>
            <a:br>
              <a:rPr kumimoji="0" lang="de-AT" sz="1800" b="0" i="0" u="none" strike="noStrike" kern="1200" cap="none" spc="0" normalizeH="0" baseline="0" noProof="0" dirty="0">
                <a:ln>
                  <a:noFill/>
                </a:ln>
                <a:solidFill>
                  <a:srgbClr val="000000"/>
                </a:solidFill>
                <a:effectLst/>
                <a:uLnTx/>
                <a:uFillTx/>
                <a:latin typeface="Arial"/>
                <a:ea typeface="+mn-ea"/>
                <a:cs typeface="+mn-cs"/>
              </a:rPr>
            </a:br>
            <a:r>
              <a:rPr kumimoji="0" lang="de-AT" sz="1800" b="1" i="0" u="none" strike="noStrike" kern="1200" cap="none" spc="0" normalizeH="0" baseline="0" noProof="0" dirty="0">
                <a:ln>
                  <a:noFill/>
                </a:ln>
                <a:solidFill>
                  <a:srgbClr val="000000"/>
                </a:solidFill>
                <a:effectLst/>
                <a:uLnTx/>
                <a:uFillTx/>
                <a:latin typeface="Arial"/>
                <a:ea typeface="+mn-ea"/>
                <a:cs typeface="+mn-cs"/>
              </a:rPr>
              <a:t>deskriptive</a:t>
            </a:r>
            <a:br>
              <a:rPr kumimoji="0" lang="de-AT" sz="1800" b="1" i="0" u="none" strike="noStrike" kern="1200" cap="none" spc="0" normalizeH="0" baseline="0" noProof="0" dirty="0">
                <a:ln>
                  <a:noFill/>
                </a:ln>
                <a:solidFill>
                  <a:srgbClr val="000000"/>
                </a:solidFill>
                <a:effectLst/>
                <a:uLnTx/>
                <a:uFillTx/>
                <a:latin typeface="Arial"/>
                <a:ea typeface="+mn-ea"/>
                <a:cs typeface="+mn-cs"/>
              </a:rPr>
            </a:br>
            <a:r>
              <a:rPr kumimoji="0" lang="de-AT" sz="1800" b="1" i="0" u="none" strike="noStrike" kern="1200" cap="none" spc="0" normalizeH="0" baseline="0" noProof="0" dirty="0">
                <a:ln>
                  <a:noFill/>
                </a:ln>
                <a:solidFill>
                  <a:srgbClr val="000000"/>
                </a:solidFill>
                <a:effectLst/>
                <a:uLnTx/>
                <a:uFillTx/>
                <a:latin typeface="Arial"/>
                <a:ea typeface="+mn-ea"/>
                <a:cs typeface="+mn-cs"/>
              </a:rPr>
              <a:t>Auswertung,</a:t>
            </a:r>
            <a:br>
              <a:rPr kumimoji="0" lang="de-AT" sz="1800" b="0" i="0" u="none" strike="noStrike" kern="1200" cap="none" spc="0" normalizeH="0" baseline="0" noProof="0" dirty="0">
                <a:ln>
                  <a:noFill/>
                </a:ln>
                <a:solidFill>
                  <a:srgbClr val="000000"/>
                </a:solidFill>
                <a:effectLst/>
                <a:uLnTx/>
                <a:uFillTx/>
                <a:latin typeface="Arial"/>
                <a:ea typeface="+mn-ea"/>
                <a:cs typeface="+mn-cs"/>
              </a:rPr>
            </a:br>
            <a:r>
              <a:rPr kumimoji="0" lang="de-AT" sz="1800" b="0" i="0" u="none" strike="dblStrike" kern="1200" cap="none" spc="0" normalizeH="0" baseline="0" noProof="0" dirty="0">
                <a:ln>
                  <a:noFill/>
                </a:ln>
                <a:solidFill>
                  <a:srgbClr val="000000"/>
                </a:solidFill>
                <a:effectLst/>
                <a:uLnTx/>
                <a:uFillTx/>
                <a:latin typeface="Arial"/>
                <a:ea typeface="+mn-ea"/>
                <a:cs typeface="+mn-cs"/>
              </a:rPr>
              <a:t>Generalisieren</a:t>
            </a:r>
          </a:p>
        </p:txBody>
      </p:sp>
      <p:sp>
        <p:nvSpPr>
          <p:cNvPr id="81" name="Rechteck 80">
            <a:extLst>
              <a:ext uri="{FF2B5EF4-FFF2-40B4-BE49-F238E27FC236}">
                <a16:creationId xmlns:a16="http://schemas.microsoft.com/office/drawing/2014/main" id="{9A03DCA6-11B5-5A33-E4E6-3EC59E32A0FE}"/>
              </a:ext>
            </a:extLst>
          </p:cNvPr>
          <p:cNvSpPr/>
          <p:nvPr/>
        </p:nvSpPr>
        <p:spPr bwMode="auto">
          <a:xfrm>
            <a:off x="6206387" y="3472995"/>
            <a:ext cx="2304001" cy="432000"/>
          </a:xfrm>
          <a:prstGeom prst="rect">
            <a:avLst/>
          </a:prstGeom>
          <a:solidFill>
            <a:srgbClr val="C8C8C8"/>
          </a:solidFill>
          <a:ln w="28575" cap="flat" cmpd="sng" algn="ctr">
            <a:noFill/>
            <a:prstDash val="solid"/>
            <a:round/>
            <a:headEnd type="none" w="med" len="med"/>
            <a:tailEnd type="none" w="med" len="med"/>
          </a:ln>
          <a:effectLst/>
        </p:spPr>
        <p:txBody>
          <a:bodyPr vert="horz" wrap="square" lIns="0" tIns="0" rIns="0" bIns="54000" numCol="1" rtlCol="0" anchor="ctr" anchorCtr="0" compatLnSpc="1">
            <a:prstTxWarp prst="textNoShape">
              <a:avLst/>
            </a:prstTxWarp>
          </a:bodyPr>
          <a:lstStyle/>
          <a:p>
            <a:pPr marL="177800" marR="0" lvl="0" indent="-177800" algn="ctr" defTabSz="914400" rtl="0" eaLnBrk="1" fontAlgn="base" latinLnBrk="0" hangingPunct="1">
              <a:lnSpc>
                <a:spcPct val="114000"/>
              </a:lnSpc>
              <a:spcBef>
                <a:spcPts val="400"/>
              </a:spcBef>
              <a:spcAft>
                <a:spcPts val="400"/>
              </a:spcAft>
              <a:buClrTx/>
              <a:buSzTx/>
              <a:buFontTx/>
              <a:buNone/>
              <a:tabLst/>
              <a:defRPr/>
            </a:pPr>
            <a:r>
              <a:rPr kumimoji="0" lang="de-AT" sz="1800" b="0" i="0" u="none" strike="dblStrike" kern="1200" cap="none" spc="0" normalizeH="0" baseline="0" noProof="0" dirty="0">
                <a:ln>
                  <a:noFill/>
                </a:ln>
                <a:solidFill>
                  <a:srgbClr val="000000"/>
                </a:solidFill>
                <a:effectLst/>
                <a:uLnTx/>
                <a:uFillTx/>
                <a:latin typeface="Arial"/>
                <a:ea typeface="+mn-ea"/>
                <a:cs typeface="+mn-cs"/>
              </a:rPr>
              <a:t>Repräsentativität</a:t>
            </a:r>
            <a:endParaRPr kumimoji="0" lang="de-AT" sz="1800" b="1" i="0" u="none" strike="noStrike" kern="1200" cap="none" spc="0" normalizeH="0" baseline="0" noProof="0" dirty="0">
              <a:ln>
                <a:noFill/>
              </a:ln>
              <a:solidFill>
                <a:srgbClr val="000000"/>
              </a:solidFill>
              <a:effectLst/>
              <a:uLnTx/>
              <a:uFillTx/>
              <a:latin typeface="Arial"/>
              <a:ea typeface="+mn-ea"/>
              <a:cs typeface="+mn-cs"/>
            </a:endParaRPr>
          </a:p>
        </p:txBody>
      </p:sp>
      <p:cxnSp>
        <p:nvCxnSpPr>
          <p:cNvPr id="86" name="Gerader Verbinder 85">
            <a:extLst>
              <a:ext uri="{FF2B5EF4-FFF2-40B4-BE49-F238E27FC236}">
                <a16:creationId xmlns:a16="http://schemas.microsoft.com/office/drawing/2014/main" id="{DFC93D43-E96A-0B32-75BD-7D0FC366854A}"/>
              </a:ext>
            </a:extLst>
          </p:cNvPr>
          <p:cNvCxnSpPr>
            <a:cxnSpLocks/>
          </p:cNvCxnSpPr>
          <p:nvPr/>
        </p:nvCxnSpPr>
        <p:spPr bwMode="auto">
          <a:xfrm>
            <a:off x="7358387" y="2728809"/>
            <a:ext cx="0" cy="253879"/>
          </a:xfrm>
          <a:prstGeom prst="line">
            <a:avLst/>
          </a:prstGeom>
          <a:noFill/>
          <a:ln w="28575" cap="flat" cmpd="sng" algn="ctr">
            <a:solidFill>
              <a:srgbClr val="FF0000"/>
            </a:solidFill>
            <a:prstDash val="solid"/>
            <a:round/>
            <a:headEnd type="oval" w="med" len="med"/>
            <a:tailEnd type="triangle" w="med" len="med"/>
          </a:ln>
          <a:effectLst/>
        </p:spPr>
      </p:cxnSp>
      <p:cxnSp>
        <p:nvCxnSpPr>
          <p:cNvPr id="89" name="Gerader Verbinder 88">
            <a:extLst>
              <a:ext uri="{FF2B5EF4-FFF2-40B4-BE49-F238E27FC236}">
                <a16:creationId xmlns:a16="http://schemas.microsoft.com/office/drawing/2014/main" id="{0FB6E5D0-D31A-C858-45A7-0D01F124163E}"/>
              </a:ext>
            </a:extLst>
          </p:cNvPr>
          <p:cNvCxnSpPr>
            <a:cxnSpLocks/>
          </p:cNvCxnSpPr>
          <p:nvPr/>
        </p:nvCxnSpPr>
        <p:spPr bwMode="auto">
          <a:xfrm>
            <a:off x="7358387" y="6061958"/>
            <a:ext cx="0" cy="252099"/>
          </a:xfrm>
          <a:prstGeom prst="line">
            <a:avLst/>
          </a:prstGeom>
          <a:noFill/>
          <a:ln w="28575" cap="flat" cmpd="sng" algn="ctr">
            <a:solidFill>
              <a:srgbClr val="FF0000"/>
            </a:solidFill>
            <a:prstDash val="solid"/>
            <a:round/>
            <a:headEnd type="oval" w="med" len="med"/>
            <a:tailEnd type="triangle" w="med" len="med"/>
          </a:ln>
          <a:effectLst/>
        </p:spPr>
      </p:cxnSp>
      <p:cxnSp>
        <p:nvCxnSpPr>
          <p:cNvPr id="93" name="Gerader Verbinder 92">
            <a:extLst>
              <a:ext uri="{FF2B5EF4-FFF2-40B4-BE49-F238E27FC236}">
                <a16:creationId xmlns:a16="http://schemas.microsoft.com/office/drawing/2014/main" id="{1F04DD96-57E3-1272-7781-B4BB62866195}"/>
              </a:ext>
            </a:extLst>
          </p:cNvPr>
          <p:cNvCxnSpPr>
            <a:cxnSpLocks/>
          </p:cNvCxnSpPr>
          <p:nvPr/>
        </p:nvCxnSpPr>
        <p:spPr bwMode="auto">
          <a:xfrm>
            <a:off x="7358387" y="3316902"/>
            <a:ext cx="0" cy="253879"/>
          </a:xfrm>
          <a:prstGeom prst="line">
            <a:avLst/>
          </a:prstGeom>
          <a:noFill/>
          <a:ln w="28575" cap="flat" cmpd="sng" algn="ctr">
            <a:solidFill>
              <a:srgbClr val="FF0000"/>
            </a:solidFill>
            <a:prstDash val="solid"/>
            <a:round/>
            <a:headEnd type="oval" w="med" len="med"/>
            <a:tailEnd type="triangle" w="med" len="med"/>
          </a:ln>
          <a:effectLst/>
        </p:spPr>
      </p:cxnSp>
      <p:cxnSp>
        <p:nvCxnSpPr>
          <p:cNvPr id="95" name="Gerader Verbinder 94">
            <a:extLst>
              <a:ext uri="{FF2B5EF4-FFF2-40B4-BE49-F238E27FC236}">
                <a16:creationId xmlns:a16="http://schemas.microsoft.com/office/drawing/2014/main" id="{11441BE5-7B7F-D9A0-50AA-A8005975725A}"/>
              </a:ext>
            </a:extLst>
          </p:cNvPr>
          <p:cNvCxnSpPr>
            <a:cxnSpLocks/>
          </p:cNvCxnSpPr>
          <p:nvPr/>
        </p:nvCxnSpPr>
        <p:spPr bwMode="auto">
          <a:xfrm>
            <a:off x="7358387" y="3904995"/>
            <a:ext cx="0" cy="842199"/>
          </a:xfrm>
          <a:prstGeom prst="line">
            <a:avLst/>
          </a:prstGeom>
          <a:noFill/>
          <a:ln w="28575" cap="flat" cmpd="sng" algn="ctr">
            <a:solidFill>
              <a:srgbClr val="FF0000"/>
            </a:solidFill>
            <a:prstDash val="solid"/>
            <a:round/>
            <a:headEnd type="oval" w="med" len="med"/>
            <a:tailEnd type="triangle" w="med" len="med"/>
          </a:ln>
          <a:effectLst/>
        </p:spPr>
      </p:cxnSp>
      <p:cxnSp>
        <p:nvCxnSpPr>
          <p:cNvPr id="99" name="Gerader Verbinder 98">
            <a:extLst>
              <a:ext uri="{FF2B5EF4-FFF2-40B4-BE49-F238E27FC236}">
                <a16:creationId xmlns:a16="http://schemas.microsoft.com/office/drawing/2014/main" id="{4AB5977C-1AAB-A8DC-8560-5D67EA9D86DA}"/>
              </a:ext>
            </a:extLst>
          </p:cNvPr>
          <p:cNvCxnSpPr>
            <a:cxnSpLocks/>
          </p:cNvCxnSpPr>
          <p:nvPr/>
        </p:nvCxnSpPr>
        <p:spPr bwMode="auto">
          <a:xfrm>
            <a:off x="7358387" y="1552623"/>
            <a:ext cx="0" cy="839515"/>
          </a:xfrm>
          <a:prstGeom prst="line">
            <a:avLst/>
          </a:prstGeom>
          <a:noFill/>
          <a:ln w="28575" cap="flat" cmpd="sng" algn="ctr">
            <a:solidFill>
              <a:srgbClr val="FF0000"/>
            </a:solidFill>
            <a:prstDash val="solid"/>
            <a:round/>
            <a:headEnd type="oval" w="med" len="med"/>
            <a:tailEnd type="triangle" w="med" len="med"/>
          </a:ln>
          <a:effectLst/>
        </p:spPr>
      </p:cxnSp>
      <p:cxnSp>
        <p:nvCxnSpPr>
          <p:cNvPr id="102" name="Gerader Verbinder 101">
            <a:extLst>
              <a:ext uri="{FF2B5EF4-FFF2-40B4-BE49-F238E27FC236}">
                <a16:creationId xmlns:a16="http://schemas.microsoft.com/office/drawing/2014/main" id="{0B7D5001-1EF3-282D-2B96-CFFC3D0F1867}"/>
              </a:ext>
            </a:extLst>
          </p:cNvPr>
          <p:cNvCxnSpPr>
            <a:cxnSpLocks/>
          </p:cNvCxnSpPr>
          <p:nvPr/>
        </p:nvCxnSpPr>
        <p:spPr bwMode="auto">
          <a:xfrm>
            <a:off x="678508" y="3316902"/>
            <a:ext cx="0" cy="1430292"/>
          </a:xfrm>
          <a:prstGeom prst="line">
            <a:avLst/>
          </a:prstGeom>
          <a:noFill/>
          <a:ln w="28575" cap="flat" cmpd="sng" algn="ctr">
            <a:solidFill>
              <a:srgbClr val="FF0000"/>
            </a:solidFill>
            <a:prstDash val="solid"/>
            <a:round/>
            <a:headEnd type="oval" w="med" len="med"/>
            <a:tailEnd type="triangle" w="med" len="med"/>
          </a:ln>
          <a:effectLst/>
        </p:spPr>
      </p:cxnSp>
      <p:cxnSp>
        <p:nvCxnSpPr>
          <p:cNvPr id="105" name="Gerader Verbinder 104">
            <a:extLst>
              <a:ext uri="{FF2B5EF4-FFF2-40B4-BE49-F238E27FC236}">
                <a16:creationId xmlns:a16="http://schemas.microsoft.com/office/drawing/2014/main" id="{D3DE39AD-D2BA-95E4-5A5A-2C41A35A71AB}"/>
              </a:ext>
            </a:extLst>
          </p:cNvPr>
          <p:cNvCxnSpPr>
            <a:cxnSpLocks/>
          </p:cNvCxnSpPr>
          <p:nvPr/>
        </p:nvCxnSpPr>
        <p:spPr bwMode="auto">
          <a:xfrm>
            <a:off x="307181" y="1552623"/>
            <a:ext cx="0" cy="253728"/>
          </a:xfrm>
          <a:prstGeom prst="line">
            <a:avLst/>
          </a:prstGeom>
          <a:noFill/>
          <a:ln w="28575" cap="flat" cmpd="sng" algn="ctr">
            <a:solidFill>
              <a:srgbClr val="FF0000"/>
            </a:solidFill>
            <a:prstDash val="solid"/>
            <a:round/>
            <a:headEnd type="oval" w="med" len="med"/>
            <a:tailEnd type="triangle" w="med" len="med"/>
          </a:ln>
          <a:effectLst/>
        </p:spPr>
      </p:cxnSp>
      <p:cxnSp>
        <p:nvCxnSpPr>
          <p:cNvPr id="117" name="Gerader Verbinder 116">
            <a:extLst>
              <a:ext uri="{FF2B5EF4-FFF2-40B4-BE49-F238E27FC236}">
                <a16:creationId xmlns:a16="http://schemas.microsoft.com/office/drawing/2014/main" id="{49AA4892-BCC9-5B76-FD3A-AC2ED49CECC0}"/>
              </a:ext>
            </a:extLst>
          </p:cNvPr>
          <p:cNvCxnSpPr>
            <a:cxnSpLocks/>
          </p:cNvCxnSpPr>
          <p:nvPr/>
        </p:nvCxnSpPr>
        <p:spPr bwMode="auto">
          <a:xfrm>
            <a:off x="307181" y="963213"/>
            <a:ext cx="0" cy="253728"/>
          </a:xfrm>
          <a:prstGeom prst="line">
            <a:avLst/>
          </a:prstGeom>
          <a:noFill/>
          <a:ln w="28575" cap="flat" cmpd="sng" algn="ctr">
            <a:solidFill>
              <a:srgbClr val="FF0000"/>
            </a:solidFill>
            <a:prstDash val="solid"/>
            <a:round/>
            <a:headEnd type="oval" w="med" len="med"/>
            <a:tailEnd type="triangle" w="med" len="med"/>
          </a:ln>
          <a:effectLst/>
        </p:spPr>
      </p:cxnSp>
      <p:cxnSp>
        <p:nvCxnSpPr>
          <p:cNvPr id="119" name="Gerader Verbinder 118">
            <a:extLst>
              <a:ext uri="{FF2B5EF4-FFF2-40B4-BE49-F238E27FC236}">
                <a16:creationId xmlns:a16="http://schemas.microsoft.com/office/drawing/2014/main" id="{09E0DCC1-59BE-F949-B45C-BEB5E6781B5C}"/>
              </a:ext>
            </a:extLst>
          </p:cNvPr>
          <p:cNvCxnSpPr>
            <a:cxnSpLocks/>
          </p:cNvCxnSpPr>
          <p:nvPr/>
        </p:nvCxnSpPr>
        <p:spPr bwMode="auto">
          <a:xfrm>
            <a:off x="4800040" y="963213"/>
            <a:ext cx="0" cy="253728"/>
          </a:xfrm>
          <a:prstGeom prst="line">
            <a:avLst/>
          </a:prstGeom>
          <a:noFill/>
          <a:ln w="28575" cap="flat" cmpd="sng" algn="ctr">
            <a:solidFill>
              <a:srgbClr val="FF0000"/>
            </a:solidFill>
            <a:prstDash val="solid"/>
            <a:round/>
            <a:headEnd type="oval" w="med" len="med"/>
            <a:tailEnd type="triangle" w="med" len="med"/>
          </a:ln>
          <a:effectLst/>
        </p:spPr>
      </p:cxnSp>
      <p:cxnSp>
        <p:nvCxnSpPr>
          <p:cNvPr id="120" name="Gerader Verbinder 119">
            <a:extLst>
              <a:ext uri="{FF2B5EF4-FFF2-40B4-BE49-F238E27FC236}">
                <a16:creationId xmlns:a16="http://schemas.microsoft.com/office/drawing/2014/main" id="{B5C91BE2-2D56-1AAD-22AD-80E323230B63}"/>
              </a:ext>
            </a:extLst>
          </p:cNvPr>
          <p:cNvCxnSpPr>
            <a:cxnSpLocks/>
          </p:cNvCxnSpPr>
          <p:nvPr/>
        </p:nvCxnSpPr>
        <p:spPr bwMode="auto">
          <a:xfrm>
            <a:off x="5109937" y="963213"/>
            <a:ext cx="0" cy="253728"/>
          </a:xfrm>
          <a:prstGeom prst="line">
            <a:avLst/>
          </a:prstGeom>
          <a:noFill/>
          <a:ln w="28575" cap="flat" cmpd="sng" algn="ctr">
            <a:solidFill>
              <a:srgbClr val="FF0000"/>
            </a:solidFill>
            <a:prstDash val="solid"/>
            <a:round/>
            <a:headEnd type="oval" w="med" len="med"/>
            <a:tailEnd type="triangle" w="med" len="med"/>
          </a:ln>
          <a:effectLst/>
        </p:spPr>
      </p:cxnSp>
      <p:cxnSp>
        <p:nvCxnSpPr>
          <p:cNvPr id="121" name="Gerader Verbinder 120">
            <a:extLst>
              <a:ext uri="{FF2B5EF4-FFF2-40B4-BE49-F238E27FC236}">
                <a16:creationId xmlns:a16="http://schemas.microsoft.com/office/drawing/2014/main" id="{034673CA-AB41-7A53-9A52-D54ADBC178CF}"/>
              </a:ext>
            </a:extLst>
          </p:cNvPr>
          <p:cNvCxnSpPr>
            <a:cxnSpLocks/>
          </p:cNvCxnSpPr>
          <p:nvPr/>
        </p:nvCxnSpPr>
        <p:spPr bwMode="auto">
          <a:xfrm>
            <a:off x="4800040" y="1552623"/>
            <a:ext cx="0" cy="253728"/>
          </a:xfrm>
          <a:prstGeom prst="line">
            <a:avLst/>
          </a:prstGeom>
          <a:noFill/>
          <a:ln w="28575" cap="flat" cmpd="sng" algn="ctr">
            <a:solidFill>
              <a:srgbClr val="FF0000"/>
            </a:solidFill>
            <a:prstDash val="solid"/>
            <a:round/>
            <a:headEnd type="oval" w="med" len="med"/>
            <a:tailEnd type="triangle" w="med" len="med"/>
          </a:ln>
          <a:effectLst/>
        </p:spPr>
      </p:cxnSp>
      <p:cxnSp>
        <p:nvCxnSpPr>
          <p:cNvPr id="148" name="Gerader Verbinder 147">
            <a:extLst>
              <a:ext uri="{FF2B5EF4-FFF2-40B4-BE49-F238E27FC236}">
                <a16:creationId xmlns:a16="http://schemas.microsoft.com/office/drawing/2014/main" id="{97FC7971-45E3-8034-5187-8E952D464650}"/>
              </a:ext>
            </a:extLst>
          </p:cNvPr>
          <p:cNvCxnSpPr>
            <a:cxnSpLocks/>
          </p:cNvCxnSpPr>
          <p:nvPr/>
        </p:nvCxnSpPr>
        <p:spPr bwMode="auto">
          <a:xfrm>
            <a:off x="4421484" y="3316902"/>
            <a:ext cx="0" cy="960186"/>
          </a:xfrm>
          <a:prstGeom prst="line">
            <a:avLst/>
          </a:prstGeom>
          <a:noFill/>
          <a:ln w="28575" cap="flat" cmpd="sng" algn="ctr">
            <a:solidFill>
              <a:srgbClr val="FF0000"/>
            </a:solidFill>
            <a:prstDash val="solid"/>
            <a:round/>
            <a:headEnd type="oval" w="med" len="med"/>
            <a:tailEnd type="oval" w="med" len="med"/>
          </a:ln>
          <a:effectLst/>
        </p:spPr>
      </p:cxnSp>
      <p:cxnSp>
        <p:nvCxnSpPr>
          <p:cNvPr id="151" name="Gerader Verbinder 150">
            <a:extLst>
              <a:ext uri="{FF2B5EF4-FFF2-40B4-BE49-F238E27FC236}">
                <a16:creationId xmlns:a16="http://schemas.microsoft.com/office/drawing/2014/main" id="{269B865B-C768-777F-336D-DBB6D79E7E82}"/>
              </a:ext>
            </a:extLst>
          </p:cNvPr>
          <p:cNvCxnSpPr>
            <a:cxnSpLocks/>
          </p:cNvCxnSpPr>
          <p:nvPr/>
        </p:nvCxnSpPr>
        <p:spPr bwMode="auto">
          <a:xfrm>
            <a:off x="4307419" y="4285304"/>
            <a:ext cx="0" cy="461890"/>
          </a:xfrm>
          <a:prstGeom prst="line">
            <a:avLst/>
          </a:prstGeom>
          <a:noFill/>
          <a:ln w="28575" cap="flat" cmpd="sng" algn="ctr">
            <a:solidFill>
              <a:srgbClr val="FF0000"/>
            </a:solidFill>
            <a:prstDash val="solid"/>
            <a:round/>
            <a:headEnd type="oval" w="med" len="med"/>
            <a:tailEnd type="triangle" w="med" len="med"/>
          </a:ln>
          <a:effectLst/>
        </p:spPr>
      </p:cxnSp>
      <p:cxnSp>
        <p:nvCxnSpPr>
          <p:cNvPr id="13" name="Gerader Verbinder 12">
            <a:extLst>
              <a:ext uri="{FF2B5EF4-FFF2-40B4-BE49-F238E27FC236}">
                <a16:creationId xmlns:a16="http://schemas.microsoft.com/office/drawing/2014/main" id="{4221BAD7-50A4-2DC9-3AA1-3143A55D659F}"/>
              </a:ext>
            </a:extLst>
          </p:cNvPr>
          <p:cNvCxnSpPr>
            <a:cxnSpLocks/>
          </p:cNvCxnSpPr>
          <p:nvPr/>
        </p:nvCxnSpPr>
        <p:spPr bwMode="auto">
          <a:xfrm flipH="1">
            <a:off x="4148790" y="3688994"/>
            <a:ext cx="272694" cy="2"/>
          </a:xfrm>
          <a:prstGeom prst="line">
            <a:avLst/>
          </a:prstGeom>
          <a:noFill/>
          <a:ln w="28575" cap="flat" cmpd="sng" algn="ctr">
            <a:solidFill>
              <a:srgbClr val="FF0000"/>
            </a:solidFill>
            <a:prstDash val="solid"/>
            <a:round/>
            <a:headEnd type="oval" w="med" len="med"/>
            <a:tailEnd type="triangle" w="med" len="med"/>
          </a:ln>
          <a:effectLst/>
        </p:spPr>
      </p:cxnSp>
      <p:cxnSp>
        <p:nvCxnSpPr>
          <p:cNvPr id="15" name="Gerader Verbinder 14">
            <a:extLst>
              <a:ext uri="{FF2B5EF4-FFF2-40B4-BE49-F238E27FC236}">
                <a16:creationId xmlns:a16="http://schemas.microsoft.com/office/drawing/2014/main" id="{3D1942DB-CA0E-0FFA-1A3A-A94E68749F22}"/>
              </a:ext>
            </a:extLst>
          </p:cNvPr>
          <p:cNvCxnSpPr>
            <a:cxnSpLocks/>
          </p:cNvCxnSpPr>
          <p:nvPr/>
        </p:nvCxnSpPr>
        <p:spPr bwMode="auto">
          <a:xfrm flipH="1" flipV="1">
            <a:off x="4148790" y="4277089"/>
            <a:ext cx="272694" cy="2"/>
          </a:xfrm>
          <a:prstGeom prst="line">
            <a:avLst/>
          </a:prstGeom>
          <a:noFill/>
          <a:ln w="28575" cap="flat" cmpd="sng" algn="ctr">
            <a:solidFill>
              <a:srgbClr val="FF0000"/>
            </a:solidFill>
            <a:prstDash val="solid"/>
            <a:round/>
            <a:headEnd type="oval" w="med" len="med"/>
            <a:tailEnd type="triangle" w="med" len="med"/>
          </a:ln>
          <a:effectLst/>
        </p:spPr>
      </p:cxnSp>
      <p:cxnSp>
        <p:nvCxnSpPr>
          <p:cNvPr id="35" name="Gerader Verbinder 34">
            <a:extLst>
              <a:ext uri="{FF2B5EF4-FFF2-40B4-BE49-F238E27FC236}">
                <a16:creationId xmlns:a16="http://schemas.microsoft.com/office/drawing/2014/main" id="{8E2D4069-4ADE-7558-218A-B9EE93DE87BE}"/>
              </a:ext>
            </a:extLst>
          </p:cNvPr>
          <p:cNvCxnSpPr>
            <a:cxnSpLocks/>
          </p:cNvCxnSpPr>
          <p:nvPr/>
        </p:nvCxnSpPr>
        <p:spPr bwMode="auto">
          <a:xfrm>
            <a:off x="1934254" y="3688994"/>
            <a:ext cx="0" cy="1058200"/>
          </a:xfrm>
          <a:prstGeom prst="line">
            <a:avLst/>
          </a:prstGeom>
          <a:noFill/>
          <a:ln w="28575" cap="flat" cmpd="sng" algn="ctr">
            <a:solidFill>
              <a:srgbClr val="FF0000"/>
            </a:solidFill>
            <a:prstDash val="solid"/>
            <a:round/>
            <a:headEnd type="oval" w="med" len="med"/>
            <a:tailEnd type="triangle" w="med" len="med"/>
          </a:ln>
          <a:effectLst/>
        </p:spPr>
      </p:cxnSp>
      <p:cxnSp>
        <p:nvCxnSpPr>
          <p:cNvPr id="36" name="Gerader Verbinder 35">
            <a:extLst>
              <a:ext uri="{FF2B5EF4-FFF2-40B4-BE49-F238E27FC236}">
                <a16:creationId xmlns:a16="http://schemas.microsoft.com/office/drawing/2014/main" id="{9FB04FB5-C6D5-0E39-75E7-FD186DFF594A}"/>
              </a:ext>
            </a:extLst>
          </p:cNvPr>
          <p:cNvCxnSpPr>
            <a:cxnSpLocks/>
            <a:endCxn id="8" idx="1"/>
          </p:cNvCxnSpPr>
          <p:nvPr/>
        </p:nvCxnSpPr>
        <p:spPr bwMode="auto">
          <a:xfrm>
            <a:off x="1934254" y="3688994"/>
            <a:ext cx="164742" cy="1"/>
          </a:xfrm>
          <a:prstGeom prst="line">
            <a:avLst/>
          </a:prstGeom>
          <a:noFill/>
          <a:ln w="28575" cap="flat" cmpd="sng" algn="ctr">
            <a:solidFill>
              <a:srgbClr val="FF0000"/>
            </a:solidFill>
            <a:prstDash val="solid"/>
            <a:round/>
            <a:headEnd type="oval" w="med" len="med"/>
            <a:tailEnd type="oval" w="med" len="med"/>
          </a:ln>
          <a:effectLst/>
        </p:spPr>
      </p:cxnSp>
      <p:sp>
        <p:nvSpPr>
          <p:cNvPr id="39" name="Rechteck 38">
            <a:extLst>
              <a:ext uri="{FF2B5EF4-FFF2-40B4-BE49-F238E27FC236}">
                <a16:creationId xmlns:a16="http://schemas.microsoft.com/office/drawing/2014/main" id="{7178D8CF-B102-2CF0-AAA4-7D74A9BFECA8}"/>
              </a:ext>
            </a:extLst>
          </p:cNvPr>
          <p:cNvSpPr/>
          <p:nvPr/>
        </p:nvSpPr>
        <p:spPr>
          <a:xfrm>
            <a:off x="2" y="6614160"/>
            <a:ext cx="9311638" cy="243841"/>
          </a:xfrm>
          <a:prstGeom prst="rect">
            <a:avLst/>
          </a:prstGeom>
          <a:no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empirische</a:t>
            </a:r>
            <a:r>
              <a:rPr lang="en-US" sz="1000" i="1" dirty="0">
                <a:solidFill>
                  <a:srgbClr val="FFFFFF">
                    <a:lumMod val="50000"/>
                  </a:srgbClr>
                </a:solidFill>
              </a:rPr>
              <a:t> </a:t>
            </a:r>
            <a:r>
              <a:rPr lang="en-US" sz="1000" i="1" dirty="0" err="1">
                <a:solidFill>
                  <a:srgbClr val="FFFFFF">
                    <a:lumMod val="50000"/>
                  </a:srgbClr>
                </a:solidFill>
              </a:rPr>
              <a:t>Sozialforschung</a:t>
            </a:r>
            <a:r>
              <a:rPr lang="en-US" sz="1000" i="1" dirty="0">
                <a:solidFill>
                  <a:srgbClr val="FFFFFF">
                    <a:lumMod val="50000"/>
                  </a:srgbClr>
                </a:solidFill>
              </a:rPr>
              <a:t>.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a:t>
            </a:r>
            <a:endParaRPr lang="de-DE" sz="1000" dirty="0">
              <a:solidFill>
                <a:srgbClr val="FFFFFF">
                  <a:lumMod val="50000"/>
                </a:srgbClr>
              </a:solidFill>
            </a:endParaRPr>
          </a:p>
        </p:txBody>
      </p:sp>
      <p:pic>
        <p:nvPicPr>
          <p:cNvPr id="4" name="Grafik 3" descr="Ein Bild, das Text, Screenshot, Schrift, Grafikdesign enthält.&#10;&#10;Automatisch generierte Beschreibung">
            <a:extLst>
              <a:ext uri="{FF2B5EF4-FFF2-40B4-BE49-F238E27FC236}">
                <a16:creationId xmlns:a16="http://schemas.microsoft.com/office/drawing/2014/main" id="{66D32FA1-FFA1-BDC5-7EA9-C824EF2072A2}"/>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360000">
            <a:off x="9390538" y="6191925"/>
            <a:ext cx="409019" cy="5760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32204375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50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17"/>
                                        </p:tgtEl>
                                        <p:attrNameLst>
                                          <p:attrName>style.visibility</p:attrName>
                                        </p:attrNameLst>
                                      </p:cBhvr>
                                      <p:to>
                                        <p:strVal val="visible"/>
                                      </p:to>
                                    </p:set>
                                    <p:animEffect transition="in" filter="fade">
                                      <p:cBhvr>
                                        <p:cTn id="12" dur="500"/>
                                        <p:tgtEl>
                                          <p:spTgt spid="117"/>
                                        </p:tgtEl>
                                      </p:cBhvr>
                                    </p:animEffect>
                                  </p:childTnLst>
                                </p:cTn>
                              </p:par>
                              <p:par>
                                <p:cTn id="13" presetID="10" presetClass="entr" presetSubtype="0" fill="hold" nodeType="withEffect">
                                  <p:stCondLst>
                                    <p:cond delay="0"/>
                                  </p:stCondLst>
                                  <p:childTnLst>
                                    <p:set>
                                      <p:cBhvr>
                                        <p:cTn id="14" dur="1" fill="hold">
                                          <p:stCondLst>
                                            <p:cond delay="0"/>
                                          </p:stCondLst>
                                        </p:cTn>
                                        <p:tgtEl>
                                          <p:spTgt spid="119"/>
                                        </p:tgtEl>
                                        <p:attrNameLst>
                                          <p:attrName>style.visibility</p:attrName>
                                        </p:attrNameLst>
                                      </p:cBhvr>
                                      <p:to>
                                        <p:strVal val="visible"/>
                                      </p:to>
                                    </p:set>
                                    <p:animEffect transition="in" filter="fade">
                                      <p:cBhvr>
                                        <p:cTn id="15" dur="500"/>
                                        <p:tgtEl>
                                          <p:spTgt spid="119"/>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fade">
                                      <p:cBhvr>
                                        <p:cTn id="18" dur="500"/>
                                        <p:tgtEl>
                                          <p:spTgt spid="17"/>
                                        </p:tgtEl>
                                      </p:cBhvr>
                                    </p:animEffect>
                                  </p:childTnLst>
                                </p:cTn>
                              </p:par>
                            </p:childTnLst>
                          </p:cTn>
                        </p:par>
                        <p:par>
                          <p:cTn id="19" fill="hold">
                            <p:stCondLst>
                              <p:cond delay="500"/>
                            </p:stCondLst>
                            <p:childTnLst>
                              <p:par>
                                <p:cTn id="20" presetID="10" presetClass="entr" presetSubtype="0" fill="hold" nodeType="afterEffect">
                                  <p:stCondLst>
                                    <p:cond delay="0"/>
                                  </p:stCondLst>
                                  <p:childTnLst>
                                    <p:set>
                                      <p:cBhvr>
                                        <p:cTn id="21" dur="1" fill="hold">
                                          <p:stCondLst>
                                            <p:cond delay="0"/>
                                          </p:stCondLst>
                                        </p:cTn>
                                        <p:tgtEl>
                                          <p:spTgt spid="120"/>
                                        </p:tgtEl>
                                        <p:attrNameLst>
                                          <p:attrName>style.visibility</p:attrName>
                                        </p:attrNameLst>
                                      </p:cBhvr>
                                      <p:to>
                                        <p:strVal val="visible"/>
                                      </p:to>
                                    </p:set>
                                    <p:animEffect transition="in" filter="fade">
                                      <p:cBhvr>
                                        <p:cTn id="22" dur="500"/>
                                        <p:tgtEl>
                                          <p:spTgt spid="120"/>
                                        </p:tgtEl>
                                      </p:cBhvr>
                                    </p:animEffect>
                                  </p:childTnLst>
                                </p:cTn>
                              </p:par>
                              <p:par>
                                <p:cTn id="23" presetID="10" presetClass="entr" presetSubtype="0" fill="hold" nodeType="withEffect">
                                  <p:stCondLst>
                                    <p:cond delay="0"/>
                                  </p:stCondLst>
                                  <p:childTnLst>
                                    <p:set>
                                      <p:cBhvr>
                                        <p:cTn id="24" dur="1" fill="hold">
                                          <p:stCondLst>
                                            <p:cond delay="0"/>
                                          </p:stCondLst>
                                        </p:cTn>
                                        <p:tgtEl>
                                          <p:spTgt spid="61"/>
                                        </p:tgtEl>
                                        <p:attrNameLst>
                                          <p:attrName>style.visibility</p:attrName>
                                        </p:attrNameLst>
                                      </p:cBhvr>
                                      <p:to>
                                        <p:strVal val="visible"/>
                                      </p:to>
                                    </p:set>
                                    <p:animEffect transition="in" filter="fade">
                                      <p:cBhvr>
                                        <p:cTn id="25" dur="500"/>
                                        <p:tgtEl>
                                          <p:spTgt spid="61"/>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fade">
                                      <p:cBhvr>
                                        <p:cTn id="28" dur="500"/>
                                        <p:tgtEl>
                                          <p:spTgt spid="16"/>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nodeType="clickEffect">
                                  <p:stCondLst>
                                    <p:cond delay="0"/>
                                  </p:stCondLst>
                                  <p:childTnLst>
                                    <p:set>
                                      <p:cBhvr>
                                        <p:cTn id="32" dur="1" fill="hold">
                                          <p:stCondLst>
                                            <p:cond delay="0"/>
                                          </p:stCondLst>
                                        </p:cTn>
                                        <p:tgtEl>
                                          <p:spTgt spid="105"/>
                                        </p:tgtEl>
                                        <p:attrNameLst>
                                          <p:attrName>style.visibility</p:attrName>
                                        </p:attrNameLst>
                                      </p:cBhvr>
                                      <p:to>
                                        <p:strVal val="visible"/>
                                      </p:to>
                                    </p:set>
                                    <p:animEffect transition="in" filter="fade">
                                      <p:cBhvr>
                                        <p:cTn id="33" dur="500"/>
                                        <p:tgtEl>
                                          <p:spTgt spid="105"/>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500"/>
                                        <p:tgtEl>
                                          <p:spTgt spid="14"/>
                                        </p:tgtEl>
                                      </p:cBhvr>
                                    </p:animEffect>
                                  </p:childTnLst>
                                </p:cTn>
                              </p:par>
                              <p:par>
                                <p:cTn id="37" presetID="10" presetClass="entr" presetSubtype="0" fill="hold" nodeType="withEffect">
                                  <p:stCondLst>
                                    <p:cond delay="0"/>
                                  </p:stCondLst>
                                  <p:childTnLst>
                                    <p:set>
                                      <p:cBhvr>
                                        <p:cTn id="38" dur="1" fill="hold">
                                          <p:stCondLst>
                                            <p:cond delay="0"/>
                                          </p:stCondLst>
                                        </p:cTn>
                                        <p:tgtEl>
                                          <p:spTgt spid="121"/>
                                        </p:tgtEl>
                                        <p:attrNameLst>
                                          <p:attrName>style.visibility</p:attrName>
                                        </p:attrNameLst>
                                      </p:cBhvr>
                                      <p:to>
                                        <p:strVal val="visible"/>
                                      </p:to>
                                    </p:set>
                                    <p:animEffect transition="in" filter="fade">
                                      <p:cBhvr>
                                        <p:cTn id="39" dur="500"/>
                                        <p:tgtEl>
                                          <p:spTgt spid="121"/>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79"/>
                                        </p:tgtEl>
                                        <p:attrNameLst>
                                          <p:attrName>style.visibility</p:attrName>
                                        </p:attrNameLst>
                                      </p:cBhvr>
                                      <p:to>
                                        <p:strVal val="visible"/>
                                      </p:to>
                                    </p:set>
                                    <p:animEffect transition="in" filter="fade">
                                      <p:cBhvr>
                                        <p:cTn id="44" dur="500"/>
                                        <p:tgtEl>
                                          <p:spTgt spid="79"/>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58"/>
                                        </p:tgtEl>
                                        <p:attrNameLst>
                                          <p:attrName>style.visibility</p:attrName>
                                        </p:attrNameLst>
                                      </p:cBhvr>
                                      <p:to>
                                        <p:strVal val="visible"/>
                                      </p:to>
                                    </p:set>
                                    <p:animEffect transition="in" filter="fade">
                                      <p:cBhvr>
                                        <p:cTn id="47" dur="500"/>
                                        <p:tgtEl>
                                          <p:spTgt spid="58"/>
                                        </p:tgtEl>
                                      </p:cBhvr>
                                    </p:animEffect>
                                  </p:childTnLst>
                                </p:cTn>
                              </p:par>
                              <p:par>
                                <p:cTn id="48" presetID="10" presetClass="entr" presetSubtype="0" fill="hold" nodeType="withEffect">
                                  <p:stCondLst>
                                    <p:cond delay="0"/>
                                  </p:stCondLst>
                                  <p:childTnLst>
                                    <p:set>
                                      <p:cBhvr>
                                        <p:cTn id="49" dur="1" fill="hold">
                                          <p:stCondLst>
                                            <p:cond delay="0"/>
                                          </p:stCondLst>
                                        </p:cTn>
                                        <p:tgtEl>
                                          <p:spTgt spid="12"/>
                                        </p:tgtEl>
                                        <p:attrNameLst>
                                          <p:attrName>style.visibility</p:attrName>
                                        </p:attrNameLst>
                                      </p:cBhvr>
                                      <p:to>
                                        <p:strVal val="visible"/>
                                      </p:to>
                                    </p:set>
                                    <p:animEffect transition="in" filter="fade">
                                      <p:cBhvr>
                                        <p:cTn id="50" dur="500"/>
                                        <p:tgtEl>
                                          <p:spTgt spid="12"/>
                                        </p:tgtEl>
                                      </p:cBhvr>
                                    </p:animEffect>
                                  </p:childTnLst>
                                </p:cTn>
                              </p:par>
                              <p:par>
                                <p:cTn id="51" presetID="10" presetClass="entr" presetSubtype="0" fill="hold" nodeType="with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fade">
                                      <p:cBhvr>
                                        <p:cTn id="53" dur="500"/>
                                        <p:tgtEl>
                                          <p:spTgt spid="57"/>
                                        </p:tgtEl>
                                      </p:cBhvr>
                                    </p:animEffect>
                                  </p:childTnLst>
                                </p:cTn>
                              </p:par>
                            </p:childTnLst>
                          </p:cTn>
                        </p:par>
                        <p:par>
                          <p:cTn id="54" fill="hold">
                            <p:stCondLst>
                              <p:cond delay="500"/>
                            </p:stCondLst>
                            <p:childTnLst>
                              <p:par>
                                <p:cTn id="55" presetID="10" presetClass="entr" presetSubtype="0" fill="hold" grpId="0" nodeType="afterEffect">
                                  <p:stCondLst>
                                    <p:cond delay="0"/>
                                  </p:stCondLst>
                                  <p:childTnLst>
                                    <p:set>
                                      <p:cBhvr>
                                        <p:cTn id="56" dur="1" fill="hold">
                                          <p:stCondLst>
                                            <p:cond delay="0"/>
                                          </p:stCondLst>
                                        </p:cTn>
                                        <p:tgtEl>
                                          <p:spTgt spid="6"/>
                                        </p:tgtEl>
                                        <p:attrNameLst>
                                          <p:attrName>style.visibility</p:attrName>
                                        </p:attrNameLst>
                                      </p:cBhvr>
                                      <p:to>
                                        <p:strVal val="visible"/>
                                      </p:to>
                                    </p:set>
                                    <p:animEffect transition="in" filter="fade">
                                      <p:cBhvr>
                                        <p:cTn id="57" dur="500"/>
                                        <p:tgtEl>
                                          <p:spTgt spid="6"/>
                                        </p:tgtEl>
                                      </p:cBhvr>
                                    </p:animEffect>
                                  </p:childTnLst>
                                </p:cTn>
                              </p:par>
                            </p:childTnLst>
                          </p:cTn>
                        </p:par>
                        <p:par>
                          <p:cTn id="58" fill="hold">
                            <p:stCondLst>
                              <p:cond delay="1000"/>
                            </p:stCondLst>
                            <p:childTnLst>
                              <p:par>
                                <p:cTn id="59" presetID="10" presetClass="entr" presetSubtype="0" fill="hold" grpId="0"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500"/>
                                        <p:tgtEl>
                                          <p:spTgt spid="21"/>
                                        </p:tgtEl>
                                      </p:cBhvr>
                                    </p:animEffect>
                                  </p:childTnLst>
                                </p:cTn>
                              </p:par>
                            </p:childTnLst>
                          </p:cTn>
                        </p:par>
                      </p:childTnLst>
                    </p:cTn>
                  </p:par>
                  <p:par>
                    <p:cTn id="62" fill="hold">
                      <p:stCondLst>
                        <p:cond delay="indefinite"/>
                      </p:stCondLst>
                      <p:childTnLst>
                        <p:par>
                          <p:cTn id="63" fill="hold">
                            <p:stCondLst>
                              <p:cond delay="0"/>
                            </p:stCondLst>
                            <p:childTnLst>
                              <p:par>
                                <p:cTn id="64" presetID="10" presetClass="entr" presetSubtype="0" fill="hold" nodeType="clickEffect">
                                  <p:stCondLst>
                                    <p:cond delay="0"/>
                                  </p:stCondLst>
                                  <p:childTnLst>
                                    <p:set>
                                      <p:cBhvr>
                                        <p:cTn id="65" dur="1" fill="hold">
                                          <p:stCondLst>
                                            <p:cond delay="0"/>
                                          </p:stCondLst>
                                        </p:cTn>
                                        <p:tgtEl>
                                          <p:spTgt spid="45"/>
                                        </p:tgtEl>
                                        <p:attrNameLst>
                                          <p:attrName>style.visibility</p:attrName>
                                        </p:attrNameLst>
                                      </p:cBhvr>
                                      <p:to>
                                        <p:strVal val="visible"/>
                                      </p:to>
                                    </p:set>
                                    <p:animEffect transition="in" filter="fade">
                                      <p:cBhvr>
                                        <p:cTn id="66" dur="500"/>
                                        <p:tgtEl>
                                          <p:spTgt spid="45"/>
                                        </p:tgtEl>
                                      </p:cBhvr>
                                    </p:animEffect>
                                  </p:childTnLst>
                                </p:cTn>
                              </p:par>
                              <p:par>
                                <p:cTn id="67" presetID="10" presetClass="entr" presetSubtype="0" fill="hold" nodeType="withEffect">
                                  <p:stCondLst>
                                    <p:cond delay="0"/>
                                  </p:stCondLst>
                                  <p:childTnLst>
                                    <p:set>
                                      <p:cBhvr>
                                        <p:cTn id="68" dur="1" fill="hold">
                                          <p:stCondLst>
                                            <p:cond delay="0"/>
                                          </p:stCondLst>
                                        </p:cTn>
                                        <p:tgtEl>
                                          <p:spTgt spid="59"/>
                                        </p:tgtEl>
                                        <p:attrNameLst>
                                          <p:attrName>style.visibility</p:attrName>
                                        </p:attrNameLst>
                                      </p:cBhvr>
                                      <p:to>
                                        <p:strVal val="visible"/>
                                      </p:to>
                                    </p:set>
                                    <p:animEffect transition="in" filter="fade">
                                      <p:cBhvr>
                                        <p:cTn id="69" dur="500"/>
                                        <p:tgtEl>
                                          <p:spTgt spid="59"/>
                                        </p:tgtEl>
                                      </p:cBhvr>
                                    </p:animEffect>
                                  </p:childTnLst>
                                </p:cTn>
                              </p:par>
                            </p:childTnLst>
                          </p:cTn>
                        </p:par>
                        <p:par>
                          <p:cTn id="70" fill="hold">
                            <p:stCondLst>
                              <p:cond delay="500"/>
                            </p:stCondLst>
                            <p:childTnLst>
                              <p:par>
                                <p:cTn id="71" presetID="10" presetClass="entr" presetSubtype="0" fill="hold" grpId="0" nodeType="afterEffect">
                                  <p:stCondLst>
                                    <p:cond delay="0"/>
                                  </p:stCondLst>
                                  <p:childTnLst>
                                    <p:set>
                                      <p:cBhvr>
                                        <p:cTn id="72" dur="1" fill="hold">
                                          <p:stCondLst>
                                            <p:cond delay="0"/>
                                          </p:stCondLst>
                                        </p:cTn>
                                        <p:tgtEl>
                                          <p:spTgt spid="20"/>
                                        </p:tgtEl>
                                        <p:attrNameLst>
                                          <p:attrName>style.visibility</p:attrName>
                                        </p:attrNameLst>
                                      </p:cBhvr>
                                      <p:to>
                                        <p:strVal val="visible"/>
                                      </p:to>
                                    </p:set>
                                    <p:animEffect transition="in" filter="fade">
                                      <p:cBhvr>
                                        <p:cTn id="73" dur="500"/>
                                        <p:tgtEl>
                                          <p:spTgt spid="20"/>
                                        </p:tgtEl>
                                      </p:cBhvr>
                                    </p:animEffect>
                                  </p:childTnLst>
                                </p:cTn>
                              </p:par>
                            </p:childTnLst>
                          </p:cTn>
                        </p:par>
                      </p:childTnLst>
                    </p:cTn>
                  </p:par>
                  <p:par>
                    <p:cTn id="74" fill="hold">
                      <p:stCondLst>
                        <p:cond delay="indefinite"/>
                      </p:stCondLst>
                      <p:childTnLst>
                        <p:par>
                          <p:cTn id="75" fill="hold">
                            <p:stCondLst>
                              <p:cond delay="0"/>
                            </p:stCondLst>
                            <p:childTnLst>
                              <p:par>
                                <p:cTn id="76" presetID="10" presetClass="entr" presetSubtype="0" fill="hold" nodeType="click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18"/>
                                        </p:tgtEl>
                                        <p:attrNameLst>
                                          <p:attrName>style.visibility</p:attrName>
                                        </p:attrNameLst>
                                      </p:cBhvr>
                                      <p:to>
                                        <p:strVal val="visible"/>
                                      </p:to>
                                    </p:set>
                                    <p:animEffect transition="in" filter="fade">
                                      <p:cBhvr>
                                        <p:cTn id="81" dur="500"/>
                                        <p:tgtEl>
                                          <p:spTgt spid="18"/>
                                        </p:tgtEl>
                                      </p:cBhvr>
                                    </p:animEffect>
                                  </p:childTnLst>
                                </p:cTn>
                              </p:par>
                            </p:childTnLst>
                          </p:cTn>
                        </p:par>
                      </p:childTnLst>
                    </p:cTn>
                  </p:par>
                  <p:par>
                    <p:cTn id="82" fill="hold">
                      <p:stCondLst>
                        <p:cond delay="indefinite"/>
                      </p:stCondLst>
                      <p:childTnLst>
                        <p:par>
                          <p:cTn id="83" fill="hold">
                            <p:stCondLst>
                              <p:cond delay="0"/>
                            </p:stCondLst>
                            <p:childTnLst>
                              <p:par>
                                <p:cTn id="84" presetID="10" presetClass="entr" presetSubtype="0" fill="hold" nodeType="clickEffect">
                                  <p:stCondLst>
                                    <p:cond delay="0"/>
                                  </p:stCondLst>
                                  <p:childTnLst>
                                    <p:set>
                                      <p:cBhvr>
                                        <p:cTn id="85" dur="1" fill="hold">
                                          <p:stCondLst>
                                            <p:cond delay="0"/>
                                          </p:stCondLst>
                                        </p:cTn>
                                        <p:tgtEl>
                                          <p:spTgt spid="37"/>
                                        </p:tgtEl>
                                        <p:attrNameLst>
                                          <p:attrName>style.visibility</p:attrName>
                                        </p:attrNameLst>
                                      </p:cBhvr>
                                      <p:to>
                                        <p:strVal val="visible"/>
                                      </p:to>
                                    </p:set>
                                    <p:animEffect transition="in" filter="fade">
                                      <p:cBhvr>
                                        <p:cTn id="86" dur="500"/>
                                        <p:tgtEl>
                                          <p:spTgt spid="37"/>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19"/>
                                        </p:tgtEl>
                                        <p:attrNameLst>
                                          <p:attrName>style.visibility</p:attrName>
                                        </p:attrNameLst>
                                      </p:cBhvr>
                                      <p:to>
                                        <p:strVal val="visible"/>
                                      </p:to>
                                    </p:set>
                                    <p:animEffect transition="in" filter="fade">
                                      <p:cBhvr>
                                        <p:cTn id="89" dur="500"/>
                                        <p:tgtEl>
                                          <p:spTgt spid="19"/>
                                        </p:tgtEl>
                                      </p:cBhvr>
                                    </p:animEffect>
                                  </p:childTnLst>
                                </p:cTn>
                              </p:par>
                            </p:childTnLst>
                          </p:cTn>
                        </p:par>
                        <p:par>
                          <p:cTn id="90" fill="hold">
                            <p:stCondLst>
                              <p:cond delay="500"/>
                            </p:stCondLst>
                            <p:childTnLst>
                              <p:par>
                                <p:cTn id="91" presetID="10" presetClass="entr" presetSubtype="0" fill="hold" nodeType="afterEffect">
                                  <p:stCondLst>
                                    <p:cond delay="0"/>
                                  </p:stCondLst>
                                  <p:childTnLst>
                                    <p:set>
                                      <p:cBhvr>
                                        <p:cTn id="92" dur="1" fill="hold">
                                          <p:stCondLst>
                                            <p:cond delay="0"/>
                                          </p:stCondLst>
                                        </p:cTn>
                                        <p:tgtEl>
                                          <p:spTgt spid="40"/>
                                        </p:tgtEl>
                                        <p:attrNameLst>
                                          <p:attrName>style.visibility</p:attrName>
                                        </p:attrNameLst>
                                      </p:cBhvr>
                                      <p:to>
                                        <p:strVal val="visible"/>
                                      </p:to>
                                    </p:set>
                                    <p:animEffect transition="in" filter="fade">
                                      <p:cBhvr>
                                        <p:cTn id="93" dur="500"/>
                                        <p:tgtEl>
                                          <p:spTgt spid="40"/>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7"/>
                                        </p:tgtEl>
                                        <p:attrNameLst>
                                          <p:attrName>style.visibility</p:attrName>
                                        </p:attrNameLst>
                                      </p:cBhvr>
                                      <p:to>
                                        <p:strVal val="visible"/>
                                      </p:to>
                                    </p:set>
                                    <p:animEffect transition="in" filter="fade">
                                      <p:cBhvr>
                                        <p:cTn id="96" dur="500"/>
                                        <p:tgtEl>
                                          <p:spTgt spid="7"/>
                                        </p:tgtEl>
                                      </p:cBhvr>
                                    </p:animEffect>
                                  </p:childTnLst>
                                </p:cTn>
                              </p:par>
                            </p:childTnLst>
                          </p:cTn>
                        </p:par>
                      </p:childTnLst>
                    </p:cTn>
                  </p:par>
                  <p:par>
                    <p:cTn id="97" fill="hold">
                      <p:stCondLst>
                        <p:cond delay="indefinite"/>
                      </p:stCondLst>
                      <p:childTnLst>
                        <p:par>
                          <p:cTn id="98" fill="hold">
                            <p:stCondLst>
                              <p:cond delay="0"/>
                            </p:stCondLst>
                            <p:childTnLst>
                              <p:par>
                                <p:cTn id="99" presetID="10" presetClass="entr" presetSubtype="0" fill="hold" nodeType="clickEffect">
                                  <p:stCondLst>
                                    <p:cond delay="0"/>
                                  </p:stCondLst>
                                  <p:childTnLst>
                                    <p:set>
                                      <p:cBhvr>
                                        <p:cTn id="100" dur="1" fill="hold">
                                          <p:stCondLst>
                                            <p:cond delay="0"/>
                                          </p:stCondLst>
                                        </p:cTn>
                                        <p:tgtEl>
                                          <p:spTgt spid="102"/>
                                        </p:tgtEl>
                                        <p:attrNameLst>
                                          <p:attrName>style.visibility</p:attrName>
                                        </p:attrNameLst>
                                      </p:cBhvr>
                                      <p:to>
                                        <p:strVal val="visible"/>
                                      </p:to>
                                    </p:set>
                                    <p:animEffect transition="in" filter="fade">
                                      <p:cBhvr>
                                        <p:cTn id="101" dur="500"/>
                                        <p:tgtEl>
                                          <p:spTgt spid="102"/>
                                        </p:tgtEl>
                                      </p:cBhvr>
                                    </p:animEffect>
                                  </p:childTnLst>
                                </p:cTn>
                              </p:par>
                            </p:childTnLst>
                          </p:cTn>
                        </p:par>
                      </p:childTnLst>
                    </p:cTn>
                  </p:par>
                  <p:par>
                    <p:cTn id="102" fill="hold">
                      <p:stCondLst>
                        <p:cond delay="indefinite"/>
                      </p:stCondLst>
                      <p:childTnLst>
                        <p:par>
                          <p:cTn id="103" fill="hold">
                            <p:stCondLst>
                              <p:cond delay="0"/>
                            </p:stCondLst>
                            <p:childTnLst>
                              <p:par>
                                <p:cTn id="104" presetID="10" presetClass="entr" presetSubtype="0" fill="hold" nodeType="clickEffect">
                                  <p:stCondLst>
                                    <p:cond delay="0"/>
                                  </p:stCondLst>
                                  <p:childTnLst>
                                    <p:set>
                                      <p:cBhvr>
                                        <p:cTn id="105" dur="1" fill="hold">
                                          <p:stCondLst>
                                            <p:cond delay="0"/>
                                          </p:stCondLst>
                                        </p:cTn>
                                        <p:tgtEl>
                                          <p:spTgt spid="148"/>
                                        </p:tgtEl>
                                        <p:attrNameLst>
                                          <p:attrName>style.visibility</p:attrName>
                                        </p:attrNameLst>
                                      </p:cBhvr>
                                      <p:to>
                                        <p:strVal val="visible"/>
                                      </p:to>
                                    </p:set>
                                    <p:animEffect transition="in" filter="fade">
                                      <p:cBhvr>
                                        <p:cTn id="106" dur="500"/>
                                        <p:tgtEl>
                                          <p:spTgt spid="148"/>
                                        </p:tgtEl>
                                      </p:cBhvr>
                                    </p:animEffect>
                                  </p:childTnLst>
                                </p:cTn>
                              </p:par>
                              <p:par>
                                <p:cTn id="107" presetID="10" presetClass="entr" presetSubtype="0" fill="hold" nodeType="withEffect">
                                  <p:stCondLst>
                                    <p:cond delay="0"/>
                                  </p:stCondLst>
                                  <p:childTnLst>
                                    <p:set>
                                      <p:cBhvr>
                                        <p:cTn id="108" dur="1" fill="hold">
                                          <p:stCondLst>
                                            <p:cond delay="0"/>
                                          </p:stCondLst>
                                        </p:cTn>
                                        <p:tgtEl>
                                          <p:spTgt spid="13"/>
                                        </p:tgtEl>
                                        <p:attrNameLst>
                                          <p:attrName>style.visibility</p:attrName>
                                        </p:attrNameLst>
                                      </p:cBhvr>
                                      <p:to>
                                        <p:strVal val="visible"/>
                                      </p:to>
                                    </p:set>
                                    <p:animEffect transition="in" filter="fade">
                                      <p:cBhvr>
                                        <p:cTn id="109" dur="500"/>
                                        <p:tgtEl>
                                          <p:spTgt spid="13"/>
                                        </p:tgtEl>
                                      </p:cBhvr>
                                    </p:animEffect>
                                  </p:childTnLst>
                                </p:cTn>
                              </p:par>
                              <p:par>
                                <p:cTn id="110" presetID="10" presetClass="entr" presetSubtype="0" fill="hold" nodeType="withEffect">
                                  <p:stCondLst>
                                    <p:cond delay="0"/>
                                  </p:stCondLst>
                                  <p:childTnLst>
                                    <p:set>
                                      <p:cBhvr>
                                        <p:cTn id="111" dur="1" fill="hold">
                                          <p:stCondLst>
                                            <p:cond delay="0"/>
                                          </p:stCondLst>
                                        </p:cTn>
                                        <p:tgtEl>
                                          <p:spTgt spid="15"/>
                                        </p:tgtEl>
                                        <p:attrNameLst>
                                          <p:attrName>style.visibility</p:attrName>
                                        </p:attrNameLst>
                                      </p:cBhvr>
                                      <p:to>
                                        <p:strVal val="visible"/>
                                      </p:to>
                                    </p:set>
                                    <p:animEffect transition="in" filter="fade">
                                      <p:cBhvr>
                                        <p:cTn id="112" dur="500"/>
                                        <p:tgtEl>
                                          <p:spTgt spid="15"/>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8"/>
                                        </p:tgtEl>
                                        <p:attrNameLst>
                                          <p:attrName>style.visibility</p:attrName>
                                        </p:attrNameLst>
                                      </p:cBhvr>
                                      <p:to>
                                        <p:strVal val="visible"/>
                                      </p:to>
                                    </p:set>
                                    <p:animEffect transition="in" filter="fade">
                                      <p:cBhvr>
                                        <p:cTn id="115" dur="500"/>
                                        <p:tgtEl>
                                          <p:spTgt spid="8"/>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3"/>
                                        </p:tgtEl>
                                        <p:attrNameLst>
                                          <p:attrName>style.visibility</p:attrName>
                                        </p:attrNameLst>
                                      </p:cBhvr>
                                      <p:to>
                                        <p:strVal val="visible"/>
                                      </p:to>
                                    </p:set>
                                    <p:animEffect transition="in" filter="fade">
                                      <p:cBhvr>
                                        <p:cTn id="118" dur="500"/>
                                        <p:tgtEl>
                                          <p:spTgt spid="3"/>
                                        </p:tgtEl>
                                      </p:cBhvr>
                                    </p:animEffect>
                                  </p:childTnLst>
                                </p:cTn>
                              </p:par>
                            </p:childTnLst>
                          </p:cTn>
                        </p:par>
                      </p:childTnLst>
                    </p:cTn>
                  </p:par>
                  <p:par>
                    <p:cTn id="119" fill="hold">
                      <p:stCondLst>
                        <p:cond delay="indefinite"/>
                      </p:stCondLst>
                      <p:childTnLst>
                        <p:par>
                          <p:cTn id="120" fill="hold">
                            <p:stCondLst>
                              <p:cond delay="0"/>
                            </p:stCondLst>
                            <p:childTnLst>
                              <p:par>
                                <p:cTn id="121" presetID="10" presetClass="entr" presetSubtype="0" fill="hold" nodeType="clickEffect">
                                  <p:stCondLst>
                                    <p:cond delay="0"/>
                                  </p:stCondLst>
                                  <p:childTnLst>
                                    <p:set>
                                      <p:cBhvr>
                                        <p:cTn id="122" dur="1" fill="hold">
                                          <p:stCondLst>
                                            <p:cond delay="0"/>
                                          </p:stCondLst>
                                        </p:cTn>
                                        <p:tgtEl>
                                          <p:spTgt spid="36"/>
                                        </p:tgtEl>
                                        <p:attrNameLst>
                                          <p:attrName>style.visibility</p:attrName>
                                        </p:attrNameLst>
                                      </p:cBhvr>
                                      <p:to>
                                        <p:strVal val="visible"/>
                                      </p:to>
                                    </p:set>
                                    <p:animEffect transition="in" filter="fade">
                                      <p:cBhvr>
                                        <p:cTn id="123" dur="500"/>
                                        <p:tgtEl>
                                          <p:spTgt spid="36"/>
                                        </p:tgtEl>
                                      </p:cBhvr>
                                    </p:animEffect>
                                  </p:childTnLst>
                                </p:cTn>
                              </p:par>
                              <p:par>
                                <p:cTn id="124" presetID="10" presetClass="entr" presetSubtype="0" fill="hold" nodeType="withEffect">
                                  <p:stCondLst>
                                    <p:cond delay="0"/>
                                  </p:stCondLst>
                                  <p:childTnLst>
                                    <p:set>
                                      <p:cBhvr>
                                        <p:cTn id="125" dur="1" fill="hold">
                                          <p:stCondLst>
                                            <p:cond delay="0"/>
                                          </p:stCondLst>
                                        </p:cTn>
                                        <p:tgtEl>
                                          <p:spTgt spid="35"/>
                                        </p:tgtEl>
                                        <p:attrNameLst>
                                          <p:attrName>style.visibility</p:attrName>
                                        </p:attrNameLst>
                                      </p:cBhvr>
                                      <p:to>
                                        <p:strVal val="visible"/>
                                      </p:to>
                                    </p:set>
                                    <p:animEffect transition="in" filter="fade">
                                      <p:cBhvr>
                                        <p:cTn id="126" dur="500"/>
                                        <p:tgtEl>
                                          <p:spTgt spid="35"/>
                                        </p:tgtEl>
                                      </p:cBhvr>
                                    </p:animEffect>
                                  </p:childTnLst>
                                </p:cTn>
                              </p:par>
                            </p:childTnLst>
                          </p:cTn>
                        </p:par>
                      </p:childTnLst>
                    </p:cTn>
                  </p:par>
                  <p:par>
                    <p:cTn id="127" fill="hold">
                      <p:stCondLst>
                        <p:cond delay="indefinite"/>
                      </p:stCondLst>
                      <p:childTnLst>
                        <p:par>
                          <p:cTn id="128" fill="hold">
                            <p:stCondLst>
                              <p:cond delay="0"/>
                            </p:stCondLst>
                            <p:childTnLst>
                              <p:par>
                                <p:cTn id="129" presetID="10" presetClass="entr" presetSubtype="0" fill="hold" nodeType="clickEffect">
                                  <p:stCondLst>
                                    <p:cond delay="0"/>
                                  </p:stCondLst>
                                  <p:childTnLst>
                                    <p:set>
                                      <p:cBhvr>
                                        <p:cTn id="130" dur="1" fill="hold">
                                          <p:stCondLst>
                                            <p:cond delay="0"/>
                                          </p:stCondLst>
                                        </p:cTn>
                                        <p:tgtEl>
                                          <p:spTgt spid="151"/>
                                        </p:tgtEl>
                                        <p:attrNameLst>
                                          <p:attrName>style.visibility</p:attrName>
                                        </p:attrNameLst>
                                      </p:cBhvr>
                                      <p:to>
                                        <p:strVal val="visible"/>
                                      </p:to>
                                    </p:set>
                                    <p:animEffect transition="in" filter="fade">
                                      <p:cBhvr>
                                        <p:cTn id="131" dur="500"/>
                                        <p:tgtEl>
                                          <p:spTgt spid="151"/>
                                        </p:tgtEl>
                                      </p:cBhvr>
                                    </p:animEffect>
                                  </p:childTnLst>
                                </p:cTn>
                              </p:par>
                            </p:childTnLst>
                          </p:cTn>
                        </p:par>
                      </p:childTnLst>
                    </p:cTn>
                  </p:par>
                  <p:par>
                    <p:cTn id="132" fill="hold">
                      <p:stCondLst>
                        <p:cond delay="indefinite"/>
                      </p:stCondLst>
                      <p:childTnLst>
                        <p:par>
                          <p:cTn id="133" fill="hold">
                            <p:stCondLst>
                              <p:cond delay="0"/>
                            </p:stCondLst>
                            <p:childTnLst>
                              <p:par>
                                <p:cTn id="134" presetID="10" presetClass="entr" presetSubtype="0" fill="hold" nodeType="clickEffect">
                                  <p:stCondLst>
                                    <p:cond delay="0"/>
                                  </p:stCondLst>
                                  <p:childTnLst>
                                    <p:set>
                                      <p:cBhvr>
                                        <p:cTn id="135" dur="1" fill="hold">
                                          <p:stCondLst>
                                            <p:cond delay="0"/>
                                          </p:stCondLst>
                                        </p:cTn>
                                        <p:tgtEl>
                                          <p:spTgt spid="99"/>
                                        </p:tgtEl>
                                        <p:attrNameLst>
                                          <p:attrName>style.visibility</p:attrName>
                                        </p:attrNameLst>
                                      </p:cBhvr>
                                      <p:to>
                                        <p:strVal val="visible"/>
                                      </p:to>
                                    </p:set>
                                    <p:animEffect transition="in" filter="fade">
                                      <p:cBhvr>
                                        <p:cTn id="136" dur="500"/>
                                        <p:tgtEl>
                                          <p:spTgt spid="99"/>
                                        </p:tgtEl>
                                      </p:cBhvr>
                                    </p:animEffect>
                                  </p:childTnLst>
                                </p:cTn>
                              </p:par>
                              <p:par>
                                <p:cTn id="137" presetID="10" presetClass="entr" presetSubtype="0" fill="hold" grpId="0" nodeType="withEffect">
                                  <p:stCondLst>
                                    <p:cond delay="0"/>
                                  </p:stCondLst>
                                  <p:childTnLst>
                                    <p:set>
                                      <p:cBhvr>
                                        <p:cTn id="138" dur="1" fill="hold">
                                          <p:stCondLst>
                                            <p:cond delay="0"/>
                                          </p:stCondLst>
                                        </p:cTn>
                                        <p:tgtEl>
                                          <p:spTgt spid="73"/>
                                        </p:tgtEl>
                                        <p:attrNameLst>
                                          <p:attrName>style.visibility</p:attrName>
                                        </p:attrNameLst>
                                      </p:cBhvr>
                                      <p:to>
                                        <p:strVal val="visible"/>
                                      </p:to>
                                    </p:set>
                                    <p:animEffect transition="in" filter="fade">
                                      <p:cBhvr>
                                        <p:cTn id="139" dur="500"/>
                                        <p:tgtEl>
                                          <p:spTgt spid="73"/>
                                        </p:tgtEl>
                                      </p:cBhvr>
                                    </p:animEffect>
                                  </p:childTnLst>
                                </p:cTn>
                              </p:par>
                            </p:childTnLst>
                          </p:cTn>
                        </p:par>
                      </p:childTnLst>
                    </p:cTn>
                  </p:par>
                  <p:par>
                    <p:cTn id="140" fill="hold">
                      <p:stCondLst>
                        <p:cond delay="indefinite"/>
                      </p:stCondLst>
                      <p:childTnLst>
                        <p:par>
                          <p:cTn id="141" fill="hold">
                            <p:stCondLst>
                              <p:cond delay="0"/>
                            </p:stCondLst>
                            <p:childTnLst>
                              <p:par>
                                <p:cTn id="142" presetID="10" presetClass="entr" presetSubtype="0" fill="hold" nodeType="clickEffect">
                                  <p:stCondLst>
                                    <p:cond delay="0"/>
                                  </p:stCondLst>
                                  <p:childTnLst>
                                    <p:set>
                                      <p:cBhvr>
                                        <p:cTn id="143" dur="1" fill="hold">
                                          <p:stCondLst>
                                            <p:cond delay="0"/>
                                          </p:stCondLst>
                                        </p:cTn>
                                        <p:tgtEl>
                                          <p:spTgt spid="86"/>
                                        </p:tgtEl>
                                        <p:attrNameLst>
                                          <p:attrName>style.visibility</p:attrName>
                                        </p:attrNameLst>
                                      </p:cBhvr>
                                      <p:to>
                                        <p:strVal val="visible"/>
                                      </p:to>
                                    </p:set>
                                    <p:animEffect transition="in" filter="fade">
                                      <p:cBhvr>
                                        <p:cTn id="144" dur="500"/>
                                        <p:tgtEl>
                                          <p:spTgt spid="86"/>
                                        </p:tgtEl>
                                      </p:cBhvr>
                                    </p:animEffect>
                                  </p:childTnLst>
                                </p:cTn>
                              </p:par>
                              <p:par>
                                <p:cTn id="145" presetID="10" presetClass="entr" presetSubtype="0" fill="hold" grpId="0" nodeType="withEffect">
                                  <p:stCondLst>
                                    <p:cond delay="0"/>
                                  </p:stCondLst>
                                  <p:childTnLst>
                                    <p:set>
                                      <p:cBhvr>
                                        <p:cTn id="146" dur="1" fill="hold">
                                          <p:stCondLst>
                                            <p:cond delay="0"/>
                                          </p:stCondLst>
                                        </p:cTn>
                                        <p:tgtEl>
                                          <p:spTgt spid="74"/>
                                        </p:tgtEl>
                                        <p:attrNameLst>
                                          <p:attrName>style.visibility</p:attrName>
                                        </p:attrNameLst>
                                      </p:cBhvr>
                                      <p:to>
                                        <p:strVal val="visible"/>
                                      </p:to>
                                    </p:set>
                                    <p:animEffect transition="in" filter="fade">
                                      <p:cBhvr>
                                        <p:cTn id="147" dur="500"/>
                                        <p:tgtEl>
                                          <p:spTgt spid="74"/>
                                        </p:tgtEl>
                                      </p:cBhvr>
                                    </p:animEffect>
                                  </p:childTnLst>
                                </p:cTn>
                              </p:par>
                            </p:childTnLst>
                          </p:cTn>
                        </p:par>
                        <p:par>
                          <p:cTn id="148" fill="hold">
                            <p:stCondLst>
                              <p:cond delay="500"/>
                            </p:stCondLst>
                            <p:childTnLst>
                              <p:par>
                                <p:cTn id="149" presetID="10" presetClass="entr" presetSubtype="0" fill="hold" nodeType="afterEffect">
                                  <p:stCondLst>
                                    <p:cond delay="0"/>
                                  </p:stCondLst>
                                  <p:childTnLst>
                                    <p:set>
                                      <p:cBhvr>
                                        <p:cTn id="150" dur="1" fill="hold">
                                          <p:stCondLst>
                                            <p:cond delay="0"/>
                                          </p:stCondLst>
                                        </p:cTn>
                                        <p:tgtEl>
                                          <p:spTgt spid="93"/>
                                        </p:tgtEl>
                                        <p:attrNameLst>
                                          <p:attrName>style.visibility</p:attrName>
                                        </p:attrNameLst>
                                      </p:cBhvr>
                                      <p:to>
                                        <p:strVal val="visible"/>
                                      </p:to>
                                    </p:set>
                                    <p:animEffect transition="in" filter="fade">
                                      <p:cBhvr>
                                        <p:cTn id="151" dur="500"/>
                                        <p:tgtEl>
                                          <p:spTgt spid="93"/>
                                        </p:tgtEl>
                                      </p:cBhvr>
                                    </p:animEffect>
                                  </p:childTnLst>
                                </p:cTn>
                              </p:par>
                              <p:par>
                                <p:cTn id="152" presetID="10" presetClass="entr" presetSubtype="0" fill="hold" grpId="0" nodeType="withEffect">
                                  <p:stCondLst>
                                    <p:cond delay="0"/>
                                  </p:stCondLst>
                                  <p:childTnLst>
                                    <p:set>
                                      <p:cBhvr>
                                        <p:cTn id="153" dur="1" fill="hold">
                                          <p:stCondLst>
                                            <p:cond delay="0"/>
                                          </p:stCondLst>
                                        </p:cTn>
                                        <p:tgtEl>
                                          <p:spTgt spid="81"/>
                                        </p:tgtEl>
                                        <p:attrNameLst>
                                          <p:attrName>style.visibility</p:attrName>
                                        </p:attrNameLst>
                                      </p:cBhvr>
                                      <p:to>
                                        <p:strVal val="visible"/>
                                      </p:to>
                                    </p:set>
                                    <p:animEffect transition="in" filter="fade">
                                      <p:cBhvr>
                                        <p:cTn id="154" dur="500"/>
                                        <p:tgtEl>
                                          <p:spTgt spid="81"/>
                                        </p:tgtEl>
                                      </p:cBhvr>
                                    </p:animEffect>
                                  </p:childTnLst>
                                </p:cTn>
                              </p:par>
                            </p:childTnLst>
                          </p:cTn>
                        </p:par>
                      </p:childTnLst>
                    </p:cTn>
                  </p:par>
                  <p:par>
                    <p:cTn id="155" fill="hold">
                      <p:stCondLst>
                        <p:cond delay="indefinite"/>
                      </p:stCondLst>
                      <p:childTnLst>
                        <p:par>
                          <p:cTn id="156" fill="hold">
                            <p:stCondLst>
                              <p:cond delay="0"/>
                            </p:stCondLst>
                            <p:childTnLst>
                              <p:par>
                                <p:cTn id="157" presetID="10" presetClass="entr" presetSubtype="0" fill="hold" nodeType="clickEffect">
                                  <p:stCondLst>
                                    <p:cond delay="0"/>
                                  </p:stCondLst>
                                  <p:childTnLst>
                                    <p:set>
                                      <p:cBhvr>
                                        <p:cTn id="158" dur="1" fill="hold">
                                          <p:stCondLst>
                                            <p:cond delay="0"/>
                                          </p:stCondLst>
                                        </p:cTn>
                                        <p:tgtEl>
                                          <p:spTgt spid="95"/>
                                        </p:tgtEl>
                                        <p:attrNameLst>
                                          <p:attrName>style.visibility</p:attrName>
                                        </p:attrNameLst>
                                      </p:cBhvr>
                                      <p:to>
                                        <p:strVal val="visible"/>
                                      </p:to>
                                    </p:set>
                                    <p:animEffect transition="in" filter="fade">
                                      <p:cBhvr>
                                        <p:cTn id="159" dur="500"/>
                                        <p:tgtEl>
                                          <p:spTgt spid="95"/>
                                        </p:tgtEl>
                                      </p:cBhvr>
                                    </p:animEffect>
                                  </p:childTnLst>
                                </p:cTn>
                              </p:par>
                            </p:childTnLst>
                          </p:cTn>
                        </p:par>
                        <p:par>
                          <p:cTn id="160" fill="hold">
                            <p:stCondLst>
                              <p:cond delay="500"/>
                            </p:stCondLst>
                            <p:childTnLst>
                              <p:par>
                                <p:cTn id="161" presetID="10" presetClass="entr" presetSubtype="0" fill="hold" grpId="0" nodeType="afterEffect">
                                  <p:stCondLst>
                                    <p:cond delay="0"/>
                                  </p:stCondLst>
                                  <p:childTnLst>
                                    <p:set>
                                      <p:cBhvr>
                                        <p:cTn id="162" dur="1" fill="hold">
                                          <p:stCondLst>
                                            <p:cond delay="0"/>
                                          </p:stCondLst>
                                        </p:cTn>
                                        <p:tgtEl>
                                          <p:spTgt spid="80"/>
                                        </p:tgtEl>
                                        <p:attrNameLst>
                                          <p:attrName>style.visibility</p:attrName>
                                        </p:attrNameLst>
                                      </p:cBhvr>
                                      <p:to>
                                        <p:strVal val="visible"/>
                                      </p:to>
                                    </p:set>
                                    <p:animEffect transition="in" filter="fade">
                                      <p:cBhvr>
                                        <p:cTn id="163" dur="500"/>
                                        <p:tgtEl>
                                          <p:spTgt spid="80"/>
                                        </p:tgtEl>
                                      </p:cBhvr>
                                    </p:animEffect>
                                  </p:childTnLst>
                                </p:cTn>
                              </p:par>
                            </p:childTnLst>
                          </p:cTn>
                        </p:par>
                        <p:par>
                          <p:cTn id="164" fill="hold">
                            <p:stCondLst>
                              <p:cond delay="1000"/>
                            </p:stCondLst>
                            <p:childTnLst>
                              <p:par>
                                <p:cTn id="165" presetID="10" presetClass="entr" presetSubtype="0" fill="hold" nodeType="afterEffect">
                                  <p:stCondLst>
                                    <p:cond delay="0"/>
                                  </p:stCondLst>
                                  <p:childTnLst>
                                    <p:set>
                                      <p:cBhvr>
                                        <p:cTn id="166" dur="1" fill="hold">
                                          <p:stCondLst>
                                            <p:cond delay="0"/>
                                          </p:stCondLst>
                                        </p:cTn>
                                        <p:tgtEl>
                                          <p:spTgt spid="89"/>
                                        </p:tgtEl>
                                        <p:attrNameLst>
                                          <p:attrName>style.visibility</p:attrName>
                                        </p:attrNameLst>
                                      </p:cBhvr>
                                      <p:to>
                                        <p:strVal val="visible"/>
                                      </p:to>
                                    </p:set>
                                    <p:animEffect transition="in" filter="fade">
                                      <p:cBhvr>
                                        <p:cTn id="167" dur="500"/>
                                        <p:tgtEl>
                                          <p:spTgt spid="89"/>
                                        </p:tgtEl>
                                      </p:cBhvr>
                                    </p:animEffect>
                                  </p:childTnLst>
                                </p:cTn>
                              </p:par>
                            </p:childTnLst>
                          </p:cTn>
                        </p:par>
                        <p:par>
                          <p:cTn id="168" fill="hold">
                            <p:stCondLst>
                              <p:cond delay="1500"/>
                            </p:stCondLst>
                            <p:childTnLst>
                              <p:par>
                                <p:cTn id="169" presetID="10" presetClass="entr" presetSubtype="0" fill="hold" grpId="0" nodeType="afterEffect">
                                  <p:stCondLst>
                                    <p:cond delay="0"/>
                                  </p:stCondLst>
                                  <p:childTnLst>
                                    <p:set>
                                      <p:cBhvr>
                                        <p:cTn id="170" dur="1" fill="hold">
                                          <p:stCondLst>
                                            <p:cond delay="0"/>
                                          </p:stCondLst>
                                        </p:cTn>
                                        <p:tgtEl>
                                          <p:spTgt spid="39"/>
                                        </p:tgtEl>
                                        <p:attrNameLst>
                                          <p:attrName>style.visibility</p:attrName>
                                        </p:attrNameLst>
                                      </p:cBhvr>
                                      <p:to>
                                        <p:strVal val="visible"/>
                                      </p:to>
                                    </p:set>
                                    <p:animEffect transition="in" filter="fade">
                                      <p:cBhvr>
                                        <p:cTn id="171" dur="500"/>
                                        <p:tgtEl>
                                          <p:spTgt spid="39"/>
                                        </p:tgtEl>
                                      </p:cBhvr>
                                    </p:animEffect>
                                  </p:childTnLst>
                                </p:cTn>
                              </p:par>
                              <p:par>
                                <p:cTn id="172" presetID="10" presetClass="entr" presetSubtype="0" fill="hold" nodeType="withEffect">
                                  <p:stCondLst>
                                    <p:cond delay="0"/>
                                  </p:stCondLst>
                                  <p:childTnLst>
                                    <p:set>
                                      <p:cBhvr>
                                        <p:cTn id="173" dur="1" fill="hold">
                                          <p:stCondLst>
                                            <p:cond delay="0"/>
                                          </p:stCondLst>
                                        </p:cTn>
                                        <p:tgtEl>
                                          <p:spTgt spid="4"/>
                                        </p:tgtEl>
                                        <p:attrNameLst>
                                          <p:attrName>style.visibility</p:attrName>
                                        </p:attrNameLst>
                                      </p:cBhvr>
                                      <p:to>
                                        <p:strVal val="visible"/>
                                      </p:to>
                                    </p:set>
                                    <p:animEffect transition="in" filter="fade">
                                      <p:cBhvr>
                                        <p:cTn id="17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5" grpId="0" animBg="1"/>
      <p:bldP spid="16" grpId="0" animBg="1"/>
      <p:bldP spid="20" grpId="0" animBg="1"/>
      <p:bldP spid="21" grpId="0" animBg="1"/>
      <p:bldP spid="14" grpId="0" animBg="1"/>
      <p:bldP spid="3" grpId="0" animBg="1"/>
      <p:bldP spid="7" grpId="0" animBg="1"/>
      <p:bldP spid="19" grpId="0" animBg="1"/>
      <p:bldP spid="6" grpId="0" animBg="1"/>
      <p:bldP spid="8" grpId="0" animBg="1"/>
      <p:bldP spid="79" grpId="0" animBg="1"/>
      <p:bldP spid="58" grpId="0" animBg="1"/>
      <p:bldP spid="73" grpId="0" animBg="1"/>
      <p:bldP spid="74" grpId="0" animBg="1"/>
      <p:bldP spid="80" grpId="0" animBg="1"/>
      <p:bldP spid="81" grpId="0" animBg="1"/>
      <p:bldP spid="39"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hteck 4"/>
          <p:cNvSpPr/>
          <p:nvPr/>
        </p:nvSpPr>
        <p:spPr>
          <a:xfrm>
            <a:off x="336867" y="739497"/>
            <a:ext cx="9367965" cy="4738734"/>
          </a:xfrm>
          <a:prstGeom prst="rect">
            <a:avLst/>
          </a:prstGeom>
          <a:noFill/>
          <a:ln w="9525" algn="ctr">
            <a:noFill/>
            <a:miter lim="800000"/>
            <a:headEnd/>
            <a:tailEnd/>
          </a:ln>
          <a:effectLst/>
        </p:spPr>
        <p:txBody>
          <a:bodyPr anchor="t" anchorCtr="0"/>
          <a:lstStyle/>
          <a:p>
            <a:pPr eaLnBrk="0" fontAlgn="base" hangingPunct="0">
              <a:lnSpc>
                <a:spcPct val="113000"/>
              </a:lnSpc>
              <a:spcBef>
                <a:spcPts val="600"/>
              </a:spcBef>
              <a:spcAft>
                <a:spcPts val="600"/>
              </a:spcAft>
              <a:buClr>
                <a:srgbClr val="FF0000"/>
              </a:buClr>
              <a:tabLst>
                <a:tab pos="273050" algn="l"/>
                <a:tab pos="534988" algn="l"/>
                <a:tab pos="4864100" algn="ctr"/>
              </a:tabLst>
            </a:pPr>
            <a:r>
              <a:rPr lang="de-AT" sz="1600" kern="0" dirty="0">
                <a:solidFill>
                  <a:srgbClr val="464B71"/>
                </a:solidFill>
                <a:latin typeface="Arial"/>
              </a:rPr>
              <a:t>Seit Jahren kommen wiederholt Studierende auf mich zu, haben Fragen zu ihren empirischen Erhebungen, zu Details statistischer Datenanalyse oder zum Einsatz von SPSS. Über mehrere </a:t>
            </a:r>
            <a:br>
              <a:rPr lang="de-AT" sz="1600" kern="0" dirty="0">
                <a:solidFill>
                  <a:srgbClr val="464B71"/>
                </a:solidFill>
                <a:latin typeface="Arial"/>
              </a:rPr>
            </a:br>
            <a:r>
              <a:rPr lang="de-AT" sz="1600" kern="0" dirty="0">
                <a:solidFill>
                  <a:srgbClr val="464B71"/>
                </a:solidFill>
                <a:latin typeface="Arial"/>
              </a:rPr>
              <a:t>Jahre hinweg entstanden ist das Buch </a:t>
            </a:r>
            <a:r>
              <a:rPr lang="de-AT" sz="1600" i="1" kern="0" dirty="0">
                <a:solidFill>
                  <a:srgbClr val="464B71"/>
                </a:solidFill>
                <a:latin typeface="Arial"/>
              </a:rPr>
              <a:t>„</a:t>
            </a:r>
            <a:r>
              <a:rPr lang="de-AT" sz="1600" i="1" kern="0" dirty="0" err="1">
                <a:solidFill>
                  <a:srgbClr val="464B71"/>
                </a:solidFill>
                <a:latin typeface="Arial"/>
              </a:rPr>
              <a:t>How</a:t>
            </a:r>
            <a:r>
              <a:rPr lang="de-AT" sz="1600" i="1" kern="0" dirty="0">
                <a:solidFill>
                  <a:srgbClr val="464B71"/>
                </a:solidFill>
                <a:latin typeface="Arial"/>
              </a:rPr>
              <a:t> </a:t>
            </a:r>
            <a:r>
              <a:rPr lang="de-AT" sz="1600" i="1" kern="0" dirty="0" err="1">
                <a:solidFill>
                  <a:srgbClr val="464B71"/>
                </a:solidFill>
                <a:latin typeface="Arial"/>
              </a:rPr>
              <a:t>to</a:t>
            </a:r>
            <a:r>
              <a:rPr lang="de-AT" sz="1600" i="1" kern="0" dirty="0">
                <a:solidFill>
                  <a:srgbClr val="464B71"/>
                </a:solidFill>
                <a:latin typeface="Arial"/>
              </a:rPr>
              <a:t> do Empirie, </a:t>
            </a:r>
            <a:r>
              <a:rPr lang="de-AT" sz="1600" i="1" kern="0" dirty="0" err="1">
                <a:solidFill>
                  <a:srgbClr val="464B71"/>
                </a:solidFill>
                <a:latin typeface="Arial"/>
              </a:rPr>
              <a:t>how</a:t>
            </a:r>
            <a:r>
              <a:rPr lang="de-AT" sz="1600" i="1" kern="0" dirty="0">
                <a:solidFill>
                  <a:srgbClr val="464B71"/>
                </a:solidFill>
                <a:latin typeface="Arial"/>
              </a:rPr>
              <a:t> </a:t>
            </a:r>
            <a:r>
              <a:rPr lang="de-AT" sz="1600" i="1" kern="0" dirty="0" err="1">
                <a:solidFill>
                  <a:srgbClr val="464B71"/>
                </a:solidFill>
                <a:latin typeface="Arial"/>
              </a:rPr>
              <a:t>to</a:t>
            </a:r>
            <a:r>
              <a:rPr lang="de-AT" sz="1600" i="1" kern="0" dirty="0">
                <a:solidFill>
                  <a:srgbClr val="464B71"/>
                </a:solidFill>
                <a:latin typeface="Arial"/>
              </a:rPr>
              <a:t> do SPSS“</a:t>
            </a:r>
            <a:r>
              <a:rPr lang="de-AT" sz="1600" kern="0" dirty="0">
                <a:solidFill>
                  <a:srgbClr val="464B71"/>
                </a:solidFill>
                <a:latin typeface="Arial"/>
              </a:rPr>
              <a:t>, das 2016 </a:t>
            </a:r>
            <a:br>
              <a:rPr lang="de-AT" sz="1600" kern="0" dirty="0">
                <a:solidFill>
                  <a:srgbClr val="464B71"/>
                </a:solidFill>
                <a:latin typeface="Arial"/>
              </a:rPr>
            </a:br>
            <a:r>
              <a:rPr lang="de-AT" sz="1600" kern="0" dirty="0">
                <a:solidFill>
                  <a:srgbClr val="464B71"/>
                </a:solidFill>
                <a:latin typeface="Arial"/>
              </a:rPr>
              <a:t>erschienen ist. Das Buch hat sich gut verkauft, war letztendlich ausverkauft. </a:t>
            </a:r>
          </a:p>
          <a:p>
            <a:pPr eaLnBrk="0" fontAlgn="base" hangingPunct="0">
              <a:lnSpc>
                <a:spcPct val="113000"/>
              </a:lnSpc>
              <a:spcBef>
                <a:spcPts val="600"/>
              </a:spcBef>
              <a:spcAft>
                <a:spcPts val="600"/>
              </a:spcAft>
              <a:buClr>
                <a:srgbClr val="FF0000"/>
              </a:buClr>
              <a:tabLst>
                <a:tab pos="273050" algn="l"/>
                <a:tab pos="534988" algn="l"/>
                <a:tab pos="4864100" algn="ctr"/>
              </a:tabLst>
            </a:pPr>
            <a:r>
              <a:rPr lang="de-DE" sz="1600" kern="0" dirty="0">
                <a:solidFill>
                  <a:srgbClr val="464B71"/>
                </a:solidFill>
                <a:latin typeface="Arial"/>
              </a:rPr>
              <a:t>Eine zweite (überarbeitete) Auflage wäre leicht, aber nicht besonders herausfordernd gewesen. </a:t>
            </a:r>
            <a:br>
              <a:rPr lang="de-DE" sz="1600" kern="0" dirty="0">
                <a:solidFill>
                  <a:srgbClr val="464B71"/>
                </a:solidFill>
                <a:latin typeface="Arial"/>
              </a:rPr>
            </a:br>
            <a:r>
              <a:rPr lang="de-DE" sz="1600" kern="0" dirty="0">
                <a:solidFill>
                  <a:srgbClr val="464B71"/>
                </a:solidFill>
                <a:latin typeface="Arial"/>
              </a:rPr>
              <a:t>Viel spannender war es, </a:t>
            </a:r>
            <a:r>
              <a:rPr lang="de-DE" sz="1600" kern="0" dirty="0" err="1">
                <a:solidFill>
                  <a:srgbClr val="464B71"/>
                </a:solidFill>
                <a:latin typeface="Arial"/>
              </a:rPr>
              <a:t>How</a:t>
            </a:r>
            <a:r>
              <a:rPr lang="de-DE" sz="1600" kern="0" dirty="0">
                <a:solidFill>
                  <a:srgbClr val="464B71"/>
                </a:solidFill>
                <a:latin typeface="Arial"/>
              </a:rPr>
              <a:t> </a:t>
            </a:r>
            <a:r>
              <a:rPr lang="de-DE" sz="1600" kern="0" dirty="0" err="1">
                <a:solidFill>
                  <a:srgbClr val="464B71"/>
                </a:solidFill>
                <a:latin typeface="Arial"/>
              </a:rPr>
              <a:t>to</a:t>
            </a:r>
            <a:r>
              <a:rPr lang="de-DE" sz="1600" kern="0" dirty="0">
                <a:solidFill>
                  <a:srgbClr val="464B71"/>
                </a:solidFill>
                <a:latin typeface="Arial"/>
              </a:rPr>
              <a:t> do weiterzuentwickeln ‒ mit allen Erfahrungen und Rückmeldungen, die seit dem Erscheinen gesammelt werden konnten. </a:t>
            </a:r>
          </a:p>
          <a:p>
            <a:pPr eaLnBrk="0" fontAlgn="base" hangingPunct="0">
              <a:lnSpc>
                <a:spcPct val="113000"/>
              </a:lnSpc>
              <a:spcBef>
                <a:spcPts val="600"/>
              </a:spcBef>
              <a:spcAft>
                <a:spcPts val="600"/>
              </a:spcAft>
              <a:buClr>
                <a:srgbClr val="FF0000"/>
              </a:buClr>
              <a:tabLst>
                <a:tab pos="273050" algn="l"/>
                <a:tab pos="534988" algn="l"/>
                <a:tab pos="4864100" algn="ctr"/>
              </a:tabLst>
            </a:pPr>
            <a:r>
              <a:rPr lang="de-DE" sz="1600" kern="0" dirty="0">
                <a:solidFill>
                  <a:srgbClr val="464B71"/>
                </a:solidFill>
                <a:latin typeface="Arial"/>
              </a:rPr>
              <a:t>Gemeinsam mit </a:t>
            </a:r>
            <a:r>
              <a:rPr lang="de-DE" sz="1600" kern="0" dirty="0" err="1">
                <a:solidFill>
                  <a:srgbClr val="464B71"/>
                </a:solidFill>
                <a:latin typeface="Arial"/>
              </a:rPr>
              <a:t>facultas</a:t>
            </a:r>
            <a:r>
              <a:rPr lang="de-DE" sz="1600" kern="0" dirty="0">
                <a:solidFill>
                  <a:srgbClr val="464B71"/>
                </a:solidFill>
                <a:latin typeface="Arial"/>
              </a:rPr>
              <a:t> entstand ein neues Konzept: Wir teilen das „Doppel-Buch“ der Erstauflage und lassen daraus zwei eigenständige Publikationen entstehen, eine für Empirie und eine für Statistik und Datenanalyse (mit SPSS). </a:t>
            </a:r>
          </a:p>
          <a:p>
            <a:pPr eaLnBrk="0" fontAlgn="base" hangingPunct="0">
              <a:lnSpc>
                <a:spcPct val="113000"/>
              </a:lnSpc>
              <a:spcBef>
                <a:spcPts val="600"/>
              </a:spcBef>
              <a:spcAft>
                <a:spcPts val="600"/>
              </a:spcAft>
              <a:buClr>
                <a:srgbClr val="FF0000"/>
              </a:buClr>
              <a:tabLst>
                <a:tab pos="273050" algn="l"/>
                <a:tab pos="534988" algn="l"/>
                <a:tab pos="4864100" algn="ctr"/>
              </a:tabLst>
            </a:pPr>
            <a:r>
              <a:rPr lang="de-DE" sz="1600" b="1" kern="0" dirty="0">
                <a:solidFill>
                  <a:srgbClr val="464B71"/>
                </a:solidFill>
                <a:latin typeface="Arial"/>
              </a:rPr>
              <a:t>Warum das? </a:t>
            </a:r>
          </a:p>
          <a:p>
            <a:pPr eaLnBrk="0" fontAlgn="base" hangingPunct="0">
              <a:lnSpc>
                <a:spcPct val="113000"/>
              </a:lnSpc>
              <a:spcBef>
                <a:spcPts val="600"/>
              </a:spcBef>
              <a:spcAft>
                <a:spcPts val="600"/>
              </a:spcAft>
              <a:buClr>
                <a:srgbClr val="FF0000"/>
              </a:buClr>
              <a:tabLst>
                <a:tab pos="273050" algn="l"/>
                <a:tab pos="534988" algn="l"/>
                <a:tab pos="4864100" algn="ctr"/>
              </a:tabLst>
            </a:pPr>
            <a:r>
              <a:rPr lang="de-DE" sz="1600" kern="0" dirty="0">
                <a:solidFill>
                  <a:srgbClr val="464B71"/>
                </a:solidFill>
                <a:latin typeface="Arial"/>
              </a:rPr>
              <a:t>Die Nutzung des Buchs hat sich oft auf einen der beiden Teile konzentriert. Viele müssen empirische Sozialforschung zunächst KONZIPIEREN. Datenanalyse liegt dabei noch in der Ferne. </a:t>
            </a:r>
          </a:p>
          <a:p>
            <a:pPr eaLnBrk="0" fontAlgn="base" hangingPunct="0">
              <a:lnSpc>
                <a:spcPct val="113000"/>
              </a:lnSpc>
              <a:spcBef>
                <a:spcPts val="600"/>
              </a:spcBef>
              <a:spcAft>
                <a:spcPts val="600"/>
              </a:spcAft>
              <a:buClr>
                <a:srgbClr val="FF0000"/>
              </a:buClr>
              <a:tabLst>
                <a:tab pos="273050" algn="l"/>
                <a:tab pos="534988" algn="l"/>
                <a:tab pos="4864100" algn="ctr"/>
              </a:tabLst>
            </a:pPr>
            <a:r>
              <a:rPr lang="de-DE" sz="1600" kern="0" dirty="0">
                <a:solidFill>
                  <a:srgbClr val="464B71"/>
                </a:solidFill>
                <a:latin typeface="Arial"/>
              </a:rPr>
              <a:t>Erst dann, wenn die AUSWERTUNG ansteht, rücken Statistik und Tools wie SPSS näher.  </a:t>
            </a:r>
          </a:p>
        </p:txBody>
      </p:sp>
      <p:sp>
        <p:nvSpPr>
          <p:cNvPr id="10" name="Text Box 4"/>
          <p:cNvSpPr txBox="1">
            <a:spLocks noChangeArrowheads="1"/>
          </p:cNvSpPr>
          <p:nvPr/>
        </p:nvSpPr>
        <p:spPr bwMode="auto">
          <a:xfrm>
            <a:off x="3690" y="-4507"/>
            <a:ext cx="1702490" cy="463846"/>
          </a:xfrm>
          <a:prstGeom prst="rect">
            <a:avLst/>
          </a:prstGeom>
          <a:noFill/>
          <a:ln w="12700">
            <a:noFill/>
            <a:miter lim="800000"/>
            <a:headEnd/>
            <a:tailEnd/>
          </a:ln>
        </p:spPr>
        <p:txBody>
          <a:bodyPr wrap="none" lIns="126000" tIns="46800" rIns="90000" bIns="46800" anchor="ctr">
            <a:spAutoFit/>
          </a:bodyPr>
          <a:lstStyle/>
          <a:p>
            <a:pPr eaLnBrk="0" fontAlgn="base" hangingPunct="0">
              <a:spcBef>
                <a:spcPct val="0"/>
              </a:spcBef>
              <a:spcAft>
                <a:spcPct val="0"/>
              </a:spcAft>
            </a:pPr>
            <a:r>
              <a:rPr lang="de-DE" sz="2400" b="1" dirty="0">
                <a:solidFill>
                  <a:srgbClr val="464B71"/>
                </a:solidFill>
              </a:rPr>
              <a:t>Einleitung</a:t>
            </a:r>
            <a:endParaRPr lang="de-AT" sz="2400" dirty="0">
              <a:solidFill>
                <a:srgbClr val="464B71"/>
              </a:solidFill>
            </a:endParaRPr>
          </a:p>
        </p:txBody>
      </p:sp>
    </p:spTree>
    <p:custDataLst>
      <p:tags r:id="rId1"/>
    </p:custDataLst>
    <p:extLst>
      <p:ext uri="{BB962C8B-B14F-4D97-AF65-F5344CB8AC3E}">
        <p14:creationId xmlns:p14="http://schemas.microsoft.com/office/powerpoint/2010/main" val="41563893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uppieren 6"/>
          <p:cNvGrpSpPr/>
          <p:nvPr/>
        </p:nvGrpSpPr>
        <p:grpSpPr>
          <a:xfrm>
            <a:off x="0" y="0"/>
            <a:ext cx="9906000" cy="6858000"/>
            <a:chOff x="0" y="0"/>
            <a:chExt cx="9906000" cy="6858000"/>
          </a:xfrm>
        </p:grpSpPr>
        <p:sp>
          <p:nvSpPr>
            <p:cNvPr id="10" name="Rechteck 9"/>
            <p:cNvSpPr/>
            <p:nvPr/>
          </p:nvSpPr>
          <p:spPr bwMode="auto">
            <a:xfrm>
              <a:off x="0" y="0"/>
              <a:ext cx="9906000" cy="6858000"/>
            </a:xfrm>
            <a:prstGeom prst="rect">
              <a:avLst/>
            </a:prstGeom>
            <a:solidFill>
              <a:schemeClr val="bg1"/>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11" name="Rectangle 50">
              <a:hlinkClick r:id="rId3" action="ppaction://hlinkpres?slideindex=1&amp;slidetitle="/>
            </p:cNvPr>
            <p:cNvSpPr>
              <a:spLocks noChangeArrowheads="1"/>
            </p:cNvSpPr>
            <p:nvPr/>
          </p:nvSpPr>
          <p:spPr bwMode="auto">
            <a:xfrm>
              <a:off x="8932987" y="163774"/>
              <a:ext cx="922214" cy="576001"/>
            </a:xfrm>
            <a:prstGeom prst="rect">
              <a:avLst/>
            </a:prstGeom>
            <a:solidFill>
              <a:schemeClr val="bg1"/>
            </a:solidFill>
            <a:ln w="19050" algn="ctr">
              <a:noFill/>
              <a:miter lim="800000"/>
              <a:headEnd/>
              <a:tailEnd/>
            </a:ln>
            <a:effectLst/>
          </p:spPr>
          <p:txBody>
            <a:bodyPr wrap="square" lIns="90000" tIns="43200" rIns="90000" bIns="43200" anchor="ctr">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defRPr/>
              </a:pPr>
              <a:endParaRPr kumimoji="0" lang="de-DE" sz="1800" b="1" i="0" u="none" strike="noStrike" kern="1200" cap="none" spc="0" normalizeH="0" baseline="0" noProof="0">
                <a:ln>
                  <a:noFill/>
                </a:ln>
                <a:solidFill>
                  <a:srgbClr val="0000FF"/>
                </a:solidFill>
                <a:effectLst/>
                <a:uLnTx/>
                <a:uFillTx/>
                <a:latin typeface="Arial"/>
                <a:ea typeface="+mn-ea"/>
                <a:cs typeface="+mn-cs"/>
              </a:endParaRPr>
            </a:p>
          </p:txBody>
        </p:sp>
      </p:grpSp>
      <p:sp>
        <p:nvSpPr>
          <p:cNvPr id="9" name="Text Box 4"/>
          <p:cNvSpPr txBox="1">
            <a:spLocks noChangeArrowheads="1"/>
          </p:cNvSpPr>
          <p:nvPr/>
        </p:nvSpPr>
        <p:spPr bwMode="auto">
          <a:xfrm>
            <a:off x="0" y="-3323"/>
            <a:ext cx="3566783" cy="463846"/>
          </a:xfrm>
          <a:prstGeom prst="rect">
            <a:avLst/>
          </a:prstGeom>
          <a:noFill/>
          <a:ln w="12700">
            <a:noFill/>
            <a:miter lim="800000"/>
            <a:headEnd/>
            <a:tailEnd/>
          </a:ln>
        </p:spPr>
        <p:txBody>
          <a:bodyPr wrap="none" lIns="126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de-DE" sz="2400" b="1" i="0" u="none" strike="noStrike" kern="1200" cap="none" spc="0" normalizeH="0" baseline="0" noProof="0" dirty="0">
                <a:ln>
                  <a:noFill/>
                </a:ln>
                <a:solidFill>
                  <a:srgbClr val="464B71"/>
                </a:solidFill>
                <a:effectLst/>
                <a:uLnTx/>
                <a:uFillTx/>
                <a:latin typeface="Arial"/>
                <a:ea typeface="+mn-ea"/>
                <a:cs typeface="+mn-cs"/>
              </a:rPr>
              <a:t>Qualitativ ≠ Quantitativ</a:t>
            </a:r>
            <a:endParaRPr kumimoji="0" lang="de-AT" sz="2400" b="0" i="0" u="none" strike="noStrike" kern="1200" cap="none" spc="0" normalizeH="0" baseline="0" noProof="0" dirty="0">
              <a:ln>
                <a:noFill/>
              </a:ln>
              <a:solidFill>
                <a:srgbClr val="464B71"/>
              </a:solidFill>
              <a:effectLst/>
              <a:uLnTx/>
              <a:uFillTx/>
              <a:latin typeface="Arial"/>
              <a:ea typeface="+mn-ea"/>
              <a:cs typeface="+mn-cs"/>
            </a:endParaRPr>
          </a:p>
        </p:txBody>
      </p:sp>
      <p:graphicFrame>
        <p:nvGraphicFramePr>
          <p:cNvPr id="4" name="Tabelle 3"/>
          <p:cNvGraphicFramePr>
            <a:graphicFrameLocks noGrp="1"/>
          </p:cNvGraphicFramePr>
          <p:nvPr/>
        </p:nvGraphicFramePr>
        <p:xfrm>
          <a:off x="433731" y="765090"/>
          <a:ext cx="8676402" cy="2626770"/>
        </p:xfrm>
        <a:graphic>
          <a:graphicData uri="http://schemas.openxmlformats.org/drawingml/2006/table">
            <a:tbl>
              <a:tblPr firstRow="1" bandRow="1">
                <a:effectLst>
                  <a:outerShdw blurRad="50800" dist="38100" dir="2700000" algn="tl" rotWithShape="0">
                    <a:prstClr val="black">
                      <a:alpha val="40000"/>
                    </a:prstClr>
                  </a:outerShdw>
                </a:effectLst>
                <a:tableStyleId>{9D7B26C5-4107-4FEC-AEDC-1716B250A1EF}</a:tableStyleId>
              </a:tblPr>
              <a:tblGrid>
                <a:gridCol w="1202389">
                  <a:extLst>
                    <a:ext uri="{9D8B030D-6E8A-4147-A177-3AD203B41FA5}">
                      <a16:colId xmlns:a16="http://schemas.microsoft.com/office/drawing/2014/main" val="20000"/>
                    </a:ext>
                  </a:extLst>
                </a:gridCol>
                <a:gridCol w="7474013">
                  <a:extLst>
                    <a:ext uri="{9D8B030D-6E8A-4147-A177-3AD203B41FA5}">
                      <a16:colId xmlns:a16="http://schemas.microsoft.com/office/drawing/2014/main" val="20001"/>
                    </a:ext>
                  </a:extLst>
                </a:gridCol>
              </a:tblGrid>
              <a:tr h="2626770">
                <a:tc>
                  <a:txBody>
                    <a:bodyPr/>
                    <a:lstStyle/>
                    <a:p>
                      <a:pPr algn="ctr">
                        <a:lnSpc>
                          <a:spcPct val="152000"/>
                        </a:lnSpc>
                      </a:pPr>
                      <a:r>
                        <a:rPr lang="de-AT" b="1">
                          <a:solidFill>
                            <a:srgbClr val="464B71"/>
                          </a:solidFill>
                          <a:effectLst/>
                          <a:latin typeface="Arial" panose="020B0604020202020204" pitchFamily="34" charset="0"/>
                          <a:cs typeface="Arial" panose="020B0604020202020204" pitchFamily="34" charset="0"/>
                        </a:rPr>
                        <a:t>QUALITATIV</a:t>
                      </a:r>
                    </a:p>
                  </a:txBody>
                  <a:tcPr vert="vert27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ct val="152000"/>
                        </a:lnSpc>
                        <a:tabLst>
                          <a:tab pos="361950" algn="l"/>
                        </a:tabLst>
                      </a:pPr>
                      <a:r>
                        <a:rPr lang="de-AT" b="0" dirty="0">
                          <a:solidFill>
                            <a:srgbClr val="464B7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de-AT" b="0" kern="0" dirty="0">
                          <a:solidFill>
                            <a:schemeClr val="tx1"/>
                          </a:solidFill>
                          <a:latin typeface="+mn-lt"/>
                        </a:rPr>
                        <a:t>Beschreiben, Motive, </a:t>
                      </a:r>
                      <a:r>
                        <a:rPr lang="de-AT" b="0" kern="0" dirty="0">
                          <a:solidFill>
                            <a:schemeClr val="tx1"/>
                          </a:solidFill>
                          <a:latin typeface="Arial"/>
                        </a:rPr>
                        <a:t>inhaltliche Tiefe</a:t>
                      </a:r>
                    </a:p>
                    <a:p>
                      <a:pPr marL="0" marR="0" lvl="0" indent="0" algn="l" defTabSz="914400" rtl="0" eaLnBrk="1" fontAlgn="auto" latinLnBrk="0" hangingPunct="1">
                        <a:lnSpc>
                          <a:spcPct val="152000"/>
                        </a:lnSpc>
                        <a:spcBef>
                          <a:spcPts val="0"/>
                        </a:spcBef>
                        <a:spcAft>
                          <a:spcPts val="0"/>
                        </a:spcAft>
                        <a:buClrTx/>
                        <a:buSzTx/>
                        <a:buFontTx/>
                        <a:buNone/>
                        <a:tabLst>
                          <a:tab pos="361950" algn="l"/>
                        </a:tabLst>
                        <a:defRPr/>
                      </a:pPr>
                      <a:r>
                        <a:rPr lang="de-AT" b="0" dirty="0">
                          <a:solidFill>
                            <a:srgbClr val="464B7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a:t>
                      </a:r>
                      <a:r>
                        <a:rPr lang="de-AT" b="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de-AT" b="0" kern="0" dirty="0">
                          <a:solidFill>
                            <a:schemeClr val="tx1"/>
                          </a:solidFill>
                          <a:latin typeface="Arial"/>
                        </a:rPr>
                        <a:t>bei neuen Themen,</a:t>
                      </a:r>
                      <a:r>
                        <a:rPr lang="de-AT" b="0" kern="0" baseline="0" dirty="0">
                          <a:solidFill>
                            <a:schemeClr val="tx1"/>
                          </a:solidFill>
                          <a:latin typeface="Arial"/>
                        </a:rPr>
                        <a:t> </a:t>
                      </a:r>
                      <a:r>
                        <a:rPr lang="de-AT" b="0" kern="0" dirty="0">
                          <a:solidFill>
                            <a:schemeClr val="tx1"/>
                          </a:solidFill>
                          <a:latin typeface="Arial"/>
                        </a:rPr>
                        <a:t>zur Erforschung von Dimensionen </a:t>
                      </a:r>
                    </a:p>
                    <a:p>
                      <a:pPr marL="0" marR="0" lvl="0" indent="0" algn="l" defTabSz="914400" rtl="0" eaLnBrk="1" fontAlgn="auto" latinLnBrk="0" hangingPunct="1">
                        <a:lnSpc>
                          <a:spcPct val="152000"/>
                        </a:lnSpc>
                        <a:spcBef>
                          <a:spcPts val="0"/>
                        </a:spcBef>
                        <a:spcAft>
                          <a:spcPts val="0"/>
                        </a:spcAft>
                        <a:buClrTx/>
                        <a:buSzTx/>
                        <a:buFontTx/>
                        <a:buNone/>
                        <a:tabLst>
                          <a:tab pos="361950" algn="l"/>
                        </a:tabLst>
                        <a:defRPr/>
                      </a:pPr>
                      <a:r>
                        <a:rPr lang="de-AT" b="0" dirty="0">
                          <a:solidFill>
                            <a:srgbClr val="464B7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a:t>
                      </a:r>
                      <a:r>
                        <a:rPr lang="de-AT" b="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de-AT" b="0" kern="0" dirty="0">
                          <a:solidFill>
                            <a:schemeClr val="tx1"/>
                          </a:solidFill>
                          <a:latin typeface="Arial"/>
                        </a:rPr>
                        <a:t>vor allem individuelle und psychologische Aspekte</a:t>
                      </a:r>
                    </a:p>
                    <a:p>
                      <a:pPr marL="0" marR="0" lvl="0" indent="0" algn="l" defTabSz="914400" rtl="0" eaLnBrk="1" fontAlgn="auto" latinLnBrk="0" hangingPunct="1">
                        <a:lnSpc>
                          <a:spcPct val="152000"/>
                        </a:lnSpc>
                        <a:spcBef>
                          <a:spcPts val="0"/>
                        </a:spcBef>
                        <a:spcAft>
                          <a:spcPts val="0"/>
                        </a:spcAft>
                        <a:buClrTx/>
                        <a:buSzTx/>
                        <a:buFontTx/>
                        <a:buNone/>
                        <a:tabLst>
                          <a:tab pos="361950" algn="l"/>
                        </a:tabLst>
                        <a:defRPr/>
                      </a:pPr>
                      <a:r>
                        <a:rPr lang="de-AT" b="0" dirty="0">
                          <a:solidFill>
                            <a:srgbClr val="464B7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a:t>
                      </a:r>
                      <a:r>
                        <a:rPr lang="de-AT" b="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de-AT" b="0" kern="0" dirty="0">
                          <a:solidFill>
                            <a:schemeClr val="tx1"/>
                          </a:solidFill>
                          <a:latin typeface="Arial"/>
                        </a:rPr>
                        <a:t>überschaubare Erhebungsanzahl </a:t>
                      </a:r>
                    </a:p>
                    <a:p>
                      <a:pPr marL="0" marR="0" lvl="0" indent="0" algn="l" defTabSz="914400" rtl="0" eaLnBrk="1" fontAlgn="auto" latinLnBrk="0" hangingPunct="1">
                        <a:lnSpc>
                          <a:spcPct val="152000"/>
                        </a:lnSpc>
                        <a:spcBef>
                          <a:spcPts val="0"/>
                        </a:spcBef>
                        <a:spcAft>
                          <a:spcPts val="0"/>
                        </a:spcAft>
                        <a:buClrTx/>
                        <a:buSzTx/>
                        <a:buFontTx/>
                        <a:buNone/>
                        <a:tabLst>
                          <a:tab pos="361950" algn="l"/>
                        </a:tabLst>
                        <a:defRPr/>
                      </a:pPr>
                      <a:r>
                        <a:rPr lang="de-AT" b="0" dirty="0">
                          <a:solidFill>
                            <a:srgbClr val="464B7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a:t>
                      </a:r>
                      <a:r>
                        <a:rPr lang="de-AT" b="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de-AT" b="0" kern="0" dirty="0">
                          <a:solidFill>
                            <a:schemeClr val="tx1"/>
                          </a:solidFill>
                          <a:latin typeface="Arial"/>
                        </a:rPr>
                        <a:t>kein einheitlicher Fragebogen (dafür Leitfaden)</a:t>
                      </a:r>
                    </a:p>
                    <a:p>
                      <a:pPr marL="0" marR="0" lvl="0" indent="0" algn="l" defTabSz="914400" rtl="0" eaLnBrk="1" fontAlgn="auto" latinLnBrk="0" hangingPunct="1">
                        <a:lnSpc>
                          <a:spcPct val="152000"/>
                        </a:lnSpc>
                        <a:spcBef>
                          <a:spcPts val="0"/>
                        </a:spcBef>
                        <a:spcAft>
                          <a:spcPts val="0"/>
                        </a:spcAft>
                        <a:buClrTx/>
                        <a:buSzTx/>
                        <a:buFontTx/>
                        <a:buNone/>
                        <a:tabLst>
                          <a:tab pos="361950" algn="l"/>
                        </a:tabLst>
                        <a:defRPr/>
                      </a:pPr>
                      <a:r>
                        <a:rPr lang="de-AT" b="0" dirty="0">
                          <a:solidFill>
                            <a:srgbClr val="464B7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a:t>
                      </a:r>
                      <a:r>
                        <a:rPr lang="de-AT" b="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de-AT" b="0" kern="0" dirty="0">
                          <a:solidFill>
                            <a:schemeClr val="tx1"/>
                          </a:solidFill>
                          <a:latin typeface="Arial"/>
                        </a:rPr>
                        <a:t>verbalisierte Ergebnisse</a:t>
                      </a: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bl>
          </a:graphicData>
        </a:graphic>
      </p:graphicFrame>
      <p:graphicFrame>
        <p:nvGraphicFramePr>
          <p:cNvPr id="6" name="Tabelle 5"/>
          <p:cNvGraphicFramePr>
            <a:graphicFrameLocks noGrp="1"/>
          </p:cNvGraphicFramePr>
          <p:nvPr/>
        </p:nvGraphicFramePr>
        <p:xfrm>
          <a:off x="433729" y="3506509"/>
          <a:ext cx="8675193" cy="2817249"/>
        </p:xfrm>
        <a:graphic>
          <a:graphicData uri="http://schemas.openxmlformats.org/drawingml/2006/table">
            <a:tbl>
              <a:tblPr firstRow="1" bandRow="1">
                <a:effectLst>
                  <a:outerShdw blurRad="50800" dist="38100" dir="2700000" algn="tl" rotWithShape="0">
                    <a:prstClr val="black">
                      <a:alpha val="40000"/>
                    </a:prstClr>
                  </a:outerShdw>
                </a:effectLst>
                <a:tableStyleId>{9D7B26C5-4107-4FEC-AEDC-1716B250A1EF}</a:tableStyleId>
              </a:tblPr>
              <a:tblGrid>
                <a:gridCol w="1201181">
                  <a:extLst>
                    <a:ext uri="{9D8B030D-6E8A-4147-A177-3AD203B41FA5}">
                      <a16:colId xmlns:a16="http://schemas.microsoft.com/office/drawing/2014/main" val="20000"/>
                    </a:ext>
                  </a:extLst>
                </a:gridCol>
                <a:gridCol w="7474012">
                  <a:extLst>
                    <a:ext uri="{9D8B030D-6E8A-4147-A177-3AD203B41FA5}">
                      <a16:colId xmlns:a16="http://schemas.microsoft.com/office/drawing/2014/main" val="20001"/>
                    </a:ext>
                  </a:extLst>
                </a:gridCol>
              </a:tblGrid>
              <a:tr h="2817249">
                <a:tc>
                  <a:txBody>
                    <a:bodyPr/>
                    <a:lstStyle/>
                    <a:p>
                      <a:pPr algn="ctr">
                        <a:lnSpc>
                          <a:spcPct val="152000"/>
                        </a:lnSpc>
                      </a:pPr>
                      <a:r>
                        <a:rPr lang="de-AT">
                          <a:solidFill>
                            <a:srgbClr val="464B71"/>
                          </a:solidFill>
                          <a:effectLst/>
                          <a:latin typeface="Arial" panose="020B0604020202020204" pitchFamily="34" charset="0"/>
                          <a:cs typeface="Arial" panose="020B0604020202020204" pitchFamily="34" charset="0"/>
                        </a:rPr>
                        <a:t>QUANTITATIV</a:t>
                      </a:r>
                    </a:p>
                  </a:txBody>
                  <a:tcPr vert="vert27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ct val="152000"/>
                        </a:lnSpc>
                        <a:tabLst>
                          <a:tab pos="361950" algn="l"/>
                        </a:tabLst>
                      </a:pPr>
                      <a:r>
                        <a:rPr lang="de-AT" dirty="0">
                          <a:solidFill>
                            <a:srgbClr val="464B7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de-AT" b="0" kern="0" dirty="0">
                          <a:solidFill>
                            <a:schemeClr val="tx1"/>
                          </a:solidFill>
                          <a:latin typeface="Arial"/>
                        </a:rPr>
                        <a:t>Ergebnisse auf breiter Basis </a:t>
                      </a:r>
                      <a:br>
                        <a:rPr lang="de-AT" b="0" kern="0" dirty="0">
                          <a:solidFill>
                            <a:schemeClr val="tx1"/>
                          </a:solidFill>
                          <a:latin typeface="Arial"/>
                        </a:rPr>
                      </a:br>
                      <a:r>
                        <a:rPr lang="de-AT" b="0" dirty="0">
                          <a:solidFill>
                            <a:srgbClr val="464B7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a:t>
                      </a:r>
                      <a:r>
                        <a:rPr lang="de-AT" b="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de-AT" b="0" kern="0" dirty="0">
                          <a:solidFill>
                            <a:schemeClr val="tx1"/>
                          </a:solidFill>
                          <a:latin typeface="Arial"/>
                        </a:rPr>
                        <a:t>zahlenmäßige Interpretationen </a:t>
                      </a:r>
                    </a:p>
                    <a:p>
                      <a:pPr algn="l">
                        <a:lnSpc>
                          <a:spcPct val="152000"/>
                        </a:lnSpc>
                        <a:tabLst>
                          <a:tab pos="361950" algn="l"/>
                        </a:tabLst>
                      </a:pPr>
                      <a:r>
                        <a:rPr lang="de-AT" b="0" dirty="0">
                          <a:solidFill>
                            <a:srgbClr val="464B7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a:t>
                      </a:r>
                      <a:r>
                        <a:rPr lang="de-AT" b="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de-AT" b="0" kern="0" dirty="0" err="1">
                          <a:solidFill>
                            <a:schemeClr val="tx1"/>
                          </a:solidFill>
                          <a:latin typeface="+mn-lt"/>
                        </a:rPr>
                        <a:t>Abtestung</a:t>
                      </a:r>
                      <a:r>
                        <a:rPr lang="de-AT" b="0" kern="0" dirty="0">
                          <a:solidFill>
                            <a:schemeClr val="tx1"/>
                          </a:solidFill>
                          <a:latin typeface="+mn-lt"/>
                        </a:rPr>
                        <a:t> „bekannter“ Zustände </a:t>
                      </a:r>
                      <a:br>
                        <a:rPr lang="de-AT" b="0" kern="0" dirty="0">
                          <a:solidFill>
                            <a:schemeClr val="tx1"/>
                          </a:solidFill>
                          <a:latin typeface="+mn-lt"/>
                        </a:rPr>
                      </a:br>
                      <a:r>
                        <a:rPr lang="de-AT" b="0" dirty="0">
                          <a:solidFill>
                            <a:srgbClr val="464B7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a:t>
                      </a:r>
                      <a:r>
                        <a:rPr lang="de-AT" b="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de-AT" b="0" kern="0" dirty="0">
                          <a:solidFill>
                            <a:schemeClr val="tx1"/>
                          </a:solidFill>
                          <a:latin typeface="Arial"/>
                        </a:rPr>
                        <a:t>große Menge an Erhebungen </a:t>
                      </a:r>
                      <a:br>
                        <a:rPr lang="de-AT" b="0" kern="0" dirty="0">
                          <a:solidFill>
                            <a:schemeClr val="tx1"/>
                          </a:solidFill>
                          <a:latin typeface="Arial"/>
                        </a:rPr>
                      </a:br>
                      <a:r>
                        <a:rPr lang="de-AT" b="0" dirty="0">
                          <a:solidFill>
                            <a:srgbClr val="464B7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a:t>
                      </a:r>
                      <a:r>
                        <a:rPr lang="de-AT" b="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de-AT" b="0" kern="0" dirty="0">
                          <a:solidFill>
                            <a:schemeClr val="tx1"/>
                          </a:solidFill>
                          <a:latin typeface="Arial"/>
                        </a:rPr>
                        <a:t>standardisierter Fragebogen oder Erhebungsprotokoll</a:t>
                      </a:r>
                    </a:p>
                    <a:p>
                      <a:pPr marL="0" marR="0" lvl="0" indent="0" algn="l" defTabSz="914400" rtl="0" eaLnBrk="1" fontAlgn="auto" latinLnBrk="0" hangingPunct="1">
                        <a:lnSpc>
                          <a:spcPct val="152000"/>
                        </a:lnSpc>
                        <a:spcBef>
                          <a:spcPts val="0"/>
                        </a:spcBef>
                        <a:spcAft>
                          <a:spcPts val="0"/>
                        </a:spcAft>
                        <a:buClrTx/>
                        <a:buSzTx/>
                        <a:buFontTx/>
                        <a:buNone/>
                        <a:tabLst>
                          <a:tab pos="361950" algn="l"/>
                        </a:tabLst>
                        <a:defRPr/>
                      </a:pPr>
                      <a:r>
                        <a:rPr lang="de-AT" b="0" dirty="0">
                          <a:solidFill>
                            <a:srgbClr val="464B7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a:t>
                      </a:r>
                      <a:r>
                        <a:rPr lang="de-AT" b="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de-AT" b="0" kern="0" dirty="0">
                          <a:solidFill>
                            <a:schemeClr val="tx1"/>
                          </a:solidFill>
                          <a:latin typeface="+mn-lt"/>
                        </a:rPr>
                        <a:t>Prozentzahlen, Mittelwerte, Kennzahlen</a:t>
                      </a: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bl>
          </a:graphicData>
        </a:graphic>
      </p:graphicFrame>
      <p:sp>
        <p:nvSpPr>
          <p:cNvPr id="2" name="Textfeld 1"/>
          <p:cNvSpPr txBox="1"/>
          <p:nvPr/>
        </p:nvSpPr>
        <p:spPr>
          <a:xfrm>
            <a:off x="7867952" y="3043517"/>
            <a:ext cx="1197428" cy="348343"/>
          </a:xfrm>
          <a:prstGeom prst="rect">
            <a:avLst/>
          </a:prstGeom>
          <a:noFill/>
        </p:spPr>
        <p:txBody>
          <a:bodyPr wrap="none" lIns="0" tIns="0" rIns="0" bIns="0" rtlCol="0" anchor="ctr" anchorCtr="0">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r>
              <a:rPr kumimoji="0" lang="de-AT" sz="2400" b="1" i="0" u="none" strike="dblStrike" kern="1200" cap="none" spc="0" normalizeH="0" baseline="0" noProof="0">
                <a:ln>
                  <a:noFill/>
                </a:ln>
                <a:solidFill>
                  <a:srgbClr val="FF0000"/>
                </a:solidFill>
                <a:effectLst/>
                <a:uLnTx/>
                <a:uFillTx/>
                <a:latin typeface="Arial"/>
                <a:ea typeface="+mn-ea"/>
                <a:cs typeface="+mn-cs"/>
              </a:rPr>
              <a:t>Statistik</a:t>
            </a:r>
          </a:p>
        </p:txBody>
      </p:sp>
      <p:sp>
        <p:nvSpPr>
          <p:cNvPr id="8" name="Textfeld 7"/>
          <p:cNvSpPr txBox="1"/>
          <p:nvPr/>
        </p:nvSpPr>
        <p:spPr>
          <a:xfrm>
            <a:off x="7867952" y="5975415"/>
            <a:ext cx="1197428" cy="348343"/>
          </a:xfrm>
          <a:prstGeom prst="rect">
            <a:avLst/>
          </a:prstGeom>
          <a:noFill/>
        </p:spPr>
        <p:txBody>
          <a:bodyPr wrap="none" lIns="0" tIns="0" rIns="0" bIns="0" rtlCol="0" anchor="ctr" anchorCtr="0">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r>
              <a:rPr kumimoji="0" lang="de-AT" sz="2400" b="1" i="0" u="none" strike="noStrike" kern="1200" cap="none" spc="0" normalizeH="0" baseline="0" noProof="0">
                <a:ln>
                  <a:noFill/>
                </a:ln>
                <a:solidFill>
                  <a:srgbClr val="008000"/>
                </a:solidFill>
                <a:effectLst/>
                <a:uLnTx/>
                <a:uFillTx/>
                <a:latin typeface="Arial"/>
                <a:ea typeface="+mn-ea"/>
                <a:cs typeface="+mn-cs"/>
              </a:rPr>
              <a:t>Statistik</a:t>
            </a:r>
          </a:p>
        </p:txBody>
      </p:sp>
      <p:sp>
        <p:nvSpPr>
          <p:cNvPr id="17" name="Rechteck 16">
            <a:extLst>
              <a:ext uri="{FF2B5EF4-FFF2-40B4-BE49-F238E27FC236}">
                <a16:creationId xmlns:a16="http://schemas.microsoft.com/office/drawing/2014/main" id="{3BFB0ED4-2EC2-3DBF-1DD3-37C040EC3F7A}"/>
              </a:ext>
            </a:extLst>
          </p:cNvPr>
          <p:cNvSpPr/>
          <p:nvPr/>
        </p:nvSpPr>
        <p:spPr>
          <a:xfrm>
            <a:off x="2" y="6614160"/>
            <a:ext cx="9311638" cy="243841"/>
          </a:xfrm>
          <a:prstGeom prst="rect">
            <a:avLst/>
          </a:prstGeom>
          <a:no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empirische</a:t>
            </a:r>
            <a:r>
              <a:rPr lang="en-US" sz="1000" i="1" dirty="0">
                <a:solidFill>
                  <a:srgbClr val="FFFFFF">
                    <a:lumMod val="50000"/>
                  </a:srgbClr>
                </a:solidFill>
              </a:rPr>
              <a:t> </a:t>
            </a:r>
            <a:r>
              <a:rPr lang="en-US" sz="1000" i="1" dirty="0" err="1">
                <a:solidFill>
                  <a:srgbClr val="FFFFFF">
                    <a:lumMod val="50000"/>
                  </a:srgbClr>
                </a:solidFill>
              </a:rPr>
              <a:t>Sozialforschung</a:t>
            </a:r>
            <a:r>
              <a:rPr lang="en-US" sz="1000" i="1" dirty="0">
                <a:solidFill>
                  <a:srgbClr val="FFFFFF">
                    <a:lumMod val="50000"/>
                  </a:srgbClr>
                </a:solidFill>
              </a:rPr>
              <a:t>.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25–28.</a:t>
            </a:r>
            <a:endParaRPr lang="de-DE" sz="1000" dirty="0">
              <a:solidFill>
                <a:srgbClr val="FFFFFF">
                  <a:lumMod val="50000"/>
                </a:srgbClr>
              </a:solidFill>
            </a:endParaRPr>
          </a:p>
        </p:txBody>
      </p:sp>
      <p:pic>
        <p:nvPicPr>
          <p:cNvPr id="3" name="Grafik 2" descr="Ein Bild, das Text, Screenshot, Schrift, Grafikdesign enthält.&#10;&#10;Automatisch generierte Beschreibung">
            <a:extLst>
              <a:ext uri="{FF2B5EF4-FFF2-40B4-BE49-F238E27FC236}">
                <a16:creationId xmlns:a16="http://schemas.microsoft.com/office/drawing/2014/main" id="{9CF69A0E-E45C-2032-ECC5-E6659A3C59CF}"/>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360000">
            <a:off x="9390538" y="6191925"/>
            <a:ext cx="409019" cy="5760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1052887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500"/>
                                        <p:tgtEl>
                                          <p:spTgt spid="2"/>
                                        </p:tgtEl>
                                      </p:cBhvr>
                                    </p:animEffect>
                                  </p:childTnLst>
                                </p:cTn>
                              </p:par>
                            </p:childTnLst>
                          </p:cTn>
                        </p:par>
                        <p:par>
                          <p:cTn id="18" fill="hold">
                            <p:stCondLst>
                              <p:cond delay="500"/>
                            </p:stCondLst>
                            <p:childTnLst>
                              <p:par>
                                <p:cTn id="19" presetID="10" presetClass="entr" presetSubtype="0" fill="hold" grpId="0"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childTnLst>
                          </p:cTn>
                        </p:par>
                        <p:par>
                          <p:cTn id="22" fill="hold">
                            <p:stCondLst>
                              <p:cond delay="1000"/>
                            </p:stCondLst>
                            <p:childTnLst>
                              <p:par>
                                <p:cTn id="23" presetID="10" presetClass="entr" presetSubtype="0"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500"/>
                                        <p:tgtEl>
                                          <p:spTgt spid="17"/>
                                        </p:tgtEl>
                                      </p:cBhvr>
                                    </p:animEffect>
                                  </p:childTnLst>
                                </p:cTn>
                              </p:par>
                              <p:par>
                                <p:cTn id="26" presetID="10" presetClass="entr" presetSubtype="0" fill="hold" nodeType="with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8" grpId="0"/>
      <p:bldP spid="17"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Objekt 9"/>
          <p:cNvGraphicFramePr>
            <a:graphicFrameLocks noChangeAspect="1"/>
          </p:cNvGraphicFramePr>
          <p:nvPr/>
        </p:nvGraphicFramePr>
        <p:xfrm>
          <a:off x="812800" y="3372638"/>
          <a:ext cx="8310563" cy="3176587"/>
        </p:xfrm>
        <a:graphic>
          <a:graphicData uri="http://schemas.openxmlformats.org/presentationml/2006/ole">
            <mc:AlternateContent xmlns:mc="http://schemas.openxmlformats.org/markup-compatibility/2006">
              <mc:Choice xmlns:v="urn:schemas-microsoft-com:vml" Requires="v">
                <p:oleObj name="Worksheet" r:id="rId3" imgW="8092475" imgH="3093720" progId="Excel.Sheet.12">
                  <p:embed/>
                </p:oleObj>
              </mc:Choice>
              <mc:Fallback>
                <p:oleObj name="Worksheet" r:id="rId3" imgW="8092475" imgH="3093720" progId="Excel.Sheet.12">
                  <p:embed/>
                  <p:pic>
                    <p:nvPicPr>
                      <p:cNvPr id="10" name="Objekt 9"/>
                      <p:cNvPicPr/>
                      <p:nvPr/>
                    </p:nvPicPr>
                    <p:blipFill>
                      <a:blip r:embed="rId4"/>
                      <a:stretch>
                        <a:fillRect/>
                      </a:stretch>
                    </p:blipFill>
                    <p:spPr>
                      <a:xfrm>
                        <a:off x="812800" y="3372638"/>
                        <a:ext cx="8310563" cy="3176587"/>
                      </a:xfrm>
                      <a:prstGeom prst="rect">
                        <a:avLst/>
                      </a:prstGeom>
                    </p:spPr>
                  </p:pic>
                </p:oleObj>
              </mc:Fallback>
            </mc:AlternateContent>
          </a:graphicData>
        </a:graphic>
      </p:graphicFrame>
      <p:sp>
        <p:nvSpPr>
          <p:cNvPr id="9" name="Text Box 4"/>
          <p:cNvSpPr txBox="1">
            <a:spLocks noChangeArrowheads="1"/>
          </p:cNvSpPr>
          <p:nvPr/>
        </p:nvSpPr>
        <p:spPr bwMode="auto">
          <a:xfrm>
            <a:off x="0" y="-3323"/>
            <a:ext cx="2338883" cy="463846"/>
          </a:xfrm>
          <a:prstGeom prst="rect">
            <a:avLst/>
          </a:prstGeom>
          <a:noFill/>
          <a:ln w="12700">
            <a:noFill/>
            <a:miter lim="800000"/>
            <a:headEnd/>
            <a:tailEnd/>
          </a:ln>
        </p:spPr>
        <p:txBody>
          <a:bodyPr wrap="none" lIns="126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de-DE" sz="2400" b="1" i="0" u="none" strike="noStrike" kern="1200" cap="none" spc="0" normalizeH="0" baseline="0" noProof="0" dirty="0">
                <a:ln>
                  <a:noFill/>
                </a:ln>
                <a:solidFill>
                  <a:srgbClr val="464B71"/>
                </a:solidFill>
                <a:effectLst/>
                <a:uLnTx/>
                <a:uFillTx/>
                <a:latin typeface="Arial"/>
                <a:ea typeface="+mn-ea"/>
                <a:cs typeface="+mn-cs"/>
              </a:rPr>
              <a:t>Inhaltsanalyse</a:t>
            </a:r>
            <a:endParaRPr kumimoji="0" lang="de-AT" sz="2400" b="0" i="0" u="none" strike="noStrike" kern="1200" cap="none" spc="0" normalizeH="0" baseline="0" noProof="0" dirty="0">
              <a:ln>
                <a:noFill/>
              </a:ln>
              <a:solidFill>
                <a:srgbClr val="464B71"/>
              </a:solidFill>
              <a:effectLst/>
              <a:uLnTx/>
              <a:uFillTx/>
              <a:latin typeface="Arial"/>
              <a:ea typeface="+mn-ea"/>
              <a:cs typeface="+mn-cs"/>
            </a:endParaRPr>
          </a:p>
        </p:txBody>
      </p:sp>
      <p:graphicFrame>
        <p:nvGraphicFramePr>
          <p:cNvPr id="3" name="Tabelle 2"/>
          <p:cNvGraphicFramePr>
            <a:graphicFrameLocks noGrp="1"/>
          </p:cNvGraphicFramePr>
          <p:nvPr/>
        </p:nvGraphicFramePr>
        <p:xfrm>
          <a:off x="433731" y="765090"/>
          <a:ext cx="8676402" cy="1289488"/>
        </p:xfrm>
        <a:graphic>
          <a:graphicData uri="http://schemas.openxmlformats.org/drawingml/2006/table">
            <a:tbl>
              <a:tblPr firstRow="1" bandRow="1">
                <a:effectLst>
                  <a:outerShdw blurRad="50800" dist="38100" dir="2700000" algn="tl" rotWithShape="0">
                    <a:prstClr val="black">
                      <a:alpha val="40000"/>
                    </a:prstClr>
                  </a:outerShdw>
                </a:effectLst>
                <a:tableStyleId>{9D7B26C5-4107-4FEC-AEDC-1716B250A1EF}</a:tableStyleId>
              </a:tblPr>
              <a:tblGrid>
                <a:gridCol w="8676402">
                  <a:extLst>
                    <a:ext uri="{9D8B030D-6E8A-4147-A177-3AD203B41FA5}">
                      <a16:colId xmlns:a16="http://schemas.microsoft.com/office/drawing/2014/main" val="20000"/>
                    </a:ext>
                  </a:extLst>
                </a:gridCol>
              </a:tblGrid>
              <a:tr h="1289488">
                <a:tc>
                  <a:txBody>
                    <a:bodyPr/>
                    <a:lstStyle/>
                    <a:p>
                      <a:pPr marL="361950" indent="-361950" algn="l">
                        <a:lnSpc>
                          <a:spcPct val="125000"/>
                        </a:lnSpc>
                        <a:tabLst>
                          <a:tab pos="361950" algn="l"/>
                        </a:tabLst>
                      </a:pPr>
                      <a:r>
                        <a:rPr lang="de-AT" dirty="0">
                          <a:solidFill>
                            <a:srgbClr val="464B7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	</a:t>
                      </a:r>
                      <a:r>
                        <a:rPr lang="de-AT" b="1" kern="0" dirty="0">
                          <a:solidFill>
                            <a:srgbClr val="464B71"/>
                          </a:solidFill>
                          <a:latin typeface="Arial"/>
                        </a:rPr>
                        <a:t>Zählen oder Bewerten von </a:t>
                      </a:r>
                      <a:r>
                        <a:rPr lang="de-AT" b="0" kern="0" dirty="0">
                          <a:solidFill>
                            <a:srgbClr val="464B71"/>
                          </a:solidFill>
                          <a:latin typeface="Arial"/>
                        </a:rPr>
                        <a:t>Aussagen oder anderen klar definierten </a:t>
                      </a:r>
                      <a:r>
                        <a:rPr lang="de-AT" b="1" kern="0" dirty="0">
                          <a:solidFill>
                            <a:srgbClr val="464B71"/>
                          </a:solidFill>
                          <a:latin typeface="Arial"/>
                        </a:rPr>
                        <a:t>Inhalten</a:t>
                      </a:r>
                      <a:r>
                        <a:rPr lang="de-AT" b="0" kern="0" dirty="0">
                          <a:solidFill>
                            <a:srgbClr val="464B71"/>
                          </a:solidFill>
                          <a:latin typeface="Arial"/>
                        </a:rPr>
                        <a:t> </a:t>
                      </a:r>
                    </a:p>
                    <a:p>
                      <a:pPr marL="361950" indent="-361950" algn="l">
                        <a:lnSpc>
                          <a:spcPct val="125000"/>
                        </a:lnSpc>
                        <a:tabLst>
                          <a:tab pos="361950" algn="l"/>
                        </a:tabLst>
                      </a:pPr>
                      <a:r>
                        <a:rPr lang="de-AT" dirty="0">
                          <a:solidFill>
                            <a:srgbClr val="464B7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	</a:t>
                      </a:r>
                      <a:r>
                        <a:rPr lang="de-AT" b="0" kern="0" dirty="0">
                          <a:solidFill>
                            <a:srgbClr val="464B71"/>
                          </a:solidFill>
                          <a:latin typeface="Arial"/>
                        </a:rPr>
                        <a:t>in Print-, elektronischen und Online-Medien </a:t>
                      </a:r>
                    </a:p>
                    <a:p>
                      <a:pPr marL="361950" indent="-361950" algn="l">
                        <a:lnSpc>
                          <a:spcPct val="125000"/>
                        </a:lnSpc>
                        <a:tabLst>
                          <a:tab pos="361950" algn="l"/>
                        </a:tabLst>
                      </a:pPr>
                      <a:r>
                        <a:rPr lang="de-AT" dirty="0">
                          <a:solidFill>
                            <a:srgbClr val="464B7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	</a:t>
                      </a:r>
                      <a:r>
                        <a:rPr lang="de-AT" b="0" dirty="0">
                          <a:solidFill>
                            <a:srgbClr val="464B71"/>
                          </a:solidFill>
                          <a:effectLst/>
                          <a:latin typeface="Arial" panose="020B0604020202020204" pitchFamily="34" charset="0"/>
                          <a:cs typeface="Arial" panose="020B0604020202020204" pitchFamily="34" charset="0"/>
                        </a:rPr>
                        <a:t>Codebuch (Analyseeinheiten, -inhalte, Codierungsregeln) und </a:t>
                      </a:r>
                      <a:r>
                        <a:rPr lang="de-AT" b="0" kern="0" dirty="0" err="1">
                          <a:solidFill>
                            <a:srgbClr val="464B71"/>
                          </a:solidFill>
                          <a:latin typeface="Arial"/>
                        </a:rPr>
                        <a:t>Codierschema</a:t>
                      </a:r>
                      <a:endParaRPr lang="de-AT" b="0" kern="0" dirty="0">
                        <a:solidFill>
                          <a:srgbClr val="464B71"/>
                        </a:solidFill>
                        <a:latin typeface="Aria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bl>
          </a:graphicData>
        </a:graphic>
      </p:graphicFrame>
      <p:sp>
        <p:nvSpPr>
          <p:cNvPr id="8" name="Rectangle 16"/>
          <p:cNvSpPr txBox="1">
            <a:spLocks noChangeArrowheads="1"/>
          </p:cNvSpPr>
          <p:nvPr/>
        </p:nvSpPr>
        <p:spPr bwMode="auto">
          <a:xfrm>
            <a:off x="812798" y="2299948"/>
            <a:ext cx="8308623" cy="827321"/>
          </a:xfrm>
          <a:prstGeom prst="rect">
            <a:avLst/>
          </a:prstGeom>
          <a:noFill/>
          <a:ln w="9525" algn="ctr">
            <a:solidFill>
              <a:srgbClr val="464B71"/>
            </a:solidFill>
            <a:miter lim="800000"/>
            <a:headEnd/>
            <a:tailEnd/>
          </a:ln>
          <a:effectLst/>
        </p:spPr>
        <p:txBody>
          <a:bodyPr anchor="ctr"/>
          <a:lstStyle>
            <a:defPPr>
              <a:defRPr lang="de-DE"/>
            </a:defPPr>
            <a:lvl1pPr algn="ctr">
              <a:lnSpc>
                <a:spcPct val="114000"/>
              </a:lnSpc>
              <a:spcBef>
                <a:spcPts val="500"/>
              </a:spcBef>
              <a:spcAft>
                <a:spcPts val="500"/>
              </a:spcAft>
              <a:buClrTx/>
              <a:buFontTx/>
              <a:buNone/>
              <a:defRPr>
                <a:solidFill>
                  <a:srgbClr val="FF0000"/>
                </a:solidFill>
                <a:latin typeface="Calibri" panose="020F0502020204030204" pitchFamily="34" charset="0"/>
              </a:defRPr>
            </a:lvl1pPr>
          </a:lstStyle>
          <a:p>
            <a:pPr marL="0" marR="0" lvl="0" indent="0" algn="l" defTabSz="914400" rtl="0" eaLnBrk="0" fontAlgn="base" latinLnBrk="0" hangingPunct="0">
              <a:lnSpc>
                <a:spcPct val="114000"/>
              </a:lnSpc>
              <a:spcBef>
                <a:spcPts val="550"/>
              </a:spcBef>
              <a:spcAft>
                <a:spcPts val="550"/>
              </a:spcAft>
              <a:buClr>
                <a:srgbClr val="FF0000"/>
              </a:buClr>
              <a:buSzTx/>
              <a:buFontTx/>
              <a:buNone/>
              <a:tabLst>
                <a:tab pos="273050" algn="l"/>
                <a:tab pos="534988" algn="l"/>
              </a:tabLst>
              <a:defRPr/>
            </a:pPr>
            <a:r>
              <a:rPr kumimoji="0" lang="de-AT" sz="1600" b="1" i="0" u="none" strike="noStrike" kern="0" cap="none" spc="0" normalizeH="0" baseline="0" noProof="0" dirty="0">
                <a:ln>
                  <a:noFill/>
                </a:ln>
                <a:solidFill>
                  <a:srgbClr val="464B71"/>
                </a:solidFill>
                <a:effectLst/>
                <a:uLnTx/>
                <a:uFillTx/>
                <a:latin typeface="Arial"/>
                <a:ea typeface="+mn-ea"/>
                <a:cs typeface="Arial"/>
              </a:rPr>
              <a:t>! Pretest</a:t>
            </a:r>
            <a:r>
              <a:rPr kumimoji="0" lang="de-AT" sz="1600" b="0" i="0" u="none" strike="noStrike" kern="0" cap="none" spc="0" normalizeH="0" baseline="0" noProof="0" dirty="0">
                <a:ln>
                  <a:noFill/>
                </a:ln>
                <a:solidFill>
                  <a:srgbClr val="464B71"/>
                </a:solidFill>
                <a:effectLst/>
                <a:uLnTx/>
                <a:uFillTx/>
                <a:latin typeface="Arial"/>
                <a:ea typeface="+mn-ea"/>
                <a:cs typeface="Arial"/>
              </a:rPr>
              <a:t> </a:t>
            </a:r>
            <a:r>
              <a:rPr kumimoji="0" lang="de-AT" sz="1600" b="1" i="0" u="none" strike="noStrike" kern="0" cap="none" spc="0" normalizeH="0" baseline="0" noProof="0" dirty="0">
                <a:ln>
                  <a:noFill/>
                </a:ln>
                <a:solidFill>
                  <a:srgbClr val="464B71"/>
                </a:solidFill>
                <a:effectLst/>
                <a:uLnTx/>
                <a:uFillTx/>
                <a:latin typeface="Arial"/>
                <a:ea typeface="+mn-ea"/>
                <a:cs typeface="Arial"/>
              </a:rPr>
              <a:t>!</a:t>
            </a:r>
          </a:p>
          <a:p>
            <a:pPr marL="0" marR="0" lvl="0" indent="0" algn="l" defTabSz="914400" rtl="0" eaLnBrk="0" fontAlgn="base" latinLnBrk="0" hangingPunct="0">
              <a:lnSpc>
                <a:spcPct val="114000"/>
              </a:lnSpc>
              <a:spcBef>
                <a:spcPts val="550"/>
              </a:spcBef>
              <a:spcAft>
                <a:spcPts val="550"/>
              </a:spcAft>
              <a:buClr>
                <a:srgbClr val="FF0000"/>
              </a:buClr>
              <a:buSzTx/>
              <a:buFontTx/>
              <a:buNone/>
              <a:tabLst>
                <a:tab pos="273050" algn="l"/>
                <a:tab pos="534988" algn="l"/>
              </a:tabLst>
              <a:defRPr/>
            </a:pPr>
            <a:r>
              <a:rPr kumimoji="0" lang="de-AT" sz="1600" b="1" i="0" u="none" strike="noStrike" kern="0" cap="none" spc="0" normalizeH="0" baseline="0" noProof="0" dirty="0">
                <a:ln>
                  <a:noFill/>
                </a:ln>
                <a:solidFill>
                  <a:srgbClr val="464B71"/>
                </a:solidFill>
                <a:effectLst/>
                <a:uLnTx/>
                <a:uFillTx/>
                <a:latin typeface="Arial"/>
                <a:ea typeface="+mn-ea"/>
                <a:cs typeface="Arial"/>
              </a:rPr>
              <a:t>! INTER- </a:t>
            </a:r>
            <a:r>
              <a:rPr kumimoji="0" lang="de-AT" sz="1600" b="0" i="0" u="none" strike="noStrike" kern="0" cap="none" spc="0" normalizeH="0" baseline="0" noProof="0" dirty="0">
                <a:ln>
                  <a:noFill/>
                </a:ln>
                <a:solidFill>
                  <a:srgbClr val="464B71"/>
                </a:solidFill>
                <a:effectLst/>
                <a:uLnTx/>
                <a:uFillTx/>
                <a:latin typeface="Arial"/>
                <a:ea typeface="+mn-ea"/>
                <a:cs typeface="Arial"/>
              </a:rPr>
              <a:t>und </a:t>
            </a:r>
            <a:r>
              <a:rPr kumimoji="0" lang="de-AT" sz="1600" b="1" i="0" u="none" strike="noStrike" kern="0" cap="none" spc="0" normalizeH="0" baseline="0" noProof="0" dirty="0">
                <a:ln>
                  <a:noFill/>
                </a:ln>
                <a:solidFill>
                  <a:srgbClr val="464B71"/>
                </a:solidFill>
                <a:effectLst/>
                <a:uLnTx/>
                <a:uFillTx/>
                <a:latin typeface="Arial"/>
                <a:ea typeface="+mn-ea"/>
                <a:cs typeface="Arial"/>
              </a:rPr>
              <a:t>INTRA-</a:t>
            </a:r>
            <a:r>
              <a:rPr kumimoji="0" lang="de-AT" sz="1600" b="1" i="0" u="none" strike="noStrike" kern="0" cap="none" spc="0" normalizeH="0" baseline="0" noProof="0" dirty="0" err="1">
                <a:ln>
                  <a:noFill/>
                </a:ln>
                <a:solidFill>
                  <a:srgbClr val="464B71"/>
                </a:solidFill>
                <a:effectLst/>
                <a:uLnTx/>
                <a:uFillTx/>
                <a:latin typeface="Arial"/>
                <a:ea typeface="+mn-ea"/>
                <a:cs typeface="Arial"/>
              </a:rPr>
              <a:t>Coder</a:t>
            </a:r>
            <a:r>
              <a:rPr kumimoji="0" lang="de-AT" sz="1600" b="1" i="0" u="none" strike="noStrike" kern="0" cap="none" spc="0" normalizeH="0" baseline="0" noProof="0" dirty="0">
                <a:ln>
                  <a:noFill/>
                </a:ln>
                <a:solidFill>
                  <a:srgbClr val="464B71"/>
                </a:solidFill>
                <a:effectLst/>
                <a:uLnTx/>
                <a:uFillTx/>
                <a:latin typeface="Arial"/>
                <a:ea typeface="+mn-ea"/>
                <a:cs typeface="Arial"/>
              </a:rPr>
              <a:t>-Reliabilität !</a:t>
            </a:r>
          </a:p>
        </p:txBody>
      </p:sp>
      <p:sp>
        <p:nvSpPr>
          <p:cNvPr id="13" name="Rechteck 12">
            <a:extLst>
              <a:ext uri="{FF2B5EF4-FFF2-40B4-BE49-F238E27FC236}">
                <a16:creationId xmlns:a16="http://schemas.microsoft.com/office/drawing/2014/main" id="{DCEA2363-9845-D4FE-BFD1-0ED15F3D719E}"/>
              </a:ext>
            </a:extLst>
          </p:cNvPr>
          <p:cNvSpPr/>
          <p:nvPr/>
        </p:nvSpPr>
        <p:spPr>
          <a:xfrm>
            <a:off x="2" y="6614160"/>
            <a:ext cx="9311638" cy="243841"/>
          </a:xfrm>
          <a:prstGeom prst="rect">
            <a:avLst/>
          </a:prstGeom>
          <a:no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empirische</a:t>
            </a:r>
            <a:r>
              <a:rPr lang="en-US" sz="1000" i="1" dirty="0">
                <a:solidFill>
                  <a:srgbClr val="FFFFFF">
                    <a:lumMod val="50000"/>
                  </a:srgbClr>
                </a:solidFill>
              </a:rPr>
              <a:t> </a:t>
            </a:r>
            <a:r>
              <a:rPr lang="en-US" sz="1000" i="1" dirty="0" err="1">
                <a:solidFill>
                  <a:srgbClr val="FFFFFF">
                    <a:lumMod val="50000"/>
                  </a:srgbClr>
                </a:solidFill>
              </a:rPr>
              <a:t>Sozialforschung</a:t>
            </a:r>
            <a:r>
              <a:rPr lang="en-US" sz="1000" i="1" dirty="0">
                <a:solidFill>
                  <a:srgbClr val="FFFFFF">
                    <a:lumMod val="50000"/>
                  </a:srgbClr>
                </a:solidFill>
              </a:rPr>
              <a:t>.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28–33.</a:t>
            </a:r>
            <a:endParaRPr lang="de-DE" sz="1000" dirty="0">
              <a:solidFill>
                <a:srgbClr val="FFFFFF">
                  <a:lumMod val="50000"/>
                </a:srgbClr>
              </a:solidFill>
            </a:endParaRPr>
          </a:p>
        </p:txBody>
      </p:sp>
      <p:pic>
        <p:nvPicPr>
          <p:cNvPr id="2" name="Grafik 1" descr="Ein Bild, das Text, Screenshot, Schrift, Grafikdesign enthält.&#10;&#10;Automatisch generierte Beschreibung">
            <a:extLst>
              <a:ext uri="{FF2B5EF4-FFF2-40B4-BE49-F238E27FC236}">
                <a16:creationId xmlns:a16="http://schemas.microsoft.com/office/drawing/2014/main" id="{A5FA2900-3698-D211-0377-F41226C668AB}"/>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360000">
            <a:off x="9390538" y="6191925"/>
            <a:ext cx="409019" cy="5760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4539303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fade">
                                      <p:cBhvr>
                                        <p:cTn id="19" dur="500"/>
                                        <p:tgtEl>
                                          <p:spTgt spid="13"/>
                                        </p:tgtEl>
                                      </p:cBhvr>
                                    </p:animEffect>
                                  </p:childTnLst>
                                </p:cTn>
                              </p:par>
                              <p:par>
                                <p:cTn id="20" presetID="10" presetClass="entr" presetSubtype="0" fill="hold" nodeType="with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fade">
                                      <p:cBhvr>
                                        <p:cTn id="2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3"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kt 6"/>
          <p:cNvGraphicFramePr>
            <a:graphicFrameLocks noChangeAspect="1"/>
          </p:cNvGraphicFramePr>
          <p:nvPr>
            <p:extLst>
              <p:ext uri="{D42A27DB-BD31-4B8C-83A1-F6EECF244321}">
                <p14:modId xmlns:p14="http://schemas.microsoft.com/office/powerpoint/2010/main" val="3532557532"/>
              </p:ext>
            </p:extLst>
          </p:nvPr>
        </p:nvGraphicFramePr>
        <p:xfrm>
          <a:off x="822147" y="2936875"/>
          <a:ext cx="8289925" cy="3581400"/>
        </p:xfrm>
        <a:graphic>
          <a:graphicData uri="http://schemas.openxmlformats.org/presentationml/2006/ole">
            <mc:AlternateContent xmlns:mc="http://schemas.openxmlformats.org/markup-compatibility/2006">
              <mc:Choice xmlns:v="urn:schemas-microsoft-com:vml" Requires="v">
                <p:oleObj name="Worksheet" r:id="rId3" imgW="8248665" imgH="3562350" progId="Excel.Sheet.12">
                  <p:embed/>
                </p:oleObj>
              </mc:Choice>
              <mc:Fallback>
                <p:oleObj name="Worksheet" r:id="rId3" imgW="8248665" imgH="3562350" progId="Excel.Sheet.12">
                  <p:embed/>
                  <p:pic>
                    <p:nvPicPr>
                      <p:cNvPr id="7" name="Objekt 6"/>
                      <p:cNvPicPr/>
                      <p:nvPr/>
                    </p:nvPicPr>
                    <p:blipFill>
                      <a:blip r:embed="rId4"/>
                      <a:stretch>
                        <a:fillRect/>
                      </a:stretch>
                    </p:blipFill>
                    <p:spPr>
                      <a:xfrm>
                        <a:off x="822147" y="2936875"/>
                        <a:ext cx="8289925" cy="3581400"/>
                      </a:xfrm>
                      <a:prstGeom prst="rect">
                        <a:avLst/>
                      </a:prstGeom>
                    </p:spPr>
                  </p:pic>
                </p:oleObj>
              </mc:Fallback>
            </mc:AlternateContent>
          </a:graphicData>
        </a:graphic>
      </p:graphicFrame>
      <p:sp>
        <p:nvSpPr>
          <p:cNvPr id="9" name="Text Box 4"/>
          <p:cNvSpPr txBox="1">
            <a:spLocks noChangeArrowheads="1"/>
          </p:cNvSpPr>
          <p:nvPr/>
        </p:nvSpPr>
        <p:spPr bwMode="auto">
          <a:xfrm>
            <a:off x="0" y="-3323"/>
            <a:ext cx="2183391" cy="463846"/>
          </a:xfrm>
          <a:prstGeom prst="rect">
            <a:avLst/>
          </a:prstGeom>
          <a:noFill/>
          <a:ln w="12700">
            <a:noFill/>
            <a:miter lim="800000"/>
            <a:headEnd/>
            <a:tailEnd/>
          </a:ln>
        </p:spPr>
        <p:txBody>
          <a:bodyPr wrap="none" lIns="126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de-DE" sz="2400" b="1" i="0" u="none" strike="noStrike" kern="1200" cap="none" spc="0" normalizeH="0" baseline="0" noProof="0" dirty="0">
                <a:ln>
                  <a:noFill/>
                </a:ln>
                <a:solidFill>
                  <a:srgbClr val="464B71"/>
                </a:solidFill>
                <a:effectLst/>
                <a:uLnTx/>
                <a:uFillTx/>
                <a:latin typeface="Arial"/>
                <a:ea typeface="+mn-ea"/>
                <a:cs typeface="+mn-cs"/>
              </a:rPr>
              <a:t>Beobachtung</a:t>
            </a:r>
            <a:endParaRPr kumimoji="0" lang="de-AT" sz="2400" b="0" i="0" u="none" strike="noStrike" kern="1200" cap="none" spc="0" normalizeH="0" baseline="0" noProof="0" dirty="0">
              <a:ln>
                <a:noFill/>
              </a:ln>
              <a:solidFill>
                <a:srgbClr val="464B71"/>
              </a:solidFill>
              <a:effectLst/>
              <a:uLnTx/>
              <a:uFillTx/>
              <a:latin typeface="Arial"/>
              <a:ea typeface="+mn-ea"/>
              <a:cs typeface="+mn-cs"/>
            </a:endParaRPr>
          </a:p>
        </p:txBody>
      </p:sp>
      <p:graphicFrame>
        <p:nvGraphicFramePr>
          <p:cNvPr id="3" name="Tabelle 2"/>
          <p:cNvGraphicFramePr>
            <a:graphicFrameLocks noGrp="1"/>
          </p:cNvGraphicFramePr>
          <p:nvPr/>
        </p:nvGraphicFramePr>
        <p:xfrm>
          <a:off x="433731" y="765091"/>
          <a:ext cx="8676402" cy="1289487"/>
        </p:xfrm>
        <a:graphic>
          <a:graphicData uri="http://schemas.openxmlformats.org/drawingml/2006/table">
            <a:tbl>
              <a:tblPr firstRow="1" bandRow="1">
                <a:effectLst>
                  <a:outerShdw blurRad="50800" dist="38100" dir="2700000" algn="tl" rotWithShape="0">
                    <a:prstClr val="black">
                      <a:alpha val="40000"/>
                    </a:prstClr>
                  </a:outerShdw>
                </a:effectLst>
                <a:tableStyleId>{9D7B26C5-4107-4FEC-AEDC-1716B250A1EF}</a:tableStyleId>
              </a:tblPr>
              <a:tblGrid>
                <a:gridCol w="8676402">
                  <a:extLst>
                    <a:ext uri="{9D8B030D-6E8A-4147-A177-3AD203B41FA5}">
                      <a16:colId xmlns:a16="http://schemas.microsoft.com/office/drawing/2014/main" val="20000"/>
                    </a:ext>
                  </a:extLst>
                </a:gridCol>
              </a:tblGrid>
              <a:tr h="1289487">
                <a:tc>
                  <a:txBody>
                    <a:bodyPr/>
                    <a:lstStyle/>
                    <a:p>
                      <a:pPr marL="361950" indent="-361950" algn="l">
                        <a:lnSpc>
                          <a:spcPct val="125000"/>
                        </a:lnSpc>
                        <a:tabLst>
                          <a:tab pos="361950" algn="l"/>
                        </a:tabLst>
                      </a:pPr>
                      <a:r>
                        <a:rPr lang="de-AT" dirty="0">
                          <a:solidFill>
                            <a:srgbClr val="464B71"/>
                          </a:solidFill>
                          <a:effectLst>
                            <a:outerShdw blurRad="38100" dist="38100" dir="2700000" algn="tl">
                              <a:srgbClr val="000000">
                                <a:alpha val="43137"/>
                              </a:srgbClr>
                            </a:outerShdw>
                          </a:effectLst>
                          <a:latin typeface="+mn-lt"/>
                          <a:cs typeface="Arial" panose="020B0604020202020204" pitchFamily="34" charset="0"/>
                        </a:rPr>
                        <a:t> ■	</a:t>
                      </a:r>
                      <a:r>
                        <a:rPr lang="de-AT" b="1" kern="0" dirty="0">
                          <a:solidFill>
                            <a:srgbClr val="464B71"/>
                          </a:solidFill>
                          <a:latin typeface="+mn-lt"/>
                        </a:rPr>
                        <a:t>objektiviertes</a:t>
                      </a:r>
                      <a:r>
                        <a:rPr lang="de-AT" b="0" kern="0" dirty="0">
                          <a:solidFill>
                            <a:srgbClr val="464B71"/>
                          </a:solidFill>
                          <a:latin typeface="+mn-lt"/>
                        </a:rPr>
                        <a:t> </a:t>
                      </a:r>
                      <a:r>
                        <a:rPr lang="de-AT" b="1" kern="0" dirty="0">
                          <a:solidFill>
                            <a:srgbClr val="464B71"/>
                          </a:solidFill>
                          <a:latin typeface="+mn-lt"/>
                        </a:rPr>
                        <a:t>Erfassen</a:t>
                      </a:r>
                      <a:r>
                        <a:rPr lang="de-AT" b="0" kern="0" dirty="0">
                          <a:solidFill>
                            <a:srgbClr val="464B71"/>
                          </a:solidFill>
                          <a:latin typeface="+mn-lt"/>
                        </a:rPr>
                        <a:t> von Situationen, Handlungen und Verhaltensweisen</a:t>
                      </a:r>
                    </a:p>
                    <a:p>
                      <a:pPr marL="361950" indent="-361950" algn="l">
                        <a:lnSpc>
                          <a:spcPct val="125000"/>
                        </a:lnSpc>
                        <a:tabLst>
                          <a:tab pos="361950" algn="l"/>
                        </a:tabLst>
                      </a:pPr>
                      <a:r>
                        <a:rPr lang="de-AT" dirty="0">
                          <a:solidFill>
                            <a:srgbClr val="464B71"/>
                          </a:solidFill>
                          <a:effectLst>
                            <a:outerShdw blurRad="38100" dist="38100" dir="2700000" algn="tl">
                              <a:srgbClr val="000000">
                                <a:alpha val="43137"/>
                              </a:srgbClr>
                            </a:outerShdw>
                          </a:effectLst>
                          <a:latin typeface="+mn-lt"/>
                          <a:cs typeface="Arial" panose="020B0604020202020204" pitchFamily="34" charset="0"/>
                        </a:rPr>
                        <a:t> ■	</a:t>
                      </a:r>
                      <a:r>
                        <a:rPr lang="de-AT" b="0" kern="0" dirty="0">
                          <a:solidFill>
                            <a:srgbClr val="464B71"/>
                          </a:solidFill>
                          <a:latin typeface="+mn-lt"/>
                        </a:rPr>
                        <a:t>Beobachtungsbogen </a:t>
                      </a:r>
                      <a:r>
                        <a:rPr lang="de-AT" sz="1800" b="0" kern="1200" dirty="0">
                          <a:solidFill>
                            <a:srgbClr val="464B71"/>
                          </a:solidFill>
                          <a:effectLst/>
                          <a:latin typeface="+mn-lt"/>
                          <a:ea typeface="+mn-ea"/>
                          <a:cs typeface="Arial" panose="020B0604020202020204" pitchFamily="34" charset="0"/>
                        </a:rPr>
                        <a:t>• </a:t>
                      </a:r>
                      <a:r>
                        <a:rPr lang="de-AT" b="0" kern="0" dirty="0">
                          <a:solidFill>
                            <a:srgbClr val="464B71"/>
                          </a:solidFill>
                          <a:latin typeface="+mn-lt"/>
                        </a:rPr>
                        <a:t>„teilnehmend“ oder „von außen“</a:t>
                      </a:r>
                    </a:p>
                    <a:p>
                      <a:pPr marL="361950" marR="0" lvl="0" indent="-361950" algn="l" defTabSz="914400" rtl="0" eaLnBrk="1" fontAlgn="auto" latinLnBrk="0" hangingPunct="1">
                        <a:lnSpc>
                          <a:spcPct val="125000"/>
                        </a:lnSpc>
                        <a:spcBef>
                          <a:spcPts val="0"/>
                        </a:spcBef>
                        <a:spcAft>
                          <a:spcPts val="0"/>
                        </a:spcAft>
                        <a:buClrTx/>
                        <a:buSzTx/>
                        <a:buFontTx/>
                        <a:buNone/>
                        <a:tabLst>
                          <a:tab pos="361950" algn="l"/>
                        </a:tabLst>
                        <a:defRPr/>
                      </a:pPr>
                      <a:r>
                        <a:rPr lang="de-AT" b="0" baseline="0" dirty="0">
                          <a:solidFill>
                            <a:srgbClr val="464B71"/>
                          </a:solidFill>
                          <a:effectLst>
                            <a:outerShdw blurRad="38100" dist="38100" dir="2700000" algn="tl">
                              <a:srgbClr val="000000">
                                <a:alpha val="43137"/>
                              </a:srgbClr>
                            </a:outerShdw>
                          </a:effectLst>
                          <a:latin typeface="+mn-lt"/>
                          <a:cs typeface="Arial" panose="020B0604020202020204" pitchFamily="34" charset="0"/>
                        </a:rPr>
                        <a:t> </a:t>
                      </a:r>
                      <a:r>
                        <a:rPr lang="de-AT" b="0" dirty="0">
                          <a:solidFill>
                            <a:srgbClr val="464B71"/>
                          </a:solidFill>
                          <a:effectLst>
                            <a:outerShdw blurRad="38100" dist="38100" dir="2700000" algn="tl">
                              <a:srgbClr val="000000">
                                <a:alpha val="43137"/>
                              </a:srgbClr>
                            </a:outerShdw>
                          </a:effectLst>
                          <a:latin typeface="+mn-lt"/>
                          <a:cs typeface="Arial" panose="020B0604020202020204" pitchFamily="34" charset="0"/>
                        </a:rPr>
                        <a:t>■	</a:t>
                      </a:r>
                      <a:r>
                        <a:rPr lang="de-AT" sz="1800" b="0" kern="0" dirty="0">
                          <a:solidFill>
                            <a:srgbClr val="464B71"/>
                          </a:solidFill>
                          <a:latin typeface="+mn-lt"/>
                        </a:rPr>
                        <a:t>Eyetracking </a:t>
                      </a:r>
                      <a:r>
                        <a:rPr lang="de-AT" sz="1800" b="0" kern="1200" dirty="0">
                          <a:solidFill>
                            <a:srgbClr val="464B71"/>
                          </a:solidFill>
                          <a:effectLst/>
                          <a:latin typeface="+mn-lt"/>
                          <a:ea typeface="+mn-ea"/>
                          <a:cs typeface="Arial" panose="020B0604020202020204" pitchFamily="34" charset="0"/>
                        </a:rPr>
                        <a:t>•</a:t>
                      </a:r>
                      <a:r>
                        <a:rPr lang="de-AT" sz="1800" b="0" kern="0" dirty="0">
                          <a:solidFill>
                            <a:srgbClr val="464B71"/>
                          </a:solidFill>
                          <a:latin typeface="+mn-lt"/>
                        </a:rPr>
                        <a:t> Mystery-Tests </a:t>
                      </a:r>
                      <a:r>
                        <a:rPr lang="de-AT" sz="1800" b="0" kern="1200" dirty="0">
                          <a:solidFill>
                            <a:srgbClr val="464B71"/>
                          </a:solidFill>
                          <a:effectLst/>
                          <a:latin typeface="+mn-lt"/>
                          <a:ea typeface="+mn-ea"/>
                          <a:cs typeface="Arial" panose="020B0604020202020204" pitchFamily="34" charset="0"/>
                        </a:rPr>
                        <a:t>• </a:t>
                      </a:r>
                      <a:r>
                        <a:rPr lang="de-AT" sz="1800" b="0" kern="0" dirty="0">
                          <a:solidFill>
                            <a:srgbClr val="464B71"/>
                          </a:solidFill>
                          <a:latin typeface="+mn-lt"/>
                          <a:cs typeface="Arial"/>
                        </a:rPr>
                        <a:t>Laborbeobachtung</a:t>
                      </a:r>
                      <a:r>
                        <a:rPr lang="de-AT" sz="1800" b="0" kern="0" baseline="0" dirty="0">
                          <a:solidFill>
                            <a:srgbClr val="464B71"/>
                          </a:solidFill>
                          <a:latin typeface="+mn-lt"/>
                          <a:cs typeface="Arial"/>
                        </a:rPr>
                        <a:t> </a:t>
                      </a:r>
                      <a:r>
                        <a:rPr lang="de-AT" sz="1800" b="0" kern="1200" dirty="0">
                          <a:solidFill>
                            <a:srgbClr val="464B71"/>
                          </a:solidFill>
                          <a:effectLst/>
                          <a:latin typeface="+mn-lt"/>
                          <a:ea typeface="+mn-ea"/>
                          <a:cs typeface="Arial" panose="020B0604020202020204" pitchFamily="34" charset="0"/>
                        </a:rPr>
                        <a:t>• </a:t>
                      </a:r>
                      <a:r>
                        <a:rPr lang="de-AT" sz="1800" b="0" kern="0" dirty="0">
                          <a:solidFill>
                            <a:srgbClr val="464B71"/>
                          </a:solidFill>
                          <a:latin typeface="+mn-lt"/>
                          <a:cs typeface="Arial"/>
                        </a:rPr>
                        <a:t>Feldbeobachtung</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bl>
          </a:graphicData>
        </a:graphic>
      </p:graphicFrame>
      <p:sp>
        <p:nvSpPr>
          <p:cNvPr id="11" name="Rectangle 16"/>
          <p:cNvSpPr txBox="1">
            <a:spLocks noChangeArrowheads="1"/>
          </p:cNvSpPr>
          <p:nvPr/>
        </p:nvSpPr>
        <p:spPr bwMode="auto">
          <a:xfrm>
            <a:off x="812798" y="2259692"/>
            <a:ext cx="8308623" cy="472858"/>
          </a:xfrm>
          <a:prstGeom prst="rect">
            <a:avLst/>
          </a:prstGeom>
          <a:noFill/>
          <a:ln w="9525" algn="ctr">
            <a:solidFill>
              <a:srgbClr val="464B71"/>
            </a:solidFill>
            <a:miter lim="800000"/>
            <a:headEnd/>
            <a:tailEnd/>
          </a:ln>
          <a:effectLst/>
        </p:spPr>
        <p:txBody>
          <a:bodyPr anchor="ctr"/>
          <a:lstStyle>
            <a:defPPr>
              <a:defRPr lang="de-DE"/>
            </a:defPPr>
            <a:lvl1pPr algn="ctr">
              <a:lnSpc>
                <a:spcPct val="114000"/>
              </a:lnSpc>
              <a:spcBef>
                <a:spcPts val="500"/>
              </a:spcBef>
              <a:spcAft>
                <a:spcPts val="500"/>
              </a:spcAft>
              <a:buClrTx/>
              <a:buFontTx/>
              <a:buNone/>
              <a:defRPr>
                <a:solidFill>
                  <a:srgbClr val="FF0000"/>
                </a:solidFill>
                <a:latin typeface="Calibri" panose="020F0502020204030204" pitchFamily="34" charset="0"/>
              </a:defRPr>
            </a:lvl1pPr>
          </a:lstStyle>
          <a:p>
            <a:pPr marL="0" marR="0" lvl="0" indent="0" algn="l" defTabSz="914400" rtl="0" eaLnBrk="0" fontAlgn="base" latinLnBrk="0" hangingPunct="0">
              <a:lnSpc>
                <a:spcPct val="114000"/>
              </a:lnSpc>
              <a:spcBef>
                <a:spcPts val="550"/>
              </a:spcBef>
              <a:spcAft>
                <a:spcPts val="550"/>
              </a:spcAft>
              <a:buClr>
                <a:srgbClr val="FF0000"/>
              </a:buClr>
              <a:buSzTx/>
              <a:buFontTx/>
              <a:buNone/>
              <a:tabLst>
                <a:tab pos="273050" algn="l"/>
                <a:tab pos="534988" algn="l"/>
              </a:tabLst>
              <a:defRPr/>
            </a:pPr>
            <a:r>
              <a:rPr kumimoji="0" lang="de-AT" sz="1600" b="0" i="0" u="none" strike="noStrike" kern="0" cap="none" spc="0" normalizeH="0" baseline="0" noProof="0">
                <a:ln>
                  <a:noFill/>
                </a:ln>
                <a:solidFill>
                  <a:srgbClr val="464B71"/>
                </a:solidFill>
                <a:effectLst/>
                <a:uLnTx/>
                <a:uFillTx/>
                <a:latin typeface="Arial"/>
                <a:ea typeface="+mn-ea"/>
                <a:cs typeface="Arial"/>
                <a:sym typeface="Wingdings" panose="05000000000000000000" pitchFamily="2" charset="2"/>
              </a:rPr>
              <a:t> </a:t>
            </a:r>
            <a:r>
              <a:rPr kumimoji="0" lang="de-AT" sz="1600" b="0" i="0" u="none" strike="noStrike" kern="0" cap="none" spc="0" normalizeH="0" baseline="0" noProof="0">
                <a:ln>
                  <a:noFill/>
                </a:ln>
                <a:solidFill>
                  <a:srgbClr val="464B71"/>
                </a:solidFill>
                <a:effectLst/>
                <a:uLnTx/>
                <a:uFillTx/>
                <a:latin typeface="Arial"/>
                <a:ea typeface="+mn-ea"/>
                <a:cs typeface="Arial"/>
              </a:rPr>
              <a:t>oft auch </a:t>
            </a:r>
            <a:r>
              <a:rPr kumimoji="0" lang="de-AT" sz="1600" b="1" i="0" u="none" strike="noStrike" kern="0" cap="none" spc="0" normalizeH="0" baseline="0" noProof="0">
                <a:ln>
                  <a:noFill/>
                </a:ln>
                <a:solidFill>
                  <a:srgbClr val="464B71"/>
                </a:solidFill>
                <a:effectLst/>
                <a:uLnTx/>
                <a:uFillTx/>
                <a:latin typeface="Arial"/>
                <a:ea typeface="+mn-ea"/>
                <a:cs typeface="Arial"/>
              </a:rPr>
              <a:t>in Kombination mit Befragungen</a:t>
            </a:r>
          </a:p>
        </p:txBody>
      </p:sp>
      <p:sp>
        <p:nvSpPr>
          <p:cNvPr id="15" name="Rechteck 14"/>
          <p:cNvSpPr/>
          <p:nvPr/>
        </p:nvSpPr>
        <p:spPr bwMode="auto">
          <a:xfrm>
            <a:off x="650240" y="6483896"/>
            <a:ext cx="8544560" cy="119050"/>
          </a:xfrm>
          <a:prstGeom prst="rect">
            <a:avLst/>
          </a:prstGeom>
          <a:solidFill>
            <a:schemeClr val="bg1"/>
          </a:solidFill>
          <a:ln w="12700" cap="flat" cmpd="sng" algn="ctr">
            <a:solidFill>
              <a:schemeClr val="bg1"/>
            </a:solidFill>
            <a:prstDash val="solid"/>
            <a:round/>
            <a:headEnd type="none" w="med" len="med"/>
            <a:tailEnd type="none" w="med" len="med"/>
          </a:ln>
          <a:effectLst/>
        </p:spPr>
        <p:txBody>
          <a:bodyPr vert="horz" wrap="square" lIns="0" tIns="0" rIns="0" bIns="0" numCol="1" rtlCol="0" anchor="t" anchorCtr="1" compatLnSpc="1">
            <a:prstTxWarp prst="textNoShape">
              <a:avLst/>
            </a:prstTxWarp>
            <a:sp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3" name="Rechteck 12">
            <a:extLst>
              <a:ext uri="{FF2B5EF4-FFF2-40B4-BE49-F238E27FC236}">
                <a16:creationId xmlns:a16="http://schemas.microsoft.com/office/drawing/2014/main" id="{430365B5-F010-EFAF-7DE2-B41CD44A9297}"/>
              </a:ext>
            </a:extLst>
          </p:cNvPr>
          <p:cNvSpPr/>
          <p:nvPr/>
        </p:nvSpPr>
        <p:spPr>
          <a:xfrm>
            <a:off x="2" y="6614160"/>
            <a:ext cx="9311638" cy="243841"/>
          </a:xfrm>
          <a:prstGeom prst="rect">
            <a:avLst/>
          </a:prstGeom>
          <a:no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empirische</a:t>
            </a:r>
            <a:r>
              <a:rPr lang="en-US" sz="1000" i="1" dirty="0">
                <a:solidFill>
                  <a:srgbClr val="FFFFFF">
                    <a:lumMod val="50000"/>
                  </a:srgbClr>
                </a:solidFill>
              </a:rPr>
              <a:t> </a:t>
            </a:r>
            <a:r>
              <a:rPr lang="en-US" sz="1000" i="1" dirty="0" err="1">
                <a:solidFill>
                  <a:srgbClr val="FFFFFF">
                    <a:lumMod val="50000"/>
                  </a:srgbClr>
                </a:solidFill>
              </a:rPr>
              <a:t>Sozialforschung</a:t>
            </a:r>
            <a:r>
              <a:rPr lang="en-US" sz="1000" i="1" dirty="0">
                <a:solidFill>
                  <a:srgbClr val="FFFFFF">
                    <a:lumMod val="50000"/>
                  </a:srgbClr>
                </a:solidFill>
              </a:rPr>
              <a:t>.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33–36.</a:t>
            </a:r>
            <a:endParaRPr lang="de-DE" sz="1000" dirty="0">
              <a:solidFill>
                <a:srgbClr val="FFFFFF">
                  <a:lumMod val="50000"/>
                </a:srgbClr>
              </a:solidFill>
            </a:endParaRPr>
          </a:p>
        </p:txBody>
      </p:sp>
      <p:pic>
        <p:nvPicPr>
          <p:cNvPr id="2" name="Grafik 1" descr="Ein Bild, das Text, Screenshot, Schrift, Grafikdesign enthält.&#10;&#10;Automatisch generierte Beschreibung">
            <a:extLst>
              <a:ext uri="{FF2B5EF4-FFF2-40B4-BE49-F238E27FC236}">
                <a16:creationId xmlns:a16="http://schemas.microsoft.com/office/drawing/2014/main" id="{15C7ADB0-FD3E-678D-A4C2-CDE714FE3162}"/>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360000">
            <a:off x="9390538" y="6191925"/>
            <a:ext cx="409019" cy="5760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8912327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fade">
                                      <p:cBhvr>
                                        <p:cTn id="19" dur="500"/>
                                        <p:tgtEl>
                                          <p:spTgt spid="13"/>
                                        </p:tgtEl>
                                      </p:cBhvr>
                                    </p:animEffect>
                                  </p:childTnLst>
                                </p:cTn>
                              </p:par>
                              <p:par>
                                <p:cTn id="20" presetID="10" presetClass="entr" presetSubtype="0" fill="hold" nodeType="with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fade">
                                      <p:cBhvr>
                                        <p:cTn id="2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Box 4"/>
          <p:cNvSpPr txBox="1">
            <a:spLocks noChangeArrowheads="1"/>
          </p:cNvSpPr>
          <p:nvPr/>
        </p:nvSpPr>
        <p:spPr bwMode="auto">
          <a:xfrm>
            <a:off x="0" y="-3323"/>
            <a:ext cx="5437487" cy="463846"/>
          </a:xfrm>
          <a:prstGeom prst="rect">
            <a:avLst/>
          </a:prstGeom>
          <a:noFill/>
          <a:ln w="12700">
            <a:noFill/>
            <a:miter lim="800000"/>
            <a:headEnd/>
            <a:tailEnd/>
          </a:ln>
        </p:spPr>
        <p:txBody>
          <a:bodyPr wrap="none" lIns="126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de-DE" sz="2400" b="1" i="0" u="none" strike="noStrike" kern="1200" cap="none" spc="0" normalizeH="0" baseline="0" noProof="0" dirty="0">
                <a:ln>
                  <a:noFill/>
                </a:ln>
                <a:solidFill>
                  <a:srgbClr val="464B71"/>
                </a:solidFill>
                <a:effectLst/>
                <a:uLnTx/>
                <a:uFillTx/>
                <a:latin typeface="Arial"/>
                <a:ea typeface="+mn-ea"/>
                <a:cs typeface="+mn-cs"/>
              </a:rPr>
              <a:t>Gruppendiskussion (Fokusgruppe)</a:t>
            </a:r>
            <a:endParaRPr kumimoji="0" lang="de-AT" sz="2400" b="0" i="0" u="none" strike="noStrike" kern="1200" cap="none" spc="0" normalizeH="0" baseline="0" noProof="0" dirty="0">
              <a:ln>
                <a:noFill/>
              </a:ln>
              <a:solidFill>
                <a:srgbClr val="464B71"/>
              </a:solidFill>
              <a:effectLst/>
              <a:uLnTx/>
              <a:uFillTx/>
              <a:latin typeface="Arial"/>
              <a:ea typeface="+mn-ea"/>
              <a:cs typeface="+mn-cs"/>
            </a:endParaRPr>
          </a:p>
        </p:txBody>
      </p:sp>
      <p:graphicFrame>
        <p:nvGraphicFramePr>
          <p:cNvPr id="3" name="Tabelle 2"/>
          <p:cNvGraphicFramePr>
            <a:graphicFrameLocks noGrp="1"/>
          </p:cNvGraphicFramePr>
          <p:nvPr/>
        </p:nvGraphicFramePr>
        <p:xfrm>
          <a:off x="433731" y="765090"/>
          <a:ext cx="8676402" cy="1289488"/>
        </p:xfrm>
        <a:graphic>
          <a:graphicData uri="http://schemas.openxmlformats.org/drawingml/2006/table">
            <a:tbl>
              <a:tblPr firstRow="1" bandRow="1">
                <a:effectLst>
                  <a:outerShdw blurRad="50800" dist="38100" dir="2700000" algn="tl" rotWithShape="0">
                    <a:prstClr val="black">
                      <a:alpha val="40000"/>
                    </a:prstClr>
                  </a:outerShdw>
                </a:effectLst>
                <a:tableStyleId>{9D7B26C5-4107-4FEC-AEDC-1716B250A1EF}</a:tableStyleId>
              </a:tblPr>
              <a:tblGrid>
                <a:gridCol w="8676402">
                  <a:extLst>
                    <a:ext uri="{9D8B030D-6E8A-4147-A177-3AD203B41FA5}">
                      <a16:colId xmlns:a16="http://schemas.microsoft.com/office/drawing/2014/main" val="20000"/>
                    </a:ext>
                  </a:extLst>
                </a:gridCol>
              </a:tblGrid>
              <a:tr h="1289488">
                <a:tc>
                  <a:txBody>
                    <a:bodyPr/>
                    <a:lstStyle/>
                    <a:p>
                      <a:pPr marL="361950" indent="-361950" algn="l">
                        <a:lnSpc>
                          <a:spcPct val="125000"/>
                        </a:lnSpc>
                        <a:tabLst>
                          <a:tab pos="361950" algn="l"/>
                        </a:tabLst>
                      </a:pPr>
                      <a:r>
                        <a:rPr lang="de-AT" dirty="0">
                          <a:solidFill>
                            <a:srgbClr val="464B7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	</a:t>
                      </a:r>
                      <a:r>
                        <a:rPr lang="de-AT" b="1" kern="0" dirty="0">
                          <a:solidFill>
                            <a:srgbClr val="464B71"/>
                          </a:solidFill>
                          <a:latin typeface="Arial"/>
                        </a:rPr>
                        <a:t>Diskussionsrunde</a:t>
                      </a:r>
                      <a:r>
                        <a:rPr lang="de-AT" b="0" kern="0" dirty="0">
                          <a:solidFill>
                            <a:srgbClr val="464B71"/>
                          </a:solidFill>
                          <a:latin typeface="Arial"/>
                        </a:rPr>
                        <a:t> („runder Tisch“) von rund zehn Personen </a:t>
                      </a:r>
                    </a:p>
                    <a:p>
                      <a:pPr marL="361950" indent="-361950" algn="l">
                        <a:lnSpc>
                          <a:spcPct val="125000"/>
                        </a:lnSpc>
                        <a:tabLst>
                          <a:tab pos="361950" algn="l"/>
                        </a:tabLst>
                      </a:pPr>
                      <a:r>
                        <a:rPr lang="de-AT" dirty="0">
                          <a:solidFill>
                            <a:srgbClr val="464B7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	</a:t>
                      </a:r>
                      <a:r>
                        <a:rPr lang="de-AT" b="0" kern="0" dirty="0">
                          <a:solidFill>
                            <a:srgbClr val="464B71"/>
                          </a:solidFill>
                          <a:latin typeface="Arial"/>
                        </a:rPr>
                        <a:t>Dauer ein bis zwei Stunden,</a:t>
                      </a:r>
                      <a:r>
                        <a:rPr lang="de-AT" b="0" kern="0" baseline="0" dirty="0">
                          <a:solidFill>
                            <a:srgbClr val="464B71"/>
                          </a:solidFill>
                          <a:latin typeface="Arial"/>
                        </a:rPr>
                        <a:t> gelenkt durch Moderation</a:t>
                      </a:r>
                      <a:endParaRPr lang="de-AT" b="0" kern="0" dirty="0">
                        <a:solidFill>
                          <a:srgbClr val="464B71"/>
                        </a:solidFill>
                        <a:latin typeface="Arial"/>
                      </a:endParaRPr>
                    </a:p>
                    <a:p>
                      <a:pPr marL="361950" indent="-361950" algn="l">
                        <a:lnSpc>
                          <a:spcPct val="125000"/>
                        </a:lnSpc>
                        <a:tabLst>
                          <a:tab pos="361950" algn="l"/>
                        </a:tabLst>
                      </a:pPr>
                      <a:r>
                        <a:rPr lang="de-AT" dirty="0">
                          <a:solidFill>
                            <a:srgbClr val="464B7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	</a:t>
                      </a:r>
                      <a:r>
                        <a:rPr lang="de-AT" b="0" kern="0" dirty="0">
                          <a:solidFill>
                            <a:srgbClr val="464B71"/>
                          </a:solidFill>
                          <a:latin typeface="Arial"/>
                        </a:rPr>
                        <a:t>Leitfaden</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bl>
          </a:graphicData>
        </a:graphic>
      </p:graphicFrame>
      <p:sp>
        <p:nvSpPr>
          <p:cNvPr id="6" name="Rectangle 16"/>
          <p:cNvSpPr txBox="1">
            <a:spLocks noChangeArrowheads="1"/>
          </p:cNvSpPr>
          <p:nvPr/>
        </p:nvSpPr>
        <p:spPr bwMode="auto">
          <a:xfrm>
            <a:off x="813769" y="2254606"/>
            <a:ext cx="8308623" cy="1539435"/>
          </a:xfrm>
          <a:prstGeom prst="rect">
            <a:avLst/>
          </a:prstGeom>
          <a:solidFill>
            <a:schemeClr val="bg1"/>
          </a:solidFill>
          <a:ln w="9525" algn="ctr">
            <a:solidFill>
              <a:srgbClr val="464B71"/>
            </a:solidFill>
            <a:miter lim="800000"/>
            <a:headEnd/>
            <a:tailEnd/>
          </a:ln>
          <a:effectLst/>
        </p:spPr>
        <p:txBody>
          <a:bodyPr anchor="ctr"/>
          <a:lstStyle>
            <a:defPPr>
              <a:defRPr lang="de-DE"/>
            </a:defPPr>
            <a:lvl1pPr algn="ctr">
              <a:lnSpc>
                <a:spcPct val="114000"/>
              </a:lnSpc>
              <a:spcBef>
                <a:spcPts val="500"/>
              </a:spcBef>
              <a:spcAft>
                <a:spcPts val="500"/>
              </a:spcAft>
              <a:buClrTx/>
              <a:buFontTx/>
              <a:buNone/>
              <a:defRPr>
                <a:solidFill>
                  <a:srgbClr val="FF0000"/>
                </a:solidFill>
                <a:latin typeface="Calibri" panose="020F0502020204030204" pitchFamily="34" charset="0"/>
              </a:defRPr>
            </a:lvl1pPr>
          </a:lstStyle>
          <a:p>
            <a:pPr marL="0" marR="0" lvl="0" indent="0" algn="l" defTabSz="914400" rtl="0" eaLnBrk="0" fontAlgn="base" latinLnBrk="0" hangingPunct="0">
              <a:lnSpc>
                <a:spcPct val="114000"/>
              </a:lnSpc>
              <a:spcBef>
                <a:spcPts val="300"/>
              </a:spcBef>
              <a:spcAft>
                <a:spcPts val="300"/>
              </a:spcAft>
              <a:buClr>
                <a:srgbClr val="FF0000"/>
              </a:buClr>
              <a:buSzTx/>
              <a:buFontTx/>
              <a:buNone/>
              <a:tabLst>
                <a:tab pos="273050" algn="l"/>
                <a:tab pos="534988" algn="l"/>
              </a:tabLst>
              <a:defRPr/>
            </a:pPr>
            <a:r>
              <a:rPr kumimoji="0" lang="de-AT" sz="1600" b="0" i="0" u="none" strike="noStrike" kern="0" cap="none" spc="0" normalizeH="0" baseline="0" noProof="0">
                <a:ln>
                  <a:noFill/>
                </a:ln>
                <a:solidFill>
                  <a:srgbClr val="464B71"/>
                </a:solidFill>
                <a:effectLst/>
                <a:uLnTx/>
                <a:uFillTx/>
                <a:latin typeface="Arial"/>
                <a:ea typeface="+mn-ea"/>
                <a:cs typeface="Arial"/>
                <a:sym typeface="Wingdings" panose="05000000000000000000" pitchFamily="2" charset="2"/>
              </a:rPr>
              <a:t> </a:t>
            </a:r>
            <a:r>
              <a:rPr kumimoji="0" lang="de-AT" sz="1600" b="0" i="0" u="none" strike="noStrike" kern="0" cap="none" spc="0" normalizeH="0" baseline="0" noProof="0">
                <a:ln>
                  <a:noFill/>
                </a:ln>
                <a:solidFill>
                  <a:srgbClr val="464B71"/>
                </a:solidFill>
                <a:effectLst/>
                <a:uLnTx/>
                <a:uFillTx/>
                <a:latin typeface="Arial"/>
                <a:ea typeface="+mn-ea"/>
                <a:cs typeface="Arial"/>
              </a:rPr>
              <a:t>homogene oder heterogene Teilnehmerschaft </a:t>
            </a:r>
            <a:r>
              <a:rPr kumimoji="0" lang="de-AT" sz="1600" b="0" i="0" u="none" strike="noStrike" kern="0" cap="none" spc="0" normalizeH="0" baseline="0" noProof="0">
                <a:ln>
                  <a:noFill/>
                </a:ln>
                <a:solidFill>
                  <a:srgbClr val="464B71"/>
                </a:solidFill>
                <a:effectLst/>
                <a:uLnTx/>
                <a:uFillTx/>
                <a:latin typeface="Arial" panose="020B0604020202020204" pitchFamily="34" charset="0"/>
                <a:ea typeface="+mn-ea"/>
                <a:cs typeface="Arial" panose="020B0604020202020204" pitchFamily="34" charset="0"/>
              </a:rPr>
              <a:t>►</a:t>
            </a:r>
            <a:r>
              <a:rPr kumimoji="0" lang="de-AT" sz="1600" b="0" i="0" u="none" strike="noStrike" kern="0" cap="none" spc="0" normalizeH="0" baseline="0" noProof="0">
                <a:ln>
                  <a:noFill/>
                </a:ln>
                <a:solidFill>
                  <a:srgbClr val="464B71"/>
                </a:solidFill>
                <a:effectLst/>
                <a:uLnTx/>
                <a:uFillTx/>
                <a:latin typeface="Arial"/>
                <a:ea typeface="+mn-ea"/>
                <a:cs typeface="Arial"/>
              </a:rPr>
              <a:t> je nach Themenstellung</a:t>
            </a:r>
          </a:p>
          <a:p>
            <a:pPr marL="0" marR="0" lvl="0" indent="0" algn="l" defTabSz="914400" rtl="0" eaLnBrk="0" fontAlgn="base" latinLnBrk="0" hangingPunct="0">
              <a:lnSpc>
                <a:spcPct val="114000"/>
              </a:lnSpc>
              <a:spcBef>
                <a:spcPts val="300"/>
              </a:spcBef>
              <a:spcAft>
                <a:spcPts val="300"/>
              </a:spcAft>
              <a:buClr>
                <a:srgbClr val="FF0000"/>
              </a:buClr>
              <a:buSzTx/>
              <a:buFontTx/>
              <a:buNone/>
              <a:tabLst>
                <a:tab pos="273050" algn="l"/>
                <a:tab pos="534988" algn="l"/>
              </a:tabLst>
              <a:defRPr/>
            </a:pPr>
            <a:r>
              <a:rPr kumimoji="0" lang="de-AT" sz="1600" b="0" i="0" u="none" strike="noStrike" kern="0" cap="none" spc="0" normalizeH="0" baseline="0" noProof="0">
                <a:ln>
                  <a:noFill/>
                </a:ln>
                <a:solidFill>
                  <a:srgbClr val="464B71"/>
                </a:solidFill>
                <a:effectLst/>
                <a:uLnTx/>
                <a:uFillTx/>
                <a:latin typeface="Arial"/>
                <a:ea typeface="+mn-ea"/>
                <a:cs typeface="Arial"/>
                <a:sym typeface="Wingdings" panose="05000000000000000000" pitchFamily="2" charset="2"/>
              </a:rPr>
              <a:t> </a:t>
            </a:r>
            <a:r>
              <a:rPr kumimoji="0" lang="de-AT" sz="1600" b="0" i="0" u="none" strike="noStrike" kern="0" cap="none" spc="0" normalizeH="0" baseline="0" noProof="0">
                <a:ln>
                  <a:noFill/>
                </a:ln>
                <a:solidFill>
                  <a:srgbClr val="464B71"/>
                </a:solidFill>
                <a:effectLst/>
                <a:uLnTx/>
                <a:uFillTx/>
                <a:latin typeface="Arial"/>
                <a:ea typeface="+mn-ea"/>
                <a:cs typeface="Arial"/>
              </a:rPr>
              <a:t>gute Möglichkeit, Gegenstände oder Infomaterial direkt miteinzubeziehen</a:t>
            </a:r>
          </a:p>
          <a:p>
            <a:pPr marL="0" marR="0" lvl="0" indent="0" algn="l" defTabSz="914400" rtl="0" eaLnBrk="0" fontAlgn="base" latinLnBrk="0" hangingPunct="0">
              <a:lnSpc>
                <a:spcPct val="114000"/>
              </a:lnSpc>
              <a:spcBef>
                <a:spcPts val="300"/>
              </a:spcBef>
              <a:spcAft>
                <a:spcPts val="300"/>
              </a:spcAft>
              <a:buClr>
                <a:srgbClr val="FF0000"/>
              </a:buClr>
              <a:buSzTx/>
              <a:buFontTx/>
              <a:buNone/>
              <a:tabLst>
                <a:tab pos="273050" algn="l"/>
                <a:tab pos="534988" algn="l"/>
              </a:tabLst>
              <a:defRPr/>
            </a:pPr>
            <a:r>
              <a:rPr kumimoji="0" lang="de-AT" sz="1600" b="0" i="0" u="none" strike="noStrike" kern="0" cap="none" spc="0" normalizeH="0" baseline="0" noProof="0">
                <a:ln>
                  <a:noFill/>
                </a:ln>
                <a:solidFill>
                  <a:srgbClr val="464B71"/>
                </a:solidFill>
                <a:effectLst/>
                <a:uLnTx/>
                <a:uFillTx/>
                <a:latin typeface="Arial"/>
                <a:ea typeface="+mn-ea"/>
                <a:cs typeface="Arial"/>
                <a:sym typeface="Wingdings" panose="05000000000000000000" pitchFamily="2" charset="2"/>
              </a:rPr>
              <a:t> </a:t>
            </a:r>
            <a:r>
              <a:rPr kumimoji="0" lang="de-AT" sz="1600" b="0" i="0" u="none" strike="noStrike" kern="0" cap="none" spc="0" normalizeH="0" baseline="0" noProof="0">
                <a:ln>
                  <a:noFill/>
                </a:ln>
                <a:solidFill>
                  <a:srgbClr val="464B71"/>
                </a:solidFill>
                <a:effectLst/>
                <a:uLnTx/>
                <a:uFillTx/>
                <a:latin typeface="Arial"/>
                <a:ea typeface="+mn-ea"/>
                <a:cs typeface="Arial"/>
              </a:rPr>
              <a:t>Gruppensituation: wechselseitige Anregungen im Gespräch, Abbau von Hemmungen</a:t>
            </a:r>
          </a:p>
          <a:p>
            <a:pPr marL="0" marR="0" lvl="0" indent="0" algn="l" defTabSz="914400" rtl="0" eaLnBrk="0" fontAlgn="base" latinLnBrk="0" hangingPunct="0">
              <a:lnSpc>
                <a:spcPct val="114000"/>
              </a:lnSpc>
              <a:spcBef>
                <a:spcPts val="300"/>
              </a:spcBef>
              <a:spcAft>
                <a:spcPts val="300"/>
              </a:spcAft>
              <a:buClr>
                <a:srgbClr val="FF0000"/>
              </a:buClr>
              <a:buSzTx/>
              <a:buFontTx/>
              <a:buNone/>
              <a:tabLst>
                <a:tab pos="273050" algn="l"/>
                <a:tab pos="534988" algn="l"/>
              </a:tabLst>
              <a:defRPr/>
            </a:pPr>
            <a:r>
              <a:rPr kumimoji="0" lang="de-AT" sz="1600" b="0" i="0" u="none" strike="noStrike" kern="0" cap="none" spc="0" normalizeH="0" baseline="0" noProof="0">
                <a:ln>
                  <a:noFill/>
                </a:ln>
                <a:solidFill>
                  <a:srgbClr val="464B71"/>
                </a:solidFill>
                <a:effectLst/>
                <a:uLnTx/>
                <a:uFillTx/>
                <a:latin typeface="Arial"/>
                <a:ea typeface="+mn-ea"/>
                <a:cs typeface="Arial"/>
                <a:sym typeface="Wingdings" panose="05000000000000000000" pitchFamily="2" charset="2"/>
              </a:rPr>
              <a:t> </a:t>
            </a:r>
            <a:r>
              <a:rPr kumimoji="0" lang="de-AT" sz="1600" b="0" i="0" u="none" strike="noStrike" kern="0" cap="none" spc="0" normalizeH="0" baseline="0" noProof="0">
                <a:ln>
                  <a:noFill/>
                </a:ln>
                <a:solidFill>
                  <a:srgbClr val="464B71"/>
                </a:solidFill>
                <a:effectLst/>
                <a:uLnTx/>
                <a:uFillTx/>
                <a:latin typeface="Arial"/>
                <a:ea typeface="+mn-ea"/>
                <a:cs typeface="Arial"/>
              </a:rPr>
              <a:t>Aufzeichnung elektronisch </a:t>
            </a:r>
            <a:r>
              <a:rPr kumimoji="0" lang="de-AT" sz="1600" b="0" i="0" u="none" strike="noStrike" kern="0" cap="none" spc="0" normalizeH="0" baseline="0" noProof="0">
                <a:ln>
                  <a:noFill/>
                </a:ln>
                <a:solidFill>
                  <a:srgbClr val="464B71"/>
                </a:solidFill>
                <a:effectLst/>
                <a:uLnTx/>
                <a:uFillTx/>
                <a:latin typeface="Arial" panose="020B0604020202020204" pitchFamily="34" charset="0"/>
                <a:ea typeface="+mn-ea"/>
                <a:cs typeface="Arial" panose="020B0604020202020204" pitchFamily="34" charset="0"/>
              </a:rPr>
              <a:t>►</a:t>
            </a:r>
            <a:r>
              <a:rPr kumimoji="0" lang="de-AT" sz="1600" b="0" i="0" u="none" strike="noStrike" kern="0" cap="none" spc="0" normalizeH="0" baseline="0" noProof="0">
                <a:ln>
                  <a:noFill/>
                </a:ln>
                <a:solidFill>
                  <a:srgbClr val="464B71"/>
                </a:solidFill>
                <a:effectLst/>
                <a:uLnTx/>
                <a:uFillTx/>
                <a:latin typeface="Arial"/>
                <a:ea typeface="+mn-ea"/>
                <a:cs typeface="Arial"/>
              </a:rPr>
              <a:t> dann Transkription </a:t>
            </a:r>
            <a:r>
              <a:rPr kumimoji="0" lang="de-AT" sz="1600" b="0" i="0" u="none" strike="noStrike" kern="0" cap="none" spc="0" normalizeH="0" baseline="0" noProof="0">
                <a:ln>
                  <a:noFill/>
                </a:ln>
                <a:solidFill>
                  <a:srgbClr val="464B71"/>
                </a:solidFill>
                <a:effectLst/>
                <a:uLnTx/>
                <a:uFillTx/>
                <a:latin typeface="Arial" panose="020B0604020202020204" pitchFamily="34" charset="0"/>
                <a:ea typeface="+mn-ea"/>
                <a:cs typeface="Arial" panose="020B0604020202020204" pitchFamily="34" charset="0"/>
              </a:rPr>
              <a:t>► </a:t>
            </a:r>
            <a:r>
              <a:rPr kumimoji="0" lang="de-AT" sz="1600" b="0" i="0" u="none" strike="noStrike" kern="0" cap="none" spc="0" normalizeH="0" baseline="0" noProof="0">
                <a:ln>
                  <a:noFill/>
                </a:ln>
                <a:solidFill>
                  <a:srgbClr val="464B71"/>
                </a:solidFill>
                <a:effectLst/>
                <a:uLnTx/>
                <a:uFillTx/>
                <a:latin typeface="Arial"/>
                <a:ea typeface="+mn-ea"/>
                <a:cs typeface="Arial"/>
              </a:rPr>
              <a:t>dann Auswertung</a:t>
            </a:r>
          </a:p>
        </p:txBody>
      </p:sp>
      <p:graphicFrame>
        <p:nvGraphicFramePr>
          <p:cNvPr id="7" name="Objekt 6"/>
          <p:cNvGraphicFramePr>
            <a:graphicFrameLocks noChangeAspect="1"/>
          </p:cNvGraphicFramePr>
          <p:nvPr>
            <p:extLst>
              <p:ext uri="{D42A27DB-BD31-4B8C-83A1-F6EECF244321}">
                <p14:modId xmlns:p14="http://schemas.microsoft.com/office/powerpoint/2010/main" val="2832358432"/>
              </p:ext>
            </p:extLst>
          </p:nvPr>
        </p:nvGraphicFramePr>
        <p:xfrm>
          <a:off x="812799" y="3994150"/>
          <a:ext cx="8310563" cy="2576513"/>
        </p:xfrm>
        <a:graphic>
          <a:graphicData uri="http://schemas.openxmlformats.org/presentationml/2006/ole">
            <mc:AlternateContent xmlns:mc="http://schemas.openxmlformats.org/markup-compatibility/2006">
              <mc:Choice xmlns:v="urn:schemas-microsoft-com:vml" Requires="v">
                <p:oleObj name="Worksheet" r:id="rId3" imgW="8267729" imgH="2562225" progId="Excel.Sheet.12">
                  <p:embed/>
                </p:oleObj>
              </mc:Choice>
              <mc:Fallback>
                <p:oleObj name="Worksheet" r:id="rId3" imgW="8267729" imgH="2562225" progId="Excel.Sheet.12">
                  <p:embed/>
                  <p:pic>
                    <p:nvPicPr>
                      <p:cNvPr id="7" name="Objekt 6"/>
                      <p:cNvPicPr/>
                      <p:nvPr/>
                    </p:nvPicPr>
                    <p:blipFill>
                      <a:blip r:embed="rId4"/>
                      <a:stretch>
                        <a:fillRect/>
                      </a:stretch>
                    </p:blipFill>
                    <p:spPr>
                      <a:xfrm>
                        <a:off x="812799" y="3994150"/>
                        <a:ext cx="8310563" cy="2576513"/>
                      </a:xfrm>
                      <a:prstGeom prst="rect">
                        <a:avLst/>
                      </a:prstGeom>
                    </p:spPr>
                  </p:pic>
                </p:oleObj>
              </mc:Fallback>
            </mc:AlternateContent>
          </a:graphicData>
        </a:graphic>
      </p:graphicFrame>
      <p:sp>
        <p:nvSpPr>
          <p:cNvPr id="13" name="Rechteck 12">
            <a:extLst>
              <a:ext uri="{FF2B5EF4-FFF2-40B4-BE49-F238E27FC236}">
                <a16:creationId xmlns:a16="http://schemas.microsoft.com/office/drawing/2014/main" id="{E5442B2E-76FC-DA58-E9E2-C3ACB0A09E32}"/>
              </a:ext>
            </a:extLst>
          </p:cNvPr>
          <p:cNvSpPr/>
          <p:nvPr/>
        </p:nvSpPr>
        <p:spPr>
          <a:xfrm>
            <a:off x="2" y="6614160"/>
            <a:ext cx="9311638" cy="243841"/>
          </a:xfrm>
          <a:prstGeom prst="rect">
            <a:avLst/>
          </a:prstGeom>
          <a:no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empirische</a:t>
            </a:r>
            <a:r>
              <a:rPr lang="en-US" sz="1000" i="1" dirty="0">
                <a:solidFill>
                  <a:srgbClr val="FFFFFF">
                    <a:lumMod val="50000"/>
                  </a:srgbClr>
                </a:solidFill>
              </a:rPr>
              <a:t> </a:t>
            </a:r>
            <a:r>
              <a:rPr lang="en-US" sz="1000" i="1" dirty="0" err="1">
                <a:solidFill>
                  <a:srgbClr val="FFFFFF">
                    <a:lumMod val="50000"/>
                  </a:srgbClr>
                </a:solidFill>
              </a:rPr>
              <a:t>Sozialforschung</a:t>
            </a:r>
            <a:r>
              <a:rPr lang="en-US" sz="1000" i="1" dirty="0">
                <a:solidFill>
                  <a:srgbClr val="FFFFFF">
                    <a:lumMod val="50000"/>
                  </a:srgbClr>
                </a:solidFill>
              </a:rPr>
              <a:t>.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36–38.</a:t>
            </a:r>
            <a:endParaRPr lang="de-DE" sz="1000" dirty="0">
              <a:solidFill>
                <a:srgbClr val="FFFFFF">
                  <a:lumMod val="50000"/>
                </a:srgbClr>
              </a:solidFill>
            </a:endParaRPr>
          </a:p>
        </p:txBody>
      </p:sp>
      <p:pic>
        <p:nvPicPr>
          <p:cNvPr id="2" name="Grafik 1" descr="Ein Bild, das Text, Screenshot, Schrift, Grafikdesign enthält.&#10;&#10;Automatisch generierte Beschreibung">
            <a:extLst>
              <a:ext uri="{FF2B5EF4-FFF2-40B4-BE49-F238E27FC236}">
                <a16:creationId xmlns:a16="http://schemas.microsoft.com/office/drawing/2014/main" id="{1B4F4DEF-FD6B-870A-6575-BD1E164D8EA1}"/>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360000">
            <a:off x="9390538" y="6191925"/>
            <a:ext cx="409019" cy="5760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0249540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fade">
                                      <p:cBhvr>
                                        <p:cTn id="19" dur="500"/>
                                        <p:tgtEl>
                                          <p:spTgt spid="13"/>
                                        </p:tgtEl>
                                      </p:cBhvr>
                                    </p:animEffect>
                                  </p:childTnLst>
                                </p:cTn>
                              </p:par>
                              <p:par>
                                <p:cTn id="20" presetID="10" presetClass="entr" presetSubtype="0" fill="hold" nodeType="with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fade">
                                      <p:cBhvr>
                                        <p:cTn id="2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3"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Box 4"/>
          <p:cNvSpPr txBox="1">
            <a:spLocks noChangeArrowheads="1"/>
          </p:cNvSpPr>
          <p:nvPr/>
        </p:nvSpPr>
        <p:spPr bwMode="auto">
          <a:xfrm>
            <a:off x="0" y="-3323"/>
            <a:ext cx="4267295" cy="463846"/>
          </a:xfrm>
          <a:prstGeom prst="rect">
            <a:avLst/>
          </a:prstGeom>
          <a:noFill/>
          <a:ln w="12700">
            <a:noFill/>
            <a:miter lim="800000"/>
            <a:headEnd/>
            <a:tailEnd/>
          </a:ln>
        </p:spPr>
        <p:txBody>
          <a:bodyPr wrap="none" lIns="126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de-DE" sz="2400" b="1" i="0" u="none" strike="noStrike" kern="1200" cap="none" spc="0" normalizeH="0" baseline="0" noProof="0">
                <a:ln>
                  <a:noFill/>
                </a:ln>
                <a:solidFill>
                  <a:srgbClr val="464B71"/>
                </a:solidFill>
                <a:effectLst/>
                <a:uLnTx/>
                <a:uFillTx/>
                <a:latin typeface="Arial"/>
                <a:ea typeface="+mn-ea"/>
                <a:cs typeface="+mn-cs"/>
              </a:rPr>
              <a:t>Qualitative Einzelbefragung</a:t>
            </a:r>
            <a:endParaRPr kumimoji="0" lang="de-AT" sz="2400" b="0" i="0" u="none" strike="noStrike" kern="1200" cap="none" spc="0" normalizeH="0" baseline="0" noProof="0">
              <a:ln>
                <a:noFill/>
              </a:ln>
              <a:solidFill>
                <a:srgbClr val="464B71"/>
              </a:solidFill>
              <a:effectLst/>
              <a:uLnTx/>
              <a:uFillTx/>
              <a:latin typeface="Arial"/>
              <a:ea typeface="+mn-ea"/>
              <a:cs typeface="+mn-cs"/>
            </a:endParaRPr>
          </a:p>
        </p:txBody>
      </p:sp>
      <p:graphicFrame>
        <p:nvGraphicFramePr>
          <p:cNvPr id="3" name="Tabelle 2"/>
          <p:cNvGraphicFramePr>
            <a:graphicFrameLocks noGrp="1"/>
          </p:cNvGraphicFramePr>
          <p:nvPr/>
        </p:nvGraphicFramePr>
        <p:xfrm>
          <a:off x="433731" y="765090"/>
          <a:ext cx="8676402" cy="1289488"/>
        </p:xfrm>
        <a:graphic>
          <a:graphicData uri="http://schemas.openxmlformats.org/drawingml/2006/table">
            <a:tbl>
              <a:tblPr firstRow="1" bandRow="1">
                <a:effectLst>
                  <a:outerShdw blurRad="50800" dist="38100" dir="2700000" algn="tl" rotWithShape="0">
                    <a:prstClr val="black">
                      <a:alpha val="40000"/>
                    </a:prstClr>
                  </a:outerShdw>
                </a:effectLst>
                <a:tableStyleId>{9D7B26C5-4107-4FEC-AEDC-1716B250A1EF}</a:tableStyleId>
              </a:tblPr>
              <a:tblGrid>
                <a:gridCol w="8676402">
                  <a:extLst>
                    <a:ext uri="{9D8B030D-6E8A-4147-A177-3AD203B41FA5}">
                      <a16:colId xmlns:a16="http://schemas.microsoft.com/office/drawing/2014/main" val="20000"/>
                    </a:ext>
                  </a:extLst>
                </a:gridCol>
              </a:tblGrid>
              <a:tr h="1289488">
                <a:tc>
                  <a:txBody>
                    <a:bodyPr/>
                    <a:lstStyle/>
                    <a:p>
                      <a:pPr marL="361950" indent="-361950" algn="l">
                        <a:lnSpc>
                          <a:spcPct val="125000"/>
                        </a:lnSpc>
                        <a:tabLst>
                          <a:tab pos="361950" algn="l"/>
                        </a:tabLst>
                      </a:pPr>
                      <a:r>
                        <a:rPr lang="de-AT">
                          <a:solidFill>
                            <a:srgbClr val="464B7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	</a:t>
                      </a:r>
                      <a:r>
                        <a:rPr lang="de-AT" b="1" kern="0">
                          <a:solidFill>
                            <a:srgbClr val="464B71"/>
                          </a:solidFill>
                          <a:latin typeface="Arial"/>
                        </a:rPr>
                        <a:t>Einzelgespräche</a:t>
                      </a:r>
                      <a:r>
                        <a:rPr lang="de-AT" b="0" kern="0">
                          <a:solidFill>
                            <a:srgbClr val="464B71"/>
                          </a:solidFill>
                          <a:latin typeface="Arial"/>
                        </a:rPr>
                        <a:t> aus Befragtenperspektive</a:t>
                      </a:r>
                    </a:p>
                    <a:p>
                      <a:pPr marL="361950" indent="-361950" algn="l">
                        <a:lnSpc>
                          <a:spcPct val="125000"/>
                        </a:lnSpc>
                        <a:tabLst>
                          <a:tab pos="361950" algn="l"/>
                        </a:tabLst>
                      </a:pPr>
                      <a:r>
                        <a:rPr lang="de-AT">
                          <a:solidFill>
                            <a:srgbClr val="464B7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	</a:t>
                      </a:r>
                      <a:r>
                        <a:rPr lang="de-AT" b="0" kern="0">
                          <a:solidFill>
                            <a:srgbClr val="464B71"/>
                          </a:solidFill>
                          <a:latin typeface="Arial"/>
                        </a:rPr>
                        <a:t>völlig freier Gesprächsverlauf oder zumindest frei formulierbare Fragen </a:t>
                      </a:r>
                    </a:p>
                    <a:p>
                      <a:pPr marL="361950" indent="-361950" algn="l">
                        <a:lnSpc>
                          <a:spcPct val="125000"/>
                        </a:lnSpc>
                        <a:tabLst>
                          <a:tab pos="361950" algn="l"/>
                        </a:tabLst>
                      </a:pPr>
                      <a:r>
                        <a:rPr lang="de-AT" b="0">
                          <a:solidFill>
                            <a:srgbClr val="464B7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	</a:t>
                      </a:r>
                      <a:r>
                        <a:rPr lang="de-AT" b="0" kern="0">
                          <a:solidFill>
                            <a:srgbClr val="464B71"/>
                          </a:solidFill>
                          <a:latin typeface="Arial"/>
                        </a:rPr>
                        <a:t>ausschließlich oder überwiegend offene Fragen</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bl>
          </a:graphicData>
        </a:graphic>
      </p:graphicFrame>
      <p:sp>
        <p:nvSpPr>
          <p:cNvPr id="7" name="Rectangle 16"/>
          <p:cNvSpPr txBox="1">
            <a:spLocks noChangeArrowheads="1"/>
          </p:cNvSpPr>
          <p:nvPr/>
        </p:nvSpPr>
        <p:spPr bwMode="auto">
          <a:xfrm>
            <a:off x="812799" y="2358170"/>
            <a:ext cx="8308623" cy="2540392"/>
          </a:xfrm>
          <a:prstGeom prst="rect">
            <a:avLst/>
          </a:prstGeom>
          <a:noFill/>
          <a:ln w="9525" algn="ctr">
            <a:solidFill>
              <a:srgbClr val="464B71"/>
            </a:solidFill>
            <a:miter lim="800000"/>
            <a:headEnd/>
            <a:tailEnd/>
          </a:ln>
          <a:effectLst/>
        </p:spPr>
        <p:txBody>
          <a:bodyPr anchor="ctr"/>
          <a:lstStyle>
            <a:defPPr>
              <a:defRPr lang="de-DE"/>
            </a:defPPr>
            <a:lvl1pPr algn="ctr">
              <a:lnSpc>
                <a:spcPct val="114000"/>
              </a:lnSpc>
              <a:spcBef>
                <a:spcPts val="500"/>
              </a:spcBef>
              <a:spcAft>
                <a:spcPts val="500"/>
              </a:spcAft>
              <a:buClrTx/>
              <a:buFontTx/>
              <a:buNone/>
              <a:defRPr>
                <a:solidFill>
                  <a:srgbClr val="FF0000"/>
                </a:solidFill>
                <a:latin typeface="Calibri" panose="020F0502020204030204" pitchFamily="34" charset="0"/>
              </a:defRPr>
            </a:lvl1pPr>
          </a:lstStyle>
          <a:p>
            <a:pPr marL="0" marR="0" lvl="0" indent="0" algn="l" defTabSz="914400" rtl="0" eaLnBrk="0" fontAlgn="base" latinLnBrk="0" hangingPunct="0">
              <a:lnSpc>
                <a:spcPct val="114000"/>
              </a:lnSpc>
              <a:spcBef>
                <a:spcPts val="550"/>
              </a:spcBef>
              <a:spcAft>
                <a:spcPts val="550"/>
              </a:spcAft>
              <a:buClr>
                <a:srgbClr val="FF0000"/>
              </a:buClr>
              <a:buSzTx/>
              <a:buFontTx/>
              <a:buNone/>
              <a:tabLst>
                <a:tab pos="273050" algn="l"/>
                <a:tab pos="534988" algn="l"/>
              </a:tabLst>
              <a:defRPr/>
            </a:pPr>
            <a:r>
              <a:rPr kumimoji="0" lang="de-AT" sz="1800" b="1" i="0" u="none" strike="noStrike" kern="0" cap="none" spc="0" normalizeH="0" baseline="0" noProof="0" dirty="0">
                <a:ln>
                  <a:noFill/>
                </a:ln>
                <a:solidFill>
                  <a:srgbClr val="464B71"/>
                </a:solidFill>
                <a:effectLst/>
                <a:uLnTx/>
                <a:uFillTx/>
                <a:latin typeface="Arial"/>
                <a:ea typeface="+mn-ea"/>
                <a:cs typeface="Arial"/>
              </a:rPr>
              <a:t>Bandbreite von völlig narrativ: </a:t>
            </a:r>
            <a:br>
              <a:rPr kumimoji="0" lang="de-AT" sz="1800" b="1" i="0" u="none" strike="noStrike" kern="0" cap="none" spc="0" normalizeH="0" baseline="0" noProof="0" dirty="0">
                <a:ln>
                  <a:noFill/>
                </a:ln>
                <a:solidFill>
                  <a:srgbClr val="464B71"/>
                </a:solidFill>
                <a:effectLst/>
                <a:uLnTx/>
                <a:uFillTx/>
                <a:latin typeface="Arial"/>
                <a:ea typeface="+mn-ea"/>
                <a:cs typeface="Arial"/>
              </a:rPr>
            </a:br>
            <a:r>
              <a:rPr kumimoji="0" lang="de-AT" sz="1600" b="0" i="0" u="none" strike="noStrike" kern="0" cap="none" spc="0" normalizeH="0" baseline="0" noProof="0" dirty="0">
                <a:ln>
                  <a:noFill/>
                </a:ln>
                <a:solidFill>
                  <a:srgbClr val="464B71"/>
                </a:solidFill>
                <a:effectLst/>
                <a:uLnTx/>
                <a:uFillTx/>
                <a:latin typeface="Arial"/>
                <a:ea typeface="+mn-ea"/>
                <a:cs typeface="Arial"/>
              </a:rPr>
              <a:t>	</a:t>
            </a:r>
            <a:r>
              <a:rPr kumimoji="0" lang="de-AT" sz="1600" b="0" i="1" u="none" strike="noStrike" kern="0" cap="none" spc="0" normalizeH="0" baseline="0" noProof="0" dirty="0">
                <a:ln>
                  <a:noFill/>
                </a:ln>
                <a:solidFill>
                  <a:srgbClr val="464B71"/>
                </a:solidFill>
                <a:effectLst/>
                <a:uLnTx/>
                <a:uFillTx/>
                <a:latin typeface="Arial"/>
                <a:ea typeface="+mn-ea"/>
                <a:cs typeface="Arial"/>
              </a:rPr>
              <a:t>„Denken Sie an gestern. Wie war der Tag? Erzählen Sie mir, was Sie vom Aufstehen </a:t>
            </a:r>
            <a:br>
              <a:rPr kumimoji="0" lang="de-AT" sz="1600" b="0" i="1" u="none" strike="noStrike" kern="0" cap="none" spc="0" normalizeH="0" baseline="0" noProof="0" dirty="0">
                <a:ln>
                  <a:noFill/>
                </a:ln>
                <a:solidFill>
                  <a:srgbClr val="464B71"/>
                </a:solidFill>
                <a:effectLst/>
                <a:uLnTx/>
                <a:uFillTx/>
                <a:latin typeface="Arial"/>
                <a:ea typeface="+mn-ea"/>
                <a:cs typeface="Arial"/>
              </a:rPr>
            </a:br>
            <a:r>
              <a:rPr kumimoji="0" lang="de-AT" sz="1600" b="0" i="1" u="none" strike="noStrike" kern="0" cap="none" spc="0" normalizeH="0" baseline="0" noProof="0" dirty="0">
                <a:ln>
                  <a:noFill/>
                </a:ln>
                <a:solidFill>
                  <a:srgbClr val="464B71"/>
                </a:solidFill>
                <a:effectLst/>
                <a:uLnTx/>
                <a:uFillTx/>
                <a:latin typeface="Arial"/>
                <a:ea typeface="+mn-ea"/>
                <a:cs typeface="Arial"/>
              </a:rPr>
              <a:t>	an alles gemacht haben, bis Sie am Abend das Schnitzel gegessen haben.“   		___________________________________________________________ </a:t>
            </a:r>
            <a:r>
              <a:rPr kumimoji="0" lang="de-AT" sz="2000" b="0" i="1" u="none" strike="noStrike" kern="0" cap="none" spc="0" normalizeH="0" baseline="0" noProof="0" dirty="0">
                <a:ln>
                  <a:noFill/>
                </a:ln>
                <a:solidFill>
                  <a:srgbClr val="464B71"/>
                </a:solidFill>
                <a:effectLst/>
                <a:uLnTx/>
                <a:uFillTx/>
                <a:latin typeface="Arial"/>
                <a:ea typeface="+mn-ea"/>
                <a:cs typeface="Arial"/>
                <a:sym typeface="Wingdings" panose="05000000000000000000" pitchFamily="2" charset="2"/>
              </a:rPr>
              <a:t></a:t>
            </a:r>
            <a:endParaRPr kumimoji="0" lang="de-AT" sz="2000" b="0" i="1" u="none" strike="noStrike" kern="0" cap="none" spc="0" normalizeH="0" baseline="0" noProof="0" dirty="0">
              <a:ln>
                <a:noFill/>
              </a:ln>
              <a:solidFill>
                <a:srgbClr val="464B71"/>
              </a:solidFill>
              <a:effectLst/>
              <a:uLnTx/>
              <a:uFillTx/>
              <a:latin typeface="Arial"/>
              <a:ea typeface="+mn-ea"/>
              <a:cs typeface="Arial"/>
            </a:endParaRPr>
          </a:p>
          <a:p>
            <a:pPr marL="0" marR="0" lvl="0" indent="0" algn="l" defTabSz="914400" rtl="0" eaLnBrk="0" fontAlgn="base" latinLnBrk="0" hangingPunct="0">
              <a:lnSpc>
                <a:spcPct val="114000"/>
              </a:lnSpc>
              <a:spcBef>
                <a:spcPts val="550"/>
              </a:spcBef>
              <a:spcAft>
                <a:spcPts val="550"/>
              </a:spcAft>
              <a:buClr>
                <a:srgbClr val="FF0000"/>
              </a:buClr>
              <a:buSzTx/>
              <a:buFontTx/>
              <a:buNone/>
              <a:tabLst>
                <a:tab pos="273050" algn="l"/>
                <a:tab pos="534988" algn="l"/>
              </a:tabLst>
              <a:defRPr/>
            </a:pPr>
            <a:r>
              <a:rPr kumimoji="0" lang="de-AT" sz="1800" b="1" i="0" u="none" strike="noStrike" kern="0" cap="none" spc="0" normalizeH="0" baseline="0" noProof="0" dirty="0">
                <a:ln>
                  <a:noFill/>
                </a:ln>
                <a:solidFill>
                  <a:srgbClr val="464B71"/>
                </a:solidFill>
                <a:effectLst/>
                <a:uLnTx/>
                <a:uFillTx/>
                <a:latin typeface="Arial"/>
                <a:ea typeface="+mn-ea"/>
                <a:cs typeface="Arial"/>
              </a:rPr>
              <a:t>… bis zu strukturiertem Fragebogen, qualitativ:</a:t>
            </a:r>
            <a:r>
              <a:rPr kumimoji="0" lang="de-AT" sz="1800" b="0" i="0" u="none" strike="noStrike" kern="0" cap="none" spc="0" normalizeH="0" baseline="0" noProof="0" dirty="0">
                <a:ln>
                  <a:noFill/>
                </a:ln>
                <a:solidFill>
                  <a:srgbClr val="464B71"/>
                </a:solidFill>
                <a:effectLst/>
                <a:uLnTx/>
                <a:uFillTx/>
                <a:latin typeface="Arial"/>
                <a:ea typeface="+mn-ea"/>
                <a:cs typeface="Arial"/>
              </a:rPr>
              <a:t> </a:t>
            </a:r>
            <a:br>
              <a:rPr kumimoji="0" lang="de-AT" sz="1800" b="0" i="0" u="none" strike="noStrike" kern="0" cap="none" spc="0" normalizeH="0" baseline="0" noProof="0" dirty="0">
                <a:ln>
                  <a:noFill/>
                </a:ln>
                <a:solidFill>
                  <a:srgbClr val="464B71"/>
                </a:solidFill>
                <a:effectLst/>
                <a:uLnTx/>
                <a:uFillTx/>
                <a:latin typeface="Arial"/>
                <a:ea typeface="+mn-ea"/>
                <a:cs typeface="Arial"/>
              </a:rPr>
            </a:br>
            <a:r>
              <a:rPr kumimoji="0" lang="de-AT" sz="1800" b="0" i="0" u="none" strike="noStrike" kern="0" cap="none" spc="0" normalizeH="0" baseline="0" noProof="0" dirty="0">
                <a:ln>
                  <a:noFill/>
                </a:ln>
                <a:solidFill>
                  <a:srgbClr val="464B71"/>
                </a:solidFill>
                <a:effectLst/>
                <a:uLnTx/>
                <a:uFillTx/>
                <a:latin typeface="Arial"/>
                <a:ea typeface="+mn-ea"/>
                <a:cs typeface="Arial"/>
              </a:rPr>
              <a:t>	</a:t>
            </a:r>
            <a:r>
              <a:rPr kumimoji="0" lang="de-AT" sz="1600" b="0" i="1" u="none" strike="noStrike" kern="0" cap="none" spc="0" normalizeH="0" baseline="0" noProof="0" dirty="0">
                <a:ln>
                  <a:noFill/>
                </a:ln>
                <a:solidFill>
                  <a:srgbClr val="464B71"/>
                </a:solidFill>
                <a:effectLst/>
                <a:uLnTx/>
                <a:uFillTx/>
                <a:latin typeface="Arial"/>
                <a:ea typeface="+mn-ea"/>
                <a:cs typeface="Arial"/>
              </a:rPr>
              <a:t>„Wenn Sie am Abend ein Schnitzel essen: Wie geht es Ihnen dabei?“	</a:t>
            </a:r>
            <a:br>
              <a:rPr kumimoji="0" lang="de-AT" sz="1600" b="0" i="1" u="none" strike="noStrike" kern="0" cap="none" spc="0" normalizeH="0" baseline="0" noProof="0" dirty="0">
                <a:ln>
                  <a:noFill/>
                </a:ln>
                <a:solidFill>
                  <a:srgbClr val="464B71"/>
                </a:solidFill>
                <a:effectLst/>
                <a:uLnTx/>
                <a:uFillTx/>
                <a:latin typeface="Arial"/>
                <a:ea typeface="+mn-ea"/>
                <a:cs typeface="Arial"/>
              </a:rPr>
            </a:br>
            <a:r>
              <a:rPr kumimoji="0" lang="de-AT" sz="1600" b="0" i="1" u="none" strike="noStrike" kern="0" cap="none" spc="0" normalizeH="0" baseline="0" noProof="0" dirty="0">
                <a:ln>
                  <a:noFill/>
                </a:ln>
                <a:solidFill>
                  <a:srgbClr val="464B71"/>
                </a:solidFill>
                <a:effectLst/>
                <a:uLnTx/>
                <a:uFillTx/>
                <a:latin typeface="Arial"/>
                <a:ea typeface="+mn-ea"/>
                <a:cs typeface="Arial"/>
              </a:rPr>
              <a:t>		___________________________________________________________ </a:t>
            </a:r>
            <a:r>
              <a:rPr kumimoji="0" lang="de-AT" sz="2000" b="0" i="1" u="none" strike="noStrike" kern="0" cap="none" spc="0" normalizeH="0" baseline="0" noProof="0" dirty="0">
                <a:ln>
                  <a:noFill/>
                </a:ln>
                <a:solidFill>
                  <a:srgbClr val="464B71"/>
                </a:solidFill>
                <a:effectLst/>
                <a:uLnTx/>
                <a:uFillTx/>
                <a:latin typeface="Arial"/>
                <a:ea typeface="+mn-ea"/>
                <a:cs typeface="Arial"/>
                <a:sym typeface="Wingdings" panose="05000000000000000000" pitchFamily="2" charset="2"/>
              </a:rPr>
              <a:t></a:t>
            </a:r>
            <a:endParaRPr kumimoji="0" lang="de-AT" sz="1600" b="0" i="1" u="none" strike="noStrike" kern="0" cap="none" spc="0" normalizeH="0" baseline="0" noProof="0" dirty="0">
              <a:ln>
                <a:noFill/>
              </a:ln>
              <a:solidFill>
                <a:srgbClr val="464B71"/>
              </a:solidFill>
              <a:effectLst/>
              <a:uLnTx/>
              <a:uFillTx/>
              <a:latin typeface="Arial"/>
              <a:ea typeface="+mn-ea"/>
              <a:cs typeface="Arial"/>
            </a:endParaRPr>
          </a:p>
        </p:txBody>
      </p:sp>
      <p:sp>
        <p:nvSpPr>
          <p:cNvPr id="8" name="Rectangle 16"/>
          <p:cNvSpPr txBox="1">
            <a:spLocks noChangeArrowheads="1"/>
          </p:cNvSpPr>
          <p:nvPr/>
        </p:nvSpPr>
        <p:spPr bwMode="auto">
          <a:xfrm>
            <a:off x="812799" y="5202154"/>
            <a:ext cx="8308623" cy="1352064"/>
          </a:xfrm>
          <a:prstGeom prst="rect">
            <a:avLst/>
          </a:prstGeom>
          <a:noFill/>
          <a:ln w="9525" algn="ctr">
            <a:solidFill>
              <a:srgbClr val="464B71"/>
            </a:solidFill>
            <a:miter lim="800000"/>
            <a:headEnd/>
            <a:tailEnd/>
          </a:ln>
          <a:effectLst/>
        </p:spPr>
        <p:txBody>
          <a:bodyPr anchor="ctr"/>
          <a:lstStyle>
            <a:defPPr>
              <a:defRPr lang="de-DE"/>
            </a:defPPr>
            <a:lvl1pPr algn="ctr">
              <a:lnSpc>
                <a:spcPct val="114000"/>
              </a:lnSpc>
              <a:spcBef>
                <a:spcPts val="500"/>
              </a:spcBef>
              <a:spcAft>
                <a:spcPts val="500"/>
              </a:spcAft>
              <a:buClrTx/>
              <a:buFontTx/>
              <a:buNone/>
              <a:defRPr>
                <a:solidFill>
                  <a:srgbClr val="FF0000"/>
                </a:solidFill>
                <a:latin typeface="Calibri" panose="020F0502020204030204" pitchFamily="34" charset="0"/>
              </a:defRPr>
            </a:lvl1pPr>
          </a:lstStyle>
          <a:p>
            <a:pPr marL="0" marR="0" lvl="0" indent="0" algn="l" defTabSz="914400" rtl="0" eaLnBrk="0" fontAlgn="base" latinLnBrk="0" hangingPunct="0">
              <a:lnSpc>
                <a:spcPct val="114000"/>
              </a:lnSpc>
              <a:spcBef>
                <a:spcPts val="550"/>
              </a:spcBef>
              <a:spcAft>
                <a:spcPts val="550"/>
              </a:spcAft>
              <a:buClr>
                <a:srgbClr val="FF0000"/>
              </a:buClr>
              <a:buSzTx/>
              <a:buFontTx/>
              <a:buNone/>
              <a:tabLst>
                <a:tab pos="273050" algn="l"/>
                <a:tab pos="534988" algn="l"/>
              </a:tabLst>
              <a:defRPr/>
            </a:pPr>
            <a:r>
              <a:rPr kumimoji="0" lang="de-AT" sz="1800" b="1" i="0" u="none" strike="noStrike" kern="0" cap="none" spc="0" normalizeH="0" baseline="0" noProof="0" dirty="0">
                <a:ln>
                  <a:noFill/>
                </a:ln>
                <a:solidFill>
                  <a:srgbClr val="464B71"/>
                </a:solidFill>
                <a:effectLst/>
                <a:uLnTx/>
                <a:uFillTx/>
                <a:latin typeface="Arial"/>
                <a:ea typeface="+mn-ea"/>
                <a:cs typeface="Arial"/>
              </a:rPr>
              <a:t>Ergebnis = Inhalte:</a:t>
            </a:r>
            <a:br>
              <a:rPr kumimoji="0" lang="de-AT" sz="1800" b="1" i="0" u="none" strike="noStrike" kern="0" cap="none" spc="0" normalizeH="0" baseline="0" noProof="0" dirty="0">
                <a:ln>
                  <a:noFill/>
                </a:ln>
                <a:solidFill>
                  <a:srgbClr val="464B71"/>
                </a:solidFill>
                <a:effectLst/>
                <a:uLnTx/>
                <a:uFillTx/>
                <a:latin typeface="Arial"/>
                <a:ea typeface="+mn-ea"/>
                <a:cs typeface="Arial"/>
              </a:rPr>
            </a:br>
            <a:r>
              <a:rPr kumimoji="0" lang="de-AT" sz="1600" b="0" i="1" u="none" strike="noStrike" kern="0" cap="none" spc="0" normalizeH="0" baseline="0" noProof="0" dirty="0">
                <a:ln>
                  <a:noFill/>
                </a:ln>
                <a:solidFill>
                  <a:srgbClr val="464B71"/>
                </a:solidFill>
                <a:effectLst/>
                <a:uLnTx/>
                <a:uFillTx/>
                <a:latin typeface="Arial"/>
                <a:ea typeface="+mn-ea"/>
                <a:cs typeface="Arial"/>
              </a:rPr>
              <a:t>	„Gestern habe ich mich seit dem Aufwachen auf das Schnitzel am Abend gefreut, </a:t>
            </a:r>
            <a:br>
              <a:rPr kumimoji="0" lang="de-AT" sz="1600" b="0" i="1" u="none" strike="noStrike" kern="0" cap="none" spc="0" normalizeH="0" baseline="0" noProof="0" dirty="0">
                <a:ln>
                  <a:noFill/>
                </a:ln>
                <a:solidFill>
                  <a:srgbClr val="464B71"/>
                </a:solidFill>
                <a:effectLst/>
                <a:uLnTx/>
                <a:uFillTx/>
                <a:latin typeface="Arial"/>
                <a:ea typeface="+mn-ea"/>
                <a:cs typeface="Arial"/>
              </a:rPr>
            </a:br>
            <a:r>
              <a:rPr kumimoji="0" lang="de-AT" sz="1600" b="0" i="1" u="none" strike="noStrike" kern="0" cap="none" spc="0" normalizeH="0" baseline="0" noProof="0" dirty="0">
                <a:ln>
                  <a:noFill/>
                </a:ln>
                <a:solidFill>
                  <a:srgbClr val="464B71"/>
                </a:solidFill>
                <a:effectLst/>
                <a:uLnTx/>
                <a:uFillTx/>
                <a:latin typeface="Arial"/>
                <a:ea typeface="+mn-ea"/>
                <a:cs typeface="Arial"/>
              </a:rPr>
              <a:t>	musste den ganzen Tag daran denken“ </a:t>
            </a:r>
            <a:r>
              <a:rPr kumimoji="0" lang="de-AT" sz="1600" b="0" i="1" u="none" strike="noStrike" kern="1200" cap="none" spc="0" normalizeH="0" baseline="0" noProof="0" dirty="0">
                <a:ln>
                  <a:noFill/>
                </a:ln>
                <a:solidFill>
                  <a:srgbClr val="464B71"/>
                </a:solidFill>
                <a:effectLst/>
                <a:uLnTx/>
                <a:uFillTx/>
                <a:latin typeface="Arial" panose="020B0604020202020204" pitchFamily="34" charset="0"/>
                <a:ea typeface="+mn-ea"/>
                <a:cs typeface="Arial" panose="020B0604020202020204" pitchFamily="34" charset="0"/>
              </a:rPr>
              <a:t>• </a:t>
            </a:r>
            <a:r>
              <a:rPr kumimoji="0" lang="de-AT" sz="1600" b="0" i="1" u="none" strike="noStrike" kern="0" cap="none" spc="0" normalizeH="0" baseline="0" noProof="0" dirty="0">
                <a:ln>
                  <a:noFill/>
                </a:ln>
                <a:solidFill>
                  <a:srgbClr val="464B71"/>
                </a:solidFill>
                <a:effectLst/>
                <a:uLnTx/>
                <a:uFillTx/>
                <a:latin typeface="Arial"/>
                <a:ea typeface="+mn-ea"/>
                <a:cs typeface="Arial"/>
              </a:rPr>
              <a:t>„Mit einem Schnitzel verbinde ich Freizeit“ </a:t>
            </a:r>
            <a:r>
              <a:rPr kumimoji="0" lang="de-AT" sz="1600" b="0" i="1" u="none" strike="noStrike" kern="1200" cap="none" spc="0" normalizeH="0" baseline="0" noProof="0" dirty="0">
                <a:ln>
                  <a:noFill/>
                </a:ln>
                <a:solidFill>
                  <a:srgbClr val="464B71"/>
                </a:solidFill>
                <a:effectLst/>
                <a:uLnTx/>
                <a:uFillTx/>
                <a:latin typeface="Arial" panose="020B0604020202020204" pitchFamily="34" charset="0"/>
                <a:ea typeface="+mn-ea"/>
                <a:cs typeface="Arial" panose="020B0604020202020204" pitchFamily="34" charset="0"/>
              </a:rPr>
              <a:t>• </a:t>
            </a:r>
            <a:br>
              <a:rPr kumimoji="0" lang="de-AT" sz="1600" b="0" i="1" u="none" strike="noStrike" kern="1200" cap="none" spc="0" normalizeH="0" baseline="0" noProof="0" dirty="0">
                <a:ln>
                  <a:noFill/>
                </a:ln>
                <a:solidFill>
                  <a:srgbClr val="464B71"/>
                </a:solidFill>
                <a:effectLst/>
                <a:uLnTx/>
                <a:uFillTx/>
                <a:latin typeface="Arial" panose="020B0604020202020204" pitchFamily="34" charset="0"/>
                <a:ea typeface="+mn-ea"/>
                <a:cs typeface="Arial" panose="020B0604020202020204" pitchFamily="34" charset="0"/>
              </a:rPr>
            </a:br>
            <a:r>
              <a:rPr kumimoji="0" lang="de-AT" sz="1600" b="0" i="1" u="none" strike="noStrike" kern="1200" cap="none" spc="0" normalizeH="0" baseline="0" noProof="0" dirty="0">
                <a:ln>
                  <a:noFill/>
                </a:ln>
                <a:solidFill>
                  <a:srgbClr val="464B71"/>
                </a:solidFill>
                <a:effectLst/>
                <a:uLnTx/>
                <a:uFillTx/>
                <a:latin typeface="Arial" panose="020B0604020202020204" pitchFamily="34" charset="0"/>
                <a:ea typeface="+mn-ea"/>
                <a:cs typeface="Arial" panose="020B0604020202020204" pitchFamily="34" charset="0"/>
              </a:rPr>
              <a:t>	„Schnitzel ist Genuss“ • „Zuerst wird </a:t>
            </a:r>
            <a:r>
              <a:rPr kumimoji="0" lang="de-AT" sz="1600" b="0" i="1" u="none" strike="noStrike" kern="1200" cap="none" spc="0" normalizeH="0" baseline="0" noProof="0" dirty="0" err="1">
                <a:ln>
                  <a:noFill/>
                </a:ln>
                <a:solidFill>
                  <a:srgbClr val="464B71"/>
                </a:solidFill>
                <a:effectLst/>
                <a:uLnTx/>
                <a:uFillTx/>
                <a:latin typeface="Arial" panose="020B0604020202020204" pitchFamily="34" charset="0"/>
                <a:ea typeface="+mn-ea"/>
                <a:cs typeface="Arial" panose="020B0604020202020204" pitchFamily="34" charset="0"/>
              </a:rPr>
              <a:t>gevöllert</a:t>
            </a:r>
            <a:r>
              <a:rPr kumimoji="0" lang="de-AT" sz="1600" b="0" i="1" u="none" strike="noStrike" kern="1200" cap="none" spc="0" normalizeH="0" baseline="0" noProof="0" dirty="0">
                <a:ln>
                  <a:noFill/>
                </a:ln>
                <a:solidFill>
                  <a:srgbClr val="464B71"/>
                </a:solidFill>
                <a:effectLst/>
                <a:uLnTx/>
                <a:uFillTx/>
                <a:latin typeface="Arial" panose="020B0604020202020204" pitchFamily="34" charset="0"/>
                <a:ea typeface="+mn-ea"/>
                <a:cs typeface="Arial" panose="020B0604020202020204" pitchFamily="34" charset="0"/>
              </a:rPr>
              <a:t>, danach kommt die Reue“ • „viel zu fett“ </a:t>
            </a:r>
            <a:endParaRPr kumimoji="0" lang="de-AT" sz="1600" b="0" i="1" u="none" strike="noStrike" kern="0" cap="none" spc="0" normalizeH="0" baseline="0" noProof="0" dirty="0">
              <a:ln>
                <a:noFill/>
              </a:ln>
              <a:solidFill>
                <a:srgbClr val="464B71"/>
              </a:solidFill>
              <a:effectLst/>
              <a:uLnTx/>
              <a:uFillTx/>
              <a:latin typeface="Arial"/>
              <a:ea typeface="+mn-ea"/>
              <a:cs typeface="Arial"/>
            </a:endParaRPr>
          </a:p>
        </p:txBody>
      </p:sp>
      <p:sp>
        <p:nvSpPr>
          <p:cNvPr id="13" name="Rechteck 12">
            <a:extLst>
              <a:ext uri="{FF2B5EF4-FFF2-40B4-BE49-F238E27FC236}">
                <a16:creationId xmlns:a16="http://schemas.microsoft.com/office/drawing/2014/main" id="{C2F8AF21-6B83-C728-4FB0-1C2877235314}"/>
              </a:ext>
            </a:extLst>
          </p:cNvPr>
          <p:cNvSpPr/>
          <p:nvPr/>
        </p:nvSpPr>
        <p:spPr>
          <a:xfrm>
            <a:off x="2" y="6614160"/>
            <a:ext cx="9311638" cy="243841"/>
          </a:xfrm>
          <a:prstGeom prst="rect">
            <a:avLst/>
          </a:prstGeom>
          <a:no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empirische</a:t>
            </a:r>
            <a:r>
              <a:rPr lang="en-US" sz="1000" i="1" dirty="0">
                <a:solidFill>
                  <a:srgbClr val="FFFFFF">
                    <a:lumMod val="50000"/>
                  </a:srgbClr>
                </a:solidFill>
              </a:rPr>
              <a:t> </a:t>
            </a:r>
            <a:r>
              <a:rPr lang="en-US" sz="1000" i="1" dirty="0" err="1">
                <a:solidFill>
                  <a:srgbClr val="FFFFFF">
                    <a:lumMod val="50000"/>
                  </a:srgbClr>
                </a:solidFill>
              </a:rPr>
              <a:t>Sozialforschung</a:t>
            </a:r>
            <a:r>
              <a:rPr lang="en-US" sz="1000" i="1" dirty="0">
                <a:solidFill>
                  <a:srgbClr val="FFFFFF">
                    <a:lumMod val="50000"/>
                  </a:srgbClr>
                </a:solidFill>
              </a:rPr>
              <a:t>.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38–39.</a:t>
            </a:r>
            <a:endParaRPr lang="de-DE" sz="1000" dirty="0">
              <a:solidFill>
                <a:srgbClr val="FFFFFF">
                  <a:lumMod val="50000"/>
                </a:srgbClr>
              </a:solidFill>
            </a:endParaRPr>
          </a:p>
        </p:txBody>
      </p:sp>
      <p:pic>
        <p:nvPicPr>
          <p:cNvPr id="2" name="Grafik 1" descr="Ein Bild, das Text, Screenshot, Schrift, Grafikdesign enthält.&#10;&#10;Automatisch generierte Beschreibung">
            <a:extLst>
              <a:ext uri="{FF2B5EF4-FFF2-40B4-BE49-F238E27FC236}">
                <a16:creationId xmlns:a16="http://schemas.microsoft.com/office/drawing/2014/main" id="{9EE7ACC2-4B7C-4D0F-B33C-9872CC204A54}"/>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360000">
            <a:off x="9390538" y="6191925"/>
            <a:ext cx="409019" cy="5760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642537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
                                            <p:bg/>
                                          </p:spTgt>
                                        </p:tgtEl>
                                        <p:attrNameLst>
                                          <p:attrName>style.visibility</p:attrName>
                                        </p:attrNameLst>
                                      </p:cBhvr>
                                      <p:to>
                                        <p:strVal val="visible"/>
                                      </p:to>
                                    </p:set>
                                    <p:animEffect transition="in" filter="fade">
                                      <p:cBhvr>
                                        <p:cTn id="11" dur="500"/>
                                        <p:tgtEl>
                                          <p:spTgt spid="7">
                                            <p:bg/>
                                          </p:spTgt>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7">
                                            <p:txEl>
                                              <p:pRg st="0" end="0"/>
                                            </p:txEl>
                                          </p:spTgt>
                                        </p:tgtEl>
                                        <p:attrNameLst>
                                          <p:attrName>style.visibility</p:attrName>
                                        </p:attrNameLst>
                                      </p:cBhvr>
                                      <p:to>
                                        <p:strVal val="visible"/>
                                      </p:to>
                                    </p:set>
                                    <p:animEffect transition="in" filter="fade">
                                      <p:cBhvr>
                                        <p:cTn id="14" dur="500"/>
                                        <p:tgtEl>
                                          <p:spTgt spid="7">
                                            <p:txEl>
                                              <p:pRg st="0" end="0"/>
                                            </p:txEl>
                                          </p:spTgt>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7">
                                            <p:txEl>
                                              <p:pRg st="1" end="1"/>
                                            </p:txEl>
                                          </p:spTgt>
                                        </p:tgtEl>
                                        <p:attrNameLst>
                                          <p:attrName>style.visibility</p:attrName>
                                        </p:attrNameLst>
                                      </p:cBhvr>
                                      <p:to>
                                        <p:strVal val="visible"/>
                                      </p:to>
                                    </p:set>
                                    <p:animEffect transition="in" filter="fade">
                                      <p:cBhvr>
                                        <p:cTn id="17" dur="500"/>
                                        <p:tgtEl>
                                          <p:spTgt spid="7">
                                            <p:txEl>
                                              <p:pRg st="1" end="1"/>
                                            </p:txEl>
                                          </p:spTgt>
                                        </p:tgtEl>
                                      </p:cBhvr>
                                    </p:animEffect>
                                  </p:childTnLst>
                                </p:cTn>
                              </p:par>
                            </p:childTnLst>
                          </p:cTn>
                        </p:par>
                        <p:par>
                          <p:cTn id="18" fill="hold">
                            <p:stCondLst>
                              <p:cond delay="1000"/>
                            </p:stCondLst>
                            <p:childTnLst>
                              <p:par>
                                <p:cTn id="19" presetID="10" presetClass="entr" presetSubtype="0" fill="hold" grpId="0" nodeType="afterEffect">
                                  <p:stCondLst>
                                    <p:cond delay="0"/>
                                  </p:stCondLst>
                                  <p:childTnLst>
                                    <p:set>
                                      <p:cBhvr>
                                        <p:cTn id="20" dur="1" fill="hold">
                                          <p:stCondLst>
                                            <p:cond delay="0"/>
                                          </p:stCondLst>
                                        </p:cTn>
                                        <p:tgtEl>
                                          <p:spTgt spid="8">
                                            <p:bg/>
                                          </p:spTgt>
                                        </p:tgtEl>
                                        <p:attrNameLst>
                                          <p:attrName>style.visibility</p:attrName>
                                        </p:attrNameLst>
                                      </p:cBhvr>
                                      <p:to>
                                        <p:strVal val="visible"/>
                                      </p:to>
                                    </p:set>
                                    <p:animEffect transition="in" filter="fade">
                                      <p:cBhvr>
                                        <p:cTn id="21" dur="500"/>
                                        <p:tgtEl>
                                          <p:spTgt spid="8">
                                            <p:bg/>
                                          </p:spTgt>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8">
                                            <p:txEl>
                                              <p:pRg st="0" end="0"/>
                                            </p:txEl>
                                          </p:spTgt>
                                        </p:tgtEl>
                                        <p:attrNameLst>
                                          <p:attrName>style.visibility</p:attrName>
                                        </p:attrNameLst>
                                      </p:cBhvr>
                                      <p:to>
                                        <p:strVal val="visible"/>
                                      </p:to>
                                    </p:set>
                                    <p:animEffect transition="in" filter="fade">
                                      <p:cBhvr>
                                        <p:cTn id="24" dur="500"/>
                                        <p:tgtEl>
                                          <p:spTgt spid="8">
                                            <p:txEl>
                                              <p:pRg st="0" end="0"/>
                                            </p:txEl>
                                          </p:spTgt>
                                        </p:tgtEl>
                                      </p:cBhvr>
                                    </p:animEffect>
                                  </p:childTnLst>
                                </p:cTn>
                              </p:par>
                            </p:childTnLst>
                          </p:cTn>
                        </p:par>
                        <p:par>
                          <p:cTn id="25" fill="hold">
                            <p:stCondLst>
                              <p:cond delay="1500"/>
                            </p:stCondLst>
                            <p:childTnLst>
                              <p:par>
                                <p:cTn id="26" presetID="10" presetClass="entr" presetSubtype="0" fill="hold" grpId="0" nodeType="after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fade">
                                      <p:cBhvr>
                                        <p:cTn id="28" dur="500"/>
                                        <p:tgtEl>
                                          <p:spTgt spid="13"/>
                                        </p:tgtEl>
                                      </p:cBhvr>
                                    </p:animEffect>
                                  </p:childTnLst>
                                </p:cTn>
                              </p:par>
                              <p:par>
                                <p:cTn id="29" presetID="10" presetClass="entr" presetSubtype="0" fill="hold" nodeType="withEffect">
                                  <p:stCondLst>
                                    <p:cond delay="0"/>
                                  </p:stCondLst>
                                  <p:childTnLst>
                                    <p:set>
                                      <p:cBhvr>
                                        <p:cTn id="30" dur="1" fill="hold">
                                          <p:stCondLst>
                                            <p:cond delay="0"/>
                                          </p:stCondLst>
                                        </p:cTn>
                                        <p:tgtEl>
                                          <p:spTgt spid="2"/>
                                        </p:tgtEl>
                                        <p:attrNameLst>
                                          <p:attrName>style.visibility</p:attrName>
                                        </p:attrNameLst>
                                      </p:cBhvr>
                                      <p:to>
                                        <p:strVal val="visible"/>
                                      </p:to>
                                    </p:set>
                                    <p:animEffect transition="in" filter="fade">
                                      <p:cBhvr>
                                        <p:cTn id="3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allAtOnce" animBg="1"/>
      <p:bldP spid="8" grpId="0" build="allAtOnce" animBg="1"/>
      <p:bldP spid="13"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Box 4"/>
          <p:cNvSpPr txBox="1">
            <a:spLocks noChangeArrowheads="1"/>
          </p:cNvSpPr>
          <p:nvPr/>
        </p:nvSpPr>
        <p:spPr bwMode="auto">
          <a:xfrm>
            <a:off x="0" y="-3323"/>
            <a:ext cx="5022310" cy="463846"/>
          </a:xfrm>
          <a:prstGeom prst="rect">
            <a:avLst/>
          </a:prstGeom>
          <a:noFill/>
          <a:ln w="12700">
            <a:noFill/>
            <a:miter lim="800000"/>
            <a:headEnd/>
            <a:tailEnd/>
          </a:ln>
        </p:spPr>
        <p:txBody>
          <a:bodyPr wrap="none" lIns="126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de-DE" sz="2400" b="1" i="0" u="none" strike="noStrike" kern="1200" cap="none" spc="0" normalizeH="0" baseline="0" noProof="0">
                <a:ln>
                  <a:noFill/>
                </a:ln>
                <a:solidFill>
                  <a:srgbClr val="464B71"/>
                </a:solidFill>
                <a:effectLst/>
                <a:uLnTx/>
                <a:uFillTx/>
                <a:latin typeface="Arial"/>
                <a:ea typeface="+mn-ea"/>
                <a:cs typeface="+mn-cs"/>
              </a:rPr>
              <a:t>Umfrage, Befragung (quantitativ)</a:t>
            </a:r>
            <a:endParaRPr kumimoji="0" lang="de-AT" sz="2400" b="0" i="0" u="none" strike="noStrike" kern="1200" cap="none" spc="0" normalizeH="0" baseline="0" noProof="0">
              <a:ln>
                <a:noFill/>
              </a:ln>
              <a:solidFill>
                <a:srgbClr val="464B71"/>
              </a:solidFill>
              <a:effectLst/>
              <a:uLnTx/>
              <a:uFillTx/>
              <a:latin typeface="Arial"/>
              <a:ea typeface="+mn-ea"/>
              <a:cs typeface="+mn-cs"/>
            </a:endParaRPr>
          </a:p>
        </p:txBody>
      </p:sp>
      <p:graphicFrame>
        <p:nvGraphicFramePr>
          <p:cNvPr id="3" name="Tabelle 2"/>
          <p:cNvGraphicFramePr>
            <a:graphicFrameLocks noGrp="1"/>
          </p:cNvGraphicFramePr>
          <p:nvPr/>
        </p:nvGraphicFramePr>
        <p:xfrm>
          <a:off x="433731" y="765090"/>
          <a:ext cx="8676402" cy="1289488"/>
        </p:xfrm>
        <a:graphic>
          <a:graphicData uri="http://schemas.openxmlformats.org/drawingml/2006/table">
            <a:tbl>
              <a:tblPr firstRow="1" bandRow="1">
                <a:effectLst>
                  <a:outerShdw blurRad="50800" dist="38100" dir="2700000" algn="tl" rotWithShape="0">
                    <a:prstClr val="black">
                      <a:alpha val="40000"/>
                    </a:prstClr>
                  </a:outerShdw>
                </a:effectLst>
                <a:tableStyleId>{9D7B26C5-4107-4FEC-AEDC-1716B250A1EF}</a:tableStyleId>
              </a:tblPr>
              <a:tblGrid>
                <a:gridCol w="8676402">
                  <a:extLst>
                    <a:ext uri="{9D8B030D-6E8A-4147-A177-3AD203B41FA5}">
                      <a16:colId xmlns:a16="http://schemas.microsoft.com/office/drawing/2014/main" val="20000"/>
                    </a:ext>
                  </a:extLst>
                </a:gridCol>
              </a:tblGrid>
              <a:tr h="1289488">
                <a:tc>
                  <a:txBody>
                    <a:bodyPr/>
                    <a:lstStyle/>
                    <a:p>
                      <a:pPr marL="361950" indent="-361950" algn="l" defTabSz="914400" rtl="0" eaLnBrk="1" latinLnBrk="0" hangingPunct="1">
                        <a:lnSpc>
                          <a:spcPct val="125000"/>
                        </a:lnSpc>
                        <a:tabLst>
                          <a:tab pos="361950" algn="l"/>
                        </a:tabLst>
                      </a:pPr>
                      <a:r>
                        <a:rPr lang="de-AT" b="0">
                          <a:solidFill>
                            <a:srgbClr val="464B7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de-AT" sz="1800" b="1" kern="1200">
                          <a:solidFill>
                            <a:srgbClr val="464B71"/>
                          </a:solidFill>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rPr>
                        <a:t>■	</a:t>
                      </a:r>
                      <a:r>
                        <a:rPr lang="de-AT" sz="1800" b="0" kern="1200">
                          <a:solidFill>
                            <a:srgbClr val="464B71"/>
                          </a:solidFill>
                          <a:effectLst/>
                          <a:latin typeface="Arial" panose="020B0604020202020204" pitchFamily="34" charset="0"/>
                          <a:ea typeface="+mn-ea"/>
                          <a:cs typeface="Arial" panose="020B0604020202020204" pitchFamily="34" charset="0"/>
                        </a:rPr>
                        <a:t>meist </a:t>
                      </a:r>
                      <a:r>
                        <a:rPr lang="de-AT" sz="1800" b="1" kern="1200">
                          <a:solidFill>
                            <a:srgbClr val="464B71"/>
                          </a:solidFill>
                          <a:effectLst/>
                          <a:latin typeface="Arial" panose="020B0604020202020204" pitchFamily="34" charset="0"/>
                          <a:ea typeface="+mn-ea"/>
                          <a:cs typeface="Arial" panose="020B0604020202020204" pitchFamily="34" charset="0"/>
                        </a:rPr>
                        <a:t>strukturiertes</a:t>
                      </a:r>
                      <a:r>
                        <a:rPr lang="de-AT" sz="1800" b="0" kern="1200">
                          <a:solidFill>
                            <a:srgbClr val="464B71"/>
                          </a:solidFill>
                          <a:effectLst/>
                          <a:latin typeface="Arial" panose="020B0604020202020204" pitchFamily="34" charset="0"/>
                          <a:ea typeface="+mn-ea"/>
                          <a:cs typeface="Arial" panose="020B0604020202020204" pitchFamily="34" charset="0"/>
                        </a:rPr>
                        <a:t>, (voll) </a:t>
                      </a:r>
                      <a:r>
                        <a:rPr lang="de-AT" sz="1800" b="1" kern="1200">
                          <a:solidFill>
                            <a:srgbClr val="464B71"/>
                          </a:solidFill>
                          <a:effectLst/>
                          <a:latin typeface="Arial" panose="020B0604020202020204" pitchFamily="34" charset="0"/>
                          <a:ea typeface="+mn-ea"/>
                          <a:cs typeface="Arial" panose="020B0604020202020204" pitchFamily="34" charset="0"/>
                        </a:rPr>
                        <a:t>standardisiertes</a:t>
                      </a:r>
                      <a:r>
                        <a:rPr lang="de-AT" sz="1800" b="0" kern="1200">
                          <a:solidFill>
                            <a:srgbClr val="464B71"/>
                          </a:solidFill>
                          <a:effectLst/>
                          <a:latin typeface="Arial" panose="020B0604020202020204" pitchFamily="34" charset="0"/>
                          <a:ea typeface="+mn-ea"/>
                          <a:cs typeface="Arial" panose="020B0604020202020204" pitchFamily="34" charset="0"/>
                        </a:rPr>
                        <a:t> </a:t>
                      </a:r>
                      <a:r>
                        <a:rPr lang="de-AT" sz="1800" b="1" kern="1200">
                          <a:solidFill>
                            <a:srgbClr val="464B71"/>
                          </a:solidFill>
                          <a:effectLst/>
                          <a:latin typeface="Arial" panose="020B0604020202020204" pitchFamily="34" charset="0"/>
                          <a:ea typeface="+mn-ea"/>
                          <a:cs typeface="Arial" panose="020B0604020202020204" pitchFamily="34" charset="0"/>
                        </a:rPr>
                        <a:t>Interview</a:t>
                      </a:r>
                    </a:p>
                    <a:p>
                      <a:pPr marL="361950" indent="-361950" algn="l" defTabSz="914400" rtl="0" eaLnBrk="1" latinLnBrk="0" hangingPunct="1">
                        <a:lnSpc>
                          <a:spcPct val="125000"/>
                        </a:lnSpc>
                        <a:tabLst>
                          <a:tab pos="361950" algn="l"/>
                        </a:tabLst>
                      </a:pPr>
                      <a:r>
                        <a:rPr lang="de-AT" b="0">
                          <a:solidFill>
                            <a:srgbClr val="464B7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de-AT" sz="1800" b="1" kern="1200">
                          <a:solidFill>
                            <a:srgbClr val="464B71"/>
                          </a:solidFill>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rPr>
                        <a:t>■	</a:t>
                      </a:r>
                      <a:r>
                        <a:rPr lang="de-AT" sz="1800" b="0" kern="1200">
                          <a:solidFill>
                            <a:srgbClr val="464B71"/>
                          </a:solidFill>
                          <a:effectLst/>
                          <a:latin typeface="Arial" panose="020B0604020202020204" pitchFamily="34" charset="0"/>
                          <a:ea typeface="+mn-ea"/>
                          <a:cs typeface="Arial" panose="020B0604020202020204" pitchFamily="34" charset="0"/>
                        </a:rPr>
                        <a:t>Formulierungen/Fragereihenfolge vorgegeben, KEIN Spielraum für Befragende</a:t>
                      </a:r>
                    </a:p>
                    <a:p>
                      <a:pPr marL="361950" indent="-361950" algn="l" defTabSz="914400" rtl="0" eaLnBrk="1" latinLnBrk="0" hangingPunct="1">
                        <a:lnSpc>
                          <a:spcPct val="125000"/>
                        </a:lnSpc>
                        <a:tabLst>
                          <a:tab pos="361950" algn="l"/>
                        </a:tabLst>
                      </a:pPr>
                      <a:r>
                        <a:rPr lang="de-AT" b="0">
                          <a:solidFill>
                            <a:srgbClr val="464B7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de-AT" sz="1800" b="1" kern="1200">
                          <a:solidFill>
                            <a:srgbClr val="464B71"/>
                          </a:solidFill>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rPr>
                        <a:t>■	</a:t>
                      </a:r>
                      <a:r>
                        <a:rPr lang="de-AT" sz="1800" b="0" kern="1200">
                          <a:solidFill>
                            <a:srgbClr val="464B71"/>
                          </a:solidFill>
                          <a:effectLst/>
                          <a:latin typeface="Arial" panose="020B0604020202020204" pitchFamily="34" charset="0"/>
                          <a:ea typeface="+mn-ea"/>
                          <a:cs typeface="Arial" panose="020B0604020202020204" pitchFamily="34" charset="0"/>
                        </a:rPr>
                        <a:t>PAPI • CATI • CAWI • Mehrthemenumfrage MTU • Panel • Tracking</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bl>
          </a:graphicData>
        </a:graphic>
      </p:graphicFrame>
      <p:sp>
        <p:nvSpPr>
          <p:cNvPr id="7" name="Rectangle 16"/>
          <p:cNvSpPr txBox="1">
            <a:spLocks noChangeArrowheads="1"/>
          </p:cNvSpPr>
          <p:nvPr/>
        </p:nvSpPr>
        <p:spPr bwMode="auto">
          <a:xfrm>
            <a:off x="812799" y="5210864"/>
            <a:ext cx="8308623" cy="1352064"/>
          </a:xfrm>
          <a:prstGeom prst="rect">
            <a:avLst/>
          </a:prstGeom>
          <a:noFill/>
          <a:ln w="9525" algn="ctr">
            <a:solidFill>
              <a:srgbClr val="464B71"/>
            </a:solidFill>
            <a:miter lim="800000"/>
            <a:headEnd/>
            <a:tailEnd/>
          </a:ln>
          <a:effectLst/>
        </p:spPr>
        <p:txBody>
          <a:bodyPr anchor="ctr"/>
          <a:lstStyle>
            <a:defPPr>
              <a:defRPr lang="de-DE"/>
            </a:defPPr>
            <a:lvl1pPr algn="ctr">
              <a:lnSpc>
                <a:spcPct val="114000"/>
              </a:lnSpc>
              <a:spcBef>
                <a:spcPts val="500"/>
              </a:spcBef>
              <a:spcAft>
                <a:spcPts val="500"/>
              </a:spcAft>
              <a:buClrTx/>
              <a:buFontTx/>
              <a:buNone/>
              <a:defRPr>
                <a:solidFill>
                  <a:srgbClr val="FF0000"/>
                </a:solidFill>
                <a:latin typeface="Calibri" panose="020F0502020204030204" pitchFamily="34" charset="0"/>
              </a:defRPr>
            </a:lvl1pPr>
          </a:lstStyle>
          <a:p>
            <a:pPr marL="0" marR="0" lvl="0" indent="0" algn="l" defTabSz="914400" rtl="0" eaLnBrk="0" fontAlgn="base" latinLnBrk="0" hangingPunct="0">
              <a:lnSpc>
                <a:spcPct val="114000"/>
              </a:lnSpc>
              <a:spcBef>
                <a:spcPts val="550"/>
              </a:spcBef>
              <a:spcAft>
                <a:spcPts val="550"/>
              </a:spcAft>
              <a:buClr>
                <a:srgbClr val="FF0000"/>
              </a:buClr>
              <a:buSzTx/>
              <a:buFontTx/>
              <a:buNone/>
              <a:tabLst>
                <a:tab pos="273050" algn="l"/>
                <a:tab pos="534988" algn="l"/>
              </a:tabLst>
              <a:defRPr/>
            </a:pPr>
            <a:r>
              <a:rPr kumimoji="0" lang="de-AT" sz="1800" b="1" i="0" u="none" strike="noStrike" kern="0" cap="none" spc="0" normalizeH="0" baseline="0" noProof="0" dirty="0">
                <a:ln>
                  <a:noFill/>
                </a:ln>
                <a:solidFill>
                  <a:srgbClr val="464B71"/>
                </a:solidFill>
                <a:effectLst/>
                <a:uLnTx/>
                <a:uFillTx/>
                <a:latin typeface="Arial"/>
                <a:ea typeface="+mn-ea"/>
                <a:cs typeface="Arial"/>
              </a:rPr>
              <a:t>Ergebnis = Zahlen:</a:t>
            </a:r>
            <a:br>
              <a:rPr kumimoji="0" lang="de-AT" sz="1800" b="1" i="0" u="none" strike="noStrike" kern="0" cap="none" spc="0" normalizeH="0" baseline="0" noProof="0" dirty="0">
                <a:ln>
                  <a:noFill/>
                </a:ln>
                <a:solidFill>
                  <a:srgbClr val="464B71"/>
                </a:solidFill>
                <a:effectLst/>
                <a:uLnTx/>
                <a:uFillTx/>
                <a:latin typeface="Arial"/>
                <a:ea typeface="+mn-ea"/>
                <a:cs typeface="Arial"/>
              </a:rPr>
            </a:br>
            <a:r>
              <a:rPr kumimoji="0" lang="de-AT" sz="1800" b="0" i="1" u="none" strike="noStrike" kern="0" cap="none" spc="0" normalizeH="0" baseline="0" noProof="0" dirty="0">
                <a:ln>
                  <a:noFill/>
                </a:ln>
                <a:solidFill>
                  <a:srgbClr val="464B71"/>
                </a:solidFill>
                <a:effectLst/>
                <a:uLnTx/>
                <a:uFillTx/>
                <a:latin typeface="Arial"/>
                <a:ea typeface="+mn-ea"/>
                <a:cs typeface="Arial"/>
              </a:rPr>
              <a:t>	„</a:t>
            </a:r>
            <a:r>
              <a:rPr kumimoji="0" lang="de-AT" sz="1600" b="0" i="1" u="none" strike="noStrike" kern="0" cap="none" spc="0" normalizeH="0" baseline="0" noProof="0" dirty="0">
                <a:ln>
                  <a:noFill/>
                </a:ln>
                <a:solidFill>
                  <a:srgbClr val="464B71"/>
                </a:solidFill>
                <a:effectLst/>
                <a:uLnTx/>
                <a:uFillTx/>
                <a:latin typeface="Arial"/>
                <a:ea typeface="+mn-ea"/>
                <a:cs typeface="Arial"/>
              </a:rPr>
              <a:t>Unabhängig vom Wohnort gaben in Österreich zwei Drittel an, zumindest ab und </a:t>
            </a:r>
            <a:br>
              <a:rPr kumimoji="0" lang="de-AT" sz="1600" b="0" i="1" u="none" strike="noStrike" kern="0" cap="none" spc="0" normalizeH="0" baseline="0" noProof="0" dirty="0">
                <a:ln>
                  <a:noFill/>
                </a:ln>
                <a:solidFill>
                  <a:srgbClr val="464B71"/>
                </a:solidFill>
                <a:effectLst/>
                <a:uLnTx/>
                <a:uFillTx/>
                <a:latin typeface="Arial"/>
                <a:ea typeface="+mn-ea"/>
                <a:cs typeface="Arial"/>
              </a:rPr>
            </a:br>
            <a:r>
              <a:rPr kumimoji="0" lang="de-AT" sz="1600" b="0" i="1" u="none" strike="noStrike" kern="0" cap="none" spc="0" normalizeH="0" baseline="0" noProof="0" dirty="0">
                <a:ln>
                  <a:noFill/>
                </a:ln>
                <a:solidFill>
                  <a:srgbClr val="464B71"/>
                </a:solidFill>
                <a:effectLst/>
                <a:uLnTx/>
                <a:uFillTx/>
                <a:latin typeface="Arial"/>
                <a:ea typeface="+mn-ea"/>
                <a:cs typeface="Arial"/>
              </a:rPr>
              <a:t>	zu gerne Schnitzel zu essen. In Deutschland traf dies insgesamt nur auf jede(n) </a:t>
            </a:r>
            <a:br>
              <a:rPr kumimoji="0" lang="de-AT" sz="1600" b="0" i="1" u="none" strike="noStrike" kern="0" cap="none" spc="0" normalizeH="0" baseline="0" noProof="0" dirty="0">
                <a:ln>
                  <a:noFill/>
                </a:ln>
                <a:solidFill>
                  <a:srgbClr val="464B71"/>
                </a:solidFill>
                <a:effectLst/>
                <a:uLnTx/>
                <a:uFillTx/>
                <a:latin typeface="Arial"/>
                <a:ea typeface="+mn-ea"/>
                <a:cs typeface="Arial"/>
              </a:rPr>
            </a:br>
            <a:r>
              <a:rPr kumimoji="0" lang="de-AT" sz="1600" b="0" i="1" u="none" strike="noStrike" kern="0" cap="none" spc="0" normalizeH="0" baseline="0" noProof="0" dirty="0">
                <a:ln>
                  <a:noFill/>
                </a:ln>
                <a:solidFill>
                  <a:srgbClr val="464B71"/>
                </a:solidFill>
                <a:effectLst/>
                <a:uLnTx/>
                <a:uFillTx/>
                <a:latin typeface="Arial"/>
                <a:ea typeface="+mn-ea"/>
                <a:cs typeface="Arial"/>
              </a:rPr>
              <a:t>	Zweite(n) zu ‒ im Süden allerdings deutlich öfter als im Norden </a:t>
            </a:r>
            <a:r>
              <a:rPr kumimoji="0" lang="de-AT" sz="1000" b="0" i="0" u="none" strike="noStrike" kern="0" cap="none" spc="0" normalizeH="0" baseline="0" noProof="0" dirty="0">
                <a:ln>
                  <a:noFill/>
                </a:ln>
                <a:solidFill>
                  <a:srgbClr val="464B71"/>
                </a:solidFill>
                <a:effectLst/>
                <a:uLnTx/>
                <a:uFillTx/>
                <a:latin typeface="Arial"/>
                <a:ea typeface="+mn-ea"/>
                <a:cs typeface="Arial"/>
              </a:rPr>
              <a:t>[angenommene Ergebnisse]</a:t>
            </a:r>
            <a:r>
              <a:rPr kumimoji="0" lang="de-AT" sz="1600" b="0" i="1" u="none" strike="noStrike" kern="0" cap="none" spc="0" normalizeH="0" baseline="0" noProof="0" dirty="0">
                <a:ln>
                  <a:noFill/>
                </a:ln>
                <a:solidFill>
                  <a:srgbClr val="464B71"/>
                </a:solidFill>
                <a:effectLst/>
                <a:uLnTx/>
                <a:uFillTx/>
                <a:latin typeface="Arial"/>
                <a:ea typeface="+mn-ea"/>
                <a:cs typeface="Arial"/>
              </a:rPr>
              <a:t>.</a:t>
            </a:r>
          </a:p>
        </p:txBody>
      </p:sp>
      <p:grpSp>
        <p:nvGrpSpPr>
          <p:cNvPr id="10" name="Gruppieren 9"/>
          <p:cNvGrpSpPr/>
          <p:nvPr/>
        </p:nvGrpSpPr>
        <p:grpSpPr>
          <a:xfrm>
            <a:off x="812799" y="2362525"/>
            <a:ext cx="8308623" cy="2540392"/>
            <a:chOff x="812799" y="2216295"/>
            <a:chExt cx="8308623" cy="2540392"/>
          </a:xfrm>
        </p:grpSpPr>
        <p:sp>
          <p:nvSpPr>
            <p:cNvPr id="6" name="Rectangle 16"/>
            <p:cNvSpPr txBox="1">
              <a:spLocks noChangeArrowheads="1"/>
            </p:cNvSpPr>
            <p:nvPr/>
          </p:nvSpPr>
          <p:spPr bwMode="auto">
            <a:xfrm>
              <a:off x="812799" y="2216295"/>
              <a:ext cx="8308623" cy="2540392"/>
            </a:xfrm>
            <a:prstGeom prst="rect">
              <a:avLst/>
            </a:prstGeom>
            <a:noFill/>
            <a:ln w="9525" algn="ctr">
              <a:solidFill>
                <a:srgbClr val="464B71"/>
              </a:solidFill>
              <a:miter lim="800000"/>
              <a:headEnd/>
              <a:tailEnd/>
            </a:ln>
            <a:effectLst/>
          </p:spPr>
          <p:txBody>
            <a:bodyPr anchor="ctr"/>
            <a:lstStyle>
              <a:defPPr>
                <a:defRPr lang="de-DE"/>
              </a:defPPr>
              <a:lvl1pPr algn="ctr">
                <a:lnSpc>
                  <a:spcPct val="114000"/>
                </a:lnSpc>
                <a:spcBef>
                  <a:spcPts val="500"/>
                </a:spcBef>
                <a:spcAft>
                  <a:spcPts val="500"/>
                </a:spcAft>
                <a:buClrTx/>
                <a:buFontTx/>
                <a:buNone/>
                <a:defRPr>
                  <a:solidFill>
                    <a:srgbClr val="FF0000"/>
                  </a:solidFill>
                  <a:latin typeface="Calibri" panose="020F0502020204030204" pitchFamily="34" charset="0"/>
                </a:defRPr>
              </a:lvl1pPr>
            </a:lstStyle>
            <a:p>
              <a:pPr marL="0" marR="0" lvl="0" indent="0" algn="l" defTabSz="914400" rtl="0" eaLnBrk="0" fontAlgn="base" latinLnBrk="0" hangingPunct="0">
                <a:lnSpc>
                  <a:spcPct val="114000"/>
                </a:lnSpc>
                <a:spcBef>
                  <a:spcPts val="550"/>
                </a:spcBef>
                <a:spcAft>
                  <a:spcPts val="550"/>
                </a:spcAft>
                <a:buClr>
                  <a:srgbClr val="FF0000"/>
                </a:buClr>
                <a:buSzTx/>
                <a:buFontTx/>
                <a:buNone/>
                <a:tabLst>
                  <a:tab pos="273050" algn="l"/>
                  <a:tab pos="534988" algn="l"/>
                  <a:tab pos="804863" algn="l"/>
                  <a:tab pos="2425700" algn="l"/>
                </a:tabLst>
                <a:defRPr/>
              </a:pPr>
              <a:r>
                <a:rPr kumimoji="0" lang="de-AT" sz="1800" b="1" i="0" u="none" strike="noStrike" kern="0" cap="none" spc="0" normalizeH="0" baseline="0" noProof="0" dirty="0">
                  <a:ln>
                    <a:noFill/>
                  </a:ln>
                  <a:solidFill>
                    <a:srgbClr val="464B71"/>
                  </a:solidFill>
                  <a:effectLst/>
                  <a:uLnTx/>
                  <a:uFillTx/>
                  <a:latin typeface="Arial"/>
                  <a:ea typeface="+mn-ea"/>
                  <a:cs typeface="Arial"/>
                </a:rPr>
                <a:t>(fast) ausschließlich geschlossene Fragen:</a:t>
              </a:r>
              <a:br>
                <a:rPr kumimoji="0" lang="de-AT" sz="1800" b="1" i="0" u="none" strike="noStrike" kern="0" cap="none" spc="0" normalizeH="0" baseline="0" noProof="0" dirty="0">
                  <a:ln>
                    <a:noFill/>
                  </a:ln>
                  <a:solidFill>
                    <a:srgbClr val="464B71"/>
                  </a:solidFill>
                  <a:effectLst/>
                  <a:uLnTx/>
                  <a:uFillTx/>
                  <a:latin typeface="Arial"/>
                  <a:ea typeface="+mn-ea"/>
                  <a:cs typeface="Arial"/>
                </a:rPr>
              </a:br>
              <a:r>
                <a:rPr kumimoji="0" lang="de-AT" sz="1800" b="1" i="0" u="none" strike="noStrike" kern="0" cap="none" spc="0" normalizeH="0" baseline="0" noProof="0" dirty="0">
                  <a:ln>
                    <a:noFill/>
                  </a:ln>
                  <a:solidFill>
                    <a:srgbClr val="464B71"/>
                  </a:solidFill>
                  <a:effectLst/>
                  <a:uLnTx/>
                  <a:uFillTx/>
                  <a:latin typeface="Arial"/>
                  <a:ea typeface="+mn-ea"/>
                  <a:cs typeface="Arial"/>
                </a:rPr>
                <a:t>	 </a:t>
              </a:r>
              <a:r>
                <a:rPr kumimoji="0" lang="de-AT" sz="1600" b="0" i="1" u="none" strike="noStrike" kern="0" cap="none" spc="0" normalizeH="0" baseline="0" noProof="0" dirty="0">
                  <a:ln>
                    <a:noFill/>
                  </a:ln>
                  <a:solidFill>
                    <a:srgbClr val="464B71"/>
                  </a:solidFill>
                  <a:effectLst/>
                  <a:uLnTx/>
                  <a:uFillTx/>
                  <a:latin typeface="Arial"/>
                  <a:ea typeface="+mn-ea"/>
                  <a:cs typeface="Arial"/>
                </a:rPr>
                <a:t>„Essen Sie zumindest gelegentlich Schnitzel?“</a:t>
              </a:r>
              <a:br>
                <a:rPr kumimoji="0" lang="de-AT" sz="1600" b="0" i="1" u="none" strike="noStrike" kern="0" cap="none" spc="0" normalizeH="0" baseline="0" noProof="0" dirty="0">
                  <a:ln>
                    <a:noFill/>
                  </a:ln>
                  <a:solidFill>
                    <a:srgbClr val="464B71"/>
                  </a:solidFill>
                  <a:effectLst/>
                  <a:uLnTx/>
                  <a:uFillTx/>
                  <a:latin typeface="Arial"/>
                  <a:ea typeface="+mn-ea"/>
                  <a:cs typeface="Arial"/>
                </a:rPr>
              </a:br>
              <a:r>
                <a:rPr kumimoji="0" lang="de-AT" sz="1600" b="0" i="1" u="none" strike="noStrike" kern="0" cap="none" spc="0" normalizeH="0" baseline="0" noProof="0" dirty="0">
                  <a:ln>
                    <a:noFill/>
                  </a:ln>
                  <a:solidFill>
                    <a:srgbClr val="464B71"/>
                  </a:solidFill>
                  <a:effectLst/>
                  <a:uLnTx/>
                  <a:uFillTx/>
                  <a:latin typeface="Arial"/>
                  <a:ea typeface="+mn-ea"/>
                  <a:cs typeface="Arial"/>
                </a:rPr>
                <a:t>		„WENN JA: Wie schmeckt Ihnen Schnitzel? </a:t>
              </a:r>
              <a:br>
                <a:rPr kumimoji="0" lang="de-AT" sz="1600" b="0" i="1" u="none" strike="noStrike" kern="0" cap="none" spc="0" normalizeH="0" baseline="0" noProof="0" dirty="0">
                  <a:ln>
                    <a:noFill/>
                  </a:ln>
                  <a:solidFill>
                    <a:srgbClr val="464B71"/>
                  </a:solidFill>
                  <a:effectLst/>
                  <a:uLnTx/>
                  <a:uFillTx/>
                  <a:latin typeface="Arial"/>
                  <a:ea typeface="+mn-ea"/>
                  <a:cs typeface="Arial"/>
                </a:rPr>
              </a:br>
              <a:r>
                <a:rPr kumimoji="0" lang="de-AT" sz="1600" b="0" i="1" u="none" strike="noStrike" kern="0" cap="none" spc="0" normalizeH="0" baseline="0" noProof="0" dirty="0">
                  <a:ln>
                    <a:noFill/>
                  </a:ln>
                  <a:solidFill>
                    <a:srgbClr val="464B71"/>
                  </a:solidFill>
                  <a:effectLst/>
                  <a:uLnTx/>
                  <a:uFillTx/>
                  <a:latin typeface="Arial"/>
                  <a:ea typeface="+mn-ea"/>
                  <a:cs typeface="Arial"/>
                </a:rPr>
                <a:t>		Vergeben Sie bitte eine Schulnote:“</a:t>
              </a:r>
            </a:p>
            <a:p>
              <a:pPr marL="0" marR="0" lvl="0" indent="0" algn="l" defTabSz="914400" rtl="0" eaLnBrk="0" fontAlgn="base" latinLnBrk="0" hangingPunct="0">
                <a:lnSpc>
                  <a:spcPct val="114000"/>
                </a:lnSpc>
                <a:spcBef>
                  <a:spcPts val="550"/>
                </a:spcBef>
                <a:spcAft>
                  <a:spcPts val="550"/>
                </a:spcAft>
                <a:buClr>
                  <a:srgbClr val="FF0000"/>
                </a:buClr>
                <a:buSzTx/>
                <a:buFontTx/>
                <a:buNone/>
                <a:tabLst>
                  <a:tab pos="273050" algn="l"/>
                  <a:tab pos="534988" algn="l"/>
                </a:tabLst>
                <a:defRPr/>
              </a:pPr>
              <a:r>
                <a:rPr kumimoji="0" lang="de-AT" sz="1800" b="1" i="0" u="none" strike="noStrike" kern="0" cap="none" spc="0" normalizeH="0" baseline="0" noProof="0" dirty="0">
                  <a:ln>
                    <a:noFill/>
                  </a:ln>
                  <a:solidFill>
                    <a:srgbClr val="464B71"/>
                  </a:solidFill>
                  <a:effectLst/>
                  <a:uLnTx/>
                  <a:uFillTx/>
                  <a:latin typeface="Arial"/>
                  <a:ea typeface="+mn-ea"/>
                  <a:cs typeface="Arial"/>
                </a:rPr>
                <a:t>offene Fragen meist nur als</a:t>
              </a:r>
              <a:br>
                <a:rPr kumimoji="0" lang="de-AT" sz="1800" b="1" i="0" u="none" strike="noStrike" kern="0" cap="none" spc="0" normalizeH="0" baseline="0" noProof="0" dirty="0">
                  <a:ln>
                    <a:noFill/>
                  </a:ln>
                  <a:solidFill>
                    <a:srgbClr val="464B71"/>
                  </a:solidFill>
                  <a:effectLst/>
                  <a:uLnTx/>
                  <a:uFillTx/>
                  <a:latin typeface="Arial"/>
                  <a:ea typeface="+mn-ea"/>
                  <a:cs typeface="Arial"/>
                </a:rPr>
              </a:br>
              <a:r>
                <a:rPr kumimoji="0" lang="de-AT" sz="1800" b="1" i="0" u="none" strike="noStrike" kern="0" cap="none" spc="0" normalizeH="0" baseline="0" noProof="0" dirty="0">
                  <a:ln>
                    <a:noFill/>
                  </a:ln>
                  <a:solidFill>
                    <a:srgbClr val="464B71"/>
                  </a:solidFill>
                  <a:effectLst/>
                  <a:uLnTx/>
                  <a:uFillTx/>
                  <a:latin typeface="Arial"/>
                  <a:ea typeface="+mn-ea"/>
                  <a:cs typeface="Arial"/>
                </a:rPr>
                <a:t>		</a:t>
              </a:r>
              <a:r>
                <a:rPr kumimoji="0" lang="de-AT" sz="1600" b="0" i="0" u="none" strike="noStrike" kern="0" cap="none" spc="0" normalizeH="0" baseline="0" noProof="0" dirty="0">
                  <a:ln>
                    <a:noFill/>
                  </a:ln>
                  <a:solidFill>
                    <a:srgbClr val="464B71"/>
                  </a:solidFill>
                  <a:effectLst/>
                  <a:uLnTx/>
                  <a:uFillTx/>
                  <a:latin typeface="Arial"/>
                  <a:ea typeface="+mn-ea"/>
                  <a:cs typeface="Arial"/>
                </a:rPr>
                <a:t>„Sonstiges, und zwar: _____________“ oder „Warum: _____________“</a:t>
              </a:r>
              <a:r>
                <a:rPr kumimoji="0" lang="de-AT" sz="1600" b="0" i="1" u="none" strike="noStrike" kern="0" cap="none" spc="0" normalizeH="0" baseline="0" noProof="0" dirty="0">
                  <a:ln>
                    <a:noFill/>
                  </a:ln>
                  <a:solidFill>
                    <a:srgbClr val="464B71"/>
                  </a:solidFill>
                  <a:effectLst/>
                  <a:uLnTx/>
                  <a:uFillTx/>
                  <a:latin typeface="Arial"/>
                  <a:ea typeface="+mn-ea"/>
                  <a:cs typeface="Arial"/>
                </a:rPr>
                <a:t> </a:t>
              </a:r>
              <a:r>
                <a:rPr kumimoji="0" lang="de-AT" sz="2000" b="0" i="1" u="none" strike="noStrike" kern="0" cap="none" spc="0" normalizeH="0" baseline="0" noProof="0" dirty="0">
                  <a:ln>
                    <a:noFill/>
                  </a:ln>
                  <a:solidFill>
                    <a:srgbClr val="464B71"/>
                  </a:solidFill>
                  <a:effectLst/>
                  <a:uLnTx/>
                  <a:uFillTx/>
                  <a:latin typeface="Arial"/>
                  <a:ea typeface="+mn-ea"/>
                  <a:cs typeface="Arial"/>
                  <a:sym typeface="Wingdings" panose="05000000000000000000" pitchFamily="2" charset="2"/>
                </a:rPr>
                <a:t>  </a:t>
              </a:r>
              <a:endParaRPr kumimoji="0" lang="de-AT" sz="2000" b="0" i="1" u="none" strike="noStrike" kern="0" cap="none" spc="0" normalizeH="0" baseline="0" noProof="0" dirty="0">
                <a:ln>
                  <a:noFill/>
                </a:ln>
                <a:solidFill>
                  <a:srgbClr val="464B71"/>
                </a:solidFill>
                <a:effectLst/>
                <a:uLnTx/>
                <a:uFillTx/>
                <a:latin typeface="Arial"/>
                <a:ea typeface="+mn-ea"/>
                <a:cs typeface="Arial"/>
              </a:endParaRPr>
            </a:p>
            <a:p>
              <a:pPr marL="0" marR="0" lvl="0" indent="0" algn="l" defTabSz="914400" rtl="0" eaLnBrk="0" fontAlgn="base" latinLnBrk="0" hangingPunct="0">
                <a:lnSpc>
                  <a:spcPct val="114000"/>
                </a:lnSpc>
                <a:spcBef>
                  <a:spcPts val="550"/>
                </a:spcBef>
                <a:spcAft>
                  <a:spcPts val="550"/>
                </a:spcAft>
                <a:buClr>
                  <a:srgbClr val="FF0000"/>
                </a:buClr>
                <a:buSzTx/>
                <a:buFontTx/>
                <a:buNone/>
                <a:tabLst>
                  <a:tab pos="273050" algn="l"/>
                  <a:tab pos="534988" algn="l"/>
                </a:tabLst>
                <a:defRPr/>
              </a:pPr>
              <a:r>
                <a:rPr kumimoji="0" lang="de-AT" sz="1800" b="1" i="0" u="none" strike="noStrike" kern="0" cap="none" spc="0" normalizeH="0" baseline="0" noProof="0" dirty="0">
                  <a:ln>
                    <a:noFill/>
                  </a:ln>
                  <a:solidFill>
                    <a:srgbClr val="464B71"/>
                  </a:solidFill>
                  <a:effectLst/>
                  <a:uLnTx/>
                  <a:uFillTx/>
                  <a:latin typeface="Arial" panose="020B0604020202020204" pitchFamily="34" charset="0"/>
                  <a:ea typeface="+mn-ea"/>
                  <a:cs typeface="Arial" panose="020B0604020202020204" pitchFamily="34" charset="0"/>
                </a:rPr>
                <a:t>►</a:t>
              </a:r>
              <a:r>
                <a:rPr kumimoji="0" lang="de-AT" sz="1800" b="1" i="0" u="none" strike="noStrike" kern="0" cap="none" spc="0" normalizeH="0" baseline="0" noProof="0" dirty="0">
                  <a:ln>
                    <a:noFill/>
                  </a:ln>
                  <a:solidFill>
                    <a:srgbClr val="464B71"/>
                  </a:solidFill>
                  <a:effectLst/>
                  <a:uLnTx/>
                  <a:uFillTx/>
                  <a:latin typeface="Arial"/>
                  <a:ea typeface="+mn-ea"/>
                  <a:cs typeface="Arial"/>
                </a:rPr>
                <a:t>	Bereits VOR der Erhebung ist viel an inhaltlichem Wissen notwendig</a:t>
              </a:r>
            </a:p>
          </p:txBody>
        </p:sp>
        <p:sp>
          <p:nvSpPr>
            <p:cNvPr id="2" name="Rechteck 1"/>
            <p:cNvSpPr/>
            <p:nvPr/>
          </p:nvSpPr>
          <p:spPr>
            <a:xfrm>
              <a:off x="5951359" y="3010358"/>
              <a:ext cx="2336114" cy="517065"/>
            </a:xfrm>
            <a:prstGeom prst="rect">
              <a:avLst/>
            </a:prstGeom>
          </p:spPr>
          <p:txBody>
            <a:bodyPr wrap="square">
              <a:sp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r>
                <a:rPr kumimoji="0" lang="de-AT" sz="2400" b="0" i="0" u="none" strike="noStrike" kern="0" cap="none" spc="0" normalizeH="0" baseline="0" noProof="0">
                  <a:ln>
                    <a:noFill/>
                  </a:ln>
                  <a:solidFill>
                    <a:srgbClr val="464B71"/>
                  </a:solidFill>
                  <a:effectLst/>
                  <a:uLnTx/>
                  <a:uFillTx/>
                  <a:latin typeface="Arial"/>
                  <a:ea typeface="+mn-ea"/>
                  <a:cs typeface="Arial"/>
                  <a:sym typeface="Wingdings" panose="05000000000000000000" pitchFamily="2" charset="2"/>
                </a:rPr>
                <a:t>     </a:t>
              </a:r>
              <a:endParaRPr kumimoji="0" lang="de-AT" sz="2400" b="1" i="0" u="none" strike="noStrike" kern="1200" cap="none" spc="0" normalizeH="0" baseline="0" noProof="0">
                <a:ln>
                  <a:noFill/>
                </a:ln>
                <a:solidFill>
                  <a:srgbClr val="3333FF"/>
                </a:solidFill>
                <a:effectLst/>
                <a:uLnTx/>
                <a:uFillTx/>
                <a:latin typeface="Arial"/>
                <a:ea typeface="+mn-ea"/>
                <a:cs typeface="+mn-cs"/>
              </a:endParaRPr>
            </a:p>
          </p:txBody>
        </p:sp>
        <p:sp>
          <p:nvSpPr>
            <p:cNvPr id="8" name="Rechteck 7"/>
            <p:cNvSpPr/>
            <p:nvPr/>
          </p:nvSpPr>
          <p:spPr>
            <a:xfrm>
              <a:off x="5963119" y="2484603"/>
              <a:ext cx="1773562" cy="416268"/>
            </a:xfrm>
            <a:prstGeom prst="rect">
              <a:avLst/>
            </a:prstGeom>
          </p:spPr>
          <p:txBody>
            <a:bodyPr wrap="none">
              <a:spAutoFit/>
            </a:bodyPr>
            <a:lstStyle/>
            <a:p>
              <a:pPr marL="0" marR="0" lvl="0" indent="0" algn="l" defTabSz="631825" rtl="0" eaLnBrk="1" fontAlgn="base" latinLnBrk="0" hangingPunct="1">
                <a:lnSpc>
                  <a:spcPct val="115000"/>
                </a:lnSpc>
                <a:spcBef>
                  <a:spcPct val="25000"/>
                </a:spcBef>
                <a:spcAft>
                  <a:spcPct val="25000"/>
                </a:spcAft>
                <a:buClr>
                  <a:srgbClr val="FF0000"/>
                </a:buClr>
                <a:buSzTx/>
                <a:buFont typeface="Arial" pitchFamily="34" charset="0"/>
                <a:buNone/>
                <a:tabLst>
                  <a:tab pos="804863" algn="l"/>
                </a:tabLst>
                <a:defRPr/>
              </a:pPr>
              <a:r>
                <a:rPr kumimoji="0" lang="de-AT" sz="2000" b="0" i="0" u="none" strike="noStrike" kern="0" cap="none" spc="0" normalizeH="0" baseline="0" noProof="0">
                  <a:ln>
                    <a:noFill/>
                  </a:ln>
                  <a:solidFill>
                    <a:srgbClr val="464B71"/>
                  </a:solidFill>
                  <a:effectLst/>
                  <a:uLnTx/>
                  <a:uFillTx/>
                  <a:latin typeface="Arial"/>
                  <a:ea typeface="+mn-ea"/>
                  <a:cs typeface="Arial"/>
                  <a:sym typeface="Wingdings" panose="05000000000000000000" pitchFamily="2" charset="2"/>
                </a:rPr>
                <a:t></a:t>
              </a:r>
              <a:r>
                <a:rPr kumimoji="0" lang="de-AT" sz="1800" b="0" i="0" u="none" strike="noStrike" kern="0" cap="none" spc="0" normalizeH="0" baseline="0" noProof="0">
                  <a:ln>
                    <a:noFill/>
                  </a:ln>
                  <a:solidFill>
                    <a:srgbClr val="464B71"/>
                  </a:solidFill>
                  <a:effectLst/>
                  <a:uLnTx/>
                  <a:uFillTx/>
                  <a:latin typeface="Arial"/>
                  <a:ea typeface="+mn-ea"/>
                  <a:cs typeface="Arial"/>
                  <a:sym typeface="Wingdings" panose="05000000000000000000" pitchFamily="2" charset="2"/>
                </a:rPr>
                <a:t> </a:t>
              </a:r>
              <a:r>
                <a:rPr kumimoji="0" lang="de-AT" sz="1600" b="0" i="1" u="none" strike="noStrike" kern="0" cap="none" spc="0" normalizeH="0" baseline="0" noProof="0">
                  <a:ln>
                    <a:noFill/>
                  </a:ln>
                  <a:solidFill>
                    <a:srgbClr val="464B71"/>
                  </a:solidFill>
                  <a:effectLst/>
                  <a:uLnTx/>
                  <a:uFillTx/>
                  <a:latin typeface="Arial"/>
                  <a:ea typeface="+mn-ea"/>
                  <a:cs typeface="Arial"/>
                </a:rPr>
                <a:t>JA</a:t>
              </a:r>
              <a:r>
                <a:rPr kumimoji="0" lang="de-AT" sz="1800" b="0" i="1" u="none" strike="noStrike" kern="0" cap="none" spc="0" normalizeH="0" baseline="0" noProof="0">
                  <a:ln>
                    <a:noFill/>
                  </a:ln>
                  <a:solidFill>
                    <a:srgbClr val="464B71"/>
                  </a:solidFill>
                  <a:effectLst/>
                  <a:uLnTx/>
                  <a:uFillTx/>
                  <a:latin typeface="Arial"/>
                  <a:ea typeface="+mn-ea"/>
                  <a:cs typeface="Arial"/>
                </a:rPr>
                <a:t> 	</a:t>
              </a:r>
              <a:r>
                <a:rPr kumimoji="0" lang="de-AT" sz="2000" b="0" i="0" u="none" strike="noStrike" kern="0" cap="none" spc="0" normalizeH="0" baseline="0" noProof="0">
                  <a:ln>
                    <a:noFill/>
                  </a:ln>
                  <a:solidFill>
                    <a:srgbClr val="464B71"/>
                  </a:solidFill>
                  <a:effectLst/>
                  <a:uLnTx/>
                  <a:uFillTx/>
                  <a:latin typeface="Wingdings" panose="05000000000000000000" pitchFamily="2" charset="2"/>
                  <a:ea typeface="+mn-ea"/>
                  <a:cs typeface="Arial"/>
                </a:rPr>
                <a:t></a:t>
              </a:r>
              <a:r>
                <a:rPr kumimoji="0" lang="de-AT" sz="1600" b="0" i="0" u="none" strike="noStrike" kern="0" cap="none" spc="0" normalizeH="0" baseline="0" noProof="0">
                  <a:ln>
                    <a:noFill/>
                  </a:ln>
                  <a:solidFill>
                    <a:srgbClr val="464B71"/>
                  </a:solidFill>
                  <a:effectLst/>
                  <a:uLnTx/>
                  <a:uFillTx/>
                  <a:latin typeface="Arial"/>
                  <a:ea typeface="+mn-ea"/>
                  <a:cs typeface="Arial"/>
                </a:rPr>
                <a:t> </a:t>
              </a:r>
              <a:r>
                <a:rPr kumimoji="0" lang="de-AT" sz="1600" b="0" i="1" u="none" strike="noStrike" kern="0" cap="none" spc="0" normalizeH="0" baseline="0" noProof="0">
                  <a:ln>
                    <a:noFill/>
                  </a:ln>
                  <a:solidFill>
                    <a:srgbClr val="464B71"/>
                  </a:solidFill>
                  <a:effectLst/>
                  <a:uLnTx/>
                  <a:uFillTx/>
                  <a:latin typeface="Arial"/>
                  <a:ea typeface="+mn-ea"/>
                  <a:cs typeface="Arial"/>
                </a:rPr>
                <a:t>NEIN</a:t>
              </a:r>
              <a:endParaRPr kumimoji="0" lang="de-AT" sz="1600" b="1" i="0" u="none" strike="noStrike" kern="1200" cap="none" spc="0" normalizeH="0" baseline="0" noProof="0">
                <a:ln>
                  <a:noFill/>
                </a:ln>
                <a:solidFill>
                  <a:srgbClr val="3333FF"/>
                </a:solidFill>
                <a:effectLst/>
                <a:uLnTx/>
                <a:uFillTx/>
                <a:latin typeface="Arial"/>
                <a:ea typeface="+mn-ea"/>
                <a:cs typeface="+mn-cs"/>
              </a:endParaRPr>
            </a:p>
          </p:txBody>
        </p:sp>
      </p:grpSp>
      <p:sp>
        <p:nvSpPr>
          <p:cNvPr id="16" name="Rechteck 15">
            <a:extLst>
              <a:ext uri="{FF2B5EF4-FFF2-40B4-BE49-F238E27FC236}">
                <a16:creationId xmlns:a16="http://schemas.microsoft.com/office/drawing/2014/main" id="{CD8BA94B-663A-9431-AEBC-DF363CA4F7A7}"/>
              </a:ext>
            </a:extLst>
          </p:cNvPr>
          <p:cNvSpPr/>
          <p:nvPr/>
        </p:nvSpPr>
        <p:spPr>
          <a:xfrm>
            <a:off x="2" y="6614160"/>
            <a:ext cx="9311638" cy="243841"/>
          </a:xfrm>
          <a:prstGeom prst="rect">
            <a:avLst/>
          </a:prstGeom>
          <a:no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empirische</a:t>
            </a:r>
            <a:r>
              <a:rPr lang="en-US" sz="1000" i="1" dirty="0">
                <a:solidFill>
                  <a:srgbClr val="FFFFFF">
                    <a:lumMod val="50000"/>
                  </a:srgbClr>
                </a:solidFill>
              </a:rPr>
              <a:t> </a:t>
            </a:r>
            <a:r>
              <a:rPr lang="en-US" sz="1000" i="1" dirty="0" err="1">
                <a:solidFill>
                  <a:srgbClr val="FFFFFF">
                    <a:lumMod val="50000"/>
                  </a:srgbClr>
                </a:solidFill>
              </a:rPr>
              <a:t>Sozialforschung</a:t>
            </a:r>
            <a:r>
              <a:rPr lang="en-US" sz="1000" i="1" dirty="0">
                <a:solidFill>
                  <a:srgbClr val="FFFFFF">
                    <a:lumMod val="50000"/>
                  </a:srgbClr>
                </a:solidFill>
              </a:rPr>
              <a:t>.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39–42.</a:t>
            </a:r>
            <a:endParaRPr lang="de-DE" sz="1000" dirty="0">
              <a:solidFill>
                <a:srgbClr val="FFFFFF">
                  <a:lumMod val="50000"/>
                </a:srgbClr>
              </a:solidFill>
            </a:endParaRPr>
          </a:p>
        </p:txBody>
      </p:sp>
      <p:pic>
        <p:nvPicPr>
          <p:cNvPr id="4" name="Grafik 3" descr="Ein Bild, das Text, Screenshot, Schrift, Grafikdesign enthält.&#10;&#10;Automatisch generierte Beschreibung">
            <a:extLst>
              <a:ext uri="{FF2B5EF4-FFF2-40B4-BE49-F238E27FC236}">
                <a16:creationId xmlns:a16="http://schemas.microsoft.com/office/drawing/2014/main" id="{49EB1A15-0094-5F21-3B30-9722E2D6E638}"/>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360000">
            <a:off x="9390538" y="6191925"/>
            <a:ext cx="409019" cy="5760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4392831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7">
                                            <p:bg/>
                                          </p:spTgt>
                                        </p:tgtEl>
                                        <p:attrNameLst>
                                          <p:attrName>style.visibility</p:attrName>
                                        </p:attrNameLst>
                                      </p:cBhvr>
                                      <p:to>
                                        <p:strVal val="visible"/>
                                      </p:to>
                                    </p:set>
                                    <p:animEffect transition="in" filter="fade">
                                      <p:cBhvr>
                                        <p:cTn id="15" dur="500"/>
                                        <p:tgtEl>
                                          <p:spTgt spid="7">
                                            <p:bg/>
                                          </p:spTgt>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7">
                                            <p:txEl>
                                              <p:pRg st="0" end="0"/>
                                            </p:txEl>
                                          </p:spTgt>
                                        </p:tgtEl>
                                        <p:attrNameLst>
                                          <p:attrName>style.visibility</p:attrName>
                                        </p:attrNameLst>
                                      </p:cBhvr>
                                      <p:to>
                                        <p:strVal val="visible"/>
                                      </p:to>
                                    </p:set>
                                    <p:animEffect transition="in" filter="fade">
                                      <p:cBhvr>
                                        <p:cTn id="18" dur="500"/>
                                        <p:tgtEl>
                                          <p:spTgt spid="7">
                                            <p:txEl>
                                              <p:pRg st="0" end="0"/>
                                            </p:txEl>
                                          </p:spTgt>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500"/>
                                        <p:tgtEl>
                                          <p:spTgt spid="16"/>
                                        </p:tgtEl>
                                      </p:cBhvr>
                                    </p:animEffect>
                                  </p:childTnLst>
                                </p:cTn>
                              </p:par>
                              <p:par>
                                <p:cTn id="23" presetID="10" presetClass="entr" presetSubtype="0" fill="hold" nodeType="with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fade">
                                      <p:cBhvr>
                                        <p:cTn id="2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allAtOnce" animBg="1"/>
      <p:bldP spid="16"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Box 4"/>
          <p:cNvSpPr txBox="1">
            <a:spLocks noChangeArrowheads="1"/>
          </p:cNvSpPr>
          <p:nvPr/>
        </p:nvSpPr>
        <p:spPr bwMode="auto">
          <a:xfrm>
            <a:off x="0" y="-3323"/>
            <a:ext cx="3690214" cy="463846"/>
          </a:xfrm>
          <a:prstGeom prst="rect">
            <a:avLst/>
          </a:prstGeom>
          <a:noFill/>
          <a:ln w="12700">
            <a:noFill/>
            <a:miter lim="800000"/>
            <a:headEnd/>
            <a:tailEnd/>
          </a:ln>
        </p:spPr>
        <p:txBody>
          <a:bodyPr wrap="none" lIns="126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de-DE" sz="2400" b="1" i="0" u="none" strike="noStrike" kern="1200" cap="none" spc="0" normalizeH="0" baseline="0" noProof="0" dirty="0">
                <a:ln>
                  <a:noFill/>
                </a:ln>
                <a:solidFill>
                  <a:srgbClr val="464B71"/>
                </a:solidFill>
                <a:effectLst/>
                <a:uLnTx/>
                <a:uFillTx/>
                <a:latin typeface="Arial"/>
                <a:ea typeface="+mn-ea"/>
                <a:cs typeface="+mn-cs"/>
              </a:rPr>
              <a:t>Experimentelles Design</a:t>
            </a:r>
            <a:endParaRPr kumimoji="0" lang="de-AT" sz="2400" b="0" i="0" u="none" strike="noStrike" kern="1200" cap="none" spc="0" normalizeH="0" baseline="0" noProof="0" dirty="0">
              <a:ln>
                <a:noFill/>
              </a:ln>
              <a:solidFill>
                <a:srgbClr val="464B71"/>
              </a:solidFill>
              <a:effectLst/>
              <a:uLnTx/>
              <a:uFillTx/>
              <a:latin typeface="Arial"/>
              <a:ea typeface="+mn-ea"/>
              <a:cs typeface="+mn-cs"/>
            </a:endParaRPr>
          </a:p>
        </p:txBody>
      </p:sp>
      <p:graphicFrame>
        <p:nvGraphicFramePr>
          <p:cNvPr id="3" name="Tabelle 2"/>
          <p:cNvGraphicFramePr>
            <a:graphicFrameLocks noGrp="1"/>
          </p:cNvGraphicFramePr>
          <p:nvPr/>
        </p:nvGraphicFramePr>
        <p:xfrm>
          <a:off x="433731" y="765090"/>
          <a:ext cx="8676402" cy="1989685"/>
        </p:xfrm>
        <a:graphic>
          <a:graphicData uri="http://schemas.openxmlformats.org/drawingml/2006/table">
            <a:tbl>
              <a:tblPr firstRow="1" bandRow="1">
                <a:effectLst>
                  <a:outerShdw blurRad="50800" dist="38100" dir="2700000" algn="tl" rotWithShape="0">
                    <a:prstClr val="black">
                      <a:alpha val="40000"/>
                    </a:prstClr>
                  </a:outerShdw>
                </a:effectLst>
                <a:tableStyleId>{9D7B26C5-4107-4FEC-AEDC-1716B250A1EF}</a:tableStyleId>
              </a:tblPr>
              <a:tblGrid>
                <a:gridCol w="8676402">
                  <a:extLst>
                    <a:ext uri="{9D8B030D-6E8A-4147-A177-3AD203B41FA5}">
                      <a16:colId xmlns:a16="http://schemas.microsoft.com/office/drawing/2014/main" val="20000"/>
                    </a:ext>
                  </a:extLst>
                </a:gridCol>
              </a:tblGrid>
              <a:tr h="1989685">
                <a:tc>
                  <a:txBody>
                    <a:bodyPr/>
                    <a:lstStyle/>
                    <a:p>
                      <a:pPr marL="361950" indent="-361950" algn="l">
                        <a:lnSpc>
                          <a:spcPct val="125000"/>
                        </a:lnSpc>
                        <a:tabLst>
                          <a:tab pos="361950" algn="l"/>
                        </a:tabLst>
                      </a:pPr>
                      <a:r>
                        <a:rPr lang="de-AT" dirty="0">
                          <a:solidFill>
                            <a:srgbClr val="464B7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	</a:t>
                      </a:r>
                      <a:r>
                        <a:rPr lang="de-AT" b="0" kern="0" dirty="0">
                          <a:solidFill>
                            <a:srgbClr val="464B71"/>
                          </a:solidFill>
                          <a:latin typeface="Arial"/>
                        </a:rPr>
                        <a:t>Analyse von Ursache-Wirkung-Beziehungen (</a:t>
                      </a:r>
                      <a:r>
                        <a:rPr lang="de-AT" b="1" kern="0" dirty="0">
                          <a:solidFill>
                            <a:srgbClr val="464B71"/>
                          </a:solidFill>
                          <a:latin typeface="Arial"/>
                        </a:rPr>
                        <a:t>Kausalzusammenhängen</a:t>
                      </a:r>
                      <a:r>
                        <a:rPr lang="de-AT" b="0" kern="0" dirty="0">
                          <a:solidFill>
                            <a:srgbClr val="464B71"/>
                          </a:solidFill>
                          <a:latin typeface="Arial"/>
                        </a:rPr>
                        <a:t>)</a:t>
                      </a:r>
                    </a:p>
                    <a:p>
                      <a:pPr marL="361950" indent="-361950" algn="l">
                        <a:lnSpc>
                          <a:spcPct val="125000"/>
                        </a:lnSpc>
                        <a:tabLst>
                          <a:tab pos="361950" algn="l"/>
                        </a:tabLst>
                      </a:pPr>
                      <a:r>
                        <a:rPr lang="de-AT" dirty="0">
                          <a:solidFill>
                            <a:srgbClr val="464B7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	</a:t>
                      </a:r>
                      <a:r>
                        <a:rPr lang="de-AT" b="0" kern="0" dirty="0">
                          <a:solidFill>
                            <a:srgbClr val="464B71"/>
                          </a:solidFill>
                          <a:latin typeface="Arial"/>
                        </a:rPr>
                        <a:t>Versuchs- und Kontrollgruppe</a:t>
                      </a:r>
                    </a:p>
                    <a:p>
                      <a:pPr marL="361950" indent="-361950" algn="l">
                        <a:lnSpc>
                          <a:spcPct val="125000"/>
                        </a:lnSpc>
                        <a:tabLst>
                          <a:tab pos="361950" algn="l"/>
                        </a:tabLst>
                      </a:pPr>
                      <a:r>
                        <a:rPr lang="de-AT" b="0" baseline="0" dirty="0">
                          <a:solidFill>
                            <a:srgbClr val="464B7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de-AT" b="0" dirty="0">
                          <a:solidFill>
                            <a:srgbClr val="464B7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de-AT" sz="1800" b="0" kern="0" dirty="0">
                          <a:solidFill>
                            <a:srgbClr val="464B71"/>
                          </a:solidFill>
                          <a:latin typeface="+mn-lt"/>
                          <a:cs typeface="Arial"/>
                        </a:rPr>
                        <a:t>keine Störvariablen (einflusstragenden Nebeneffekte) !</a:t>
                      </a:r>
                    </a:p>
                    <a:p>
                      <a:pPr marL="361950" marR="0" lvl="0" indent="-361950" algn="l" defTabSz="914400" rtl="0" eaLnBrk="1" fontAlgn="auto" latinLnBrk="0" hangingPunct="1">
                        <a:lnSpc>
                          <a:spcPct val="125000"/>
                        </a:lnSpc>
                        <a:spcBef>
                          <a:spcPts val="0"/>
                        </a:spcBef>
                        <a:spcAft>
                          <a:spcPts val="0"/>
                        </a:spcAft>
                        <a:buClrTx/>
                        <a:buSzTx/>
                        <a:buFontTx/>
                        <a:buNone/>
                        <a:tabLst>
                          <a:tab pos="361950" algn="l"/>
                        </a:tabLst>
                        <a:defRPr/>
                      </a:pPr>
                      <a:r>
                        <a:rPr lang="de-AT" b="0" baseline="0" dirty="0">
                          <a:solidFill>
                            <a:srgbClr val="464B7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de-AT" b="0" dirty="0">
                          <a:solidFill>
                            <a:srgbClr val="464B7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de-AT" sz="1800" b="0" kern="0" dirty="0">
                          <a:solidFill>
                            <a:srgbClr val="464B71"/>
                          </a:solidFill>
                          <a:latin typeface="+mn-lt"/>
                          <a:cs typeface="Arial"/>
                        </a:rPr>
                        <a:t>unabhängige Variable (Ursache) VOR abhängiger Variable (Wirkung) !</a:t>
                      </a:r>
                    </a:p>
                    <a:p>
                      <a:pPr marL="361950" marR="0" lvl="0" indent="-361950" algn="l" defTabSz="914400" rtl="0" eaLnBrk="1" fontAlgn="auto" latinLnBrk="0" hangingPunct="1">
                        <a:lnSpc>
                          <a:spcPct val="125000"/>
                        </a:lnSpc>
                        <a:spcBef>
                          <a:spcPts val="0"/>
                        </a:spcBef>
                        <a:spcAft>
                          <a:spcPts val="0"/>
                        </a:spcAft>
                        <a:buClrTx/>
                        <a:buSzTx/>
                        <a:buFontTx/>
                        <a:buNone/>
                        <a:tabLst>
                          <a:tab pos="361950" algn="l"/>
                        </a:tabLst>
                        <a:defRPr/>
                      </a:pPr>
                      <a:r>
                        <a:rPr lang="de-AT" baseline="0" dirty="0">
                          <a:solidFill>
                            <a:srgbClr val="464B7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de-AT" dirty="0">
                          <a:solidFill>
                            <a:srgbClr val="464B7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de-AT" sz="1800" b="0" kern="0" dirty="0">
                          <a:solidFill>
                            <a:srgbClr val="464B71"/>
                          </a:solidFill>
                          <a:latin typeface="+mn-lt"/>
                          <a:cs typeface="Arial"/>
                        </a:rPr>
                        <a:t>Beobachtungs- • Befragungsexperiment • Labor- • Feldexperiment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bl>
          </a:graphicData>
        </a:graphic>
      </p:graphicFrame>
      <p:graphicFrame>
        <p:nvGraphicFramePr>
          <p:cNvPr id="11" name="Tabelle 10"/>
          <p:cNvGraphicFramePr>
            <a:graphicFrameLocks noGrp="1"/>
          </p:cNvGraphicFramePr>
          <p:nvPr/>
        </p:nvGraphicFramePr>
        <p:xfrm>
          <a:off x="812798" y="3209754"/>
          <a:ext cx="8308626" cy="3010622"/>
        </p:xfrm>
        <a:graphic>
          <a:graphicData uri="http://schemas.openxmlformats.org/drawingml/2006/table">
            <a:tbl>
              <a:tblPr firstRow="1" bandRow="1">
                <a:effectLst/>
                <a:tableStyleId>{9D7B26C5-4107-4FEC-AEDC-1716B250A1EF}</a:tableStyleId>
              </a:tblPr>
              <a:tblGrid>
                <a:gridCol w="380276">
                  <a:extLst>
                    <a:ext uri="{9D8B030D-6E8A-4147-A177-3AD203B41FA5}">
                      <a16:colId xmlns:a16="http://schemas.microsoft.com/office/drawing/2014/main" val="20000"/>
                    </a:ext>
                  </a:extLst>
                </a:gridCol>
                <a:gridCol w="1811383">
                  <a:extLst>
                    <a:ext uri="{9D8B030D-6E8A-4147-A177-3AD203B41FA5}">
                      <a16:colId xmlns:a16="http://schemas.microsoft.com/office/drawing/2014/main" val="20001"/>
                    </a:ext>
                  </a:extLst>
                </a:gridCol>
                <a:gridCol w="1114697">
                  <a:extLst>
                    <a:ext uri="{9D8B030D-6E8A-4147-A177-3AD203B41FA5}">
                      <a16:colId xmlns:a16="http://schemas.microsoft.com/office/drawing/2014/main" val="20002"/>
                    </a:ext>
                  </a:extLst>
                </a:gridCol>
                <a:gridCol w="714610">
                  <a:extLst>
                    <a:ext uri="{9D8B030D-6E8A-4147-A177-3AD203B41FA5}">
                      <a16:colId xmlns:a16="http://schemas.microsoft.com/office/drawing/2014/main" val="20003"/>
                    </a:ext>
                  </a:extLst>
                </a:gridCol>
                <a:gridCol w="714610">
                  <a:extLst>
                    <a:ext uri="{9D8B030D-6E8A-4147-A177-3AD203B41FA5}">
                      <a16:colId xmlns:a16="http://schemas.microsoft.com/office/drawing/2014/main" val="20004"/>
                    </a:ext>
                  </a:extLst>
                </a:gridCol>
                <a:gridCol w="714610">
                  <a:extLst>
                    <a:ext uri="{9D8B030D-6E8A-4147-A177-3AD203B41FA5}">
                      <a16:colId xmlns:a16="http://schemas.microsoft.com/office/drawing/2014/main" val="20005"/>
                    </a:ext>
                  </a:extLst>
                </a:gridCol>
                <a:gridCol w="714610">
                  <a:extLst>
                    <a:ext uri="{9D8B030D-6E8A-4147-A177-3AD203B41FA5}">
                      <a16:colId xmlns:a16="http://schemas.microsoft.com/office/drawing/2014/main" val="20006"/>
                    </a:ext>
                  </a:extLst>
                </a:gridCol>
                <a:gridCol w="714610">
                  <a:extLst>
                    <a:ext uri="{9D8B030D-6E8A-4147-A177-3AD203B41FA5}">
                      <a16:colId xmlns:a16="http://schemas.microsoft.com/office/drawing/2014/main" val="20007"/>
                    </a:ext>
                  </a:extLst>
                </a:gridCol>
                <a:gridCol w="714610">
                  <a:extLst>
                    <a:ext uri="{9D8B030D-6E8A-4147-A177-3AD203B41FA5}">
                      <a16:colId xmlns:a16="http://schemas.microsoft.com/office/drawing/2014/main" val="20008"/>
                    </a:ext>
                  </a:extLst>
                </a:gridCol>
                <a:gridCol w="714610">
                  <a:extLst>
                    <a:ext uri="{9D8B030D-6E8A-4147-A177-3AD203B41FA5}">
                      <a16:colId xmlns:a16="http://schemas.microsoft.com/office/drawing/2014/main" val="20009"/>
                    </a:ext>
                  </a:extLst>
                </a:gridCol>
              </a:tblGrid>
              <a:tr h="296678">
                <a:tc rowSpan="10">
                  <a:txBody>
                    <a:bodyPr/>
                    <a:lstStyle/>
                    <a:p>
                      <a:pPr marL="271463" marR="0" lvl="0" indent="-271463" algn="ctr" defTabSz="914400" rtl="0" eaLnBrk="1" fontAlgn="auto" latinLnBrk="0" hangingPunct="1">
                        <a:lnSpc>
                          <a:spcPct val="125000"/>
                        </a:lnSpc>
                        <a:spcBef>
                          <a:spcPts val="0"/>
                        </a:spcBef>
                        <a:spcAft>
                          <a:spcPts val="0"/>
                        </a:spcAft>
                        <a:buClrTx/>
                        <a:buSzTx/>
                        <a:buFontTx/>
                        <a:buNone/>
                        <a:tabLst>
                          <a:tab pos="271463" algn="l"/>
                        </a:tabLst>
                        <a:defRPr/>
                      </a:pPr>
                      <a:r>
                        <a:rPr lang="de-AT" sz="1600" b="1" kern="0">
                          <a:solidFill>
                            <a:schemeClr val="bg1"/>
                          </a:solidFill>
                          <a:latin typeface="+mn-lt"/>
                        </a:rPr>
                        <a:t>Mögliche Designs</a:t>
                      </a:r>
                    </a:p>
                  </a:txBody>
                  <a:tcPr vert="vert27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solidFill>
                      <a:srgbClr val="8D92B9"/>
                    </a:solidFill>
                  </a:tcPr>
                </a:tc>
                <a:tc gridSpan="2">
                  <a:txBody>
                    <a:bodyPr/>
                    <a:lstStyle/>
                    <a:p>
                      <a:pPr marL="361950" marR="0" lvl="0" indent="-361950" algn="ctr" defTabSz="914400" rtl="0" eaLnBrk="1" fontAlgn="auto" latinLnBrk="0" hangingPunct="1">
                        <a:lnSpc>
                          <a:spcPct val="125000"/>
                        </a:lnSpc>
                        <a:spcBef>
                          <a:spcPts val="0"/>
                        </a:spcBef>
                        <a:spcAft>
                          <a:spcPts val="0"/>
                        </a:spcAft>
                        <a:buClrTx/>
                        <a:buSzTx/>
                        <a:buFontTx/>
                        <a:buNone/>
                        <a:tabLst>
                          <a:tab pos="361950" algn="l"/>
                        </a:tabLst>
                        <a:defRPr/>
                      </a:pPr>
                      <a:r>
                        <a:rPr lang="de-AT" sz="1200" b="1" kern="0">
                          <a:solidFill>
                            <a:schemeClr val="bg1"/>
                          </a:solidFill>
                          <a:latin typeface="+mn-lt"/>
                        </a:rPr>
                        <a:t>Experimentelle</a:t>
                      </a:r>
                      <a:r>
                        <a:rPr lang="de-AT" sz="1200" b="1" kern="0" baseline="0">
                          <a:solidFill>
                            <a:schemeClr val="bg1"/>
                          </a:solidFill>
                          <a:latin typeface="+mn-lt"/>
                        </a:rPr>
                        <a:t> Designs</a:t>
                      </a:r>
                      <a:endParaRPr lang="de-AT" sz="1200" b="1" kern="0">
                        <a:solidFill>
                          <a:schemeClr val="bg1"/>
                        </a:solidFill>
                        <a:latin typeface="+mn-lt"/>
                      </a:endParaRPr>
                    </a:p>
                  </a:txBody>
                  <a:tcPr anchor="ctr">
                    <a:lnL w="12700" cap="flat" cmpd="sng" algn="ctr">
                      <a:no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noFill/>
                  </a:tcPr>
                </a:tc>
                <a:tc hMerge="1">
                  <a:txBody>
                    <a:bodyPr/>
                    <a:lstStyle/>
                    <a:p>
                      <a:pPr marL="361950" marR="0" lvl="0" indent="-361950" algn="l" defTabSz="914400" rtl="0" eaLnBrk="1" fontAlgn="auto" latinLnBrk="0" hangingPunct="1">
                        <a:lnSpc>
                          <a:spcPct val="125000"/>
                        </a:lnSpc>
                        <a:spcBef>
                          <a:spcPts val="0"/>
                        </a:spcBef>
                        <a:spcAft>
                          <a:spcPts val="0"/>
                        </a:spcAft>
                        <a:buClrTx/>
                        <a:buSzTx/>
                        <a:buFontTx/>
                        <a:buNone/>
                        <a:tabLst>
                          <a:tab pos="361950" algn="l"/>
                        </a:tabLst>
                        <a:defRPr/>
                      </a:pPr>
                      <a:endParaRPr lang="de-AT" sz="1600" b="0" kern="0">
                        <a:solidFill>
                          <a:srgbClr val="464B71"/>
                        </a:solidFill>
                        <a:latin typeface="+mn-lt"/>
                      </a:endParaRP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noFill/>
                  </a:tcPr>
                </a:tc>
                <a:tc>
                  <a:txBody>
                    <a:bodyPr/>
                    <a:lstStyle/>
                    <a:p>
                      <a:pPr marL="361950" marR="0" lvl="0" indent="-361950" algn="ctr" defTabSz="914400" rtl="0" eaLnBrk="1" fontAlgn="auto" latinLnBrk="0" hangingPunct="1">
                        <a:lnSpc>
                          <a:spcPct val="125000"/>
                        </a:lnSpc>
                        <a:spcBef>
                          <a:spcPts val="0"/>
                        </a:spcBef>
                        <a:spcAft>
                          <a:spcPts val="0"/>
                        </a:spcAft>
                        <a:buClrTx/>
                        <a:buSzTx/>
                        <a:buFontTx/>
                        <a:buNone/>
                        <a:tabLst>
                          <a:tab pos="361950" algn="l"/>
                        </a:tabLst>
                        <a:defRPr/>
                      </a:pPr>
                      <a:r>
                        <a:rPr lang="de-AT" sz="1200" b="1" kern="0">
                          <a:solidFill>
                            <a:srgbClr val="464B71"/>
                          </a:solidFill>
                          <a:latin typeface="+mn-lt"/>
                        </a:rPr>
                        <a:t>Z</a:t>
                      </a:r>
                      <a:r>
                        <a:rPr lang="de-AT" sz="1200" b="1" kern="0" baseline="-25000">
                          <a:solidFill>
                            <a:srgbClr val="464B71"/>
                          </a:solidFill>
                          <a:latin typeface="+mn-lt"/>
                        </a:rPr>
                        <a:t>1</a:t>
                      </a: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solidFill>
                      <a:schemeClr val="bg1">
                        <a:lumMod val="95000"/>
                      </a:schemeClr>
                    </a:solidFill>
                  </a:tcPr>
                </a:tc>
                <a:tc>
                  <a:txBody>
                    <a:bodyPr/>
                    <a:lstStyle/>
                    <a:p>
                      <a:pPr marL="361950" marR="0" lvl="0" indent="-361950" algn="ctr" defTabSz="914400" rtl="0" eaLnBrk="1" fontAlgn="auto" latinLnBrk="0" hangingPunct="1">
                        <a:lnSpc>
                          <a:spcPct val="125000"/>
                        </a:lnSpc>
                        <a:spcBef>
                          <a:spcPts val="0"/>
                        </a:spcBef>
                        <a:spcAft>
                          <a:spcPts val="0"/>
                        </a:spcAft>
                        <a:buClrTx/>
                        <a:buSzTx/>
                        <a:buFontTx/>
                        <a:buNone/>
                        <a:tabLst>
                          <a:tab pos="361950" algn="l"/>
                        </a:tabLst>
                        <a:defRPr/>
                      </a:pPr>
                      <a:r>
                        <a:rPr lang="de-AT" sz="1200" b="1" kern="0">
                          <a:solidFill>
                            <a:srgbClr val="464B71"/>
                          </a:solidFill>
                          <a:latin typeface="+mn-lt"/>
                        </a:rPr>
                        <a:t>Z</a:t>
                      </a:r>
                      <a:r>
                        <a:rPr lang="de-AT" sz="1200" b="1" kern="0" baseline="-25000">
                          <a:solidFill>
                            <a:srgbClr val="464B71"/>
                          </a:solidFill>
                          <a:latin typeface="+mn-lt"/>
                        </a:rPr>
                        <a:t>2</a:t>
                      </a: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solidFill>
                      <a:schemeClr val="bg1">
                        <a:lumMod val="95000"/>
                      </a:schemeClr>
                    </a:solidFill>
                  </a:tcPr>
                </a:tc>
                <a:tc>
                  <a:txBody>
                    <a:bodyPr/>
                    <a:lstStyle/>
                    <a:p>
                      <a:pPr marL="361950" marR="0" lvl="0" indent="-361950" algn="ctr" defTabSz="914400" rtl="0" eaLnBrk="1" fontAlgn="auto" latinLnBrk="0" hangingPunct="1">
                        <a:lnSpc>
                          <a:spcPct val="125000"/>
                        </a:lnSpc>
                        <a:spcBef>
                          <a:spcPts val="0"/>
                        </a:spcBef>
                        <a:spcAft>
                          <a:spcPts val="0"/>
                        </a:spcAft>
                        <a:buClrTx/>
                        <a:buSzTx/>
                        <a:buFontTx/>
                        <a:buNone/>
                        <a:tabLst>
                          <a:tab pos="361950" algn="l"/>
                        </a:tabLst>
                        <a:defRPr/>
                      </a:pPr>
                      <a:r>
                        <a:rPr lang="de-AT" sz="1200" b="1" kern="0">
                          <a:solidFill>
                            <a:srgbClr val="464B71"/>
                          </a:solidFill>
                          <a:latin typeface="+mn-lt"/>
                        </a:rPr>
                        <a:t>Z</a:t>
                      </a:r>
                      <a:r>
                        <a:rPr lang="de-AT" sz="1200" b="1" kern="0" baseline="-25000">
                          <a:solidFill>
                            <a:srgbClr val="464B71"/>
                          </a:solidFill>
                          <a:latin typeface="+mn-lt"/>
                        </a:rPr>
                        <a:t>3</a:t>
                      </a: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solidFill>
                      <a:schemeClr val="bg1">
                        <a:lumMod val="95000"/>
                      </a:schemeClr>
                    </a:solidFill>
                  </a:tcPr>
                </a:tc>
                <a:tc>
                  <a:txBody>
                    <a:bodyPr/>
                    <a:lstStyle/>
                    <a:p>
                      <a:pPr marL="361950" marR="0" lvl="0" indent="-361950" algn="ctr" defTabSz="914400" rtl="0" eaLnBrk="1" fontAlgn="auto" latinLnBrk="0" hangingPunct="1">
                        <a:lnSpc>
                          <a:spcPct val="125000"/>
                        </a:lnSpc>
                        <a:spcBef>
                          <a:spcPts val="0"/>
                        </a:spcBef>
                        <a:spcAft>
                          <a:spcPts val="0"/>
                        </a:spcAft>
                        <a:buClrTx/>
                        <a:buSzTx/>
                        <a:buFontTx/>
                        <a:buNone/>
                        <a:tabLst>
                          <a:tab pos="361950" algn="l"/>
                        </a:tabLst>
                        <a:defRPr/>
                      </a:pPr>
                      <a:r>
                        <a:rPr lang="de-AT" sz="1200" b="1" kern="0">
                          <a:solidFill>
                            <a:srgbClr val="464B71"/>
                          </a:solidFill>
                          <a:latin typeface="+mn-lt"/>
                        </a:rPr>
                        <a:t>Z</a:t>
                      </a:r>
                      <a:r>
                        <a:rPr lang="de-AT" sz="1200" b="1" kern="0" baseline="-25000">
                          <a:solidFill>
                            <a:srgbClr val="464B71"/>
                          </a:solidFill>
                          <a:latin typeface="+mn-lt"/>
                        </a:rPr>
                        <a:t>4</a:t>
                      </a: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solidFill>
                      <a:schemeClr val="bg1">
                        <a:lumMod val="95000"/>
                      </a:schemeClr>
                    </a:solidFill>
                  </a:tcPr>
                </a:tc>
                <a:tc>
                  <a:txBody>
                    <a:bodyPr/>
                    <a:lstStyle/>
                    <a:p>
                      <a:pPr marL="361950" marR="0" lvl="0" indent="-361950" algn="ctr" defTabSz="914400" rtl="0" eaLnBrk="1" fontAlgn="auto" latinLnBrk="0" hangingPunct="1">
                        <a:lnSpc>
                          <a:spcPct val="125000"/>
                        </a:lnSpc>
                        <a:spcBef>
                          <a:spcPts val="0"/>
                        </a:spcBef>
                        <a:spcAft>
                          <a:spcPts val="0"/>
                        </a:spcAft>
                        <a:buClrTx/>
                        <a:buSzTx/>
                        <a:buFontTx/>
                        <a:buNone/>
                        <a:tabLst>
                          <a:tab pos="361950" algn="l"/>
                        </a:tabLst>
                        <a:defRPr/>
                      </a:pPr>
                      <a:r>
                        <a:rPr lang="de-AT" sz="1200" b="1" kern="0">
                          <a:solidFill>
                            <a:srgbClr val="464B71"/>
                          </a:solidFill>
                          <a:latin typeface="+mn-lt"/>
                        </a:rPr>
                        <a:t>Z</a:t>
                      </a:r>
                      <a:r>
                        <a:rPr lang="de-AT" sz="1200" b="1" kern="0" baseline="-25000">
                          <a:solidFill>
                            <a:srgbClr val="464B71"/>
                          </a:solidFill>
                          <a:latin typeface="+mn-lt"/>
                        </a:rPr>
                        <a:t>5</a:t>
                      </a: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solidFill>
                      <a:schemeClr val="bg1">
                        <a:lumMod val="95000"/>
                      </a:schemeClr>
                    </a:solidFill>
                  </a:tcPr>
                </a:tc>
                <a:tc>
                  <a:txBody>
                    <a:bodyPr/>
                    <a:lstStyle/>
                    <a:p>
                      <a:pPr marL="361950" marR="0" lvl="0" indent="-361950" algn="ctr" defTabSz="914400" rtl="0" eaLnBrk="1" fontAlgn="auto" latinLnBrk="0" hangingPunct="1">
                        <a:lnSpc>
                          <a:spcPct val="125000"/>
                        </a:lnSpc>
                        <a:spcBef>
                          <a:spcPts val="0"/>
                        </a:spcBef>
                        <a:spcAft>
                          <a:spcPts val="0"/>
                        </a:spcAft>
                        <a:buClrTx/>
                        <a:buSzTx/>
                        <a:buFontTx/>
                        <a:buNone/>
                        <a:tabLst>
                          <a:tab pos="361950" algn="l"/>
                        </a:tabLst>
                        <a:defRPr/>
                      </a:pPr>
                      <a:r>
                        <a:rPr lang="de-AT" sz="1200" b="1" kern="0">
                          <a:solidFill>
                            <a:srgbClr val="464B71"/>
                          </a:solidFill>
                          <a:latin typeface="+mn-lt"/>
                        </a:rPr>
                        <a:t>Z</a:t>
                      </a:r>
                      <a:r>
                        <a:rPr lang="de-AT" sz="1200" b="1" kern="0" baseline="-25000">
                          <a:solidFill>
                            <a:srgbClr val="464B71"/>
                          </a:solidFill>
                          <a:latin typeface="+mn-lt"/>
                        </a:rPr>
                        <a:t>6</a:t>
                      </a: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solidFill>
                      <a:schemeClr val="bg1">
                        <a:lumMod val="95000"/>
                      </a:schemeClr>
                    </a:solidFill>
                  </a:tcPr>
                </a:tc>
                <a:tc>
                  <a:txBody>
                    <a:bodyPr/>
                    <a:lstStyle/>
                    <a:p>
                      <a:pPr marL="361950" marR="0" lvl="0" indent="-361950" algn="ctr" defTabSz="914400" rtl="0" eaLnBrk="1" fontAlgn="auto" latinLnBrk="0" hangingPunct="1">
                        <a:lnSpc>
                          <a:spcPct val="125000"/>
                        </a:lnSpc>
                        <a:spcBef>
                          <a:spcPts val="0"/>
                        </a:spcBef>
                        <a:spcAft>
                          <a:spcPts val="0"/>
                        </a:spcAft>
                        <a:buClrTx/>
                        <a:buSzTx/>
                        <a:buFontTx/>
                        <a:buNone/>
                        <a:tabLst>
                          <a:tab pos="361950" algn="l"/>
                        </a:tabLst>
                        <a:defRPr/>
                      </a:pPr>
                      <a:r>
                        <a:rPr lang="de-AT" sz="1200" b="1" kern="0">
                          <a:solidFill>
                            <a:srgbClr val="464B71"/>
                          </a:solidFill>
                          <a:latin typeface="+mn-lt"/>
                        </a:rPr>
                        <a:t>Z</a:t>
                      </a:r>
                      <a:r>
                        <a:rPr lang="de-AT" sz="1200" b="1" kern="0" baseline="-25000">
                          <a:solidFill>
                            <a:srgbClr val="464B71"/>
                          </a:solidFill>
                          <a:latin typeface="+mn-lt"/>
                        </a:rPr>
                        <a:t>7</a:t>
                      </a: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0"/>
                  </a:ext>
                </a:extLst>
              </a:tr>
              <a:tr h="296678">
                <a:tc vMerge="1">
                  <a:txBody>
                    <a:bodyPr/>
                    <a:lstStyle/>
                    <a:p>
                      <a:pPr marL="271463" marR="0" lvl="0" indent="-271463" algn="l" defTabSz="914400" rtl="0" eaLnBrk="1" fontAlgn="auto" latinLnBrk="0" hangingPunct="1">
                        <a:lnSpc>
                          <a:spcPct val="125000"/>
                        </a:lnSpc>
                        <a:spcBef>
                          <a:spcPts val="0"/>
                        </a:spcBef>
                        <a:spcAft>
                          <a:spcPts val="0"/>
                        </a:spcAft>
                        <a:buClrTx/>
                        <a:buSzTx/>
                        <a:buFontTx/>
                        <a:buNone/>
                        <a:tabLst>
                          <a:tab pos="271463" algn="l"/>
                        </a:tabLst>
                        <a:defRPr/>
                      </a:pPr>
                      <a:endParaRPr lang="de-AT" sz="1200" b="1" kern="0">
                        <a:solidFill>
                          <a:srgbClr val="464B71"/>
                        </a:solidFill>
                        <a:latin typeface="+mn-lt"/>
                      </a:endParaRPr>
                    </a:p>
                  </a:txBody>
                  <a:tcPr anchor="ctr">
                    <a:lnL w="9525" cap="flat" cmpd="sng" algn="ctr">
                      <a:no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noFill/>
                  </a:tcPr>
                </a:tc>
                <a:tc>
                  <a:txBody>
                    <a:bodyPr/>
                    <a:lstStyle/>
                    <a:p>
                      <a:pPr marL="87313" marR="0" lvl="0" indent="-87313" algn="l" defTabSz="914400" rtl="0" eaLnBrk="1" fontAlgn="auto" latinLnBrk="0" hangingPunct="1">
                        <a:lnSpc>
                          <a:spcPct val="125000"/>
                        </a:lnSpc>
                        <a:spcBef>
                          <a:spcPts val="0"/>
                        </a:spcBef>
                        <a:spcAft>
                          <a:spcPts val="0"/>
                        </a:spcAft>
                        <a:buClrTx/>
                        <a:buSzTx/>
                        <a:buFontTx/>
                        <a:buNone/>
                        <a:tabLst>
                          <a:tab pos="87313" algn="l"/>
                        </a:tabLst>
                        <a:defRPr/>
                      </a:pPr>
                      <a:r>
                        <a:rPr lang="de-AT" sz="1200" b="1" kern="0">
                          <a:solidFill>
                            <a:srgbClr val="464B71"/>
                          </a:solidFill>
                          <a:latin typeface="+mn-lt"/>
                        </a:rPr>
                        <a:t>	Einzelfall-Studie</a:t>
                      </a:r>
                    </a:p>
                  </a:txBody>
                  <a:tcPr anchor="ctr">
                    <a:lnL w="12700" cap="flat" cmpd="sng" algn="ctr">
                      <a:no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noFill/>
                  </a:tcPr>
                </a:tc>
                <a:tc>
                  <a:txBody>
                    <a:bodyPr/>
                    <a:lstStyle/>
                    <a:p>
                      <a:pPr marL="361950" marR="0" lvl="0" indent="-361950" algn="ctr" defTabSz="914400" rtl="0" eaLnBrk="1" fontAlgn="auto" latinLnBrk="0" hangingPunct="1">
                        <a:lnSpc>
                          <a:spcPct val="125000"/>
                        </a:lnSpc>
                        <a:spcBef>
                          <a:spcPts val="0"/>
                        </a:spcBef>
                        <a:spcAft>
                          <a:spcPts val="0"/>
                        </a:spcAft>
                        <a:buClrTx/>
                        <a:buSzTx/>
                        <a:buFontTx/>
                        <a:buNone/>
                        <a:tabLst>
                          <a:tab pos="361950" algn="l"/>
                        </a:tabLst>
                        <a:defRPr/>
                      </a:pPr>
                      <a:r>
                        <a:rPr lang="de-AT" sz="1200" b="0" kern="0">
                          <a:solidFill>
                            <a:srgbClr val="464B71"/>
                          </a:solidFill>
                          <a:latin typeface="+mn-lt"/>
                        </a:rPr>
                        <a:t>EG</a:t>
                      </a: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noFill/>
                  </a:tcPr>
                </a:tc>
                <a:tc>
                  <a:txBody>
                    <a:bodyPr/>
                    <a:lstStyle/>
                    <a:p>
                      <a:pPr marL="361950" marR="0" lvl="0" indent="-361950" algn="ctr" defTabSz="914400" rtl="0" eaLnBrk="1" fontAlgn="auto" latinLnBrk="0" hangingPunct="1">
                        <a:lnSpc>
                          <a:spcPct val="125000"/>
                        </a:lnSpc>
                        <a:spcBef>
                          <a:spcPts val="0"/>
                        </a:spcBef>
                        <a:spcAft>
                          <a:spcPts val="0"/>
                        </a:spcAft>
                        <a:buClrTx/>
                        <a:buSzTx/>
                        <a:buFontTx/>
                        <a:buNone/>
                        <a:tabLst>
                          <a:tab pos="361950" algn="l"/>
                        </a:tabLst>
                        <a:defRPr/>
                      </a:pPr>
                      <a:r>
                        <a:rPr lang="de-AT" sz="1200" b="0" kern="0">
                          <a:solidFill>
                            <a:srgbClr val="464B71"/>
                          </a:solidFill>
                          <a:latin typeface="+mn-lt"/>
                        </a:rPr>
                        <a:t>U</a:t>
                      </a:r>
                      <a:endParaRPr lang="de-AT" sz="1200" b="0" kern="0" baseline="-25000">
                        <a:solidFill>
                          <a:schemeClr val="bg1"/>
                        </a:solidFill>
                        <a:latin typeface="+mn-lt"/>
                      </a:endParaRP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noFill/>
                  </a:tcPr>
                </a:tc>
                <a:tc>
                  <a:txBody>
                    <a:bodyPr/>
                    <a:lstStyle/>
                    <a:p>
                      <a:pPr marL="361950" marR="0" lvl="0" indent="-361950" algn="ctr" defTabSz="914400" rtl="0" eaLnBrk="1" fontAlgn="auto" latinLnBrk="0" hangingPunct="1">
                        <a:lnSpc>
                          <a:spcPct val="125000"/>
                        </a:lnSpc>
                        <a:spcBef>
                          <a:spcPts val="0"/>
                        </a:spcBef>
                        <a:spcAft>
                          <a:spcPts val="0"/>
                        </a:spcAft>
                        <a:buClrTx/>
                        <a:buSzTx/>
                        <a:buFontTx/>
                        <a:buNone/>
                        <a:tabLst>
                          <a:tab pos="361950" algn="l"/>
                        </a:tabLst>
                        <a:defRPr/>
                      </a:pPr>
                      <a:r>
                        <a:rPr lang="de-AT" sz="1200" b="0" kern="0">
                          <a:solidFill>
                            <a:srgbClr val="464B71"/>
                          </a:solidFill>
                          <a:latin typeface="+mn-lt"/>
                        </a:rPr>
                        <a:t>M</a:t>
                      </a: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noFill/>
                  </a:tcPr>
                </a:tc>
                <a:tc gridSpan="5">
                  <a:txBody>
                    <a:bodyPr/>
                    <a:lstStyle/>
                    <a:p>
                      <a:pPr marL="361950" marR="0" lvl="0" indent="-361950" algn="ctr" defTabSz="914400" rtl="0" eaLnBrk="1" fontAlgn="auto" latinLnBrk="0" hangingPunct="1">
                        <a:lnSpc>
                          <a:spcPct val="125000"/>
                        </a:lnSpc>
                        <a:spcBef>
                          <a:spcPts val="0"/>
                        </a:spcBef>
                        <a:spcAft>
                          <a:spcPts val="0"/>
                        </a:spcAft>
                        <a:buClrTx/>
                        <a:buSzTx/>
                        <a:buFontTx/>
                        <a:buNone/>
                        <a:tabLst>
                          <a:tab pos="361950" algn="l"/>
                        </a:tabLst>
                        <a:defRPr/>
                      </a:pPr>
                      <a:endParaRPr lang="de-AT" sz="1200" b="0" kern="0">
                        <a:solidFill>
                          <a:srgbClr val="464B71"/>
                        </a:solidFill>
                        <a:latin typeface="+mn-lt"/>
                      </a:endParaRPr>
                    </a:p>
                  </a:txBody>
                  <a:tcPr anchor="ctr">
                    <a:lnL w="9525" cap="flat" cmpd="sng" algn="ctr">
                      <a:solidFill>
                        <a:srgbClr val="464B71"/>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noFill/>
                  </a:tcPr>
                </a:tc>
                <a:tc hMerge="1">
                  <a:txBody>
                    <a:bodyPr/>
                    <a:lstStyle/>
                    <a:p>
                      <a:pPr marL="361950" marR="0" lvl="0" indent="-361950" algn="l" defTabSz="914400" rtl="0" eaLnBrk="1" fontAlgn="auto" latinLnBrk="0" hangingPunct="1">
                        <a:lnSpc>
                          <a:spcPct val="125000"/>
                        </a:lnSpc>
                        <a:spcBef>
                          <a:spcPts val="0"/>
                        </a:spcBef>
                        <a:spcAft>
                          <a:spcPts val="0"/>
                        </a:spcAft>
                        <a:buClrTx/>
                        <a:buSzTx/>
                        <a:buFontTx/>
                        <a:buNone/>
                        <a:tabLst>
                          <a:tab pos="361950" algn="l"/>
                        </a:tabLst>
                        <a:defRPr/>
                      </a:pPr>
                      <a:endParaRPr lang="de-AT" sz="1400" b="0" kern="0">
                        <a:solidFill>
                          <a:srgbClr val="464B71"/>
                        </a:solidFill>
                        <a:latin typeface="+mn-lt"/>
                      </a:endParaRP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noFill/>
                  </a:tcPr>
                </a:tc>
                <a:tc hMerge="1">
                  <a:txBody>
                    <a:bodyPr/>
                    <a:lstStyle/>
                    <a:p>
                      <a:pPr marL="361950" marR="0" lvl="0" indent="-361950" algn="l" defTabSz="914400" rtl="0" eaLnBrk="1" fontAlgn="auto" latinLnBrk="0" hangingPunct="1">
                        <a:lnSpc>
                          <a:spcPct val="125000"/>
                        </a:lnSpc>
                        <a:spcBef>
                          <a:spcPts val="0"/>
                        </a:spcBef>
                        <a:spcAft>
                          <a:spcPts val="0"/>
                        </a:spcAft>
                        <a:buClrTx/>
                        <a:buSzTx/>
                        <a:buFontTx/>
                        <a:buNone/>
                        <a:tabLst>
                          <a:tab pos="361950" algn="l"/>
                        </a:tabLst>
                        <a:defRPr/>
                      </a:pPr>
                      <a:endParaRPr lang="de-AT" sz="1400" b="0" kern="0">
                        <a:solidFill>
                          <a:srgbClr val="464B71"/>
                        </a:solidFill>
                        <a:latin typeface="+mn-lt"/>
                      </a:endParaRP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noFill/>
                  </a:tcPr>
                </a:tc>
                <a:tc hMerge="1">
                  <a:txBody>
                    <a:bodyPr/>
                    <a:lstStyle/>
                    <a:p>
                      <a:pPr marL="361950" marR="0" lvl="0" indent="-361950" algn="l" defTabSz="914400" rtl="0" eaLnBrk="1" fontAlgn="auto" latinLnBrk="0" hangingPunct="1">
                        <a:lnSpc>
                          <a:spcPct val="125000"/>
                        </a:lnSpc>
                        <a:spcBef>
                          <a:spcPts val="0"/>
                        </a:spcBef>
                        <a:spcAft>
                          <a:spcPts val="0"/>
                        </a:spcAft>
                        <a:buClrTx/>
                        <a:buSzTx/>
                        <a:buFontTx/>
                        <a:buNone/>
                        <a:tabLst>
                          <a:tab pos="361950" algn="l"/>
                        </a:tabLst>
                        <a:defRPr/>
                      </a:pPr>
                      <a:endParaRPr lang="de-AT" sz="1400" b="0" kern="0">
                        <a:solidFill>
                          <a:srgbClr val="464B71"/>
                        </a:solidFill>
                        <a:latin typeface="+mn-lt"/>
                      </a:endParaRP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noFill/>
                  </a:tcPr>
                </a:tc>
                <a:tc hMerge="1">
                  <a:txBody>
                    <a:bodyPr/>
                    <a:lstStyle/>
                    <a:p>
                      <a:pPr marL="361950" marR="0" lvl="0" indent="-361950" algn="l" defTabSz="914400" rtl="0" eaLnBrk="1" fontAlgn="auto" latinLnBrk="0" hangingPunct="1">
                        <a:lnSpc>
                          <a:spcPct val="125000"/>
                        </a:lnSpc>
                        <a:spcBef>
                          <a:spcPts val="0"/>
                        </a:spcBef>
                        <a:spcAft>
                          <a:spcPts val="0"/>
                        </a:spcAft>
                        <a:buClrTx/>
                        <a:buSzTx/>
                        <a:buFontTx/>
                        <a:buNone/>
                        <a:tabLst>
                          <a:tab pos="361950" algn="l"/>
                        </a:tabLst>
                        <a:defRPr/>
                      </a:pPr>
                      <a:endParaRPr lang="de-AT" sz="1400" b="0" kern="0">
                        <a:solidFill>
                          <a:srgbClr val="464B71"/>
                        </a:solidFill>
                        <a:latin typeface="+mn-lt"/>
                      </a:endParaRP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noFill/>
                  </a:tcPr>
                </a:tc>
                <a:extLst>
                  <a:ext uri="{0D108BD9-81ED-4DB2-BD59-A6C34878D82A}">
                    <a16:rowId xmlns:a16="http://schemas.microsoft.com/office/drawing/2014/main" val="10001"/>
                  </a:ext>
                </a:extLst>
              </a:tr>
              <a:tr h="331997">
                <a:tc vMerge="1">
                  <a:txBody>
                    <a:bodyPr/>
                    <a:lstStyle/>
                    <a:p>
                      <a:pPr marL="271463" marR="0" lvl="0" indent="-271463" algn="l" defTabSz="914400" rtl="0" eaLnBrk="1" fontAlgn="auto" latinLnBrk="0" hangingPunct="1">
                        <a:lnSpc>
                          <a:spcPct val="125000"/>
                        </a:lnSpc>
                        <a:spcBef>
                          <a:spcPts val="0"/>
                        </a:spcBef>
                        <a:spcAft>
                          <a:spcPts val="0"/>
                        </a:spcAft>
                        <a:buClrTx/>
                        <a:buSzTx/>
                        <a:buFontTx/>
                        <a:buNone/>
                        <a:tabLst>
                          <a:tab pos="271463" algn="l"/>
                        </a:tabLst>
                        <a:defRPr/>
                      </a:pPr>
                      <a:endParaRPr lang="de-AT" sz="1200" b="1" kern="0">
                        <a:solidFill>
                          <a:srgbClr val="464B71"/>
                        </a:solidFill>
                        <a:latin typeface="+mn-lt"/>
                      </a:endParaRPr>
                    </a:p>
                  </a:txBody>
                  <a:tcPr anchor="ctr">
                    <a:lnL w="9525" cap="flat" cmpd="sng" algn="ctr">
                      <a:no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solidFill>
                      <a:schemeClr val="accent2"/>
                    </a:solidFill>
                  </a:tcPr>
                </a:tc>
                <a:tc>
                  <a:txBody>
                    <a:bodyPr/>
                    <a:lstStyle/>
                    <a:p>
                      <a:pPr marL="87313" marR="0" lvl="0" indent="-87313" algn="l" defTabSz="914400" rtl="0" eaLnBrk="1" fontAlgn="auto" latinLnBrk="0" hangingPunct="1">
                        <a:lnSpc>
                          <a:spcPct val="125000"/>
                        </a:lnSpc>
                        <a:spcBef>
                          <a:spcPts val="0"/>
                        </a:spcBef>
                        <a:spcAft>
                          <a:spcPts val="0"/>
                        </a:spcAft>
                        <a:buClrTx/>
                        <a:buSzTx/>
                        <a:buFontTx/>
                        <a:buNone/>
                        <a:tabLst>
                          <a:tab pos="87313" algn="l"/>
                        </a:tabLst>
                        <a:defRPr/>
                      </a:pPr>
                      <a:r>
                        <a:rPr lang="de-AT" sz="1200" b="1" kern="0" dirty="0">
                          <a:solidFill>
                            <a:srgbClr val="464B71"/>
                          </a:solidFill>
                          <a:latin typeface="+mn-lt"/>
                        </a:rPr>
                        <a:t>	</a:t>
                      </a:r>
                      <a:r>
                        <a:rPr lang="de-AT" sz="1200" b="1" kern="0" dirty="0" err="1">
                          <a:solidFill>
                            <a:srgbClr val="464B71"/>
                          </a:solidFill>
                          <a:latin typeface="+mn-lt"/>
                        </a:rPr>
                        <a:t>Pre</a:t>
                      </a:r>
                      <a:r>
                        <a:rPr lang="de-AT" sz="1200" b="1" kern="0" dirty="0">
                          <a:solidFill>
                            <a:srgbClr val="464B71"/>
                          </a:solidFill>
                          <a:latin typeface="+mn-lt"/>
                        </a:rPr>
                        <a:t>-Test/Post-Test</a:t>
                      </a:r>
                    </a:p>
                  </a:txBody>
                  <a:tcPr anchor="ctr">
                    <a:lnL w="12700" cap="flat" cmpd="sng" algn="ctr">
                      <a:no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noFill/>
                  </a:tcPr>
                </a:tc>
                <a:tc>
                  <a:txBody>
                    <a:bodyPr/>
                    <a:lstStyle/>
                    <a:p>
                      <a:pPr marL="361950" marR="0" lvl="0" indent="-361950" algn="ctr" defTabSz="914400" rtl="0" eaLnBrk="1" fontAlgn="auto" latinLnBrk="0" hangingPunct="1">
                        <a:lnSpc>
                          <a:spcPct val="125000"/>
                        </a:lnSpc>
                        <a:spcBef>
                          <a:spcPts val="0"/>
                        </a:spcBef>
                        <a:spcAft>
                          <a:spcPts val="0"/>
                        </a:spcAft>
                        <a:buClrTx/>
                        <a:buSzTx/>
                        <a:buFontTx/>
                        <a:buNone/>
                        <a:tabLst>
                          <a:tab pos="361950" algn="l"/>
                        </a:tabLst>
                        <a:defRPr/>
                      </a:pPr>
                      <a:r>
                        <a:rPr lang="de-AT" sz="1200" b="0" kern="0">
                          <a:solidFill>
                            <a:srgbClr val="464B71"/>
                          </a:solidFill>
                          <a:latin typeface="+mn-lt"/>
                        </a:rPr>
                        <a:t>EG</a:t>
                      </a: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solidFill>
                      <a:schemeClr val="bg1">
                        <a:lumMod val="95000"/>
                      </a:schemeClr>
                    </a:solidFill>
                  </a:tcPr>
                </a:tc>
                <a:tc>
                  <a:txBody>
                    <a:bodyPr/>
                    <a:lstStyle/>
                    <a:p>
                      <a:pPr marL="361950" marR="0" lvl="0" indent="-361950" algn="ctr" defTabSz="914400" rtl="0" eaLnBrk="1" fontAlgn="auto" latinLnBrk="0" hangingPunct="1">
                        <a:lnSpc>
                          <a:spcPct val="125000"/>
                        </a:lnSpc>
                        <a:spcBef>
                          <a:spcPts val="0"/>
                        </a:spcBef>
                        <a:spcAft>
                          <a:spcPts val="0"/>
                        </a:spcAft>
                        <a:buClrTx/>
                        <a:buSzTx/>
                        <a:buFontTx/>
                        <a:buNone/>
                        <a:tabLst>
                          <a:tab pos="361950" algn="l"/>
                        </a:tabLst>
                        <a:defRPr/>
                      </a:pPr>
                      <a:r>
                        <a:rPr lang="de-AT" sz="1200" b="0" kern="0">
                          <a:solidFill>
                            <a:srgbClr val="464B71"/>
                          </a:solidFill>
                          <a:latin typeface="+mn-lt"/>
                        </a:rPr>
                        <a:t>M</a:t>
                      </a:r>
                      <a:endParaRPr lang="de-AT" sz="1200" b="0" kern="0" baseline="-25000">
                        <a:solidFill>
                          <a:srgbClr val="464B71"/>
                        </a:solidFill>
                        <a:latin typeface="+mn-lt"/>
                      </a:endParaRP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solidFill>
                      <a:schemeClr val="bg1">
                        <a:lumMod val="95000"/>
                      </a:schemeClr>
                    </a:solidFill>
                  </a:tcPr>
                </a:tc>
                <a:tc>
                  <a:txBody>
                    <a:bodyPr/>
                    <a:lstStyle/>
                    <a:p>
                      <a:pPr marL="361950" marR="0" lvl="0" indent="-361950" algn="ctr" defTabSz="914400" rtl="0" eaLnBrk="1" fontAlgn="auto" latinLnBrk="0" hangingPunct="1">
                        <a:lnSpc>
                          <a:spcPct val="125000"/>
                        </a:lnSpc>
                        <a:spcBef>
                          <a:spcPts val="0"/>
                        </a:spcBef>
                        <a:spcAft>
                          <a:spcPts val="0"/>
                        </a:spcAft>
                        <a:buClrTx/>
                        <a:buSzTx/>
                        <a:buFontTx/>
                        <a:buNone/>
                        <a:tabLst>
                          <a:tab pos="361950" algn="l"/>
                        </a:tabLst>
                        <a:defRPr/>
                      </a:pPr>
                      <a:r>
                        <a:rPr lang="de-AT" sz="1200" b="0" kern="0">
                          <a:solidFill>
                            <a:srgbClr val="464B71"/>
                          </a:solidFill>
                          <a:latin typeface="+mn-lt"/>
                        </a:rPr>
                        <a:t>U</a:t>
                      </a: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solidFill>
                      <a:schemeClr val="bg1">
                        <a:lumMod val="95000"/>
                      </a:schemeClr>
                    </a:solidFill>
                  </a:tcPr>
                </a:tc>
                <a:tc>
                  <a:txBody>
                    <a:bodyPr/>
                    <a:lstStyle/>
                    <a:p>
                      <a:pPr marL="361950" marR="0" lvl="0" indent="-361950" algn="ctr" defTabSz="914400" rtl="0" eaLnBrk="1" fontAlgn="auto" latinLnBrk="0" hangingPunct="1">
                        <a:lnSpc>
                          <a:spcPct val="125000"/>
                        </a:lnSpc>
                        <a:spcBef>
                          <a:spcPts val="0"/>
                        </a:spcBef>
                        <a:spcAft>
                          <a:spcPts val="0"/>
                        </a:spcAft>
                        <a:buClrTx/>
                        <a:buSzTx/>
                        <a:buFontTx/>
                        <a:buNone/>
                        <a:tabLst>
                          <a:tab pos="361950" algn="l"/>
                        </a:tabLst>
                        <a:defRPr/>
                      </a:pPr>
                      <a:r>
                        <a:rPr lang="de-AT" sz="1200" b="0" kern="0">
                          <a:solidFill>
                            <a:srgbClr val="464B71"/>
                          </a:solidFill>
                          <a:latin typeface="+mn-lt"/>
                        </a:rPr>
                        <a:t>M</a:t>
                      </a:r>
                      <a:endParaRPr lang="de-AT" sz="1200" b="0" kern="0" baseline="-25000">
                        <a:solidFill>
                          <a:srgbClr val="464B71"/>
                        </a:solidFill>
                        <a:latin typeface="+mn-lt"/>
                      </a:endParaRP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solidFill>
                      <a:schemeClr val="bg1">
                        <a:lumMod val="95000"/>
                      </a:schemeClr>
                    </a:solidFill>
                  </a:tcPr>
                </a:tc>
                <a:tc gridSpan="4">
                  <a:txBody>
                    <a:bodyPr/>
                    <a:lstStyle/>
                    <a:p>
                      <a:pPr marL="361950" marR="0" lvl="0" indent="-361950" algn="l" defTabSz="914400" rtl="0" eaLnBrk="1" fontAlgn="auto" latinLnBrk="0" hangingPunct="1">
                        <a:lnSpc>
                          <a:spcPct val="125000"/>
                        </a:lnSpc>
                        <a:spcBef>
                          <a:spcPts val="0"/>
                        </a:spcBef>
                        <a:spcAft>
                          <a:spcPts val="0"/>
                        </a:spcAft>
                        <a:buClrTx/>
                        <a:buSzTx/>
                        <a:buFontTx/>
                        <a:buNone/>
                        <a:tabLst>
                          <a:tab pos="361950" algn="l"/>
                        </a:tabLst>
                        <a:defRPr/>
                      </a:pPr>
                      <a:endParaRPr lang="de-AT" sz="1400" b="0" kern="0">
                        <a:solidFill>
                          <a:srgbClr val="464B71"/>
                        </a:solidFill>
                        <a:latin typeface="+mn-lt"/>
                      </a:endParaRPr>
                    </a:p>
                  </a:txBody>
                  <a:tcPr anchor="ctr">
                    <a:lnL w="9525" cap="flat" cmpd="sng" algn="ctr">
                      <a:solidFill>
                        <a:srgbClr val="464B71"/>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464B71"/>
                      </a:solidFill>
                      <a:prstDash val="solid"/>
                      <a:round/>
                      <a:headEnd type="none" w="med" len="med"/>
                      <a:tailEnd type="none" w="med" len="med"/>
                    </a:lnB>
                    <a:noFill/>
                  </a:tcPr>
                </a:tc>
                <a:tc hMerge="1">
                  <a:txBody>
                    <a:bodyPr/>
                    <a:lstStyle/>
                    <a:p>
                      <a:pPr marL="361950" marR="0" lvl="0" indent="-361950" algn="l" defTabSz="914400" rtl="0" eaLnBrk="1" fontAlgn="auto" latinLnBrk="0" hangingPunct="1">
                        <a:lnSpc>
                          <a:spcPct val="125000"/>
                        </a:lnSpc>
                        <a:spcBef>
                          <a:spcPts val="0"/>
                        </a:spcBef>
                        <a:spcAft>
                          <a:spcPts val="0"/>
                        </a:spcAft>
                        <a:buClrTx/>
                        <a:buSzTx/>
                        <a:buFontTx/>
                        <a:buNone/>
                        <a:tabLst>
                          <a:tab pos="361950" algn="l"/>
                        </a:tabLst>
                        <a:defRPr/>
                      </a:pPr>
                      <a:endParaRPr lang="de-AT" sz="1400" b="0" kern="0">
                        <a:solidFill>
                          <a:srgbClr val="464B71"/>
                        </a:solidFill>
                        <a:latin typeface="+mn-lt"/>
                      </a:endParaRP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noFill/>
                  </a:tcPr>
                </a:tc>
                <a:tc hMerge="1">
                  <a:txBody>
                    <a:bodyPr/>
                    <a:lstStyle/>
                    <a:p>
                      <a:pPr marL="361950" marR="0" lvl="0" indent="-361950" algn="l" defTabSz="914400" rtl="0" eaLnBrk="1" fontAlgn="auto" latinLnBrk="0" hangingPunct="1">
                        <a:lnSpc>
                          <a:spcPct val="125000"/>
                        </a:lnSpc>
                        <a:spcBef>
                          <a:spcPts val="0"/>
                        </a:spcBef>
                        <a:spcAft>
                          <a:spcPts val="0"/>
                        </a:spcAft>
                        <a:buClrTx/>
                        <a:buSzTx/>
                        <a:buFontTx/>
                        <a:buNone/>
                        <a:tabLst>
                          <a:tab pos="361950" algn="l"/>
                        </a:tabLst>
                        <a:defRPr/>
                      </a:pPr>
                      <a:endParaRPr lang="de-AT" sz="1400" b="0" kern="0">
                        <a:solidFill>
                          <a:srgbClr val="464B71"/>
                        </a:solidFill>
                        <a:latin typeface="+mn-lt"/>
                      </a:endParaRP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noFill/>
                  </a:tcPr>
                </a:tc>
                <a:tc hMerge="1">
                  <a:txBody>
                    <a:bodyPr/>
                    <a:lstStyle/>
                    <a:p>
                      <a:pPr marL="361950" marR="0" lvl="0" indent="-361950" algn="l" defTabSz="914400" rtl="0" eaLnBrk="1" fontAlgn="auto" latinLnBrk="0" hangingPunct="1">
                        <a:lnSpc>
                          <a:spcPct val="125000"/>
                        </a:lnSpc>
                        <a:spcBef>
                          <a:spcPts val="0"/>
                        </a:spcBef>
                        <a:spcAft>
                          <a:spcPts val="0"/>
                        </a:spcAft>
                        <a:buClrTx/>
                        <a:buSzTx/>
                        <a:buFontTx/>
                        <a:buNone/>
                        <a:tabLst>
                          <a:tab pos="361950" algn="l"/>
                        </a:tabLst>
                        <a:defRPr/>
                      </a:pPr>
                      <a:endParaRPr lang="de-AT" sz="1400" b="0" kern="0">
                        <a:solidFill>
                          <a:srgbClr val="464B71"/>
                        </a:solidFill>
                        <a:latin typeface="+mn-lt"/>
                      </a:endParaRP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noFill/>
                  </a:tcPr>
                </a:tc>
                <a:extLst>
                  <a:ext uri="{0D108BD9-81ED-4DB2-BD59-A6C34878D82A}">
                    <a16:rowId xmlns:a16="http://schemas.microsoft.com/office/drawing/2014/main" val="10002"/>
                  </a:ext>
                </a:extLst>
              </a:tr>
              <a:tr h="296678">
                <a:tc vMerge="1">
                  <a:txBody>
                    <a:bodyPr/>
                    <a:lstStyle/>
                    <a:p>
                      <a:pPr marL="271463" marR="0" lvl="0" indent="-271463" algn="l" defTabSz="914400" rtl="0" eaLnBrk="1" fontAlgn="auto" latinLnBrk="0" hangingPunct="1">
                        <a:lnSpc>
                          <a:spcPct val="125000"/>
                        </a:lnSpc>
                        <a:spcBef>
                          <a:spcPts val="0"/>
                        </a:spcBef>
                        <a:spcAft>
                          <a:spcPts val="0"/>
                        </a:spcAft>
                        <a:buClrTx/>
                        <a:buSzTx/>
                        <a:buFontTx/>
                        <a:buNone/>
                        <a:tabLst>
                          <a:tab pos="271463" algn="l"/>
                        </a:tabLst>
                        <a:defRPr/>
                      </a:pPr>
                      <a:endParaRPr lang="de-AT" sz="1200" b="1" kern="0">
                        <a:solidFill>
                          <a:srgbClr val="464B71"/>
                        </a:solidFill>
                        <a:latin typeface="+mn-lt"/>
                      </a:endParaRPr>
                    </a:p>
                  </a:txBody>
                  <a:tcPr anchor="ctr">
                    <a:lnL w="9525" cap="flat" cmpd="sng" algn="ctr">
                      <a:no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noFill/>
                  </a:tcPr>
                </a:tc>
                <a:tc>
                  <a:txBody>
                    <a:bodyPr/>
                    <a:lstStyle/>
                    <a:p>
                      <a:pPr marL="87313" marR="0" lvl="0" indent="-87313" algn="l" defTabSz="914400" rtl="0" eaLnBrk="1" fontAlgn="auto" latinLnBrk="0" hangingPunct="1">
                        <a:lnSpc>
                          <a:spcPct val="125000"/>
                        </a:lnSpc>
                        <a:spcBef>
                          <a:spcPts val="0"/>
                        </a:spcBef>
                        <a:spcAft>
                          <a:spcPts val="0"/>
                        </a:spcAft>
                        <a:buClrTx/>
                        <a:buSzTx/>
                        <a:buFontTx/>
                        <a:buNone/>
                        <a:tabLst>
                          <a:tab pos="87313" algn="l"/>
                        </a:tabLst>
                        <a:defRPr/>
                      </a:pPr>
                      <a:r>
                        <a:rPr lang="de-AT" sz="1200" b="1" kern="0">
                          <a:solidFill>
                            <a:srgbClr val="464B71"/>
                          </a:solidFill>
                          <a:latin typeface="+mn-lt"/>
                        </a:rPr>
                        <a:t>	Zeitreihe</a:t>
                      </a:r>
                    </a:p>
                  </a:txBody>
                  <a:tcPr anchor="ctr">
                    <a:lnL w="12700" cap="flat" cmpd="sng" algn="ctr">
                      <a:no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noFill/>
                  </a:tcPr>
                </a:tc>
                <a:tc>
                  <a:txBody>
                    <a:bodyPr/>
                    <a:lstStyle/>
                    <a:p>
                      <a:pPr marL="361950" marR="0" lvl="0" indent="-361950" algn="ctr" defTabSz="914400" rtl="0" eaLnBrk="1" fontAlgn="auto" latinLnBrk="0" hangingPunct="1">
                        <a:lnSpc>
                          <a:spcPct val="125000"/>
                        </a:lnSpc>
                        <a:spcBef>
                          <a:spcPts val="0"/>
                        </a:spcBef>
                        <a:spcAft>
                          <a:spcPts val="0"/>
                        </a:spcAft>
                        <a:buClrTx/>
                        <a:buSzTx/>
                        <a:buFontTx/>
                        <a:buNone/>
                        <a:tabLst>
                          <a:tab pos="361950" algn="l"/>
                        </a:tabLst>
                        <a:defRPr/>
                      </a:pPr>
                      <a:r>
                        <a:rPr lang="de-AT" sz="1200" b="0" kern="0">
                          <a:solidFill>
                            <a:srgbClr val="464B71"/>
                          </a:solidFill>
                          <a:latin typeface="+mn-lt"/>
                        </a:rPr>
                        <a:t>EG</a:t>
                      </a: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noFill/>
                  </a:tcPr>
                </a:tc>
                <a:tc>
                  <a:txBody>
                    <a:bodyPr/>
                    <a:lstStyle/>
                    <a:p>
                      <a:pPr marL="361950" marR="0" lvl="0" indent="-361950" algn="ctr" defTabSz="914400" rtl="0" eaLnBrk="1" fontAlgn="auto" latinLnBrk="0" hangingPunct="1">
                        <a:lnSpc>
                          <a:spcPct val="125000"/>
                        </a:lnSpc>
                        <a:spcBef>
                          <a:spcPts val="0"/>
                        </a:spcBef>
                        <a:spcAft>
                          <a:spcPts val="0"/>
                        </a:spcAft>
                        <a:buClrTx/>
                        <a:buSzTx/>
                        <a:buFontTx/>
                        <a:buNone/>
                        <a:tabLst>
                          <a:tab pos="361950" algn="l"/>
                        </a:tabLst>
                        <a:defRPr/>
                      </a:pPr>
                      <a:r>
                        <a:rPr lang="de-AT" sz="1200" b="0" kern="0">
                          <a:solidFill>
                            <a:srgbClr val="464B71"/>
                          </a:solidFill>
                          <a:latin typeface="+mn-lt"/>
                        </a:rPr>
                        <a:t>M</a:t>
                      </a:r>
                      <a:endParaRPr lang="de-AT" sz="1200" b="0" kern="0" baseline="-25000">
                        <a:solidFill>
                          <a:srgbClr val="464B71"/>
                        </a:solidFill>
                        <a:latin typeface="+mn-lt"/>
                      </a:endParaRP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noFill/>
                  </a:tcPr>
                </a:tc>
                <a:tc>
                  <a:txBody>
                    <a:bodyPr/>
                    <a:lstStyle/>
                    <a:p>
                      <a:pPr marL="361950" marR="0" lvl="0" indent="-361950" algn="ctr" defTabSz="914400" rtl="0" eaLnBrk="1" fontAlgn="auto" latinLnBrk="0" hangingPunct="1">
                        <a:lnSpc>
                          <a:spcPct val="125000"/>
                        </a:lnSpc>
                        <a:spcBef>
                          <a:spcPts val="0"/>
                        </a:spcBef>
                        <a:spcAft>
                          <a:spcPts val="0"/>
                        </a:spcAft>
                        <a:buClrTx/>
                        <a:buSzTx/>
                        <a:buFontTx/>
                        <a:buNone/>
                        <a:tabLst>
                          <a:tab pos="361950" algn="l"/>
                        </a:tabLst>
                        <a:defRPr/>
                      </a:pPr>
                      <a:r>
                        <a:rPr lang="de-AT" sz="1200" b="0" kern="0">
                          <a:solidFill>
                            <a:srgbClr val="464B71"/>
                          </a:solidFill>
                          <a:latin typeface="+mn-lt"/>
                        </a:rPr>
                        <a:t>M</a:t>
                      </a: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noFill/>
                  </a:tcPr>
                </a:tc>
                <a:tc>
                  <a:txBody>
                    <a:bodyPr/>
                    <a:lstStyle/>
                    <a:p>
                      <a:pPr marL="361950" marR="0" lvl="0" indent="-361950" algn="ctr" defTabSz="914400" rtl="0" eaLnBrk="1" fontAlgn="auto" latinLnBrk="0" hangingPunct="1">
                        <a:lnSpc>
                          <a:spcPct val="125000"/>
                        </a:lnSpc>
                        <a:spcBef>
                          <a:spcPts val="0"/>
                        </a:spcBef>
                        <a:spcAft>
                          <a:spcPts val="0"/>
                        </a:spcAft>
                        <a:buClrTx/>
                        <a:buSzTx/>
                        <a:buFontTx/>
                        <a:buNone/>
                        <a:tabLst>
                          <a:tab pos="361950" algn="l"/>
                        </a:tabLst>
                        <a:defRPr/>
                      </a:pPr>
                      <a:r>
                        <a:rPr lang="de-AT" sz="1200" b="0" kern="0">
                          <a:solidFill>
                            <a:srgbClr val="464B71"/>
                          </a:solidFill>
                          <a:latin typeface="+mn-lt"/>
                        </a:rPr>
                        <a:t>M</a:t>
                      </a: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noFill/>
                  </a:tcPr>
                </a:tc>
                <a:tc>
                  <a:txBody>
                    <a:bodyPr/>
                    <a:lstStyle/>
                    <a:p>
                      <a:pPr marL="361950" marR="0" lvl="0" indent="-361950" algn="ctr" defTabSz="914400" rtl="0" eaLnBrk="1" fontAlgn="auto" latinLnBrk="0" hangingPunct="1">
                        <a:lnSpc>
                          <a:spcPct val="125000"/>
                        </a:lnSpc>
                        <a:spcBef>
                          <a:spcPts val="0"/>
                        </a:spcBef>
                        <a:spcAft>
                          <a:spcPts val="0"/>
                        </a:spcAft>
                        <a:buClrTx/>
                        <a:buSzTx/>
                        <a:buFontTx/>
                        <a:buNone/>
                        <a:tabLst>
                          <a:tab pos="361950" algn="l"/>
                        </a:tabLst>
                        <a:defRPr/>
                      </a:pPr>
                      <a:r>
                        <a:rPr lang="de-AT" sz="1200" b="0" kern="0">
                          <a:solidFill>
                            <a:srgbClr val="464B71"/>
                          </a:solidFill>
                          <a:latin typeface="+mn-lt"/>
                        </a:rPr>
                        <a:t>U</a:t>
                      </a: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noFill/>
                  </a:tcPr>
                </a:tc>
                <a:tc>
                  <a:txBody>
                    <a:bodyPr/>
                    <a:lstStyle/>
                    <a:p>
                      <a:pPr marL="361950" marR="0" lvl="0" indent="-361950" algn="ctr" defTabSz="914400" rtl="0" eaLnBrk="1" fontAlgn="auto" latinLnBrk="0" hangingPunct="1">
                        <a:lnSpc>
                          <a:spcPct val="125000"/>
                        </a:lnSpc>
                        <a:spcBef>
                          <a:spcPts val="0"/>
                        </a:spcBef>
                        <a:spcAft>
                          <a:spcPts val="0"/>
                        </a:spcAft>
                        <a:buClrTx/>
                        <a:buSzTx/>
                        <a:buFontTx/>
                        <a:buNone/>
                        <a:tabLst>
                          <a:tab pos="361950" algn="l"/>
                        </a:tabLst>
                        <a:defRPr/>
                      </a:pPr>
                      <a:r>
                        <a:rPr lang="de-AT" sz="1200" b="0" kern="0">
                          <a:solidFill>
                            <a:srgbClr val="464B71"/>
                          </a:solidFill>
                          <a:latin typeface="+mn-lt"/>
                        </a:rPr>
                        <a:t>M</a:t>
                      </a:r>
                      <a:endParaRPr lang="de-AT" sz="1200" b="0" kern="0" baseline="-25000">
                        <a:solidFill>
                          <a:srgbClr val="464B71"/>
                        </a:solidFill>
                        <a:latin typeface="+mn-lt"/>
                      </a:endParaRP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noFill/>
                  </a:tcPr>
                </a:tc>
                <a:tc>
                  <a:txBody>
                    <a:bodyPr/>
                    <a:lstStyle/>
                    <a:p>
                      <a:pPr marL="361950" marR="0" lvl="0" indent="-361950" algn="ctr" defTabSz="914400" rtl="0" eaLnBrk="1" fontAlgn="auto" latinLnBrk="0" hangingPunct="1">
                        <a:lnSpc>
                          <a:spcPct val="125000"/>
                        </a:lnSpc>
                        <a:spcBef>
                          <a:spcPts val="0"/>
                        </a:spcBef>
                        <a:spcAft>
                          <a:spcPts val="0"/>
                        </a:spcAft>
                        <a:buClrTx/>
                        <a:buSzTx/>
                        <a:buFontTx/>
                        <a:buNone/>
                        <a:tabLst>
                          <a:tab pos="361950" algn="l"/>
                        </a:tabLst>
                        <a:defRPr/>
                      </a:pPr>
                      <a:r>
                        <a:rPr lang="de-AT" sz="1200" b="0" kern="0">
                          <a:solidFill>
                            <a:srgbClr val="464B71"/>
                          </a:solidFill>
                          <a:latin typeface="+mn-lt"/>
                        </a:rPr>
                        <a:t>M</a:t>
                      </a:r>
                      <a:endParaRPr lang="de-AT" sz="1200" b="0" kern="0" baseline="-25000">
                        <a:solidFill>
                          <a:srgbClr val="464B71"/>
                        </a:solidFill>
                        <a:latin typeface="+mn-lt"/>
                      </a:endParaRP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noFill/>
                  </a:tcPr>
                </a:tc>
                <a:tc>
                  <a:txBody>
                    <a:bodyPr/>
                    <a:lstStyle/>
                    <a:p>
                      <a:pPr marL="361950" marR="0" lvl="0" indent="-361950" algn="ctr" defTabSz="914400" rtl="0" eaLnBrk="1" fontAlgn="auto" latinLnBrk="0" hangingPunct="1">
                        <a:lnSpc>
                          <a:spcPct val="125000"/>
                        </a:lnSpc>
                        <a:spcBef>
                          <a:spcPts val="0"/>
                        </a:spcBef>
                        <a:spcAft>
                          <a:spcPts val="0"/>
                        </a:spcAft>
                        <a:buClrTx/>
                        <a:buSzTx/>
                        <a:buFontTx/>
                        <a:buNone/>
                        <a:tabLst>
                          <a:tab pos="361950" algn="l"/>
                        </a:tabLst>
                        <a:defRPr/>
                      </a:pPr>
                      <a:r>
                        <a:rPr lang="de-AT" sz="1200" b="0" kern="0">
                          <a:solidFill>
                            <a:srgbClr val="464B71"/>
                          </a:solidFill>
                          <a:latin typeface="+mn-lt"/>
                        </a:rPr>
                        <a:t>M</a:t>
                      </a:r>
                      <a:endParaRPr lang="de-AT" sz="1200" b="0" kern="0" baseline="-25000">
                        <a:solidFill>
                          <a:srgbClr val="464B71"/>
                        </a:solidFill>
                        <a:latin typeface="+mn-lt"/>
                      </a:endParaRP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noFill/>
                  </a:tcPr>
                </a:tc>
                <a:extLst>
                  <a:ext uri="{0D108BD9-81ED-4DB2-BD59-A6C34878D82A}">
                    <a16:rowId xmlns:a16="http://schemas.microsoft.com/office/drawing/2014/main" val="10003"/>
                  </a:ext>
                </a:extLst>
              </a:tr>
              <a:tr h="296678">
                <a:tc vMerge="1">
                  <a:txBody>
                    <a:bodyPr/>
                    <a:lstStyle/>
                    <a:p>
                      <a:pPr marL="271463" marR="0" lvl="0" indent="-271463" algn="l" defTabSz="914400" rtl="0" eaLnBrk="1" fontAlgn="auto" latinLnBrk="0" hangingPunct="1">
                        <a:lnSpc>
                          <a:spcPct val="125000"/>
                        </a:lnSpc>
                        <a:spcBef>
                          <a:spcPts val="0"/>
                        </a:spcBef>
                        <a:spcAft>
                          <a:spcPts val="0"/>
                        </a:spcAft>
                        <a:buClrTx/>
                        <a:buSzTx/>
                        <a:buFontTx/>
                        <a:buNone/>
                        <a:tabLst>
                          <a:tab pos="271463" algn="l"/>
                        </a:tabLst>
                        <a:defRPr/>
                      </a:pPr>
                      <a:endParaRPr lang="de-AT" sz="1200" b="1" kern="0">
                        <a:solidFill>
                          <a:srgbClr val="464B71"/>
                        </a:solidFill>
                        <a:latin typeface="+mn-lt"/>
                      </a:endParaRPr>
                    </a:p>
                  </a:txBody>
                  <a:tcPr anchor="ctr">
                    <a:lnL w="9525" cap="flat" cmpd="sng" algn="ctr">
                      <a:no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noFill/>
                  </a:tcPr>
                </a:tc>
                <a:tc rowSpan="2">
                  <a:txBody>
                    <a:bodyPr/>
                    <a:lstStyle/>
                    <a:p>
                      <a:pPr marL="87313" marR="0" lvl="0" indent="-87313" algn="l" defTabSz="914400" rtl="0" eaLnBrk="1" fontAlgn="auto" latinLnBrk="0" hangingPunct="1">
                        <a:lnSpc>
                          <a:spcPct val="125000"/>
                        </a:lnSpc>
                        <a:spcBef>
                          <a:spcPts val="0"/>
                        </a:spcBef>
                        <a:spcAft>
                          <a:spcPts val="0"/>
                        </a:spcAft>
                        <a:buClrTx/>
                        <a:buSzTx/>
                        <a:buFontTx/>
                        <a:buNone/>
                        <a:tabLst>
                          <a:tab pos="87313" algn="l"/>
                        </a:tabLst>
                        <a:defRPr/>
                      </a:pPr>
                      <a:r>
                        <a:rPr lang="de-AT" sz="1200" b="1" kern="0">
                          <a:solidFill>
                            <a:srgbClr val="464B71"/>
                          </a:solidFill>
                          <a:latin typeface="+mn-lt"/>
                        </a:rPr>
                        <a:t>	Mehrfall-Studie</a:t>
                      </a:r>
                    </a:p>
                  </a:txBody>
                  <a:tcPr anchor="ctr">
                    <a:lnL w="12700" cap="flat" cmpd="sng" algn="ctr">
                      <a:no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noFill/>
                  </a:tcPr>
                </a:tc>
                <a:tc>
                  <a:txBody>
                    <a:bodyPr/>
                    <a:lstStyle/>
                    <a:p>
                      <a:pPr marL="361950" marR="0" lvl="0" indent="-361950" algn="ctr" defTabSz="914400" rtl="0" eaLnBrk="1" fontAlgn="auto" latinLnBrk="0" hangingPunct="1">
                        <a:lnSpc>
                          <a:spcPct val="125000"/>
                        </a:lnSpc>
                        <a:spcBef>
                          <a:spcPts val="0"/>
                        </a:spcBef>
                        <a:spcAft>
                          <a:spcPts val="0"/>
                        </a:spcAft>
                        <a:buClrTx/>
                        <a:buSzTx/>
                        <a:buFontTx/>
                        <a:buNone/>
                        <a:tabLst>
                          <a:tab pos="361950" algn="l"/>
                        </a:tabLst>
                        <a:defRPr/>
                      </a:pPr>
                      <a:r>
                        <a:rPr lang="de-AT" sz="1200" b="0" kern="0">
                          <a:solidFill>
                            <a:srgbClr val="464B71"/>
                          </a:solidFill>
                          <a:latin typeface="+mn-lt"/>
                        </a:rPr>
                        <a:t>EG (rand)</a:t>
                      </a: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noFill/>
                      <a:prstDash val="solid"/>
                      <a:round/>
                      <a:headEnd type="none" w="med" len="med"/>
                      <a:tailEnd type="none" w="med" len="med"/>
                    </a:lnB>
                    <a:solidFill>
                      <a:schemeClr val="bg1">
                        <a:lumMod val="95000"/>
                      </a:schemeClr>
                    </a:solidFill>
                  </a:tcPr>
                </a:tc>
                <a:tc>
                  <a:txBody>
                    <a:bodyPr/>
                    <a:lstStyle/>
                    <a:p>
                      <a:pPr marL="361950" marR="0" lvl="0" indent="-361950" algn="ctr" defTabSz="914400" rtl="0" eaLnBrk="1" fontAlgn="auto" latinLnBrk="0" hangingPunct="1">
                        <a:lnSpc>
                          <a:spcPct val="125000"/>
                        </a:lnSpc>
                        <a:spcBef>
                          <a:spcPts val="0"/>
                        </a:spcBef>
                        <a:spcAft>
                          <a:spcPts val="0"/>
                        </a:spcAft>
                        <a:buClrTx/>
                        <a:buSzTx/>
                        <a:buFontTx/>
                        <a:buNone/>
                        <a:tabLst>
                          <a:tab pos="361950" algn="l"/>
                        </a:tabLst>
                        <a:defRPr/>
                      </a:pPr>
                      <a:r>
                        <a:rPr lang="de-AT" sz="1200" b="0" kern="0">
                          <a:solidFill>
                            <a:srgbClr val="464B71"/>
                          </a:solidFill>
                          <a:latin typeface="+mn-lt"/>
                        </a:rPr>
                        <a:t>M</a:t>
                      </a:r>
                      <a:endParaRPr lang="de-AT" sz="1200" b="0" kern="0" baseline="-25000">
                        <a:solidFill>
                          <a:srgbClr val="464B71"/>
                        </a:solidFill>
                        <a:latin typeface="+mn-lt"/>
                      </a:endParaRP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noFill/>
                      <a:prstDash val="solid"/>
                      <a:round/>
                      <a:headEnd type="none" w="med" len="med"/>
                      <a:tailEnd type="none" w="med" len="med"/>
                    </a:lnB>
                    <a:solidFill>
                      <a:schemeClr val="bg1">
                        <a:lumMod val="95000"/>
                      </a:schemeClr>
                    </a:solidFill>
                  </a:tcPr>
                </a:tc>
                <a:tc>
                  <a:txBody>
                    <a:bodyPr/>
                    <a:lstStyle/>
                    <a:p>
                      <a:pPr marL="361950" marR="0" lvl="0" indent="-361950" algn="ctr" defTabSz="914400" rtl="0" eaLnBrk="1" fontAlgn="auto" latinLnBrk="0" hangingPunct="1">
                        <a:lnSpc>
                          <a:spcPct val="125000"/>
                        </a:lnSpc>
                        <a:spcBef>
                          <a:spcPts val="0"/>
                        </a:spcBef>
                        <a:spcAft>
                          <a:spcPts val="0"/>
                        </a:spcAft>
                        <a:buClrTx/>
                        <a:buSzTx/>
                        <a:buFontTx/>
                        <a:buNone/>
                        <a:tabLst>
                          <a:tab pos="361950" algn="l"/>
                        </a:tabLst>
                        <a:defRPr/>
                      </a:pPr>
                      <a:r>
                        <a:rPr lang="de-AT" sz="1200" b="0" kern="0">
                          <a:solidFill>
                            <a:srgbClr val="464B71"/>
                          </a:solidFill>
                          <a:latin typeface="+mn-lt"/>
                        </a:rPr>
                        <a:t>U</a:t>
                      </a:r>
                      <a:r>
                        <a:rPr lang="de-AT" sz="1200" b="0" kern="0" baseline="-25000">
                          <a:solidFill>
                            <a:srgbClr val="464B71"/>
                          </a:solidFill>
                          <a:latin typeface="+mn-lt"/>
                        </a:rPr>
                        <a:t>1</a:t>
                      </a: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noFill/>
                      <a:prstDash val="solid"/>
                      <a:round/>
                      <a:headEnd type="none" w="med" len="med"/>
                      <a:tailEnd type="none" w="med" len="med"/>
                    </a:lnB>
                    <a:solidFill>
                      <a:schemeClr val="bg1">
                        <a:lumMod val="95000"/>
                      </a:schemeClr>
                    </a:solidFill>
                  </a:tcPr>
                </a:tc>
                <a:tc>
                  <a:txBody>
                    <a:bodyPr/>
                    <a:lstStyle/>
                    <a:p>
                      <a:pPr marL="361950" marR="0" lvl="0" indent="-361950" algn="ctr" defTabSz="914400" rtl="0" eaLnBrk="1" fontAlgn="auto" latinLnBrk="0" hangingPunct="1">
                        <a:lnSpc>
                          <a:spcPct val="125000"/>
                        </a:lnSpc>
                        <a:spcBef>
                          <a:spcPts val="0"/>
                        </a:spcBef>
                        <a:spcAft>
                          <a:spcPts val="0"/>
                        </a:spcAft>
                        <a:buClrTx/>
                        <a:buSzTx/>
                        <a:buFontTx/>
                        <a:buNone/>
                        <a:tabLst>
                          <a:tab pos="361950" algn="l"/>
                        </a:tabLst>
                        <a:defRPr/>
                      </a:pPr>
                      <a:r>
                        <a:rPr lang="de-AT" sz="1200" b="0" kern="0">
                          <a:solidFill>
                            <a:srgbClr val="464B71"/>
                          </a:solidFill>
                          <a:latin typeface="+mn-lt"/>
                        </a:rPr>
                        <a:t>M</a:t>
                      </a:r>
                      <a:endParaRPr lang="de-AT" sz="1200" b="0" kern="0" baseline="-25000">
                        <a:solidFill>
                          <a:srgbClr val="464B71"/>
                        </a:solidFill>
                        <a:latin typeface="+mn-lt"/>
                      </a:endParaRP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noFill/>
                      <a:prstDash val="solid"/>
                      <a:round/>
                      <a:headEnd type="none" w="med" len="med"/>
                      <a:tailEnd type="none" w="med" len="med"/>
                    </a:lnB>
                    <a:solidFill>
                      <a:schemeClr val="bg1">
                        <a:lumMod val="95000"/>
                      </a:schemeClr>
                    </a:solidFill>
                  </a:tcPr>
                </a:tc>
                <a:tc rowSpan="6" gridSpan="4">
                  <a:txBody>
                    <a:bodyPr/>
                    <a:lstStyle/>
                    <a:p>
                      <a:pPr marL="0" marR="0" lvl="0" indent="0" algn="l" defTabSz="914400" rtl="0" eaLnBrk="1" fontAlgn="auto" latinLnBrk="0" hangingPunct="1">
                        <a:lnSpc>
                          <a:spcPct val="150000"/>
                        </a:lnSpc>
                        <a:spcBef>
                          <a:spcPts val="0"/>
                        </a:spcBef>
                        <a:spcAft>
                          <a:spcPts val="0"/>
                        </a:spcAft>
                        <a:buClrTx/>
                        <a:buSzTx/>
                        <a:buFontTx/>
                        <a:buNone/>
                        <a:tabLst>
                          <a:tab pos="217488" algn="l"/>
                          <a:tab pos="714375" algn="l"/>
                          <a:tab pos="896938" algn="l"/>
                        </a:tabLst>
                        <a:defRPr/>
                      </a:pPr>
                      <a:r>
                        <a:rPr lang="de-AT" sz="1200" b="0" kern="0" dirty="0">
                          <a:solidFill>
                            <a:srgbClr val="464B71"/>
                          </a:solidFill>
                          <a:latin typeface="+mn-lt"/>
                        </a:rPr>
                        <a:t>	</a:t>
                      </a:r>
                      <a:r>
                        <a:rPr lang="de-AT" sz="1200" b="0" kern="0" dirty="0" err="1">
                          <a:solidFill>
                            <a:srgbClr val="464B71"/>
                          </a:solidFill>
                          <a:latin typeface="+mn-lt"/>
                        </a:rPr>
                        <a:t>Z</a:t>
                      </a:r>
                      <a:r>
                        <a:rPr lang="de-AT" sz="1200" b="0" kern="0" baseline="-25000" dirty="0" err="1">
                          <a:solidFill>
                            <a:srgbClr val="464B71"/>
                          </a:solidFill>
                          <a:latin typeface="+mn-lt"/>
                        </a:rPr>
                        <a:t>1</a:t>
                      </a:r>
                      <a:r>
                        <a:rPr lang="de-AT" sz="1200" b="0" kern="0" baseline="-25000" dirty="0">
                          <a:solidFill>
                            <a:srgbClr val="464B71"/>
                          </a:solidFill>
                          <a:latin typeface="+mn-lt"/>
                        </a:rPr>
                        <a:t> usw.</a:t>
                      </a:r>
                      <a:r>
                        <a:rPr lang="de-AT" sz="1200" b="0" kern="0" dirty="0">
                          <a:solidFill>
                            <a:srgbClr val="464B71"/>
                          </a:solidFill>
                          <a:latin typeface="+mn-lt"/>
                        </a:rPr>
                        <a:t> 	= 	Zeitpunkt der Messung</a:t>
                      </a:r>
                    </a:p>
                    <a:p>
                      <a:pPr marL="0" marR="0" lvl="0" indent="0" algn="l" defTabSz="914400" rtl="0" eaLnBrk="1" fontAlgn="auto" latinLnBrk="0" hangingPunct="1">
                        <a:lnSpc>
                          <a:spcPct val="150000"/>
                        </a:lnSpc>
                        <a:spcBef>
                          <a:spcPts val="0"/>
                        </a:spcBef>
                        <a:spcAft>
                          <a:spcPts val="0"/>
                        </a:spcAft>
                        <a:buClrTx/>
                        <a:buSzTx/>
                        <a:buFontTx/>
                        <a:buNone/>
                        <a:tabLst>
                          <a:tab pos="217488" algn="l"/>
                          <a:tab pos="714375" algn="l"/>
                          <a:tab pos="896938" algn="l"/>
                        </a:tabLst>
                        <a:defRPr/>
                      </a:pPr>
                      <a:r>
                        <a:rPr lang="de-AT" sz="1200" b="0" kern="0" dirty="0">
                          <a:solidFill>
                            <a:srgbClr val="464B71"/>
                          </a:solidFill>
                          <a:latin typeface="+mn-lt"/>
                        </a:rPr>
                        <a:t>	M 	=	Messung</a:t>
                      </a:r>
                    </a:p>
                    <a:p>
                      <a:pPr marL="0" marR="0" lvl="0" indent="0" algn="l" defTabSz="914400" rtl="0" eaLnBrk="1" fontAlgn="auto" latinLnBrk="0" hangingPunct="1">
                        <a:lnSpc>
                          <a:spcPct val="150000"/>
                        </a:lnSpc>
                        <a:spcBef>
                          <a:spcPts val="0"/>
                        </a:spcBef>
                        <a:spcAft>
                          <a:spcPts val="0"/>
                        </a:spcAft>
                        <a:buClrTx/>
                        <a:buSzTx/>
                        <a:buFontTx/>
                        <a:buNone/>
                        <a:tabLst>
                          <a:tab pos="217488" algn="l"/>
                          <a:tab pos="714375" algn="l"/>
                          <a:tab pos="896938" algn="l"/>
                        </a:tabLst>
                        <a:defRPr/>
                      </a:pPr>
                      <a:r>
                        <a:rPr lang="de-AT" sz="1200" b="0" kern="0" dirty="0">
                          <a:solidFill>
                            <a:srgbClr val="464B71"/>
                          </a:solidFill>
                          <a:latin typeface="+mn-lt"/>
                        </a:rPr>
                        <a:t>	EG 	=	Experimentalgruppe</a:t>
                      </a:r>
                    </a:p>
                    <a:p>
                      <a:pPr marL="0" marR="0" lvl="0" indent="0" algn="l" defTabSz="914400" rtl="0" eaLnBrk="1" fontAlgn="auto" latinLnBrk="0" hangingPunct="1">
                        <a:lnSpc>
                          <a:spcPct val="150000"/>
                        </a:lnSpc>
                        <a:spcBef>
                          <a:spcPts val="0"/>
                        </a:spcBef>
                        <a:spcAft>
                          <a:spcPts val="0"/>
                        </a:spcAft>
                        <a:buClrTx/>
                        <a:buSzTx/>
                        <a:buFontTx/>
                        <a:buNone/>
                        <a:tabLst>
                          <a:tab pos="217488" algn="l"/>
                          <a:tab pos="714375" algn="l"/>
                          <a:tab pos="896938" algn="l"/>
                        </a:tabLst>
                        <a:defRPr/>
                      </a:pPr>
                      <a:r>
                        <a:rPr lang="de-AT" sz="1200" b="0" kern="0" dirty="0">
                          <a:solidFill>
                            <a:srgbClr val="464B71"/>
                          </a:solidFill>
                          <a:latin typeface="+mn-lt"/>
                        </a:rPr>
                        <a:t>	KG 	=	Kontrollgruppe</a:t>
                      </a:r>
                    </a:p>
                    <a:p>
                      <a:pPr marL="0" marR="0" lvl="0" indent="0" algn="l" defTabSz="914400" rtl="0" eaLnBrk="1" fontAlgn="auto" latinLnBrk="0" hangingPunct="1">
                        <a:lnSpc>
                          <a:spcPct val="150000"/>
                        </a:lnSpc>
                        <a:spcBef>
                          <a:spcPts val="0"/>
                        </a:spcBef>
                        <a:spcAft>
                          <a:spcPts val="0"/>
                        </a:spcAft>
                        <a:buClrTx/>
                        <a:buSzTx/>
                        <a:buFontTx/>
                        <a:buNone/>
                        <a:tabLst>
                          <a:tab pos="217488" algn="l"/>
                          <a:tab pos="714375" algn="l"/>
                          <a:tab pos="896938" algn="l"/>
                        </a:tabLst>
                        <a:defRPr/>
                      </a:pPr>
                      <a:r>
                        <a:rPr lang="de-AT" sz="1200" b="0" kern="0" dirty="0">
                          <a:solidFill>
                            <a:srgbClr val="464B71"/>
                          </a:solidFill>
                          <a:latin typeface="+mn-lt"/>
                        </a:rPr>
                        <a:t>	(</a:t>
                      </a:r>
                      <a:r>
                        <a:rPr lang="de-AT" sz="1200" b="0" kern="0" dirty="0" err="1">
                          <a:solidFill>
                            <a:srgbClr val="464B71"/>
                          </a:solidFill>
                          <a:latin typeface="+mn-lt"/>
                        </a:rPr>
                        <a:t>rand</a:t>
                      </a:r>
                      <a:r>
                        <a:rPr lang="de-AT" sz="1200" b="0" kern="0" dirty="0">
                          <a:solidFill>
                            <a:srgbClr val="464B71"/>
                          </a:solidFill>
                          <a:latin typeface="+mn-lt"/>
                        </a:rPr>
                        <a:t>) 	=	Randomisierung</a:t>
                      </a:r>
                    </a:p>
                    <a:p>
                      <a:pPr marL="0" marR="0" lvl="0" indent="0" algn="l" defTabSz="914400" rtl="0" eaLnBrk="1" fontAlgn="auto" latinLnBrk="0" hangingPunct="1">
                        <a:lnSpc>
                          <a:spcPct val="150000"/>
                        </a:lnSpc>
                        <a:spcBef>
                          <a:spcPts val="0"/>
                        </a:spcBef>
                        <a:spcAft>
                          <a:spcPts val="0"/>
                        </a:spcAft>
                        <a:buClrTx/>
                        <a:buSzTx/>
                        <a:buFontTx/>
                        <a:buNone/>
                        <a:tabLst>
                          <a:tab pos="217488" algn="l"/>
                          <a:tab pos="714375" algn="l"/>
                          <a:tab pos="896938" algn="l"/>
                        </a:tabLst>
                        <a:defRPr/>
                      </a:pPr>
                      <a:r>
                        <a:rPr lang="de-AT" sz="1200" b="0" kern="0" dirty="0">
                          <a:solidFill>
                            <a:srgbClr val="464B71"/>
                          </a:solidFill>
                          <a:latin typeface="+mn-lt"/>
                        </a:rPr>
                        <a:t>	U	=	Ursache (Stimulus)</a:t>
                      </a:r>
                    </a:p>
                  </a:txBody>
                  <a:tcPr anchor="ctr">
                    <a:lnL w="9525" cap="flat" cmpd="sng" algn="ctr">
                      <a:solidFill>
                        <a:srgbClr val="464B71"/>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noFill/>
                      <a:prstDash val="solid"/>
                      <a:round/>
                      <a:headEnd type="none" w="med" len="med"/>
                      <a:tailEnd type="none" w="med" len="med"/>
                    </a:lnB>
                    <a:noFill/>
                  </a:tcPr>
                </a:tc>
                <a:tc rowSpan="6" hMerge="1">
                  <a:txBody>
                    <a:bodyPr/>
                    <a:lstStyle/>
                    <a:p>
                      <a:pPr marL="361950" marR="0" lvl="0" indent="-361950" algn="l" defTabSz="914400" rtl="0" eaLnBrk="1" fontAlgn="auto" latinLnBrk="0" hangingPunct="1">
                        <a:lnSpc>
                          <a:spcPct val="125000"/>
                        </a:lnSpc>
                        <a:spcBef>
                          <a:spcPts val="0"/>
                        </a:spcBef>
                        <a:spcAft>
                          <a:spcPts val="0"/>
                        </a:spcAft>
                        <a:buClrTx/>
                        <a:buSzTx/>
                        <a:buFontTx/>
                        <a:buNone/>
                        <a:tabLst>
                          <a:tab pos="361950" algn="l"/>
                        </a:tabLst>
                        <a:defRPr/>
                      </a:pPr>
                      <a:endParaRPr lang="de-AT" sz="1200" b="0" kern="0">
                        <a:solidFill>
                          <a:srgbClr val="464B71"/>
                        </a:solidFill>
                        <a:latin typeface="+mn-lt"/>
                      </a:endParaRP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noFill/>
                  </a:tcPr>
                </a:tc>
                <a:tc rowSpan="6" hMerge="1">
                  <a:txBody>
                    <a:bodyPr/>
                    <a:lstStyle/>
                    <a:p>
                      <a:pPr marL="361950" marR="0" lvl="0" indent="-361950" algn="l" defTabSz="914400" rtl="0" eaLnBrk="1" fontAlgn="auto" latinLnBrk="0" hangingPunct="1">
                        <a:lnSpc>
                          <a:spcPct val="125000"/>
                        </a:lnSpc>
                        <a:spcBef>
                          <a:spcPts val="0"/>
                        </a:spcBef>
                        <a:spcAft>
                          <a:spcPts val="0"/>
                        </a:spcAft>
                        <a:buClrTx/>
                        <a:buSzTx/>
                        <a:buFontTx/>
                        <a:buNone/>
                        <a:tabLst>
                          <a:tab pos="361950" algn="l"/>
                        </a:tabLst>
                        <a:defRPr/>
                      </a:pPr>
                      <a:endParaRPr lang="de-AT" sz="1200" b="0" kern="0">
                        <a:solidFill>
                          <a:srgbClr val="464B71"/>
                        </a:solidFill>
                        <a:latin typeface="+mn-lt"/>
                      </a:endParaRP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noFill/>
                  </a:tcPr>
                </a:tc>
                <a:tc rowSpan="6" hMerge="1">
                  <a:txBody>
                    <a:bodyPr/>
                    <a:lstStyle/>
                    <a:p>
                      <a:pPr marL="361950" marR="0" lvl="0" indent="-361950" algn="l" defTabSz="914400" rtl="0" eaLnBrk="1" fontAlgn="auto" latinLnBrk="0" hangingPunct="1">
                        <a:lnSpc>
                          <a:spcPct val="125000"/>
                        </a:lnSpc>
                        <a:spcBef>
                          <a:spcPts val="0"/>
                        </a:spcBef>
                        <a:spcAft>
                          <a:spcPts val="0"/>
                        </a:spcAft>
                        <a:buClrTx/>
                        <a:buSzTx/>
                        <a:buFontTx/>
                        <a:buNone/>
                        <a:tabLst>
                          <a:tab pos="361950" algn="l"/>
                        </a:tabLst>
                        <a:defRPr/>
                      </a:pPr>
                      <a:endParaRPr lang="de-AT" sz="1200" b="0" kern="0">
                        <a:solidFill>
                          <a:srgbClr val="464B71"/>
                        </a:solidFill>
                        <a:latin typeface="+mn-lt"/>
                      </a:endParaRP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noFill/>
                  </a:tcPr>
                </a:tc>
                <a:extLst>
                  <a:ext uri="{0D108BD9-81ED-4DB2-BD59-A6C34878D82A}">
                    <a16:rowId xmlns:a16="http://schemas.microsoft.com/office/drawing/2014/main" val="10004"/>
                  </a:ext>
                </a:extLst>
              </a:tr>
              <a:tr h="296678">
                <a:tc vMerge="1">
                  <a:txBody>
                    <a:bodyPr/>
                    <a:lstStyle/>
                    <a:p>
                      <a:endParaRPr lang="de-AT"/>
                    </a:p>
                  </a:txBody>
                  <a:tcPr/>
                </a:tc>
                <a:tc vMerge="1">
                  <a:txBody>
                    <a:bodyPr/>
                    <a:lstStyle/>
                    <a:p>
                      <a:pPr marL="361950" marR="0" lvl="0" indent="-361950" algn="l" defTabSz="914400" rtl="0" eaLnBrk="1" fontAlgn="auto" latinLnBrk="0" hangingPunct="1">
                        <a:lnSpc>
                          <a:spcPct val="125000"/>
                        </a:lnSpc>
                        <a:spcBef>
                          <a:spcPts val="0"/>
                        </a:spcBef>
                        <a:spcAft>
                          <a:spcPts val="0"/>
                        </a:spcAft>
                        <a:buClrTx/>
                        <a:buSzTx/>
                        <a:buFontTx/>
                        <a:buNone/>
                        <a:tabLst>
                          <a:tab pos="361950" algn="l"/>
                        </a:tabLst>
                        <a:defRPr/>
                      </a:pPr>
                      <a:endParaRPr lang="de-AT" sz="1200" b="0" kern="0">
                        <a:solidFill>
                          <a:srgbClr val="464B71"/>
                        </a:solidFill>
                        <a:latin typeface="+mn-lt"/>
                      </a:endParaRP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noFill/>
                  </a:tcPr>
                </a:tc>
                <a:tc>
                  <a:txBody>
                    <a:bodyPr/>
                    <a:lstStyle/>
                    <a:p>
                      <a:pPr marL="361950" marR="0" lvl="0" indent="-361950" algn="ctr" defTabSz="914400" rtl="0" eaLnBrk="1" fontAlgn="auto" latinLnBrk="0" hangingPunct="1">
                        <a:lnSpc>
                          <a:spcPct val="125000"/>
                        </a:lnSpc>
                        <a:spcBef>
                          <a:spcPts val="0"/>
                        </a:spcBef>
                        <a:spcAft>
                          <a:spcPts val="0"/>
                        </a:spcAft>
                        <a:buClrTx/>
                        <a:buSzTx/>
                        <a:buFontTx/>
                        <a:buNone/>
                        <a:tabLst>
                          <a:tab pos="361950" algn="l"/>
                        </a:tabLst>
                        <a:defRPr/>
                      </a:pPr>
                      <a:r>
                        <a:rPr lang="de-AT" sz="1200" b="0" kern="0">
                          <a:solidFill>
                            <a:srgbClr val="464B71"/>
                          </a:solidFill>
                          <a:latin typeface="+mn-lt"/>
                        </a:rPr>
                        <a:t>EG (rand)</a:t>
                      </a: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464B71"/>
                      </a:solidFill>
                      <a:prstDash val="solid"/>
                      <a:round/>
                      <a:headEnd type="none" w="med" len="med"/>
                      <a:tailEnd type="none" w="med" len="med"/>
                    </a:lnB>
                    <a:solidFill>
                      <a:schemeClr val="bg1">
                        <a:lumMod val="95000"/>
                      </a:schemeClr>
                    </a:solidFill>
                  </a:tcPr>
                </a:tc>
                <a:tc>
                  <a:txBody>
                    <a:bodyPr/>
                    <a:lstStyle/>
                    <a:p>
                      <a:pPr marL="361950" marR="0" lvl="0" indent="-361950" algn="ctr" defTabSz="914400" rtl="0" eaLnBrk="1" fontAlgn="auto" latinLnBrk="0" hangingPunct="1">
                        <a:lnSpc>
                          <a:spcPct val="125000"/>
                        </a:lnSpc>
                        <a:spcBef>
                          <a:spcPts val="0"/>
                        </a:spcBef>
                        <a:spcAft>
                          <a:spcPts val="0"/>
                        </a:spcAft>
                        <a:buClrTx/>
                        <a:buSzTx/>
                        <a:buFontTx/>
                        <a:buNone/>
                        <a:tabLst>
                          <a:tab pos="361950" algn="l"/>
                        </a:tabLst>
                        <a:defRPr/>
                      </a:pPr>
                      <a:r>
                        <a:rPr lang="de-AT" sz="1200" b="0" kern="0">
                          <a:solidFill>
                            <a:srgbClr val="464B71"/>
                          </a:solidFill>
                          <a:latin typeface="+mn-lt"/>
                        </a:rPr>
                        <a:t>M</a:t>
                      </a:r>
                      <a:endParaRPr lang="de-AT" sz="1200" b="0" kern="0" baseline="-25000">
                        <a:solidFill>
                          <a:srgbClr val="464B71"/>
                        </a:solidFill>
                        <a:latin typeface="+mn-lt"/>
                      </a:endParaRP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464B71"/>
                      </a:solidFill>
                      <a:prstDash val="solid"/>
                      <a:round/>
                      <a:headEnd type="none" w="med" len="med"/>
                      <a:tailEnd type="none" w="med" len="med"/>
                    </a:lnB>
                    <a:solidFill>
                      <a:schemeClr val="bg1">
                        <a:lumMod val="95000"/>
                      </a:schemeClr>
                    </a:solidFill>
                  </a:tcPr>
                </a:tc>
                <a:tc>
                  <a:txBody>
                    <a:bodyPr/>
                    <a:lstStyle/>
                    <a:p>
                      <a:pPr marL="361950" marR="0" lvl="0" indent="-361950" algn="ctr" defTabSz="914400" rtl="0" eaLnBrk="1" fontAlgn="auto" latinLnBrk="0" hangingPunct="1">
                        <a:lnSpc>
                          <a:spcPct val="125000"/>
                        </a:lnSpc>
                        <a:spcBef>
                          <a:spcPts val="0"/>
                        </a:spcBef>
                        <a:spcAft>
                          <a:spcPts val="0"/>
                        </a:spcAft>
                        <a:buClrTx/>
                        <a:buSzTx/>
                        <a:buFontTx/>
                        <a:buNone/>
                        <a:tabLst>
                          <a:tab pos="361950" algn="l"/>
                        </a:tabLst>
                        <a:defRPr/>
                      </a:pPr>
                      <a:r>
                        <a:rPr lang="de-AT" sz="1200" b="0" kern="0">
                          <a:solidFill>
                            <a:srgbClr val="464B71"/>
                          </a:solidFill>
                          <a:latin typeface="+mn-lt"/>
                        </a:rPr>
                        <a:t>U</a:t>
                      </a:r>
                      <a:r>
                        <a:rPr lang="de-AT" sz="1200" b="0" kern="0" baseline="-25000">
                          <a:solidFill>
                            <a:srgbClr val="464B71"/>
                          </a:solidFill>
                          <a:latin typeface="+mn-lt"/>
                        </a:rPr>
                        <a:t>2</a:t>
                      </a: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464B71"/>
                      </a:solidFill>
                      <a:prstDash val="solid"/>
                      <a:round/>
                      <a:headEnd type="none" w="med" len="med"/>
                      <a:tailEnd type="none" w="med" len="med"/>
                    </a:lnB>
                    <a:solidFill>
                      <a:schemeClr val="bg1">
                        <a:lumMod val="95000"/>
                      </a:schemeClr>
                    </a:solidFill>
                  </a:tcPr>
                </a:tc>
                <a:tc>
                  <a:txBody>
                    <a:bodyPr/>
                    <a:lstStyle/>
                    <a:p>
                      <a:pPr marL="361950" marR="0" lvl="0" indent="-361950" algn="ctr" defTabSz="914400" rtl="0" eaLnBrk="1" fontAlgn="auto" latinLnBrk="0" hangingPunct="1">
                        <a:lnSpc>
                          <a:spcPct val="125000"/>
                        </a:lnSpc>
                        <a:spcBef>
                          <a:spcPts val="0"/>
                        </a:spcBef>
                        <a:spcAft>
                          <a:spcPts val="0"/>
                        </a:spcAft>
                        <a:buClrTx/>
                        <a:buSzTx/>
                        <a:buFontTx/>
                        <a:buNone/>
                        <a:tabLst>
                          <a:tab pos="361950" algn="l"/>
                        </a:tabLst>
                        <a:defRPr/>
                      </a:pPr>
                      <a:r>
                        <a:rPr lang="de-AT" sz="1200" b="0" kern="0">
                          <a:solidFill>
                            <a:srgbClr val="464B71"/>
                          </a:solidFill>
                          <a:latin typeface="+mn-lt"/>
                        </a:rPr>
                        <a:t>M</a:t>
                      </a:r>
                      <a:endParaRPr lang="de-AT" sz="1200" b="0" kern="0" baseline="-25000">
                        <a:solidFill>
                          <a:srgbClr val="464B71"/>
                        </a:solidFill>
                        <a:latin typeface="+mn-lt"/>
                      </a:endParaRP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464B71"/>
                      </a:solidFill>
                      <a:prstDash val="solid"/>
                      <a:round/>
                      <a:headEnd type="none" w="med" len="med"/>
                      <a:tailEnd type="none" w="med" len="med"/>
                    </a:lnB>
                    <a:solidFill>
                      <a:schemeClr val="bg1">
                        <a:lumMod val="95000"/>
                      </a:schemeClr>
                    </a:solidFill>
                  </a:tcPr>
                </a:tc>
                <a:tc gridSpan="4" vMerge="1">
                  <a:txBody>
                    <a:bodyPr/>
                    <a:lstStyle/>
                    <a:p>
                      <a:pPr marL="0" marR="0" lvl="0" indent="0" algn="r" defTabSz="914400" rtl="0" eaLnBrk="1" fontAlgn="auto" latinLnBrk="0" hangingPunct="1">
                        <a:lnSpc>
                          <a:spcPct val="125000"/>
                        </a:lnSpc>
                        <a:spcBef>
                          <a:spcPts val="0"/>
                        </a:spcBef>
                        <a:spcAft>
                          <a:spcPts val="0"/>
                        </a:spcAft>
                        <a:buClrTx/>
                        <a:buSzTx/>
                        <a:buFontTx/>
                        <a:buNone/>
                        <a:tabLst>
                          <a:tab pos="174625" algn="l"/>
                        </a:tabLst>
                        <a:defRPr/>
                      </a:pPr>
                      <a:endParaRPr lang="de-AT" sz="1200" b="0" kern="0">
                        <a:solidFill>
                          <a:srgbClr val="464B71"/>
                        </a:solidFill>
                        <a:latin typeface="+mn-lt"/>
                      </a:endParaRPr>
                    </a:p>
                  </a:txBody>
                  <a:tcPr anchor="ctr">
                    <a:lnL w="9525" cap="flat" cmpd="sng" algn="ctr">
                      <a:solidFill>
                        <a:srgbClr val="464B71"/>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noFill/>
                  </a:tcPr>
                </a:tc>
                <a:tc hMerge="1" vMerge="1">
                  <a:txBody>
                    <a:bodyPr/>
                    <a:lstStyle/>
                    <a:p>
                      <a:pPr marL="361950" marR="0" lvl="0" indent="-361950" algn="l" defTabSz="914400" rtl="0" eaLnBrk="1" fontAlgn="auto" latinLnBrk="0" hangingPunct="1">
                        <a:lnSpc>
                          <a:spcPct val="125000"/>
                        </a:lnSpc>
                        <a:spcBef>
                          <a:spcPts val="0"/>
                        </a:spcBef>
                        <a:spcAft>
                          <a:spcPts val="0"/>
                        </a:spcAft>
                        <a:buClrTx/>
                        <a:buSzTx/>
                        <a:buFontTx/>
                        <a:buNone/>
                        <a:tabLst>
                          <a:tab pos="361950" algn="l"/>
                        </a:tabLst>
                        <a:defRPr/>
                      </a:pPr>
                      <a:endParaRPr lang="de-AT" sz="1200" b="0" kern="0">
                        <a:solidFill>
                          <a:srgbClr val="464B71"/>
                        </a:solidFill>
                        <a:latin typeface="+mn-lt"/>
                      </a:endParaRP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noFill/>
                  </a:tcPr>
                </a:tc>
                <a:tc hMerge="1" vMerge="1">
                  <a:txBody>
                    <a:bodyPr/>
                    <a:lstStyle/>
                    <a:p>
                      <a:pPr marL="361950" marR="0" lvl="0" indent="-361950" algn="l" defTabSz="914400" rtl="0" eaLnBrk="1" fontAlgn="auto" latinLnBrk="0" hangingPunct="1">
                        <a:lnSpc>
                          <a:spcPct val="125000"/>
                        </a:lnSpc>
                        <a:spcBef>
                          <a:spcPts val="0"/>
                        </a:spcBef>
                        <a:spcAft>
                          <a:spcPts val="0"/>
                        </a:spcAft>
                        <a:buClrTx/>
                        <a:buSzTx/>
                        <a:buFontTx/>
                        <a:buNone/>
                        <a:tabLst>
                          <a:tab pos="361950" algn="l"/>
                        </a:tabLst>
                        <a:defRPr/>
                      </a:pPr>
                      <a:endParaRPr lang="de-AT" sz="1200" b="0" kern="0">
                        <a:solidFill>
                          <a:srgbClr val="464B71"/>
                        </a:solidFill>
                        <a:latin typeface="+mn-lt"/>
                      </a:endParaRP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noFill/>
                  </a:tcPr>
                </a:tc>
                <a:tc hMerge="1" vMerge="1">
                  <a:txBody>
                    <a:bodyPr/>
                    <a:lstStyle/>
                    <a:p>
                      <a:pPr marL="361950" marR="0" lvl="0" indent="-361950" algn="l" defTabSz="914400" rtl="0" eaLnBrk="1" fontAlgn="auto" latinLnBrk="0" hangingPunct="1">
                        <a:lnSpc>
                          <a:spcPct val="125000"/>
                        </a:lnSpc>
                        <a:spcBef>
                          <a:spcPts val="0"/>
                        </a:spcBef>
                        <a:spcAft>
                          <a:spcPts val="0"/>
                        </a:spcAft>
                        <a:buClrTx/>
                        <a:buSzTx/>
                        <a:buFontTx/>
                        <a:buNone/>
                        <a:tabLst>
                          <a:tab pos="361950" algn="l"/>
                        </a:tabLst>
                        <a:defRPr/>
                      </a:pPr>
                      <a:endParaRPr lang="de-AT" sz="1200" b="0" kern="0">
                        <a:solidFill>
                          <a:srgbClr val="464B71"/>
                        </a:solidFill>
                        <a:latin typeface="+mn-lt"/>
                      </a:endParaRP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noFill/>
                  </a:tcPr>
                </a:tc>
                <a:extLst>
                  <a:ext uri="{0D108BD9-81ED-4DB2-BD59-A6C34878D82A}">
                    <a16:rowId xmlns:a16="http://schemas.microsoft.com/office/drawing/2014/main" val="10005"/>
                  </a:ext>
                </a:extLst>
              </a:tr>
              <a:tr h="296678">
                <a:tc vMerge="1">
                  <a:txBody>
                    <a:bodyPr/>
                    <a:lstStyle/>
                    <a:p>
                      <a:pPr marL="271463" marR="0" lvl="0" indent="-271463" algn="l" defTabSz="914400" rtl="0" eaLnBrk="1" fontAlgn="auto" latinLnBrk="0" hangingPunct="1">
                        <a:lnSpc>
                          <a:spcPct val="125000"/>
                        </a:lnSpc>
                        <a:spcBef>
                          <a:spcPts val="0"/>
                        </a:spcBef>
                        <a:spcAft>
                          <a:spcPts val="0"/>
                        </a:spcAft>
                        <a:buClrTx/>
                        <a:buSzTx/>
                        <a:buFontTx/>
                        <a:buNone/>
                        <a:tabLst>
                          <a:tab pos="271463" algn="l"/>
                        </a:tabLst>
                        <a:defRPr/>
                      </a:pPr>
                      <a:endParaRPr lang="de-AT" sz="1200" b="1" kern="0">
                        <a:solidFill>
                          <a:srgbClr val="464B71"/>
                        </a:solidFill>
                        <a:latin typeface="+mn-lt"/>
                      </a:endParaRPr>
                    </a:p>
                  </a:txBody>
                  <a:tcPr anchor="ctr">
                    <a:lnL w="9525" cap="flat" cmpd="sng" algn="ctr">
                      <a:no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noFill/>
                  </a:tcPr>
                </a:tc>
                <a:tc rowSpan="2">
                  <a:txBody>
                    <a:bodyPr/>
                    <a:lstStyle/>
                    <a:p>
                      <a:pPr marL="87313" marR="0" lvl="0" indent="-87313" algn="l" defTabSz="914400" rtl="0" eaLnBrk="1" fontAlgn="auto" latinLnBrk="0" hangingPunct="1">
                        <a:lnSpc>
                          <a:spcPct val="125000"/>
                        </a:lnSpc>
                        <a:spcBef>
                          <a:spcPts val="0"/>
                        </a:spcBef>
                        <a:spcAft>
                          <a:spcPts val="0"/>
                        </a:spcAft>
                        <a:buClrTx/>
                        <a:buSzTx/>
                        <a:buFontTx/>
                        <a:buNone/>
                        <a:tabLst>
                          <a:tab pos="87313" algn="l"/>
                        </a:tabLst>
                        <a:defRPr/>
                      </a:pPr>
                      <a:r>
                        <a:rPr lang="de-AT" sz="1200" b="1" kern="0" dirty="0">
                          <a:solidFill>
                            <a:srgbClr val="464B71"/>
                          </a:solidFill>
                          <a:latin typeface="+mn-lt"/>
                        </a:rPr>
                        <a:t>	Post-Test mit </a:t>
                      </a:r>
                      <a:br>
                        <a:rPr lang="de-AT" sz="1200" b="1" kern="0" dirty="0">
                          <a:solidFill>
                            <a:srgbClr val="464B71"/>
                          </a:solidFill>
                          <a:latin typeface="+mn-lt"/>
                        </a:rPr>
                      </a:br>
                      <a:r>
                        <a:rPr lang="de-AT" sz="1200" b="1" kern="0" dirty="0">
                          <a:solidFill>
                            <a:srgbClr val="464B71"/>
                          </a:solidFill>
                          <a:latin typeface="+mn-lt"/>
                        </a:rPr>
                        <a:t>Kontrollgruppe</a:t>
                      </a:r>
                    </a:p>
                  </a:txBody>
                  <a:tcPr anchor="ctr">
                    <a:lnL w="12700" cap="flat" cmpd="sng" algn="ctr">
                      <a:no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noFill/>
                  </a:tcPr>
                </a:tc>
                <a:tc>
                  <a:txBody>
                    <a:bodyPr/>
                    <a:lstStyle/>
                    <a:p>
                      <a:pPr marL="361950" marR="0" lvl="0" indent="-361950" algn="ctr" defTabSz="914400" rtl="0" eaLnBrk="1" fontAlgn="auto" latinLnBrk="0" hangingPunct="1">
                        <a:lnSpc>
                          <a:spcPct val="125000"/>
                        </a:lnSpc>
                        <a:spcBef>
                          <a:spcPts val="0"/>
                        </a:spcBef>
                        <a:spcAft>
                          <a:spcPts val="0"/>
                        </a:spcAft>
                        <a:buClrTx/>
                        <a:buSzTx/>
                        <a:buFontTx/>
                        <a:buNone/>
                        <a:tabLst>
                          <a:tab pos="361950" algn="l"/>
                        </a:tabLst>
                        <a:defRPr/>
                      </a:pPr>
                      <a:r>
                        <a:rPr lang="de-AT" sz="1200" b="0" kern="0">
                          <a:solidFill>
                            <a:srgbClr val="464B71"/>
                          </a:solidFill>
                          <a:latin typeface="+mn-lt"/>
                        </a:rPr>
                        <a:t>EG (rand)</a:t>
                      </a: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noFill/>
                      <a:prstDash val="solid"/>
                      <a:round/>
                      <a:headEnd type="none" w="med" len="med"/>
                      <a:tailEnd type="none" w="med" len="med"/>
                    </a:lnB>
                    <a:noFill/>
                  </a:tcPr>
                </a:tc>
                <a:tc>
                  <a:txBody>
                    <a:bodyPr/>
                    <a:lstStyle/>
                    <a:p>
                      <a:pPr marL="361950" marR="0" lvl="0" indent="-361950" algn="ctr" defTabSz="914400" rtl="0" eaLnBrk="1" fontAlgn="auto" latinLnBrk="0" hangingPunct="1">
                        <a:lnSpc>
                          <a:spcPct val="125000"/>
                        </a:lnSpc>
                        <a:spcBef>
                          <a:spcPts val="0"/>
                        </a:spcBef>
                        <a:spcAft>
                          <a:spcPts val="0"/>
                        </a:spcAft>
                        <a:buClrTx/>
                        <a:buSzTx/>
                        <a:buFontTx/>
                        <a:buNone/>
                        <a:tabLst>
                          <a:tab pos="361950" algn="l"/>
                        </a:tabLst>
                        <a:defRPr/>
                      </a:pPr>
                      <a:r>
                        <a:rPr lang="de-AT" sz="1200" b="0" kern="0">
                          <a:solidFill>
                            <a:srgbClr val="464B71"/>
                          </a:solidFill>
                          <a:latin typeface="+mn-lt"/>
                        </a:rPr>
                        <a:t>U</a:t>
                      </a: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noFill/>
                      <a:prstDash val="solid"/>
                      <a:round/>
                      <a:headEnd type="none" w="med" len="med"/>
                      <a:tailEnd type="none" w="med" len="med"/>
                    </a:lnB>
                    <a:noFill/>
                  </a:tcPr>
                </a:tc>
                <a:tc>
                  <a:txBody>
                    <a:bodyPr/>
                    <a:lstStyle/>
                    <a:p>
                      <a:pPr marL="361950" marR="0" lvl="0" indent="-361950" algn="ctr" defTabSz="914400" rtl="0" eaLnBrk="1" fontAlgn="auto" latinLnBrk="0" hangingPunct="1">
                        <a:lnSpc>
                          <a:spcPct val="125000"/>
                        </a:lnSpc>
                        <a:spcBef>
                          <a:spcPts val="0"/>
                        </a:spcBef>
                        <a:spcAft>
                          <a:spcPts val="0"/>
                        </a:spcAft>
                        <a:buClrTx/>
                        <a:buSzTx/>
                        <a:buFontTx/>
                        <a:buNone/>
                        <a:tabLst>
                          <a:tab pos="361950" algn="l"/>
                        </a:tabLst>
                        <a:defRPr/>
                      </a:pPr>
                      <a:r>
                        <a:rPr lang="de-AT" sz="1200" b="0" kern="0">
                          <a:solidFill>
                            <a:srgbClr val="464B71"/>
                          </a:solidFill>
                          <a:latin typeface="+mn-lt"/>
                        </a:rPr>
                        <a:t>M</a:t>
                      </a:r>
                      <a:endParaRPr lang="de-AT" sz="1200" b="0" kern="0" baseline="-25000">
                        <a:solidFill>
                          <a:srgbClr val="464B71"/>
                        </a:solidFill>
                        <a:latin typeface="+mn-lt"/>
                      </a:endParaRP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noFill/>
                      <a:prstDash val="solid"/>
                      <a:round/>
                      <a:headEnd type="none" w="med" len="med"/>
                      <a:tailEnd type="none" w="med" len="med"/>
                    </a:lnB>
                    <a:noFill/>
                  </a:tcPr>
                </a:tc>
                <a:tc>
                  <a:txBody>
                    <a:bodyPr/>
                    <a:lstStyle/>
                    <a:p>
                      <a:pPr marL="361950" marR="0" lvl="0" indent="-361950" algn="ctr" defTabSz="914400" rtl="0" eaLnBrk="1" fontAlgn="auto" latinLnBrk="0" hangingPunct="1">
                        <a:lnSpc>
                          <a:spcPct val="125000"/>
                        </a:lnSpc>
                        <a:spcBef>
                          <a:spcPts val="0"/>
                        </a:spcBef>
                        <a:spcAft>
                          <a:spcPts val="0"/>
                        </a:spcAft>
                        <a:buClrTx/>
                        <a:buSzTx/>
                        <a:buFontTx/>
                        <a:buNone/>
                        <a:tabLst>
                          <a:tab pos="361950" algn="l"/>
                        </a:tabLst>
                        <a:defRPr/>
                      </a:pPr>
                      <a:endParaRPr lang="de-AT" sz="1200" b="0" kern="0">
                        <a:solidFill>
                          <a:srgbClr val="464B71"/>
                        </a:solidFill>
                        <a:latin typeface="+mn-lt"/>
                      </a:endParaRPr>
                    </a:p>
                  </a:txBody>
                  <a:tcPr anchor="ctr">
                    <a:lnL w="9525" cap="flat" cmpd="sng" algn="ctr">
                      <a:solidFill>
                        <a:srgbClr val="464B71"/>
                      </a:solidFill>
                      <a:prstDash val="solid"/>
                      <a:round/>
                      <a:headEnd type="none" w="med" len="med"/>
                      <a:tailEnd type="none" w="med" len="med"/>
                    </a:lnL>
                    <a:lnR w="12700" cap="flat" cmpd="sng" algn="ctr">
                      <a:no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noFill/>
                      <a:prstDash val="solid"/>
                      <a:round/>
                      <a:headEnd type="none" w="med" len="med"/>
                      <a:tailEnd type="none" w="med" len="med"/>
                    </a:lnB>
                    <a:noFill/>
                  </a:tcPr>
                </a:tc>
                <a:tc gridSpan="4" vMerge="1">
                  <a:txBody>
                    <a:bodyPr/>
                    <a:lstStyle/>
                    <a:p>
                      <a:pPr marL="0" marR="0" lvl="0" indent="0" algn="r" defTabSz="914400" rtl="0" eaLnBrk="1" fontAlgn="auto" latinLnBrk="0" hangingPunct="1">
                        <a:lnSpc>
                          <a:spcPct val="125000"/>
                        </a:lnSpc>
                        <a:spcBef>
                          <a:spcPts val="0"/>
                        </a:spcBef>
                        <a:spcAft>
                          <a:spcPts val="0"/>
                        </a:spcAft>
                        <a:buClrTx/>
                        <a:buSzTx/>
                        <a:buFontTx/>
                        <a:buNone/>
                        <a:tabLst>
                          <a:tab pos="174625" algn="l"/>
                        </a:tabLst>
                        <a:defRPr/>
                      </a:pPr>
                      <a:endParaRPr lang="de-AT" sz="1200" b="0" kern="0">
                        <a:solidFill>
                          <a:srgbClr val="464B71"/>
                        </a:solidFill>
                        <a:latin typeface="+mn-lt"/>
                      </a:endParaRPr>
                    </a:p>
                  </a:txBody>
                  <a:tcPr anchor="ctr">
                    <a:lnL w="9525" cap="flat" cmpd="sng" algn="ctr">
                      <a:solidFill>
                        <a:srgbClr val="464B71"/>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hMerge="1" vMerge="1">
                  <a:txBody>
                    <a:bodyPr/>
                    <a:lstStyle/>
                    <a:p>
                      <a:pPr marL="361950" marR="0" lvl="0" indent="-361950" algn="l" defTabSz="914400" rtl="0" eaLnBrk="1" fontAlgn="auto" latinLnBrk="0" hangingPunct="1">
                        <a:lnSpc>
                          <a:spcPct val="125000"/>
                        </a:lnSpc>
                        <a:spcBef>
                          <a:spcPts val="0"/>
                        </a:spcBef>
                        <a:spcAft>
                          <a:spcPts val="0"/>
                        </a:spcAft>
                        <a:buClrTx/>
                        <a:buSzTx/>
                        <a:buFontTx/>
                        <a:buNone/>
                        <a:tabLst>
                          <a:tab pos="361950" algn="l"/>
                        </a:tabLst>
                        <a:defRPr/>
                      </a:pPr>
                      <a:endParaRPr lang="de-AT" sz="1200" b="0" kern="0">
                        <a:solidFill>
                          <a:srgbClr val="464B71"/>
                        </a:solidFill>
                        <a:latin typeface="+mn-lt"/>
                      </a:endParaRP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noFill/>
                  </a:tcPr>
                </a:tc>
                <a:tc hMerge="1" vMerge="1">
                  <a:txBody>
                    <a:bodyPr/>
                    <a:lstStyle/>
                    <a:p>
                      <a:pPr marL="361950" marR="0" lvl="0" indent="-361950" algn="l" defTabSz="914400" rtl="0" eaLnBrk="1" fontAlgn="auto" latinLnBrk="0" hangingPunct="1">
                        <a:lnSpc>
                          <a:spcPct val="125000"/>
                        </a:lnSpc>
                        <a:spcBef>
                          <a:spcPts val="0"/>
                        </a:spcBef>
                        <a:spcAft>
                          <a:spcPts val="0"/>
                        </a:spcAft>
                        <a:buClrTx/>
                        <a:buSzTx/>
                        <a:buFontTx/>
                        <a:buNone/>
                        <a:tabLst>
                          <a:tab pos="361950" algn="l"/>
                        </a:tabLst>
                        <a:defRPr/>
                      </a:pPr>
                      <a:endParaRPr lang="de-AT" sz="1200" b="0" kern="0">
                        <a:solidFill>
                          <a:srgbClr val="464B71"/>
                        </a:solidFill>
                        <a:latin typeface="+mn-lt"/>
                      </a:endParaRP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noFill/>
                  </a:tcPr>
                </a:tc>
                <a:tc hMerge="1" vMerge="1">
                  <a:txBody>
                    <a:bodyPr/>
                    <a:lstStyle/>
                    <a:p>
                      <a:pPr marL="361950" marR="0" lvl="0" indent="-361950" algn="l" defTabSz="914400" rtl="0" eaLnBrk="1" fontAlgn="auto" latinLnBrk="0" hangingPunct="1">
                        <a:lnSpc>
                          <a:spcPct val="125000"/>
                        </a:lnSpc>
                        <a:spcBef>
                          <a:spcPts val="0"/>
                        </a:spcBef>
                        <a:spcAft>
                          <a:spcPts val="0"/>
                        </a:spcAft>
                        <a:buClrTx/>
                        <a:buSzTx/>
                        <a:buFontTx/>
                        <a:buNone/>
                        <a:tabLst>
                          <a:tab pos="361950" algn="l"/>
                        </a:tabLst>
                        <a:defRPr/>
                      </a:pPr>
                      <a:endParaRPr lang="de-AT" sz="1200" b="0" kern="0">
                        <a:solidFill>
                          <a:srgbClr val="464B71"/>
                        </a:solidFill>
                        <a:latin typeface="+mn-lt"/>
                      </a:endParaRP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noFill/>
                  </a:tcPr>
                </a:tc>
                <a:extLst>
                  <a:ext uri="{0D108BD9-81ED-4DB2-BD59-A6C34878D82A}">
                    <a16:rowId xmlns:a16="http://schemas.microsoft.com/office/drawing/2014/main" val="10006"/>
                  </a:ext>
                </a:extLst>
              </a:tr>
              <a:tr h="296678">
                <a:tc vMerge="1">
                  <a:txBody>
                    <a:bodyPr/>
                    <a:lstStyle/>
                    <a:p>
                      <a:endParaRPr lang="de-AT"/>
                    </a:p>
                  </a:txBody>
                  <a:tcPr/>
                </a:tc>
                <a:tc vMerge="1">
                  <a:txBody>
                    <a:bodyPr/>
                    <a:lstStyle/>
                    <a:p>
                      <a:pPr marL="361950" marR="0" lvl="0" indent="-361950" algn="l" defTabSz="914400" rtl="0" eaLnBrk="1" fontAlgn="auto" latinLnBrk="0" hangingPunct="1">
                        <a:lnSpc>
                          <a:spcPct val="125000"/>
                        </a:lnSpc>
                        <a:spcBef>
                          <a:spcPts val="0"/>
                        </a:spcBef>
                        <a:spcAft>
                          <a:spcPts val="0"/>
                        </a:spcAft>
                        <a:buClrTx/>
                        <a:buSzTx/>
                        <a:buFontTx/>
                        <a:buNone/>
                        <a:tabLst>
                          <a:tab pos="361950" algn="l"/>
                        </a:tabLst>
                        <a:defRPr/>
                      </a:pPr>
                      <a:endParaRPr lang="de-AT" sz="1200" b="0" kern="0">
                        <a:solidFill>
                          <a:srgbClr val="464B71"/>
                        </a:solidFill>
                        <a:latin typeface="+mn-lt"/>
                      </a:endParaRP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noFill/>
                  </a:tcPr>
                </a:tc>
                <a:tc>
                  <a:txBody>
                    <a:bodyPr/>
                    <a:lstStyle/>
                    <a:p>
                      <a:pPr marL="361950" marR="0" lvl="0" indent="-361950" algn="ctr" defTabSz="914400" rtl="0" eaLnBrk="1" fontAlgn="auto" latinLnBrk="0" hangingPunct="1">
                        <a:lnSpc>
                          <a:spcPct val="125000"/>
                        </a:lnSpc>
                        <a:spcBef>
                          <a:spcPts val="0"/>
                        </a:spcBef>
                        <a:spcAft>
                          <a:spcPts val="0"/>
                        </a:spcAft>
                        <a:buClrTx/>
                        <a:buSzTx/>
                        <a:buFontTx/>
                        <a:buNone/>
                        <a:tabLst>
                          <a:tab pos="361950" algn="l"/>
                        </a:tabLst>
                        <a:defRPr/>
                      </a:pPr>
                      <a:r>
                        <a:rPr lang="de-AT" sz="1200" b="0" kern="0">
                          <a:solidFill>
                            <a:srgbClr val="464B71"/>
                          </a:solidFill>
                          <a:latin typeface="+mn-lt"/>
                        </a:rPr>
                        <a:t>KG (rand)</a:t>
                      </a: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464B71"/>
                      </a:solidFill>
                      <a:prstDash val="solid"/>
                      <a:round/>
                      <a:headEnd type="none" w="med" len="med"/>
                      <a:tailEnd type="none" w="med" len="med"/>
                    </a:lnB>
                    <a:noFill/>
                  </a:tcPr>
                </a:tc>
                <a:tc>
                  <a:txBody>
                    <a:bodyPr/>
                    <a:lstStyle/>
                    <a:p>
                      <a:pPr marL="361950" marR="0" lvl="0" indent="-361950" algn="ctr" defTabSz="914400" rtl="0" eaLnBrk="1" fontAlgn="auto" latinLnBrk="0" hangingPunct="1">
                        <a:lnSpc>
                          <a:spcPct val="125000"/>
                        </a:lnSpc>
                        <a:spcBef>
                          <a:spcPts val="0"/>
                        </a:spcBef>
                        <a:spcAft>
                          <a:spcPts val="0"/>
                        </a:spcAft>
                        <a:buClrTx/>
                        <a:buSzTx/>
                        <a:buFontTx/>
                        <a:buNone/>
                        <a:tabLst>
                          <a:tab pos="361950" algn="l"/>
                        </a:tabLst>
                        <a:defRPr/>
                      </a:pPr>
                      <a:r>
                        <a:rPr lang="de-AT" sz="1200" b="0" kern="0">
                          <a:solidFill>
                            <a:srgbClr val="464B71"/>
                          </a:solidFill>
                          <a:latin typeface="+mn-lt"/>
                        </a:rPr>
                        <a:t>keine U</a:t>
                      </a: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464B71"/>
                      </a:solidFill>
                      <a:prstDash val="solid"/>
                      <a:round/>
                      <a:headEnd type="none" w="med" len="med"/>
                      <a:tailEnd type="none" w="med" len="med"/>
                    </a:lnB>
                    <a:noFill/>
                  </a:tcPr>
                </a:tc>
                <a:tc>
                  <a:txBody>
                    <a:bodyPr/>
                    <a:lstStyle/>
                    <a:p>
                      <a:pPr marL="361950" marR="0" lvl="0" indent="-361950" algn="ctr" defTabSz="914400" rtl="0" eaLnBrk="1" fontAlgn="auto" latinLnBrk="0" hangingPunct="1">
                        <a:lnSpc>
                          <a:spcPct val="125000"/>
                        </a:lnSpc>
                        <a:spcBef>
                          <a:spcPts val="0"/>
                        </a:spcBef>
                        <a:spcAft>
                          <a:spcPts val="0"/>
                        </a:spcAft>
                        <a:buClrTx/>
                        <a:buSzTx/>
                        <a:buFontTx/>
                        <a:buNone/>
                        <a:tabLst>
                          <a:tab pos="361950" algn="l"/>
                        </a:tabLst>
                        <a:defRPr/>
                      </a:pPr>
                      <a:r>
                        <a:rPr lang="de-AT" sz="1200" b="0" kern="0">
                          <a:solidFill>
                            <a:srgbClr val="464B71"/>
                          </a:solidFill>
                          <a:latin typeface="+mn-lt"/>
                        </a:rPr>
                        <a:t>M</a:t>
                      </a:r>
                      <a:endParaRPr lang="de-AT" sz="1200" b="0" kern="0" baseline="-25000">
                        <a:solidFill>
                          <a:srgbClr val="464B71"/>
                        </a:solidFill>
                        <a:latin typeface="+mn-lt"/>
                      </a:endParaRP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464B71"/>
                      </a:solidFill>
                      <a:prstDash val="solid"/>
                      <a:round/>
                      <a:headEnd type="none" w="med" len="med"/>
                      <a:tailEnd type="none" w="med" len="med"/>
                    </a:lnB>
                    <a:noFill/>
                  </a:tcPr>
                </a:tc>
                <a:tc>
                  <a:txBody>
                    <a:bodyPr/>
                    <a:lstStyle/>
                    <a:p>
                      <a:pPr marL="361950" marR="0" lvl="0" indent="-361950" algn="ctr" defTabSz="914400" rtl="0" eaLnBrk="1" fontAlgn="auto" latinLnBrk="0" hangingPunct="1">
                        <a:lnSpc>
                          <a:spcPct val="125000"/>
                        </a:lnSpc>
                        <a:spcBef>
                          <a:spcPts val="0"/>
                        </a:spcBef>
                        <a:spcAft>
                          <a:spcPts val="0"/>
                        </a:spcAft>
                        <a:buClrTx/>
                        <a:buSzTx/>
                        <a:buFontTx/>
                        <a:buNone/>
                        <a:tabLst>
                          <a:tab pos="361950" algn="l"/>
                        </a:tabLst>
                        <a:defRPr/>
                      </a:pPr>
                      <a:endParaRPr lang="de-AT" sz="1200" b="0" kern="0">
                        <a:solidFill>
                          <a:srgbClr val="464B71"/>
                        </a:solidFill>
                        <a:latin typeface="+mn-lt"/>
                      </a:endParaRPr>
                    </a:p>
                  </a:txBody>
                  <a:tcPr anchor="ctr">
                    <a:lnL w="9525" cap="flat" cmpd="sng" algn="ctr">
                      <a:solidFill>
                        <a:srgbClr val="464B71"/>
                      </a:solid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464B71"/>
                      </a:solidFill>
                      <a:prstDash val="solid"/>
                      <a:round/>
                      <a:headEnd type="none" w="med" len="med"/>
                      <a:tailEnd type="none" w="med" len="med"/>
                    </a:lnB>
                    <a:noFill/>
                  </a:tcPr>
                </a:tc>
                <a:tc gridSpan="4" vMerge="1">
                  <a:txBody>
                    <a:bodyPr/>
                    <a:lstStyle/>
                    <a:p>
                      <a:pPr marL="0" marR="0" lvl="0" indent="0" algn="r" defTabSz="914400" rtl="0" eaLnBrk="1" fontAlgn="auto" latinLnBrk="0" hangingPunct="1">
                        <a:lnSpc>
                          <a:spcPct val="125000"/>
                        </a:lnSpc>
                        <a:spcBef>
                          <a:spcPts val="0"/>
                        </a:spcBef>
                        <a:spcAft>
                          <a:spcPts val="0"/>
                        </a:spcAft>
                        <a:buClrTx/>
                        <a:buSzTx/>
                        <a:buFontTx/>
                        <a:buNone/>
                        <a:tabLst>
                          <a:tab pos="174625" algn="l"/>
                        </a:tabLst>
                        <a:defRPr/>
                      </a:pPr>
                      <a:endParaRPr lang="de-AT" sz="1200" b="0" kern="0">
                        <a:solidFill>
                          <a:srgbClr val="464B71"/>
                        </a:solidFill>
                        <a:latin typeface="+mn-lt"/>
                      </a:endParaRPr>
                    </a:p>
                  </a:txBody>
                  <a:tcPr anchor="ctr">
                    <a:lnL w="9525" cap="flat" cmpd="sng" algn="ctr">
                      <a:solidFill>
                        <a:srgbClr val="464B71"/>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hMerge="1" vMerge="1">
                  <a:txBody>
                    <a:bodyPr/>
                    <a:lstStyle/>
                    <a:p>
                      <a:pPr marL="361950" marR="0" lvl="0" indent="-361950" algn="l" defTabSz="914400" rtl="0" eaLnBrk="1" fontAlgn="auto" latinLnBrk="0" hangingPunct="1">
                        <a:lnSpc>
                          <a:spcPct val="125000"/>
                        </a:lnSpc>
                        <a:spcBef>
                          <a:spcPts val="0"/>
                        </a:spcBef>
                        <a:spcAft>
                          <a:spcPts val="0"/>
                        </a:spcAft>
                        <a:buClrTx/>
                        <a:buSzTx/>
                        <a:buFontTx/>
                        <a:buNone/>
                        <a:tabLst>
                          <a:tab pos="361950" algn="l"/>
                        </a:tabLst>
                        <a:defRPr/>
                      </a:pPr>
                      <a:endParaRPr lang="de-AT" sz="1200" b="0" kern="0">
                        <a:solidFill>
                          <a:srgbClr val="464B71"/>
                        </a:solidFill>
                        <a:latin typeface="+mn-lt"/>
                      </a:endParaRP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noFill/>
                  </a:tcPr>
                </a:tc>
                <a:tc hMerge="1" vMerge="1">
                  <a:txBody>
                    <a:bodyPr/>
                    <a:lstStyle/>
                    <a:p>
                      <a:pPr marL="361950" marR="0" lvl="0" indent="-361950" algn="l" defTabSz="914400" rtl="0" eaLnBrk="1" fontAlgn="auto" latinLnBrk="0" hangingPunct="1">
                        <a:lnSpc>
                          <a:spcPct val="125000"/>
                        </a:lnSpc>
                        <a:spcBef>
                          <a:spcPts val="0"/>
                        </a:spcBef>
                        <a:spcAft>
                          <a:spcPts val="0"/>
                        </a:spcAft>
                        <a:buClrTx/>
                        <a:buSzTx/>
                        <a:buFontTx/>
                        <a:buNone/>
                        <a:tabLst>
                          <a:tab pos="361950" algn="l"/>
                        </a:tabLst>
                        <a:defRPr/>
                      </a:pPr>
                      <a:endParaRPr lang="de-AT" sz="1200" b="0" kern="0">
                        <a:solidFill>
                          <a:srgbClr val="464B71"/>
                        </a:solidFill>
                        <a:latin typeface="+mn-lt"/>
                      </a:endParaRP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noFill/>
                  </a:tcPr>
                </a:tc>
                <a:tc hMerge="1" vMerge="1">
                  <a:txBody>
                    <a:bodyPr/>
                    <a:lstStyle/>
                    <a:p>
                      <a:pPr marL="361950" marR="0" lvl="0" indent="-361950" algn="l" defTabSz="914400" rtl="0" eaLnBrk="1" fontAlgn="auto" latinLnBrk="0" hangingPunct="1">
                        <a:lnSpc>
                          <a:spcPct val="125000"/>
                        </a:lnSpc>
                        <a:spcBef>
                          <a:spcPts val="0"/>
                        </a:spcBef>
                        <a:spcAft>
                          <a:spcPts val="0"/>
                        </a:spcAft>
                        <a:buClrTx/>
                        <a:buSzTx/>
                        <a:buFontTx/>
                        <a:buNone/>
                        <a:tabLst>
                          <a:tab pos="361950" algn="l"/>
                        </a:tabLst>
                        <a:defRPr/>
                      </a:pPr>
                      <a:endParaRPr lang="de-AT" sz="1200" b="0" kern="0">
                        <a:solidFill>
                          <a:srgbClr val="464B71"/>
                        </a:solidFill>
                        <a:latin typeface="+mn-lt"/>
                      </a:endParaRP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noFill/>
                  </a:tcPr>
                </a:tc>
                <a:extLst>
                  <a:ext uri="{0D108BD9-81ED-4DB2-BD59-A6C34878D82A}">
                    <a16:rowId xmlns:a16="http://schemas.microsoft.com/office/drawing/2014/main" val="10007"/>
                  </a:ext>
                </a:extLst>
              </a:tr>
              <a:tr h="296678">
                <a:tc vMerge="1">
                  <a:txBody>
                    <a:bodyPr/>
                    <a:lstStyle/>
                    <a:p>
                      <a:pPr marL="271463" marR="0" lvl="0" indent="-271463" algn="l" defTabSz="914400" rtl="0" eaLnBrk="1" fontAlgn="auto" latinLnBrk="0" hangingPunct="1">
                        <a:lnSpc>
                          <a:spcPct val="125000"/>
                        </a:lnSpc>
                        <a:spcBef>
                          <a:spcPts val="0"/>
                        </a:spcBef>
                        <a:spcAft>
                          <a:spcPts val="0"/>
                        </a:spcAft>
                        <a:buClrTx/>
                        <a:buSzTx/>
                        <a:buFontTx/>
                        <a:buNone/>
                        <a:tabLst>
                          <a:tab pos="271463" algn="l"/>
                        </a:tabLst>
                        <a:defRPr/>
                      </a:pPr>
                      <a:endParaRPr lang="de-AT" sz="1200" b="1" kern="0">
                        <a:solidFill>
                          <a:srgbClr val="464B71"/>
                        </a:solidFill>
                        <a:latin typeface="+mn-lt"/>
                      </a:endParaRPr>
                    </a:p>
                  </a:txBody>
                  <a:tcPr anchor="ctr">
                    <a:lnL w="9525" cap="flat" cmpd="sng" algn="ctr">
                      <a:no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noFill/>
                  </a:tcPr>
                </a:tc>
                <a:tc rowSpan="2">
                  <a:txBody>
                    <a:bodyPr/>
                    <a:lstStyle/>
                    <a:p>
                      <a:pPr marL="87313" marR="0" lvl="0" indent="-87313" algn="l" defTabSz="914400" rtl="0" eaLnBrk="1" fontAlgn="auto" latinLnBrk="0" hangingPunct="1">
                        <a:lnSpc>
                          <a:spcPct val="125000"/>
                        </a:lnSpc>
                        <a:spcBef>
                          <a:spcPts val="0"/>
                        </a:spcBef>
                        <a:spcAft>
                          <a:spcPts val="0"/>
                        </a:spcAft>
                        <a:buClrTx/>
                        <a:buSzTx/>
                        <a:buFontTx/>
                        <a:buNone/>
                        <a:tabLst>
                          <a:tab pos="87313" algn="l"/>
                        </a:tabLst>
                        <a:defRPr/>
                      </a:pPr>
                      <a:r>
                        <a:rPr lang="de-AT" sz="1200" b="1" kern="0" dirty="0">
                          <a:solidFill>
                            <a:srgbClr val="464B71"/>
                          </a:solidFill>
                          <a:latin typeface="+mn-lt"/>
                        </a:rPr>
                        <a:t>	</a:t>
                      </a:r>
                      <a:r>
                        <a:rPr lang="de-AT" sz="1200" b="1" kern="0" dirty="0" err="1">
                          <a:solidFill>
                            <a:srgbClr val="464B71"/>
                          </a:solidFill>
                          <a:latin typeface="+mn-lt"/>
                        </a:rPr>
                        <a:t>Pre</a:t>
                      </a:r>
                      <a:r>
                        <a:rPr lang="de-AT" sz="1200" b="1" kern="0" dirty="0">
                          <a:solidFill>
                            <a:srgbClr val="464B71"/>
                          </a:solidFill>
                          <a:latin typeface="+mn-lt"/>
                        </a:rPr>
                        <a:t>- und Post-Test </a:t>
                      </a:r>
                      <a:br>
                        <a:rPr lang="de-AT" sz="1200" b="1" kern="0" dirty="0">
                          <a:solidFill>
                            <a:srgbClr val="464B71"/>
                          </a:solidFill>
                          <a:latin typeface="+mn-lt"/>
                        </a:rPr>
                      </a:br>
                      <a:r>
                        <a:rPr lang="de-AT" sz="1200" b="1" kern="0" dirty="0">
                          <a:solidFill>
                            <a:srgbClr val="464B71"/>
                          </a:solidFill>
                          <a:latin typeface="+mn-lt"/>
                        </a:rPr>
                        <a:t>mit</a:t>
                      </a:r>
                      <a:r>
                        <a:rPr lang="de-AT" sz="1200" b="1" kern="0" baseline="0" dirty="0">
                          <a:solidFill>
                            <a:srgbClr val="464B71"/>
                          </a:solidFill>
                          <a:latin typeface="+mn-lt"/>
                        </a:rPr>
                        <a:t> Kontrollgruppe</a:t>
                      </a:r>
                      <a:endParaRPr lang="de-AT" sz="1200" b="1" kern="0" dirty="0">
                        <a:solidFill>
                          <a:srgbClr val="464B71"/>
                        </a:solidFill>
                        <a:latin typeface="+mn-lt"/>
                      </a:endParaRPr>
                    </a:p>
                  </a:txBody>
                  <a:tcPr anchor="ctr">
                    <a:lnL w="12700" cap="flat" cmpd="sng" algn="ctr">
                      <a:no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noFill/>
                  </a:tcPr>
                </a:tc>
                <a:tc>
                  <a:txBody>
                    <a:bodyPr/>
                    <a:lstStyle/>
                    <a:p>
                      <a:pPr marL="361950" marR="0" lvl="0" indent="-361950" algn="ctr" defTabSz="914400" rtl="0" eaLnBrk="1" fontAlgn="auto" latinLnBrk="0" hangingPunct="1">
                        <a:lnSpc>
                          <a:spcPct val="125000"/>
                        </a:lnSpc>
                        <a:spcBef>
                          <a:spcPts val="0"/>
                        </a:spcBef>
                        <a:spcAft>
                          <a:spcPts val="0"/>
                        </a:spcAft>
                        <a:buClrTx/>
                        <a:buSzTx/>
                        <a:buFontTx/>
                        <a:buNone/>
                        <a:tabLst>
                          <a:tab pos="361950" algn="l"/>
                        </a:tabLst>
                        <a:defRPr/>
                      </a:pPr>
                      <a:r>
                        <a:rPr lang="de-AT" sz="1200" b="0" kern="0">
                          <a:solidFill>
                            <a:srgbClr val="464B71"/>
                          </a:solidFill>
                          <a:latin typeface="+mn-lt"/>
                        </a:rPr>
                        <a:t>EG (rand)</a:t>
                      </a: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noFill/>
                      <a:prstDash val="solid"/>
                      <a:round/>
                      <a:headEnd type="none" w="med" len="med"/>
                      <a:tailEnd type="none" w="med" len="med"/>
                    </a:lnB>
                    <a:solidFill>
                      <a:schemeClr val="bg1">
                        <a:lumMod val="95000"/>
                      </a:schemeClr>
                    </a:solidFill>
                  </a:tcPr>
                </a:tc>
                <a:tc>
                  <a:txBody>
                    <a:bodyPr/>
                    <a:lstStyle/>
                    <a:p>
                      <a:pPr marL="361950" marR="0" lvl="0" indent="-361950" algn="ctr" defTabSz="914400" rtl="0" eaLnBrk="1" fontAlgn="auto" latinLnBrk="0" hangingPunct="1">
                        <a:lnSpc>
                          <a:spcPct val="125000"/>
                        </a:lnSpc>
                        <a:spcBef>
                          <a:spcPts val="0"/>
                        </a:spcBef>
                        <a:spcAft>
                          <a:spcPts val="0"/>
                        </a:spcAft>
                        <a:buClrTx/>
                        <a:buSzTx/>
                        <a:buFontTx/>
                        <a:buNone/>
                        <a:tabLst>
                          <a:tab pos="361950" algn="l"/>
                        </a:tabLst>
                        <a:defRPr/>
                      </a:pPr>
                      <a:r>
                        <a:rPr lang="de-AT" sz="1200" b="0" kern="0">
                          <a:solidFill>
                            <a:srgbClr val="464B71"/>
                          </a:solidFill>
                          <a:latin typeface="+mn-lt"/>
                        </a:rPr>
                        <a:t>M</a:t>
                      </a:r>
                      <a:endParaRPr lang="de-AT" sz="1200" b="0" kern="0" baseline="-25000">
                        <a:solidFill>
                          <a:srgbClr val="464B71"/>
                        </a:solidFill>
                        <a:latin typeface="+mn-lt"/>
                      </a:endParaRP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noFill/>
                      <a:prstDash val="solid"/>
                      <a:round/>
                      <a:headEnd type="none" w="med" len="med"/>
                      <a:tailEnd type="none" w="med" len="med"/>
                    </a:lnB>
                    <a:solidFill>
                      <a:schemeClr val="bg1">
                        <a:lumMod val="95000"/>
                      </a:schemeClr>
                    </a:solidFill>
                  </a:tcPr>
                </a:tc>
                <a:tc>
                  <a:txBody>
                    <a:bodyPr/>
                    <a:lstStyle/>
                    <a:p>
                      <a:pPr marL="361950" marR="0" lvl="0" indent="-361950" algn="ctr" defTabSz="914400" rtl="0" eaLnBrk="1" fontAlgn="auto" latinLnBrk="0" hangingPunct="1">
                        <a:lnSpc>
                          <a:spcPct val="125000"/>
                        </a:lnSpc>
                        <a:spcBef>
                          <a:spcPts val="0"/>
                        </a:spcBef>
                        <a:spcAft>
                          <a:spcPts val="0"/>
                        </a:spcAft>
                        <a:buClrTx/>
                        <a:buSzTx/>
                        <a:buFontTx/>
                        <a:buNone/>
                        <a:tabLst>
                          <a:tab pos="361950" algn="l"/>
                        </a:tabLst>
                        <a:defRPr/>
                      </a:pPr>
                      <a:r>
                        <a:rPr lang="de-AT" sz="1200" b="0" kern="0">
                          <a:solidFill>
                            <a:srgbClr val="464B71"/>
                          </a:solidFill>
                          <a:latin typeface="+mn-lt"/>
                        </a:rPr>
                        <a:t>U</a:t>
                      </a: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noFill/>
                      <a:prstDash val="solid"/>
                      <a:round/>
                      <a:headEnd type="none" w="med" len="med"/>
                      <a:tailEnd type="none" w="med" len="med"/>
                    </a:lnB>
                    <a:solidFill>
                      <a:schemeClr val="bg1">
                        <a:lumMod val="95000"/>
                      </a:schemeClr>
                    </a:solidFill>
                  </a:tcPr>
                </a:tc>
                <a:tc>
                  <a:txBody>
                    <a:bodyPr/>
                    <a:lstStyle/>
                    <a:p>
                      <a:pPr marL="361950" marR="0" lvl="0" indent="-361950" algn="ctr" defTabSz="914400" rtl="0" eaLnBrk="1" fontAlgn="auto" latinLnBrk="0" hangingPunct="1">
                        <a:lnSpc>
                          <a:spcPct val="125000"/>
                        </a:lnSpc>
                        <a:spcBef>
                          <a:spcPts val="0"/>
                        </a:spcBef>
                        <a:spcAft>
                          <a:spcPts val="0"/>
                        </a:spcAft>
                        <a:buClrTx/>
                        <a:buSzTx/>
                        <a:buFontTx/>
                        <a:buNone/>
                        <a:tabLst>
                          <a:tab pos="361950" algn="l"/>
                        </a:tabLst>
                        <a:defRPr/>
                      </a:pPr>
                      <a:r>
                        <a:rPr lang="de-AT" sz="1200" b="0" kern="0">
                          <a:solidFill>
                            <a:srgbClr val="464B71"/>
                          </a:solidFill>
                          <a:latin typeface="+mn-lt"/>
                        </a:rPr>
                        <a:t>M</a:t>
                      </a:r>
                      <a:endParaRPr lang="de-AT" sz="1200" b="0" kern="0" baseline="-25000">
                        <a:solidFill>
                          <a:srgbClr val="464B71"/>
                        </a:solidFill>
                        <a:latin typeface="+mn-lt"/>
                      </a:endParaRP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noFill/>
                      <a:prstDash val="solid"/>
                      <a:round/>
                      <a:headEnd type="none" w="med" len="med"/>
                      <a:tailEnd type="none" w="med" len="med"/>
                    </a:lnB>
                    <a:solidFill>
                      <a:schemeClr val="bg1">
                        <a:lumMod val="95000"/>
                      </a:schemeClr>
                    </a:solidFill>
                  </a:tcPr>
                </a:tc>
                <a:tc gridSpan="4" vMerge="1">
                  <a:txBody>
                    <a:bodyPr/>
                    <a:lstStyle/>
                    <a:p>
                      <a:pPr marL="0" marR="0" lvl="0" indent="0" algn="r" defTabSz="914400" rtl="0" eaLnBrk="1" fontAlgn="auto" latinLnBrk="0" hangingPunct="1">
                        <a:lnSpc>
                          <a:spcPct val="125000"/>
                        </a:lnSpc>
                        <a:spcBef>
                          <a:spcPts val="0"/>
                        </a:spcBef>
                        <a:spcAft>
                          <a:spcPts val="0"/>
                        </a:spcAft>
                        <a:buClrTx/>
                        <a:buSzTx/>
                        <a:buFontTx/>
                        <a:buNone/>
                        <a:tabLst>
                          <a:tab pos="174625" algn="l"/>
                        </a:tabLst>
                        <a:defRPr/>
                      </a:pPr>
                      <a:endParaRPr lang="de-AT" sz="1200" b="0" kern="0">
                        <a:solidFill>
                          <a:srgbClr val="464B71"/>
                        </a:solidFill>
                        <a:latin typeface="+mn-lt"/>
                      </a:endParaRPr>
                    </a:p>
                  </a:txBody>
                  <a:tcPr anchor="ctr">
                    <a:lnL w="9525" cap="flat" cmpd="sng" algn="ctr">
                      <a:solidFill>
                        <a:srgbClr val="464B71"/>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hMerge="1" vMerge="1">
                  <a:txBody>
                    <a:bodyPr/>
                    <a:lstStyle/>
                    <a:p>
                      <a:pPr marL="361950" marR="0" lvl="0" indent="-361950" algn="l" defTabSz="914400" rtl="0" eaLnBrk="1" fontAlgn="auto" latinLnBrk="0" hangingPunct="1">
                        <a:lnSpc>
                          <a:spcPct val="125000"/>
                        </a:lnSpc>
                        <a:spcBef>
                          <a:spcPts val="0"/>
                        </a:spcBef>
                        <a:spcAft>
                          <a:spcPts val="0"/>
                        </a:spcAft>
                        <a:buClrTx/>
                        <a:buSzTx/>
                        <a:buFontTx/>
                        <a:buNone/>
                        <a:tabLst>
                          <a:tab pos="361950" algn="l"/>
                        </a:tabLst>
                        <a:defRPr/>
                      </a:pPr>
                      <a:endParaRPr lang="de-AT" sz="1200" b="0" kern="0">
                        <a:solidFill>
                          <a:srgbClr val="464B71"/>
                        </a:solidFill>
                        <a:latin typeface="+mn-lt"/>
                      </a:endParaRP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noFill/>
                  </a:tcPr>
                </a:tc>
                <a:tc hMerge="1" vMerge="1">
                  <a:txBody>
                    <a:bodyPr/>
                    <a:lstStyle/>
                    <a:p>
                      <a:pPr marL="361950" marR="0" lvl="0" indent="-361950" algn="l" defTabSz="914400" rtl="0" eaLnBrk="1" fontAlgn="auto" latinLnBrk="0" hangingPunct="1">
                        <a:lnSpc>
                          <a:spcPct val="125000"/>
                        </a:lnSpc>
                        <a:spcBef>
                          <a:spcPts val="0"/>
                        </a:spcBef>
                        <a:spcAft>
                          <a:spcPts val="0"/>
                        </a:spcAft>
                        <a:buClrTx/>
                        <a:buSzTx/>
                        <a:buFontTx/>
                        <a:buNone/>
                        <a:tabLst>
                          <a:tab pos="361950" algn="l"/>
                        </a:tabLst>
                        <a:defRPr/>
                      </a:pPr>
                      <a:endParaRPr lang="de-AT" sz="1200" b="0" kern="0">
                        <a:solidFill>
                          <a:srgbClr val="464B71"/>
                        </a:solidFill>
                        <a:latin typeface="+mn-lt"/>
                      </a:endParaRP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noFill/>
                  </a:tcPr>
                </a:tc>
                <a:tc hMerge="1" vMerge="1">
                  <a:txBody>
                    <a:bodyPr/>
                    <a:lstStyle/>
                    <a:p>
                      <a:pPr marL="361950" marR="0" lvl="0" indent="-361950" algn="l" defTabSz="914400" rtl="0" eaLnBrk="1" fontAlgn="auto" latinLnBrk="0" hangingPunct="1">
                        <a:lnSpc>
                          <a:spcPct val="125000"/>
                        </a:lnSpc>
                        <a:spcBef>
                          <a:spcPts val="0"/>
                        </a:spcBef>
                        <a:spcAft>
                          <a:spcPts val="0"/>
                        </a:spcAft>
                        <a:buClrTx/>
                        <a:buSzTx/>
                        <a:buFontTx/>
                        <a:buNone/>
                        <a:tabLst>
                          <a:tab pos="361950" algn="l"/>
                        </a:tabLst>
                        <a:defRPr/>
                      </a:pPr>
                      <a:endParaRPr lang="de-AT" sz="1200" b="0" kern="0">
                        <a:solidFill>
                          <a:srgbClr val="464B71"/>
                        </a:solidFill>
                        <a:latin typeface="+mn-lt"/>
                      </a:endParaRP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noFill/>
                  </a:tcPr>
                </a:tc>
                <a:extLst>
                  <a:ext uri="{0D108BD9-81ED-4DB2-BD59-A6C34878D82A}">
                    <a16:rowId xmlns:a16="http://schemas.microsoft.com/office/drawing/2014/main" val="10008"/>
                  </a:ext>
                </a:extLst>
              </a:tr>
              <a:tr h="296678">
                <a:tc vMerge="1">
                  <a:txBody>
                    <a:bodyPr/>
                    <a:lstStyle/>
                    <a:p>
                      <a:endParaRPr lang="de-AT"/>
                    </a:p>
                  </a:txBody>
                  <a:tcPr/>
                </a:tc>
                <a:tc vMerge="1">
                  <a:txBody>
                    <a:bodyPr/>
                    <a:lstStyle/>
                    <a:p>
                      <a:pPr marL="361950" marR="0" lvl="0" indent="-361950" algn="l" defTabSz="914400" rtl="0" eaLnBrk="1" fontAlgn="auto" latinLnBrk="0" hangingPunct="1">
                        <a:lnSpc>
                          <a:spcPct val="125000"/>
                        </a:lnSpc>
                        <a:spcBef>
                          <a:spcPts val="0"/>
                        </a:spcBef>
                        <a:spcAft>
                          <a:spcPts val="0"/>
                        </a:spcAft>
                        <a:buClrTx/>
                        <a:buSzTx/>
                        <a:buFontTx/>
                        <a:buNone/>
                        <a:tabLst>
                          <a:tab pos="361950" algn="l"/>
                        </a:tabLst>
                        <a:defRPr/>
                      </a:pPr>
                      <a:endParaRPr lang="de-AT" sz="1200" b="0" kern="0">
                        <a:solidFill>
                          <a:srgbClr val="464B71"/>
                        </a:solidFill>
                        <a:latin typeface="+mn-lt"/>
                      </a:endParaRP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noFill/>
                  </a:tcPr>
                </a:tc>
                <a:tc>
                  <a:txBody>
                    <a:bodyPr/>
                    <a:lstStyle/>
                    <a:p>
                      <a:pPr marL="361950" marR="0" lvl="0" indent="-361950" algn="ctr" defTabSz="914400" rtl="0" eaLnBrk="1" fontAlgn="auto" latinLnBrk="0" hangingPunct="1">
                        <a:lnSpc>
                          <a:spcPct val="125000"/>
                        </a:lnSpc>
                        <a:spcBef>
                          <a:spcPts val="0"/>
                        </a:spcBef>
                        <a:spcAft>
                          <a:spcPts val="0"/>
                        </a:spcAft>
                        <a:buClrTx/>
                        <a:buSzTx/>
                        <a:buFontTx/>
                        <a:buNone/>
                        <a:tabLst>
                          <a:tab pos="361950" algn="l"/>
                        </a:tabLst>
                        <a:defRPr/>
                      </a:pPr>
                      <a:r>
                        <a:rPr lang="de-AT" sz="1200" b="0" kern="0">
                          <a:solidFill>
                            <a:srgbClr val="464B71"/>
                          </a:solidFill>
                          <a:latin typeface="+mn-lt"/>
                        </a:rPr>
                        <a:t>KG (rand)</a:t>
                      </a: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464B71"/>
                      </a:solidFill>
                      <a:prstDash val="solid"/>
                      <a:round/>
                      <a:headEnd type="none" w="med" len="med"/>
                      <a:tailEnd type="none" w="med" len="med"/>
                    </a:lnB>
                    <a:solidFill>
                      <a:schemeClr val="bg1">
                        <a:lumMod val="95000"/>
                      </a:schemeClr>
                    </a:solidFill>
                  </a:tcPr>
                </a:tc>
                <a:tc>
                  <a:txBody>
                    <a:bodyPr/>
                    <a:lstStyle/>
                    <a:p>
                      <a:pPr marL="361950" marR="0" lvl="0" indent="-361950" algn="ctr" defTabSz="914400" rtl="0" eaLnBrk="1" fontAlgn="auto" latinLnBrk="0" hangingPunct="1">
                        <a:lnSpc>
                          <a:spcPct val="125000"/>
                        </a:lnSpc>
                        <a:spcBef>
                          <a:spcPts val="0"/>
                        </a:spcBef>
                        <a:spcAft>
                          <a:spcPts val="0"/>
                        </a:spcAft>
                        <a:buClrTx/>
                        <a:buSzTx/>
                        <a:buFontTx/>
                        <a:buNone/>
                        <a:tabLst>
                          <a:tab pos="361950" algn="l"/>
                        </a:tabLst>
                        <a:defRPr/>
                      </a:pPr>
                      <a:r>
                        <a:rPr lang="de-AT" sz="1200" b="0" kern="0">
                          <a:solidFill>
                            <a:srgbClr val="464B71"/>
                          </a:solidFill>
                          <a:latin typeface="+mn-lt"/>
                        </a:rPr>
                        <a:t>M</a:t>
                      </a:r>
                      <a:endParaRPr lang="de-AT" sz="1200" b="0" kern="0" baseline="-25000">
                        <a:solidFill>
                          <a:srgbClr val="464B71"/>
                        </a:solidFill>
                        <a:latin typeface="+mn-lt"/>
                      </a:endParaRP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464B71"/>
                      </a:solidFill>
                      <a:prstDash val="solid"/>
                      <a:round/>
                      <a:headEnd type="none" w="med" len="med"/>
                      <a:tailEnd type="none" w="med" len="med"/>
                    </a:lnB>
                    <a:solidFill>
                      <a:schemeClr val="bg1">
                        <a:lumMod val="95000"/>
                      </a:schemeClr>
                    </a:solidFill>
                  </a:tcPr>
                </a:tc>
                <a:tc>
                  <a:txBody>
                    <a:bodyPr/>
                    <a:lstStyle/>
                    <a:p>
                      <a:pPr marL="361950" marR="0" lvl="0" indent="-361950" algn="ctr" defTabSz="914400" rtl="0" eaLnBrk="1" fontAlgn="auto" latinLnBrk="0" hangingPunct="1">
                        <a:lnSpc>
                          <a:spcPct val="125000"/>
                        </a:lnSpc>
                        <a:spcBef>
                          <a:spcPts val="0"/>
                        </a:spcBef>
                        <a:spcAft>
                          <a:spcPts val="0"/>
                        </a:spcAft>
                        <a:buClrTx/>
                        <a:buSzTx/>
                        <a:buFontTx/>
                        <a:buNone/>
                        <a:tabLst>
                          <a:tab pos="361950" algn="l"/>
                        </a:tabLst>
                        <a:defRPr/>
                      </a:pPr>
                      <a:r>
                        <a:rPr lang="de-AT" sz="1200" b="0" kern="0">
                          <a:solidFill>
                            <a:srgbClr val="464B71"/>
                          </a:solidFill>
                          <a:latin typeface="+mn-lt"/>
                        </a:rPr>
                        <a:t>keine U</a:t>
                      </a:r>
                      <a:endParaRPr lang="de-AT" sz="1200" b="0" kern="0" baseline="-25000">
                        <a:solidFill>
                          <a:srgbClr val="464B71"/>
                        </a:solidFill>
                        <a:latin typeface="+mn-lt"/>
                      </a:endParaRP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464B71"/>
                      </a:solidFill>
                      <a:prstDash val="solid"/>
                      <a:round/>
                      <a:headEnd type="none" w="med" len="med"/>
                      <a:tailEnd type="none" w="med" len="med"/>
                    </a:lnB>
                    <a:solidFill>
                      <a:schemeClr val="bg1">
                        <a:lumMod val="95000"/>
                      </a:schemeClr>
                    </a:solidFill>
                  </a:tcPr>
                </a:tc>
                <a:tc>
                  <a:txBody>
                    <a:bodyPr/>
                    <a:lstStyle/>
                    <a:p>
                      <a:pPr marL="361950" marR="0" lvl="0" indent="-361950" algn="ctr" defTabSz="914400" rtl="0" eaLnBrk="1" fontAlgn="auto" latinLnBrk="0" hangingPunct="1">
                        <a:lnSpc>
                          <a:spcPct val="125000"/>
                        </a:lnSpc>
                        <a:spcBef>
                          <a:spcPts val="0"/>
                        </a:spcBef>
                        <a:spcAft>
                          <a:spcPts val="0"/>
                        </a:spcAft>
                        <a:buClrTx/>
                        <a:buSzTx/>
                        <a:buFontTx/>
                        <a:buNone/>
                        <a:tabLst>
                          <a:tab pos="361950" algn="l"/>
                        </a:tabLst>
                        <a:defRPr/>
                      </a:pPr>
                      <a:r>
                        <a:rPr lang="de-AT" sz="1200" b="0" kern="0" dirty="0">
                          <a:solidFill>
                            <a:srgbClr val="464B71"/>
                          </a:solidFill>
                          <a:latin typeface="+mn-lt"/>
                        </a:rPr>
                        <a:t>M</a:t>
                      </a:r>
                      <a:endParaRPr lang="de-AT" sz="1200" b="0" kern="0" baseline="-25000" dirty="0">
                        <a:solidFill>
                          <a:srgbClr val="464B71"/>
                        </a:solidFill>
                        <a:latin typeface="+mn-lt"/>
                      </a:endParaRP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464B71"/>
                      </a:solidFill>
                      <a:prstDash val="solid"/>
                      <a:round/>
                      <a:headEnd type="none" w="med" len="med"/>
                      <a:tailEnd type="none" w="med" len="med"/>
                    </a:lnB>
                    <a:solidFill>
                      <a:schemeClr val="bg1">
                        <a:lumMod val="95000"/>
                      </a:schemeClr>
                    </a:solidFill>
                  </a:tcPr>
                </a:tc>
                <a:tc gridSpan="4" vMerge="1">
                  <a:txBody>
                    <a:bodyPr/>
                    <a:lstStyle/>
                    <a:p>
                      <a:pPr marL="0" marR="0" lvl="0" indent="0" algn="r" defTabSz="914400" rtl="0" eaLnBrk="1" fontAlgn="auto" latinLnBrk="0" hangingPunct="1">
                        <a:lnSpc>
                          <a:spcPct val="125000"/>
                        </a:lnSpc>
                        <a:spcBef>
                          <a:spcPts val="0"/>
                        </a:spcBef>
                        <a:spcAft>
                          <a:spcPts val="0"/>
                        </a:spcAft>
                        <a:buClrTx/>
                        <a:buSzTx/>
                        <a:buFontTx/>
                        <a:buNone/>
                        <a:tabLst>
                          <a:tab pos="174625" algn="l"/>
                        </a:tabLst>
                        <a:defRPr/>
                      </a:pPr>
                      <a:endParaRPr lang="de-AT" sz="1200" b="0" kern="0">
                        <a:solidFill>
                          <a:srgbClr val="464B71"/>
                        </a:solidFill>
                        <a:latin typeface="+mn-lt"/>
                      </a:endParaRPr>
                    </a:p>
                  </a:txBody>
                  <a:tcPr anchor="ctr">
                    <a:lnL w="9525" cap="flat" cmpd="sng" algn="ctr">
                      <a:solidFill>
                        <a:srgbClr val="464B71"/>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hMerge="1" vMerge="1">
                  <a:txBody>
                    <a:bodyPr/>
                    <a:lstStyle/>
                    <a:p>
                      <a:pPr marL="361950" marR="0" lvl="0" indent="-361950" algn="l" defTabSz="914400" rtl="0" eaLnBrk="1" fontAlgn="auto" latinLnBrk="0" hangingPunct="1">
                        <a:lnSpc>
                          <a:spcPct val="125000"/>
                        </a:lnSpc>
                        <a:spcBef>
                          <a:spcPts val="0"/>
                        </a:spcBef>
                        <a:spcAft>
                          <a:spcPts val="0"/>
                        </a:spcAft>
                        <a:buClrTx/>
                        <a:buSzTx/>
                        <a:buFontTx/>
                        <a:buNone/>
                        <a:tabLst>
                          <a:tab pos="361950" algn="l"/>
                        </a:tabLst>
                        <a:defRPr/>
                      </a:pPr>
                      <a:endParaRPr lang="de-AT" sz="1200" b="0" kern="0">
                        <a:solidFill>
                          <a:srgbClr val="464B71"/>
                        </a:solidFill>
                        <a:latin typeface="+mn-lt"/>
                      </a:endParaRP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noFill/>
                  </a:tcPr>
                </a:tc>
                <a:tc hMerge="1" vMerge="1">
                  <a:txBody>
                    <a:bodyPr/>
                    <a:lstStyle/>
                    <a:p>
                      <a:pPr marL="361950" marR="0" lvl="0" indent="-361950" algn="l" defTabSz="914400" rtl="0" eaLnBrk="1" fontAlgn="auto" latinLnBrk="0" hangingPunct="1">
                        <a:lnSpc>
                          <a:spcPct val="125000"/>
                        </a:lnSpc>
                        <a:spcBef>
                          <a:spcPts val="0"/>
                        </a:spcBef>
                        <a:spcAft>
                          <a:spcPts val="0"/>
                        </a:spcAft>
                        <a:buClrTx/>
                        <a:buSzTx/>
                        <a:buFontTx/>
                        <a:buNone/>
                        <a:tabLst>
                          <a:tab pos="361950" algn="l"/>
                        </a:tabLst>
                        <a:defRPr/>
                      </a:pPr>
                      <a:endParaRPr lang="de-AT" sz="1200" b="0" kern="0">
                        <a:solidFill>
                          <a:srgbClr val="464B71"/>
                        </a:solidFill>
                        <a:latin typeface="+mn-lt"/>
                      </a:endParaRP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noFill/>
                  </a:tcPr>
                </a:tc>
                <a:tc hMerge="1" vMerge="1">
                  <a:txBody>
                    <a:bodyPr/>
                    <a:lstStyle/>
                    <a:p>
                      <a:pPr marL="361950" marR="0" lvl="0" indent="-361950" algn="l" defTabSz="914400" rtl="0" eaLnBrk="1" fontAlgn="auto" latinLnBrk="0" hangingPunct="1">
                        <a:lnSpc>
                          <a:spcPct val="125000"/>
                        </a:lnSpc>
                        <a:spcBef>
                          <a:spcPts val="0"/>
                        </a:spcBef>
                        <a:spcAft>
                          <a:spcPts val="0"/>
                        </a:spcAft>
                        <a:buClrTx/>
                        <a:buSzTx/>
                        <a:buFontTx/>
                        <a:buNone/>
                        <a:tabLst>
                          <a:tab pos="361950" algn="l"/>
                        </a:tabLst>
                        <a:defRPr/>
                      </a:pPr>
                      <a:endParaRPr lang="de-AT" sz="1200" b="0" kern="0">
                        <a:solidFill>
                          <a:srgbClr val="464B71"/>
                        </a:solidFill>
                        <a:latin typeface="+mn-lt"/>
                      </a:endParaRPr>
                    </a:p>
                  </a:txBody>
                  <a:tcPr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noFill/>
                  </a:tcPr>
                </a:tc>
                <a:extLst>
                  <a:ext uri="{0D108BD9-81ED-4DB2-BD59-A6C34878D82A}">
                    <a16:rowId xmlns:a16="http://schemas.microsoft.com/office/drawing/2014/main" val="10009"/>
                  </a:ext>
                </a:extLst>
              </a:tr>
            </a:tbl>
          </a:graphicData>
        </a:graphic>
      </p:graphicFrame>
      <p:sp>
        <p:nvSpPr>
          <p:cNvPr id="12" name="Rechteck 11">
            <a:extLst>
              <a:ext uri="{FF2B5EF4-FFF2-40B4-BE49-F238E27FC236}">
                <a16:creationId xmlns:a16="http://schemas.microsoft.com/office/drawing/2014/main" id="{C549AA13-D981-F5E0-55C4-B0BE6712AC00}"/>
              </a:ext>
            </a:extLst>
          </p:cNvPr>
          <p:cNvSpPr/>
          <p:nvPr/>
        </p:nvSpPr>
        <p:spPr>
          <a:xfrm>
            <a:off x="2" y="6614160"/>
            <a:ext cx="9311638" cy="243841"/>
          </a:xfrm>
          <a:prstGeom prst="rect">
            <a:avLst/>
          </a:prstGeom>
          <a:no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empirische</a:t>
            </a:r>
            <a:r>
              <a:rPr lang="en-US" sz="1000" i="1" dirty="0">
                <a:solidFill>
                  <a:srgbClr val="FFFFFF">
                    <a:lumMod val="50000"/>
                  </a:srgbClr>
                </a:solidFill>
              </a:rPr>
              <a:t> </a:t>
            </a:r>
            <a:r>
              <a:rPr lang="en-US" sz="1000" i="1" dirty="0" err="1">
                <a:solidFill>
                  <a:srgbClr val="FFFFFF">
                    <a:lumMod val="50000"/>
                  </a:srgbClr>
                </a:solidFill>
              </a:rPr>
              <a:t>Sozialforschung</a:t>
            </a:r>
            <a:r>
              <a:rPr lang="en-US" sz="1000" i="1" dirty="0">
                <a:solidFill>
                  <a:srgbClr val="FFFFFF">
                    <a:lumMod val="50000"/>
                  </a:srgbClr>
                </a:solidFill>
              </a:rPr>
              <a:t>.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42–44.</a:t>
            </a:r>
            <a:endParaRPr lang="de-DE" sz="1000" dirty="0">
              <a:solidFill>
                <a:srgbClr val="FFFFFF">
                  <a:lumMod val="50000"/>
                </a:srgbClr>
              </a:solidFill>
            </a:endParaRPr>
          </a:p>
        </p:txBody>
      </p:sp>
      <p:pic>
        <p:nvPicPr>
          <p:cNvPr id="2" name="Grafik 1" descr="Ein Bild, das Text, Screenshot, Schrift, Grafikdesign enthält.&#10;&#10;Automatisch generierte Beschreibung">
            <a:extLst>
              <a:ext uri="{FF2B5EF4-FFF2-40B4-BE49-F238E27FC236}">
                <a16:creationId xmlns:a16="http://schemas.microsoft.com/office/drawing/2014/main" id="{9E8F4547-5550-8E69-9AF5-02D6C3A36459}"/>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360000">
            <a:off x="9390538" y="6191925"/>
            <a:ext cx="409019" cy="5760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32545758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500"/>
                                        <p:tgtEl>
                                          <p:spTgt spid="12"/>
                                        </p:tgtEl>
                                      </p:cBhvr>
                                    </p:animEffect>
                                  </p:childTnLst>
                                </p:cTn>
                              </p:par>
                              <p:par>
                                <p:cTn id="16" presetID="10" presetClass="entr" presetSubtype="0" fill="hold" nodeType="with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Box 4"/>
          <p:cNvSpPr txBox="1">
            <a:spLocks noChangeArrowheads="1"/>
          </p:cNvSpPr>
          <p:nvPr/>
        </p:nvSpPr>
        <p:spPr bwMode="auto">
          <a:xfrm>
            <a:off x="0" y="-3323"/>
            <a:ext cx="5006280" cy="463846"/>
          </a:xfrm>
          <a:prstGeom prst="rect">
            <a:avLst/>
          </a:prstGeom>
          <a:noFill/>
          <a:ln w="12700">
            <a:noFill/>
            <a:miter lim="800000"/>
            <a:headEnd/>
            <a:tailEnd/>
          </a:ln>
        </p:spPr>
        <p:txBody>
          <a:bodyPr wrap="none" lIns="126000" tIns="46800" rIns="90000" bIns="46800" anchor="ctr">
            <a:spAutoFit/>
          </a:bodyPr>
          <a:lstStyle/>
          <a:p>
            <a:pPr eaLnBrk="0" fontAlgn="base" hangingPunct="0">
              <a:spcBef>
                <a:spcPct val="0"/>
              </a:spcBef>
              <a:spcAft>
                <a:spcPct val="0"/>
              </a:spcAft>
            </a:pPr>
            <a:r>
              <a:rPr lang="de-DE" sz="2400" b="1">
                <a:solidFill>
                  <a:srgbClr val="464B71"/>
                </a:solidFill>
              </a:rPr>
              <a:t>Empirischer Forschungsprozess</a:t>
            </a:r>
            <a:endParaRPr lang="de-AT" sz="2400">
              <a:solidFill>
                <a:srgbClr val="464B71"/>
              </a:solidFill>
            </a:endParaRPr>
          </a:p>
        </p:txBody>
      </p:sp>
      <p:grpSp>
        <p:nvGrpSpPr>
          <p:cNvPr id="12" name="Gruppieren 11"/>
          <p:cNvGrpSpPr/>
          <p:nvPr/>
        </p:nvGrpSpPr>
        <p:grpSpPr>
          <a:xfrm>
            <a:off x="266666" y="2195494"/>
            <a:ext cx="9239120" cy="1330529"/>
            <a:chOff x="323111" y="2195494"/>
            <a:chExt cx="9239120" cy="1330529"/>
          </a:xfrm>
        </p:grpSpPr>
        <p:grpSp>
          <p:nvGrpSpPr>
            <p:cNvPr id="56" name="Gruppieren 55"/>
            <p:cNvGrpSpPr/>
            <p:nvPr/>
          </p:nvGrpSpPr>
          <p:grpSpPr>
            <a:xfrm>
              <a:off x="323111" y="2195494"/>
              <a:ext cx="9239120" cy="1330529"/>
              <a:chOff x="106070" y="3904527"/>
              <a:chExt cx="9239120" cy="1330529"/>
            </a:xfrm>
            <a:effectLst>
              <a:outerShdw blurRad="50800" dist="38100" dir="2700000" algn="tl" rotWithShape="0">
                <a:prstClr val="black">
                  <a:alpha val="40000"/>
                </a:prstClr>
              </a:outerShdw>
            </a:effectLst>
          </p:grpSpPr>
          <p:sp>
            <p:nvSpPr>
              <p:cNvPr id="57" name="Freihandform 56"/>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rgbClr val="FFDD00"/>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50000"/>
                  </a:spcBef>
                  <a:spcAft>
                    <a:spcPct val="0"/>
                  </a:spcAft>
                  <a:buClr>
                    <a:srgbClr val="FF0000"/>
                  </a:buClr>
                  <a:buFont typeface="Arial" pitchFamily="34" charset="0"/>
                  <a:buNone/>
                </a:pPr>
                <a:r>
                  <a:rPr lang="de-AT" sz="1500" b="1">
                    <a:solidFill>
                      <a:srgbClr val="000000"/>
                    </a:solidFill>
                    <a:ea typeface="Calibri" panose="020F0502020204030204" pitchFamily="34" charset="0"/>
                    <a:cs typeface="Times New Roman" panose="02020603050405020304" pitchFamily="18" charset="0"/>
                  </a:rPr>
                  <a:t>Grundgesamtheit, Vollerhebung oder Stichprobe</a:t>
                </a:r>
                <a:endParaRPr lang="de-AT" sz="1500" b="1">
                  <a:solidFill>
                    <a:srgbClr val="000000"/>
                  </a:solidFill>
                </a:endParaRPr>
              </a:p>
            </p:txBody>
          </p:sp>
          <p:grpSp>
            <p:nvGrpSpPr>
              <p:cNvPr id="58" name="Gruppieren 57"/>
              <p:cNvGrpSpPr/>
              <p:nvPr/>
            </p:nvGrpSpPr>
            <p:grpSpPr>
              <a:xfrm>
                <a:off x="1136437" y="4701059"/>
                <a:ext cx="528032" cy="533997"/>
                <a:chOff x="1837768" y="3202825"/>
                <a:chExt cx="528032" cy="681950"/>
              </a:xfrm>
            </p:grpSpPr>
            <p:sp>
              <p:nvSpPr>
                <p:cNvPr id="63" name="Ellipse 62"/>
                <p:cNvSpPr/>
                <p:nvPr/>
              </p:nvSpPr>
              <p:spPr bwMode="auto">
                <a:xfrm>
                  <a:off x="1837768" y="3356743"/>
                  <a:ext cx="528032" cy="528032"/>
                </a:xfrm>
                <a:prstGeom prst="ellipse">
                  <a:avLst/>
                </a:prstGeom>
                <a:solidFill>
                  <a:srgbClr val="FFDD00"/>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64"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rgbClr val="FFDD00"/>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65"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rgbClr val="FFDD00"/>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nvGrpSpPr>
              <p:cNvPr id="59" name="Gruppieren 58"/>
              <p:cNvGrpSpPr/>
              <p:nvPr/>
            </p:nvGrpSpPr>
            <p:grpSpPr>
              <a:xfrm>
                <a:off x="7788181" y="3904527"/>
                <a:ext cx="528032" cy="533997"/>
                <a:chOff x="8027952" y="2185601"/>
                <a:chExt cx="528032" cy="681950"/>
              </a:xfrm>
            </p:grpSpPr>
            <p:sp>
              <p:nvSpPr>
                <p:cNvPr id="60" name="Ellipse 59"/>
                <p:cNvSpPr/>
                <p:nvPr/>
              </p:nvSpPr>
              <p:spPr bwMode="auto">
                <a:xfrm flipV="1">
                  <a:off x="8027952" y="2185601"/>
                  <a:ext cx="528032" cy="528032"/>
                </a:xfrm>
                <a:prstGeom prst="ellipse">
                  <a:avLst/>
                </a:prstGeom>
                <a:solidFill>
                  <a:srgbClr val="FFDD00"/>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61"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rgbClr val="FFDD00"/>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62"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rgbClr val="FFDD00"/>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121" name="Ellipse 120"/>
            <p:cNvSpPr/>
            <p:nvPr/>
          </p:nvSpPr>
          <p:spPr bwMode="auto">
            <a:xfrm flipH="1">
              <a:off x="531135" y="2828143"/>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33" name="Ellipse 132"/>
            <p:cNvSpPr/>
            <p:nvPr/>
          </p:nvSpPr>
          <p:spPr bwMode="auto">
            <a:xfrm flipH="1">
              <a:off x="9332882" y="2828143"/>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11" name="Gruppieren 10"/>
          <p:cNvGrpSpPr/>
          <p:nvPr/>
        </p:nvGrpSpPr>
        <p:grpSpPr>
          <a:xfrm>
            <a:off x="266666" y="1596651"/>
            <a:ext cx="9239120" cy="1330529"/>
            <a:chOff x="323111" y="1596651"/>
            <a:chExt cx="9239120" cy="1330529"/>
          </a:xfrm>
        </p:grpSpPr>
        <p:grpSp>
          <p:nvGrpSpPr>
            <p:cNvPr id="46" name="Gruppieren 45"/>
            <p:cNvGrpSpPr/>
            <p:nvPr/>
          </p:nvGrpSpPr>
          <p:grpSpPr>
            <a:xfrm>
              <a:off x="323111" y="1596651"/>
              <a:ext cx="9239120" cy="1330529"/>
              <a:chOff x="106070" y="3904527"/>
              <a:chExt cx="9239120" cy="1330529"/>
            </a:xfrm>
            <a:effectLst>
              <a:outerShdw blurRad="50800" dist="38100" dir="2700000" algn="tl" rotWithShape="0">
                <a:prstClr val="black">
                  <a:alpha val="40000"/>
                </a:prstClr>
              </a:outerShdw>
            </a:effectLst>
          </p:grpSpPr>
          <p:sp>
            <p:nvSpPr>
              <p:cNvPr id="47" name="Freihandform 46"/>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0"/>
                  </a:spcBef>
                  <a:spcAft>
                    <a:spcPct val="0"/>
                  </a:spcAft>
                  <a:buClr>
                    <a:srgbClr val="FF0000"/>
                  </a:buClr>
                  <a:buFont typeface="Arial" pitchFamily="34" charset="0"/>
                  <a:buNone/>
                  <a:tabLst>
                    <a:tab pos="266700" algn="l"/>
                    <a:tab pos="533400" algn="l"/>
                  </a:tabLst>
                </a:pPr>
                <a:r>
                  <a:rPr lang="de-AT" sz="1500" b="1">
                    <a:solidFill>
                      <a:srgbClr val="000000"/>
                    </a:solidFill>
                    <a:ea typeface="Calibri" panose="020F0502020204030204" pitchFamily="34" charset="0"/>
                    <a:cs typeface="Times New Roman" panose="02020603050405020304" pitchFamily="18" charset="0"/>
                  </a:rPr>
                  <a:t>Forschungsmethodik, qualitatives oder quantitatives Setting</a:t>
                </a:r>
                <a:endParaRPr lang="de-AT" sz="1500" b="1">
                  <a:solidFill>
                    <a:srgbClr val="0000FF"/>
                  </a:solidFill>
                </a:endParaRPr>
              </a:p>
            </p:txBody>
          </p:sp>
          <p:grpSp>
            <p:nvGrpSpPr>
              <p:cNvPr id="48" name="Gruppieren 47"/>
              <p:cNvGrpSpPr/>
              <p:nvPr/>
            </p:nvGrpSpPr>
            <p:grpSpPr>
              <a:xfrm>
                <a:off x="1136437" y="4701059"/>
                <a:ext cx="528032" cy="533997"/>
                <a:chOff x="1837768" y="3202825"/>
                <a:chExt cx="528032" cy="681950"/>
              </a:xfrm>
            </p:grpSpPr>
            <p:sp>
              <p:nvSpPr>
                <p:cNvPr id="53" name="Ellipse 52"/>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54"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55"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nvGrpSpPr>
              <p:cNvPr id="49" name="Gruppieren 48"/>
              <p:cNvGrpSpPr/>
              <p:nvPr/>
            </p:nvGrpSpPr>
            <p:grpSpPr>
              <a:xfrm>
                <a:off x="7788181" y="3904527"/>
                <a:ext cx="528032" cy="533997"/>
                <a:chOff x="8027952" y="2185601"/>
                <a:chExt cx="528032" cy="681950"/>
              </a:xfrm>
            </p:grpSpPr>
            <p:sp>
              <p:nvSpPr>
                <p:cNvPr id="50" name="Ellipse 49"/>
                <p:cNvSpPr/>
                <p:nvPr/>
              </p:nvSpPr>
              <p:spPr bwMode="auto">
                <a:xfrm flipV="1">
                  <a:off x="8027952" y="2185601"/>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51"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52"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120" name="Ellipse 119"/>
            <p:cNvSpPr/>
            <p:nvPr/>
          </p:nvSpPr>
          <p:spPr bwMode="auto">
            <a:xfrm flipH="1">
              <a:off x="474313" y="2231212"/>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32" name="Ellipse 131"/>
            <p:cNvSpPr/>
            <p:nvPr/>
          </p:nvSpPr>
          <p:spPr bwMode="auto">
            <a:xfrm flipH="1">
              <a:off x="9276060" y="2231212"/>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10" name="Gruppieren 9"/>
          <p:cNvGrpSpPr/>
          <p:nvPr/>
        </p:nvGrpSpPr>
        <p:grpSpPr>
          <a:xfrm>
            <a:off x="266666" y="997808"/>
            <a:ext cx="9239120" cy="1330529"/>
            <a:chOff x="323111" y="997808"/>
            <a:chExt cx="9239120" cy="1330529"/>
          </a:xfrm>
        </p:grpSpPr>
        <p:grpSp>
          <p:nvGrpSpPr>
            <p:cNvPr id="3" name="Gruppieren 2"/>
            <p:cNvGrpSpPr/>
            <p:nvPr/>
          </p:nvGrpSpPr>
          <p:grpSpPr>
            <a:xfrm>
              <a:off x="323111" y="997808"/>
              <a:ext cx="9239120" cy="1330529"/>
              <a:chOff x="106070" y="3904527"/>
              <a:chExt cx="9239120" cy="1330529"/>
            </a:xfrm>
            <a:effectLst>
              <a:outerShdw blurRad="50800" dist="38100" dir="2700000" algn="tl" rotWithShape="0">
                <a:prstClr val="black">
                  <a:alpha val="40000"/>
                </a:prstClr>
              </a:outerShdw>
            </a:effectLst>
          </p:grpSpPr>
          <p:sp>
            <p:nvSpPr>
              <p:cNvPr id="45" name="Freihandform 44"/>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50000"/>
                  </a:spcBef>
                  <a:spcAft>
                    <a:spcPct val="0"/>
                  </a:spcAft>
                  <a:buClr>
                    <a:srgbClr val="FF0000"/>
                  </a:buClr>
                  <a:buFont typeface="Arial" pitchFamily="34" charset="0"/>
                  <a:buNone/>
                </a:pPr>
                <a:r>
                  <a:rPr lang="de-AT" sz="1500" b="1">
                    <a:solidFill>
                      <a:srgbClr val="000000"/>
                    </a:solidFill>
                    <a:ea typeface="Calibri" panose="020F0502020204030204" pitchFamily="34" charset="0"/>
                    <a:cs typeface="Times New Roman" panose="02020603050405020304" pitchFamily="18" charset="0"/>
                  </a:rPr>
                  <a:t>Forschungsfragen, Hypothesen</a:t>
                </a:r>
                <a:endParaRPr lang="de-AT" sz="1500" b="1">
                  <a:solidFill>
                    <a:srgbClr val="000000"/>
                  </a:solidFill>
                </a:endParaRPr>
              </a:p>
            </p:txBody>
          </p:sp>
          <p:grpSp>
            <p:nvGrpSpPr>
              <p:cNvPr id="316" name="Gruppieren 315"/>
              <p:cNvGrpSpPr/>
              <p:nvPr/>
            </p:nvGrpSpPr>
            <p:grpSpPr>
              <a:xfrm>
                <a:off x="1136437" y="4701059"/>
                <a:ext cx="528032" cy="533997"/>
                <a:chOff x="1837768" y="3202825"/>
                <a:chExt cx="528032" cy="681950"/>
              </a:xfrm>
            </p:grpSpPr>
            <p:sp>
              <p:nvSpPr>
                <p:cNvPr id="321" name="Ellipse 320"/>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22"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23"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nvGrpSpPr>
              <p:cNvPr id="317" name="Gruppieren 316"/>
              <p:cNvGrpSpPr/>
              <p:nvPr/>
            </p:nvGrpSpPr>
            <p:grpSpPr>
              <a:xfrm>
                <a:off x="7788181" y="3904527"/>
                <a:ext cx="528032" cy="533997"/>
                <a:chOff x="8027952" y="2185601"/>
                <a:chExt cx="528032" cy="681950"/>
              </a:xfrm>
            </p:grpSpPr>
            <p:sp>
              <p:nvSpPr>
                <p:cNvPr id="318" name="Ellipse 317"/>
                <p:cNvSpPr/>
                <p:nvPr/>
              </p:nvSpPr>
              <p:spPr bwMode="auto">
                <a:xfrm flipV="1">
                  <a:off x="8027952" y="2185601"/>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19"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20"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119" name="Ellipse 118"/>
            <p:cNvSpPr/>
            <p:nvPr/>
          </p:nvSpPr>
          <p:spPr bwMode="auto">
            <a:xfrm flipH="1">
              <a:off x="541369" y="1634281"/>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31" name="Ellipse 130"/>
            <p:cNvSpPr/>
            <p:nvPr/>
          </p:nvSpPr>
          <p:spPr bwMode="auto">
            <a:xfrm flipH="1">
              <a:off x="9343116" y="1634281"/>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8" name="Gruppieren 7"/>
          <p:cNvGrpSpPr/>
          <p:nvPr/>
        </p:nvGrpSpPr>
        <p:grpSpPr>
          <a:xfrm>
            <a:off x="266666" y="877629"/>
            <a:ext cx="9239120" cy="851865"/>
            <a:chOff x="323111" y="877629"/>
            <a:chExt cx="9239120" cy="851865"/>
          </a:xfrm>
        </p:grpSpPr>
        <p:grpSp>
          <p:nvGrpSpPr>
            <p:cNvPr id="2" name="Gruppieren 1"/>
            <p:cNvGrpSpPr/>
            <p:nvPr/>
          </p:nvGrpSpPr>
          <p:grpSpPr>
            <a:xfrm>
              <a:off x="323111" y="877629"/>
              <a:ext cx="9239120" cy="851865"/>
              <a:chOff x="171986" y="1051796"/>
              <a:chExt cx="9239120" cy="851865"/>
            </a:xfrm>
            <a:effectLst>
              <a:outerShdw blurRad="50800" dist="38100" dir="2700000" algn="tl" rotWithShape="0">
                <a:prstClr val="black">
                  <a:alpha val="40000"/>
                </a:prstClr>
              </a:outerShdw>
            </a:effectLst>
          </p:grpSpPr>
          <p:sp>
            <p:nvSpPr>
              <p:cNvPr id="20" name="Freihandform 19"/>
              <p:cNvSpPr/>
              <p:nvPr/>
            </p:nvSpPr>
            <p:spPr bwMode="auto">
              <a:xfrm>
                <a:off x="171986" y="1051796"/>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0" fmla="*/ 79308 w 9239120"/>
                  <a:gd name="connsiteY0" fmla="*/ 0 h 372601"/>
                  <a:gd name="connsiteX1" fmla="*/ 1047976 w 9239120"/>
                  <a:gd name="connsiteY1" fmla="*/ 0 h 372601"/>
                  <a:gd name="connsiteX2" fmla="*/ 1030367 w 9239120"/>
                  <a:gd name="connsiteY2" fmla="*/ 68295 h 372601"/>
                  <a:gd name="connsiteX3" fmla="*/ 1558399 w 9239120"/>
                  <a:gd name="connsiteY3" fmla="*/ 68295 h 372601"/>
                  <a:gd name="connsiteX4" fmla="*/ 1540791 w 9239120"/>
                  <a:gd name="connsiteY4" fmla="*/ 0 h 372601"/>
                  <a:gd name="connsiteX5" fmla="*/ 9159812 w 9239120"/>
                  <a:gd name="connsiteY5" fmla="*/ 0 h 372601"/>
                  <a:gd name="connsiteX6" fmla="*/ 9239120 w 9239120"/>
                  <a:gd name="connsiteY6" fmla="*/ 62102 h 372601"/>
                  <a:gd name="connsiteX7" fmla="*/ 9239120 w 9239120"/>
                  <a:gd name="connsiteY7" fmla="*/ 372601 h 372601"/>
                  <a:gd name="connsiteX8" fmla="*/ 8191240 w 9239120"/>
                  <a:gd name="connsiteY8" fmla="*/ 372601 h 372601"/>
                  <a:gd name="connsiteX9" fmla="*/ 8208575 w 9239120"/>
                  <a:gd name="connsiteY9" fmla="*/ 305365 h 372601"/>
                  <a:gd name="connsiteX10" fmla="*/ 7944559 w 9239120"/>
                  <a:gd name="connsiteY10" fmla="*/ 98629 h 372601"/>
                  <a:gd name="connsiteX11" fmla="*/ 7680543 w 9239120"/>
                  <a:gd name="connsiteY11" fmla="*/ 305365 h 372601"/>
                  <a:gd name="connsiteX12" fmla="*/ 7697879 w 9239120"/>
                  <a:gd name="connsiteY12" fmla="*/ 372601 h 372601"/>
                  <a:gd name="connsiteX13" fmla="*/ 0 w 9239120"/>
                  <a:gd name="connsiteY13" fmla="*/ 372601 h 372601"/>
                  <a:gd name="connsiteX14" fmla="*/ 0 w 9239120"/>
                  <a:gd name="connsiteY14" fmla="*/ 62102 h 372601"/>
                  <a:gd name="connsiteX15" fmla="*/ 79308 w 9239120"/>
                  <a:gd name="connsiteY15" fmla="*/ 0 h 372601"/>
                  <a:gd name="connsiteX0" fmla="*/ 79308 w 9239120"/>
                  <a:gd name="connsiteY0" fmla="*/ 0 h 372601"/>
                  <a:gd name="connsiteX1" fmla="*/ 1047976 w 9239120"/>
                  <a:gd name="connsiteY1" fmla="*/ 0 h 372601"/>
                  <a:gd name="connsiteX2" fmla="*/ 1558399 w 9239120"/>
                  <a:gd name="connsiteY2" fmla="*/ 68295 h 372601"/>
                  <a:gd name="connsiteX3" fmla="*/ 1540791 w 9239120"/>
                  <a:gd name="connsiteY3" fmla="*/ 0 h 372601"/>
                  <a:gd name="connsiteX4" fmla="*/ 9159812 w 9239120"/>
                  <a:gd name="connsiteY4" fmla="*/ 0 h 372601"/>
                  <a:gd name="connsiteX5" fmla="*/ 9239120 w 9239120"/>
                  <a:gd name="connsiteY5" fmla="*/ 62102 h 372601"/>
                  <a:gd name="connsiteX6" fmla="*/ 9239120 w 9239120"/>
                  <a:gd name="connsiteY6" fmla="*/ 372601 h 372601"/>
                  <a:gd name="connsiteX7" fmla="*/ 8191240 w 9239120"/>
                  <a:gd name="connsiteY7" fmla="*/ 372601 h 372601"/>
                  <a:gd name="connsiteX8" fmla="*/ 8208575 w 9239120"/>
                  <a:gd name="connsiteY8" fmla="*/ 305365 h 372601"/>
                  <a:gd name="connsiteX9" fmla="*/ 7944559 w 9239120"/>
                  <a:gd name="connsiteY9" fmla="*/ 98629 h 372601"/>
                  <a:gd name="connsiteX10" fmla="*/ 7680543 w 9239120"/>
                  <a:gd name="connsiteY10" fmla="*/ 305365 h 372601"/>
                  <a:gd name="connsiteX11" fmla="*/ 7697879 w 9239120"/>
                  <a:gd name="connsiteY11" fmla="*/ 372601 h 372601"/>
                  <a:gd name="connsiteX12" fmla="*/ 0 w 9239120"/>
                  <a:gd name="connsiteY12" fmla="*/ 372601 h 372601"/>
                  <a:gd name="connsiteX13" fmla="*/ 0 w 9239120"/>
                  <a:gd name="connsiteY13" fmla="*/ 62102 h 372601"/>
                  <a:gd name="connsiteX14" fmla="*/ 79308 w 9239120"/>
                  <a:gd name="connsiteY14" fmla="*/ 0 h 372601"/>
                  <a:gd name="connsiteX0" fmla="*/ 79308 w 9239120"/>
                  <a:gd name="connsiteY0" fmla="*/ 0 h 372601"/>
                  <a:gd name="connsiteX1" fmla="*/ 1047976 w 9239120"/>
                  <a:gd name="connsiteY1" fmla="*/ 0 h 372601"/>
                  <a:gd name="connsiteX2" fmla="*/ 1540791 w 9239120"/>
                  <a:gd name="connsiteY2" fmla="*/ 0 h 372601"/>
                  <a:gd name="connsiteX3" fmla="*/ 9159812 w 9239120"/>
                  <a:gd name="connsiteY3" fmla="*/ 0 h 372601"/>
                  <a:gd name="connsiteX4" fmla="*/ 9239120 w 9239120"/>
                  <a:gd name="connsiteY4" fmla="*/ 62102 h 372601"/>
                  <a:gd name="connsiteX5" fmla="*/ 9239120 w 9239120"/>
                  <a:gd name="connsiteY5" fmla="*/ 372601 h 372601"/>
                  <a:gd name="connsiteX6" fmla="*/ 8191240 w 9239120"/>
                  <a:gd name="connsiteY6" fmla="*/ 372601 h 372601"/>
                  <a:gd name="connsiteX7" fmla="*/ 8208575 w 9239120"/>
                  <a:gd name="connsiteY7" fmla="*/ 305365 h 372601"/>
                  <a:gd name="connsiteX8" fmla="*/ 7944559 w 9239120"/>
                  <a:gd name="connsiteY8" fmla="*/ 98629 h 372601"/>
                  <a:gd name="connsiteX9" fmla="*/ 7680543 w 9239120"/>
                  <a:gd name="connsiteY9" fmla="*/ 305365 h 372601"/>
                  <a:gd name="connsiteX10" fmla="*/ 7697879 w 9239120"/>
                  <a:gd name="connsiteY10" fmla="*/ 372601 h 372601"/>
                  <a:gd name="connsiteX11" fmla="*/ 0 w 9239120"/>
                  <a:gd name="connsiteY11" fmla="*/ 372601 h 372601"/>
                  <a:gd name="connsiteX12" fmla="*/ 0 w 9239120"/>
                  <a:gd name="connsiteY12" fmla="*/ 62102 h 372601"/>
                  <a:gd name="connsiteX13" fmla="*/ 79308 w 9239120"/>
                  <a:gd name="connsiteY13" fmla="*/ 0 h 372601"/>
                  <a:gd name="connsiteX0" fmla="*/ 79308 w 9239120"/>
                  <a:gd name="connsiteY0" fmla="*/ 0 h 372601"/>
                  <a:gd name="connsiteX1" fmla="*/ 1047976 w 9239120"/>
                  <a:gd name="connsiteY1" fmla="*/ 0 h 372601"/>
                  <a:gd name="connsiteX2" fmla="*/ 9159812 w 9239120"/>
                  <a:gd name="connsiteY2" fmla="*/ 0 h 372601"/>
                  <a:gd name="connsiteX3" fmla="*/ 9239120 w 9239120"/>
                  <a:gd name="connsiteY3" fmla="*/ 62102 h 372601"/>
                  <a:gd name="connsiteX4" fmla="*/ 9239120 w 9239120"/>
                  <a:gd name="connsiteY4" fmla="*/ 372601 h 372601"/>
                  <a:gd name="connsiteX5" fmla="*/ 8191240 w 9239120"/>
                  <a:gd name="connsiteY5" fmla="*/ 372601 h 372601"/>
                  <a:gd name="connsiteX6" fmla="*/ 8208575 w 9239120"/>
                  <a:gd name="connsiteY6" fmla="*/ 305365 h 372601"/>
                  <a:gd name="connsiteX7" fmla="*/ 7944559 w 9239120"/>
                  <a:gd name="connsiteY7" fmla="*/ 98629 h 372601"/>
                  <a:gd name="connsiteX8" fmla="*/ 7680543 w 9239120"/>
                  <a:gd name="connsiteY8" fmla="*/ 305365 h 372601"/>
                  <a:gd name="connsiteX9" fmla="*/ 7697879 w 9239120"/>
                  <a:gd name="connsiteY9" fmla="*/ 372601 h 372601"/>
                  <a:gd name="connsiteX10" fmla="*/ 0 w 9239120"/>
                  <a:gd name="connsiteY10" fmla="*/ 372601 h 372601"/>
                  <a:gd name="connsiteX11" fmla="*/ 0 w 9239120"/>
                  <a:gd name="connsiteY11" fmla="*/ 62102 h 372601"/>
                  <a:gd name="connsiteX12" fmla="*/ 79308 w 9239120"/>
                  <a:gd name="connsiteY12" fmla="*/ 0 h 372601"/>
                  <a:gd name="connsiteX0" fmla="*/ 79308 w 9239120"/>
                  <a:gd name="connsiteY0" fmla="*/ 0 h 372601"/>
                  <a:gd name="connsiteX1" fmla="*/ 9159812 w 9239120"/>
                  <a:gd name="connsiteY1" fmla="*/ 0 h 372601"/>
                  <a:gd name="connsiteX2" fmla="*/ 9239120 w 9239120"/>
                  <a:gd name="connsiteY2" fmla="*/ 62102 h 372601"/>
                  <a:gd name="connsiteX3" fmla="*/ 9239120 w 9239120"/>
                  <a:gd name="connsiteY3" fmla="*/ 372601 h 372601"/>
                  <a:gd name="connsiteX4" fmla="*/ 8191240 w 9239120"/>
                  <a:gd name="connsiteY4" fmla="*/ 372601 h 372601"/>
                  <a:gd name="connsiteX5" fmla="*/ 8208575 w 9239120"/>
                  <a:gd name="connsiteY5" fmla="*/ 305365 h 372601"/>
                  <a:gd name="connsiteX6" fmla="*/ 7944559 w 9239120"/>
                  <a:gd name="connsiteY6" fmla="*/ 98629 h 372601"/>
                  <a:gd name="connsiteX7" fmla="*/ 7680543 w 9239120"/>
                  <a:gd name="connsiteY7" fmla="*/ 305365 h 372601"/>
                  <a:gd name="connsiteX8" fmla="*/ 7697879 w 9239120"/>
                  <a:gd name="connsiteY8" fmla="*/ 372601 h 372601"/>
                  <a:gd name="connsiteX9" fmla="*/ 0 w 9239120"/>
                  <a:gd name="connsiteY9" fmla="*/ 372601 h 372601"/>
                  <a:gd name="connsiteX10" fmla="*/ 0 w 9239120"/>
                  <a:gd name="connsiteY10" fmla="*/ 62102 h 372601"/>
                  <a:gd name="connsiteX11" fmla="*/ 79308 w 9239120"/>
                  <a:gd name="connsiteY11"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39120" h="372601">
                    <a:moveTo>
                      <a:pt x="79308" y="0"/>
                    </a:move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0"/>
                  </a:spcBef>
                  <a:spcAft>
                    <a:spcPct val="0"/>
                  </a:spcAft>
                  <a:buClr>
                    <a:srgbClr val="FF0000"/>
                  </a:buClr>
                  <a:buFont typeface="Arial" pitchFamily="34" charset="0"/>
                  <a:buNone/>
                  <a:tabLst>
                    <a:tab pos="266700" algn="l"/>
                    <a:tab pos="533400" algn="l"/>
                  </a:tabLst>
                </a:pPr>
                <a:r>
                  <a:rPr lang="de-AT" sz="1500" b="1" dirty="0">
                    <a:solidFill>
                      <a:srgbClr val="000000"/>
                    </a:solidFill>
                    <a:ea typeface="Calibri" panose="020F0502020204030204" pitchFamily="34" charset="0"/>
                    <a:cs typeface="Times New Roman" panose="02020603050405020304" pitchFamily="18" charset="0"/>
                  </a:rPr>
                  <a:t>Thema, Erkenntnisinteresse</a:t>
                </a:r>
                <a:endParaRPr lang="de-AT" sz="1500" b="1" dirty="0">
                  <a:solidFill>
                    <a:srgbClr val="0000FF"/>
                  </a:solidFill>
                </a:endParaRPr>
              </a:p>
            </p:txBody>
          </p:sp>
          <p:grpSp>
            <p:nvGrpSpPr>
              <p:cNvPr id="21" name="Gruppieren 20"/>
              <p:cNvGrpSpPr/>
              <p:nvPr/>
            </p:nvGrpSpPr>
            <p:grpSpPr>
              <a:xfrm>
                <a:off x="1202353" y="1369664"/>
                <a:ext cx="528032" cy="533997"/>
                <a:chOff x="1837768" y="3202825"/>
                <a:chExt cx="528032" cy="681950"/>
              </a:xfrm>
            </p:grpSpPr>
            <p:sp>
              <p:nvSpPr>
                <p:cNvPr id="26" name="Ellipse 25"/>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27"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28"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118" name="Ellipse 117"/>
            <p:cNvSpPr/>
            <p:nvPr/>
          </p:nvSpPr>
          <p:spPr bwMode="auto">
            <a:xfrm flipH="1">
              <a:off x="482303" y="1037350"/>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30" name="Ellipse 129"/>
            <p:cNvSpPr/>
            <p:nvPr/>
          </p:nvSpPr>
          <p:spPr bwMode="auto">
            <a:xfrm flipH="1">
              <a:off x="9284050" y="1037350"/>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sp>
        <p:nvSpPr>
          <p:cNvPr id="116" name="Freeform 33"/>
          <p:cNvSpPr>
            <a:spLocks/>
          </p:cNvSpPr>
          <p:nvPr/>
        </p:nvSpPr>
        <p:spPr bwMode="auto">
          <a:xfrm rot="5400000">
            <a:off x="-2190349" y="3721156"/>
            <a:ext cx="5373051" cy="73007"/>
          </a:xfrm>
          <a:custGeom>
            <a:avLst/>
            <a:gdLst>
              <a:gd name="connsiteX0" fmla="*/ 0 w 9805"/>
              <a:gd name="connsiteY0" fmla="*/ 0 h 9216"/>
              <a:gd name="connsiteX1" fmla="*/ 360 w 9805"/>
              <a:gd name="connsiteY1" fmla="*/ 6634 h 9216"/>
              <a:gd name="connsiteX2" fmla="*/ 720 w 9805"/>
              <a:gd name="connsiteY2" fmla="*/ 8878 h 9216"/>
              <a:gd name="connsiteX3" fmla="*/ 1583 w 9805"/>
              <a:gd name="connsiteY3" fmla="*/ 0 h 9216"/>
              <a:gd name="connsiteX4" fmla="*/ 2446 w 9805"/>
              <a:gd name="connsiteY4" fmla="*/ 8878 h 9216"/>
              <a:gd name="connsiteX5" fmla="*/ 3813 w 9805"/>
              <a:gd name="connsiteY5" fmla="*/ 0 h 9216"/>
              <a:gd name="connsiteX6" fmla="*/ 5251 w 9805"/>
              <a:gd name="connsiteY6" fmla="*/ 8878 h 9216"/>
              <a:gd name="connsiteX7" fmla="*/ 6476 w 9805"/>
              <a:gd name="connsiteY7" fmla="*/ 0 h 9216"/>
              <a:gd name="connsiteX8" fmla="*/ 7554 w 9805"/>
              <a:gd name="connsiteY8" fmla="*/ 8878 h 9216"/>
              <a:gd name="connsiteX9" fmla="*/ 8633 w 9805"/>
              <a:gd name="connsiteY9" fmla="*/ 0 h 9216"/>
              <a:gd name="connsiteX10" fmla="*/ 9805 w 9805"/>
              <a:gd name="connsiteY10" fmla="*/ 6530 h 9216"/>
              <a:gd name="connsiteX0" fmla="*/ 0 w 10000"/>
              <a:gd name="connsiteY0" fmla="*/ 0 h 10000"/>
              <a:gd name="connsiteX1" fmla="*/ 367 w 10000"/>
              <a:gd name="connsiteY1" fmla="*/ 7198 h 10000"/>
              <a:gd name="connsiteX2" fmla="*/ 734 w 10000"/>
              <a:gd name="connsiteY2" fmla="*/ 9633 h 10000"/>
              <a:gd name="connsiteX3" fmla="*/ 1614 w 10000"/>
              <a:gd name="connsiteY3" fmla="*/ 0 h 10000"/>
              <a:gd name="connsiteX4" fmla="*/ 2495 w 10000"/>
              <a:gd name="connsiteY4" fmla="*/ 9633 h 10000"/>
              <a:gd name="connsiteX5" fmla="*/ 3889 w 10000"/>
              <a:gd name="connsiteY5" fmla="*/ 0 h 10000"/>
              <a:gd name="connsiteX6" fmla="*/ 5355 w 10000"/>
              <a:gd name="connsiteY6" fmla="*/ 9633 h 10000"/>
              <a:gd name="connsiteX7" fmla="*/ 6605 w 10000"/>
              <a:gd name="connsiteY7" fmla="*/ 0 h 10000"/>
              <a:gd name="connsiteX8" fmla="*/ 7704 w 10000"/>
              <a:gd name="connsiteY8" fmla="*/ 9633 h 10000"/>
              <a:gd name="connsiteX9" fmla="*/ 8805 w 10000"/>
              <a:gd name="connsiteY9" fmla="*/ 0 h 10000"/>
              <a:gd name="connsiteX10" fmla="*/ 10000 w 10000"/>
              <a:gd name="connsiteY10" fmla="*/ 7086 h 10000"/>
              <a:gd name="connsiteX0" fmla="*/ 0 w 10022"/>
              <a:gd name="connsiteY0" fmla="*/ 0 h 10000"/>
              <a:gd name="connsiteX1" fmla="*/ 367 w 10022"/>
              <a:gd name="connsiteY1" fmla="*/ 7198 h 10000"/>
              <a:gd name="connsiteX2" fmla="*/ 734 w 10022"/>
              <a:gd name="connsiteY2" fmla="*/ 9633 h 10000"/>
              <a:gd name="connsiteX3" fmla="*/ 1614 w 10022"/>
              <a:gd name="connsiteY3" fmla="*/ 0 h 10000"/>
              <a:gd name="connsiteX4" fmla="*/ 2495 w 10022"/>
              <a:gd name="connsiteY4" fmla="*/ 9633 h 10000"/>
              <a:gd name="connsiteX5" fmla="*/ 3889 w 10022"/>
              <a:gd name="connsiteY5" fmla="*/ 0 h 10000"/>
              <a:gd name="connsiteX6" fmla="*/ 5355 w 10022"/>
              <a:gd name="connsiteY6" fmla="*/ 9633 h 10000"/>
              <a:gd name="connsiteX7" fmla="*/ 6605 w 10022"/>
              <a:gd name="connsiteY7" fmla="*/ 0 h 10000"/>
              <a:gd name="connsiteX8" fmla="*/ 7704 w 10022"/>
              <a:gd name="connsiteY8" fmla="*/ 9633 h 10000"/>
              <a:gd name="connsiteX9" fmla="*/ 8805 w 10022"/>
              <a:gd name="connsiteY9" fmla="*/ 0 h 10000"/>
              <a:gd name="connsiteX10" fmla="*/ 10022 w 10022"/>
              <a:gd name="connsiteY10" fmla="*/ 7935 h 10000"/>
              <a:gd name="connsiteX0" fmla="*/ 0 w 9769"/>
              <a:gd name="connsiteY0" fmla="*/ 0 h 10000"/>
              <a:gd name="connsiteX1" fmla="*/ 367 w 9769"/>
              <a:gd name="connsiteY1" fmla="*/ 7198 h 10000"/>
              <a:gd name="connsiteX2" fmla="*/ 734 w 9769"/>
              <a:gd name="connsiteY2" fmla="*/ 9633 h 10000"/>
              <a:gd name="connsiteX3" fmla="*/ 1614 w 9769"/>
              <a:gd name="connsiteY3" fmla="*/ 0 h 10000"/>
              <a:gd name="connsiteX4" fmla="*/ 2495 w 9769"/>
              <a:gd name="connsiteY4" fmla="*/ 9633 h 10000"/>
              <a:gd name="connsiteX5" fmla="*/ 3889 w 9769"/>
              <a:gd name="connsiteY5" fmla="*/ 0 h 10000"/>
              <a:gd name="connsiteX6" fmla="*/ 5355 w 9769"/>
              <a:gd name="connsiteY6" fmla="*/ 9633 h 10000"/>
              <a:gd name="connsiteX7" fmla="*/ 6605 w 9769"/>
              <a:gd name="connsiteY7" fmla="*/ 0 h 10000"/>
              <a:gd name="connsiteX8" fmla="*/ 7704 w 9769"/>
              <a:gd name="connsiteY8" fmla="*/ 9633 h 10000"/>
              <a:gd name="connsiteX9" fmla="*/ 8805 w 9769"/>
              <a:gd name="connsiteY9" fmla="*/ 0 h 10000"/>
              <a:gd name="connsiteX10" fmla="*/ 9769 w 9769"/>
              <a:gd name="connsiteY10" fmla="*/ 5218 h 10000"/>
              <a:gd name="connsiteX0" fmla="*/ 0 w 9780"/>
              <a:gd name="connsiteY0" fmla="*/ 1 h 10001"/>
              <a:gd name="connsiteX1" fmla="*/ 376 w 9780"/>
              <a:gd name="connsiteY1" fmla="*/ 7199 h 10001"/>
              <a:gd name="connsiteX2" fmla="*/ 751 w 9780"/>
              <a:gd name="connsiteY2" fmla="*/ 9634 h 10001"/>
              <a:gd name="connsiteX3" fmla="*/ 1652 w 9780"/>
              <a:gd name="connsiteY3" fmla="*/ 1 h 10001"/>
              <a:gd name="connsiteX4" fmla="*/ 2554 w 9780"/>
              <a:gd name="connsiteY4" fmla="*/ 9634 h 10001"/>
              <a:gd name="connsiteX5" fmla="*/ 3981 w 9780"/>
              <a:gd name="connsiteY5" fmla="*/ 1 h 10001"/>
              <a:gd name="connsiteX6" fmla="*/ 5482 w 9780"/>
              <a:gd name="connsiteY6" fmla="*/ 9634 h 10001"/>
              <a:gd name="connsiteX7" fmla="*/ 6761 w 9780"/>
              <a:gd name="connsiteY7" fmla="*/ 1 h 10001"/>
              <a:gd name="connsiteX8" fmla="*/ 7886 w 9780"/>
              <a:gd name="connsiteY8" fmla="*/ 9634 h 10001"/>
              <a:gd name="connsiteX9" fmla="*/ 9013 w 9780"/>
              <a:gd name="connsiteY9" fmla="*/ 1 h 10001"/>
              <a:gd name="connsiteX10" fmla="*/ 9780 w 9780"/>
              <a:gd name="connsiteY10" fmla="*/ 2954 h 10001"/>
              <a:gd name="connsiteX0" fmla="*/ 0 w 9616"/>
              <a:gd name="connsiteY0" fmla="*/ 7198 h 10000"/>
              <a:gd name="connsiteX1" fmla="*/ 384 w 9616"/>
              <a:gd name="connsiteY1" fmla="*/ 9633 h 10000"/>
              <a:gd name="connsiteX2" fmla="*/ 1305 w 9616"/>
              <a:gd name="connsiteY2" fmla="*/ 1 h 10000"/>
              <a:gd name="connsiteX3" fmla="*/ 2227 w 9616"/>
              <a:gd name="connsiteY3" fmla="*/ 9633 h 10000"/>
              <a:gd name="connsiteX4" fmla="*/ 3687 w 9616"/>
              <a:gd name="connsiteY4" fmla="*/ 1 h 10000"/>
              <a:gd name="connsiteX5" fmla="*/ 5221 w 9616"/>
              <a:gd name="connsiteY5" fmla="*/ 9633 h 10000"/>
              <a:gd name="connsiteX6" fmla="*/ 6529 w 9616"/>
              <a:gd name="connsiteY6" fmla="*/ 1 h 10000"/>
              <a:gd name="connsiteX7" fmla="*/ 7679 w 9616"/>
              <a:gd name="connsiteY7" fmla="*/ 9633 h 10000"/>
              <a:gd name="connsiteX8" fmla="*/ 8832 w 9616"/>
              <a:gd name="connsiteY8" fmla="*/ 1 h 10000"/>
              <a:gd name="connsiteX9" fmla="*/ 9616 w 9616"/>
              <a:gd name="connsiteY9" fmla="*/ 2954 h 10000"/>
              <a:gd name="connsiteX0" fmla="*/ 0 w 9876"/>
              <a:gd name="connsiteY0" fmla="*/ 8897 h 10472"/>
              <a:gd name="connsiteX1" fmla="*/ 275 w 9876"/>
              <a:gd name="connsiteY1" fmla="*/ 9633 h 10472"/>
              <a:gd name="connsiteX2" fmla="*/ 1233 w 9876"/>
              <a:gd name="connsiteY2" fmla="*/ 1 h 10472"/>
              <a:gd name="connsiteX3" fmla="*/ 2192 w 9876"/>
              <a:gd name="connsiteY3" fmla="*/ 9633 h 10472"/>
              <a:gd name="connsiteX4" fmla="*/ 3710 w 9876"/>
              <a:gd name="connsiteY4" fmla="*/ 1 h 10472"/>
              <a:gd name="connsiteX5" fmla="*/ 5305 w 9876"/>
              <a:gd name="connsiteY5" fmla="*/ 9633 h 10472"/>
              <a:gd name="connsiteX6" fmla="*/ 6666 w 9876"/>
              <a:gd name="connsiteY6" fmla="*/ 1 h 10472"/>
              <a:gd name="connsiteX7" fmla="*/ 7862 w 9876"/>
              <a:gd name="connsiteY7" fmla="*/ 9633 h 10472"/>
              <a:gd name="connsiteX8" fmla="*/ 9061 w 9876"/>
              <a:gd name="connsiteY8" fmla="*/ 1 h 10472"/>
              <a:gd name="connsiteX9" fmla="*/ 9876 w 9876"/>
              <a:gd name="connsiteY9" fmla="*/ 2954 h 10472"/>
              <a:gd name="connsiteX0" fmla="*/ 0 w 9972"/>
              <a:gd name="connsiteY0" fmla="*/ 9577 h 10569"/>
              <a:gd name="connsiteX1" fmla="*/ 250 w 9972"/>
              <a:gd name="connsiteY1" fmla="*/ 9199 h 10569"/>
              <a:gd name="connsiteX2" fmla="*/ 1220 w 9972"/>
              <a:gd name="connsiteY2" fmla="*/ 1 h 10569"/>
              <a:gd name="connsiteX3" fmla="*/ 2192 w 9972"/>
              <a:gd name="connsiteY3" fmla="*/ 9199 h 10569"/>
              <a:gd name="connsiteX4" fmla="*/ 3729 w 9972"/>
              <a:gd name="connsiteY4" fmla="*/ 1 h 10569"/>
              <a:gd name="connsiteX5" fmla="*/ 5344 w 9972"/>
              <a:gd name="connsiteY5" fmla="*/ 9199 h 10569"/>
              <a:gd name="connsiteX6" fmla="*/ 6722 w 9972"/>
              <a:gd name="connsiteY6" fmla="*/ 1 h 10569"/>
              <a:gd name="connsiteX7" fmla="*/ 7933 w 9972"/>
              <a:gd name="connsiteY7" fmla="*/ 9199 h 10569"/>
              <a:gd name="connsiteX8" fmla="*/ 9147 w 9972"/>
              <a:gd name="connsiteY8" fmla="*/ 1 h 10569"/>
              <a:gd name="connsiteX9" fmla="*/ 9972 w 9972"/>
              <a:gd name="connsiteY9" fmla="*/ 2821 h 10569"/>
              <a:gd name="connsiteX0" fmla="*/ 0 w 10000"/>
              <a:gd name="connsiteY0" fmla="*/ 9061 h 9333"/>
              <a:gd name="connsiteX1" fmla="*/ 251 w 10000"/>
              <a:gd name="connsiteY1" fmla="*/ 8704 h 9333"/>
              <a:gd name="connsiteX2" fmla="*/ 1223 w 10000"/>
              <a:gd name="connsiteY2" fmla="*/ 1 h 9333"/>
              <a:gd name="connsiteX3" fmla="*/ 2198 w 10000"/>
              <a:gd name="connsiteY3" fmla="*/ 8704 h 9333"/>
              <a:gd name="connsiteX4" fmla="*/ 3739 w 10000"/>
              <a:gd name="connsiteY4" fmla="*/ 1 h 9333"/>
              <a:gd name="connsiteX5" fmla="*/ 5359 w 10000"/>
              <a:gd name="connsiteY5" fmla="*/ 8704 h 9333"/>
              <a:gd name="connsiteX6" fmla="*/ 6741 w 10000"/>
              <a:gd name="connsiteY6" fmla="*/ 1 h 9333"/>
              <a:gd name="connsiteX7" fmla="*/ 7955 w 10000"/>
              <a:gd name="connsiteY7" fmla="*/ 8704 h 9333"/>
              <a:gd name="connsiteX8" fmla="*/ 9173 w 10000"/>
              <a:gd name="connsiteY8" fmla="*/ 1 h 9333"/>
              <a:gd name="connsiteX9" fmla="*/ 10000 w 10000"/>
              <a:gd name="connsiteY9" fmla="*/ 2669 h 9333"/>
              <a:gd name="connsiteX0" fmla="*/ 0 w 10007"/>
              <a:gd name="connsiteY0" fmla="*/ 8065 h 9654"/>
              <a:gd name="connsiteX1" fmla="*/ 258 w 10007"/>
              <a:gd name="connsiteY1" fmla="*/ 9326 h 9654"/>
              <a:gd name="connsiteX2" fmla="*/ 1230 w 10007"/>
              <a:gd name="connsiteY2" fmla="*/ 1 h 9654"/>
              <a:gd name="connsiteX3" fmla="*/ 2205 w 10007"/>
              <a:gd name="connsiteY3" fmla="*/ 9326 h 9654"/>
              <a:gd name="connsiteX4" fmla="*/ 3746 w 10007"/>
              <a:gd name="connsiteY4" fmla="*/ 1 h 9654"/>
              <a:gd name="connsiteX5" fmla="*/ 5366 w 10007"/>
              <a:gd name="connsiteY5" fmla="*/ 9326 h 9654"/>
              <a:gd name="connsiteX6" fmla="*/ 6748 w 10007"/>
              <a:gd name="connsiteY6" fmla="*/ 1 h 9654"/>
              <a:gd name="connsiteX7" fmla="*/ 7962 w 10007"/>
              <a:gd name="connsiteY7" fmla="*/ 9326 h 9654"/>
              <a:gd name="connsiteX8" fmla="*/ 9180 w 10007"/>
              <a:gd name="connsiteY8" fmla="*/ 1 h 9654"/>
              <a:gd name="connsiteX9" fmla="*/ 10007 w 10007"/>
              <a:gd name="connsiteY9" fmla="*/ 2860 h 9654"/>
              <a:gd name="connsiteX0" fmla="*/ 0 w 10000"/>
              <a:gd name="connsiteY0" fmla="*/ 8354 h 10428"/>
              <a:gd name="connsiteX1" fmla="*/ 258 w 10000"/>
              <a:gd name="connsiteY1" fmla="*/ 9660 h 10428"/>
              <a:gd name="connsiteX2" fmla="*/ 1229 w 10000"/>
              <a:gd name="connsiteY2" fmla="*/ 1 h 10428"/>
              <a:gd name="connsiteX3" fmla="*/ 2203 w 10000"/>
              <a:gd name="connsiteY3" fmla="*/ 9660 h 10428"/>
              <a:gd name="connsiteX4" fmla="*/ 3743 w 10000"/>
              <a:gd name="connsiteY4" fmla="*/ 1 h 10428"/>
              <a:gd name="connsiteX5" fmla="*/ 5362 w 10000"/>
              <a:gd name="connsiteY5" fmla="*/ 9660 h 10428"/>
              <a:gd name="connsiteX6" fmla="*/ 6743 w 10000"/>
              <a:gd name="connsiteY6" fmla="*/ 1 h 10428"/>
              <a:gd name="connsiteX7" fmla="*/ 7956 w 10000"/>
              <a:gd name="connsiteY7" fmla="*/ 9660 h 10428"/>
              <a:gd name="connsiteX8" fmla="*/ 9174 w 10000"/>
              <a:gd name="connsiteY8" fmla="*/ 1 h 10428"/>
              <a:gd name="connsiteX9" fmla="*/ 10000 w 10000"/>
              <a:gd name="connsiteY9" fmla="*/ 2963 h 10428"/>
              <a:gd name="connsiteX0" fmla="*/ 0 w 9833"/>
              <a:gd name="connsiteY0" fmla="*/ 8803 h 10877"/>
              <a:gd name="connsiteX1" fmla="*/ 258 w 9833"/>
              <a:gd name="connsiteY1" fmla="*/ 10109 h 10877"/>
              <a:gd name="connsiteX2" fmla="*/ 1229 w 9833"/>
              <a:gd name="connsiteY2" fmla="*/ 450 h 10877"/>
              <a:gd name="connsiteX3" fmla="*/ 2203 w 9833"/>
              <a:gd name="connsiteY3" fmla="*/ 10109 h 10877"/>
              <a:gd name="connsiteX4" fmla="*/ 3743 w 9833"/>
              <a:gd name="connsiteY4" fmla="*/ 450 h 10877"/>
              <a:gd name="connsiteX5" fmla="*/ 5362 w 9833"/>
              <a:gd name="connsiteY5" fmla="*/ 10109 h 10877"/>
              <a:gd name="connsiteX6" fmla="*/ 6743 w 9833"/>
              <a:gd name="connsiteY6" fmla="*/ 450 h 10877"/>
              <a:gd name="connsiteX7" fmla="*/ 7956 w 9833"/>
              <a:gd name="connsiteY7" fmla="*/ 10109 h 10877"/>
              <a:gd name="connsiteX8" fmla="*/ 9174 w 9833"/>
              <a:gd name="connsiteY8" fmla="*/ 450 h 10877"/>
              <a:gd name="connsiteX9" fmla="*/ 9833 w 9833"/>
              <a:gd name="connsiteY9" fmla="*/ 1898 h 10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33" h="10877">
                <a:moveTo>
                  <a:pt x="0" y="8803"/>
                </a:moveTo>
                <a:cubicBezTo>
                  <a:pt x="137" y="10965"/>
                  <a:pt x="53" y="11501"/>
                  <a:pt x="258" y="10109"/>
                </a:cubicBezTo>
                <a:cubicBezTo>
                  <a:pt x="463" y="8717"/>
                  <a:pt x="907" y="450"/>
                  <a:pt x="1229" y="450"/>
                </a:cubicBezTo>
                <a:cubicBezTo>
                  <a:pt x="1553" y="450"/>
                  <a:pt x="1785" y="10109"/>
                  <a:pt x="2203" y="10109"/>
                </a:cubicBezTo>
                <a:cubicBezTo>
                  <a:pt x="2621" y="10109"/>
                  <a:pt x="3217" y="450"/>
                  <a:pt x="3743" y="450"/>
                </a:cubicBezTo>
                <a:cubicBezTo>
                  <a:pt x="4270" y="450"/>
                  <a:pt x="4864" y="10109"/>
                  <a:pt x="5362" y="10109"/>
                </a:cubicBezTo>
                <a:cubicBezTo>
                  <a:pt x="5862" y="10109"/>
                  <a:pt x="6310" y="450"/>
                  <a:pt x="6743" y="450"/>
                </a:cubicBezTo>
                <a:cubicBezTo>
                  <a:pt x="7174" y="450"/>
                  <a:pt x="7551" y="10109"/>
                  <a:pt x="7956" y="10109"/>
                </a:cubicBezTo>
                <a:cubicBezTo>
                  <a:pt x="8362" y="10109"/>
                  <a:pt x="8712" y="450"/>
                  <a:pt x="9174" y="450"/>
                </a:cubicBezTo>
                <a:cubicBezTo>
                  <a:pt x="9630" y="450"/>
                  <a:pt x="9286" y="-1231"/>
                  <a:pt x="9833" y="1898"/>
                </a:cubicBezTo>
              </a:path>
            </a:pathLst>
          </a:custGeom>
          <a:noFill/>
          <a:ln w="28575" cap="rnd" cmpd="sng">
            <a:solidFill>
              <a:srgbClr val="FF0000"/>
            </a:solidFill>
            <a:prstDash val="solid"/>
            <a:round/>
            <a:headEnd/>
            <a:tailEnd/>
          </a:ln>
          <a:effectLst/>
        </p:spPr>
        <p:txBody>
          <a:bodyPr wrap="square" lIns="90000" tIns="43200" rIns="90000" bIns="43200">
            <a:spAutoFit/>
          </a:bodyPr>
          <a:lstStyle/>
          <a:p>
            <a:pPr eaLnBrk="0" fontAlgn="base" hangingPunct="0">
              <a:lnSpc>
                <a:spcPct val="120000"/>
              </a:lnSpc>
              <a:spcBef>
                <a:spcPct val="50000"/>
              </a:spcBef>
              <a:spcAft>
                <a:spcPct val="0"/>
              </a:spcAft>
              <a:buClr>
                <a:srgbClr val="FF0000"/>
              </a:buClr>
              <a:buFont typeface="Arial" charset="0"/>
              <a:buChar char="►"/>
              <a:defRPr/>
            </a:pPr>
            <a:endParaRPr lang="de-DE" sz="1400" b="1">
              <a:solidFill>
                <a:srgbClr val="0000FF"/>
              </a:solidFill>
            </a:endParaRPr>
          </a:p>
        </p:txBody>
      </p:sp>
      <p:sp>
        <p:nvSpPr>
          <p:cNvPr id="129" name="Freeform 33"/>
          <p:cNvSpPr>
            <a:spLocks/>
          </p:cNvSpPr>
          <p:nvPr/>
        </p:nvSpPr>
        <p:spPr bwMode="auto">
          <a:xfrm rot="5400000">
            <a:off x="6611398" y="3721156"/>
            <a:ext cx="5373051" cy="73007"/>
          </a:xfrm>
          <a:custGeom>
            <a:avLst/>
            <a:gdLst>
              <a:gd name="connsiteX0" fmla="*/ 0 w 9805"/>
              <a:gd name="connsiteY0" fmla="*/ 0 h 9216"/>
              <a:gd name="connsiteX1" fmla="*/ 360 w 9805"/>
              <a:gd name="connsiteY1" fmla="*/ 6634 h 9216"/>
              <a:gd name="connsiteX2" fmla="*/ 720 w 9805"/>
              <a:gd name="connsiteY2" fmla="*/ 8878 h 9216"/>
              <a:gd name="connsiteX3" fmla="*/ 1583 w 9805"/>
              <a:gd name="connsiteY3" fmla="*/ 0 h 9216"/>
              <a:gd name="connsiteX4" fmla="*/ 2446 w 9805"/>
              <a:gd name="connsiteY4" fmla="*/ 8878 h 9216"/>
              <a:gd name="connsiteX5" fmla="*/ 3813 w 9805"/>
              <a:gd name="connsiteY5" fmla="*/ 0 h 9216"/>
              <a:gd name="connsiteX6" fmla="*/ 5251 w 9805"/>
              <a:gd name="connsiteY6" fmla="*/ 8878 h 9216"/>
              <a:gd name="connsiteX7" fmla="*/ 6476 w 9805"/>
              <a:gd name="connsiteY7" fmla="*/ 0 h 9216"/>
              <a:gd name="connsiteX8" fmla="*/ 7554 w 9805"/>
              <a:gd name="connsiteY8" fmla="*/ 8878 h 9216"/>
              <a:gd name="connsiteX9" fmla="*/ 8633 w 9805"/>
              <a:gd name="connsiteY9" fmla="*/ 0 h 9216"/>
              <a:gd name="connsiteX10" fmla="*/ 9805 w 9805"/>
              <a:gd name="connsiteY10" fmla="*/ 6530 h 9216"/>
              <a:gd name="connsiteX0" fmla="*/ 0 w 10000"/>
              <a:gd name="connsiteY0" fmla="*/ 0 h 10000"/>
              <a:gd name="connsiteX1" fmla="*/ 367 w 10000"/>
              <a:gd name="connsiteY1" fmla="*/ 7198 h 10000"/>
              <a:gd name="connsiteX2" fmla="*/ 734 w 10000"/>
              <a:gd name="connsiteY2" fmla="*/ 9633 h 10000"/>
              <a:gd name="connsiteX3" fmla="*/ 1614 w 10000"/>
              <a:gd name="connsiteY3" fmla="*/ 0 h 10000"/>
              <a:gd name="connsiteX4" fmla="*/ 2495 w 10000"/>
              <a:gd name="connsiteY4" fmla="*/ 9633 h 10000"/>
              <a:gd name="connsiteX5" fmla="*/ 3889 w 10000"/>
              <a:gd name="connsiteY5" fmla="*/ 0 h 10000"/>
              <a:gd name="connsiteX6" fmla="*/ 5355 w 10000"/>
              <a:gd name="connsiteY6" fmla="*/ 9633 h 10000"/>
              <a:gd name="connsiteX7" fmla="*/ 6605 w 10000"/>
              <a:gd name="connsiteY7" fmla="*/ 0 h 10000"/>
              <a:gd name="connsiteX8" fmla="*/ 7704 w 10000"/>
              <a:gd name="connsiteY8" fmla="*/ 9633 h 10000"/>
              <a:gd name="connsiteX9" fmla="*/ 8805 w 10000"/>
              <a:gd name="connsiteY9" fmla="*/ 0 h 10000"/>
              <a:gd name="connsiteX10" fmla="*/ 10000 w 10000"/>
              <a:gd name="connsiteY10" fmla="*/ 7086 h 10000"/>
              <a:gd name="connsiteX0" fmla="*/ 0 w 10022"/>
              <a:gd name="connsiteY0" fmla="*/ 0 h 10000"/>
              <a:gd name="connsiteX1" fmla="*/ 367 w 10022"/>
              <a:gd name="connsiteY1" fmla="*/ 7198 h 10000"/>
              <a:gd name="connsiteX2" fmla="*/ 734 w 10022"/>
              <a:gd name="connsiteY2" fmla="*/ 9633 h 10000"/>
              <a:gd name="connsiteX3" fmla="*/ 1614 w 10022"/>
              <a:gd name="connsiteY3" fmla="*/ 0 h 10000"/>
              <a:gd name="connsiteX4" fmla="*/ 2495 w 10022"/>
              <a:gd name="connsiteY4" fmla="*/ 9633 h 10000"/>
              <a:gd name="connsiteX5" fmla="*/ 3889 w 10022"/>
              <a:gd name="connsiteY5" fmla="*/ 0 h 10000"/>
              <a:gd name="connsiteX6" fmla="*/ 5355 w 10022"/>
              <a:gd name="connsiteY6" fmla="*/ 9633 h 10000"/>
              <a:gd name="connsiteX7" fmla="*/ 6605 w 10022"/>
              <a:gd name="connsiteY7" fmla="*/ 0 h 10000"/>
              <a:gd name="connsiteX8" fmla="*/ 7704 w 10022"/>
              <a:gd name="connsiteY8" fmla="*/ 9633 h 10000"/>
              <a:gd name="connsiteX9" fmla="*/ 8805 w 10022"/>
              <a:gd name="connsiteY9" fmla="*/ 0 h 10000"/>
              <a:gd name="connsiteX10" fmla="*/ 10022 w 10022"/>
              <a:gd name="connsiteY10" fmla="*/ 7935 h 10000"/>
              <a:gd name="connsiteX0" fmla="*/ 0 w 9769"/>
              <a:gd name="connsiteY0" fmla="*/ 0 h 10000"/>
              <a:gd name="connsiteX1" fmla="*/ 367 w 9769"/>
              <a:gd name="connsiteY1" fmla="*/ 7198 h 10000"/>
              <a:gd name="connsiteX2" fmla="*/ 734 w 9769"/>
              <a:gd name="connsiteY2" fmla="*/ 9633 h 10000"/>
              <a:gd name="connsiteX3" fmla="*/ 1614 w 9769"/>
              <a:gd name="connsiteY3" fmla="*/ 0 h 10000"/>
              <a:gd name="connsiteX4" fmla="*/ 2495 w 9769"/>
              <a:gd name="connsiteY4" fmla="*/ 9633 h 10000"/>
              <a:gd name="connsiteX5" fmla="*/ 3889 w 9769"/>
              <a:gd name="connsiteY5" fmla="*/ 0 h 10000"/>
              <a:gd name="connsiteX6" fmla="*/ 5355 w 9769"/>
              <a:gd name="connsiteY6" fmla="*/ 9633 h 10000"/>
              <a:gd name="connsiteX7" fmla="*/ 6605 w 9769"/>
              <a:gd name="connsiteY7" fmla="*/ 0 h 10000"/>
              <a:gd name="connsiteX8" fmla="*/ 7704 w 9769"/>
              <a:gd name="connsiteY8" fmla="*/ 9633 h 10000"/>
              <a:gd name="connsiteX9" fmla="*/ 8805 w 9769"/>
              <a:gd name="connsiteY9" fmla="*/ 0 h 10000"/>
              <a:gd name="connsiteX10" fmla="*/ 9769 w 9769"/>
              <a:gd name="connsiteY10" fmla="*/ 5218 h 10000"/>
              <a:gd name="connsiteX0" fmla="*/ 0 w 9780"/>
              <a:gd name="connsiteY0" fmla="*/ 1 h 10001"/>
              <a:gd name="connsiteX1" fmla="*/ 376 w 9780"/>
              <a:gd name="connsiteY1" fmla="*/ 7199 h 10001"/>
              <a:gd name="connsiteX2" fmla="*/ 751 w 9780"/>
              <a:gd name="connsiteY2" fmla="*/ 9634 h 10001"/>
              <a:gd name="connsiteX3" fmla="*/ 1652 w 9780"/>
              <a:gd name="connsiteY3" fmla="*/ 1 h 10001"/>
              <a:gd name="connsiteX4" fmla="*/ 2554 w 9780"/>
              <a:gd name="connsiteY4" fmla="*/ 9634 h 10001"/>
              <a:gd name="connsiteX5" fmla="*/ 3981 w 9780"/>
              <a:gd name="connsiteY5" fmla="*/ 1 h 10001"/>
              <a:gd name="connsiteX6" fmla="*/ 5482 w 9780"/>
              <a:gd name="connsiteY6" fmla="*/ 9634 h 10001"/>
              <a:gd name="connsiteX7" fmla="*/ 6761 w 9780"/>
              <a:gd name="connsiteY7" fmla="*/ 1 h 10001"/>
              <a:gd name="connsiteX8" fmla="*/ 7886 w 9780"/>
              <a:gd name="connsiteY8" fmla="*/ 9634 h 10001"/>
              <a:gd name="connsiteX9" fmla="*/ 9013 w 9780"/>
              <a:gd name="connsiteY9" fmla="*/ 1 h 10001"/>
              <a:gd name="connsiteX10" fmla="*/ 9780 w 9780"/>
              <a:gd name="connsiteY10" fmla="*/ 2954 h 10001"/>
              <a:gd name="connsiteX0" fmla="*/ 0 w 9616"/>
              <a:gd name="connsiteY0" fmla="*/ 7198 h 10000"/>
              <a:gd name="connsiteX1" fmla="*/ 384 w 9616"/>
              <a:gd name="connsiteY1" fmla="*/ 9633 h 10000"/>
              <a:gd name="connsiteX2" fmla="*/ 1305 w 9616"/>
              <a:gd name="connsiteY2" fmla="*/ 1 h 10000"/>
              <a:gd name="connsiteX3" fmla="*/ 2227 w 9616"/>
              <a:gd name="connsiteY3" fmla="*/ 9633 h 10000"/>
              <a:gd name="connsiteX4" fmla="*/ 3687 w 9616"/>
              <a:gd name="connsiteY4" fmla="*/ 1 h 10000"/>
              <a:gd name="connsiteX5" fmla="*/ 5221 w 9616"/>
              <a:gd name="connsiteY5" fmla="*/ 9633 h 10000"/>
              <a:gd name="connsiteX6" fmla="*/ 6529 w 9616"/>
              <a:gd name="connsiteY6" fmla="*/ 1 h 10000"/>
              <a:gd name="connsiteX7" fmla="*/ 7679 w 9616"/>
              <a:gd name="connsiteY7" fmla="*/ 9633 h 10000"/>
              <a:gd name="connsiteX8" fmla="*/ 8832 w 9616"/>
              <a:gd name="connsiteY8" fmla="*/ 1 h 10000"/>
              <a:gd name="connsiteX9" fmla="*/ 9616 w 9616"/>
              <a:gd name="connsiteY9" fmla="*/ 2954 h 10000"/>
              <a:gd name="connsiteX0" fmla="*/ 0 w 9876"/>
              <a:gd name="connsiteY0" fmla="*/ 8897 h 10472"/>
              <a:gd name="connsiteX1" fmla="*/ 275 w 9876"/>
              <a:gd name="connsiteY1" fmla="*/ 9633 h 10472"/>
              <a:gd name="connsiteX2" fmla="*/ 1233 w 9876"/>
              <a:gd name="connsiteY2" fmla="*/ 1 h 10472"/>
              <a:gd name="connsiteX3" fmla="*/ 2192 w 9876"/>
              <a:gd name="connsiteY3" fmla="*/ 9633 h 10472"/>
              <a:gd name="connsiteX4" fmla="*/ 3710 w 9876"/>
              <a:gd name="connsiteY4" fmla="*/ 1 h 10472"/>
              <a:gd name="connsiteX5" fmla="*/ 5305 w 9876"/>
              <a:gd name="connsiteY5" fmla="*/ 9633 h 10472"/>
              <a:gd name="connsiteX6" fmla="*/ 6666 w 9876"/>
              <a:gd name="connsiteY6" fmla="*/ 1 h 10472"/>
              <a:gd name="connsiteX7" fmla="*/ 7862 w 9876"/>
              <a:gd name="connsiteY7" fmla="*/ 9633 h 10472"/>
              <a:gd name="connsiteX8" fmla="*/ 9061 w 9876"/>
              <a:gd name="connsiteY8" fmla="*/ 1 h 10472"/>
              <a:gd name="connsiteX9" fmla="*/ 9876 w 9876"/>
              <a:gd name="connsiteY9" fmla="*/ 2954 h 10472"/>
              <a:gd name="connsiteX0" fmla="*/ 0 w 9972"/>
              <a:gd name="connsiteY0" fmla="*/ 9577 h 10569"/>
              <a:gd name="connsiteX1" fmla="*/ 250 w 9972"/>
              <a:gd name="connsiteY1" fmla="*/ 9199 h 10569"/>
              <a:gd name="connsiteX2" fmla="*/ 1220 w 9972"/>
              <a:gd name="connsiteY2" fmla="*/ 1 h 10569"/>
              <a:gd name="connsiteX3" fmla="*/ 2192 w 9972"/>
              <a:gd name="connsiteY3" fmla="*/ 9199 h 10569"/>
              <a:gd name="connsiteX4" fmla="*/ 3729 w 9972"/>
              <a:gd name="connsiteY4" fmla="*/ 1 h 10569"/>
              <a:gd name="connsiteX5" fmla="*/ 5344 w 9972"/>
              <a:gd name="connsiteY5" fmla="*/ 9199 h 10569"/>
              <a:gd name="connsiteX6" fmla="*/ 6722 w 9972"/>
              <a:gd name="connsiteY6" fmla="*/ 1 h 10569"/>
              <a:gd name="connsiteX7" fmla="*/ 7933 w 9972"/>
              <a:gd name="connsiteY7" fmla="*/ 9199 h 10569"/>
              <a:gd name="connsiteX8" fmla="*/ 9147 w 9972"/>
              <a:gd name="connsiteY8" fmla="*/ 1 h 10569"/>
              <a:gd name="connsiteX9" fmla="*/ 9972 w 9972"/>
              <a:gd name="connsiteY9" fmla="*/ 2821 h 10569"/>
              <a:gd name="connsiteX0" fmla="*/ 0 w 10000"/>
              <a:gd name="connsiteY0" fmla="*/ 9061 h 9333"/>
              <a:gd name="connsiteX1" fmla="*/ 251 w 10000"/>
              <a:gd name="connsiteY1" fmla="*/ 8704 h 9333"/>
              <a:gd name="connsiteX2" fmla="*/ 1223 w 10000"/>
              <a:gd name="connsiteY2" fmla="*/ 1 h 9333"/>
              <a:gd name="connsiteX3" fmla="*/ 2198 w 10000"/>
              <a:gd name="connsiteY3" fmla="*/ 8704 h 9333"/>
              <a:gd name="connsiteX4" fmla="*/ 3739 w 10000"/>
              <a:gd name="connsiteY4" fmla="*/ 1 h 9333"/>
              <a:gd name="connsiteX5" fmla="*/ 5359 w 10000"/>
              <a:gd name="connsiteY5" fmla="*/ 8704 h 9333"/>
              <a:gd name="connsiteX6" fmla="*/ 6741 w 10000"/>
              <a:gd name="connsiteY6" fmla="*/ 1 h 9333"/>
              <a:gd name="connsiteX7" fmla="*/ 7955 w 10000"/>
              <a:gd name="connsiteY7" fmla="*/ 8704 h 9333"/>
              <a:gd name="connsiteX8" fmla="*/ 9173 w 10000"/>
              <a:gd name="connsiteY8" fmla="*/ 1 h 9333"/>
              <a:gd name="connsiteX9" fmla="*/ 10000 w 10000"/>
              <a:gd name="connsiteY9" fmla="*/ 2669 h 9333"/>
              <a:gd name="connsiteX0" fmla="*/ 0 w 10007"/>
              <a:gd name="connsiteY0" fmla="*/ 8065 h 9654"/>
              <a:gd name="connsiteX1" fmla="*/ 258 w 10007"/>
              <a:gd name="connsiteY1" fmla="*/ 9326 h 9654"/>
              <a:gd name="connsiteX2" fmla="*/ 1230 w 10007"/>
              <a:gd name="connsiteY2" fmla="*/ 1 h 9654"/>
              <a:gd name="connsiteX3" fmla="*/ 2205 w 10007"/>
              <a:gd name="connsiteY3" fmla="*/ 9326 h 9654"/>
              <a:gd name="connsiteX4" fmla="*/ 3746 w 10007"/>
              <a:gd name="connsiteY4" fmla="*/ 1 h 9654"/>
              <a:gd name="connsiteX5" fmla="*/ 5366 w 10007"/>
              <a:gd name="connsiteY5" fmla="*/ 9326 h 9654"/>
              <a:gd name="connsiteX6" fmla="*/ 6748 w 10007"/>
              <a:gd name="connsiteY6" fmla="*/ 1 h 9654"/>
              <a:gd name="connsiteX7" fmla="*/ 7962 w 10007"/>
              <a:gd name="connsiteY7" fmla="*/ 9326 h 9654"/>
              <a:gd name="connsiteX8" fmla="*/ 9180 w 10007"/>
              <a:gd name="connsiteY8" fmla="*/ 1 h 9654"/>
              <a:gd name="connsiteX9" fmla="*/ 10007 w 10007"/>
              <a:gd name="connsiteY9" fmla="*/ 2860 h 9654"/>
              <a:gd name="connsiteX0" fmla="*/ 0 w 10000"/>
              <a:gd name="connsiteY0" fmla="*/ 8354 h 10428"/>
              <a:gd name="connsiteX1" fmla="*/ 258 w 10000"/>
              <a:gd name="connsiteY1" fmla="*/ 9660 h 10428"/>
              <a:gd name="connsiteX2" fmla="*/ 1229 w 10000"/>
              <a:gd name="connsiteY2" fmla="*/ 1 h 10428"/>
              <a:gd name="connsiteX3" fmla="*/ 2203 w 10000"/>
              <a:gd name="connsiteY3" fmla="*/ 9660 h 10428"/>
              <a:gd name="connsiteX4" fmla="*/ 3743 w 10000"/>
              <a:gd name="connsiteY4" fmla="*/ 1 h 10428"/>
              <a:gd name="connsiteX5" fmla="*/ 5362 w 10000"/>
              <a:gd name="connsiteY5" fmla="*/ 9660 h 10428"/>
              <a:gd name="connsiteX6" fmla="*/ 6743 w 10000"/>
              <a:gd name="connsiteY6" fmla="*/ 1 h 10428"/>
              <a:gd name="connsiteX7" fmla="*/ 7956 w 10000"/>
              <a:gd name="connsiteY7" fmla="*/ 9660 h 10428"/>
              <a:gd name="connsiteX8" fmla="*/ 9174 w 10000"/>
              <a:gd name="connsiteY8" fmla="*/ 1 h 10428"/>
              <a:gd name="connsiteX9" fmla="*/ 10000 w 10000"/>
              <a:gd name="connsiteY9" fmla="*/ 2963 h 10428"/>
              <a:gd name="connsiteX0" fmla="*/ 0 w 9833"/>
              <a:gd name="connsiteY0" fmla="*/ 8803 h 10877"/>
              <a:gd name="connsiteX1" fmla="*/ 258 w 9833"/>
              <a:gd name="connsiteY1" fmla="*/ 10109 h 10877"/>
              <a:gd name="connsiteX2" fmla="*/ 1229 w 9833"/>
              <a:gd name="connsiteY2" fmla="*/ 450 h 10877"/>
              <a:gd name="connsiteX3" fmla="*/ 2203 w 9833"/>
              <a:gd name="connsiteY3" fmla="*/ 10109 h 10877"/>
              <a:gd name="connsiteX4" fmla="*/ 3743 w 9833"/>
              <a:gd name="connsiteY4" fmla="*/ 450 h 10877"/>
              <a:gd name="connsiteX5" fmla="*/ 5362 w 9833"/>
              <a:gd name="connsiteY5" fmla="*/ 10109 h 10877"/>
              <a:gd name="connsiteX6" fmla="*/ 6743 w 9833"/>
              <a:gd name="connsiteY6" fmla="*/ 450 h 10877"/>
              <a:gd name="connsiteX7" fmla="*/ 7956 w 9833"/>
              <a:gd name="connsiteY7" fmla="*/ 10109 h 10877"/>
              <a:gd name="connsiteX8" fmla="*/ 9174 w 9833"/>
              <a:gd name="connsiteY8" fmla="*/ 450 h 10877"/>
              <a:gd name="connsiteX9" fmla="*/ 9833 w 9833"/>
              <a:gd name="connsiteY9" fmla="*/ 1898 h 10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33" h="10877">
                <a:moveTo>
                  <a:pt x="0" y="8803"/>
                </a:moveTo>
                <a:cubicBezTo>
                  <a:pt x="137" y="10965"/>
                  <a:pt x="53" y="11501"/>
                  <a:pt x="258" y="10109"/>
                </a:cubicBezTo>
                <a:cubicBezTo>
                  <a:pt x="463" y="8717"/>
                  <a:pt x="907" y="450"/>
                  <a:pt x="1229" y="450"/>
                </a:cubicBezTo>
                <a:cubicBezTo>
                  <a:pt x="1553" y="450"/>
                  <a:pt x="1785" y="10109"/>
                  <a:pt x="2203" y="10109"/>
                </a:cubicBezTo>
                <a:cubicBezTo>
                  <a:pt x="2621" y="10109"/>
                  <a:pt x="3217" y="450"/>
                  <a:pt x="3743" y="450"/>
                </a:cubicBezTo>
                <a:cubicBezTo>
                  <a:pt x="4270" y="450"/>
                  <a:pt x="4864" y="10109"/>
                  <a:pt x="5362" y="10109"/>
                </a:cubicBezTo>
                <a:cubicBezTo>
                  <a:pt x="5862" y="10109"/>
                  <a:pt x="6310" y="450"/>
                  <a:pt x="6743" y="450"/>
                </a:cubicBezTo>
                <a:cubicBezTo>
                  <a:pt x="7174" y="450"/>
                  <a:pt x="7551" y="10109"/>
                  <a:pt x="7956" y="10109"/>
                </a:cubicBezTo>
                <a:cubicBezTo>
                  <a:pt x="8362" y="10109"/>
                  <a:pt x="8712" y="450"/>
                  <a:pt x="9174" y="450"/>
                </a:cubicBezTo>
                <a:cubicBezTo>
                  <a:pt x="9630" y="450"/>
                  <a:pt x="9286" y="-1231"/>
                  <a:pt x="9833" y="1898"/>
                </a:cubicBezTo>
              </a:path>
            </a:pathLst>
          </a:custGeom>
          <a:noFill/>
          <a:ln w="28575" cap="rnd" cmpd="sng">
            <a:solidFill>
              <a:srgbClr val="FF0000"/>
            </a:solidFill>
            <a:prstDash val="solid"/>
            <a:round/>
            <a:headEnd/>
            <a:tailEnd/>
          </a:ln>
          <a:effectLst/>
        </p:spPr>
        <p:txBody>
          <a:bodyPr wrap="square" lIns="90000" tIns="43200" rIns="90000" bIns="43200">
            <a:spAutoFit/>
          </a:bodyPr>
          <a:lstStyle/>
          <a:p>
            <a:pPr eaLnBrk="0" fontAlgn="base" hangingPunct="0">
              <a:lnSpc>
                <a:spcPct val="120000"/>
              </a:lnSpc>
              <a:spcBef>
                <a:spcPct val="50000"/>
              </a:spcBef>
              <a:spcAft>
                <a:spcPct val="0"/>
              </a:spcAft>
              <a:buClr>
                <a:srgbClr val="FF0000"/>
              </a:buClr>
              <a:buFont typeface="Arial" charset="0"/>
              <a:buChar char="►"/>
              <a:defRPr/>
            </a:pPr>
            <a:endParaRPr lang="de-DE" sz="1400" b="1">
              <a:solidFill>
                <a:srgbClr val="0000FF"/>
              </a:solidFill>
            </a:endParaRPr>
          </a:p>
        </p:txBody>
      </p:sp>
      <p:sp>
        <p:nvSpPr>
          <p:cNvPr id="150" name="Ellipse 149"/>
          <p:cNvSpPr/>
          <p:nvPr/>
        </p:nvSpPr>
        <p:spPr bwMode="auto">
          <a:xfrm flipH="1">
            <a:off x="420778" y="1037132"/>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51" name="Ellipse 150"/>
          <p:cNvSpPr/>
          <p:nvPr/>
        </p:nvSpPr>
        <p:spPr bwMode="auto">
          <a:xfrm flipH="1">
            <a:off x="9228363" y="1037698"/>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Tree>
    <p:extLst>
      <p:ext uri="{BB962C8B-B14F-4D97-AF65-F5344CB8AC3E}">
        <p14:creationId xmlns:p14="http://schemas.microsoft.com/office/powerpoint/2010/main" val="781821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900" decel="100000" fill="hold"/>
                                        <p:tgtEl>
                                          <p:spTgt spid="12"/>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hteck 15"/>
          <p:cNvSpPr/>
          <p:nvPr/>
        </p:nvSpPr>
        <p:spPr bwMode="auto">
          <a:xfrm>
            <a:off x="168678" y="699424"/>
            <a:ext cx="3456115" cy="5788241"/>
          </a:xfrm>
          <a:prstGeom prst="rect">
            <a:avLst/>
          </a:prstGeom>
          <a:noFill/>
          <a:ln w="12700" cap="flat" cmpd="sng" algn="ctr">
            <a:noFill/>
            <a:prstDash val="solid"/>
            <a:round/>
            <a:headEnd type="none" w="med" len="med"/>
            <a:tailEnd type="none" w="med" len="med"/>
          </a:ln>
          <a:effectLst>
            <a:prstShdw prst="shdw17" dist="17961" dir="2700000">
              <a:srgbClr val="F7D7FF">
                <a:gamma/>
                <a:shade val="60000"/>
                <a:invGamma/>
              </a:srgbClr>
            </a:prstShdw>
          </a:effectLst>
        </p:spPr>
        <p:txBody>
          <a:bodyPr vert="horz" wrap="square" lIns="0" tIns="0" rIns="0" bIns="0" numCol="1" rtlCol="0" anchor="t" anchorCtr="1" compatLnSpc="1">
            <a:prstTxWarp prst="textNoShape">
              <a:avLst/>
            </a:prstTxWarp>
            <a:sp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7" name="Gruppieren 6"/>
          <p:cNvGrpSpPr>
            <a:grpSpLocks noChangeAspect="1"/>
          </p:cNvGrpSpPr>
          <p:nvPr/>
        </p:nvGrpSpPr>
        <p:grpSpPr>
          <a:xfrm>
            <a:off x="263710" y="653124"/>
            <a:ext cx="2821714" cy="5040000"/>
            <a:chOff x="147951" y="745724"/>
            <a:chExt cx="3195048" cy="5706834"/>
          </a:xfrm>
        </p:grpSpPr>
        <p:grpSp>
          <p:nvGrpSpPr>
            <p:cNvPr id="23" name="Gruppieren 22"/>
            <p:cNvGrpSpPr/>
            <p:nvPr/>
          </p:nvGrpSpPr>
          <p:grpSpPr>
            <a:xfrm>
              <a:off x="253801" y="1293078"/>
              <a:ext cx="2953684" cy="5101941"/>
              <a:chOff x="253801" y="1293078"/>
              <a:chExt cx="2953684" cy="5101941"/>
            </a:xfrm>
            <a:solidFill>
              <a:srgbClr val="BEBEBE"/>
            </a:solidFill>
          </p:grpSpPr>
          <p:grpSp>
            <p:nvGrpSpPr>
              <p:cNvPr id="3816" name="Gruppieren 3815"/>
              <p:cNvGrpSpPr/>
              <p:nvPr/>
            </p:nvGrpSpPr>
            <p:grpSpPr>
              <a:xfrm>
                <a:off x="2249262" y="4082928"/>
                <a:ext cx="218112" cy="568507"/>
                <a:chOff x="-425986" y="1487732"/>
                <a:chExt cx="218112" cy="568507"/>
              </a:xfrm>
              <a:grpFill/>
            </p:grpSpPr>
            <p:sp>
              <p:nvSpPr>
                <p:cNvPr id="3817" name="Ellipse 3816"/>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818" name="Abgerundetes Rechteck 3817"/>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819" name="Gruppieren 3818"/>
                <p:cNvGrpSpPr/>
                <p:nvPr/>
              </p:nvGrpSpPr>
              <p:grpSpPr>
                <a:xfrm>
                  <a:off x="-362694" y="1857588"/>
                  <a:ext cx="91529" cy="198651"/>
                  <a:chOff x="1249411" y="1900091"/>
                  <a:chExt cx="91529" cy="198651"/>
                </a:xfrm>
                <a:grpFill/>
              </p:grpSpPr>
              <p:sp>
                <p:nvSpPr>
                  <p:cNvPr id="3822" name="Abgerundetes Rechteck 3821"/>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823" name="Abgerundetes Rechteck 3822"/>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820" name="Abgerundetes Rechteck 3819"/>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821" name="Abgerundetes Rechteck 3820"/>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0" name="Gruppieren 19"/>
              <p:cNvGrpSpPr/>
              <p:nvPr/>
            </p:nvGrpSpPr>
            <p:grpSpPr>
              <a:xfrm>
                <a:off x="1770876" y="1293078"/>
                <a:ext cx="218112" cy="568507"/>
                <a:chOff x="-425986" y="1487732"/>
                <a:chExt cx="218112" cy="568507"/>
              </a:xfrm>
              <a:grpFill/>
            </p:grpSpPr>
            <p:sp>
              <p:nvSpPr>
                <p:cNvPr id="1204" name="Ellipse 1203"/>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205" name="Abgerundetes Rechteck 1204"/>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6" name="Gruppieren 5"/>
                <p:cNvGrpSpPr/>
                <p:nvPr/>
              </p:nvGrpSpPr>
              <p:grpSpPr>
                <a:xfrm>
                  <a:off x="-362694" y="1857588"/>
                  <a:ext cx="91529" cy="198651"/>
                  <a:chOff x="1249411" y="1900091"/>
                  <a:chExt cx="91529" cy="198651"/>
                </a:xfrm>
                <a:grpFill/>
              </p:grpSpPr>
              <p:sp>
                <p:nvSpPr>
                  <p:cNvPr id="1230" name="Abgerundetes Rechteck 1229"/>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232" name="Abgerundetes Rechteck 1231"/>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1235" name="Abgerundetes Rechteck 1234"/>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236" name="Abgerundetes Rechteck 1235"/>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05" name="Gruppieren 1504"/>
              <p:cNvGrpSpPr/>
              <p:nvPr/>
            </p:nvGrpSpPr>
            <p:grpSpPr>
              <a:xfrm>
                <a:off x="375705" y="1645928"/>
                <a:ext cx="150791" cy="393034"/>
                <a:chOff x="976944" y="1375293"/>
                <a:chExt cx="150791" cy="393034"/>
              </a:xfrm>
              <a:grpFill/>
            </p:grpSpPr>
            <p:sp>
              <p:nvSpPr>
                <p:cNvPr id="1506" name="Abgerundetes Rechteck 1505"/>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507" name="Ellipse 1506"/>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508" name="Abgerundetes Rechteck 1507"/>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1509" name="Gruppieren 1508"/>
                <p:cNvGrpSpPr/>
                <p:nvPr/>
              </p:nvGrpSpPr>
              <p:grpSpPr>
                <a:xfrm>
                  <a:off x="1020701" y="1630991"/>
                  <a:ext cx="63278" cy="137336"/>
                  <a:chOff x="1018499" y="1630991"/>
                  <a:chExt cx="63278" cy="137336"/>
                </a:xfrm>
                <a:grpFill/>
              </p:grpSpPr>
              <p:sp>
                <p:nvSpPr>
                  <p:cNvPr id="1511" name="Abgerundetes Rechteck 1510"/>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512" name="Abgerundetes Rechteck 1511"/>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1510" name="Abgerundetes Rechteck 1509"/>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280" name="Gruppieren 3279"/>
              <p:cNvGrpSpPr/>
              <p:nvPr/>
            </p:nvGrpSpPr>
            <p:grpSpPr>
              <a:xfrm>
                <a:off x="996735" y="1371311"/>
                <a:ext cx="150791" cy="393034"/>
                <a:chOff x="976944" y="1375293"/>
                <a:chExt cx="150791" cy="393034"/>
              </a:xfrm>
              <a:grpFill/>
            </p:grpSpPr>
            <p:sp>
              <p:nvSpPr>
                <p:cNvPr id="3281" name="Abgerundetes Rechteck 3280"/>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282" name="Ellipse 3281"/>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283" name="Abgerundetes Rechteck 3282"/>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284" name="Gruppieren 3283"/>
                <p:cNvGrpSpPr/>
                <p:nvPr/>
              </p:nvGrpSpPr>
              <p:grpSpPr>
                <a:xfrm>
                  <a:off x="1020701" y="1630991"/>
                  <a:ext cx="63278" cy="137336"/>
                  <a:chOff x="1018499" y="1630991"/>
                  <a:chExt cx="63278" cy="137336"/>
                </a:xfrm>
                <a:grpFill/>
              </p:grpSpPr>
              <p:sp>
                <p:nvSpPr>
                  <p:cNvPr id="3286" name="Abgerundetes Rechteck 3285"/>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287" name="Abgerundetes Rechteck 3286"/>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285" name="Abgerundetes Rechteck 3284"/>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288" name="Gruppieren 3287"/>
              <p:cNvGrpSpPr/>
              <p:nvPr/>
            </p:nvGrpSpPr>
            <p:grpSpPr>
              <a:xfrm>
                <a:off x="1513267" y="1543810"/>
                <a:ext cx="150791" cy="393034"/>
                <a:chOff x="976944" y="1375293"/>
                <a:chExt cx="150791" cy="393034"/>
              </a:xfrm>
              <a:grpFill/>
            </p:grpSpPr>
            <p:sp>
              <p:nvSpPr>
                <p:cNvPr id="3289" name="Abgerundetes Rechteck 3288"/>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290" name="Ellipse 3289"/>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291" name="Abgerundetes Rechteck 3290"/>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292" name="Gruppieren 3291"/>
                <p:cNvGrpSpPr/>
                <p:nvPr/>
              </p:nvGrpSpPr>
              <p:grpSpPr>
                <a:xfrm>
                  <a:off x="1020701" y="1630991"/>
                  <a:ext cx="63278" cy="137336"/>
                  <a:chOff x="1018499" y="1630991"/>
                  <a:chExt cx="63278" cy="137336"/>
                </a:xfrm>
                <a:grpFill/>
              </p:grpSpPr>
              <p:sp>
                <p:nvSpPr>
                  <p:cNvPr id="3294" name="Abgerundetes Rechteck 3293"/>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295" name="Abgerundetes Rechteck 3294"/>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293" name="Abgerundetes Rechteck 3292"/>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296" name="Gruppieren 3295"/>
              <p:cNvGrpSpPr/>
              <p:nvPr/>
            </p:nvGrpSpPr>
            <p:grpSpPr>
              <a:xfrm>
                <a:off x="2165489" y="1297804"/>
                <a:ext cx="218112" cy="568507"/>
                <a:chOff x="-425986" y="1487732"/>
                <a:chExt cx="218112" cy="568507"/>
              </a:xfrm>
              <a:grpFill/>
            </p:grpSpPr>
            <p:sp>
              <p:nvSpPr>
                <p:cNvPr id="3297" name="Ellipse 3296"/>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298" name="Abgerundetes Rechteck 3297"/>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299" name="Gruppieren 3298"/>
                <p:cNvGrpSpPr/>
                <p:nvPr/>
              </p:nvGrpSpPr>
              <p:grpSpPr>
                <a:xfrm>
                  <a:off x="-362694" y="1857588"/>
                  <a:ext cx="91529" cy="198651"/>
                  <a:chOff x="1249411" y="1900091"/>
                  <a:chExt cx="91529" cy="198651"/>
                </a:xfrm>
                <a:grpFill/>
              </p:grpSpPr>
              <p:sp>
                <p:nvSpPr>
                  <p:cNvPr id="3302" name="Abgerundetes Rechteck 3301"/>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303" name="Abgerundetes Rechteck 3302"/>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300" name="Abgerundetes Rechteck 3299"/>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301" name="Abgerundetes Rechteck 3300"/>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304" name="Gruppieren 3303"/>
              <p:cNvGrpSpPr/>
              <p:nvPr/>
            </p:nvGrpSpPr>
            <p:grpSpPr>
              <a:xfrm>
                <a:off x="1209411" y="1533556"/>
                <a:ext cx="218112" cy="568507"/>
                <a:chOff x="-425986" y="1487732"/>
                <a:chExt cx="218112" cy="568507"/>
              </a:xfrm>
              <a:grpFill/>
            </p:grpSpPr>
            <p:sp>
              <p:nvSpPr>
                <p:cNvPr id="3305" name="Ellipse 3304"/>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306" name="Abgerundetes Rechteck 3305"/>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307" name="Gruppieren 3306"/>
                <p:cNvGrpSpPr/>
                <p:nvPr/>
              </p:nvGrpSpPr>
              <p:grpSpPr>
                <a:xfrm>
                  <a:off x="-362694" y="1857588"/>
                  <a:ext cx="91529" cy="198651"/>
                  <a:chOff x="1249411" y="1900091"/>
                  <a:chExt cx="91529" cy="198651"/>
                </a:xfrm>
                <a:grpFill/>
              </p:grpSpPr>
              <p:sp>
                <p:nvSpPr>
                  <p:cNvPr id="3310" name="Abgerundetes Rechteck 3309"/>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311" name="Abgerundetes Rechteck 3310"/>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308" name="Abgerundetes Rechteck 3307"/>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309" name="Abgerundetes Rechteck 3308"/>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312" name="Gruppieren 3311"/>
              <p:cNvGrpSpPr/>
              <p:nvPr/>
            </p:nvGrpSpPr>
            <p:grpSpPr>
              <a:xfrm>
                <a:off x="648973" y="1643278"/>
                <a:ext cx="218112" cy="568507"/>
                <a:chOff x="-425986" y="1487732"/>
                <a:chExt cx="218112" cy="568507"/>
              </a:xfrm>
              <a:grpFill/>
            </p:grpSpPr>
            <p:sp>
              <p:nvSpPr>
                <p:cNvPr id="3313" name="Ellipse 3312"/>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314" name="Abgerundetes Rechteck 3313"/>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315" name="Gruppieren 3314"/>
                <p:cNvGrpSpPr/>
                <p:nvPr/>
              </p:nvGrpSpPr>
              <p:grpSpPr>
                <a:xfrm>
                  <a:off x="-362694" y="1857588"/>
                  <a:ext cx="91529" cy="198651"/>
                  <a:chOff x="1249411" y="1900091"/>
                  <a:chExt cx="91529" cy="198651"/>
                </a:xfrm>
                <a:grpFill/>
              </p:grpSpPr>
              <p:sp>
                <p:nvSpPr>
                  <p:cNvPr id="3318" name="Abgerundetes Rechteck 3317"/>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319" name="Abgerundetes Rechteck 3318"/>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316" name="Abgerundetes Rechteck 3315"/>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317" name="Abgerundetes Rechteck 3316"/>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320" name="Gruppieren 3319"/>
              <p:cNvGrpSpPr/>
              <p:nvPr/>
            </p:nvGrpSpPr>
            <p:grpSpPr>
              <a:xfrm>
                <a:off x="968867" y="1901598"/>
                <a:ext cx="150791" cy="393034"/>
                <a:chOff x="976944" y="1375293"/>
                <a:chExt cx="150791" cy="393034"/>
              </a:xfrm>
              <a:grpFill/>
            </p:grpSpPr>
            <p:sp>
              <p:nvSpPr>
                <p:cNvPr id="3321" name="Abgerundetes Rechteck 3320"/>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322" name="Ellipse 3321"/>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323" name="Abgerundetes Rechteck 3322"/>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324" name="Gruppieren 3323"/>
                <p:cNvGrpSpPr/>
                <p:nvPr/>
              </p:nvGrpSpPr>
              <p:grpSpPr>
                <a:xfrm>
                  <a:off x="1020701" y="1630991"/>
                  <a:ext cx="63278" cy="137336"/>
                  <a:chOff x="1018499" y="1630991"/>
                  <a:chExt cx="63278" cy="137336"/>
                </a:xfrm>
                <a:grpFill/>
              </p:grpSpPr>
              <p:sp>
                <p:nvSpPr>
                  <p:cNvPr id="3326" name="Abgerundetes Rechteck 3325"/>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327" name="Abgerundetes Rechteck 3326"/>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325" name="Abgerundetes Rechteck 3324"/>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328" name="Gruppieren 3327"/>
              <p:cNvGrpSpPr/>
              <p:nvPr/>
            </p:nvGrpSpPr>
            <p:grpSpPr>
              <a:xfrm>
                <a:off x="2565605" y="1358244"/>
                <a:ext cx="150791" cy="393034"/>
                <a:chOff x="976944" y="1375293"/>
                <a:chExt cx="150791" cy="393034"/>
              </a:xfrm>
              <a:grpFill/>
            </p:grpSpPr>
            <p:sp>
              <p:nvSpPr>
                <p:cNvPr id="3329" name="Abgerundetes Rechteck 3328"/>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330" name="Ellipse 3329"/>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331" name="Abgerundetes Rechteck 3330"/>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332" name="Gruppieren 3331"/>
                <p:cNvGrpSpPr/>
                <p:nvPr/>
              </p:nvGrpSpPr>
              <p:grpSpPr>
                <a:xfrm>
                  <a:off x="1020701" y="1630991"/>
                  <a:ext cx="63278" cy="137336"/>
                  <a:chOff x="1018499" y="1630991"/>
                  <a:chExt cx="63278" cy="137336"/>
                </a:xfrm>
                <a:grpFill/>
              </p:grpSpPr>
              <p:sp>
                <p:nvSpPr>
                  <p:cNvPr id="3334" name="Abgerundetes Rechteck 3333"/>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335" name="Abgerundetes Rechteck 3334"/>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333" name="Abgerundetes Rechteck 3332"/>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336" name="Gruppieren 3335"/>
              <p:cNvGrpSpPr/>
              <p:nvPr/>
            </p:nvGrpSpPr>
            <p:grpSpPr>
              <a:xfrm>
                <a:off x="2785023" y="1486743"/>
                <a:ext cx="150791" cy="393034"/>
                <a:chOff x="976944" y="1375293"/>
                <a:chExt cx="150791" cy="393034"/>
              </a:xfrm>
              <a:grpFill/>
            </p:grpSpPr>
            <p:sp>
              <p:nvSpPr>
                <p:cNvPr id="3337" name="Abgerundetes Rechteck 3336"/>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338" name="Ellipse 3337"/>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339" name="Abgerundetes Rechteck 3338"/>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340" name="Gruppieren 3339"/>
                <p:cNvGrpSpPr/>
                <p:nvPr/>
              </p:nvGrpSpPr>
              <p:grpSpPr>
                <a:xfrm>
                  <a:off x="1020701" y="1630991"/>
                  <a:ext cx="63278" cy="137336"/>
                  <a:chOff x="1018499" y="1630991"/>
                  <a:chExt cx="63278" cy="137336"/>
                </a:xfrm>
                <a:grpFill/>
              </p:grpSpPr>
              <p:sp>
                <p:nvSpPr>
                  <p:cNvPr id="3342" name="Abgerundetes Rechteck 3341"/>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343" name="Abgerundetes Rechteck 3342"/>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341" name="Abgerundetes Rechteck 3340"/>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344" name="Gruppieren 3343"/>
              <p:cNvGrpSpPr/>
              <p:nvPr/>
            </p:nvGrpSpPr>
            <p:grpSpPr>
              <a:xfrm>
                <a:off x="2968845" y="1683260"/>
                <a:ext cx="150791" cy="393034"/>
                <a:chOff x="976944" y="1375293"/>
                <a:chExt cx="150791" cy="393034"/>
              </a:xfrm>
              <a:grpFill/>
            </p:grpSpPr>
            <p:sp>
              <p:nvSpPr>
                <p:cNvPr id="3345" name="Abgerundetes Rechteck 3344"/>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346" name="Ellipse 3345"/>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347" name="Abgerundetes Rechteck 3346"/>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348" name="Gruppieren 3347"/>
                <p:cNvGrpSpPr/>
                <p:nvPr/>
              </p:nvGrpSpPr>
              <p:grpSpPr>
                <a:xfrm>
                  <a:off x="1020701" y="1630991"/>
                  <a:ext cx="63278" cy="137336"/>
                  <a:chOff x="1018499" y="1630991"/>
                  <a:chExt cx="63278" cy="137336"/>
                </a:xfrm>
                <a:grpFill/>
              </p:grpSpPr>
              <p:sp>
                <p:nvSpPr>
                  <p:cNvPr id="3350" name="Abgerundetes Rechteck 3349"/>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351" name="Abgerundetes Rechteck 3350"/>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349" name="Abgerundetes Rechteck 3348"/>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352" name="Gruppieren 3351"/>
              <p:cNvGrpSpPr/>
              <p:nvPr/>
            </p:nvGrpSpPr>
            <p:grpSpPr>
              <a:xfrm>
                <a:off x="2571525" y="1899115"/>
                <a:ext cx="150791" cy="393034"/>
                <a:chOff x="976944" y="1375293"/>
                <a:chExt cx="150791" cy="393034"/>
              </a:xfrm>
              <a:grpFill/>
            </p:grpSpPr>
            <p:sp>
              <p:nvSpPr>
                <p:cNvPr id="3353" name="Abgerundetes Rechteck 3352"/>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354" name="Ellipse 3353"/>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355" name="Abgerundetes Rechteck 3354"/>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356" name="Gruppieren 3355"/>
                <p:cNvGrpSpPr/>
                <p:nvPr/>
              </p:nvGrpSpPr>
              <p:grpSpPr>
                <a:xfrm>
                  <a:off x="1020701" y="1630991"/>
                  <a:ext cx="63278" cy="137336"/>
                  <a:chOff x="1018499" y="1630991"/>
                  <a:chExt cx="63278" cy="137336"/>
                </a:xfrm>
                <a:grpFill/>
              </p:grpSpPr>
              <p:sp>
                <p:nvSpPr>
                  <p:cNvPr id="3358" name="Abgerundetes Rechteck 3357"/>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359" name="Abgerundetes Rechteck 3358"/>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357" name="Abgerundetes Rechteck 3356"/>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360" name="Gruppieren 3359"/>
              <p:cNvGrpSpPr/>
              <p:nvPr/>
            </p:nvGrpSpPr>
            <p:grpSpPr>
              <a:xfrm>
                <a:off x="2376974" y="1733110"/>
                <a:ext cx="150791" cy="393034"/>
                <a:chOff x="976944" y="1375293"/>
                <a:chExt cx="150791" cy="393034"/>
              </a:xfrm>
              <a:grpFill/>
            </p:grpSpPr>
            <p:sp>
              <p:nvSpPr>
                <p:cNvPr id="3361" name="Abgerundetes Rechteck 3360"/>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362" name="Ellipse 3361"/>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363" name="Abgerundetes Rechteck 3362"/>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364" name="Gruppieren 3363"/>
                <p:cNvGrpSpPr/>
                <p:nvPr/>
              </p:nvGrpSpPr>
              <p:grpSpPr>
                <a:xfrm>
                  <a:off x="1020701" y="1630991"/>
                  <a:ext cx="63278" cy="137336"/>
                  <a:chOff x="1018499" y="1630991"/>
                  <a:chExt cx="63278" cy="137336"/>
                </a:xfrm>
                <a:grpFill/>
              </p:grpSpPr>
              <p:sp>
                <p:nvSpPr>
                  <p:cNvPr id="3366" name="Abgerundetes Rechteck 3365"/>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367" name="Abgerundetes Rechteck 3366"/>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365" name="Abgerundetes Rechteck 3364"/>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368" name="Gruppieren 3367"/>
              <p:cNvGrpSpPr/>
              <p:nvPr/>
            </p:nvGrpSpPr>
            <p:grpSpPr>
              <a:xfrm>
                <a:off x="2801298" y="2086842"/>
                <a:ext cx="150791" cy="393034"/>
                <a:chOff x="976944" y="1375293"/>
                <a:chExt cx="150791" cy="393034"/>
              </a:xfrm>
              <a:grpFill/>
            </p:grpSpPr>
            <p:sp>
              <p:nvSpPr>
                <p:cNvPr id="3369" name="Abgerundetes Rechteck 3368"/>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370" name="Ellipse 3369"/>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371" name="Abgerundetes Rechteck 3370"/>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372" name="Gruppieren 3371"/>
                <p:cNvGrpSpPr/>
                <p:nvPr/>
              </p:nvGrpSpPr>
              <p:grpSpPr>
                <a:xfrm>
                  <a:off x="1020701" y="1630991"/>
                  <a:ext cx="63278" cy="137336"/>
                  <a:chOff x="1018499" y="1630991"/>
                  <a:chExt cx="63278" cy="137336"/>
                </a:xfrm>
                <a:grpFill/>
              </p:grpSpPr>
              <p:sp>
                <p:nvSpPr>
                  <p:cNvPr id="3374" name="Abgerundetes Rechteck 3373"/>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375" name="Abgerundetes Rechteck 3374"/>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373" name="Abgerundetes Rechteck 3372"/>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376" name="Gruppieren 3375"/>
              <p:cNvGrpSpPr/>
              <p:nvPr/>
            </p:nvGrpSpPr>
            <p:grpSpPr>
              <a:xfrm>
                <a:off x="1619629" y="1930205"/>
                <a:ext cx="150791" cy="393034"/>
                <a:chOff x="976944" y="1375293"/>
                <a:chExt cx="150791" cy="393034"/>
              </a:xfrm>
              <a:grpFill/>
            </p:grpSpPr>
            <p:sp>
              <p:nvSpPr>
                <p:cNvPr id="3377" name="Abgerundetes Rechteck 3376"/>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378" name="Ellipse 3377"/>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379" name="Abgerundetes Rechteck 3378"/>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380" name="Gruppieren 3379"/>
                <p:cNvGrpSpPr/>
                <p:nvPr/>
              </p:nvGrpSpPr>
              <p:grpSpPr>
                <a:xfrm>
                  <a:off x="1020701" y="1630991"/>
                  <a:ext cx="63278" cy="137336"/>
                  <a:chOff x="1018499" y="1630991"/>
                  <a:chExt cx="63278" cy="137336"/>
                </a:xfrm>
                <a:grpFill/>
              </p:grpSpPr>
              <p:sp>
                <p:nvSpPr>
                  <p:cNvPr id="3382" name="Abgerundetes Rechteck 3381"/>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383" name="Abgerundetes Rechteck 3382"/>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381" name="Abgerundetes Rechteck 3380"/>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384" name="Gruppieren 3383"/>
              <p:cNvGrpSpPr/>
              <p:nvPr/>
            </p:nvGrpSpPr>
            <p:grpSpPr>
              <a:xfrm>
                <a:off x="1924155" y="1856380"/>
                <a:ext cx="150791" cy="393034"/>
                <a:chOff x="976944" y="1375293"/>
                <a:chExt cx="150791" cy="393034"/>
              </a:xfrm>
              <a:grpFill/>
            </p:grpSpPr>
            <p:sp>
              <p:nvSpPr>
                <p:cNvPr id="3385" name="Abgerundetes Rechteck 3384"/>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386" name="Ellipse 3385"/>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387" name="Abgerundetes Rechteck 3386"/>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388" name="Gruppieren 3387"/>
                <p:cNvGrpSpPr/>
                <p:nvPr/>
              </p:nvGrpSpPr>
              <p:grpSpPr>
                <a:xfrm>
                  <a:off x="1020701" y="1630991"/>
                  <a:ext cx="63278" cy="137336"/>
                  <a:chOff x="1018499" y="1630991"/>
                  <a:chExt cx="63278" cy="137336"/>
                </a:xfrm>
                <a:grpFill/>
              </p:grpSpPr>
              <p:sp>
                <p:nvSpPr>
                  <p:cNvPr id="3390" name="Abgerundetes Rechteck 3389"/>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391" name="Abgerundetes Rechteck 3390"/>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389" name="Abgerundetes Rechteck 3388"/>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392" name="Gruppieren 3391"/>
              <p:cNvGrpSpPr/>
              <p:nvPr/>
            </p:nvGrpSpPr>
            <p:grpSpPr>
              <a:xfrm>
                <a:off x="1016655" y="2803587"/>
                <a:ext cx="150791" cy="393034"/>
                <a:chOff x="976944" y="1375293"/>
                <a:chExt cx="150791" cy="393034"/>
              </a:xfrm>
              <a:grpFill/>
            </p:grpSpPr>
            <p:sp>
              <p:nvSpPr>
                <p:cNvPr id="3393" name="Abgerundetes Rechteck 3392"/>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394" name="Ellipse 3393"/>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395" name="Abgerundetes Rechteck 3394"/>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396" name="Gruppieren 3395"/>
                <p:cNvGrpSpPr/>
                <p:nvPr/>
              </p:nvGrpSpPr>
              <p:grpSpPr>
                <a:xfrm>
                  <a:off x="1020701" y="1630991"/>
                  <a:ext cx="63278" cy="137336"/>
                  <a:chOff x="1018499" y="1630991"/>
                  <a:chExt cx="63278" cy="137336"/>
                </a:xfrm>
                <a:grpFill/>
              </p:grpSpPr>
              <p:sp>
                <p:nvSpPr>
                  <p:cNvPr id="3398" name="Abgerundetes Rechteck 3397"/>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399" name="Abgerundetes Rechteck 3398"/>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397" name="Abgerundetes Rechteck 3396"/>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400" name="Gruppieren 3399"/>
              <p:cNvGrpSpPr/>
              <p:nvPr/>
            </p:nvGrpSpPr>
            <p:grpSpPr>
              <a:xfrm>
                <a:off x="2948579" y="3742716"/>
                <a:ext cx="150791" cy="393034"/>
                <a:chOff x="976944" y="1375293"/>
                <a:chExt cx="150791" cy="393034"/>
              </a:xfrm>
              <a:grpFill/>
            </p:grpSpPr>
            <p:sp>
              <p:nvSpPr>
                <p:cNvPr id="3401" name="Abgerundetes Rechteck 3400"/>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402" name="Ellipse 3401"/>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403" name="Abgerundetes Rechteck 3402"/>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404" name="Gruppieren 3403"/>
                <p:cNvGrpSpPr/>
                <p:nvPr/>
              </p:nvGrpSpPr>
              <p:grpSpPr>
                <a:xfrm>
                  <a:off x="1020701" y="1630991"/>
                  <a:ext cx="63278" cy="137336"/>
                  <a:chOff x="1018499" y="1630991"/>
                  <a:chExt cx="63278" cy="137336"/>
                </a:xfrm>
                <a:grpFill/>
              </p:grpSpPr>
              <p:sp>
                <p:nvSpPr>
                  <p:cNvPr id="3406" name="Abgerundetes Rechteck 3405"/>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407" name="Abgerundetes Rechteck 3406"/>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405" name="Abgerundetes Rechteck 3404"/>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408" name="Gruppieren 3407"/>
              <p:cNvGrpSpPr/>
              <p:nvPr/>
            </p:nvGrpSpPr>
            <p:grpSpPr>
              <a:xfrm>
                <a:off x="2526006" y="3769105"/>
                <a:ext cx="150791" cy="393034"/>
                <a:chOff x="976944" y="1375293"/>
                <a:chExt cx="150791" cy="393034"/>
              </a:xfrm>
              <a:grpFill/>
            </p:grpSpPr>
            <p:sp>
              <p:nvSpPr>
                <p:cNvPr id="3409" name="Abgerundetes Rechteck 3408"/>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410" name="Ellipse 3409"/>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411" name="Abgerundetes Rechteck 3410"/>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412" name="Gruppieren 3411"/>
                <p:cNvGrpSpPr/>
                <p:nvPr/>
              </p:nvGrpSpPr>
              <p:grpSpPr>
                <a:xfrm>
                  <a:off x="1020701" y="1630991"/>
                  <a:ext cx="63278" cy="137336"/>
                  <a:chOff x="1018499" y="1630991"/>
                  <a:chExt cx="63278" cy="137336"/>
                </a:xfrm>
                <a:grpFill/>
              </p:grpSpPr>
              <p:sp>
                <p:nvSpPr>
                  <p:cNvPr id="3414" name="Abgerundetes Rechteck 3413"/>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415" name="Abgerundetes Rechteck 3414"/>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413" name="Abgerundetes Rechteck 3412"/>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416" name="Gruppieren 3415"/>
              <p:cNvGrpSpPr/>
              <p:nvPr/>
            </p:nvGrpSpPr>
            <p:grpSpPr>
              <a:xfrm>
                <a:off x="1569864" y="3481472"/>
                <a:ext cx="150791" cy="393034"/>
                <a:chOff x="976944" y="1375293"/>
                <a:chExt cx="150791" cy="393034"/>
              </a:xfrm>
              <a:grpFill/>
            </p:grpSpPr>
            <p:sp>
              <p:nvSpPr>
                <p:cNvPr id="3417" name="Abgerundetes Rechteck 3416"/>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418" name="Ellipse 3417"/>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419" name="Abgerundetes Rechteck 3418"/>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420" name="Gruppieren 3419"/>
                <p:cNvGrpSpPr/>
                <p:nvPr/>
              </p:nvGrpSpPr>
              <p:grpSpPr>
                <a:xfrm>
                  <a:off x="1020701" y="1630991"/>
                  <a:ext cx="63278" cy="137336"/>
                  <a:chOff x="1018499" y="1630991"/>
                  <a:chExt cx="63278" cy="137336"/>
                </a:xfrm>
                <a:grpFill/>
              </p:grpSpPr>
              <p:sp>
                <p:nvSpPr>
                  <p:cNvPr id="3422" name="Abgerundetes Rechteck 3421"/>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423" name="Abgerundetes Rechteck 3422"/>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421" name="Abgerundetes Rechteck 3420"/>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424" name="Gruppieren 3423"/>
              <p:cNvGrpSpPr/>
              <p:nvPr/>
            </p:nvGrpSpPr>
            <p:grpSpPr>
              <a:xfrm>
                <a:off x="1803678" y="3575911"/>
                <a:ext cx="150791" cy="393034"/>
                <a:chOff x="976944" y="1375293"/>
                <a:chExt cx="150791" cy="393034"/>
              </a:xfrm>
              <a:grpFill/>
            </p:grpSpPr>
            <p:sp>
              <p:nvSpPr>
                <p:cNvPr id="3425" name="Abgerundetes Rechteck 3424"/>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426" name="Ellipse 3425"/>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427" name="Abgerundetes Rechteck 3426"/>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428" name="Gruppieren 3427"/>
                <p:cNvGrpSpPr/>
                <p:nvPr/>
              </p:nvGrpSpPr>
              <p:grpSpPr>
                <a:xfrm>
                  <a:off x="1020701" y="1630991"/>
                  <a:ext cx="63278" cy="137336"/>
                  <a:chOff x="1018499" y="1630991"/>
                  <a:chExt cx="63278" cy="137336"/>
                </a:xfrm>
                <a:grpFill/>
              </p:grpSpPr>
              <p:sp>
                <p:nvSpPr>
                  <p:cNvPr id="3430" name="Abgerundetes Rechteck 3429"/>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431" name="Abgerundetes Rechteck 3430"/>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429" name="Abgerundetes Rechteck 3428"/>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432" name="Gruppieren 3431"/>
              <p:cNvGrpSpPr/>
              <p:nvPr/>
            </p:nvGrpSpPr>
            <p:grpSpPr>
              <a:xfrm>
                <a:off x="2152060" y="3652063"/>
                <a:ext cx="150791" cy="393034"/>
                <a:chOff x="976944" y="1375293"/>
                <a:chExt cx="150791" cy="393034"/>
              </a:xfrm>
              <a:grpFill/>
            </p:grpSpPr>
            <p:sp>
              <p:nvSpPr>
                <p:cNvPr id="3433" name="Abgerundetes Rechteck 3432"/>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434" name="Ellipse 3433"/>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435" name="Abgerundetes Rechteck 3434"/>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436" name="Gruppieren 3435"/>
                <p:cNvGrpSpPr/>
                <p:nvPr/>
              </p:nvGrpSpPr>
              <p:grpSpPr>
                <a:xfrm>
                  <a:off x="1020701" y="1630991"/>
                  <a:ext cx="63278" cy="137336"/>
                  <a:chOff x="1018499" y="1630991"/>
                  <a:chExt cx="63278" cy="137336"/>
                </a:xfrm>
                <a:grpFill/>
              </p:grpSpPr>
              <p:sp>
                <p:nvSpPr>
                  <p:cNvPr id="3438" name="Abgerundetes Rechteck 3437"/>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439" name="Abgerundetes Rechteck 3438"/>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437" name="Abgerundetes Rechteck 3436"/>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440" name="Gruppieren 3439"/>
              <p:cNvGrpSpPr/>
              <p:nvPr/>
            </p:nvGrpSpPr>
            <p:grpSpPr>
              <a:xfrm>
                <a:off x="477079" y="2196945"/>
                <a:ext cx="218112" cy="568507"/>
                <a:chOff x="-425986" y="1487732"/>
                <a:chExt cx="218112" cy="568507"/>
              </a:xfrm>
              <a:grpFill/>
            </p:grpSpPr>
            <p:sp>
              <p:nvSpPr>
                <p:cNvPr id="3441" name="Ellipse 3440"/>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442" name="Abgerundetes Rechteck 3441"/>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443" name="Gruppieren 3442"/>
                <p:cNvGrpSpPr/>
                <p:nvPr/>
              </p:nvGrpSpPr>
              <p:grpSpPr>
                <a:xfrm>
                  <a:off x="-362694" y="1857588"/>
                  <a:ext cx="91529" cy="198651"/>
                  <a:chOff x="1249411" y="1900091"/>
                  <a:chExt cx="91529" cy="198651"/>
                </a:xfrm>
                <a:grpFill/>
              </p:grpSpPr>
              <p:sp>
                <p:nvSpPr>
                  <p:cNvPr id="3446" name="Abgerundetes Rechteck 3445"/>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447" name="Abgerundetes Rechteck 3446"/>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444" name="Abgerundetes Rechteck 3443"/>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445" name="Abgerundetes Rechteck 3444"/>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448" name="Gruppieren 3447"/>
              <p:cNvGrpSpPr/>
              <p:nvPr/>
            </p:nvGrpSpPr>
            <p:grpSpPr>
              <a:xfrm>
                <a:off x="818164" y="2350132"/>
                <a:ext cx="218112" cy="568507"/>
                <a:chOff x="-425986" y="1487732"/>
                <a:chExt cx="218112" cy="568507"/>
              </a:xfrm>
              <a:grpFill/>
            </p:grpSpPr>
            <p:sp>
              <p:nvSpPr>
                <p:cNvPr id="3449" name="Ellipse 3448"/>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450" name="Abgerundetes Rechteck 3449"/>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451" name="Gruppieren 3450"/>
                <p:cNvGrpSpPr/>
                <p:nvPr/>
              </p:nvGrpSpPr>
              <p:grpSpPr>
                <a:xfrm>
                  <a:off x="-362694" y="1857588"/>
                  <a:ext cx="91529" cy="198651"/>
                  <a:chOff x="1249411" y="1900091"/>
                  <a:chExt cx="91529" cy="198651"/>
                </a:xfrm>
                <a:grpFill/>
              </p:grpSpPr>
              <p:sp>
                <p:nvSpPr>
                  <p:cNvPr id="3454" name="Abgerundetes Rechteck 3453"/>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455" name="Abgerundetes Rechteck 3454"/>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452" name="Abgerundetes Rechteck 3451"/>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453" name="Abgerundetes Rechteck 3452"/>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456" name="Gruppieren 3455"/>
              <p:cNvGrpSpPr/>
              <p:nvPr/>
            </p:nvGrpSpPr>
            <p:grpSpPr>
              <a:xfrm>
                <a:off x="1325058" y="2205406"/>
                <a:ext cx="218112" cy="568507"/>
                <a:chOff x="-425986" y="1487732"/>
                <a:chExt cx="218112" cy="568507"/>
              </a:xfrm>
              <a:grpFill/>
            </p:grpSpPr>
            <p:sp>
              <p:nvSpPr>
                <p:cNvPr id="3457" name="Ellipse 3456"/>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458" name="Abgerundetes Rechteck 3457"/>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459" name="Gruppieren 3458"/>
                <p:cNvGrpSpPr/>
                <p:nvPr/>
              </p:nvGrpSpPr>
              <p:grpSpPr>
                <a:xfrm>
                  <a:off x="-362694" y="1857588"/>
                  <a:ext cx="91529" cy="198651"/>
                  <a:chOff x="1249411" y="1900091"/>
                  <a:chExt cx="91529" cy="198651"/>
                </a:xfrm>
                <a:grpFill/>
              </p:grpSpPr>
              <p:sp>
                <p:nvSpPr>
                  <p:cNvPr id="3462" name="Abgerundetes Rechteck 3461"/>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463" name="Abgerundetes Rechteck 3462"/>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460" name="Abgerundetes Rechteck 3459"/>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461" name="Abgerundetes Rechteck 3460"/>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464" name="Gruppieren 3463"/>
              <p:cNvGrpSpPr/>
              <p:nvPr/>
            </p:nvGrpSpPr>
            <p:grpSpPr>
              <a:xfrm>
                <a:off x="1808703" y="2433163"/>
                <a:ext cx="218112" cy="568507"/>
                <a:chOff x="-425986" y="1487732"/>
                <a:chExt cx="218112" cy="568507"/>
              </a:xfrm>
              <a:grpFill/>
            </p:grpSpPr>
            <p:sp>
              <p:nvSpPr>
                <p:cNvPr id="3465" name="Ellipse 3464"/>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466" name="Abgerundetes Rechteck 3465"/>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467" name="Gruppieren 3466"/>
                <p:cNvGrpSpPr/>
                <p:nvPr/>
              </p:nvGrpSpPr>
              <p:grpSpPr>
                <a:xfrm>
                  <a:off x="-362694" y="1857588"/>
                  <a:ext cx="91529" cy="198651"/>
                  <a:chOff x="1249411" y="1900091"/>
                  <a:chExt cx="91529" cy="198651"/>
                </a:xfrm>
                <a:grpFill/>
              </p:grpSpPr>
              <p:sp>
                <p:nvSpPr>
                  <p:cNvPr id="3470" name="Abgerundetes Rechteck 3469"/>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471" name="Abgerundetes Rechteck 3470"/>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468" name="Abgerundetes Rechteck 3467"/>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469" name="Abgerundetes Rechteck 3468"/>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472" name="Gruppieren 3471"/>
              <p:cNvGrpSpPr/>
              <p:nvPr/>
            </p:nvGrpSpPr>
            <p:grpSpPr>
              <a:xfrm>
                <a:off x="2121591" y="1972427"/>
                <a:ext cx="218112" cy="568507"/>
                <a:chOff x="-425986" y="1487732"/>
                <a:chExt cx="218112" cy="568507"/>
              </a:xfrm>
              <a:grpFill/>
            </p:grpSpPr>
            <p:sp>
              <p:nvSpPr>
                <p:cNvPr id="3473" name="Ellipse 3472"/>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474" name="Abgerundetes Rechteck 3473"/>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475" name="Gruppieren 3474"/>
                <p:cNvGrpSpPr/>
                <p:nvPr/>
              </p:nvGrpSpPr>
              <p:grpSpPr>
                <a:xfrm>
                  <a:off x="-362694" y="1857588"/>
                  <a:ext cx="91529" cy="198651"/>
                  <a:chOff x="1249411" y="1900091"/>
                  <a:chExt cx="91529" cy="198651"/>
                </a:xfrm>
                <a:grpFill/>
              </p:grpSpPr>
              <p:sp>
                <p:nvSpPr>
                  <p:cNvPr id="3478" name="Abgerundetes Rechteck 3477"/>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479" name="Abgerundetes Rechteck 3478"/>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476" name="Abgerundetes Rechteck 3475"/>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477" name="Abgerundetes Rechteck 3476"/>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480" name="Gruppieren 3479"/>
              <p:cNvGrpSpPr/>
              <p:nvPr/>
            </p:nvGrpSpPr>
            <p:grpSpPr>
              <a:xfrm>
                <a:off x="2403633" y="2246314"/>
                <a:ext cx="218112" cy="568507"/>
                <a:chOff x="-425986" y="1487732"/>
                <a:chExt cx="218112" cy="568507"/>
              </a:xfrm>
              <a:grpFill/>
            </p:grpSpPr>
            <p:sp>
              <p:nvSpPr>
                <p:cNvPr id="3481" name="Ellipse 3480"/>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482" name="Abgerundetes Rechteck 3481"/>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483" name="Gruppieren 3482"/>
                <p:cNvGrpSpPr/>
                <p:nvPr/>
              </p:nvGrpSpPr>
              <p:grpSpPr>
                <a:xfrm>
                  <a:off x="-362694" y="1857588"/>
                  <a:ext cx="91529" cy="198651"/>
                  <a:chOff x="1249411" y="1900091"/>
                  <a:chExt cx="91529" cy="198651"/>
                </a:xfrm>
                <a:grpFill/>
              </p:grpSpPr>
              <p:sp>
                <p:nvSpPr>
                  <p:cNvPr id="3486" name="Abgerundetes Rechteck 3485"/>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487" name="Abgerundetes Rechteck 3486"/>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484" name="Abgerundetes Rechteck 3483"/>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485" name="Abgerundetes Rechteck 3484"/>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488" name="Gruppieren 3487"/>
              <p:cNvGrpSpPr/>
              <p:nvPr/>
            </p:nvGrpSpPr>
            <p:grpSpPr>
              <a:xfrm>
                <a:off x="2175030" y="2644455"/>
                <a:ext cx="218112" cy="568507"/>
                <a:chOff x="-425986" y="1487732"/>
                <a:chExt cx="218112" cy="568507"/>
              </a:xfrm>
              <a:grpFill/>
            </p:grpSpPr>
            <p:sp>
              <p:nvSpPr>
                <p:cNvPr id="3489" name="Ellipse 3488"/>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490" name="Abgerundetes Rechteck 3489"/>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491" name="Gruppieren 3490"/>
                <p:cNvGrpSpPr/>
                <p:nvPr/>
              </p:nvGrpSpPr>
              <p:grpSpPr>
                <a:xfrm>
                  <a:off x="-362694" y="1857588"/>
                  <a:ext cx="91529" cy="198651"/>
                  <a:chOff x="1249411" y="1900091"/>
                  <a:chExt cx="91529" cy="198651"/>
                </a:xfrm>
                <a:grpFill/>
              </p:grpSpPr>
              <p:sp>
                <p:nvSpPr>
                  <p:cNvPr id="3494" name="Abgerundetes Rechteck 3493"/>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495" name="Abgerundetes Rechteck 3494"/>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492" name="Abgerundetes Rechteck 3491"/>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493" name="Abgerundetes Rechteck 3492"/>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496" name="Gruppieren 3495"/>
              <p:cNvGrpSpPr/>
              <p:nvPr/>
            </p:nvGrpSpPr>
            <p:grpSpPr>
              <a:xfrm>
                <a:off x="2842307" y="2668907"/>
                <a:ext cx="218112" cy="568507"/>
                <a:chOff x="-425986" y="1487732"/>
                <a:chExt cx="218112" cy="568507"/>
              </a:xfrm>
              <a:grpFill/>
            </p:grpSpPr>
            <p:sp>
              <p:nvSpPr>
                <p:cNvPr id="3497" name="Ellipse 3496"/>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498" name="Abgerundetes Rechteck 3497"/>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499" name="Gruppieren 3498"/>
                <p:cNvGrpSpPr/>
                <p:nvPr/>
              </p:nvGrpSpPr>
              <p:grpSpPr>
                <a:xfrm>
                  <a:off x="-362694" y="1857588"/>
                  <a:ext cx="91529" cy="198651"/>
                  <a:chOff x="1249411" y="1900091"/>
                  <a:chExt cx="91529" cy="198651"/>
                </a:xfrm>
                <a:grpFill/>
              </p:grpSpPr>
              <p:sp>
                <p:nvSpPr>
                  <p:cNvPr id="3502" name="Abgerundetes Rechteck 3501"/>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503" name="Abgerundetes Rechteck 3502"/>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500" name="Abgerundetes Rechteck 3499"/>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501" name="Abgerundetes Rechteck 3500"/>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504" name="Gruppieren 3503"/>
              <p:cNvGrpSpPr/>
              <p:nvPr/>
            </p:nvGrpSpPr>
            <p:grpSpPr>
              <a:xfrm>
                <a:off x="2705056" y="3312818"/>
                <a:ext cx="218112" cy="568507"/>
                <a:chOff x="-425986" y="1487732"/>
                <a:chExt cx="218112" cy="568507"/>
              </a:xfrm>
              <a:grpFill/>
            </p:grpSpPr>
            <p:sp>
              <p:nvSpPr>
                <p:cNvPr id="3505" name="Ellipse 3504"/>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506" name="Abgerundetes Rechteck 3505"/>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507" name="Gruppieren 3506"/>
                <p:cNvGrpSpPr/>
                <p:nvPr/>
              </p:nvGrpSpPr>
              <p:grpSpPr>
                <a:xfrm>
                  <a:off x="-362694" y="1857588"/>
                  <a:ext cx="91529" cy="198651"/>
                  <a:chOff x="1249411" y="1900091"/>
                  <a:chExt cx="91529" cy="198651"/>
                </a:xfrm>
                <a:grpFill/>
              </p:grpSpPr>
              <p:sp>
                <p:nvSpPr>
                  <p:cNvPr id="3510" name="Abgerundetes Rechteck 3509"/>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511" name="Abgerundetes Rechteck 3510"/>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508" name="Abgerundetes Rechteck 3507"/>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509" name="Abgerundetes Rechteck 3508"/>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512" name="Gruppieren 3511"/>
              <p:cNvGrpSpPr/>
              <p:nvPr/>
            </p:nvGrpSpPr>
            <p:grpSpPr>
              <a:xfrm>
                <a:off x="2369852" y="3136645"/>
                <a:ext cx="218112" cy="568507"/>
                <a:chOff x="-425986" y="1487732"/>
                <a:chExt cx="218112" cy="568507"/>
              </a:xfrm>
              <a:grpFill/>
            </p:grpSpPr>
            <p:sp>
              <p:nvSpPr>
                <p:cNvPr id="3513" name="Ellipse 3512"/>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514" name="Abgerundetes Rechteck 3513"/>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515" name="Gruppieren 3514"/>
                <p:cNvGrpSpPr/>
                <p:nvPr/>
              </p:nvGrpSpPr>
              <p:grpSpPr>
                <a:xfrm>
                  <a:off x="-362694" y="1857588"/>
                  <a:ext cx="91529" cy="198651"/>
                  <a:chOff x="1249411" y="1900091"/>
                  <a:chExt cx="91529" cy="198651"/>
                </a:xfrm>
                <a:grpFill/>
              </p:grpSpPr>
              <p:sp>
                <p:nvSpPr>
                  <p:cNvPr id="3518" name="Abgerundetes Rechteck 3517"/>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519" name="Abgerundetes Rechteck 3518"/>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516" name="Abgerundetes Rechteck 3515"/>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517" name="Abgerundetes Rechteck 3516"/>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520" name="Gruppieren 3519"/>
              <p:cNvGrpSpPr/>
              <p:nvPr/>
            </p:nvGrpSpPr>
            <p:grpSpPr>
              <a:xfrm>
                <a:off x="1981876" y="3044736"/>
                <a:ext cx="218112" cy="568507"/>
                <a:chOff x="-425986" y="1487732"/>
                <a:chExt cx="218112" cy="568507"/>
              </a:xfrm>
              <a:grpFill/>
            </p:grpSpPr>
            <p:sp>
              <p:nvSpPr>
                <p:cNvPr id="3521" name="Ellipse 3520"/>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522" name="Abgerundetes Rechteck 3521"/>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523" name="Gruppieren 3522"/>
                <p:cNvGrpSpPr/>
                <p:nvPr/>
              </p:nvGrpSpPr>
              <p:grpSpPr>
                <a:xfrm>
                  <a:off x="-362694" y="1857588"/>
                  <a:ext cx="91529" cy="198651"/>
                  <a:chOff x="1249411" y="1900091"/>
                  <a:chExt cx="91529" cy="198651"/>
                </a:xfrm>
                <a:grpFill/>
              </p:grpSpPr>
              <p:sp>
                <p:nvSpPr>
                  <p:cNvPr id="3526" name="Abgerundetes Rechteck 3525"/>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527" name="Abgerundetes Rechteck 3526"/>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524" name="Abgerundetes Rechteck 3523"/>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525" name="Abgerundetes Rechteck 3524"/>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528" name="Gruppieren 3527"/>
              <p:cNvGrpSpPr/>
              <p:nvPr/>
            </p:nvGrpSpPr>
            <p:grpSpPr>
              <a:xfrm>
                <a:off x="1489914" y="2819142"/>
                <a:ext cx="218112" cy="568507"/>
                <a:chOff x="-425986" y="1487732"/>
                <a:chExt cx="218112" cy="568507"/>
              </a:xfrm>
              <a:grpFill/>
            </p:grpSpPr>
            <p:sp>
              <p:nvSpPr>
                <p:cNvPr id="3529" name="Ellipse 3528"/>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530" name="Abgerundetes Rechteck 3529"/>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531" name="Gruppieren 3530"/>
                <p:cNvGrpSpPr/>
                <p:nvPr/>
              </p:nvGrpSpPr>
              <p:grpSpPr>
                <a:xfrm>
                  <a:off x="-362694" y="1857588"/>
                  <a:ext cx="91529" cy="198651"/>
                  <a:chOff x="1249411" y="1900091"/>
                  <a:chExt cx="91529" cy="198651"/>
                </a:xfrm>
                <a:grpFill/>
              </p:grpSpPr>
              <p:sp>
                <p:nvSpPr>
                  <p:cNvPr id="3534" name="Abgerundetes Rechteck 3533"/>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535" name="Abgerundetes Rechteck 3534"/>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532" name="Abgerundetes Rechteck 3531"/>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533" name="Abgerundetes Rechteck 3532"/>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536" name="Gruppieren 3535"/>
              <p:cNvGrpSpPr/>
              <p:nvPr/>
            </p:nvGrpSpPr>
            <p:grpSpPr>
              <a:xfrm>
                <a:off x="564373" y="2927757"/>
                <a:ext cx="218112" cy="568507"/>
                <a:chOff x="-425986" y="1487732"/>
                <a:chExt cx="218112" cy="568507"/>
              </a:xfrm>
              <a:grpFill/>
            </p:grpSpPr>
            <p:sp>
              <p:nvSpPr>
                <p:cNvPr id="3537" name="Ellipse 3536"/>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538" name="Abgerundetes Rechteck 3537"/>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539" name="Gruppieren 3538"/>
                <p:cNvGrpSpPr/>
                <p:nvPr/>
              </p:nvGrpSpPr>
              <p:grpSpPr>
                <a:xfrm>
                  <a:off x="-362694" y="1857588"/>
                  <a:ext cx="91529" cy="198651"/>
                  <a:chOff x="1249411" y="1900091"/>
                  <a:chExt cx="91529" cy="198651"/>
                </a:xfrm>
                <a:grpFill/>
              </p:grpSpPr>
              <p:sp>
                <p:nvSpPr>
                  <p:cNvPr id="3542" name="Abgerundetes Rechteck 3541"/>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543" name="Abgerundetes Rechteck 3542"/>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540" name="Abgerundetes Rechteck 3539"/>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541" name="Abgerundetes Rechteck 3540"/>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544" name="Gruppieren 3543"/>
              <p:cNvGrpSpPr/>
              <p:nvPr/>
            </p:nvGrpSpPr>
            <p:grpSpPr>
              <a:xfrm>
                <a:off x="253801" y="2602334"/>
                <a:ext cx="218112" cy="568507"/>
                <a:chOff x="-425986" y="1487732"/>
                <a:chExt cx="218112" cy="568507"/>
              </a:xfrm>
              <a:grpFill/>
            </p:grpSpPr>
            <p:sp>
              <p:nvSpPr>
                <p:cNvPr id="3545" name="Ellipse 3544"/>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546" name="Abgerundetes Rechteck 3545"/>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547" name="Gruppieren 3546"/>
                <p:cNvGrpSpPr/>
                <p:nvPr/>
              </p:nvGrpSpPr>
              <p:grpSpPr>
                <a:xfrm>
                  <a:off x="-362694" y="1857588"/>
                  <a:ext cx="91529" cy="198651"/>
                  <a:chOff x="1249411" y="1900091"/>
                  <a:chExt cx="91529" cy="198651"/>
                </a:xfrm>
                <a:grpFill/>
              </p:grpSpPr>
              <p:sp>
                <p:nvSpPr>
                  <p:cNvPr id="3550" name="Abgerundetes Rechteck 3549"/>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551" name="Abgerundetes Rechteck 3550"/>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548" name="Abgerundetes Rechteck 3547"/>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549" name="Abgerundetes Rechteck 3548"/>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552" name="Gruppieren 3551"/>
              <p:cNvGrpSpPr/>
              <p:nvPr/>
            </p:nvGrpSpPr>
            <p:grpSpPr>
              <a:xfrm>
                <a:off x="310103" y="3389441"/>
                <a:ext cx="218112" cy="568507"/>
                <a:chOff x="-425986" y="1487732"/>
                <a:chExt cx="218112" cy="568507"/>
              </a:xfrm>
              <a:grpFill/>
            </p:grpSpPr>
            <p:sp>
              <p:nvSpPr>
                <p:cNvPr id="3553" name="Ellipse 3552"/>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554" name="Abgerundetes Rechteck 3553"/>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555" name="Gruppieren 3554"/>
                <p:cNvGrpSpPr/>
                <p:nvPr/>
              </p:nvGrpSpPr>
              <p:grpSpPr>
                <a:xfrm>
                  <a:off x="-362694" y="1857588"/>
                  <a:ext cx="91529" cy="198651"/>
                  <a:chOff x="1249411" y="1900091"/>
                  <a:chExt cx="91529" cy="198651"/>
                </a:xfrm>
                <a:grpFill/>
              </p:grpSpPr>
              <p:sp>
                <p:nvSpPr>
                  <p:cNvPr id="3558" name="Abgerundetes Rechteck 3557"/>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559" name="Abgerundetes Rechteck 3558"/>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556" name="Abgerundetes Rechteck 3555"/>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557" name="Abgerundetes Rechteck 3556"/>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560" name="Gruppieren 3559"/>
              <p:cNvGrpSpPr/>
              <p:nvPr/>
            </p:nvGrpSpPr>
            <p:grpSpPr>
              <a:xfrm>
                <a:off x="738099" y="3387558"/>
                <a:ext cx="218112" cy="568507"/>
                <a:chOff x="-425986" y="1487732"/>
                <a:chExt cx="218112" cy="568507"/>
              </a:xfrm>
              <a:grpFill/>
            </p:grpSpPr>
            <p:sp>
              <p:nvSpPr>
                <p:cNvPr id="3561" name="Ellipse 3560"/>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562" name="Abgerundetes Rechteck 3561"/>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563" name="Gruppieren 3562"/>
                <p:cNvGrpSpPr/>
                <p:nvPr/>
              </p:nvGrpSpPr>
              <p:grpSpPr>
                <a:xfrm>
                  <a:off x="-362694" y="1857588"/>
                  <a:ext cx="91529" cy="198651"/>
                  <a:chOff x="1249411" y="1900091"/>
                  <a:chExt cx="91529" cy="198651"/>
                </a:xfrm>
                <a:grpFill/>
              </p:grpSpPr>
              <p:sp>
                <p:nvSpPr>
                  <p:cNvPr id="3566" name="Abgerundetes Rechteck 3565"/>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567" name="Abgerundetes Rechteck 3566"/>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564" name="Abgerundetes Rechteck 3563"/>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565" name="Abgerundetes Rechteck 3564"/>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568" name="Gruppieren 3567"/>
              <p:cNvGrpSpPr/>
              <p:nvPr/>
            </p:nvGrpSpPr>
            <p:grpSpPr>
              <a:xfrm>
                <a:off x="1123250" y="3280590"/>
                <a:ext cx="218112" cy="568507"/>
                <a:chOff x="-425986" y="1487732"/>
                <a:chExt cx="218112" cy="568507"/>
              </a:xfrm>
              <a:grpFill/>
            </p:grpSpPr>
            <p:sp>
              <p:nvSpPr>
                <p:cNvPr id="3569" name="Ellipse 3568"/>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570" name="Abgerundetes Rechteck 3569"/>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571" name="Gruppieren 3570"/>
                <p:cNvGrpSpPr/>
                <p:nvPr/>
              </p:nvGrpSpPr>
              <p:grpSpPr>
                <a:xfrm>
                  <a:off x="-362694" y="1857588"/>
                  <a:ext cx="91529" cy="198651"/>
                  <a:chOff x="1249411" y="1900091"/>
                  <a:chExt cx="91529" cy="198651"/>
                </a:xfrm>
                <a:grpFill/>
              </p:grpSpPr>
              <p:sp>
                <p:nvSpPr>
                  <p:cNvPr id="3574" name="Abgerundetes Rechteck 3573"/>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575" name="Abgerundetes Rechteck 3574"/>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572" name="Abgerundetes Rechteck 3571"/>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573" name="Abgerundetes Rechteck 3572"/>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576" name="Gruppieren 3575"/>
              <p:cNvGrpSpPr/>
              <p:nvPr/>
            </p:nvGrpSpPr>
            <p:grpSpPr>
              <a:xfrm>
                <a:off x="529490" y="3808082"/>
                <a:ext cx="218112" cy="568507"/>
                <a:chOff x="-425986" y="1487732"/>
                <a:chExt cx="218112" cy="568507"/>
              </a:xfrm>
              <a:grpFill/>
            </p:grpSpPr>
            <p:sp>
              <p:nvSpPr>
                <p:cNvPr id="3577" name="Ellipse 3576"/>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578" name="Abgerundetes Rechteck 3577"/>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579" name="Gruppieren 3578"/>
                <p:cNvGrpSpPr/>
                <p:nvPr/>
              </p:nvGrpSpPr>
              <p:grpSpPr>
                <a:xfrm>
                  <a:off x="-362694" y="1857588"/>
                  <a:ext cx="91529" cy="198651"/>
                  <a:chOff x="1249411" y="1900091"/>
                  <a:chExt cx="91529" cy="198651"/>
                </a:xfrm>
                <a:grpFill/>
              </p:grpSpPr>
              <p:sp>
                <p:nvSpPr>
                  <p:cNvPr id="3582" name="Abgerundetes Rechteck 3581"/>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583" name="Abgerundetes Rechteck 3582"/>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580" name="Abgerundetes Rechteck 3579"/>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581" name="Abgerundetes Rechteck 3580"/>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584" name="Gruppieren 3583"/>
              <p:cNvGrpSpPr/>
              <p:nvPr/>
            </p:nvGrpSpPr>
            <p:grpSpPr>
              <a:xfrm>
                <a:off x="1856928" y="4070676"/>
                <a:ext cx="218112" cy="568507"/>
                <a:chOff x="-425986" y="1487732"/>
                <a:chExt cx="218112" cy="568507"/>
              </a:xfrm>
              <a:grpFill/>
            </p:grpSpPr>
            <p:sp>
              <p:nvSpPr>
                <p:cNvPr id="3585" name="Ellipse 3584"/>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586" name="Abgerundetes Rechteck 3585"/>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587" name="Gruppieren 3586"/>
                <p:cNvGrpSpPr/>
                <p:nvPr/>
              </p:nvGrpSpPr>
              <p:grpSpPr>
                <a:xfrm>
                  <a:off x="-362694" y="1857588"/>
                  <a:ext cx="91529" cy="198651"/>
                  <a:chOff x="1249411" y="1900091"/>
                  <a:chExt cx="91529" cy="198651"/>
                </a:xfrm>
                <a:grpFill/>
              </p:grpSpPr>
              <p:sp>
                <p:nvSpPr>
                  <p:cNvPr id="3590" name="Abgerundetes Rechteck 3589"/>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591" name="Abgerundetes Rechteck 3590"/>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588" name="Abgerundetes Rechteck 3587"/>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589" name="Abgerundetes Rechteck 3588"/>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592" name="Gruppieren 3591"/>
              <p:cNvGrpSpPr/>
              <p:nvPr/>
            </p:nvGrpSpPr>
            <p:grpSpPr>
              <a:xfrm>
                <a:off x="1293154" y="4312402"/>
                <a:ext cx="218112" cy="568507"/>
                <a:chOff x="-425986" y="1487732"/>
                <a:chExt cx="218112" cy="568507"/>
              </a:xfrm>
              <a:grpFill/>
            </p:grpSpPr>
            <p:sp>
              <p:nvSpPr>
                <p:cNvPr id="3593" name="Ellipse 3592"/>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594" name="Abgerundetes Rechteck 3593"/>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595" name="Gruppieren 3594"/>
                <p:cNvGrpSpPr/>
                <p:nvPr/>
              </p:nvGrpSpPr>
              <p:grpSpPr>
                <a:xfrm>
                  <a:off x="-362694" y="1857588"/>
                  <a:ext cx="91529" cy="198651"/>
                  <a:chOff x="1249411" y="1900091"/>
                  <a:chExt cx="91529" cy="198651"/>
                </a:xfrm>
                <a:grpFill/>
              </p:grpSpPr>
              <p:sp>
                <p:nvSpPr>
                  <p:cNvPr id="3598" name="Abgerundetes Rechteck 3597"/>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599" name="Abgerundetes Rechteck 3598"/>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596" name="Abgerundetes Rechteck 3595"/>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597" name="Abgerundetes Rechteck 3596"/>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600" name="Gruppieren 3599"/>
              <p:cNvGrpSpPr/>
              <p:nvPr/>
            </p:nvGrpSpPr>
            <p:grpSpPr>
              <a:xfrm>
                <a:off x="728194" y="4429347"/>
                <a:ext cx="218112" cy="568507"/>
                <a:chOff x="-425986" y="1487732"/>
                <a:chExt cx="218112" cy="568507"/>
              </a:xfrm>
              <a:grpFill/>
            </p:grpSpPr>
            <p:sp>
              <p:nvSpPr>
                <p:cNvPr id="3601" name="Ellipse 3600"/>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602" name="Abgerundetes Rechteck 3601"/>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603" name="Gruppieren 3602"/>
                <p:cNvGrpSpPr/>
                <p:nvPr/>
              </p:nvGrpSpPr>
              <p:grpSpPr>
                <a:xfrm>
                  <a:off x="-362694" y="1857588"/>
                  <a:ext cx="91529" cy="198651"/>
                  <a:chOff x="1249411" y="1900091"/>
                  <a:chExt cx="91529" cy="198651"/>
                </a:xfrm>
                <a:grpFill/>
              </p:grpSpPr>
              <p:sp>
                <p:nvSpPr>
                  <p:cNvPr id="3606" name="Abgerundetes Rechteck 3605"/>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607" name="Abgerundetes Rechteck 3606"/>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604" name="Abgerundetes Rechteck 3603"/>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605" name="Abgerundetes Rechteck 3604"/>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608" name="Gruppieren 3607"/>
              <p:cNvGrpSpPr/>
              <p:nvPr/>
            </p:nvGrpSpPr>
            <p:grpSpPr>
              <a:xfrm>
                <a:off x="562018" y="4978856"/>
                <a:ext cx="218112" cy="568507"/>
                <a:chOff x="-425986" y="1487732"/>
                <a:chExt cx="218112" cy="568507"/>
              </a:xfrm>
              <a:grpFill/>
            </p:grpSpPr>
            <p:sp>
              <p:nvSpPr>
                <p:cNvPr id="3609" name="Ellipse 3608"/>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610" name="Abgerundetes Rechteck 3609"/>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611" name="Gruppieren 3610"/>
                <p:cNvGrpSpPr/>
                <p:nvPr/>
              </p:nvGrpSpPr>
              <p:grpSpPr>
                <a:xfrm>
                  <a:off x="-362694" y="1857588"/>
                  <a:ext cx="91529" cy="198651"/>
                  <a:chOff x="1249411" y="1900091"/>
                  <a:chExt cx="91529" cy="198651"/>
                </a:xfrm>
                <a:grpFill/>
              </p:grpSpPr>
              <p:sp>
                <p:nvSpPr>
                  <p:cNvPr id="3614" name="Abgerundetes Rechteck 3613"/>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615" name="Abgerundetes Rechteck 3614"/>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612" name="Abgerundetes Rechteck 3611"/>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613" name="Abgerundetes Rechteck 3612"/>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616" name="Gruppieren 3615"/>
              <p:cNvGrpSpPr/>
              <p:nvPr/>
            </p:nvGrpSpPr>
            <p:grpSpPr>
              <a:xfrm>
                <a:off x="337641" y="5378906"/>
                <a:ext cx="218112" cy="568507"/>
                <a:chOff x="-425986" y="1487732"/>
                <a:chExt cx="218112" cy="568507"/>
              </a:xfrm>
              <a:grpFill/>
            </p:grpSpPr>
            <p:sp>
              <p:nvSpPr>
                <p:cNvPr id="3617" name="Ellipse 3616"/>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618" name="Abgerundetes Rechteck 3617"/>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619" name="Gruppieren 3618"/>
                <p:cNvGrpSpPr/>
                <p:nvPr/>
              </p:nvGrpSpPr>
              <p:grpSpPr>
                <a:xfrm>
                  <a:off x="-362694" y="1857588"/>
                  <a:ext cx="91529" cy="198651"/>
                  <a:chOff x="1249411" y="1900091"/>
                  <a:chExt cx="91529" cy="198651"/>
                </a:xfrm>
                <a:grpFill/>
              </p:grpSpPr>
              <p:sp>
                <p:nvSpPr>
                  <p:cNvPr id="3622" name="Abgerundetes Rechteck 3621"/>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623" name="Abgerundetes Rechteck 3622"/>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620" name="Abgerundetes Rechteck 3619"/>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621" name="Abgerundetes Rechteck 3620"/>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624" name="Gruppieren 3623"/>
              <p:cNvGrpSpPr/>
              <p:nvPr/>
            </p:nvGrpSpPr>
            <p:grpSpPr>
              <a:xfrm>
                <a:off x="901309" y="5132813"/>
                <a:ext cx="218112" cy="568507"/>
                <a:chOff x="-425986" y="1487732"/>
                <a:chExt cx="218112" cy="568507"/>
              </a:xfrm>
              <a:grpFill/>
            </p:grpSpPr>
            <p:sp>
              <p:nvSpPr>
                <p:cNvPr id="3625" name="Ellipse 3624"/>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626" name="Abgerundetes Rechteck 3625"/>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627" name="Gruppieren 3626"/>
                <p:cNvGrpSpPr/>
                <p:nvPr/>
              </p:nvGrpSpPr>
              <p:grpSpPr>
                <a:xfrm>
                  <a:off x="-362694" y="1857588"/>
                  <a:ext cx="91529" cy="198651"/>
                  <a:chOff x="1249411" y="1900091"/>
                  <a:chExt cx="91529" cy="198651"/>
                </a:xfrm>
                <a:grpFill/>
              </p:grpSpPr>
              <p:sp>
                <p:nvSpPr>
                  <p:cNvPr id="3630" name="Abgerundetes Rechteck 3629"/>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631" name="Abgerundetes Rechteck 3630"/>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628" name="Abgerundetes Rechteck 3627"/>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629" name="Abgerundetes Rechteck 3628"/>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632" name="Gruppieren 3631"/>
              <p:cNvGrpSpPr/>
              <p:nvPr/>
            </p:nvGrpSpPr>
            <p:grpSpPr>
              <a:xfrm>
                <a:off x="1412013" y="4989204"/>
                <a:ext cx="218112" cy="568507"/>
                <a:chOff x="-425986" y="1487732"/>
                <a:chExt cx="218112" cy="568507"/>
              </a:xfrm>
              <a:grpFill/>
            </p:grpSpPr>
            <p:sp>
              <p:nvSpPr>
                <p:cNvPr id="3633" name="Ellipse 3632"/>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634" name="Abgerundetes Rechteck 3633"/>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635" name="Gruppieren 3634"/>
                <p:cNvGrpSpPr/>
                <p:nvPr/>
              </p:nvGrpSpPr>
              <p:grpSpPr>
                <a:xfrm>
                  <a:off x="-362694" y="1857588"/>
                  <a:ext cx="91529" cy="198651"/>
                  <a:chOff x="1249411" y="1900091"/>
                  <a:chExt cx="91529" cy="198651"/>
                </a:xfrm>
                <a:grpFill/>
              </p:grpSpPr>
              <p:sp>
                <p:nvSpPr>
                  <p:cNvPr id="3638" name="Abgerundetes Rechteck 3637"/>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639" name="Abgerundetes Rechteck 3638"/>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636" name="Abgerundetes Rechteck 3635"/>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637" name="Abgerundetes Rechteck 3636"/>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640" name="Gruppieren 3639"/>
              <p:cNvGrpSpPr/>
              <p:nvPr/>
            </p:nvGrpSpPr>
            <p:grpSpPr>
              <a:xfrm>
                <a:off x="647334" y="5713725"/>
                <a:ext cx="218112" cy="568507"/>
                <a:chOff x="-425986" y="1487732"/>
                <a:chExt cx="218112" cy="568507"/>
              </a:xfrm>
              <a:grpFill/>
            </p:grpSpPr>
            <p:sp>
              <p:nvSpPr>
                <p:cNvPr id="3641" name="Ellipse 3640"/>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642" name="Abgerundetes Rechteck 3641"/>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643" name="Gruppieren 3642"/>
                <p:cNvGrpSpPr/>
                <p:nvPr/>
              </p:nvGrpSpPr>
              <p:grpSpPr>
                <a:xfrm>
                  <a:off x="-362694" y="1857588"/>
                  <a:ext cx="91529" cy="198651"/>
                  <a:chOff x="1249411" y="1900091"/>
                  <a:chExt cx="91529" cy="198651"/>
                </a:xfrm>
                <a:grpFill/>
              </p:grpSpPr>
              <p:sp>
                <p:nvSpPr>
                  <p:cNvPr id="3646" name="Abgerundetes Rechteck 3645"/>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647" name="Abgerundetes Rechteck 3646"/>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644" name="Abgerundetes Rechteck 3643"/>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645" name="Abgerundetes Rechteck 3644"/>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648" name="Gruppieren 3647"/>
              <p:cNvGrpSpPr/>
              <p:nvPr/>
            </p:nvGrpSpPr>
            <p:grpSpPr>
              <a:xfrm>
                <a:off x="1891497" y="5219334"/>
                <a:ext cx="218112" cy="568507"/>
                <a:chOff x="-425986" y="1487732"/>
                <a:chExt cx="218112" cy="568507"/>
              </a:xfrm>
              <a:grpFill/>
            </p:grpSpPr>
            <p:sp>
              <p:nvSpPr>
                <p:cNvPr id="3649" name="Ellipse 3648"/>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650" name="Abgerundetes Rechteck 3649"/>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651" name="Gruppieren 3650"/>
                <p:cNvGrpSpPr/>
                <p:nvPr/>
              </p:nvGrpSpPr>
              <p:grpSpPr>
                <a:xfrm>
                  <a:off x="-362694" y="1857588"/>
                  <a:ext cx="91529" cy="198651"/>
                  <a:chOff x="1249411" y="1900091"/>
                  <a:chExt cx="91529" cy="198651"/>
                </a:xfrm>
                <a:grpFill/>
              </p:grpSpPr>
              <p:sp>
                <p:nvSpPr>
                  <p:cNvPr id="3654" name="Abgerundetes Rechteck 3653"/>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655" name="Abgerundetes Rechteck 3654"/>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652" name="Abgerundetes Rechteck 3651"/>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653" name="Abgerundetes Rechteck 3652"/>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656" name="Gruppieren 3655"/>
              <p:cNvGrpSpPr/>
              <p:nvPr/>
            </p:nvGrpSpPr>
            <p:grpSpPr>
              <a:xfrm>
                <a:off x="2485936" y="5032856"/>
                <a:ext cx="218112" cy="568507"/>
                <a:chOff x="-425986" y="1487732"/>
                <a:chExt cx="218112" cy="568507"/>
              </a:xfrm>
              <a:grpFill/>
            </p:grpSpPr>
            <p:sp>
              <p:nvSpPr>
                <p:cNvPr id="3657" name="Ellipse 3656"/>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658" name="Abgerundetes Rechteck 3657"/>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659" name="Gruppieren 3658"/>
                <p:cNvGrpSpPr/>
                <p:nvPr/>
              </p:nvGrpSpPr>
              <p:grpSpPr>
                <a:xfrm>
                  <a:off x="-362694" y="1857588"/>
                  <a:ext cx="91529" cy="198651"/>
                  <a:chOff x="1249411" y="1900091"/>
                  <a:chExt cx="91529" cy="198651"/>
                </a:xfrm>
                <a:grpFill/>
              </p:grpSpPr>
              <p:sp>
                <p:nvSpPr>
                  <p:cNvPr id="3662" name="Abgerundetes Rechteck 3661"/>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663" name="Abgerundetes Rechteck 3662"/>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660" name="Abgerundetes Rechteck 3659"/>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661" name="Abgerundetes Rechteck 3660"/>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664" name="Gruppieren 3663"/>
              <p:cNvGrpSpPr/>
              <p:nvPr/>
            </p:nvGrpSpPr>
            <p:grpSpPr>
              <a:xfrm>
                <a:off x="2203624" y="4756748"/>
                <a:ext cx="218112" cy="568507"/>
                <a:chOff x="-425986" y="1487732"/>
                <a:chExt cx="218112" cy="568507"/>
              </a:xfrm>
              <a:grpFill/>
            </p:grpSpPr>
            <p:sp>
              <p:nvSpPr>
                <p:cNvPr id="3665" name="Ellipse 3664"/>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666" name="Abgerundetes Rechteck 3665"/>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667" name="Gruppieren 3666"/>
                <p:cNvGrpSpPr/>
                <p:nvPr/>
              </p:nvGrpSpPr>
              <p:grpSpPr>
                <a:xfrm>
                  <a:off x="-362694" y="1857588"/>
                  <a:ext cx="91529" cy="198651"/>
                  <a:chOff x="1249411" y="1900091"/>
                  <a:chExt cx="91529" cy="198651"/>
                </a:xfrm>
                <a:grpFill/>
              </p:grpSpPr>
              <p:sp>
                <p:nvSpPr>
                  <p:cNvPr id="3670" name="Abgerundetes Rechteck 3669"/>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671" name="Abgerundetes Rechteck 3670"/>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668" name="Abgerundetes Rechteck 3667"/>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669" name="Abgerundetes Rechteck 3668"/>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672" name="Gruppieren 3671"/>
              <p:cNvGrpSpPr/>
              <p:nvPr/>
            </p:nvGrpSpPr>
            <p:grpSpPr>
              <a:xfrm>
                <a:off x="2447737" y="5730300"/>
                <a:ext cx="218112" cy="568507"/>
                <a:chOff x="-425986" y="1487732"/>
                <a:chExt cx="218112" cy="568507"/>
              </a:xfrm>
              <a:grpFill/>
            </p:grpSpPr>
            <p:sp>
              <p:nvSpPr>
                <p:cNvPr id="3673" name="Ellipse 3672"/>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674" name="Abgerundetes Rechteck 3673"/>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675" name="Gruppieren 3674"/>
                <p:cNvGrpSpPr/>
                <p:nvPr/>
              </p:nvGrpSpPr>
              <p:grpSpPr>
                <a:xfrm>
                  <a:off x="-362694" y="1857588"/>
                  <a:ext cx="91529" cy="198651"/>
                  <a:chOff x="1249411" y="1900091"/>
                  <a:chExt cx="91529" cy="198651"/>
                </a:xfrm>
                <a:grpFill/>
              </p:grpSpPr>
              <p:sp>
                <p:nvSpPr>
                  <p:cNvPr id="3678" name="Abgerundetes Rechteck 3677"/>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679" name="Abgerundetes Rechteck 3678"/>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676" name="Abgerundetes Rechteck 3675"/>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677" name="Abgerundetes Rechteck 3676"/>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680" name="Gruppieren 3679"/>
              <p:cNvGrpSpPr/>
              <p:nvPr/>
            </p:nvGrpSpPr>
            <p:grpSpPr>
              <a:xfrm>
                <a:off x="2925858" y="5451588"/>
                <a:ext cx="218112" cy="568507"/>
                <a:chOff x="-425986" y="1487732"/>
                <a:chExt cx="218112" cy="568507"/>
              </a:xfrm>
              <a:grpFill/>
            </p:grpSpPr>
            <p:sp>
              <p:nvSpPr>
                <p:cNvPr id="3681" name="Ellipse 3680"/>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682" name="Abgerundetes Rechteck 3681"/>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683" name="Gruppieren 3682"/>
                <p:cNvGrpSpPr/>
                <p:nvPr/>
              </p:nvGrpSpPr>
              <p:grpSpPr>
                <a:xfrm>
                  <a:off x="-362694" y="1857588"/>
                  <a:ext cx="91529" cy="198651"/>
                  <a:chOff x="1249411" y="1900091"/>
                  <a:chExt cx="91529" cy="198651"/>
                </a:xfrm>
                <a:grpFill/>
              </p:grpSpPr>
              <p:sp>
                <p:nvSpPr>
                  <p:cNvPr id="3686" name="Abgerundetes Rechteck 3685"/>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687" name="Abgerundetes Rechteck 3686"/>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684" name="Abgerundetes Rechteck 3683"/>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685" name="Abgerundetes Rechteck 3684"/>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688" name="Gruppieren 3687"/>
              <p:cNvGrpSpPr/>
              <p:nvPr/>
            </p:nvGrpSpPr>
            <p:grpSpPr>
              <a:xfrm>
                <a:off x="2063616" y="5826512"/>
                <a:ext cx="218112" cy="568507"/>
                <a:chOff x="-425986" y="1487732"/>
                <a:chExt cx="218112" cy="568507"/>
              </a:xfrm>
              <a:grpFill/>
            </p:grpSpPr>
            <p:sp>
              <p:nvSpPr>
                <p:cNvPr id="3689" name="Ellipse 3688"/>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690" name="Abgerundetes Rechteck 3689"/>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691" name="Gruppieren 3690"/>
                <p:cNvGrpSpPr/>
                <p:nvPr/>
              </p:nvGrpSpPr>
              <p:grpSpPr>
                <a:xfrm>
                  <a:off x="-362694" y="1857588"/>
                  <a:ext cx="91529" cy="198651"/>
                  <a:chOff x="1249411" y="1900091"/>
                  <a:chExt cx="91529" cy="198651"/>
                </a:xfrm>
                <a:grpFill/>
              </p:grpSpPr>
              <p:sp>
                <p:nvSpPr>
                  <p:cNvPr id="3694" name="Abgerundetes Rechteck 3693"/>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695" name="Abgerundetes Rechteck 3694"/>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692" name="Abgerundetes Rechteck 3691"/>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693" name="Abgerundetes Rechteck 3692"/>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696" name="Gruppieren 3695"/>
              <p:cNvGrpSpPr/>
              <p:nvPr/>
            </p:nvGrpSpPr>
            <p:grpSpPr>
              <a:xfrm>
                <a:off x="1580679" y="5596541"/>
                <a:ext cx="218112" cy="568507"/>
                <a:chOff x="-425986" y="1487732"/>
                <a:chExt cx="218112" cy="568507"/>
              </a:xfrm>
              <a:grpFill/>
            </p:grpSpPr>
            <p:sp>
              <p:nvSpPr>
                <p:cNvPr id="3697" name="Ellipse 3696"/>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698" name="Abgerundetes Rechteck 3697"/>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699" name="Gruppieren 3698"/>
                <p:cNvGrpSpPr/>
                <p:nvPr/>
              </p:nvGrpSpPr>
              <p:grpSpPr>
                <a:xfrm>
                  <a:off x="-362694" y="1857588"/>
                  <a:ext cx="91529" cy="198651"/>
                  <a:chOff x="1249411" y="1900091"/>
                  <a:chExt cx="91529" cy="198651"/>
                </a:xfrm>
                <a:grpFill/>
              </p:grpSpPr>
              <p:sp>
                <p:nvSpPr>
                  <p:cNvPr id="3702" name="Abgerundetes Rechteck 3701"/>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703" name="Abgerundetes Rechteck 3702"/>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700" name="Abgerundetes Rechteck 3699"/>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701" name="Abgerundetes Rechteck 3700"/>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704" name="Gruppieren 3703"/>
              <p:cNvGrpSpPr/>
              <p:nvPr/>
            </p:nvGrpSpPr>
            <p:grpSpPr>
              <a:xfrm>
                <a:off x="1369420" y="3853274"/>
                <a:ext cx="150791" cy="393034"/>
                <a:chOff x="976944" y="1375293"/>
                <a:chExt cx="150791" cy="393034"/>
              </a:xfrm>
              <a:grpFill/>
            </p:grpSpPr>
            <p:sp>
              <p:nvSpPr>
                <p:cNvPr id="3705" name="Abgerundetes Rechteck 3704"/>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706" name="Ellipse 3705"/>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707" name="Abgerundetes Rechteck 3706"/>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708" name="Gruppieren 3707"/>
                <p:cNvGrpSpPr/>
                <p:nvPr/>
              </p:nvGrpSpPr>
              <p:grpSpPr>
                <a:xfrm>
                  <a:off x="1020701" y="1630991"/>
                  <a:ext cx="63278" cy="137336"/>
                  <a:chOff x="1018499" y="1630991"/>
                  <a:chExt cx="63278" cy="137336"/>
                </a:xfrm>
                <a:grpFill/>
              </p:grpSpPr>
              <p:sp>
                <p:nvSpPr>
                  <p:cNvPr id="3710" name="Abgerundetes Rechteck 3709"/>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711" name="Abgerundetes Rechteck 3710"/>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709" name="Abgerundetes Rechteck 3708"/>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712" name="Gruppieren 3711"/>
              <p:cNvGrpSpPr/>
              <p:nvPr/>
            </p:nvGrpSpPr>
            <p:grpSpPr>
              <a:xfrm>
                <a:off x="1076079" y="4155231"/>
                <a:ext cx="150791" cy="393034"/>
                <a:chOff x="976944" y="1375293"/>
                <a:chExt cx="150791" cy="393034"/>
              </a:xfrm>
              <a:grpFill/>
            </p:grpSpPr>
            <p:sp>
              <p:nvSpPr>
                <p:cNvPr id="3713" name="Abgerundetes Rechteck 3712"/>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714" name="Ellipse 3713"/>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715" name="Abgerundetes Rechteck 3714"/>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716" name="Gruppieren 3715"/>
                <p:cNvGrpSpPr/>
                <p:nvPr/>
              </p:nvGrpSpPr>
              <p:grpSpPr>
                <a:xfrm>
                  <a:off x="1020701" y="1630991"/>
                  <a:ext cx="63278" cy="137336"/>
                  <a:chOff x="1018499" y="1630991"/>
                  <a:chExt cx="63278" cy="137336"/>
                </a:xfrm>
                <a:grpFill/>
              </p:grpSpPr>
              <p:sp>
                <p:nvSpPr>
                  <p:cNvPr id="3718" name="Abgerundetes Rechteck 3717"/>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719" name="Abgerundetes Rechteck 3718"/>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717" name="Abgerundetes Rechteck 3716"/>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720" name="Gruppieren 3719"/>
              <p:cNvGrpSpPr/>
              <p:nvPr/>
            </p:nvGrpSpPr>
            <p:grpSpPr>
              <a:xfrm>
                <a:off x="454965" y="4431052"/>
                <a:ext cx="150791" cy="393034"/>
                <a:chOff x="976944" y="1375293"/>
                <a:chExt cx="150791" cy="393034"/>
              </a:xfrm>
              <a:grpFill/>
            </p:grpSpPr>
            <p:sp>
              <p:nvSpPr>
                <p:cNvPr id="3721" name="Abgerundetes Rechteck 3720"/>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722" name="Ellipse 3721"/>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723" name="Abgerundetes Rechteck 3722"/>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724" name="Gruppieren 3723"/>
                <p:cNvGrpSpPr/>
                <p:nvPr/>
              </p:nvGrpSpPr>
              <p:grpSpPr>
                <a:xfrm>
                  <a:off x="1020701" y="1630991"/>
                  <a:ext cx="63278" cy="137336"/>
                  <a:chOff x="1018499" y="1630991"/>
                  <a:chExt cx="63278" cy="137336"/>
                </a:xfrm>
                <a:grpFill/>
              </p:grpSpPr>
              <p:sp>
                <p:nvSpPr>
                  <p:cNvPr id="3726" name="Abgerundetes Rechteck 3725"/>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727" name="Abgerundetes Rechteck 3726"/>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725" name="Abgerundetes Rechteck 3724"/>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728" name="Gruppieren 3727"/>
              <p:cNvGrpSpPr/>
              <p:nvPr/>
            </p:nvGrpSpPr>
            <p:grpSpPr>
              <a:xfrm>
                <a:off x="1048265" y="4676427"/>
                <a:ext cx="150791" cy="393034"/>
                <a:chOff x="976944" y="1375293"/>
                <a:chExt cx="150791" cy="393034"/>
              </a:xfrm>
              <a:grpFill/>
            </p:grpSpPr>
            <p:sp>
              <p:nvSpPr>
                <p:cNvPr id="3729" name="Abgerundetes Rechteck 3728"/>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730" name="Ellipse 3729"/>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731" name="Abgerundetes Rechteck 3730"/>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732" name="Gruppieren 3731"/>
                <p:cNvGrpSpPr/>
                <p:nvPr/>
              </p:nvGrpSpPr>
              <p:grpSpPr>
                <a:xfrm>
                  <a:off x="1020701" y="1630991"/>
                  <a:ext cx="63278" cy="137336"/>
                  <a:chOff x="1018499" y="1630991"/>
                  <a:chExt cx="63278" cy="137336"/>
                </a:xfrm>
                <a:grpFill/>
              </p:grpSpPr>
              <p:sp>
                <p:nvSpPr>
                  <p:cNvPr id="3734" name="Abgerundetes Rechteck 3733"/>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735" name="Abgerundetes Rechteck 3734"/>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733" name="Abgerundetes Rechteck 3732"/>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736" name="Gruppieren 3735"/>
              <p:cNvGrpSpPr/>
              <p:nvPr/>
            </p:nvGrpSpPr>
            <p:grpSpPr>
              <a:xfrm>
                <a:off x="1599620" y="4331736"/>
                <a:ext cx="150791" cy="393034"/>
                <a:chOff x="976944" y="1375293"/>
                <a:chExt cx="150791" cy="393034"/>
              </a:xfrm>
              <a:grpFill/>
            </p:grpSpPr>
            <p:sp>
              <p:nvSpPr>
                <p:cNvPr id="3737" name="Abgerundetes Rechteck 3736"/>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738" name="Ellipse 3737"/>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739" name="Abgerundetes Rechteck 3738"/>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740" name="Gruppieren 3739"/>
                <p:cNvGrpSpPr/>
                <p:nvPr/>
              </p:nvGrpSpPr>
              <p:grpSpPr>
                <a:xfrm>
                  <a:off x="1020701" y="1630991"/>
                  <a:ext cx="63278" cy="137336"/>
                  <a:chOff x="1018499" y="1630991"/>
                  <a:chExt cx="63278" cy="137336"/>
                </a:xfrm>
                <a:grpFill/>
              </p:grpSpPr>
              <p:sp>
                <p:nvSpPr>
                  <p:cNvPr id="3742" name="Abgerundetes Rechteck 3741"/>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743" name="Abgerundetes Rechteck 3742"/>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741" name="Abgerundetes Rechteck 3740"/>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744" name="Gruppieren 3743"/>
              <p:cNvGrpSpPr/>
              <p:nvPr/>
            </p:nvGrpSpPr>
            <p:grpSpPr>
              <a:xfrm>
                <a:off x="2649303" y="4143286"/>
                <a:ext cx="150791" cy="393034"/>
                <a:chOff x="976944" y="1375293"/>
                <a:chExt cx="150791" cy="393034"/>
              </a:xfrm>
              <a:grpFill/>
            </p:grpSpPr>
            <p:sp>
              <p:nvSpPr>
                <p:cNvPr id="3745" name="Abgerundetes Rechteck 3744"/>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746" name="Ellipse 3745"/>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747" name="Abgerundetes Rechteck 3746"/>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748" name="Gruppieren 3747"/>
                <p:cNvGrpSpPr/>
                <p:nvPr/>
              </p:nvGrpSpPr>
              <p:grpSpPr>
                <a:xfrm>
                  <a:off x="1020701" y="1630991"/>
                  <a:ext cx="63278" cy="137336"/>
                  <a:chOff x="1018499" y="1630991"/>
                  <a:chExt cx="63278" cy="137336"/>
                </a:xfrm>
                <a:grpFill/>
              </p:grpSpPr>
              <p:sp>
                <p:nvSpPr>
                  <p:cNvPr id="3750" name="Abgerundetes Rechteck 3749"/>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751" name="Abgerundetes Rechteck 3750"/>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749" name="Abgerundetes Rechteck 3748"/>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752" name="Gruppieren 3751"/>
              <p:cNvGrpSpPr/>
              <p:nvPr/>
            </p:nvGrpSpPr>
            <p:grpSpPr>
              <a:xfrm>
                <a:off x="2869363" y="4256901"/>
                <a:ext cx="150791" cy="393034"/>
                <a:chOff x="976944" y="1375293"/>
                <a:chExt cx="150791" cy="393034"/>
              </a:xfrm>
              <a:grpFill/>
            </p:grpSpPr>
            <p:sp>
              <p:nvSpPr>
                <p:cNvPr id="3753" name="Abgerundetes Rechteck 3752"/>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754" name="Ellipse 3753"/>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755" name="Abgerundetes Rechteck 3754"/>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756" name="Gruppieren 3755"/>
                <p:cNvGrpSpPr/>
                <p:nvPr/>
              </p:nvGrpSpPr>
              <p:grpSpPr>
                <a:xfrm>
                  <a:off x="1020701" y="1630991"/>
                  <a:ext cx="63278" cy="137336"/>
                  <a:chOff x="1018499" y="1630991"/>
                  <a:chExt cx="63278" cy="137336"/>
                </a:xfrm>
                <a:grpFill/>
              </p:grpSpPr>
              <p:sp>
                <p:nvSpPr>
                  <p:cNvPr id="3758" name="Abgerundetes Rechteck 3757"/>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759" name="Abgerundetes Rechteck 3758"/>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757" name="Abgerundetes Rechteck 3756"/>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760" name="Gruppieren 3759"/>
              <p:cNvGrpSpPr/>
              <p:nvPr/>
            </p:nvGrpSpPr>
            <p:grpSpPr>
              <a:xfrm>
                <a:off x="3056694" y="4467095"/>
                <a:ext cx="150791" cy="393034"/>
                <a:chOff x="976944" y="1375293"/>
                <a:chExt cx="150791" cy="393034"/>
              </a:xfrm>
              <a:grpFill/>
            </p:grpSpPr>
            <p:sp>
              <p:nvSpPr>
                <p:cNvPr id="3761" name="Abgerundetes Rechteck 3760"/>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762" name="Ellipse 3761"/>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763" name="Abgerundetes Rechteck 3762"/>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764" name="Gruppieren 3763"/>
                <p:cNvGrpSpPr/>
                <p:nvPr/>
              </p:nvGrpSpPr>
              <p:grpSpPr>
                <a:xfrm>
                  <a:off x="1020701" y="1630991"/>
                  <a:ext cx="63278" cy="137336"/>
                  <a:chOff x="1018499" y="1630991"/>
                  <a:chExt cx="63278" cy="137336"/>
                </a:xfrm>
                <a:grpFill/>
              </p:grpSpPr>
              <p:sp>
                <p:nvSpPr>
                  <p:cNvPr id="3766" name="Abgerundetes Rechteck 3765"/>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767" name="Abgerundetes Rechteck 3766"/>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765" name="Abgerundetes Rechteck 3764"/>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768" name="Gruppieren 3767"/>
              <p:cNvGrpSpPr/>
              <p:nvPr/>
            </p:nvGrpSpPr>
            <p:grpSpPr>
              <a:xfrm>
                <a:off x="2461923" y="4517242"/>
                <a:ext cx="150791" cy="393034"/>
                <a:chOff x="976944" y="1375293"/>
                <a:chExt cx="150791" cy="393034"/>
              </a:xfrm>
              <a:grpFill/>
            </p:grpSpPr>
            <p:sp>
              <p:nvSpPr>
                <p:cNvPr id="3769" name="Abgerundetes Rechteck 3768"/>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770" name="Ellipse 3769"/>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771" name="Abgerundetes Rechteck 3770"/>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772" name="Gruppieren 3771"/>
                <p:cNvGrpSpPr/>
                <p:nvPr/>
              </p:nvGrpSpPr>
              <p:grpSpPr>
                <a:xfrm>
                  <a:off x="1020701" y="1630991"/>
                  <a:ext cx="63278" cy="137336"/>
                  <a:chOff x="1018499" y="1630991"/>
                  <a:chExt cx="63278" cy="137336"/>
                </a:xfrm>
                <a:grpFill/>
              </p:grpSpPr>
              <p:sp>
                <p:nvSpPr>
                  <p:cNvPr id="3774" name="Abgerundetes Rechteck 3773"/>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775" name="Abgerundetes Rechteck 3774"/>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773" name="Abgerundetes Rechteck 3772"/>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776" name="Gruppieren 3775"/>
              <p:cNvGrpSpPr/>
              <p:nvPr/>
            </p:nvGrpSpPr>
            <p:grpSpPr>
              <a:xfrm>
                <a:off x="2652039" y="4681064"/>
                <a:ext cx="150791" cy="393034"/>
                <a:chOff x="976944" y="1375293"/>
                <a:chExt cx="150791" cy="393034"/>
              </a:xfrm>
              <a:grpFill/>
            </p:grpSpPr>
            <p:sp>
              <p:nvSpPr>
                <p:cNvPr id="3777" name="Abgerundetes Rechteck 3776"/>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778" name="Ellipse 3777"/>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779" name="Abgerundetes Rechteck 3778"/>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780" name="Gruppieren 3779"/>
                <p:cNvGrpSpPr/>
                <p:nvPr/>
              </p:nvGrpSpPr>
              <p:grpSpPr>
                <a:xfrm>
                  <a:off x="1020701" y="1630991"/>
                  <a:ext cx="63278" cy="137336"/>
                  <a:chOff x="1018499" y="1630991"/>
                  <a:chExt cx="63278" cy="137336"/>
                </a:xfrm>
                <a:grpFill/>
              </p:grpSpPr>
              <p:sp>
                <p:nvSpPr>
                  <p:cNvPr id="3782" name="Abgerundetes Rechteck 3781"/>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783" name="Abgerundetes Rechteck 3782"/>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781" name="Abgerundetes Rechteck 3780"/>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784" name="Gruppieren 3783"/>
              <p:cNvGrpSpPr/>
              <p:nvPr/>
            </p:nvGrpSpPr>
            <p:grpSpPr>
              <a:xfrm>
                <a:off x="2885015" y="4868437"/>
                <a:ext cx="150791" cy="393034"/>
                <a:chOff x="976944" y="1375293"/>
                <a:chExt cx="150791" cy="393034"/>
              </a:xfrm>
              <a:grpFill/>
            </p:grpSpPr>
            <p:sp>
              <p:nvSpPr>
                <p:cNvPr id="3785" name="Abgerundetes Rechteck 3784"/>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786" name="Ellipse 3785"/>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787" name="Abgerundetes Rechteck 3786"/>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788" name="Gruppieren 3787"/>
                <p:cNvGrpSpPr/>
                <p:nvPr/>
              </p:nvGrpSpPr>
              <p:grpSpPr>
                <a:xfrm>
                  <a:off x="1020701" y="1630991"/>
                  <a:ext cx="63278" cy="137336"/>
                  <a:chOff x="1018499" y="1630991"/>
                  <a:chExt cx="63278" cy="137336"/>
                </a:xfrm>
                <a:grpFill/>
              </p:grpSpPr>
              <p:sp>
                <p:nvSpPr>
                  <p:cNvPr id="3790" name="Abgerundetes Rechteck 3789"/>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791" name="Abgerundetes Rechteck 3790"/>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789" name="Abgerundetes Rechteck 3788"/>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792" name="Gruppieren 3791"/>
              <p:cNvGrpSpPr/>
              <p:nvPr/>
            </p:nvGrpSpPr>
            <p:grpSpPr>
              <a:xfrm>
                <a:off x="2004989" y="4631917"/>
                <a:ext cx="150791" cy="393034"/>
                <a:chOff x="976944" y="1375293"/>
                <a:chExt cx="150791" cy="393034"/>
              </a:xfrm>
              <a:grpFill/>
            </p:grpSpPr>
            <p:sp>
              <p:nvSpPr>
                <p:cNvPr id="3793" name="Abgerundetes Rechteck 3792"/>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794" name="Ellipse 3793"/>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795" name="Abgerundetes Rechteck 3794"/>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796" name="Gruppieren 3795"/>
                <p:cNvGrpSpPr/>
                <p:nvPr/>
              </p:nvGrpSpPr>
              <p:grpSpPr>
                <a:xfrm>
                  <a:off x="1020701" y="1630991"/>
                  <a:ext cx="63278" cy="137336"/>
                  <a:chOff x="1018499" y="1630991"/>
                  <a:chExt cx="63278" cy="137336"/>
                </a:xfrm>
                <a:grpFill/>
              </p:grpSpPr>
              <p:sp>
                <p:nvSpPr>
                  <p:cNvPr id="3798" name="Abgerundetes Rechteck 3797"/>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799" name="Abgerundetes Rechteck 3798"/>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797" name="Abgerundetes Rechteck 3796"/>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00" name="Gruppieren 3799"/>
              <p:cNvGrpSpPr/>
              <p:nvPr/>
            </p:nvGrpSpPr>
            <p:grpSpPr>
              <a:xfrm>
                <a:off x="1703769" y="4711927"/>
                <a:ext cx="150791" cy="393034"/>
                <a:chOff x="976944" y="1375293"/>
                <a:chExt cx="150791" cy="393034"/>
              </a:xfrm>
              <a:grpFill/>
            </p:grpSpPr>
            <p:sp>
              <p:nvSpPr>
                <p:cNvPr id="3801" name="Abgerundetes Rechteck 3800"/>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802" name="Ellipse 3801"/>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803" name="Abgerundetes Rechteck 3802"/>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804" name="Gruppieren 3803"/>
                <p:cNvGrpSpPr/>
                <p:nvPr/>
              </p:nvGrpSpPr>
              <p:grpSpPr>
                <a:xfrm>
                  <a:off x="1020701" y="1630991"/>
                  <a:ext cx="63278" cy="137336"/>
                  <a:chOff x="1018499" y="1630991"/>
                  <a:chExt cx="63278" cy="137336"/>
                </a:xfrm>
                <a:grpFill/>
              </p:grpSpPr>
              <p:sp>
                <p:nvSpPr>
                  <p:cNvPr id="3806" name="Abgerundetes Rechteck 3805"/>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807" name="Abgerundetes Rechteck 3806"/>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805" name="Abgerundetes Rechteck 3804"/>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08" name="Gruppieren 3807"/>
              <p:cNvGrpSpPr/>
              <p:nvPr/>
            </p:nvGrpSpPr>
            <p:grpSpPr>
              <a:xfrm>
                <a:off x="1100454" y="5581892"/>
                <a:ext cx="150791" cy="393034"/>
                <a:chOff x="976944" y="1375293"/>
                <a:chExt cx="150791" cy="393034"/>
              </a:xfrm>
              <a:grpFill/>
            </p:grpSpPr>
            <p:sp>
              <p:nvSpPr>
                <p:cNvPr id="3809" name="Abgerundetes Rechteck 3808"/>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810" name="Ellipse 3809"/>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811" name="Abgerundetes Rechteck 3810"/>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812" name="Gruppieren 3811"/>
                <p:cNvGrpSpPr/>
                <p:nvPr/>
              </p:nvGrpSpPr>
              <p:grpSpPr>
                <a:xfrm>
                  <a:off x="1020701" y="1630991"/>
                  <a:ext cx="63278" cy="137336"/>
                  <a:chOff x="1018499" y="1630991"/>
                  <a:chExt cx="63278" cy="137336"/>
                </a:xfrm>
                <a:grpFill/>
              </p:grpSpPr>
              <p:sp>
                <p:nvSpPr>
                  <p:cNvPr id="3814" name="Abgerundetes Rechteck 3813"/>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815" name="Abgerundetes Rechteck 3814"/>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813" name="Abgerundetes Rechteck 3812"/>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sp>
          <p:nvSpPr>
            <p:cNvPr id="4575494" name="Rectangle 111"/>
            <p:cNvSpPr>
              <a:spLocks noChangeArrowheads="1"/>
            </p:cNvSpPr>
            <p:nvPr/>
          </p:nvSpPr>
          <p:spPr bwMode="auto">
            <a:xfrm>
              <a:off x="247507" y="815395"/>
              <a:ext cx="2996870" cy="270715"/>
            </a:xfrm>
            <a:prstGeom prst="rect">
              <a:avLst/>
            </a:prstGeom>
            <a:noFill/>
            <a:ln w="28575" algn="ctr">
              <a:noFill/>
              <a:miter lim="800000"/>
              <a:headEnd type="none" w="sm" len="sm"/>
              <a:tailEnd type="none" w="sm" len="sm"/>
            </a:ln>
          </p:spPr>
          <p:txBody>
            <a:bodyPr wrap="square" lIns="0" tIns="0" rIns="0" bIns="0" anchor="ctr" anchorCtr="1">
              <a:spAutoFit/>
            </a:bodyPr>
            <a:lstStyle/>
            <a:p>
              <a:pPr marL="0" marR="0" lvl="0" indent="0" algn="l" defTabSz="914400" rtl="0" eaLnBrk="1" fontAlgn="base" latinLnBrk="0" hangingPunct="1">
                <a:lnSpc>
                  <a:spcPct val="105000"/>
                </a:lnSpc>
                <a:spcBef>
                  <a:spcPct val="35000"/>
                </a:spcBef>
                <a:spcAft>
                  <a:spcPct val="25000"/>
                </a:spcAft>
                <a:buClrTx/>
                <a:buSzTx/>
                <a:buFont typeface="Wingdings" pitchFamily="2" charset="2"/>
                <a:buNone/>
                <a:tabLst>
                  <a:tab pos="0" algn="l"/>
                  <a:tab pos="355600" algn="l"/>
                </a:tabLst>
                <a:defRPr/>
              </a:pPr>
              <a:r>
                <a:rPr kumimoji="0" lang="de-DE" sz="1800" b="1" i="0" u="none" strike="noStrike" kern="1200" cap="none" spc="0" normalizeH="0" baseline="0" noProof="0">
                  <a:ln>
                    <a:noFill/>
                  </a:ln>
                  <a:solidFill>
                    <a:srgbClr val="464B71"/>
                  </a:solidFill>
                  <a:effectLst/>
                  <a:uLnTx/>
                  <a:uFillTx/>
                  <a:latin typeface="Arial"/>
                  <a:ea typeface="+mn-ea"/>
                  <a:cs typeface="+mn-cs"/>
                </a:rPr>
                <a:t>Grundgesamtheit</a:t>
              </a:r>
            </a:p>
          </p:txBody>
        </p:sp>
        <p:sp>
          <p:nvSpPr>
            <p:cNvPr id="2" name="Rechteck 1"/>
            <p:cNvSpPr/>
            <p:nvPr/>
          </p:nvSpPr>
          <p:spPr bwMode="auto">
            <a:xfrm>
              <a:off x="168678" y="745724"/>
              <a:ext cx="3174321" cy="5551559"/>
            </a:xfrm>
            <a:prstGeom prst="rect">
              <a:avLst/>
            </a:prstGeom>
            <a:noFill/>
            <a:ln w="12700" cap="flat" cmpd="sng" algn="ctr">
              <a:noFill/>
              <a:prstDash val="solid"/>
              <a:round/>
              <a:headEnd type="none" w="med" len="med"/>
              <a:tailEnd type="none" w="med" len="med"/>
            </a:ln>
            <a:effectLst>
              <a:prstShdw prst="shdw17" dist="17961" dir="2700000">
                <a:srgbClr val="F7D7FF">
                  <a:gamma/>
                  <a:shade val="60000"/>
                  <a:invGamma/>
                </a:srgbClr>
              </a:prstShdw>
            </a:effectLst>
          </p:spPr>
          <p:txBody>
            <a:bodyPr vert="horz" wrap="square" lIns="0" tIns="0" rIns="0" bIns="0" numCol="1" rtlCol="0" anchor="t" anchorCtr="1" compatLnSpc="1">
              <a:prstTxWarp prst="textNoShape">
                <a:avLst/>
              </a:prstTxWarp>
              <a:sp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 name="Rechteck 2"/>
            <p:cNvSpPr/>
            <p:nvPr/>
          </p:nvSpPr>
          <p:spPr bwMode="auto">
            <a:xfrm>
              <a:off x="204377" y="815395"/>
              <a:ext cx="3104118" cy="5637163"/>
            </a:xfrm>
            <a:prstGeom prst="rect">
              <a:avLst/>
            </a:prstGeom>
            <a:noFill/>
            <a:ln w="12700" cap="flat" cmpd="sng" algn="ctr">
              <a:noFill/>
              <a:prstDash val="solid"/>
              <a:round/>
              <a:headEnd type="none" w="med" len="med"/>
              <a:tailEnd type="none" w="med" len="med"/>
            </a:ln>
            <a:effectLst>
              <a:prstShdw prst="shdw17" dist="17961" dir="2700000">
                <a:srgbClr val="F7D7FF">
                  <a:gamma/>
                  <a:shade val="60000"/>
                  <a:invGamma/>
                </a:srgbClr>
              </a:prstShdw>
            </a:effectLst>
          </p:spPr>
          <p:txBody>
            <a:bodyPr vert="horz" wrap="square" lIns="0" tIns="0" rIns="0" bIns="0" numCol="1" rtlCol="0" anchor="t" anchorCtr="1" compatLnSpc="1">
              <a:prstTxWarp prst="textNoShape">
                <a:avLst/>
              </a:prstTxWarp>
              <a:sp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740" name="Rechteck 739"/>
            <p:cNvSpPr/>
            <p:nvPr/>
          </p:nvSpPr>
          <p:spPr>
            <a:xfrm>
              <a:off x="147951" y="745724"/>
              <a:ext cx="3165745" cy="5706834"/>
            </a:xfrm>
            <a:prstGeom prst="rect">
              <a:avLst/>
            </a:prstGeom>
            <a:noFill/>
            <a:ln>
              <a:solidFill>
                <a:srgbClr val="93939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FFFFFF"/>
                </a:solidFill>
                <a:effectLst/>
                <a:uLnTx/>
                <a:uFillTx/>
                <a:latin typeface="Arial"/>
                <a:ea typeface="+mn-ea"/>
                <a:cs typeface="+mn-cs"/>
              </a:endParaRPr>
            </a:p>
          </p:txBody>
        </p:sp>
      </p:grpSp>
      <p:grpSp>
        <p:nvGrpSpPr>
          <p:cNvPr id="4" name="Gruppieren 3"/>
          <p:cNvGrpSpPr>
            <a:grpSpLocks noChangeAspect="1"/>
          </p:cNvGrpSpPr>
          <p:nvPr/>
        </p:nvGrpSpPr>
        <p:grpSpPr>
          <a:xfrm>
            <a:off x="3490274" y="653124"/>
            <a:ext cx="2942328" cy="5040000"/>
            <a:chOff x="3273991" y="745724"/>
            <a:chExt cx="3331623" cy="5706834"/>
          </a:xfrm>
        </p:grpSpPr>
        <p:grpSp>
          <p:nvGrpSpPr>
            <p:cNvPr id="3824" name="Gruppieren 3823"/>
            <p:cNvGrpSpPr/>
            <p:nvPr/>
          </p:nvGrpSpPr>
          <p:grpSpPr>
            <a:xfrm>
              <a:off x="3473120" y="1293078"/>
              <a:ext cx="2953684" cy="5101941"/>
              <a:chOff x="253801" y="1293078"/>
              <a:chExt cx="2953684" cy="5101941"/>
            </a:xfrm>
            <a:solidFill>
              <a:srgbClr val="FF0000"/>
            </a:solidFill>
          </p:grpSpPr>
          <p:grpSp>
            <p:nvGrpSpPr>
              <p:cNvPr id="3825" name="Gruppieren 3824"/>
              <p:cNvGrpSpPr/>
              <p:nvPr/>
            </p:nvGrpSpPr>
            <p:grpSpPr>
              <a:xfrm>
                <a:off x="2249262" y="4082928"/>
                <a:ext cx="218112" cy="568507"/>
                <a:chOff x="-425986" y="1487732"/>
                <a:chExt cx="218112" cy="568507"/>
              </a:xfrm>
              <a:grpFill/>
            </p:grpSpPr>
            <p:sp>
              <p:nvSpPr>
                <p:cNvPr id="4378" name="Ellipse 4377"/>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379" name="Abgerundetes Rechteck 4378"/>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380" name="Gruppieren 4379"/>
                <p:cNvGrpSpPr/>
                <p:nvPr/>
              </p:nvGrpSpPr>
              <p:grpSpPr>
                <a:xfrm>
                  <a:off x="-362694" y="1857588"/>
                  <a:ext cx="91529" cy="198651"/>
                  <a:chOff x="1249411" y="1900091"/>
                  <a:chExt cx="91529" cy="198651"/>
                </a:xfrm>
                <a:grpFill/>
              </p:grpSpPr>
              <p:sp>
                <p:nvSpPr>
                  <p:cNvPr id="4383" name="Abgerundetes Rechteck 4382"/>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384" name="Abgerundetes Rechteck 4383"/>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381" name="Abgerundetes Rechteck 4380"/>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382" name="Abgerundetes Rechteck 4381"/>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26" name="Gruppieren 3825"/>
              <p:cNvGrpSpPr/>
              <p:nvPr/>
            </p:nvGrpSpPr>
            <p:grpSpPr>
              <a:xfrm>
                <a:off x="1770876" y="1293078"/>
                <a:ext cx="218112" cy="568507"/>
                <a:chOff x="-425986" y="1487732"/>
                <a:chExt cx="218112" cy="568507"/>
              </a:xfrm>
              <a:grpFill/>
            </p:grpSpPr>
            <p:sp>
              <p:nvSpPr>
                <p:cNvPr id="4371" name="Ellipse 4370"/>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372" name="Abgerundetes Rechteck 4371"/>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373" name="Gruppieren 4372"/>
                <p:cNvGrpSpPr/>
                <p:nvPr/>
              </p:nvGrpSpPr>
              <p:grpSpPr>
                <a:xfrm>
                  <a:off x="-362694" y="1857588"/>
                  <a:ext cx="91529" cy="198651"/>
                  <a:chOff x="1249411" y="1900091"/>
                  <a:chExt cx="91529" cy="198651"/>
                </a:xfrm>
                <a:grpFill/>
              </p:grpSpPr>
              <p:sp>
                <p:nvSpPr>
                  <p:cNvPr id="4376" name="Abgerundetes Rechteck 4375"/>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377" name="Abgerundetes Rechteck 4376"/>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374" name="Abgerundetes Rechteck 4373"/>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375" name="Abgerundetes Rechteck 4374"/>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27" name="Gruppieren 3826"/>
              <p:cNvGrpSpPr/>
              <p:nvPr/>
            </p:nvGrpSpPr>
            <p:grpSpPr>
              <a:xfrm>
                <a:off x="375705" y="1645928"/>
                <a:ext cx="150791" cy="393034"/>
                <a:chOff x="976944" y="1375293"/>
                <a:chExt cx="150791" cy="393034"/>
              </a:xfrm>
              <a:grpFill/>
            </p:grpSpPr>
            <p:sp>
              <p:nvSpPr>
                <p:cNvPr id="4364" name="Abgerundetes Rechteck 4363"/>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365" name="Ellipse 4364"/>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366" name="Abgerundetes Rechteck 4365"/>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367" name="Gruppieren 4366"/>
                <p:cNvGrpSpPr/>
                <p:nvPr/>
              </p:nvGrpSpPr>
              <p:grpSpPr>
                <a:xfrm>
                  <a:off x="1020701" y="1630991"/>
                  <a:ext cx="63278" cy="137336"/>
                  <a:chOff x="1018499" y="1630991"/>
                  <a:chExt cx="63278" cy="137336"/>
                </a:xfrm>
                <a:grpFill/>
              </p:grpSpPr>
              <p:sp>
                <p:nvSpPr>
                  <p:cNvPr id="4369" name="Abgerundetes Rechteck 4368"/>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370" name="Abgerundetes Rechteck 4369"/>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368" name="Abgerundetes Rechteck 4367"/>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28" name="Gruppieren 3827"/>
              <p:cNvGrpSpPr/>
              <p:nvPr/>
            </p:nvGrpSpPr>
            <p:grpSpPr>
              <a:xfrm>
                <a:off x="996735" y="1371311"/>
                <a:ext cx="150791" cy="393034"/>
                <a:chOff x="976944" y="1375293"/>
                <a:chExt cx="150791" cy="393034"/>
              </a:xfrm>
              <a:grpFill/>
            </p:grpSpPr>
            <p:sp>
              <p:nvSpPr>
                <p:cNvPr id="4357" name="Abgerundetes Rechteck 4356"/>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358" name="Ellipse 4357"/>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359" name="Abgerundetes Rechteck 4358"/>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360" name="Gruppieren 4359"/>
                <p:cNvGrpSpPr/>
                <p:nvPr/>
              </p:nvGrpSpPr>
              <p:grpSpPr>
                <a:xfrm>
                  <a:off x="1020701" y="1630991"/>
                  <a:ext cx="63278" cy="137336"/>
                  <a:chOff x="1018499" y="1630991"/>
                  <a:chExt cx="63278" cy="137336"/>
                </a:xfrm>
                <a:grpFill/>
              </p:grpSpPr>
              <p:sp>
                <p:nvSpPr>
                  <p:cNvPr id="4362" name="Abgerundetes Rechteck 4361"/>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363" name="Abgerundetes Rechteck 4362"/>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361" name="Abgerundetes Rechteck 4360"/>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29" name="Gruppieren 3828"/>
              <p:cNvGrpSpPr/>
              <p:nvPr/>
            </p:nvGrpSpPr>
            <p:grpSpPr>
              <a:xfrm>
                <a:off x="1513267" y="1543810"/>
                <a:ext cx="150791" cy="393034"/>
                <a:chOff x="976944" y="1375293"/>
                <a:chExt cx="150791" cy="393034"/>
              </a:xfrm>
              <a:grpFill/>
            </p:grpSpPr>
            <p:sp>
              <p:nvSpPr>
                <p:cNvPr id="4350" name="Abgerundetes Rechteck 4349"/>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351" name="Ellipse 4350"/>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352" name="Abgerundetes Rechteck 4351"/>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353" name="Gruppieren 4352"/>
                <p:cNvGrpSpPr/>
                <p:nvPr/>
              </p:nvGrpSpPr>
              <p:grpSpPr>
                <a:xfrm>
                  <a:off x="1020701" y="1630991"/>
                  <a:ext cx="63278" cy="137336"/>
                  <a:chOff x="1018499" y="1630991"/>
                  <a:chExt cx="63278" cy="137336"/>
                </a:xfrm>
                <a:grpFill/>
              </p:grpSpPr>
              <p:sp>
                <p:nvSpPr>
                  <p:cNvPr id="4355" name="Abgerundetes Rechteck 4354"/>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356" name="Abgerundetes Rechteck 4355"/>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354" name="Abgerundetes Rechteck 4353"/>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30" name="Gruppieren 3829"/>
              <p:cNvGrpSpPr/>
              <p:nvPr/>
            </p:nvGrpSpPr>
            <p:grpSpPr>
              <a:xfrm>
                <a:off x="2165489" y="1297804"/>
                <a:ext cx="218112" cy="568507"/>
                <a:chOff x="-425986" y="1487732"/>
                <a:chExt cx="218112" cy="568507"/>
              </a:xfrm>
              <a:grpFill/>
            </p:grpSpPr>
            <p:sp>
              <p:nvSpPr>
                <p:cNvPr id="4343" name="Ellipse 4342"/>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344" name="Abgerundetes Rechteck 4343"/>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345" name="Gruppieren 4344"/>
                <p:cNvGrpSpPr/>
                <p:nvPr/>
              </p:nvGrpSpPr>
              <p:grpSpPr>
                <a:xfrm>
                  <a:off x="-362694" y="1857588"/>
                  <a:ext cx="91529" cy="198651"/>
                  <a:chOff x="1249411" y="1900091"/>
                  <a:chExt cx="91529" cy="198651"/>
                </a:xfrm>
                <a:grpFill/>
              </p:grpSpPr>
              <p:sp>
                <p:nvSpPr>
                  <p:cNvPr id="4348" name="Abgerundetes Rechteck 4347"/>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349" name="Abgerundetes Rechteck 4348"/>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346" name="Abgerundetes Rechteck 4345"/>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347" name="Abgerundetes Rechteck 4346"/>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31" name="Gruppieren 3830"/>
              <p:cNvGrpSpPr/>
              <p:nvPr/>
            </p:nvGrpSpPr>
            <p:grpSpPr>
              <a:xfrm>
                <a:off x="1209411" y="1533556"/>
                <a:ext cx="218112" cy="568507"/>
                <a:chOff x="-425986" y="1487732"/>
                <a:chExt cx="218112" cy="568507"/>
              </a:xfrm>
              <a:grpFill/>
            </p:grpSpPr>
            <p:sp>
              <p:nvSpPr>
                <p:cNvPr id="4336" name="Ellipse 4335"/>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337" name="Abgerundetes Rechteck 4336"/>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338" name="Gruppieren 4337"/>
                <p:cNvGrpSpPr/>
                <p:nvPr/>
              </p:nvGrpSpPr>
              <p:grpSpPr>
                <a:xfrm>
                  <a:off x="-362694" y="1857588"/>
                  <a:ext cx="91529" cy="198651"/>
                  <a:chOff x="1249411" y="1900091"/>
                  <a:chExt cx="91529" cy="198651"/>
                </a:xfrm>
                <a:grpFill/>
              </p:grpSpPr>
              <p:sp>
                <p:nvSpPr>
                  <p:cNvPr id="4341" name="Abgerundetes Rechteck 4340"/>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342" name="Abgerundetes Rechteck 4341"/>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339" name="Abgerundetes Rechteck 4338"/>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340" name="Abgerundetes Rechteck 4339"/>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32" name="Gruppieren 3831"/>
              <p:cNvGrpSpPr/>
              <p:nvPr/>
            </p:nvGrpSpPr>
            <p:grpSpPr>
              <a:xfrm>
                <a:off x="648973" y="1643278"/>
                <a:ext cx="218112" cy="568507"/>
                <a:chOff x="-425986" y="1487732"/>
                <a:chExt cx="218112" cy="568507"/>
              </a:xfrm>
              <a:grpFill/>
            </p:grpSpPr>
            <p:sp>
              <p:nvSpPr>
                <p:cNvPr id="4329" name="Ellipse 4328"/>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330" name="Abgerundetes Rechteck 4329"/>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331" name="Gruppieren 4330"/>
                <p:cNvGrpSpPr/>
                <p:nvPr/>
              </p:nvGrpSpPr>
              <p:grpSpPr>
                <a:xfrm>
                  <a:off x="-362694" y="1857588"/>
                  <a:ext cx="91529" cy="198651"/>
                  <a:chOff x="1249411" y="1900091"/>
                  <a:chExt cx="91529" cy="198651"/>
                </a:xfrm>
                <a:grpFill/>
              </p:grpSpPr>
              <p:sp>
                <p:nvSpPr>
                  <p:cNvPr id="4334" name="Abgerundetes Rechteck 4333"/>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335" name="Abgerundetes Rechteck 4334"/>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332" name="Abgerundetes Rechteck 4331"/>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333" name="Abgerundetes Rechteck 4332"/>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33" name="Gruppieren 3832"/>
              <p:cNvGrpSpPr/>
              <p:nvPr/>
            </p:nvGrpSpPr>
            <p:grpSpPr>
              <a:xfrm>
                <a:off x="968867" y="1901598"/>
                <a:ext cx="150791" cy="393034"/>
                <a:chOff x="976944" y="1375293"/>
                <a:chExt cx="150791" cy="393034"/>
              </a:xfrm>
              <a:grpFill/>
            </p:grpSpPr>
            <p:sp>
              <p:nvSpPr>
                <p:cNvPr id="4322" name="Abgerundetes Rechteck 4321"/>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323" name="Ellipse 4322"/>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324" name="Abgerundetes Rechteck 4323"/>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325" name="Gruppieren 4324"/>
                <p:cNvGrpSpPr/>
                <p:nvPr/>
              </p:nvGrpSpPr>
              <p:grpSpPr>
                <a:xfrm>
                  <a:off x="1020701" y="1630991"/>
                  <a:ext cx="63278" cy="137336"/>
                  <a:chOff x="1018499" y="1630991"/>
                  <a:chExt cx="63278" cy="137336"/>
                </a:xfrm>
                <a:grpFill/>
              </p:grpSpPr>
              <p:sp>
                <p:nvSpPr>
                  <p:cNvPr id="4327" name="Abgerundetes Rechteck 4326"/>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328" name="Abgerundetes Rechteck 4327"/>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326" name="Abgerundetes Rechteck 4325"/>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34" name="Gruppieren 3833"/>
              <p:cNvGrpSpPr/>
              <p:nvPr/>
            </p:nvGrpSpPr>
            <p:grpSpPr>
              <a:xfrm>
                <a:off x="2565605" y="1358244"/>
                <a:ext cx="150791" cy="393034"/>
                <a:chOff x="976944" y="1375293"/>
                <a:chExt cx="150791" cy="393034"/>
              </a:xfrm>
              <a:grpFill/>
            </p:grpSpPr>
            <p:sp>
              <p:nvSpPr>
                <p:cNvPr id="4315" name="Abgerundetes Rechteck 4314"/>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316" name="Ellipse 4315"/>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317" name="Abgerundetes Rechteck 4316"/>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318" name="Gruppieren 4317"/>
                <p:cNvGrpSpPr/>
                <p:nvPr/>
              </p:nvGrpSpPr>
              <p:grpSpPr>
                <a:xfrm>
                  <a:off x="1020701" y="1630991"/>
                  <a:ext cx="63278" cy="137336"/>
                  <a:chOff x="1018499" y="1630991"/>
                  <a:chExt cx="63278" cy="137336"/>
                </a:xfrm>
                <a:grpFill/>
              </p:grpSpPr>
              <p:sp>
                <p:nvSpPr>
                  <p:cNvPr id="4320" name="Abgerundetes Rechteck 4319"/>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321" name="Abgerundetes Rechteck 4320"/>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319" name="Abgerundetes Rechteck 4318"/>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35" name="Gruppieren 3834"/>
              <p:cNvGrpSpPr/>
              <p:nvPr/>
            </p:nvGrpSpPr>
            <p:grpSpPr>
              <a:xfrm>
                <a:off x="2785023" y="1486743"/>
                <a:ext cx="150791" cy="393034"/>
                <a:chOff x="976944" y="1375293"/>
                <a:chExt cx="150791" cy="393034"/>
              </a:xfrm>
              <a:grpFill/>
            </p:grpSpPr>
            <p:sp>
              <p:nvSpPr>
                <p:cNvPr id="4308" name="Abgerundetes Rechteck 4307"/>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309" name="Ellipse 4308"/>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310" name="Abgerundetes Rechteck 4309"/>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311" name="Gruppieren 4310"/>
                <p:cNvGrpSpPr/>
                <p:nvPr/>
              </p:nvGrpSpPr>
              <p:grpSpPr>
                <a:xfrm>
                  <a:off x="1020701" y="1630991"/>
                  <a:ext cx="63278" cy="137336"/>
                  <a:chOff x="1018499" y="1630991"/>
                  <a:chExt cx="63278" cy="137336"/>
                </a:xfrm>
                <a:grpFill/>
              </p:grpSpPr>
              <p:sp>
                <p:nvSpPr>
                  <p:cNvPr id="4313" name="Abgerundetes Rechteck 4312"/>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314" name="Abgerundetes Rechteck 4313"/>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312" name="Abgerundetes Rechteck 4311"/>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36" name="Gruppieren 3835"/>
              <p:cNvGrpSpPr/>
              <p:nvPr/>
            </p:nvGrpSpPr>
            <p:grpSpPr>
              <a:xfrm>
                <a:off x="2968845" y="1683260"/>
                <a:ext cx="150791" cy="393034"/>
                <a:chOff x="976944" y="1375293"/>
                <a:chExt cx="150791" cy="393034"/>
              </a:xfrm>
              <a:grpFill/>
            </p:grpSpPr>
            <p:sp>
              <p:nvSpPr>
                <p:cNvPr id="4301" name="Abgerundetes Rechteck 4300"/>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302" name="Ellipse 4301"/>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303" name="Abgerundetes Rechteck 4302"/>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304" name="Gruppieren 4303"/>
                <p:cNvGrpSpPr/>
                <p:nvPr/>
              </p:nvGrpSpPr>
              <p:grpSpPr>
                <a:xfrm>
                  <a:off x="1020701" y="1630991"/>
                  <a:ext cx="63278" cy="137336"/>
                  <a:chOff x="1018499" y="1630991"/>
                  <a:chExt cx="63278" cy="137336"/>
                </a:xfrm>
                <a:grpFill/>
              </p:grpSpPr>
              <p:sp>
                <p:nvSpPr>
                  <p:cNvPr id="4306" name="Abgerundetes Rechteck 4305"/>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307" name="Abgerundetes Rechteck 4306"/>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305" name="Abgerundetes Rechteck 4304"/>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37" name="Gruppieren 3836"/>
              <p:cNvGrpSpPr/>
              <p:nvPr/>
            </p:nvGrpSpPr>
            <p:grpSpPr>
              <a:xfrm>
                <a:off x="2571525" y="1899115"/>
                <a:ext cx="150791" cy="393034"/>
                <a:chOff x="976944" y="1375293"/>
                <a:chExt cx="150791" cy="393034"/>
              </a:xfrm>
              <a:grpFill/>
            </p:grpSpPr>
            <p:sp>
              <p:nvSpPr>
                <p:cNvPr id="4294" name="Abgerundetes Rechteck 4293"/>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295" name="Ellipse 4294"/>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296" name="Abgerundetes Rechteck 4295"/>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297" name="Gruppieren 4296"/>
                <p:cNvGrpSpPr/>
                <p:nvPr/>
              </p:nvGrpSpPr>
              <p:grpSpPr>
                <a:xfrm>
                  <a:off x="1020701" y="1630991"/>
                  <a:ext cx="63278" cy="137336"/>
                  <a:chOff x="1018499" y="1630991"/>
                  <a:chExt cx="63278" cy="137336"/>
                </a:xfrm>
                <a:grpFill/>
              </p:grpSpPr>
              <p:sp>
                <p:nvSpPr>
                  <p:cNvPr id="4299" name="Abgerundetes Rechteck 4298"/>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300" name="Abgerundetes Rechteck 4299"/>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298" name="Abgerundetes Rechteck 4297"/>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38" name="Gruppieren 3837"/>
              <p:cNvGrpSpPr/>
              <p:nvPr/>
            </p:nvGrpSpPr>
            <p:grpSpPr>
              <a:xfrm>
                <a:off x="2376974" y="1733110"/>
                <a:ext cx="150791" cy="393034"/>
                <a:chOff x="976944" y="1375293"/>
                <a:chExt cx="150791" cy="393034"/>
              </a:xfrm>
              <a:grpFill/>
            </p:grpSpPr>
            <p:sp>
              <p:nvSpPr>
                <p:cNvPr id="4287" name="Abgerundetes Rechteck 4286"/>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288" name="Ellipse 4287"/>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289" name="Abgerundetes Rechteck 4288"/>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290" name="Gruppieren 4289"/>
                <p:cNvGrpSpPr/>
                <p:nvPr/>
              </p:nvGrpSpPr>
              <p:grpSpPr>
                <a:xfrm>
                  <a:off x="1020701" y="1630991"/>
                  <a:ext cx="63278" cy="137336"/>
                  <a:chOff x="1018499" y="1630991"/>
                  <a:chExt cx="63278" cy="137336"/>
                </a:xfrm>
                <a:grpFill/>
              </p:grpSpPr>
              <p:sp>
                <p:nvSpPr>
                  <p:cNvPr id="4292" name="Abgerundetes Rechteck 4291"/>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293" name="Abgerundetes Rechteck 4292"/>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291" name="Abgerundetes Rechteck 4290"/>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39" name="Gruppieren 3838"/>
              <p:cNvGrpSpPr/>
              <p:nvPr/>
            </p:nvGrpSpPr>
            <p:grpSpPr>
              <a:xfrm>
                <a:off x="2801298" y="2086842"/>
                <a:ext cx="150791" cy="393034"/>
                <a:chOff x="976944" y="1375293"/>
                <a:chExt cx="150791" cy="393034"/>
              </a:xfrm>
              <a:grpFill/>
            </p:grpSpPr>
            <p:sp>
              <p:nvSpPr>
                <p:cNvPr id="4280" name="Abgerundetes Rechteck 4279"/>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281" name="Ellipse 4280"/>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282" name="Abgerundetes Rechteck 4281"/>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283" name="Gruppieren 4282"/>
                <p:cNvGrpSpPr/>
                <p:nvPr/>
              </p:nvGrpSpPr>
              <p:grpSpPr>
                <a:xfrm>
                  <a:off x="1020701" y="1630991"/>
                  <a:ext cx="63278" cy="137336"/>
                  <a:chOff x="1018499" y="1630991"/>
                  <a:chExt cx="63278" cy="137336"/>
                </a:xfrm>
                <a:grpFill/>
              </p:grpSpPr>
              <p:sp>
                <p:nvSpPr>
                  <p:cNvPr id="4285" name="Abgerundetes Rechteck 4284"/>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286" name="Abgerundetes Rechteck 4285"/>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284" name="Abgerundetes Rechteck 4283"/>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40" name="Gruppieren 3839"/>
              <p:cNvGrpSpPr/>
              <p:nvPr/>
            </p:nvGrpSpPr>
            <p:grpSpPr>
              <a:xfrm>
                <a:off x="1619629" y="1930205"/>
                <a:ext cx="150791" cy="393034"/>
                <a:chOff x="976944" y="1375293"/>
                <a:chExt cx="150791" cy="393034"/>
              </a:xfrm>
              <a:grpFill/>
            </p:grpSpPr>
            <p:sp>
              <p:nvSpPr>
                <p:cNvPr id="4273" name="Abgerundetes Rechteck 4272"/>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274" name="Ellipse 4273"/>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275" name="Abgerundetes Rechteck 4274"/>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276" name="Gruppieren 4275"/>
                <p:cNvGrpSpPr/>
                <p:nvPr/>
              </p:nvGrpSpPr>
              <p:grpSpPr>
                <a:xfrm>
                  <a:off x="1020701" y="1630991"/>
                  <a:ext cx="63278" cy="137336"/>
                  <a:chOff x="1018499" y="1630991"/>
                  <a:chExt cx="63278" cy="137336"/>
                </a:xfrm>
                <a:grpFill/>
              </p:grpSpPr>
              <p:sp>
                <p:nvSpPr>
                  <p:cNvPr id="4278" name="Abgerundetes Rechteck 4277"/>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279" name="Abgerundetes Rechteck 4278"/>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277" name="Abgerundetes Rechteck 4276"/>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41" name="Gruppieren 3840"/>
              <p:cNvGrpSpPr/>
              <p:nvPr/>
            </p:nvGrpSpPr>
            <p:grpSpPr>
              <a:xfrm>
                <a:off x="1924155" y="1856380"/>
                <a:ext cx="150791" cy="393034"/>
                <a:chOff x="976944" y="1375293"/>
                <a:chExt cx="150791" cy="393034"/>
              </a:xfrm>
              <a:grpFill/>
            </p:grpSpPr>
            <p:sp>
              <p:nvSpPr>
                <p:cNvPr id="4266" name="Abgerundetes Rechteck 4265"/>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267" name="Ellipse 4266"/>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268" name="Abgerundetes Rechteck 4267"/>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269" name="Gruppieren 4268"/>
                <p:cNvGrpSpPr/>
                <p:nvPr/>
              </p:nvGrpSpPr>
              <p:grpSpPr>
                <a:xfrm>
                  <a:off x="1020701" y="1630991"/>
                  <a:ext cx="63278" cy="137336"/>
                  <a:chOff x="1018499" y="1630991"/>
                  <a:chExt cx="63278" cy="137336"/>
                </a:xfrm>
                <a:grpFill/>
              </p:grpSpPr>
              <p:sp>
                <p:nvSpPr>
                  <p:cNvPr id="4271" name="Abgerundetes Rechteck 4270"/>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272" name="Abgerundetes Rechteck 4271"/>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270" name="Abgerundetes Rechteck 4269"/>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42" name="Gruppieren 3841"/>
              <p:cNvGrpSpPr/>
              <p:nvPr/>
            </p:nvGrpSpPr>
            <p:grpSpPr>
              <a:xfrm>
                <a:off x="1016655" y="2803587"/>
                <a:ext cx="150791" cy="393034"/>
                <a:chOff x="976944" y="1375293"/>
                <a:chExt cx="150791" cy="393034"/>
              </a:xfrm>
              <a:grpFill/>
            </p:grpSpPr>
            <p:sp>
              <p:nvSpPr>
                <p:cNvPr id="4259" name="Abgerundetes Rechteck 4258"/>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260" name="Ellipse 4259"/>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261" name="Abgerundetes Rechteck 4260"/>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262" name="Gruppieren 4261"/>
                <p:cNvGrpSpPr/>
                <p:nvPr/>
              </p:nvGrpSpPr>
              <p:grpSpPr>
                <a:xfrm>
                  <a:off x="1020701" y="1630991"/>
                  <a:ext cx="63278" cy="137336"/>
                  <a:chOff x="1018499" y="1630991"/>
                  <a:chExt cx="63278" cy="137336"/>
                </a:xfrm>
                <a:grpFill/>
              </p:grpSpPr>
              <p:sp>
                <p:nvSpPr>
                  <p:cNvPr id="4264" name="Abgerundetes Rechteck 4263"/>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265" name="Abgerundetes Rechteck 4264"/>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263" name="Abgerundetes Rechteck 4262"/>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43" name="Gruppieren 3842"/>
              <p:cNvGrpSpPr/>
              <p:nvPr/>
            </p:nvGrpSpPr>
            <p:grpSpPr>
              <a:xfrm>
                <a:off x="2948579" y="3742716"/>
                <a:ext cx="150791" cy="393034"/>
                <a:chOff x="976944" y="1375293"/>
                <a:chExt cx="150791" cy="393034"/>
              </a:xfrm>
              <a:grpFill/>
            </p:grpSpPr>
            <p:sp>
              <p:nvSpPr>
                <p:cNvPr id="4252" name="Abgerundetes Rechteck 4251"/>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253" name="Ellipse 4252"/>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254" name="Abgerundetes Rechteck 4253"/>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255" name="Gruppieren 4254"/>
                <p:cNvGrpSpPr/>
                <p:nvPr/>
              </p:nvGrpSpPr>
              <p:grpSpPr>
                <a:xfrm>
                  <a:off x="1020701" y="1630991"/>
                  <a:ext cx="63278" cy="137336"/>
                  <a:chOff x="1018499" y="1630991"/>
                  <a:chExt cx="63278" cy="137336"/>
                </a:xfrm>
                <a:grpFill/>
              </p:grpSpPr>
              <p:sp>
                <p:nvSpPr>
                  <p:cNvPr id="4257" name="Abgerundetes Rechteck 4256"/>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258" name="Abgerundetes Rechteck 4257"/>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256" name="Abgerundetes Rechteck 4255"/>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44" name="Gruppieren 3843"/>
              <p:cNvGrpSpPr/>
              <p:nvPr/>
            </p:nvGrpSpPr>
            <p:grpSpPr>
              <a:xfrm>
                <a:off x="2526006" y="3769105"/>
                <a:ext cx="150791" cy="393034"/>
                <a:chOff x="976944" y="1375293"/>
                <a:chExt cx="150791" cy="393034"/>
              </a:xfrm>
              <a:grpFill/>
            </p:grpSpPr>
            <p:sp>
              <p:nvSpPr>
                <p:cNvPr id="4245" name="Abgerundetes Rechteck 4244"/>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246" name="Ellipse 4245"/>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247" name="Abgerundetes Rechteck 4246"/>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248" name="Gruppieren 4247"/>
                <p:cNvGrpSpPr/>
                <p:nvPr/>
              </p:nvGrpSpPr>
              <p:grpSpPr>
                <a:xfrm>
                  <a:off x="1020701" y="1630991"/>
                  <a:ext cx="63278" cy="137336"/>
                  <a:chOff x="1018499" y="1630991"/>
                  <a:chExt cx="63278" cy="137336"/>
                </a:xfrm>
                <a:grpFill/>
              </p:grpSpPr>
              <p:sp>
                <p:nvSpPr>
                  <p:cNvPr id="4250" name="Abgerundetes Rechteck 4249"/>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251" name="Abgerundetes Rechteck 4250"/>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249" name="Abgerundetes Rechteck 4248"/>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45" name="Gruppieren 3844"/>
              <p:cNvGrpSpPr/>
              <p:nvPr/>
            </p:nvGrpSpPr>
            <p:grpSpPr>
              <a:xfrm>
                <a:off x="1569864" y="3481472"/>
                <a:ext cx="150791" cy="393034"/>
                <a:chOff x="976944" y="1375293"/>
                <a:chExt cx="150791" cy="393034"/>
              </a:xfrm>
              <a:grpFill/>
            </p:grpSpPr>
            <p:sp>
              <p:nvSpPr>
                <p:cNvPr id="4238" name="Abgerundetes Rechteck 4237"/>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239" name="Ellipse 4238"/>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240" name="Abgerundetes Rechteck 4239"/>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241" name="Gruppieren 4240"/>
                <p:cNvGrpSpPr/>
                <p:nvPr/>
              </p:nvGrpSpPr>
              <p:grpSpPr>
                <a:xfrm>
                  <a:off x="1020701" y="1630991"/>
                  <a:ext cx="63278" cy="137336"/>
                  <a:chOff x="1018499" y="1630991"/>
                  <a:chExt cx="63278" cy="137336"/>
                </a:xfrm>
                <a:grpFill/>
              </p:grpSpPr>
              <p:sp>
                <p:nvSpPr>
                  <p:cNvPr id="4243" name="Abgerundetes Rechteck 4242"/>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244" name="Abgerundetes Rechteck 4243"/>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242" name="Abgerundetes Rechteck 4241"/>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46" name="Gruppieren 3845"/>
              <p:cNvGrpSpPr/>
              <p:nvPr/>
            </p:nvGrpSpPr>
            <p:grpSpPr>
              <a:xfrm>
                <a:off x="1803678" y="3575911"/>
                <a:ext cx="150791" cy="393034"/>
                <a:chOff x="976944" y="1375293"/>
                <a:chExt cx="150791" cy="393034"/>
              </a:xfrm>
              <a:grpFill/>
            </p:grpSpPr>
            <p:sp>
              <p:nvSpPr>
                <p:cNvPr id="4231" name="Abgerundetes Rechteck 4230"/>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232" name="Ellipse 4231"/>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233" name="Abgerundetes Rechteck 4232"/>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234" name="Gruppieren 4233"/>
                <p:cNvGrpSpPr/>
                <p:nvPr/>
              </p:nvGrpSpPr>
              <p:grpSpPr>
                <a:xfrm>
                  <a:off x="1020701" y="1630991"/>
                  <a:ext cx="63278" cy="137336"/>
                  <a:chOff x="1018499" y="1630991"/>
                  <a:chExt cx="63278" cy="137336"/>
                </a:xfrm>
                <a:grpFill/>
              </p:grpSpPr>
              <p:sp>
                <p:nvSpPr>
                  <p:cNvPr id="4236" name="Abgerundetes Rechteck 4235"/>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237" name="Abgerundetes Rechteck 4236"/>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235" name="Abgerundetes Rechteck 4234"/>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47" name="Gruppieren 3846"/>
              <p:cNvGrpSpPr/>
              <p:nvPr/>
            </p:nvGrpSpPr>
            <p:grpSpPr>
              <a:xfrm>
                <a:off x="2152060" y="3652063"/>
                <a:ext cx="150791" cy="393034"/>
                <a:chOff x="976944" y="1375293"/>
                <a:chExt cx="150791" cy="393034"/>
              </a:xfrm>
              <a:grpFill/>
            </p:grpSpPr>
            <p:sp>
              <p:nvSpPr>
                <p:cNvPr id="4224" name="Abgerundetes Rechteck 4223"/>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225" name="Ellipse 4224"/>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226" name="Abgerundetes Rechteck 4225"/>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227" name="Gruppieren 4226"/>
                <p:cNvGrpSpPr/>
                <p:nvPr/>
              </p:nvGrpSpPr>
              <p:grpSpPr>
                <a:xfrm>
                  <a:off x="1020701" y="1630991"/>
                  <a:ext cx="63278" cy="137336"/>
                  <a:chOff x="1018499" y="1630991"/>
                  <a:chExt cx="63278" cy="137336"/>
                </a:xfrm>
                <a:grpFill/>
              </p:grpSpPr>
              <p:sp>
                <p:nvSpPr>
                  <p:cNvPr id="4229" name="Abgerundetes Rechteck 4228"/>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230" name="Abgerundetes Rechteck 4229"/>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228" name="Abgerundetes Rechteck 4227"/>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48" name="Gruppieren 3847"/>
              <p:cNvGrpSpPr/>
              <p:nvPr/>
            </p:nvGrpSpPr>
            <p:grpSpPr>
              <a:xfrm>
                <a:off x="477079" y="2196945"/>
                <a:ext cx="218112" cy="568507"/>
                <a:chOff x="-425986" y="1487732"/>
                <a:chExt cx="218112" cy="568507"/>
              </a:xfrm>
              <a:grpFill/>
            </p:grpSpPr>
            <p:sp>
              <p:nvSpPr>
                <p:cNvPr id="4217" name="Ellipse 4216"/>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218" name="Abgerundetes Rechteck 4217"/>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219" name="Gruppieren 4218"/>
                <p:cNvGrpSpPr/>
                <p:nvPr/>
              </p:nvGrpSpPr>
              <p:grpSpPr>
                <a:xfrm>
                  <a:off x="-362694" y="1857588"/>
                  <a:ext cx="91529" cy="198651"/>
                  <a:chOff x="1249411" y="1900091"/>
                  <a:chExt cx="91529" cy="198651"/>
                </a:xfrm>
                <a:grpFill/>
              </p:grpSpPr>
              <p:sp>
                <p:nvSpPr>
                  <p:cNvPr id="4222" name="Abgerundetes Rechteck 4221"/>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223" name="Abgerundetes Rechteck 4222"/>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220" name="Abgerundetes Rechteck 4219"/>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221" name="Abgerundetes Rechteck 4220"/>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49" name="Gruppieren 3848"/>
              <p:cNvGrpSpPr/>
              <p:nvPr/>
            </p:nvGrpSpPr>
            <p:grpSpPr>
              <a:xfrm>
                <a:off x="818164" y="2350132"/>
                <a:ext cx="218112" cy="568507"/>
                <a:chOff x="-425986" y="1487732"/>
                <a:chExt cx="218112" cy="568507"/>
              </a:xfrm>
              <a:grpFill/>
            </p:grpSpPr>
            <p:sp>
              <p:nvSpPr>
                <p:cNvPr id="4210" name="Ellipse 4209"/>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211" name="Abgerundetes Rechteck 4210"/>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212" name="Gruppieren 4211"/>
                <p:cNvGrpSpPr/>
                <p:nvPr/>
              </p:nvGrpSpPr>
              <p:grpSpPr>
                <a:xfrm>
                  <a:off x="-362694" y="1857588"/>
                  <a:ext cx="91529" cy="198651"/>
                  <a:chOff x="1249411" y="1900091"/>
                  <a:chExt cx="91529" cy="198651"/>
                </a:xfrm>
                <a:grpFill/>
              </p:grpSpPr>
              <p:sp>
                <p:nvSpPr>
                  <p:cNvPr id="4215" name="Abgerundetes Rechteck 4214"/>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216" name="Abgerundetes Rechteck 4215"/>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213" name="Abgerundetes Rechteck 4212"/>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214" name="Abgerundetes Rechteck 4213"/>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50" name="Gruppieren 3849"/>
              <p:cNvGrpSpPr/>
              <p:nvPr/>
            </p:nvGrpSpPr>
            <p:grpSpPr>
              <a:xfrm>
                <a:off x="1325058" y="2205406"/>
                <a:ext cx="218112" cy="568507"/>
                <a:chOff x="-425986" y="1487732"/>
                <a:chExt cx="218112" cy="568507"/>
              </a:xfrm>
              <a:grpFill/>
            </p:grpSpPr>
            <p:sp>
              <p:nvSpPr>
                <p:cNvPr id="4203" name="Ellipse 4202"/>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204" name="Abgerundetes Rechteck 4203"/>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205" name="Gruppieren 4204"/>
                <p:cNvGrpSpPr/>
                <p:nvPr/>
              </p:nvGrpSpPr>
              <p:grpSpPr>
                <a:xfrm>
                  <a:off x="-362694" y="1857588"/>
                  <a:ext cx="91529" cy="198651"/>
                  <a:chOff x="1249411" y="1900091"/>
                  <a:chExt cx="91529" cy="198651"/>
                </a:xfrm>
                <a:grpFill/>
              </p:grpSpPr>
              <p:sp>
                <p:nvSpPr>
                  <p:cNvPr id="4208" name="Abgerundetes Rechteck 4207"/>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209" name="Abgerundetes Rechteck 4208"/>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206" name="Abgerundetes Rechteck 4205"/>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207" name="Abgerundetes Rechteck 4206"/>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51" name="Gruppieren 3850"/>
              <p:cNvGrpSpPr/>
              <p:nvPr/>
            </p:nvGrpSpPr>
            <p:grpSpPr>
              <a:xfrm>
                <a:off x="1808703" y="2433163"/>
                <a:ext cx="218112" cy="568507"/>
                <a:chOff x="-425986" y="1487732"/>
                <a:chExt cx="218112" cy="568507"/>
              </a:xfrm>
              <a:grpFill/>
            </p:grpSpPr>
            <p:sp>
              <p:nvSpPr>
                <p:cNvPr id="4196" name="Ellipse 4195"/>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197" name="Abgerundetes Rechteck 4196"/>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198" name="Gruppieren 4197"/>
                <p:cNvGrpSpPr/>
                <p:nvPr/>
              </p:nvGrpSpPr>
              <p:grpSpPr>
                <a:xfrm>
                  <a:off x="-362694" y="1857588"/>
                  <a:ext cx="91529" cy="198651"/>
                  <a:chOff x="1249411" y="1900091"/>
                  <a:chExt cx="91529" cy="198651"/>
                </a:xfrm>
                <a:grpFill/>
              </p:grpSpPr>
              <p:sp>
                <p:nvSpPr>
                  <p:cNvPr id="4201" name="Abgerundetes Rechteck 4200"/>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202" name="Abgerundetes Rechteck 4201"/>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199" name="Abgerundetes Rechteck 4198"/>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200" name="Abgerundetes Rechteck 4199"/>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52" name="Gruppieren 3851"/>
              <p:cNvGrpSpPr/>
              <p:nvPr/>
            </p:nvGrpSpPr>
            <p:grpSpPr>
              <a:xfrm>
                <a:off x="2121591" y="1972427"/>
                <a:ext cx="218112" cy="568507"/>
                <a:chOff x="-425986" y="1487732"/>
                <a:chExt cx="218112" cy="568507"/>
              </a:xfrm>
              <a:grpFill/>
            </p:grpSpPr>
            <p:sp>
              <p:nvSpPr>
                <p:cNvPr id="4189" name="Ellipse 4188"/>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190" name="Abgerundetes Rechteck 4189"/>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191" name="Gruppieren 4190"/>
                <p:cNvGrpSpPr/>
                <p:nvPr/>
              </p:nvGrpSpPr>
              <p:grpSpPr>
                <a:xfrm>
                  <a:off x="-362694" y="1857588"/>
                  <a:ext cx="91529" cy="198651"/>
                  <a:chOff x="1249411" y="1900091"/>
                  <a:chExt cx="91529" cy="198651"/>
                </a:xfrm>
                <a:grpFill/>
              </p:grpSpPr>
              <p:sp>
                <p:nvSpPr>
                  <p:cNvPr id="4194" name="Abgerundetes Rechteck 4193"/>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195" name="Abgerundetes Rechteck 4194"/>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192" name="Abgerundetes Rechteck 4191"/>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193" name="Abgerundetes Rechteck 4192"/>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53" name="Gruppieren 3852"/>
              <p:cNvGrpSpPr/>
              <p:nvPr/>
            </p:nvGrpSpPr>
            <p:grpSpPr>
              <a:xfrm>
                <a:off x="2403633" y="2246314"/>
                <a:ext cx="218112" cy="568507"/>
                <a:chOff x="-425986" y="1487732"/>
                <a:chExt cx="218112" cy="568507"/>
              </a:xfrm>
              <a:grpFill/>
            </p:grpSpPr>
            <p:sp>
              <p:nvSpPr>
                <p:cNvPr id="4182" name="Ellipse 4181"/>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183" name="Abgerundetes Rechteck 4182"/>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184" name="Gruppieren 4183"/>
                <p:cNvGrpSpPr/>
                <p:nvPr/>
              </p:nvGrpSpPr>
              <p:grpSpPr>
                <a:xfrm>
                  <a:off x="-362694" y="1857588"/>
                  <a:ext cx="91529" cy="198651"/>
                  <a:chOff x="1249411" y="1900091"/>
                  <a:chExt cx="91529" cy="198651"/>
                </a:xfrm>
                <a:grpFill/>
              </p:grpSpPr>
              <p:sp>
                <p:nvSpPr>
                  <p:cNvPr id="4187" name="Abgerundetes Rechteck 4186"/>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188" name="Abgerundetes Rechteck 4187"/>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185" name="Abgerundetes Rechteck 4184"/>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186" name="Abgerundetes Rechteck 4185"/>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54" name="Gruppieren 3853"/>
              <p:cNvGrpSpPr/>
              <p:nvPr/>
            </p:nvGrpSpPr>
            <p:grpSpPr>
              <a:xfrm>
                <a:off x="2175030" y="2644455"/>
                <a:ext cx="218112" cy="568507"/>
                <a:chOff x="-425986" y="1487732"/>
                <a:chExt cx="218112" cy="568507"/>
              </a:xfrm>
              <a:grpFill/>
            </p:grpSpPr>
            <p:sp>
              <p:nvSpPr>
                <p:cNvPr id="4175" name="Ellipse 4174"/>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176" name="Abgerundetes Rechteck 4175"/>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177" name="Gruppieren 4176"/>
                <p:cNvGrpSpPr/>
                <p:nvPr/>
              </p:nvGrpSpPr>
              <p:grpSpPr>
                <a:xfrm>
                  <a:off x="-362694" y="1857588"/>
                  <a:ext cx="91529" cy="198651"/>
                  <a:chOff x="1249411" y="1900091"/>
                  <a:chExt cx="91529" cy="198651"/>
                </a:xfrm>
                <a:grpFill/>
              </p:grpSpPr>
              <p:sp>
                <p:nvSpPr>
                  <p:cNvPr id="4180" name="Abgerundetes Rechteck 4179"/>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181" name="Abgerundetes Rechteck 4180"/>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178" name="Abgerundetes Rechteck 4177"/>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179" name="Abgerundetes Rechteck 4178"/>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55" name="Gruppieren 3854"/>
              <p:cNvGrpSpPr/>
              <p:nvPr/>
            </p:nvGrpSpPr>
            <p:grpSpPr>
              <a:xfrm>
                <a:off x="2842307" y="2668907"/>
                <a:ext cx="218112" cy="568507"/>
                <a:chOff x="-425986" y="1487732"/>
                <a:chExt cx="218112" cy="568507"/>
              </a:xfrm>
              <a:grpFill/>
            </p:grpSpPr>
            <p:sp>
              <p:nvSpPr>
                <p:cNvPr id="4168" name="Ellipse 4167"/>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169" name="Abgerundetes Rechteck 4168"/>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170" name="Gruppieren 4169"/>
                <p:cNvGrpSpPr/>
                <p:nvPr/>
              </p:nvGrpSpPr>
              <p:grpSpPr>
                <a:xfrm>
                  <a:off x="-362694" y="1857588"/>
                  <a:ext cx="91529" cy="198651"/>
                  <a:chOff x="1249411" y="1900091"/>
                  <a:chExt cx="91529" cy="198651"/>
                </a:xfrm>
                <a:grpFill/>
              </p:grpSpPr>
              <p:sp>
                <p:nvSpPr>
                  <p:cNvPr id="4173" name="Abgerundetes Rechteck 4172"/>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174" name="Abgerundetes Rechteck 4173"/>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171" name="Abgerundetes Rechteck 4170"/>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172" name="Abgerundetes Rechteck 4171"/>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56" name="Gruppieren 3855"/>
              <p:cNvGrpSpPr/>
              <p:nvPr/>
            </p:nvGrpSpPr>
            <p:grpSpPr>
              <a:xfrm>
                <a:off x="2705056" y="3312818"/>
                <a:ext cx="218112" cy="568507"/>
                <a:chOff x="-425986" y="1487732"/>
                <a:chExt cx="218112" cy="568507"/>
              </a:xfrm>
              <a:grpFill/>
            </p:grpSpPr>
            <p:sp>
              <p:nvSpPr>
                <p:cNvPr id="4161" name="Ellipse 4160"/>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162" name="Abgerundetes Rechteck 4161"/>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163" name="Gruppieren 4162"/>
                <p:cNvGrpSpPr/>
                <p:nvPr/>
              </p:nvGrpSpPr>
              <p:grpSpPr>
                <a:xfrm>
                  <a:off x="-362694" y="1857588"/>
                  <a:ext cx="91529" cy="198651"/>
                  <a:chOff x="1249411" y="1900091"/>
                  <a:chExt cx="91529" cy="198651"/>
                </a:xfrm>
                <a:grpFill/>
              </p:grpSpPr>
              <p:sp>
                <p:nvSpPr>
                  <p:cNvPr id="4166" name="Abgerundetes Rechteck 4165"/>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167" name="Abgerundetes Rechteck 4166"/>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164" name="Abgerundetes Rechteck 4163"/>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165" name="Abgerundetes Rechteck 4164"/>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57" name="Gruppieren 3856"/>
              <p:cNvGrpSpPr/>
              <p:nvPr/>
            </p:nvGrpSpPr>
            <p:grpSpPr>
              <a:xfrm>
                <a:off x="2369852" y="3136645"/>
                <a:ext cx="218112" cy="568507"/>
                <a:chOff x="-425986" y="1487732"/>
                <a:chExt cx="218112" cy="568507"/>
              </a:xfrm>
              <a:grpFill/>
            </p:grpSpPr>
            <p:sp>
              <p:nvSpPr>
                <p:cNvPr id="4154" name="Ellipse 4153"/>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155" name="Abgerundetes Rechteck 4154"/>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156" name="Gruppieren 4155"/>
                <p:cNvGrpSpPr/>
                <p:nvPr/>
              </p:nvGrpSpPr>
              <p:grpSpPr>
                <a:xfrm>
                  <a:off x="-362694" y="1857588"/>
                  <a:ext cx="91529" cy="198651"/>
                  <a:chOff x="1249411" y="1900091"/>
                  <a:chExt cx="91529" cy="198651"/>
                </a:xfrm>
                <a:grpFill/>
              </p:grpSpPr>
              <p:sp>
                <p:nvSpPr>
                  <p:cNvPr id="4159" name="Abgerundetes Rechteck 4158"/>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160" name="Abgerundetes Rechteck 4159"/>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157" name="Abgerundetes Rechteck 4156"/>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158" name="Abgerundetes Rechteck 4157"/>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58" name="Gruppieren 3857"/>
              <p:cNvGrpSpPr/>
              <p:nvPr/>
            </p:nvGrpSpPr>
            <p:grpSpPr>
              <a:xfrm>
                <a:off x="1981876" y="3044736"/>
                <a:ext cx="218112" cy="568507"/>
                <a:chOff x="-425986" y="1487732"/>
                <a:chExt cx="218112" cy="568507"/>
              </a:xfrm>
              <a:grpFill/>
            </p:grpSpPr>
            <p:sp>
              <p:nvSpPr>
                <p:cNvPr id="4147" name="Ellipse 4146"/>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148" name="Abgerundetes Rechteck 4147"/>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149" name="Gruppieren 4148"/>
                <p:cNvGrpSpPr/>
                <p:nvPr/>
              </p:nvGrpSpPr>
              <p:grpSpPr>
                <a:xfrm>
                  <a:off x="-362694" y="1857588"/>
                  <a:ext cx="91529" cy="198651"/>
                  <a:chOff x="1249411" y="1900091"/>
                  <a:chExt cx="91529" cy="198651"/>
                </a:xfrm>
                <a:grpFill/>
              </p:grpSpPr>
              <p:sp>
                <p:nvSpPr>
                  <p:cNvPr id="4152" name="Abgerundetes Rechteck 4151"/>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153" name="Abgerundetes Rechteck 4152"/>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150" name="Abgerundetes Rechteck 4149"/>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151" name="Abgerundetes Rechteck 4150"/>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59" name="Gruppieren 3858"/>
              <p:cNvGrpSpPr/>
              <p:nvPr/>
            </p:nvGrpSpPr>
            <p:grpSpPr>
              <a:xfrm>
                <a:off x="1489914" y="2819142"/>
                <a:ext cx="218112" cy="568507"/>
                <a:chOff x="-425986" y="1487732"/>
                <a:chExt cx="218112" cy="568507"/>
              </a:xfrm>
              <a:grpFill/>
            </p:grpSpPr>
            <p:sp>
              <p:nvSpPr>
                <p:cNvPr id="4140" name="Ellipse 4139"/>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141" name="Abgerundetes Rechteck 4140"/>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142" name="Gruppieren 4141"/>
                <p:cNvGrpSpPr/>
                <p:nvPr/>
              </p:nvGrpSpPr>
              <p:grpSpPr>
                <a:xfrm>
                  <a:off x="-362694" y="1857588"/>
                  <a:ext cx="91529" cy="198651"/>
                  <a:chOff x="1249411" y="1900091"/>
                  <a:chExt cx="91529" cy="198651"/>
                </a:xfrm>
                <a:grpFill/>
              </p:grpSpPr>
              <p:sp>
                <p:nvSpPr>
                  <p:cNvPr id="4145" name="Abgerundetes Rechteck 4144"/>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146" name="Abgerundetes Rechteck 4145"/>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143" name="Abgerundetes Rechteck 4142"/>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144" name="Abgerundetes Rechteck 4143"/>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60" name="Gruppieren 3859"/>
              <p:cNvGrpSpPr/>
              <p:nvPr/>
            </p:nvGrpSpPr>
            <p:grpSpPr>
              <a:xfrm>
                <a:off x="564373" y="2927757"/>
                <a:ext cx="218112" cy="568507"/>
                <a:chOff x="-425986" y="1487732"/>
                <a:chExt cx="218112" cy="568507"/>
              </a:xfrm>
              <a:grpFill/>
            </p:grpSpPr>
            <p:sp>
              <p:nvSpPr>
                <p:cNvPr id="4133" name="Ellipse 4132"/>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134" name="Abgerundetes Rechteck 4133"/>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135" name="Gruppieren 4134"/>
                <p:cNvGrpSpPr/>
                <p:nvPr/>
              </p:nvGrpSpPr>
              <p:grpSpPr>
                <a:xfrm>
                  <a:off x="-362694" y="1857588"/>
                  <a:ext cx="91529" cy="198651"/>
                  <a:chOff x="1249411" y="1900091"/>
                  <a:chExt cx="91529" cy="198651"/>
                </a:xfrm>
                <a:grpFill/>
              </p:grpSpPr>
              <p:sp>
                <p:nvSpPr>
                  <p:cNvPr id="4138" name="Abgerundetes Rechteck 4137"/>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139" name="Abgerundetes Rechteck 4138"/>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136" name="Abgerundetes Rechteck 4135"/>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137" name="Abgerundetes Rechteck 4136"/>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61" name="Gruppieren 3860"/>
              <p:cNvGrpSpPr/>
              <p:nvPr/>
            </p:nvGrpSpPr>
            <p:grpSpPr>
              <a:xfrm>
                <a:off x="253801" y="2602334"/>
                <a:ext cx="218112" cy="568507"/>
                <a:chOff x="-425986" y="1487732"/>
                <a:chExt cx="218112" cy="568507"/>
              </a:xfrm>
              <a:grpFill/>
            </p:grpSpPr>
            <p:sp>
              <p:nvSpPr>
                <p:cNvPr id="4126" name="Ellipse 4125"/>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127" name="Abgerundetes Rechteck 4126"/>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128" name="Gruppieren 4127"/>
                <p:cNvGrpSpPr/>
                <p:nvPr/>
              </p:nvGrpSpPr>
              <p:grpSpPr>
                <a:xfrm>
                  <a:off x="-362694" y="1857588"/>
                  <a:ext cx="91529" cy="198651"/>
                  <a:chOff x="1249411" y="1900091"/>
                  <a:chExt cx="91529" cy="198651"/>
                </a:xfrm>
                <a:grpFill/>
              </p:grpSpPr>
              <p:sp>
                <p:nvSpPr>
                  <p:cNvPr id="4131" name="Abgerundetes Rechteck 4130"/>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132" name="Abgerundetes Rechteck 4131"/>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129" name="Abgerundetes Rechteck 4128"/>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130" name="Abgerundetes Rechteck 4129"/>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62" name="Gruppieren 3861"/>
              <p:cNvGrpSpPr/>
              <p:nvPr/>
            </p:nvGrpSpPr>
            <p:grpSpPr>
              <a:xfrm>
                <a:off x="310103" y="3389441"/>
                <a:ext cx="218112" cy="568507"/>
                <a:chOff x="-425986" y="1487732"/>
                <a:chExt cx="218112" cy="568507"/>
              </a:xfrm>
              <a:grpFill/>
            </p:grpSpPr>
            <p:sp>
              <p:nvSpPr>
                <p:cNvPr id="4119" name="Ellipse 4118"/>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120" name="Abgerundetes Rechteck 4119"/>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121" name="Gruppieren 4120"/>
                <p:cNvGrpSpPr/>
                <p:nvPr/>
              </p:nvGrpSpPr>
              <p:grpSpPr>
                <a:xfrm>
                  <a:off x="-362694" y="1857588"/>
                  <a:ext cx="91529" cy="198651"/>
                  <a:chOff x="1249411" y="1900091"/>
                  <a:chExt cx="91529" cy="198651"/>
                </a:xfrm>
                <a:grpFill/>
              </p:grpSpPr>
              <p:sp>
                <p:nvSpPr>
                  <p:cNvPr id="4124" name="Abgerundetes Rechteck 4123"/>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125" name="Abgerundetes Rechteck 4124"/>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122" name="Abgerundetes Rechteck 4121"/>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123" name="Abgerundetes Rechteck 4122"/>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63" name="Gruppieren 3862"/>
              <p:cNvGrpSpPr/>
              <p:nvPr/>
            </p:nvGrpSpPr>
            <p:grpSpPr>
              <a:xfrm>
                <a:off x="738099" y="3387558"/>
                <a:ext cx="218112" cy="568507"/>
                <a:chOff x="-425986" y="1487732"/>
                <a:chExt cx="218112" cy="568507"/>
              </a:xfrm>
              <a:grpFill/>
            </p:grpSpPr>
            <p:sp>
              <p:nvSpPr>
                <p:cNvPr id="4112" name="Ellipse 4111"/>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113" name="Abgerundetes Rechteck 4112"/>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114" name="Gruppieren 4113"/>
                <p:cNvGrpSpPr/>
                <p:nvPr/>
              </p:nvGrpSpPr>
              <p:grpSpPr>
                <a:xfrm>
                  <a:off x="-362694" y="1857588"/>
                  <a:ext cx="91529" cy="198651"/>
                  <a:chOff x="1249411" y="1900091"/>
                  <a:chExt cx="91529" cy="198651"/>
                </a:xfrm>
                <a:grpFill/>
              </p:grpSpPr>
              <p:sp>
                <p:nvSpPr>
                  <p:cNvPr id="4117" name="Abgerundetes Rechteck 4116"/>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118" name="Abgerundetes Rechteck 4117"/>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115" name="Abgerundetes Rechteck 4114"/>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116" name="Abgerundetes Rechteck 4115"/>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64" name="Gruppieren 3863"/>
              <p:cNvGrpSpPr/>
              <p:nvPr/>
            </p:nvGrpSpPr>
            <p:grpSpPr>
              <a:xfrm>
                <a:off x="1123250" y="3280590"/>
                <a:ext cx="218112" cy="568507"/>
                <a:chOff x="-425986" y="1487732"/>
                <a:chExt cx="218112" cy="568507"/>
              </a:xfrm>
              <a:grpFill/>
            </p:grpSpPr>
            <p:sp>
              <p:nvSpPr>
                <p:cNvPr id="4105" name="Ellipse 4104"/>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106" name="Abgerundetes Rechteck 4105"/>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107" name="Gruppieren 4106"/>
                <p:cNvGrpSpPr/>
                <p:nvPr/>
              </p:nvGrpSpPr>
              <p:grpSpPr>
                <a:xfrm>
                  <a:off x="-362694" y="1857588"/>
                  <a:ext cx="91529" cy="198651"/>
                  <a:chOff x="1249411" y="1900091"/>
                  <a:chExt cx="91529" cy="198651"/>
                </a:xfrm>
                <a:grpFill/>
              </p:grpSpPr>
              <p:sp>
                <p:nvSpPr>
                  <p:cNvPr id="4110" name="Abgerundetes Rechteck 4109"/>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111" name="Abgerundetes Rechteck 4110"/>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108" name="Abgerundetes Rechteck 4107"/>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109" name="Abgerundetes Rechteck 4108"/>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65" name="Gruppieren 3864"/>
              <p:cNvGrpSpPr/>
              <p:nvPr/>
            </p:nvGrpSpPr>
            <p:grpSpPr>
              <a:xfrm>
                <a:off x="529490" y="3808082"/>
                <a:ext cx="218112" cy="568507"/>
                <a:chOff x="-425986" y="1487732"/>
                <a:chExt cx="218112" cy="568507"/>
              </a:xfrm>
              <a:grpFill/>
            </p:grpSpPr>
            <p:sp>
              <p:nvSpPr>
                <p:cNvPr id="4098" name="Ellipse 4097"/>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099" name="Abgerundetes Rechteck 4098"/>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100" name="Gruppieren 4099"/>
                <p:cNvGrpSpPr/>
                <p:nvPr/>
              </p:nvGrpSpPr>
              <p:grpSpPr>
                <a:xfrm>
                  <a:off x="-362694" y="1857588"/>
                  <a:ext cx="91529" cy="198651"/>
                  <a:chOff x="1249411" y="1900091"/>
                  <a:chExt cx="91529" cy="198651"/>
                </a:xfrm>
                <a:grpFill/>
              </p:grpSpPr>
              <p:sp>
                <p:nvSpPr>
                  <p:cNvPr id="4103" name="Abgerundetes Rechteck 4102"/>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104" name="Abgerundetes Rechteck 4103"/>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101" name="Abgerundetes Rechteck 4100"/>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102" name="Abgerundetes Rechteck 4101"/>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66" name="Gruppieren 3865"/>
              <p:cNvGrpSpPr/>
              <p:nvPr/>
            </p:nvGrpSpPr>
            <p:grpSpPr>
              <a:xfrm>
                <a:off x="1856928" y="4070676"/>
                <a:ext cx="218112" cy="568507"/>
                <a:chOff x="-425986" y="1487732"/>
                <a:chExt cx="218112" cy="568507"/>
              </a:xfrm>
              <a:grpFill/>
            </p:grpSpPr>
            <p:sp>
              <p:nvSpPr>
                <p:cNvPr id="4091" name="Ellipse 4090"/>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092" name="Abgerundetes Rechteck 4091"/>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093" name="Gruppieren 4092"/>
                <p:cNvGrpSpPr/>
                <p:nvPr/>
              </p:nvGrpSpPr>
              <p:grpSpPr>
                <a:xfrm>
                  <a:off x="-362694" y="1857588"/>
                  <a:ext cx="91529" cy="198651"/>
                  <a:chOff x="1249411" y="1900091"/>
                  <a:chExt cx="91529" cy="198651"/>
                </a:xfrm>
                <a:grpFill/>
              </p:grpSpPr>
              <p:sp>
                <p:nvSpPr>
                  <p:cNvPr id="4096" name="Abgerundetes Rechteck 4095"/>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097" name="Abgerundetes Rechteck 4096"/>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094" name="Abgerundetes Rechteck 4093"/>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095" name="Abgerundetes Rechteck 4094"/>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67" name="Gruppieren 3866"/>
              <p:cNvGrpSpPr/>
              <p:nvPr/>
            </p:nvGrpSpPr>
            <p:grpSpPr>
              <a:xfrm>
                <a:off x="1293154" y="4312402"/>
                <a:ext cx="218112" cy="568507"/>
                <a:chOff x="-425986" y="1487732"/>
                <a:chExt cx="218112" cy="568507"/>
              </a:xfrm>
              <a:grpFill/>
            </p:grpSpPr>
            <p:sp>
              <p:nvSpPr>
                <p:cNvPr id="4084" name="Ellipse 4083"/>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085" name="Abgerundetes Rechteck 4084"/>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086" name="Gruppieren 4085"/>
                <p:cNvGrpSpPr/>
                <p:nvPr/>
              </p:nvGrpSpPr>
              <p:grpSpPr>
                <a:xfrm>
                  <a:off x="-362694" y="1857588"/>
                  <a:ext cx="91529" cy="198651"/>
                  <a:chOff x="1249411" y="1900091"/>
                  <a:chExt cx="91529" cy="198651"/>
                </a:xfrm>
                <a:grpFill/>
              </p:grpSpPr>
              <p:sp>
                <p:nvSpPr>
                  <p:cNvPr id="4089" name="Abgerundetes Rechteck 4088"/>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090" name="Abgerundetes Rechteck 4089"/>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087" name="Abgerundetes Rechteck 4086"/>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088" name="Abgerundetes Rechteck 4087"/>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68" name="Gruppieren 3867"/>
              <p:cNvGrpSpPr/>
              <p:nvPr/>
            </p:nvGrpSpPr>
            <p:grpSpPr>
              <a:xfrm>
                <a:off x="728194" y="4429347"/>
                <a:ext cx="218112" cy="568507"/>
                <a:chOff x="-425986" y="1487732"/>
                <a:chExt cx="218112" cy="568507"/>
              </a:xfrm>
              <a:grpFill/>
            </p:grpSpPr>
            <p:sp>
              <p:nvSpPr>
                <p:cNvPr id="4077" name="Ellipse 4076"/>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078" name="Abgerundetes Rechteck 4077"/>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079" name="Gruppieren 4078"/>
                <p:cNvGrpSpPr/>
                <p:nvPr/>
              </p:nvGrpSpPr>
              <p:grpSpPr>
                <a:xfrm>
                  <a:off x="-362694" y="1857588"/>
                  <a:ext cx="91529" cy="198651"/>
                  <a:chOff x="1249411" y="1900091"/>
                  <a:chExt cx="91529" cy="198651"/>
                </a:xfrm>
                <a:grpFill/>
              </p:grpSpPr>
              <p:sp>
                <p:nvSpPr>
                  <p:cNvPr id="4082" name="Abgerundetes Rechteck 4081"/>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083" name="Abgerundetes Rechteck 4082"/>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080" name="Abgerundetes Rechteck 4079"/>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081" name="Abgerundetes Rechteck 4080"/>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69" name="Gruppieren 3868"/>
              <p:cNvGrpSpPr/>
              <p:nvPr/>
            </p:nvGrpSpPr>
            <p:grpSpPr>
              <a:xfrm>
                <a:off x="562018" y="4978856"/>
                <a:ext cx="218112" cy="568507"/>
                <a:chOff x="-425986" y="1487732"/>
                <a:chExt cx="218112" cy="568507"/>
              </a:xfrm>
              <a:grpFill/>
            </p:grpSpPr>
            <p:sp>
              <p:nvSpPr>
                <p:cNvPr id="4070" name="Ellipse 4069"/>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071" name="Abgerundetes Rechteck 4070"/>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072" name="Gruppieren 4071"/>
                <p:cNvGrpSpPr/>
                <p:nvPr/>
              </p:nvGrpSpPr>
              <p:grpSpPr>
                <a:xfrm>
                  <a:off x="-362694" y="1857588"/>
                  <a:ext cx="91529" cy="198651"/>
                  <a:chOff x="1249411" y="1900091"/>
                  <a:chExt cx="91529" cy="198651"/>
                </a:xfrm>
                <a:grpFill/>
              </p:grpSpPr>
              <p:sp>
                <p:nvSpPr>
                  <p:cNvPr id="4075" name="Abgerundetes Rechteck 4074"/>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076" name="Abgerundetes Rechteck 4075"/>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073" name="Abgerundetes Rechteck 4072"/>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074" name="Abgerundetes Rechteck 4073"/>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70" name="Gruppieren 3869"/>
              <p:cNvGrpSpPr/>
              <p:nvPr/>
            </p:nvGrpSpPr>
            <p:grpSpPr>
              <a:xfrm>
                <a:off x="337641" y="5378906"/>
                <a:ext cx="218112" cy="568507"/>
                <a:chOff x="-425986" y="1487732"/>
                <a:chExt cx="218112" cy="568507"/>
              </a:xfrm>
              <a:grpFill/>
            </p:grpSpPr>
            <p:sp>
              <p:nvSpPr>
                <p:cNvPr id="4063" name="Ellipse 4062"/>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064" name="Abgerundetes Rechteck 4063"/>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065" name="Gruppieren 4064"/>
                <p:cNvGrpSpPr/>
                <p:nvPr/>
              </p:nvGrpSpPr>
              <p:grpSpPr>
                <a:xfrm>
                  <a:off x="-362694" y="1857588"/>
                  <a:ext cx="91529" cy="198651"/>
                  <a:chOff x="1249411" y="1900091"/>
                  <a:chExt cx="91529" cy="198651"/>
                </a:xfrm>
                <a:grpFill/>
              </p:grpSpPr>
              <p:sp>
                <p:nvSpPr>
                  <p:cNvPr id="4068" name="Abgerundetes Rechteck 4067"/>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069" name="Abgerundetes Rechteck 4068"/>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066" name="Abgerundetes Rechteck 4065"/>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067" name="Abgerundetes Rechteck 4066"/>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71" name="Gruppieren 3870"/>
              <p:cNvGrpSpPr/>
              <p:nvPr/>
            </p:nvGrpSpPr>
            <p:grpSpPr>
              <a:xfrm>
                <a:off x="901309" y="5132813"/>
                <a:ext cx="218112" cy="568507"/>
                <a:chOff x="-425986" y="1487732"/>
                <a:chExt cx="218112" cy="568507"/>
              </a:xfrm>
              <a:grpFill/>
            </p:grpSpPr>
            <p:sp>
              <p:nvSpPr>
                <p:cNvPr id="4056" name="Ellipse 4055"/>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057" name="Abgerundetes Rechteck 4056"/>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058" name="Gruppieren 4057"/>
                <p:cNvGrpSpPr/>
                <p:nvPr/>
              </p:nvGrpSpPr>
              <p:grpSpPr>
                <a:xfrm>
                  <a:off x="-362694" y="1857588"/>
                  <a:ext cx="91529" cy="198651"/>
                  <a:chOff x="1249411" y="1900091"/>
                  <a:chExt cx="91529" cy="198651"/>
                </a:xfrm>
                <a:grpFill/>
              </p:grpSpPr>
              <p:sp>
                <p:nvSpPr>
                  <p:cNvPr id="4061" name="Abgerundetes Rechteck 4060"/>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062" name="Abgerundetes Rechteck 4061"/>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059" name="Abgerundetes Rechteck 4058"/>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060" name="Abgerundetes Rechteck 4059"/>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72" name="Gruppieren 3871"/>
              <p:cNvGrpSpPr/>
              <p:nvPr/>
            </p:nvGrpSpPr>
            <p:grpSpPr>
              <a:xfrm>
                <a:off x="1412013" y="4989204"/>
                <a:ext cx="218112" cy="568507"/>
                <a:chOff x="-425986" y="1487732"/>
                <a:chExt cx="218112" cy="568507"/>
              </a:xfrm>
              <a:grpFill/>
            </p:grpSpPr>
            <p:sp>
              <p:nvSpPr>
                <p:cNvPr id="4049" name="Ellipse 4048"/>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050" name="Abgerundetes Rechteck 4049"/>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051" name="Gruppieren 4050"/>
                <p:cNvGrpSpPr/>
                <p:nvPr/>
              </p:nvGrpSpPr>
              <p:grpSpPr>
                <a:xfrm>
                  <a:off x="-362694" y="1857588"/>
                  <a:ext cx="91529" cy="198651"/>
                  <a:chOff x="1249411" y="1900091"/>
                  <a:chExt cx="91529" cy="198651"/>
                </a:xfrm>
                <a:grpFill/>
              </p:grpSpPr>
              <p:sp>
                <p:nvSpPr>
                  <p:cNvPr id="4054" name="Abgerundetes Rechteck 4053"/>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055" name="Abgerundetes Rechteck 4054"/>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052" name="Abgerundetes Rechteck 4051"/>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053" name="Abgerundetes Rechteck 4052"/>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73" name="Gruppieren 3872"/>
              <p:cNvGrpSpPr/>
              <p:nvPr/>
            </p:nvGrpSpPr>
            <p:grpSpPr>
              <a:xfrm>
                <a:off x="647334" y="5713725"/>
                <a:ext cx="218112" cy="568507"/>
                <a:chOff x="-425986" y="1487732"/>
                <a:chExt cx="218112" cy="568507"/>
              </a:xfrm>
              <a:grpFill/>
            </p:grpSpPr>
            <p:sp>
              <p:nvSpPr>
                <p:cNvPr id="4042" name="Ellipse 4041"/>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043" name="Abgerundetes Rechteck 4042"/>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044" name="Gruppieren 4043"/>
                <p:cNvGrpSpPr/>
                <p:nvPr/>
              </p:nvGrpSpPr>
              <p:grpSpPr>
                <a:xfrm>
                  <a:off x="-362694" y="1857588"/>
                  <a:ext cx="91529" cy="198651"/>
                  <a:chOff x="1249411" y="1900091"/>
                  <a:chExt cx="91529" cy="198651"/>
                </a:xfrm>
                <a:grpFill/>
              </p:grpSpPr>
              <p:sp>
                <p:nvSpPr>
                  <p:cNvPr id="4047" name="Abgerundetes Rechteck 4046"/>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048" name="Abgerundetes Rechteck 4047"/>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045" name="Abgerundetes Rechteck 4044"/>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046" name="Abgerundetes Rechteck 4045"/>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74" name="Gruppieren 3873"/>
              <p:cNvGrpSpPr/>
              <p:nvPr/>
            </p:nvGrpSpPr>
            <p:grpSpPr>
              <a:xfrm>
                <a:off x="1891497" y="5219334"/>
                <a:ext cx="218112" cy="568507"/>
                <a:chOff x="-425986" y="1487732"/>
                <a:chExt cx="218112" cy="568507"/>
              </a:xfrm>
              <a:grpFill/>
            </p:grpSpPr>
            <p:sp>
              <p:nvSpPr>
                <p:cNvPr id="4035" name="Ellipse 4034"/>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036" name="Abgerundetes Rechteck 4035"/>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037" name="Gruppieren 4036"/>
                <p:cNvGrpSpPr/>
                <p:nvPr/>
              </p:nvGrpSpPr>
              <p:grpSpPr>
                <a:xfrm>
                  <a:off x="-362694" y="1857588"/>
                  <a:ext cx="91529" cy="198651"/>
                  <a:chOff x="1249411" y="1900091"/>
                  <a:chExt cx="91529" cy="198651"/>
                </a:xfrm>
                <a:grpFill/>
              </p:grpSpPr>
              <p:sp>
                <p:nvSpPr>
                  <p:cNvPr id="4040" name="Abgerundetes Rechteck 4039"/>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041" name="Abgerundetes Rechteck 4040"/>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038" name="Abgerundetes Rechteck 4037"/>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039" name="Abgerundetes Rechteck 4038"/>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75" name="Gruppieren 3874"/>
              <p:cNvGrpSpPr/>
              <p:nvPr/>
            </p:nvGrpSpPr>
            <p:grpSpPr>
              <a:xfrm>
                <a:off x="2485936" y="5032856"/>
                <a:ext cx="218112" cy="568507"/>
                <a:chOff x="-425986" y="1487732"/>
                <a:chExt cx="218112" cy="568507"/>
              </a:xfrm>
              <a:grpFill/>
            </p:grpSpPr>
            <p:sp>
              <p:nvSpPr>
                <p:cNvPr id="4028" name="Ellipse 4027"/>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029" name="Abgerundetes Rechteck 4028"/>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030" name="Gruppieren 4029"/>
                <p:cNvGrpSpPr/>
                <p:nvPr/>
              </p:nvGrpSpPr>
              <p:grpSpPr>
                <a:xfrm>
                  <a:off x="-362694" y="1857588"/>
                  <a:ext cx="91529" cy="198651"/>
                  <a:chOff x="1249411" y="1900091"/>
                  <a:chExt cx="91529" cy="198651"/>
                </a:xfrm>
                <a:grpFill/>
              </p:grpSpPr>
              <p:sp>
                <p:nvSpPr>
                  <p:cNvPr id="4033" name="Abgerundetes Rechteck 4032"/>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034" name="Abgerundetes Rechteck 4033"/>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031" name="Abgerundetes Rechteck 4030"/>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032" name="Abgerundetes Rechteck 4031"/>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76" name="Gruppieren 3875"/>
              <p:cNvGrpSpPr/>
              <p:nvPr/>
            </p:nvGrpSpPr>
            <p:grpSpPr>
              <a:xfrm>
                <a:off x="2203624" y="4756748"/>
                <a:ext cx="218112" cy="568507"/>
                <a:chOff x="-425986" y="1487732"/>
                <a:chExt cx="218112" cy="568507"/>
              </a:xfrm>
              <a:grpFill/>
            </p:grpSpPr>
            <p:sp>
              <p:nvSpPr>
                <p:cNvPr id="4021" name="Ellipse 4020"/>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022" name="Abgerundetes Rechteck 4021"/>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023" name="Gruppieren 4022"/>
                <p:cNvGrpSpPr/>
                <p:nvPr/>
              </p:nvGrpSpPr>
              <p:grpSpPr>
                <a:xfrm>
                  <a:off x="-362694" y="1857588"/>
                  <a:ext cx="91529" cy="198651"/>
                  <a:chOff x="1249411" y="1900091"/>
                  <a:chExt cx="91529" cy="198651"/>
                </a:xfrm>
                <a:grpFill/>
              </p:grpSpPr>
              <p:sp>
                <p:nvSpPr>
                  <p:cNvPr id="4026" name="Abgerundetes Rechteck 4025"/>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027" name="Abgerundetes Rechteck 4026"/>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024" name="Abgerundetes Rechteck 4023"/>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025" name="Abgerundetes Rechteck 4024"/>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77" name="Gruppieren 3876"/>
              <p:cNvGrpSpPr/>
              <p:nvPr/>
            </p:nvGrpSpPr>
            <p:grpSpPr>
              <a:xfrm>
                <a:off x="2447737" y="5730300"/>
                <a:ext cx="218112" cy="568507"/>
                <a:chOff x="-425986" y="1487732"/>
                <a:chExt cx="218112" cy="568507"/>
              </a:xfrm>
              <a:grpFill/>
            </p:grpSpPr>
            <p:sp>
              <p:nvSpPr>
                <p:cNvPr id="4014" name="Ellipse 4013"/>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015" name="Abgerundetes Rechteck 4014"/>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016" name="Gruppieren 4015"/>
                <p:cNvGrpSpPr/>
                <p:nvPr/>
              </p:nvGrpSpPr>
              <p:grpSpPr>
                <a:xfrm>
                  <a:off x="-362694" y="1857588"/>
                  <a:ext cx="91529" cy="198651"/>
                  <a:chOff x="1249411" y="1900091"/>
                  <a:chExt cx="91529" cy="198651"/>
                </a:xfrm>
                <a:grpFill/>
              </p:grpSpPr>
              <p:sp>
                <p:nvSpPr>
                  <p:cNvPr id="4019" name="Abgerundetes Rechteck 4018"/>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020" name="Abgerundetes Rechteck 4019"/>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017" name="Abgerundetes Rechteck 4016"/>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018" name="Abgerundetes Rechteck 4017"/>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78" name="Gruppieren 3877"/>
              <p:cNvGrpSpPr/>
              <p:nvPr/>
            </p:nvGrpSpPr>
            <p:grpSpPr>
              <a:xfrm>
                <a:off x="2925858" y="5451588"/>
                <a:ext cx="218112" cy="568507"/>
                <a:chOff x="-425986" y="1487732"/>
                <a:chExt cx="218112" cy="568507"/>
              </a:xfrm>
              <a:grpFill/>
            </p:grpSpPr>
            <p:sp>
              <p:nvSpPr>
                <p:cNvPr id="4007" name="Ellipse 4006"/>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008" name="Abgerundetes Rechteck 4007"/>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009" name="Gruppieren 4008"/>
                <p:cNvGrpSpPr/>
                <p:nvPr/>
              </p:nvGrpSpPr>
              <p:grpSpPr>
                <a:xfrm>
                  <a:off x="-362694" y="1857588"/>
                  <a:ext cx="91529" cy="198651"/>
                  <a:chOff x="1249411" y="1900091"/>
                  <a:chExt cx="91529" cy="198651"/>
                </a:xfrm>
                <a:grpFill/>
              </p:grpSpPr>
              <p:sp>
                <p:nvSpPr>
                  <p:cNvPr id="4012" name="Abgerundetes Rechteck 4011"/>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013" name="Abgerundetes Rechteck 4012"/>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010" name="Abgerundetes Rechteck 4009"/>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011" name="Abgerundetes Rechteck 4010"/>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79" name="Gruppieren 3878"/>
              <p:cNvGrpSpPr/>
              <p:nvPr/>
            </p:nvGrpSpPr>
            <p:grpSpPr>
              <a:xfrm>
                <a:off x="2063616" y="5826512"/>
                <a:ext cx="218112" cy="568507"/>
                <a:chOff x="-425986" y="1487732"/>
                <a:chExt cx="218112" cy="568507"/>
              </a:xfrm>
              <a:grpFill/>
            </p:grpSpPr>
            <p:sp>
              <p:nvSpPr>
                <p:cNvPr id="4000" name="Ellipse 3999"/>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001" name="Abgerundetes Rechteck 4000"/>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002" name="Gruppieren 4001"/>
                <p:cNvGrpSpPr/>
                <p:nvPr/>
              </p:nvGrpSpPr>
              <p:grpSpPr>
                <a:xfrm>
                  <a:off x="-362694" y="1857588"/>
                  <a:ext cx="91529" cy="198651"/>
                  <a:chOff x="1249411" y="1900091"/>
                  <a:chExt cx="91529" cy="198651"/>
                </a:xfrm>
                <a:grpFill/>
              </p:grpSpPr>
              <p:sp>
                <p:nvSpPr>
                  <p:cNvPr id="4005" name="Abgerundetes Rechteck 4004"/>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006" name="Abgerundetes Rechteck 4005"/>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003" name="Abgerundetes Rechteck 4002"/>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004" name="Abgerundetes Rechteck 4003"/>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80" name="Gruppieren 3879"/>
              <p:cNvGrpSpPr/>
              <p:nvPr/>
            </p:nvGrpSpPr>
            <p:grpSpPr>
              <a:xfrm>
                <a:off x="1580679" y="5596541"/>
                <a:ext cx="218112" cy="568507"/>
                <a:chOff x="-425986" y="1487732"/>
                <a:chExt cx="218112" cy="568507"/>
              </a:xfrm>
              <a:grpFill/>
            </p:grpSpPr>
            <p:sp>
              <p:nvSpPr>
                <p:cNvPr id="3993" name="Ellipse 3992"/>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994" name="Abgerundetes Rechteck 3993"/>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995" name="Gruppieren 3994"/>
                <p:cNvGrpSpPr/>
                <p:nvPr/>
              </p:nvGrpSpPr>
              <p:grpSpPr>
                <a:xfrm>
                  <a:off x="-362694" y="1857588"/>
                  <a:ext cx="91529" cy="198651"/>
                  <a:chOff x="1249411" y="1900091"/>
                  <a:chExt cx="91529" cy="198651"/>
                </a:xfrm>
                <a:grpFill/>
              </p:grpSpPr>
              <p:sp>
                <p:nvSpPr>
                  <p:cNvPr id="3998" name="Abgerundetes Rechteck 3997"/>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999" name="Abgerundetes Rechteck 3998"/>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996" name="Abgerundetes Rechteck 3995"/>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997" name="Abgerundetes Rechteck 3996"/>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81" name="Gruppieren 3880"/>
              <p:cNvGrpSpPr/>
              <p:nvPr/>
            </p:nvGrpSpPr>
            <p:grpSpPr>
              <a:xfrm>
                <a:off x="1369420" y="3853274"/>
                <a:ext cx="150791" cy="393034"/>
                <a:chOff x="976944" y="1375293"/>
                <a:chExt cx="150791" cy="393034"/>
              </a:xfrm>
              <a:grpFill/>
            </p:grpSpPr>
            <p:sp>
              <p:nvSpPr>
                <p:cNvPr id="3986" name="Abgerundetes Rechteck 3985"/>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987" name="Ellipse 3986"/>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988" name="Abgerundetes Rechteck 3987"/>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989" name="Gruppieren 3988"/>
                <p:cNvGrpSpPr/>
                <p:nvPr/>
              </p:nvGrpSpPr>
              <p:grpSpPr>
                <a:xfrm>
                  <a:off x="1020701" y="1630991"/>
                  <a:ext cx="63278" cy="137336"/>
                  <a:chOff x="1018499" y="1630991"/>
                  <a:chExt cx="63278" cy="137336"/>
                </a:xfrm>
                <a:grpFill/>
              </p:grpSpPr>
              <p:sp>
                <p:nvSpPr>
                  <p:cNvPr id="3991" name="Abgerundetes Rechteck 3990"/>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992" name="Abgerundetes Rechteck 3991"/>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990" name="Abgerundetes Rechteck 3989"/>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82" name="Gruppieren 3881"/>
              <p:cNvGrpSpPr/>
              <p:nvPr/>
            </p:nvGrpSpPr>
            <p:grpSpPr>
              <a:xfrm>
                <a:off x="1076079" y="4155231"/>
                <a:ext cx="150791" cy="393034"/>
                <a:chOff x="976944" y="1375293"/>
                <a:chExt cx="150791" cy="393034"/>
              </a:xfrm>
              <a:grpFill/>
            </p:grpSpPr>
            <p:sp>
              <p:nvSpPr>
                <p:cNvPr id="3979" name="Abgerundetes Rechteck 3978"/>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980" name="Ellipse 3979"/>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981" name="Abgerundetes Rechteck 3980"/>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982" name="Gruppieren 3981"/>
                <p:cNvGrpSpPr/>
                <p:nvPr/>
              </p:nvGrpSpPr>
              <p:grpSpPr>
                <a:xfrm>
                  <a:off x="1020701" y="1630991"/>
                  <a:ext cx="63278" cy="137336"/>
                  <a:chOff x="1018499" y="1630991"/>
                  <a:chExt cx="63278" cy="137336"/>
                </a:xfrm>
                <a:grpFill/>
              </p:grpSpPr>
              <p:sp>
                <p:nvSpPr>
                  <p:cNvPr id="3984" name="Abgerundetes Rechteck 3983"/>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985" name="Abgerundetes Rechteck 3984"/>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983" name="Abgerundetes Rechteck 3982"/>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83" name="Gruppieren 3882"/>
              <p:cNvGrpSpPr/>
              <p:nvPr/>
            </p:nvGrpSpPr>
            <p:grpSpPr>
              <a:xfrm>
                <a:off x="454965" y="4431052"/>
                <a:ext cx="150791" cy="393034"/>
                <a:chOff x="976944" y="1375293"/>
                <a:chExt cx="150791" cy="393034"/>
              </a:xfrm>
              <a:grpFill/>
            </p:grpSpPr>
            <p:sp>
              <p:nvSpPr>
                <p:cNvPr id="3972" name="Abgerundetes Rechteck 3971"/>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973" name="Ellipse 3972"/>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974" name="Abgerundetes Rechteck 3973"/>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975" name="Gruppieren 3974"/>
                <p:cNvGrpSpPr/>
                <p:nvPr/>
              </p:nvGrpSpPr>
              <p:grpSpPr>
                <a:xfrm>
                  <a:off x="1020701" y="1630991"/>
                  <a:ext cx="63278" cy="137336"/>
                  <a:chOff x="1018499" y="1630991"/>
                  <a:chExt cx="63278" cy="137336"/>
                </a:xfrm>
                <a:grpFill/>
              </p:grpSpPr>
              <p:sp>
                <p:nvSpPr>
                  <p:cNvPr id="3977" name="Abgerundetes Rechteck 3976"/>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978" name="Abgerundetes Rechteck 3977"/>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976" name="Abgerundetes Rechteck 3975"/>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84" name="Gruppieren 3883"/>
              <p:cNvGrpSpPr/>
              <p:nvPr/>
            </p:nvGrpSpPr>
            <p:grpSpPr>
              <a:xfrm>
                <a:off x="1048265" y="4676427"/>
                <a:ext cx="150791" cy="393034"/>
                <a:chOff x="976944" y="1375293"/>
                <a:chExt cx="150791" cy="393034"/>
              </a:xfrm>
              <a:grpFill/>
            </p:grpSpPr>
            <p:sp>
              <p:nvSpPr>
                <p:cNvPr id="3965" name="Abgerundetes Rechteck 3964"/>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966" name="Ellipse 3965"/>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967" name="Abgerundetes Rechteck 3966"/>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968" name="Gruppieren 3967"/>
                <p:cNvGrpSpPr/>
                <p:nvPr/>
              </p:nvGrpSpPr>
              <p:grpSpPr>
                <a:xfrm>
                  <a:off x="1020701" y="1630991"/>
                  <a:ext cx="63278" cy="137336"/>
                  <a:chOff x="1018499" y="1630991"/>
                  <a:chExt cx="63278" cy="137336"/>
                </a:xfrm>
                <a:grpFill/>
              </p:grpSpPr>
              <p:sp>
                <p:nvSpPr>
                  <p:cNvPr id="3970" name="Abgerundetes Rechteck 3969"/>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971" name="Abgerundetes Rechteck 3970"/>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969" name="Abgerundetes Rechteck 3968"/>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85" name="Gruppieren 3884"/>
              <p:cNvGrpSpPr/>
              <p:nvPr/>
            </p:nvGrpSpPr>
            <p:grpSpPr>
              <a:xfrm>
                <a:off x="1599620" y="4331736"/>
                <a:ext cx="150791" cy="393034"/>
                <a:chOff x="976944" y="1375293"/>
                <a:chExt cx="150791" cy="393034"/>
              </a:xfrm>
              <a:grpFill/>
            </p:grpSpPr>
            <p:sp>
              <p:nvSpPr>
                <p:cNvPr id="3958" name="Abgerundetes Rechteck 3957"/>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959" name="Ellipse 3958"/>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960" name="Abgerundetes Rechteck 3959"/>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961" name="Gruppieren 3960"/>
                <p:cNvGrpSpPr/>
                <p:nvPr/>
              </p:nvGrpSpPr>
              <p:grpSpPr>
                <a:xfrm>
                  <a:off x="1020701" y="1630991"/>
                  <a:ext cx="63278" cy="137336"/>
                  <a:chOff x="1018499" y="1630991"/>
                  <a:chExt cx="63278" cy="137336"/>
                </a:xfrm>
                <a:grpFill/>
              </p:grpSpPr>
              <p:sp>
                <p:nvSpPr>
                  <p:cNvPr id="3963" name="Abgerundetes Rechteck 3962"/>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964" name="Abgerundetes Rechteck 3963"/>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962" name="Abgerundetes Rechteck 3961"/>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86" name="Gruppieren 3885"/>
              <p:cNvGrpSpPr/>
              <p:nvPr/>
            </p:nvGrpSpPr>
            <p:grpSpPr>
              <a:xfrm>
                <a:off x="2649303" y="4143286"/>
                <a:ext cx="150791" cy="393034"/>
                <a:chOff x="976944" y="1375293"/>
                <a:chExt cx="150791" cy="393034"/>
              </a:xfrm>
              <a:grpFill/>
            </p:grpSpPr>
            <p:sp>
              <p:nvSpPr>
                <p:cNvPr id="3951" name="Abgerundetes Rechteck 3950"/>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952" name="Ellipse 3951"/>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953" name="Abgerundetes Rechteck 3952"/>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954" name="Gruppieren 3953"/>
                <p:cNvGrpSpPr/>
                <p:nvPr/>
              </p:nvGrpSpPr>
              <p:grpSpPr>
                <a:xfrm>
                  <a:off x="1020701" y="1630991"/>
                  <a:ext cx="63278" cy="137336"/>
                  <a:chOff x="1018499" y="1630991"/>
                  <a:chExt cx="63278" cy="137336"/>
                </a:xfrm>
                <a:grpFill/>
              </p:grpSpPr>
              <p:sp>
                <p:nvSpPr>
                  <p:cNvPr id="3956" name="Abgerundetes Rechteck 3955"/>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957" name="Abgerundetes Rechteck 3956"/>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955" name="Abgerundetes Rechteck 3954"/>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87" name="Gruppieren 3886"/>
              <p:cNvGrpSpPr/>
              <p:nvPr/>
            </p:nvGrpSpPr>
            <p:grpSpPr>
              <a:xfrm>
                <a:off x="2869363" y="4256901"/>
                <a:ext cx="150791" cy="393034"/>
                <a:chOff x="976944" y="1375293"/>
                <a:chExt cx="150791" cy="393034"/>
              </a:xfrm>
              <a:grpFill/>
            </p:grpSpPr>
            <p:sp>
              <p:nvSpPr>
                <p:cNvPr id="3944" name="Abgerundetes Rechteck 3943"/>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945" name="Ellipse 3944"/>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946" name="Abgerundetes Rechteck 3945"/>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947" name="Gruppieren 3946"/>
                <p:cNvGrpSpPr/>
                <p:nvPr/>
              </p:nvGrpSpPr>
              <p:grpSpPr>
                <a:xfrm>
                  <a:off x="1020701" y="1630991"/>
                  <a:ext cx="63278" cy="137336"/>
                  <a:chOff x="1018499" y="1630991"/>
                  <a:chExt cx="63278" cy="137336"/>
                </a:xfrm>
                <a:grpFill/>
              </p:grpSpPr>
              <p:sp>
                <p:nvSpPr>
                  <p:cNvPr id="3949" name="Abgerundetes Rechteck 3948"/>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950" name="Abgerundetes Rechteck 3949"/>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948" name="Abgerundetes Rechteck 3947"/>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88" name="Gruppieren 3887"/>
              <p:cNvGrpSpPr/>
              <p:nvPr/>
            </p:nvGrpSpPr>
            <p:grpSpPr>
              <a:xfrm>
                <a:off x="3056694" y="4467095"/>
                <a:ext cx="150791" cy="393034"/>
                <a:chOff x="976944" y="1375293"/>
                <a:chExt cx="150791" cy="393034"/>
              </a:xfrm>
              <a:grpFill/>
            </p:grpSpPr>
            <p:sp>
              <p:nvSpPr>
                <p:cNvPr id="3937" name="Abgerundetes Rechteck 3936"/>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938" name="Ellipse 3937"/>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939" name="Abgerundetes Rechteck 3938"/>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940" name="Gruppieren 3939"/>
                <p:cNvGrpSpPr/>
                <p:nvPr/>
              </p:nvGrpSpPr>
              <p:grpSpPr>
                <a:xfrm>
                  <a:off x="1020701" y="1630991"/>
                  <a:ext cx="63278" cy="137336"/>
                  <a:chOff x="1018499" y="1630991"/>
                  <a:chExt cx="63278" cy="137336"/>
                </a:xfrm>
                <a:grpFill/>
              </p:grpSpPr>
              <p:sp>
                <p:nvSpPr>
                  <p:cNvPr id="3942" name="Abgerundetes Rechteck 3941"/>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943" name="Abgerundetes Rechteck 3942"/>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941" name="Abgerundetes Rechteck 3940"/>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89" name="Gruppieren 3888"/>
              <p:cNvGrpSpPr/>
              <p:nvPr/>
            </p:nvGrpSpPr>
            <p:grpSpPr>
              <a:xfrm>
                <a:off x="2461923" y="4517242"/>
                <a:ext cx="150791" cy="393034"/>
                <a:chOff x="976944" y="1375293"/>
                <a:chExt cx="150791" cy="393034"/>
              </a:xfrm>
              <a:grpFill/>
            </p:grpSpPr>
            <p:sp>
              <p:nvSpPr>
                <p:cNvPr id="3930" name="Abgerundetes Rechteck 3929"/>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931" name="Ellipse 3930"/>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932" name="Abgerundetes Rechteck 3931"/>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933" name="Gruppieren 3932"/>
                <p:cNvGrpSpPr/>
                <p:nvPr/>
              </p:nvGrpSpPr>
              <p:grpSpPr>
                <a:xfrm>
                  <a:off x="1020701" y="1630991"/>
                  <a:ext cx="63278" cy="137336"/>
                  <a:chOff x="1018499" y="1630991"/>
                  <a:chExt cx="63278" cy="137336"/>
                </a:xfrm>
                <a:grpFill/>
              </p:grpSpPr>
              <p:sp>
                <p:nvSpPr>
                  <p:cNvPr id="3935" name="Abgerundetes Rechteck 3934"/>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936" name="Abgerundetes Rechteck 3935"/>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934" name="Abgerundetes Rechteck 3933"/>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90" name="Gruppieren 3889"/>
              <p:cNvGrpSpPr/>
              <p:nvPr/>
            </p:nvGrpSpPr>
            <p:grpSpPr>
              <a:xfrm>
                <a:off x="2652039" y="4681064"/>
                <a:ext cx="150791" cy="393034"/>
                <a:chOff x="976944" y="1375293"/>
                <a:chExt cx="150791" cy="393034"/>
              </a:xfrm>
              <a:grpFill/>
            </p:grpSpPr>
            <p:sp>
              <p:nvSpPr>
                <p:cNvPr id="3923" name="Abgerundetes Rechteck 3922"/>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924" name="Ellipse 3923"/>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925" name="Abgerundetes Rechteck 3924"/>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926" name="Gruppieren 3925"/>
                <p:cNvGrpSpPr/>
                <p:nvPr/>
              </p:nvGrpSpPr>
              <p:grpSpPr>
                <a:xfrm>
                  <a:off x="1020701" y="1630991"/>
                  <a:ext cx="63278" cy="137336"/>
                  <a:chOff x="1018499" y="1630991"/>
                  <a:chExt cx="63278" cy="137336"/>
                </a:xfrm>
                <a:grpFill/>
              </p:grpSpPr>
              <p:sp>
                <p:nvSpPr>
                  <p:cNvPr id="3928" name="Abgerundetes Rechteck 3927"/>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929" name="Abgerundetes Rechteck 3928"/>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927" name="Abgerundetes Rechteck 3926"/>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91" name="Gruppieren 3890"/>
              <p:cNvGrpSpPr/>
              <p:nvPr/>
            </p:nvGrpSpPr>
            <p:grpSpPr>
              <a:xfrm>
                <a:off x="2885015" y="4868437"/>
                <a:ext cx="150791" cy="393034"/>
                <a:chOff x="976944" y="1375293"/>
                <a:chExt cx="150791" cy="393034"/>
              </a:xfrm>
              <a:grpFill/>
            </p:grpSpPr>
            <p:sp>
              <p:nvSpPr>
                <p:cNvPr id="3916" name="Abgerundetes Rechteck 3915"/>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917" name="Ellipse 3916"/>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918" name="Abgerundetes Rechteck 3917"/>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919" name="Gruppieren 3918"/>
                <p:cNvGrpSpPr/>
                <p:nvPr/>
              </p:nvGrpSpPr>
              <p:grpSpPr>
                <a:xfrm>
                  <a:off x="1020701" y="1630991"/>
                  <a:ext cx="63278" cy="137336"/>
                  <a:chOff x="1018499" y="1630991"/>
                  <a:chExt cx="63278" cy="137336"/>
                </a:xfrm>
                <a:grpFill/>
              </p:grpSpPr>
              <p:sp>
                <p:nvSpPr>
                  <p:cNvPr id="3921" name="Abgerundetes Rechteck 3920"/>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922" name="Abgerundetes Rechteck 3921"/>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920" name="Abgerundetes Rechteck 3919"/>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92" name="Gruppieren 3891"/>
              <p:cNvGrpSpPr/>
              <p:nvPr/>
            </p:nvGrpSpPr>
            <p:grpSpPr>
              <a:xfrm>
                <a:off x="2004989" y="4631917"/>
                <a:ext cx="150791" cy="393034"/>
                <a:chOff x="976944" y="1375293"/>
                <a:chExt cx="150791" cy="393034"/>
              </a:xfrm>
              <a:grpFill/>
            </p:grpSpPr>
            <p:sp>
              <p:nvSpPr>
                <p:cNvPr id="3909" name="Abgerundetes Rechteck 3908"/>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910" name="Ellipse 3909"/>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911" name="Abgerundetes Rechteck 3910"/>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912" name="Gruppieren 3911"/>
                <p:cNvGrpSpPr/>
                <p:nvPr/>
              </p:nvGrpSpPr>
              <p:grpSpPr>
                <a:xfrm>
                  <a:off x="1020701" y="1630991"/>
                  <a:ext cx="63278" cy="137336"/>
                  <a:chOff x="1018499" y="1630991"/>
                  <a:chExt cx="63278" cy="137336"/>
                </a:xfrm>
                <a:grpFill/>
              </p:grpSpPr>
              <p:sp>
                <p:nvSpPr>
                  <p:cNvPr id="3914" name="Abgerundetes Rechteck 3913"/>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915" name="Abgerundetes Rechteck 3914"/>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913" name="Abgerundetes Rechteck 3912"/>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93" name="Gruppieren 3892"/>
              <p:cNvGrpSpPr/>
              <p:nvPr/>
            </p:nvGrpSpPr>
            <p:grpSpPr>
              <a:xfrm>
                <a:off x="1703769" y="4711927"/>
                <a:ext cx="150791" cy="393034"/>
                <a:chOff x="976944" y="1375293"/>
                <a:chExt cx="150791" cy="393034"/>
              </a:xfrm>
              <a:grpFill/>
            </p:grpSpPr>
            <p:sp>
              <p:nvSpPr>
                <p:cNvPr id="3902" name="Abgerundetes Rechteck 3901"/>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903" name="Ellipse 3902"/>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904" name="Abgerundetes Rechteck 3903"/>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905" name="Gruppieren 3904"/>
                <p:cNvGrpSpPr/>
                <p:nvPr/>
              </p:nvGrpSpPr>
              <p:grpSpPr>
                <a:xfrm>
                  <a:off x="1020701" y="1630991"/>
                  <a:ext cx="63278" cy="137336"/>
                  <a:chOff x="1018499" y="1630991"/>
                  <a:chExt cx="63278" cy="137336"/>
                </a:xfrm>
                <a:grpFill/>
              </p:grpSpPr>
              <p:sp>
                <p:nvSpPr>
                  <p:cNvPr id="3907" name="Abgerundetes Rechteck 3906"/>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908" name="Abgerundetes Rechteck 3907"/>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906" name="Abgerundetes Rechteck 3905"/>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94" name="Gruppieren 3893"/>
              <p:cNvGrpSpPr/>
              <p:nvPr/>
            </p:nvGrpSpPr>
            <p:grpSpPr>
              <a:xfrm>
                <a:off x="1100454" y="5581892"/>
                <a:ext cx="150791" cy="393034"/>
                <a:chOff x="976944" y="1375293"/>
                <a:chExt cx="150791" cy="393034"/>
              </a:xfrm>
              <a:grpFill/>
            </p:grpSpPr>
            <p:sp>
              <p:nvSpPr>
                <p:cNvPr id="3895" name="Abgerundetes Rechteck 3894"/>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896" name="Ellipse 3895"/>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897" name="Abgerundetes Rechteck 3896"/>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898" name="Gruppieren 3897"/>
                <p:cNvGrpSpPr/>
                <p:nvPr/>
              </p:nvGrpSpPr>
              <p:grpSpPr>
                <a:xfrm>
                  <a:off x="1020701" y="1630991"/>
                  <a:ext cx="63278" cy="137336"/>
                  <a:chOff x="1018499" y="1630991"/>
                  <a:chExt cx="63278" cy="137336"/>
                </a:xfrm>
                <a:grpFill/>
              </p:grpSpPr>
              <p:sp>
                <p:nvSpPr>
                  <p:cNvPr id="3900" name="Abgerundetes Rechteck 3899"/>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901" name="Abgerundetes Rechteck 3900"/>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899" name="Abgerundetes Rechteck 3898"/>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sp>
          <p:nvSpPr>
            <p:cNvPr id="181" name="Rectangle 111"/>
            <p:cNvSpPr>
              <a:spLocks noChangeArrowheads="1"/>
            </p:cNvSpPr>
            <p:nvPr/>
          </p:nvSpPr>
          <p:spPr bwMode="auto">
            <a:xfrm>
              <a:off x="3273991" y="815395"/>
              <a:ext cx="3331623" cy="270715"/>
            </a:xfrm>
            <a:prstGeom prst="rect">
              <a:avLst/>
            </a:prstGeom>
            <a:noFill/>
            <a:ln w="28575" algn="ctr">
              <a:noFill/>
              <a:miter lim="800000"/>
              <a:headEnd type="none" w="sm" len="sm"/>
              <a:tailEnd type="none" w="sm" len="sm"/>
            </a:ln>
          </p:spPr>
          <p:txBody>
            <a:bodyPr wrap="square" lIns="0" tIns="0" rIns="0" bIns="0" anchor="ctr" anchorCtr="1">
              <a:spAutoFit/>
            </a:bodyPr>
            <a:lstStyle/>
            <a:p>
              <a:pPr marL="0" marR="0" lvl="0" indent="0" algn="l" defTabSz="914400" rtl="0" eaLnBrk="1" fontAlgn="base" latinLnBrk="0" hangingPunct="1">
                <a:lnSpc>
                  <a:spcPct val="105000"/>
                </a:lnSpc>
                <a:spcBef>
                  <a:spcPct val="35000"/>
                </a:spcBef>
                <a:spcAft>
                  <a:spcPct val="25000"/>
                </a:spcAft>
                <a:buClrTx/>
                <a:buSzTx/>
                <a:buFont typeface="Wingdings" pitchFamily="2" charset="2"/>
                <a:buNone/>
                <a:tabLst>
                  <a:tab pos="0" algn="l"/>
                  <a:tab pos="355600" algn="l"/>
                </a:tabLst>
                <a:defRPr/>
              </a:pPr>
              <a:r>
                <a:rPr kumimoji="0" lang="de-DE" sz="1800" b="1" i="0" u="none" strike="noStrike" kern="1200" cap="none" spc="0" normalizeH="0" baseline="0" noProof="0">
                  <a:ln>
                    <a:noFill/>
                  </a:ln>
                  <a:solidFill>
                    <a:srgbClr val="FF0000"/>
                  </a:solidFill>
                  <a:effectLst/>
                  <a:uLnTx/>
                  <a:uFillTx/>
                  <a:latin typeface="Arial"/>
                  <a:ea typeface="+mn-ea"/>
                  <a:cs typeface="+mn-cs"/>
                </a:rPr>
                <a:t>Vollerhebung</a:t>
              </a:r>
            </a:p>
          </p:txBody>
        </p:sp>
        <p:sp>
          <p:nvSpPr>
            <p:cNvPr id="741" name="Rechteck 740"/>
            <p:cNvSpPr/>
            <p:nvPr/>
          </p:nvSpPr>
          <p:spPr>
            <a:xfrm>
              <a:off x="3371275" y="745724"/>
              <a:ext cx="3165745" cy="5706834"/>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FFFFFF"/>
                </a:solidFill>
                <a:effectLst/>
                <a:uLnTx/>
                <a:uFillTx/>
                <a:latin typeface="Arial"/>
                <a:ea typeface="+mn-ea"/>
                <a:cs typeface="+mn-cs"/>
              </a:endParaRPr>
            </a:p>
          </p:txBody>
        </p:sp>
      </p:grpSp>
      <p:grpSp>
        <p:nvGrpSpPr>
          <p:cNvPr id="5" name="Gruppieren 4"/>
          <p:cNvGrpSpPr>
            <a:grpSpLocks noChangeAspect="1"/>
          </p:cNvGrpSpPr>
          <p:nvPr/>
        </p:nvGrpSpPr>
        <p:grpSpPr>
          <a:xfrm>
            <a:off x="6837453" y="653124"/>
            <a:ext cx="2795833" cy="5040000"/>
            <a:chOff x="6603083" y="745724"/>
            <a:chExt cx="3165745" cy="5706834"/>
          </a:xfrm>
        </p:grpSpPr>
        <p:grpSp>
          <p:nvGrpSpPr>
            <p:cNvPr id="4385" name="Gruppieren 4384"/>
            <p:cNvGrpSpPr/>
            <p:nvPr/>
          </p:nvGrpSpPr>
          <p:grpSpPr>
            <a:xfrm>
              <a:off x="6715947" y="1293078"/>
              <a:ext cx="2953684" cy="5101941"/>
              <a:chOff x="253801" y="1293078"/>
              <a:chExt cx="2953684" cy="5101941"/>
            </a:xfrm>
            <a:solidFill>
              <a:srgbClr val="BEBEBE"/>
            </a:solidFill>
          </p:grpSpPr>
          <p:grpSp>
            <p:nvGrpSpPr>
              <p:cNvPr id="4386" name="Gruppieren 4385"/>
              <p:cNvGrpSpPr/>
              <p:nvPr/>
            </p:nvGrpSpPr>
            <p:grpSpPr>
              <a:xfrm>
                <a:off x="2249262" y="4082928"/>
                <a:ext cx="218112" cy="568507"/>
                <a:chOff x="-425986" y="1487732"/>
                <a:chExt cx="218112" cy="568507"/>
              </a:xfrm>
              <a:grpFill/>
            </p:grpSpPr>
            <p:sp>
              <p:nvSpPr>
                <p:cNvPr id="4939" name="Ellipse 4938"/>
                <p:cNvSpPr/>
                <p:nvPr/>
              </p:nvSpPr>
              <p:spPr bwMode="auto">
                <a:xfrm flipH="1">
                  <a:off x="-371788" y="1487732"/>
                  <a:ext cx="108000" cy="108000"/>
                </a:xfrm>
                <a:prstGeom prst="ellipse">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940" name="Abgerundetes Rechteck 4939"/>
                <p:cNvSpPr/>
                <p:nvPr/>
              </p:nvSpPr>
              <p:spPr bwMode="auto">
                <a:xfrm flipH="1">
                  <a:off x="-368947" y="1598873"/>
                  <a:ext cx="104035" cy="258674"/>
                </a:xfrm>
                <a:prstGeom prst="roundRect">
                  <a:avLst>
                    <a:gd name="adj" fmla="val 30598"/>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4941" name="Gruppieren 4940"/>
                <p:cNvGrpSpPr/>
                <p:nvPr/>
              </p:nvGrpSpPr>
              <p:grpSpPr>
                <a:xfrm>
                  <a:off x="-362694" y="1857588"/>
                  <a:ext cx="91529" cy="198651"/>
                  <a:chOff x="1249411" y="1900091"/>
                  <a:chExt cx="91529" cy="198651"/>
                </a:xfrm>
                <a:grpFill/>
              </p:grpSpPr>
              <p:sp>
                <p:nvSpPr>
                  <p:cNvPr id="4944" name="Abgerundetes Rechteck 4943"/>
                  <p:cNvSpPr/>
                  <p:nvPr/>
                </p:nvSpPr>
                <p:spPr bwMode="auto">
                  <a:xfrm flipH="1">
                    <a:off x="1304358"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945" name="Abgerundetes Rechteck 4944"/>
                  <p:cNvSpPr/>
                  <p:nvPr/>
                </p:nvSpPr>
                <p:spPr bwMode="auto">
                  <a:xfrm flipH="1">
                    <a:off x="1249411"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4942" name="Abgerundetes Rechteck 4941"/>
                <p:cNvSpPr/>
                <p:nvPr/>
              </p:nvSpPr>
              <p:spPr bwMode="auto">
                <a:xfrm rot="20700000">
                  <a:off x="-24445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943" name="Abgerundetes Rechteck 4942"/>
                <p:cNvSpPr/>
                <p:nvPr/>
              </p:nvSpPr>
              <p:spPr bwMode="auto">
                <a:xfrm rot="900000" flipH="1">
                  <a:off x="-42598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4387" name="Gruppieren 4386"/>
              <p:cNvGrpSpPr/>
              <p:nvPr/>
            </p:nvGrpSpPr>
            <p:grpSpPr>
              <a:xfrm>
                <a:off x="1770876" y="1293078"/>
                <a:ext cx="218112" cy="568507"/>
                <a:chOff x="-425986" y="1487732"/>
                <a:chExt cx="218112" cy="568507"/>
              </a:xfrm>
              <a:grpFill/>
            </p:grpSpPr>
            <p:sp>
              <p:nvSpPr>
                <p:cNvPr id="4932" name="Ellipse 4931"/>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933" name="Abgerundetes Rechteck 4932"/>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934" name="Gruppieren 4933"/>
                <p:cNvGrpSpPr/>
                <p:nvPr/>
              </p:nvGrpSpPr>
              <p:grpSpPr>
                <a:xfrm>
                  <a:off x="-362694" y="1857588"/>
                  <a:ext cx="91529" cy="198651"/>
                  <a:chOff x="1249411" y="1900091"/>
                  <a:chExt cx="91529" cy="198651"/>
                </a:xfrm>
                <a:grpFill/>
              </p:grpSpPr>
              <p:sp>
                <p:nvSpPr>
                  <p:cNvPr id="4937" name="Abgerundetes Rechteck 4936"/>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938" name="Abgerundetes Rechteck 4937"/>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935" name="Abgerundetes Rechteck 4934"/>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936" name="Abgerundetes Rechteck 4935"/>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388" name="Gruppieren 4387"/>
              <p:cNvGrpSpPr/>
              <p:nvPr/>
            </p:nvGrpSpPr>
            <p:grpSpPr>
              <a:xfrm>
                <a:off x="375705" y="1645928"/>
                <a:ext cx="150791" cy="393034"/>
                <a:chOff x="976944" y="1375293"/>
                <a:chExt cx="150791" cy="393034"/>
              </a:xfrm>
              <a:grpFill/>
            </p:grpSpPr>
            <p:sp>
              <p:nvSpPr>
                <p:cNvPr id="4925" name="Abgerundetes Rechteck 4924"/>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926" name="Ellipse 4925"/>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927" name="Abgerundetes Rechteck 4926"/>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928" name="Gruppieren 4927"/>
                <p:cNvGrpSpPr/>
                <p:nvPr/>
              </p:nvGrpSpPr>
              <p:grpSpPr>
                <a:xfrm>
                  <a:off x="1020701" y="1630991"/>
                  <a:ext cx="63278" cy="137336"/>
                  <a:chOff x="1018499" y="1630991"/>
                  <a:chExt cx="63278" cy="137336"/>
                </a:xfrm>
                <a:grpFill/>
              </p:grpSpPr>
              <p:sp>
                <p:nvSpPr>
                  <p:cNvPr id="4930" name="Abgerundetes Rechteck 4929"/>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931" name="Abgerundetes Rechteck 4930"/>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929" name="Abgerundetes Rechteck 4928"/>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389" name="Gruppieren 4388"/>
              <p:cNvGrpSpPr/>
              <p:nvPr/>
            </p:nvGrpSpPr>
            <p:grpSpPr>
              <a:xfrm>
                <a:off x="996735" y="1371311"/>
                <a:ext cx="150791" cy="393034"/>
                <a:chOff x="976944" y="1375293"/>
                <a:chExt cx="150791" cy="393034"/>
              </a:xfrm>
              <a:grpFill/>
            </p:grpSpPr>
            <p:sp>
              <p:nvSpPr>
                <p:cNvPr id="4918" name="Abgerundetes Rechteck 4917"/>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919" name="Ellipse 4918"/>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920" name="Abgerundetes Rechteck 4919"/>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921" name="Gruppieren 4920"/>
                <p:cNvGrpSpPr/>
                <p:nvPr/>
              </p:nvGrpSpPr>
              <p:grpSpPr>
                <a:xfrm>
                  <a:off x="1020701" y="1630991"/>
                  <a:ext cx="63278" cy="137336"/>
                  <a:chOff x="1018499" y="1630991"/>
                  <a:chExt cx="63278" cy="137336"/>
                </a:xfrm>
                <a:grpFill/>
              </p:grpSpPr>
              <p:sp>
                <p:nvSpPr>
                  <p:cNvPr id="4923" name="Abgerundetes Rechteck 4922"/>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924" name="Abgerundetes Rechteck 4923"/>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922" name="Abgerundetes Rechteck 4921"/>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390" name="Gruppieren 4389"/>
              <p:cNvGrpSpPr/>
              <p:nvPr/>
            </p:nvGrpSpPr>
            <p:grpSpPr>
              <a:xfrm>
                <a:off x="1513267" y="1543810"/>
                <a:ext cx="150791" cy="393034"/>
                <a:chOff x="976944" y="1375293"/>
                <a:chExt cx="150791" cy="393034"/>
              </a:xfrm>
              <a:grpFill/>
            </p:grpSpPr>
            <p:sp>
              <p:nvSpPr>
                <p:cNvPr id="4911" name="Abgerundetes Rechteck 4910"/>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912" name="Ellipse 4911"/>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913" name="Abgerundetes Rechteck 4912"/>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914" name="Gruppieren 4913"/>
                <p:cNvGrpSpPr/>
                <p:nvPr/>
              </p:nvGrpSpPr>
              <p:grpSpPr>
                <a:xfrm>
                  <a:off x="1020701" y="1630991"/>
                  <a:ext cx="63278" cy="137336"/>
                  <a:chOff x="1018499" y="1630991"/>
                  <a:chExt cx="63278" cy="137336"/>
                </a:xfrm>
                <a:grpFill/>
              </p:grpSpPr>
              <p:sp>
                <p:nvSpPr>
                  <p:cNvPr id="4916" name="Abgerundetes Rechteck 4915"/>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917" name="Abgerundetes Rechteck 4916"/>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915" name="Abgerundetes Rechteck 4914"/>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391" name="Gruppieren 4390"/>
              <p:cNvGrpSpPr/>
              <p:nvPr/>
            </p:nvGrpSpPr>
            <p:grpSpPr>
              <a:xfrm>
                <a:off x="2165489" y="1297804"/>
                <a:ext cx="218112" cy="568507"/>
                <a:chOff x="-425986" y="1487732"/>
                <a:chExt cx="218112" cy="568507"/>
              </a:xfrm>
              <a:grpFill/>
            </p:grpSpPr>
            <p:sp>
              <p:nvSpPr>
                <p:cNvPr id="4904" name="Ellipse 4903"/>
                <p:cNvSpPr/>
                <p:nvPr/>
              </p:nvSpPr>
              <p:spPr bwMode="auto">
                <a:xfrm flipH="1">
                  <a:off x="-371788" y="1487732"/>
                  <a:ext cx="108000" cy="108000"/>
                </a:xfrm>
                <a:prstGeom prst="ellipse">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905" name="Abgerundetes Rechteck 4904"/>
                <p:cNvSpPr/>
                <p:nvPr/>
              </p:nvSpPr>
              <p:spPr bwMode="auto">
                <a:xfrm flipH="1">
                  <a:off x="-368947" y="1598873"/>
                  <a:ext cx="104035" cy="258674"/>
                </a:xfrm>
                <a:prstGeom prst="roundRect">
                  <a:avLst>
                    <a:gd name="adj" fmla="val 30598"/>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906" name="Gruppieren 4905"/>
                <p:cNvGrpSpPr/>
                <p:nvPr/>
              </p:nvGrpSpPr>
              <p:grpSpPr>
                <a:xfrm>
                  <a:off x="-362694" y="1857588"/>
                  <a:ext cx="91529" cy="198651"/>
                  <a:chOff x="1249411" y="1900091"/>
                  <a:chExt cx="91529" cy="198651"/>
                </a:xfrm>
                <a:grpFill/>
              </p:grpSpPr>
              <p:sp>
                <p:nvSpPr>
                  <p:cNvPr id="4909" name="Abgerundetes Rechteck 4908"/>
                  <p:cNvSpPr/>
                  <p:nvPr/>
                </p:nvSpPr>
                <p:spPr bwMode="auto">
                  <a:xfrm flipH="1">
                    <a:off x="1304358"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910" name="Abgerundetes Rechteck 4909"/>
                  <p:cNvSpPr/>
                  <p:nvPr/>
                </p:nvSpPr>
                <p:spPr bwMode="auto">
                  <a:xfrm flipH="1">
                    <a:off x="1249411"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907" name="Abgerundetes Rechteck 4906"/>
                <p:cNvSpPr/>
                <p:nvPr/>
              </p:nvSpPr>
              <p:spPr bwMode="auto">
                <a:xfrm rot="20700000">
                  <a:off x="-24445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908" name="Abgerundetes Rechteck 4907"/>
                <p:cNvSpPr/>
                <p:nvPr/>
              </p:nvSpPr>
              <p:spPr bwMode="auto">
                <a:xfrm rot="900000" flipH="1">
                  <a:off x="-42598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392" name="Gruppieren 4391"/>
              <p:cNvGrpSpPr/>
              <p:nvPr/>
            </p:nvGrpSpPr>
            <p:grpSpPr>
              <a:xfrm>
                <a:off x="1209411" y="1533556"/>
                <a:ext cx="218112" cy="568507"/>
                <a:chOff x="-425986" y="1487732"/>
                <a:chExt cx="218112" cy="568507"/>
              </a:xfrm>
              <a:grpFill/>
            </p:grpSpPr>
            <p:sp>
              <p:nvSpPr>
                <p:cNvPr id="4897" name="Ellipse 4896"/>
                <p:cNvSpPr/>
                <p:nvPr/>
              </p:nvSpPr>
              <p:spPr bwMode="auto">
                <a:xfrm flipH="1">
                  <a:off x="-371788" y="1487732"/>
                  <a:ext cx="108000" cy="108000"/>
                </a:xfrm>
                <a:prstGeom prst="ellipse">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898" name="Abgerundetes Rechteck 4897"/>
                <p:cNvSpPr/>
                <p:nvPr/>
              </p:nvSpPr>
              <p:spPr bwMode="auto">
                <a:xfrm flipH="1">
                  <a:off x="-368947" y="1598873"/>
                  <a:ext cx="104035" cy="258674"/>
                </a:xfrm>
                <a:prstGeom prst="roundRect">
                  <a:avLst>
                    <a:gd name="adj" fmla="val 30598"/>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899" name="Gruppieren 4898"/>
                <p:cNvGrpSpPr/>
                <p:nvPr/>
              </p:nvGrpSpPr>
              <p:grpSpPr>
                <a:xfrm>
                  <a:off x="-362694" y="1857588"/>
                  <a:ext cx="91529" cy="198651"/>
                  <a:chOff x="1249411" y="1900091"/>
                  <a:chExt cx="91529" cy="198651"/>
                </a:xfrm>
                <a:grpFill/>
              </p:grpSpPr>
              <p:sp>
                <p:nvSpPr>
                  <p:cNvPr id="4902" name="Abgerundetes Rechteck 4901"/>
                  <p:cNvSpPr/>
                  <p:nvPr/>
                </p:nvSpPr>
                <p:spPr bwMode="auto">
                  <a:xfrm flipH="1">
                    <a:off x="1304358"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903" name="Abgerundetes Rechteck 4902"/>
                  <p:cNvSpPr/>
                  <p:nvPr/>
                </p:nvSpPr>
                <p:spPr bwMode="auto">
                  <a:xfrm flipH="1">
                    <a:off x="1249411"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900" name="Abgerundetes Rechteck 4899"/>
                <p:cNvSpPr/>
                <p:nvPr/>
              </p:nvSpPr>
              <p:spPr bwMode="auto">
                <a:xfrm rot="20700000">
                  <a:off x="-24445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901" name="Abgerundetes Rechteck 4900"/>
                <p:cNvSpPr/>
                <p:nvPr/>
              </p:nvSpPr>
              <p:spPr bwMode="auto">
                <a:xfrm rot="900000" flipH="1">
                  <a:off x="-42598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393" name="Gruppieren 4392"/>
              <p:cNvGrpSpPr/>
              <p:nvPr/>
            </p:nvGrpSpPr>
            <p:grpSpPr>
              <a:xfrm>
                <a:off x="648973" y="1643278"/>
                <a:ext cx="218112" cy="568507"/>
                <a:chOff x="-425986" y="1487732"/>
                <a:chExt cx="218112" cy="568507"/>
              </a:xfrm>
              <a:grpFill/>
            </p:grpSpPr>
            <p:sp>
              <p:nvSpPr>
                <p:cNvPr id="4890" name="Ellipse 4889"/>
                <p:cNvSpPr/>
                <p:nvPr/>
              </p:nvSpPr>
              <p:spPr bwMode="auto">
                <a:xfrm flipH="1">
                  <a:off x="-371788" y="1487732"/>
                  <a:ext cx="108000" cy="108000"/>
                </a:xfrm>
                <a:prstGeom prst="ellipse">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891" name="Abgerundetes Rechteck 4890"/>
                <p:cNvSpPr/>
                <p:nvPr/>
              </p:nvSpPr>
              <p:spPr bwMode="auto">
                <a:xfrm flipH="1">
                  <a:off x="-368947" y="1598873"/>
                  <a:ext cx="104035" cy="258674"/>
                </a:xfrm>
                <a:prstGeom prst="roundRect">
                  <a:avLst>
                    <a:gd name="adj" fmla="val 30598"/>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892" name="Gruppieren 4891"/>
                <p:cNvGrpSpPr/>
                <p:nvPr/>
              </p:nvGrpSpPr>
              <p:grpSpPr>
                <a:xfrm>
                  <a:off x="-362694" y="1857588"/>
                  <a:ext cx="91529" cy="198651"/>
                  <a:chOff x="1249411" y="1900091"/>
                  <a:chExt cx="91529" cy="198651"/>
                </a:xfrm>
                <a:grpFill/>
              </p:grpSpPr>
              <p:sp>
                <p:nvSpPr>
                  <p:cNvPr id="4895" name="Abgerundetes Rechteck 4894"/>
                  <p:cNvSpPr/>
                  <p:nvPr/>
                </p:nvSpPr>
                <p:spPr bwMode="auto">
                  <a:xfrm flipH="1">
                    <a:off x="1304358"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896" name="Abgerundetes Rechteck 4895"/>
                  <p:cNvSpPr/>
                  <p:nvPr/>
                </p:nvSpPr>
                <p:spPr bwMode="auto">
                  <a:xfrm flipH="1">
                    <a:off x="1249411"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893" name="Abgerundetes Rechteck 4892"/>
                <p:cNvSpPr/>
                <p:nvPr/>
              </p:nvSpPr>
              <p:spPr bwMode="auto">
                <a:xfrm rot="20700000">
                  <a:off x="-24445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894" name="Abgerundetes Rechteck 4893"/>
                <p:cNvSpPr/>
                <p:nvPr/>
              </p:nvSpPr>
              <p:spPr bwMode="auto">
                <a:xfrm rot="900000" flipH="1">
                  <a:off x="-42598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394" name="Gruppieren 4393"/>
              <p:cNvGrpSpPr/>
              <p:nvPr/>
            </p:nvGrpSpPr>
            <p:grpSpPr>
              <a:xfrm>
                <a:off x="968867" y="1901598"/>
                <a:ext cx="150791" cy="393034"/>
                <a:chOff x="976944" y="1375293"/>
                <a:chExt cx="150791" cy="393034"/>
              </a:xfrm>
              <a:grpFill/>
            </p:grpSpPr>
            <p:sp>
              <p:nvSpPr>
                <p:cNvPr id="4883" name="Abgerundetes Rechteck 4882"/>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884" name="Ellipse 4883"/>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885" name="Abgerundetes Rechteck 4884"/>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886" name="Gruppieren 4885"/>
                <p:cNvGrpSpPr/>
                <p:nvPr/>
              </p:nvGrpSpPr>
              <p:grpSpPr>
                <a:xfrm>
                  <a:off x="1020701" y="1630991"/>
                  <a:ext cx="63278" cy="137336"/>
                  <a:chOff x="1018499" y="1630991"/>
                  <a:chExt cx="63278" cy="137336"/>
                </a:xfrm>
                <a:grpFill/>
              </p:grpSpPr>
              <p:sp>
                <p:nvSpPr>
                  <p:cNvPr id="4888" name="Abgerundetes Rechteck 4887"/>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889" name="Abgerundetes Rechteck 4888"/>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887" name="Abgerundetes Rechteck 4886"/>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395" name="Gruppieren 4394"/>
              <p:cNvGrpSpPr/>
              <p:nvPr/>
            </p:nvGrpSpPr>
            <p:grpSpPr>
              <a:xfrm>
                <a:off x="2565605" y="1358244"/>
                <a:ext cx="150791" cy="393034"/>
                <a:chOff x="976944" y="1375293"/>
                <a:chExt cx="150791" cy="393034"/>
              </a:xfrm>
              <a:grpFill/>
            </p:grpSpPr>
            <p:sp>
              <p:nvSpPr>
                <p:cNvPr id="4876" name="Abgerundetes Rechteck 4875"/>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877" name="Ellipse 4876"/>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878" name="Abgerundetes Rechteck 4877"/>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879" name="Gruppieren 4878"/>
                <p:cNvGrpSpPr/>
                <p:nvPr/>
              </p:nvGrpSpPr>
              <p:grpSpPr>
                <a:xfrm>
                  <a:off x="1020701" y="1630991"/>
                  <a:ext cx="63278" cy="137336"/>
                  <a:chOff x="1018499" y="1630991"/>
                  <a:chExt cx="63278" cy="137336"/>
                </a:xfrm>
                <a:grpFill/>
              </p:grpSpPr>
              <p:sp>
                <p:nvSpPr>
                  <p:cNvPr id="4881" name="Abgerundetes Rechteck 4880"/>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882" name="Abgerundetes Rechteck 4881"/>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880" name="Abgerundetes Rechteck 4879"/>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396" name="Gruppieren 4395"/>
              <p:cNvGrpSpPr/>
              <p:nvPr/>
            </p:nvGrpSpPr>
            <p:grpSpPr>
              <a:xfrm>
                <a:off x="2785023" y="1486743"/>
                <a:ext cx="150791" cy="393034"/>
                <a:chOff x="976944" y="1375293"/>
                <a:chExt cx="150791" cy="393034"/>
              </a:xfrm>
              <a:grpFill/>
            </p:grpSpPr>
            <p:sp>
              <p:nvSpPr>
                <p:cNvPr id="4869" name="Abgerundetes Rechteck 4868"/>
                <p:cNvSpPr/>
                <p:nvPr/>
              </p:nvSpPr>
              <p:spPr bwMode="auto">
                <a:xfrm rot="20700000">
                  <a:off x="1102444" y="1463514"/>
                  <a:ext cx="25291" cy="131123"/>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870" name="Ellipse 4869"/>
                <p:cNvSpPr/>
                <p:nvPr/>
              </p:nvSpPr>
              <p:spPr bwMode="auto">
                <a:xfrm flipH="1">
                  <a:off x="1014414" y="1375293"/>
                  <a:ext cx="74665" cy="74665"/>
                </a:xfrm>
                <a:prstGeom prst="ellipse">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871" name="Abgerundetes Rechteck 4870"/>
                <p:cNvSpPr/>
                <p:nvPr/>
              </p:nvSpPr>
              <p:spPr bwMode="auto">
                <a:xfrm flipH="1">
                  <a:off x="1016378" y="1452130"/>
                  <a:ext cx="71924" cy="178833"/>
                </a:xfrm>
                <a:prstGeom prst="roundRect">
                  <a:avLst>
                    <a:gd name="adj" fmla="val 30598"/>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4872" name="Gruppieren 4871"/>
                <p:cNvGrpSpPr/>
                <p:nvPr/>
              </p:nvGrpSpPr>
              <p:grpSpPr>
                <a:xfrm>
                  <a:off x="1020701" y="1630991"/>
                  <a:ext cx="63278" cy="137336"/>
                  <a:chOff x="1018499" y="1630991"/>
                  <a:chExt cx="63278" cy="137336"/>
                </a:xfrm>
                <a:grpFill/>
              </p:grpSpPr>
              <p:sp>
                <p:nvSpPr>
                  <p:cNvPr id="4874" name="Abgerundetes Rechteck 4873"/>
                  <p:cNvSpPr/>
                  <p:nvPr/>
                </p:nvSpPr>
                <p:spPr bwMode="auto">
                  <a:xfrm flipH="1">
                    <a:off x="1056486" y="1630991"/>
                    <a:ext cx="25291" cy="137336"/>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875" name="Abgerundetes Rechteck 4874"/>
                  <p:cNvSpPr/>
                  <p:nvPr/>
                </p:nvSpPr>
                <p:spPr bwMode="auto">
                  <a:xfrm flipH="1">
                    <a:off x="1018499" y="1630991"/>
                    <a:ext cx="25291" cy="137336"/>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4873" name="Abgerundetes Rechteck 4872"/>
                <p:cNvSpPr/>
                <p:nvPr/>
              </p:nvSpPr>
              <p:spPr bwMode="auto">
                <a:xfrm rot="900000" flipH="1">
                  <a:off x="976944" y="1463514"/>
                  <a:ext cx="25291" cy="131123"/>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4397" name="Gruppieren 4396"/>
              <p:cNvGrpSpPr/>
              <p:nvPr/>
            </p:nvGrpSpPr>
            <p:grpSpPr>
              <a:xfrm>
                <a:off x="2968845" y="1683260"/>
                <a:ext cx="150791" cy="393034"/>
                <a:chOff x="976944" y="1375293"/>
                <a:chExt cx="150791" cy="393034"/>
              </a:xfrm>
              <a:grpFill/>
            </p:grpSpPr>
            <p:sp>
              <p:nvSpPr>
                <p:cNvPr id="4862" name="Abgerundetes Rechteck 4861"/>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863" name="Ellipse 4862"/>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864" name="Abgerundetes Rechteck 4863"/>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865" name="Gruppieren 4864"/>
                <p:cNvGrpSpPr/>
                <p:nvPr/>
              </p:nvGrpSpPr>
              <p:grpSpPr>
                <a:xfrm>
                  <a:off x="1020701" y="1630991"/>
                  <a:ext cx="63278" cy="137336"/>
                  <a:chOff x="1018499" y="1630991"/>
                  <a:chExt cx="63278" cy="137336"/>
                </a:xfrm>
                <a:grpFill/>
              </p:grpSpPr>
              <p:sp>
                <p:nvSpPr>
                  <p:cNvPr id="4867" name="Abgerundetes Rechteck 4866"/>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868" name="Abgerundetes Rechteck 4867"/>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866" name="Abgerundetes Rechteck 4865"/>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398" name="Gruppieren 4397"/>
              <p:cNvGrpSpPr/>
              <p:nvPr/>
            </p:nvGrpSpPr>
            <p:grpSpPr>
              <a:xfrm>
                <a:off x="2571525" y="1899115"/>
                <a:ext cx="150791" cy="393034"/>
                <a:chOff x="976944" y="1375293"/>
                <a:chExt cx="150791" cy="393034"/>
              </a:xfrm>
              <a:grpFill/>
            </p:grpSpPr>
            <p:sp>
              <p:nvSpPr>
                <p:cNvPr id="4855" name="Abgerundetes Rechteck 4854"/>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856" name="Ellipse 4855"/>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857" name="Abgerundetes Rechteck 4856"/>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858" name="Gruppieren 4857"/>
                <p:cNvGrpSpPr/>
                <p:nvPr/>
              </p:nvGrpSpPr>
              <p:grpSpPr>
                <a:xfrm>
                  <a:off x="1020701" y="1630991"/>
                  <a:ext cx="63278" cy="137336"/>
                  <a:chOff x="1018499" y="1630991"/>
                  <a:chExt cx="63278" cy="137336"/>
                </a:xfrm>
                <a:grpFill/>
              </p:grpSpPr>
              <p:sp>
                <p:nvSpPr>
                  <p:cNvPr id="4860" name="Abgerundetes Rechteck 4859"/>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861" name="Abgerundetes Rechteck 4860"/>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859" name="Abgerundetes Rechteck 4858"/>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399" name="Gruppieren 4398"/>
              <p:cNvGrpSpPr/>
              <p:nvPr/>
            </p:nvGrpSpPr>
            <p:grpSpPr>
              <a:xfrm>
                <a:off x="2376974" y="1733110"/>
                <a:ext cx="150791" cy="393034"/>
                <a:chOff x="976944" y="1375293"/>
                <a:chExt cx="150791" cy="393034"/>
              </a:xfrm>
              <a:grpFill/>
            </p:grpSpPr>
            <p:sp>
              <p:nvSpPr>
                <p:cNvPr id="4848" name="Abgerundetes Rechteck 4847"/>
                <p:cNvSpPr/>
                <p:nvPr/>
              </p:nvSpPr>
              <p:spPr bwMode="auto">
                <a:xfrm rot="20700000">
                  <a:off x="1102444" y="1463514"/>
                  <a:ext cx="25291" cy="131123"/>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849" name="Ellipse 4848"/>
                <p:cNvSpPr/>
                <p:nvPr/>
              </p:nvSpPr>
              <p:spPr bwMode="auto">
                <a:xfrm flipH="1">
                  <a:off x="1014414" y="1375293"/>
                  <a:ext cx="74665" cy="74665"/>
                </a:xfrm>
                <a:prstGeom prst="ellipse">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850" name="Abgerundetes Rechteck 4849"/>
                <p:cNvSpPr/>
                <p:nvPr/>
              </p:nvSpPr>
              <p:spPr bwMode="auto">
                <a:xfrm flipH="1">
                  <a:off x="1016378" y="1452130"/>
                  <a:ext cx="71924" cy="178833"/>
                </a:xfrm>
                <a:prstGeom prst="roundRect">
                  <a:avLst>
                    <a:gd name="adj" fmla="val 30598"/>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4851" name="Gruppieren 4850"/>
                <p:cNvGrpSpPr/>
                <p:nvPr/>
              </p:nvGrpSpPr>
              <p:grpSpPr>
                <a:xfrm>
                  <a:off x="1020701" y="1630991"/>
                  <a:ext cx="63278" cy="137336"/>
                  <a:chOff x="1018499" y="1630991"/>
                  <a:chExt cx="63278" cy="137336"/>
                </a:xfrm>
                <a:grpFill/>
              </p:grpSpPr>
              <p:sp>
                <p:nvSpPr>
                  <p:cNvPr id="4853" name="Abgerundetes Rechteck 4852"/>
                  <p:cNvSpPr/>
                  <p:nvPr/>
                </p:nvSpPr>
                <p:spPr bwMode="auto">
                  <a:xfrm flipH="1">
                    <a:off x="1056486" y="1630991"/>
                    <a:ext cx="25291" cy="137336"/>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854" name="Abgerundetes Rechteck 4853"/>
                  <p:cNvSpPr/>
                  <p:nvPr/>
                </p:nvSpPr>
                <p:spPr bwMode="auto">
                  <a:xfrm flipH="1">
                    <a:off x="1018499" y="1630991"/>
                    <a:ext cx="25291" cy="137336"/>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4852" name="Abgerundetes Rechteck 4851"/>
                <p:cNvSpPr/>
                <p:nvPr/>
              </p:nvSpPr>
              <p:spPr bwMode="auto">
                <a:xfrm rot="900000" flipH="1">
                  <a:off x="976944" y="1463514"/>
                  <a:ext cx="25291" cy="131123"/>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4400" name="Gruppieren 4399"/>
              <p:cNvGrpSpPr/>
              <p:nvPr/>
            </p:nvGrpSpPr>
            <p:grpSpPr>
              <a:xfrm>
                <a:off x="2801298" y="2086842"/>
                <a:ext cx="150791" cy="393034"/>
                <a:chOff x="976944" y="1375293"/>
                <a:chExt cx="150791" cy="393034"/>
              </a:xfrm>
              <a:grpFill/>
            </p:grpSpPr>
            <p:sp>
              <p:nvSpPr>
                <p:cNvPr id="4841" name="Abgerundetes Rechteck 4840"/>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842" name="Ellipse 4841"/>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843" name="Abgerundetes Rechteck 4842"/>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844" name="Gruppieren 4843"/>
                <p:cNvGrpSpPr/>
                <p:nvPr/>
              </p:nvGrpSpPr>
              <p:grpSpPr>
                <a:xfrm>
                  <a:off x="1020701" y="1630991"/>
                  <a:ext cx="63278" cy="137336"/>
                  <a:chOff x="1018499" y="1630991"/>
                  <a:chExt cx="63278" cy="137336"/>
                </a:xfrm>
                <a:grpFill/>
              </p:grpSpPr>
              <p:sp>
                <p:nvSpPr>
                  <p:cNvPr id="4846" name="Abgerundetes Rechteck 4845"/>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847" name="Abgerundetes Rechteck 4846"/>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845" name="Abgerundetes Rechteck 4844"/>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401" name="Gruppieren 4400"/>
              <p:cNvGrpSpPr/>
              <p:nvPr/>
            </p:nvGrpSpPr>
            <p:grpSpPr>
              <a:xfrm>
                <a:off x="1619629" y="1930205"/>
                <a:ext cx="150791" cy="393034"/>
                <a:chOff x="976944" y="1375293"/>
                <a:chExt cx="150791" cy="393034"/>
              </a:xfrm>
              <a:grpFill/>
            </p:grpSpPr>
            <p:sp>
              <p:nvSpPr>
                <p:cNvPr id="4834" name="Abgerundetes Rechteck 4833"/>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835" name="Ellipse 4834"/>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836" name="Abgerundetes Rechteck 4835"/>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837" name="Gruppieren 4836"/>
                <p:cNvGrpSpPr/>
                <p:nvPr/>
              </p:nvGrpSpPr>
              <p:grpSpPr>
                <a:xfrm>
                  <a:off x="1020701" y="1630991"/>
                  <a:ext cx="63278" cy="137336"/>
                  <a:chOff x="1018499" y="1630991"/>
                  <a:chExt cx="63278" cy="137336"/>
                </a:xfrm>
                <a:grpFill/>
              </p:grpSpPr>
              <p:sp>
                <p:nvSpPr>
                  <p:cNvPr id="4839" name="Abgerundetes Rechteck 4838"/>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840" name="Abgerundetes Rechteck 4839"/>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838" name="Abgerundetes Rechteck 4837"/>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402" name="Gruppieren 4401"/>
              <p:cNvGrpSpPr/>
              <p:nvPr/>
            </p:nvGrpSpPr>
            <p:grpSpPr>
              <a:xfrm>
                <a:off x="1924155" y="1856380"/>
                <a:ext cx="150791" cy="393034"/>
                <a:chOff x="976944" y="1375293"/>
                <a:chExt cx="150791" cy="393034"/>
              </a:xfrm>
              <a:grpFill/>
            </p:grpSpPr>
            <p:sp>
              <p:nvSpPr>
                <p:cNvPr id="4827" name="Abgerundetes Rechteck 4826"/>
                <p:cNvSpPr/>
                <p:nvPr/>
              </p:nvSpPr>
              <p:spPr bwMode="auto">
                <a:xfrm rot="20700000">
                  <a:off x="1102444" y="1463514"/>
                  <a:ext cx="25291" cy="131123"/>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828" name="Ellipse 4827"/>
                <p:cNvSpPr/>
                <p:nvPr/>
              </p:nvSpPr>
              <p:spPr bwMode="auto">
                <a:xfrm flipH="1">
                  <a:off x="1014414" y="1375293"/>
                  <a:ext cx="74665" cy="74665"/>
                </a:xfrm>
                <a:prstGeom prst="ellipse">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829" name="Abgerundetes Rechteck 4828"/>
                <p:cNvSpPr/>
                <p:nvPr/>
              </p:nvSpPr>
              <p:spPr bwMode="auto">
                <a:xfrm flipH="1">
                  <a:off x="1016378" y="1452130"/>
                  <a:ext cx="71924" cy="178833"/>
                </a:xfrm>
                <a:prstGeom prst="roundRect">
                  <a:avLst>
                    <a:gd name="adj" fmla="val 30598"/>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4830" name="Gruppieren 4829"/>
                <p:cNvGrpSpPr/>
                <p:nvPr/>
              </p:nvGrpSpPr>
              <p:grpSpPr>
                <a:xfrm>
                  <a:off x="1020701" y="1630991"/>
                  <a:ext cx="63278" cy="137336"/>
                  <a:chOff x="1018499" y="1630991"/>
                  <a:chExt cx="63278" cy="137336"/>
                </a:xfrm>
                <a:grpFill/>
              </p:grpSpPr>
              <p:sp>
                <p:nvSpPr>
                  <p:cNvPr id="4832" name="Abgerundetes Rechteck 4831"/>
                  <p:cNvSpPr/>
                  <p:nvPr/>
                </p:nvSpPr>
                <p:spPr bwMode="auto">
                  <a:xfrm flipH="1">
                    <a:off x="1056486" y="1630991"/>
                    <a:ext cx="25291" cy="137336"/>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833" name="Abgerundetes Rechteck 4832"/>
                  <p:cNvSpPr/>
                  <p:nvPr/>
                </p:nvSpPr>
                <p:spPr bwMode="auto">
                  <a:xfrm flipH="1">
                    <a:off x="1018499" y="1630991"/>
                    <a:ext cx="25291" cy="137336"/>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4831" name="Abgerundetes Rechteck 4830"/>
                <p:cNvSpPr/>
                <p:nvPr/>
              </p:nvSpPr>
              <p:spPr bwMode="auto">
                <a:xfrm rot="900000" flipH="1">
                  <a:off x="976944" y="1463514"/>
                  <a:ext cx="25291" cy="131123"/>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4403" name="Gruppieren 4402"/>
              <p:cNvGrpSpPr/>
              <p:nvPr/>
            </p:nvGrpSpPr>
            <p:grpSpPr>
              <a:xfrm>
                <a:off x="1016655" y="2803587"/>
                <a:ext cx="150791" cy="393034"/>
                <a:chOff x="976944" y="1375293"/>
                <a:chExt cx="150791" cy="393034"/>
              </a:xfrm>
              <a:grpFill/>
            </p:grpSpPr>
            <p:sp>
              <p:nvSpPr>
                <p:cNvPr id="4820" name="Abgerundetes Rechteck 4819"/>
                <p:cNvSpPr/>
                <p:nvPr/>
              </p:nvSpPr>
              <p:spPr bwMode="auto">
                <a:xfrm rot="20700000">
                  <a:off x="1102444" y="1463514"/>
                  <a:ext cx="25291" cy="131123"/>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821" name="Ellipse 4820"/>
                <p:cNvSpPr/>
                <p:nvPr/>
              </p:nvSpPr>
              <p:spPr bwMode="auto">
                <a:xfrm flipH="1">
                  <a:off x="1014414" y="1375293"/>
                  <a:ext cx="74665" cy="74665"/>
                </a:xfrm>
                <a:prstGeom prst="ellipse">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822" name="Abgerundetes Rechteck 4821"/>
                <p:cNvSpPr/>
                <p:nvPr/>
              </p:nvSpPr>
              <p:spPr bwMode="auto">
                <a:xfrm flipH="1">
                  <a:off x="1016378" y="1452130"/>
                  <a:ext cx="71924" cy="178833"/>
                </a:xfrm>
                <a:prstGeom prst="roundRect">
                  <a:avLst>
                    <a:gd name="adj" fmla="val 30598"/>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4823" name="Gruppieren 4822"/>
                <p:cNvGrpSpPr/>
                <p:nvPr/>
              </p:nvGrpSpPr>
              <p:grpSpPr>
                <a:xfrm>
                  <a:off x="1020701" y="1630991"/>
                  <a:ext cx="63278" cy="137336"/>
                  <a:chOff x="1018499" y="1630991"/>
                  <a:chExt cx="63278" cy="137336"/>
                </a:xfrm>
                <a:grpFill/>
              </p:grpSpPr>
              <p:sp>
                <p:nvSpPr>
                  <p:cNvPr id="4825" name="Abgerundetes Rechteck 4824"/>
                  <p:cNvSpPr/>
                  <p:nvPr/>
                </p:nvSpPr>
                <p:spPr bwMode="auto">
                  <a:xfrm flipH="1">
                    <a:off x="1056486" y="1630991"/>
                    <a:ext cx="25291" cy="137336"/>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826" name="Abgerundetes Rechteck 4825"/>
                  <p:cNvSpPr/>
                  <p:nvPr/>
                </p:nvSpPr>
                <p:spPr bwMode="auto">
                  <a:xfrm flipH="1">
                    <a:off x="1018499" y="1630991"/>
                    <a:ext cx="25291" cy="137336"/>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4824" name="Abgerundetes Rechteck 4823"/>
                <p:cNvSpPr/>
                <p:nvPr/>
              </p:nvSpPr>
              <p:spPr bwMode="auto">
                <a:xfrm rot="900000" flipH="1">
                  <a:off x="976944" y="1463514"/>
                  <a:ext cx="25291" cy="131123"/>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4404" name="Gruppieren 4403"/>
              <p:cNvGrpSpPr/>
              <p:nvPr/>
            </p:nvGrpSpPr>
            <p:grpSpPr>
              <a:xfrm>
                <a:off x="2948579" y="3742716"/>
                <a:ext cx="150791" cy="393034"/>
                <a:chOff x="976944" y="1375293"/>
                <a:chExt cx="150791" cy="393034"/>
              </a:xfrm>
              <a:grpFill/>
            </p:grpSpPr>
            <p:sp>
              <p:nvSpPr>
                <p:cNvPr id="4813" name="Abgerundetes Rechteck 4812"/>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814" name="Ellipse 4813"/>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815" name="Abgerundetes Rechteck 4814"/>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816" name="Gruppieren 4815"/>
                <p:cNvGrpSpPr/>
                <p:nvPr/>
              </p:nvGrpSpPr>
              <p:grpSpPr>
                <a:xfrm>
                  <a:off x="1020701" y="1630991"/>
                  <a:ext cx="63278" cy="137336"/>
                  <a:chOff x="1018499" y="1630991"/>
                  <a:chExt cx="63278" cy="137336"/>
                </a:xfrm>
                <a:grpFill/>
              </p:grpSpPr>
              <p:sp>
                <p:nvSpPr>
                  <p:cNvPr id="4818" name="Abgerundetes Rechteck 4817"/>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819" name="Abgerundetes Rechteck 4818"/>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817" name="Abgerundetes Rechteck 4816"/>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405" name="Gruppieren 4404"/>
              <p:cNvGrpSpPr/>
              <p:nvPr/>
            </p:nvGrpSpPr>
            <p:grpSpPr>
              <a:xfrm>
                <a:off x="2526006" y="3769105"/>
                <a:ext cx="150791" cy="393034"/>
                <a:chOff x="976944" y="1375293"/>
                <a:chExt cx="150791" cy="393034"/>
              </a:xfrm>
              <a:grpFill/>
            </p:grpSpPr>
            <p:sp>
              <p:nvSpPr>
                <p:cNvPr id="4806" name="Abgerundetes Rechteck 4805"/>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807" name="Ellipse 4806"/>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808" name="Abgerundetes Rechteck 4807"/>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809" name="Gruppieren 4808"/>
                <p:cNvGrpSpPr/>
                <p:nvPr/>
              </p:nvGrpSpPr>
              <p:grpSpPr>
                <a:xfrm>
                  <a:off x="1020701" y="1630991"/>
                  <a:ext cx="63278" cy="137336"/>
                  <a:chOff x="1018499" y="1630991"/>
                  <a:chExt cx="63278" cy="137336"/>
                </a:xfrm>
                <a:grpFill/>
              </p:grpSpPr>
              <p:sp>
                <p:nvSpPr>
                  <p:cNvPr id="4811" name="Abgerundetes Rechteck 4810"/>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812" name="Abgerundetes Rechteck 4811"/>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810" name="Abgerundetes Rechteck 4809"/>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406" name="Gruppieren 4405"/>
              <p:cNvGrpSpPr/>
              <p:nvPr/>
            </p:nvGrpSpPr>
            <p:grpSpPr>
              <a:xfrm>
                <a:off x="1569864" y="3481472"/>
                <a:ext cx="150791" cy="393034"/>
                <a:chOff x="976944" y="1375293"/>
                <a:chExt cx="150791" cy="393034"/>
              </a:xfrm>
              <a:grpFill/>
            </p:grpSpPr>
            <p:sp>
              <p:nvSpPr>
                <p:cNvPr id="4799" name="Abgerundetes Rechteck 4798"/>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800" name="Ellipse 4799"/>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801" name="Abgerundetes Rechteck 4800"/>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802" name="Gruppieren 4801"/>
                <p:cNvGrpSpPr/>
                <p:nvPr/>
              </p:nvGrpSpPr>
              <p:grpSpPr>
                <a:xfrm>
                  <a:off x="1020701" y="1630991"/>
                  <a:ext cx="63278" cy="137336"/>
                  <a:chOff x="1018499" y="1630991"/>
                  <a:chExt cx="63278" cy="137336"/>
                </a:xfrm>
                <a:grpFill/>
              </p:grpSpPr>
              <p:sp>
                <p:nvSpPr>
                  <p:cNvPr id="4804" name="Abgerundetes Rechteck 4803"/>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805" name="Abgerundetes Rechteck 4804"/>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803" name="Abgerundetes Rechteck 4802"/>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407" name="Gruppieren 4406"/>
              <p:cNvGrpSpPr/>
              <p:nvPr/>
            </p:nvGrpSpPr>
            <p:grpSpPr>
              <a:xfrm>
                <a:off x="1803678" y="3575911"/>
                <a:ext cx="150791" cy="393034"/>
                <a:chOff x="976944" y="1375293"/>
                <a:chExt cx="150791" cy="393034"/>
              </a:xfrm>
              <a:grpFill/>
            </p:grpSpPr>
            <p:sp>
              <p:nvSpPr>
                <p:cNvPr id="4792" name="Abgerundetes Rechteck 4791"/>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793" name="Ellipse 4792"/>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794" name="Abgerundetes Rechteck 4793"/>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795" name="Gruppieren 4794"/>
                <p:cNvGrpSpPr/>
                <p:nvPr/>
              </p:nvGrpSpPr>
              <p:grpSpPr>
                <a:xfrm>
                  <a:off x="1020701" y="1630991"/>
                  <a:ext cx="63278" cy="137336"/>
                  <a:chOff x="1018499" y="1630991"/>
                  <a:chExt cx="63278" cy="137336"/>
                </a:xfrm>
                <a:grpFill/>
              </p:grpSpPr>
              <p:sp>
                <p:nvSpPr>
                  <p:cNvPr id="4797" name="Abgerundetes Rechteck 4796"/>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798" name="Abgerundetes Rechteck 4797"/>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796" name="Abgerundetes Rechteck 4795"/>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408" name="Gruppieren 4407"/>
              <p:cNvGrpSpPr/>
              <p:nvPr/>
            </p:nvGrpSpPr>
            <p:grpSpPr>
              <a:xfrm>
                <a:off x="2152060" y="3652063"/>
                <a:ext cx="150791" cy="393034"/>
                <a:chOff x="976944" y="1375293"/>
                <a:chExt cx="150791" cy="393034"/>
              </a:xfrm>
              <a:grpFill/>
            </p:grpSpPr>
            <p:sp>
              <p:nvSpPr>
                <p:cNvPr id="4785" name="Abgerundetes Rechteck 4784"/>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786" name="Ellipse 4785"/>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787" name="Abgerundetes Rechteck 4786"/>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788" name="Gruppieren 4787"/>
                <p:cNvGrpSpPr/>
                <p:nvPr/>
              </p:nvGrpSpPr>
              <p:grpSpPr>
                <a:xfrm>
                  <a:off x="1020701" y="1630991"/>
                  <a:ext cx="63278" cy="137336"/>
                  <a:chOff x="1018499" y="1630991"/>
                  <a:chExt cx="63278" cy="137336"/>
                </a:xfrm>
                <a:grpFill/>
              </p:grpSpPr>
              <p:sp>
                <p:nvSpPr>
                  <p:cNvPr id="4790" name="Abgerundetes Rechteck 4789"/>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791" name="Abgerundetes Rechteck 4790"/>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789" name="Abgerundetes Rechteck 4788"/>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409" name="Gruppieren 4408"/>
              <p:cNvGrpSpPr/>
              <p:nvPr/>
            </p:nvGrpSpPr>
            <p:grpSpPr>
              <a:xfrm>
                <a:off x="477079" y="2196945"/>
                <a:ext cx="218112" cy="568507"/>
                <a:chOff x="-425986" y="1487732"/>
                <a:chExt cx="218112" cy="568507"/>
              </a:xfrm>
              <a:grpFill/>
            </p:grpSpPr>
            <p:sp>
              <p:nvSpPr>
                <p:cNvPr id="4778" name="Ellipse 4777"/>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779" name="Abgerundetes Rechteck 4778"/>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780" name="Gruppieren 4779"/>
                <p:cNvGrpSpPr/>
                <p:nvPr/>
              </p:nvGrpSpPr>
              <p:grpSpPr>
                <a:xfrm>
                  <a:off x="-362694" y="1857588"/>
                  <a:ext cx="91529" cy="198651"/>
                  <a:chOff x="1249411" y="1900091"/>
                  <a:chExt cx="91529" cy="198651"/>
                </a:xfrm>
                <a:grpFill/>
              </p:grpSpPr>
              <p:sp>
                <p:nvSpPr>
                  <p:cNvPr id="4783" name="Abgerundetes Rechteck 4782"/>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784" name="Abgerundetes Rechteck 4783"/>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781" name="Abgerundetes Rechteck 4780"/>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782" name="Abgerundetes Rechteck 4781"/>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410" name="Gruppieren 4409"/>
              <p:cNvGrpSpPr/>
              <p:nvPr/>
            </p:nvGrpSpPr>
            <p:grpSpPr>
              <a:xfrm>
                <a:off x="818164" y="2350132"/>
                <a:ext cx="218112" cy="568507"/>
                <a:chOff x="-425986" y="1487732"/>
                <a:chExt cx="218112" cy="568507"/>
              </a:xfrm>
              <a:grpFill/>
            </p:grpSpPr>
            <p:sp>
              <p:nvSpPr>
                <p:cNvPr id="4771" name="Ellipse 4770"/>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772" name="Abgerundetes Rechteck 4771"/>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773" name="Gruppieren 4772"/>
                <p:cNvGrpSpPr/>
                <p:nvPr/>
              </p:nvGrpSpPr>
              <p:grpSpPr>
                <a:xfrm>
                  <a:off x="-362694" y="1857588"/>
                  <a:ext cx="91529" cy="198651"/>
                  <a:chOff x="1249411" y="1900091"/>
                  <a:chExt cx="91529" cy="198651"/>
                </a:xfrm>
                <a:grpFill/>
              </p:grpSpPr>
              <p:sp>
                <p:nvSpPr>
                  <p:cNvPr id="4776" name="Abgerundetes Rechteck 4775"/>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777" name="Abgerundetes Rechteck 4776"/>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774" name="Abgerundetes Rechteck 4773"/>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775" name="Abgerundetes Rechteck 4774"/>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411" name="Gruppieren 4410"/>
              <p:cNvGrpSpPr/>
              <p:nvPr/>
            </p:nvGrpSpPr>
            <p:grpSpPr>
              <a:xfrm>
                <a:off x="1325058" y="2205406"/>
                <a:ext cx="218112" cy="568507"/>
                <a:chOff x="-425986" y="1487732"/>
                <a:chExt cx="218112" cy="568507"/>
              </a:xfrm>
              <a:grpFill/>
            </p:grpSpPr>
            <p:sp>
              <p:nvSpPr>
                <p:cNvPr id="4764" name="Ellipse 4763"/>
                <p:cNvSpPr/>
                <p:nvPr/>
              </p:nvSpPr>
              <p:spPr bwMode="auto">
                <a:xfrm flipH="1">
                  <a:off x="-371788" y="1487732"/>
                  <a:ext cx="108000" cy="108000"/>
                </a:xfrm>
                <a:prstGeom prst="ellipse">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765" name="Abgerundetes Rechteck 4764"/>
                <p:cNvSpPr/>
                <p:nvPr/>
              </p:nvSpPr>
              <p:spPr bwMode="auto">
                <a:xfrm flipH="1">
                  <a:off x="-368947" y="1598873"/>
                  <a:ext cx="104035" cy="258674"/>
                </a:xfrm>
                <a:prstGeom prst="roundRect">
                  <a:avLst>
                    <a:gd name="adj" fmla="val 30598"/>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4766" name="Gruppieren 4765"/>
                <p:cNvGrpSpPr/>
                <p:nvPr/>
              </p:nvGrpSpPr>
              <p:grpSpPr>
                <a:xfrm>
                  <a:off x="-362694" y="1857588"/>
                  <a:ext cx="91529" cy="198651"/>
                  <a:chOff x="1249411" y="1900091"/>
                  <a:chExt cx="91529" cy="198651"/>
                </a:xfrm>
                <a:grpFill/>
              </p:grpSpPr>
              <p:sp>
                <p:nvSpPr>
                  <p:cNvPr id="4769" name="Abgerundetes Rechteck 4768"/>
                  <p:cNvSpPr/>
                  <p:nvPr/>
                </p:nvSpPr>
                <p:spPr bwMode="auto">
                  <a:xfrm flipH="1">
                    <a:off x="1304358"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770" name="Abgerundetes Rechteck 4769"/>
                  <p:cNvSpPr/>
                  <p:nvPr/>
                </p:nvSpPr>
                <p:spPr bwMode="auto">
                  <a:xfrm flipH="1">
                    <a:off x="1249411"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4767" name="Abgerundetes Rechteck 4766"/>
                <p:cNvSpPr/>
                <p:nvPr/>
              </p:nvSpPr>
              <p:spPr bwMode="auto">
                <a:xfrm rot="20700000">
                  <a:off x="-24445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768" name="Abgerundetes Rechteck 4767"/>
                <p:cNvSpPr/>
                <p:nvPr/>
              </p:nvSpPr>
              <p:spPr bwMode="auto">
                <a:xfrm rot="900000" flipH="1">
                  <a:off x="-42598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4412" name="Gruppieren 4411"/>
              <p:cNvGrpSpPr/>
              <p:nvPr/>
            </p:nvGrpSpPr>
            <p:grpSpPr>
              <a:xfrm>
                <a:off x="1808703" y="2433163"/>
                <a:ext cx="218112" cy="568507"/>
                <a:chOff x="-425986" y="1487732"/>
                <a:chExt cx="218112" cy="568507"/>
              </a:xfrm>
              <a:grpFill/>
            </p:grpSpPr>
            <p:sp>
              <p:nvSpPr>
                <p:cNvPr id="4757" name="Ellipse 4756"/>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758" name="Abgerundetes Rechteck 4757"/>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759" name="Gruppieren 4758"/>
                <p:cNvGrpSpPr/>
                <p:nvPr/>
              </p:nvGrpSpPr>
              <p:grpSpPr>
                <a:xfrm>
                  <a:off x="-362694" y="1857588"/>
                  <a:ext cx="91529" cy="198651"/>
                  <a:chOff x="1249411" y="1900091"/>
                  <a:chExt cx="91529" cy="198651"/>
                </a:xfrm>
                <a:grpFill/>
              </p:grpSpPr>
              <p:sp>
                <p:nvSpPr>
                  <p:cNvPr id="4762" name="Abgerundetes Rechteck 4761"/>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763" name="Abgerundetes Rechteck 4762"/>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760" name="Abgerundetes Rechteck 4759"/>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761" name="Abgerundetes Rechteck 4760"/>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413" name="Gruppieren 4412"/>
              <p:cNvGrpSpPr/>
              <p:nvPr/>
            </p:nvGrpSpPr>
            <p:grpSpPr>
              <a:xfrm>
                <a:off x="2121591" y="1972427"/>
                <a:ext cx="218112" cy="568507"/>
                <a:chOff x="-425986" y="1487732"/>
                <a:chExt cx="218112" cy="568507"/>
              </a:xfrm>
              <a:grpFill/>
            </p:grpSpPr>
            <p:sp>
              <p:nvSpPr>
                <p:cNvPr id="4750" name="Ellipse 4749"/>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751" name="Abgerundetes Rechteck 4750"/>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752" name="Gruppieren 4751"/>
                <p:cNvGrpSpPr/>
                <p:nvPr/>
              </p:nvGrpSpPr>
              <p:grpSpPr>
                <a:xfrm>
                  <a:off x="-362694" y="1857588"/>
                  <a:ext cx="91529" cy="198651"/>
                  <a:chOff x="1249411" y="1900091"/>
                  <a:chExt cx="91529" cy="198651"/>
                </a:xfrm>
                <a:grpFill/>
              </p:grpSpPr>
              <p:sp>
                <p:nvSpPr>
                  <p:cNvPr id="4755" name="Abgerundetes Rechteck 4754"/>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756" name="Abgerundetes Rechteck 4755"/>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753" name="Abgerundetes Rechteck 4752"/>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754" name="Abgerundetes Rechteck 4753"/>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414" name="Gruppieren 4413"/>
              <p:cNvGrpSpPr/>
              <p:nvPr/>
            </p:nvGrpSpPr>
            <p:grpSpPr>
              <a:xfrm>
                <a:off x="2403633" y="2246314"/>
                <a:ext cx="218112" cy="568507"/>
                <a:chOff x="-425986" y="1487732"/>
                <a:chExt cx="218112" cy="568507"/>
              </a:xfrm>
              <a:grpFill/>
            </p:grpSpPr>
            <p:sp>
              <p:nvSpPr>
                <p:cNvPr id="4743" name="Ellipse 4742"/>
                <p:cNvSpPr/>
                <p:nvPr/>
              </p:nvSpPr>
              <p:spPr bwMode="auto">
                <a:xfrm flipH="1">
                  <a:off x="-371788" y="1487732"/>
                  <a:ext cx="108000" cy="108000"/>
                </a:xfrm>
                <a:prstGeom prst="ellipse">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744" name="Abgerundetes Rechteck 4743"/>
                <p:cNvSpPr/>
                <p:nvPr/>
              </p:nvSpPr>
              <p:spPr bwMode="auto">
                <a:xfrm flipH="1">
                  <a:off x="-368947" y="1598873"/>
                  <a:ext cx="104035" cy="258674"/>
                </a:xfrm>
                <a:prstGeom prst="roundRect">
                  <a:avLst>
                    <a:gd name="adj" fmla="val 30598"/>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4745" name="Gruppieren 4744"/>
                <p:cNvGrpSpPr/>
                <p:nvPr/>
              </p:nvGrpSpPr>
              <p:grpSpPr>
                <a:xfrm>
                  <a:off x="-362694" y="1857588"/>
                  <a:ext cx="91529" cy="198651"/>
                  <a:chOff x="1249411" y="1900091"/>
                  <a:chExt cx="91529" cy="198651"/>
                </a:xfrm>
                <a:grpFill/>
              </p:grpSpPr>
              <p:sp>
                <p:nvSpPr>
                  <p:cNvPr id="4748" name="Abgerundetes Rechteck 4747"/>
                  <p:cNvSpPr/>
                  <p:nvPr/>
                </p:nvSpPr>
                <p:spPr bwMode="auto">
                  <a:xfrm flipH="1">
                    <a:off x="1304358"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749" name="Abgerundetes Rechteck 4748"/>
                  <p:cNvSpPr/>
                  <p:nvPr/>
                </p:nvSpPr>
                <p:spPr bwMode="auto">
                  <a:xfrm flipH="1">
                    <a:off x="1249411"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4746" name="Abgerundetes Rechteck 4745"/>
                <p:cNvSpPr/>
                <p:nvPr/>
              </p:nvSpPr>
              <p:spPr bwMode="auto">
                <a:xfrm rot="20700000">
                  <a:off x="-24445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747" name="Abgerundetes Rechteck 4746"/>
                <p:cNvSpPr/>
                <p:nvPr/>
              </p:nvSpPr>
              <p:spPr bwMode="auto">
                <a:xfrm rot="900000" flipH="1">
                  <a:off x="-42598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4415" name="Gruppieren 4414"/>
              <p:cNvGrpSpPr/>
              <p:nvPr/>
            </p:nvGrpSpPr>
            <p:grpSpPr>
              <a:xfrm>
                <a:off x="2175030" y="2644455"/>
                <a:ext cx="218112" cy="568507"/>
                <a:chOff x="-425986" y="1487732"/>
                <a:chExt cx="218112" cy="568507"/>
              </a:xfrm>
              <a:grpFill/>
            </p:grpSpPr>
            <p:sp>
              <p:nvSpPr>
                <p:cNvPr id="4736" name="Ellipse 4735"/>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737" name="Abgerundetes Rechteck 4736"/>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738" name="Gruppieren 4737"/>
                <p:cNvGrpSpPr/>
                <p:nvPr/>
              </p:nvGrpSpPr>
              <p:grpSpPr>
                <a:xfrm>
                  <a:off x="-362694" y="1857588"/>
                  <a:ext cx="91529" cy="198651"/>
                  <a:chOff x="1249411" y="1900091"/>
                  <a:chExt cx="91529" cy="198651"/>
                </a:xfrm>
                <a:grpFill/>
              </p:grpSpPr>
              <p:sp>
                <p:nvSpPr>
                  <p:cNvPr id="4741" name="Abgerundetes Rechteck 4740"/>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742" name="Abgerundetes Rechteck 4741"/>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739" name="Abgerundetes Rechteck 4738"/>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740" name="Abgerundetes Rechteck 4739"/>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416" name="Gruppieren 4415"/>
              <p:cNvGrpSpPr/>
              <p:nvPr/>
            </p:nvGrpSpPr>
            <p:grpSpPr>
              <a:xfrm>
                <a:off x="2842307" y="2668907"/>
                <a:ext cx="218112" cy="568507"/>
                <a:chOff x="-425986" y="1487732"/>
                <a:chExt cx="218112" cy="568507"/>
              </a:xfrm>
              <a:grpFill/>
            </p:grpSpPr>
            <p:sp>
              <p:nvSpPr>
                <p:cNvPr id="4729" name="Ellipse 4728"/>
                <p:cNvSpPr/>
                <p:nvPr/>
              </p:nvSpPr>
              <p:spPr bwMode="auto">
                <a:xfrm flipH="1">
                  <a:off x="-371788" y="1487732"/>
                  <a:ext cx="108000" cy="108000"/>
                </a:xfrm>
                <a:prstGeom prst="ellipse">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730" name="Abgerundetes Rechteck 4729"/>
                <p:cNvSpPr/>
                <p:nvPr/>
              </p:nvSpPr>
              <p:spPr bwMode="auto">
                <a:xfrm flipH="1">
                  <a:off x="-368947" y="1598873"/>
                  <a:ext cx="104035" cy="258674"/>
                </a:xfrm>
                <a:prstGeom prst="roundRect">
                  <a:avLst>
                    <a:gd name="adj" fmla="val 30598"/>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4731" name="Gruppieren 4730"/>
                <p:cNvGrpSpPr/>
                <p:nvPr/>
              </p:nvGrpSpPr>
              <p:grpSpPr>
                <a:xfrm>
                  <a:off x="-362694" y="1857588"/>
                  <a:ext cx="91529" cy="198651"/>
                  <a:chOff x="1249411" y="1900091"/>
                  <a:chExt cx="91529" cy="198651"/>
                </a:xfrm>
                <a:grpFill/>
              </p:grpSpPr>
              <p:sp>
                <p:nvSpPr>
                  <p:cNvPr id="4734" name="Abgerundetes Rechteck 4733"/>
                  <p:cNvSpPr/>
                  <p:nvPr/>
                </p:nvSpPr>
                <p:spPr bwMode="auto">
                  <a:xfrm flipH="1">
                    <a:off x="1304358"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735" name="Abgerundetes Rechteck 4734"/>
                  <p:cNvSpPr/>
                  <p:nvPr/>
                </p:nvSpPr>
                <p:spPr bwMode="auto">
                  <a:xfrm flipH="1">
                    <a:off x="1249411"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4732" name="Abgerundetes Rechteck 4731"/>
                <p:cNvSpPr/>
                <p:nvPr/>
              </p:nvSpPr>
              <p:spPr bwMode="auto">
                <a:xfrm rot="20700000">
                  <a:off x="-24445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733" name="Abgerundetes Rechteck 4732"/>
                <p:cNvSpPr/>
                <p:nvPr/>
              </p:nvSpPr>
              <p:spPr bwMode="auto">
                <a:xfrm rot="900000" flipH="1">
                  <a:off x="-42598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4417" name="Gruppieren 4416"/>
              <p:cNvGrpSpPr/>
              <p:nvPr/>
            </p:nvGrpSpPr>
            <p:grpSpPr>
              <a:xfrm>
                <a:off x="2705056" y="3312818"/>
                <a:ext cx="218112" cy="568507"/>
                <a:chOff x="-425986" y="1487732"/>
                <a:chExt cx="218112" cy="568507"/>
              </a:xfrm>
              <a:grpFill/>
            </p:grpSpPr>
            <p:sp>
              <p:nvSpPr>
                <p:cNvPr id="4722" name="Ellipse 4721"/>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723" name="Abgerundetes Rechteck 4722"/>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724" name="Gruppieren 4723"/>
                <p:cNvGrpSpPr/>
                <p:nvPr/>
              </p:nvGrpSpPr>
              <p:grpSpPr>
                <a:xfrm>
                  <a:off x="-362694" y="1857588"/>
                  <a:ext cx="91529" cy="198651"/>
                  <a:chOff x="1249411" y="1900091"/>
                  <a:chExt cx="91529" cy="198651"/>
                </a:xfrm>
                <a:grpFill/>
              </p:grpSpPr>
              <p:sp>
                <p:nvSpPr>
                  <p:cNvPr id="4727" name="Abgerundetes Rechteck 4726"/>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728" name="Abgerundetes Rechteck 4727"/>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725" name="Abgerundetes Rechteck 4724"/>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726" name="Abgerundetes Rechteck 4725"/>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418" name="Gruppieren 4417"/>
              <p:cNvGrpSpPr/>
              <p:nvPr/>
            </p:nvGrpSpPr>
            <p:grpSpPr>
              <a:xfrm>
                <a:off x="2369852" y="3136645"/>
                <a:ext cx="218112" cy="568507"/>
                <a:chOff x="-425986" y="1487732"/>
                <a:chExt cx="218112" cy="568507"/>
              </a:xfrm>
              <a:grpFill/>
            </p:grpSpPr>
            <p:sp>
              <p:nvSpPr>
                <p:cNvPr id="4715" name="Ellipse 4714"/>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716" name="Abgerundetes Rechteck 4715"/>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717" name="Gruppieren 4716"/>
                <p:cNvGrpSpPr/>
                <p:nvPr/>
              </p:nvGrpSpPr>
              <p:grpSpPr>
                <a:xfrm>
                  <a:off x="-362694" y="1857588"/>
                  <a:ext cx="91529" cy="198651"/>
                  <a:chOff x="1249411" y="1900091"/>
                  <a:chExt cx="91529" cy="198651"/>
                </a:xfrm>
                <a:grpFill/>
              </p:grpSpPr>
              <p:sp>
                <p:nvSpPr>
                  <p:cNvPr id="4720" name="Abgerundetes Rechteck 4719"/>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721" name="Abgerundetes Rechteck 4720"/>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718" name="Abgerundetes Rechteck 4717"/>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719" name="Abgerundetes Rechteck 4718"/>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419" name="Gruppieren 4418"/>
              <p:cNvGrpSpPr/>
              <p:nvPr/>
            </p:nvGrpSpPr>
            <p:grpSpPr>
              <a:xfrm>
                <a:off x="1981876" y="3044736"/>
                <a:ext cx="218112" cy="568507"/>
                <a:chOff x="-425986" y="1487732"/>
                <a:chExt cx="218112" cy="568507"/>
              </a:xfrm>
              <a:grpFill/>
            </p:grpSpPr>
            <p:sp>
              <p:nvSpPr>
                <p:cNvPr id="4708" name="Ellipse 4707"/>
                <p:cNvSpPr/>
                <p:nvPr/>
              </p:nvSpPr>
              <p:spPr bwMode="auto">
                <a:xfrm flipH="1">
                  <a:off x="-371788" y="1487732"/>
                  <a:ext cx="108000" cy="108000"/>
                </a:xfrm>
                <a:prstGeom prst="ellipse">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709" name="Abgerundetes Rechteck 4708"/>
                <p:cNvSpPr/>
                <p:nvPr/>
              </p:nvSpPr>
              <p:spPr bwMode="auto">
                <a:xfrm flipH="1">
                  <a:off x="-368947" y="1598873"/>
                  <a:ext cx="104035" cy="258674"/>
                </a:xfrm>
                <a:prstGeom prst="roundRect">
                  <a:avLst>
                    <a:gd name="adj" fmla="val 30598"/>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4710" name="Gruppieren 4709"/>
                <p:cNvGrpSpPr/>
                <p:nvPr/>
              </p:nvGrpSpPr>
              <p:grpSpPr>
                <a:xfrm>
                  <a:off x="-362694" y="1857588"/>
                  <a:ext cx="91529" cy="198651"/>
                  <a:chOff x="1249411" y="1900091"/>
                  <a:chExt cx="91529" cy="198651"/>
                </a:xfrm>
                <a:grpFill/>
              </p:grpSpPr>
              <p:sp>
                <p:nvSpPr>
                  <p:cNvPr id="4713" name="Abgerundetes Rechteck 4712"/>
                  <p:cNvSpPr/>
                  <p:nvPr/>
                </p:nvSpPr>
                <p:spPr bwMode="auto">
                  <a:xfrm flipH="1">
                    <a:off x="1304358"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714" name="Abgerundetes Rechteck 4713"/>
                  <p:cNvSpPr/>
                  <p:nvPr/>
                </p:nvSpPr>
                <p:spPr bwMode="auto">
                  <a:xfrm flipH="1">
                    <a:off x="1249411"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4711" name="Abgerundetes Rechteck 4710"/>
                <p:cNvSpPr/>
                <p:nvPr/>
              </p:nvSpPr>
              <p:spPr bwMode="auto">
                <a:xfrm rot="20700000">
                  <a:off x="-24445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712" name="Abgerundetes Rechteck 4711"/>
                <p:cNvSpPr/>
                <p:nvPr/>
              </p:nvSpPr>
              <p:spPr bwMode="auto">
                <a:xfrm rot="900000" flipH="1">
                  <a:off x="-42598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4420" name="Gruppieren 4419"/>
              <p:cNvGrpSpPr/>
              <p:nvPr/>
            </p:nvGrpSpPr>
            <p:grpSpPr>
              <a:xfrm>
                <a:off x="1489914" y="2819142"/>
                <a:ext cx="218112" cy="568507"/>
                <a:chOff x="-425986" y="1487732"/>
                <a:chExt cx="218112" cy="568507"/>
              </a:xfrm>
              <a:grpFill/>
            </p:grpSpPr>
            <p:sp>
              <p:nvSpPr>
                <p:cNvPr id="4701" name="Ellipse 4700"/>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702" name="Abgerundetes Rechteck 4701"/>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703" name="Gruppieren 4702"/>
                <p:cNvGrpSpPr/>
                <p:nvPr/>
              </p:nvGrpSpPr>
              <p:grpSpPr>
                <a:xfrm>
                  <a:off x="-362694" y="1857588"/>
                  <a:ext cx="91529" cy="198651"/>
                  <a:chOff x="1249411" y="1900091"/>
                  <a:chExt cx="91529" cy="198651"/>
                </a:xfrm>
                <a:grpFill/>
              </p:grpSpPr>
              <p:sp>
                <p:nvSpPr>
                  <p:cNvPr id="4706" name="Abgerundetes Rechteck 4705"/>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707" name="Abgerundetes Rechteck 4706"/>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704" name="Abgerundetes Rechteck 4703"/>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705" name="Abgerundetes Rechteck 4704"/>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421" name="Gruppieren 4420"/>
              <p:cNvGrpSpPr/>
              <p:nvPr/>
            </p:nvGrpSpPr>
            <p:grpSpPr>
              <a:xfrm>
                <a:off x="564373" y="2927757"/>
                <a:ext cx="218112" cy="568507"/>
                <a:chOff x="-425986" y="1487732"/>
                <a:chExt cx="218112" cy="568507"/>
              </a:xfrm>
              <a:grpFill/>
            </p:grpSpPr>
            <p:sp>
              <p:nvSpPr>
                <p:cNvPr id="4694" name="Ellipse 4693"/>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695" name="Abgerundetes Rechteck 4694"/>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696" name="Gruppieren 4695"/>
                <p:cNvGrpSpPr/>
                <p:nvPr/>
              </p:nvGrpSpPr>
              <p:grpSpPr>
                <a:xfrm>
                  <a:off x="-362694" y="1857588"/>
                  <a:ext cx="91529" cy="198651"/>
                  <a:chOff x="1249411" y="1900091"/>
                  <a:chExt cx="91529" cy="198651"/>
                </a:xfrm>
                <a:grpFill/>
              </p:grpSpPr>
              <p:sp>
                <p:nvSpPr>
                  <p:cNvPr id="4699" name="Abgerundetes Rechteck 4698"/>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700" name="Abgerundetes Rechteck 4699"/>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697" name="Abgerundetes Rechteck 4696"/>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698" name="Abgerundetes Rechteck 4697"/>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422" name="Gruppieren 4421"/>
              <p:cNvGrpSpPr/>
              <p:nvPr/>
            </p:nvGrpSpPr>
            <p:grpSpPr>
              <a:xfrm>
                <a:off x="253801" y="2602334"/>
                <a:ext cx="218112" cy="568507"/>
                <a:chOff x="-425986" y="1487732"/>
                <a:chExt cx="218112" cy="568507"/>
              </a:xfrm>
              <a:grpFill/>
            </p:grpSpPr>
            <p:sp>
              <p:nvSpPr>
                <p:cNvPr id="4687" name="Ellipse 4686"/>
                <p:cNvSpPr/>
                <p:nvPr/>
              </p:nvSpPr>
              <p:spPr bwMode="auto">
                <a:xfrm flipH="1">
                  <a:off x="-371788" y="1487732"/>
                  <a:ext cx="108000" cy="108000"/>
                </a:xfrm>
                <a:prstGeom prst="ellipse">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688" name="Abgerundetes Rechteck 4687"/>
                <p:cNvSpPr/>
                <p:nvPr/>
              </p:nvSpPr>
              <p:spPr bwMode="auto">
                <a:xfrm flipH="1">
                  <a:off x="-368947" y="1598873"/>
                  <a:ext cx="104035" cy="258674"/>
                </a:xfrm>
                <a:prstGeom prst="roundRect">
                  <a:avLst>
                    <a:gd name="adj" fmla="val 30598"/>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4689" name="Gruppieren 4688"/>
                <p:cNvGrpSpPr/>
                <p:nvPr/>
              </p:nvGrpSpPr>
              <p:grpSpPr>
                <a:xfrm>
                  <a:off x="-362694" y="1857588"/>
                  <a:ext cx="91529" cy="198651"/>
                  <a:chOff x="1249411" y="1900091"/>
                  <a:chExt cx="91529" cy="198651"/>
                </a:xfrm>
                <a:grpFill/>
              </p:grpSpPr>
              <p:sp>
                <p:nvSpPr>
                  <p:cNvPr id="4692" name="Abgerundetes Rechteck 4691"/>
                  <p:cNvSpPr/>
                  <p:nvPr/>
                </p:nvSpPr>
                <p:spPr bwMode="auto">
                  <a:xfrm flipH="1">
                    <a:off x="1304358"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693" name="Abgerundetes Rechteck 4692"/>
                  <p:cNvSpPr/>
                  <p:nvPr/>
                </p:nvSpPr>
                <p:spPr bwMode="auto">
                  <a:xfrm flipH="1">
                    <a:off x="1249411"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4690" name="Abgerundetes Rechteck 4689"/>
                <p:cNvSpPr/>
                <p:nvPr/>
              </p:nvSpPr>
              <p:spPr bwMode="auto">
                <a:xfrm rot="20700000">
                  <a:off x="-24445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691" name="Abgerundetes Rechteck 4690"/>
                <p:cNvSpPr/>
                <p:nvPr/>
              </p:nvSpPr>
              <p:spPr bwMode="auto">
                <a:xfrm rot="900000" flipH="1">
                  <a:off x="-42598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4423" name="Gruppieren 4422"/>
              <p:cNvGrpSpPr/>
              <p:nvPr/>
            </p:nvGrpSpPr>
            <p:grpSpPr>
              <a:xfrm>
                <a:off x="310103" y="3389441"/>
                <a:ext cx="218112" cy="568507"/>
                <a:chOff x="-425986" y="1487732"/>
                <a:chExt cx="218112" cy="568507"/>
              </a:xfrm>
              <a:grpFill/>
            </p:grpSpPr>
            <p:sp>
              <p:nvSpPr>
                <p:cNvPr id="4680" name="Ellipse 4679"/>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681" name="Abgerundetes Rechteck 4680"/>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682" name="Gruppieren 4681"/>
                <p:cNvGrpSpPr/>
                <p:nvPr/>
              </p:nvGrpSpPr>
              <p:grpSpPr>
                <a:xfrm>
                  <a:off x="-362694" y="1857588"/>
                  <a:ext cx="91529" cy="198651"/>
                  <a:chOff x="1249411" y="1900091"/>
                  <a:chExt cx="91529" cy="198651"/>
                </a:xfrm>
                <a:grpFill/>
              </p:grpSpPr>
              <p:sp>
                <p:nvSpPr>
                  <p:cNvPr id="4685" name="Abgerundetes Rechteck 4684"/>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686" name="Abgerundetes Rechteck 4685"/>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683" name="Abgerundetes Rechteck 4682"/>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684" name="Abgerundetes Rechteck 4683"/>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424" name="Gruppieren 4423"/>
              <p:cNvGrpSpPr/>
              <p:nvPr/>
            </p:nvGrpSpPr>
            <p:grpSpPr>
              <a:xfrm>
                <a:off x="738099" y="3387558"/>
                <a:ext cx="218112" cy="568507"/>
                <a:chOff x="-425986" y="1487732"/>
                <a:chExt cx="218112" cy="568507"/>
              </a:xfrm>
              <a:grpFill/>
            </p:grpSpPr>
            <p:sp>
              <p:nvSpPr>
                <p:cNvPr id="4673" name="Ellipse 4672"/>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674" name="Abgerundetes Rechteck 4673"/>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675" name="Gruppieren 4674"/>
                <p:cNvGrpSpPr/>
                <p:nvPr/>
              </p:nvGrpSpPr>
              <p:grpSpPr>
                <a:xfrm>
                  <a:off x="-362694" y="1857588"/>
                  <a:ext cx="91529" cy="198651"/>
                  <a:chOff x="1249411" y="1900091"/>
                  <a:chExt cx="91529" cy="198651"/>
                </a:xfrm>
                <a:grpFill/>
              </p:grpSpPr>
              <p:sp>
                <p:nvSpPr>
                  <p:cNvPr id="4678" name="Abgerundetes Rechteck 4677"/>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679" name="Abgerundetes Rechteck 4678"/>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676" name="Abgerundetes Rechteck 4675"/>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677" name="Abgerundetes Rechteck 4676"/>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425" name="Gruppieren 4424"/>
              <p:cNvGrpSpPr/>
              <p:nvPr/>
            </p:nvGrpSpPr>
            <p:grpSpPr>
              <a:xfrm>
                <a:off x="1123250" y="3280590"/>
                <a:ext cx="218112" cy="568507"/>
                <a:chOff x="-425986" y="1487732"/>
                <a:chExt cx="218112" cy="568507"/>
              </a:xfrm>
              <a:grpFill/>
            </p:grpSpPr>
            <p:sp>
              <p:nvSpPr>
                <p:cNvPr id="4666" name="Ellipse 4665"/>
                <p:cNvSpPr/>
                <p:nvPr/>
              </p:nvSpPr>
              <p:spPr bwMode="auto">
                <a:xfrm flipH="1">
                  <a:off x="-371788" y="1487732"/>
                  <a:ext cx="108000" cy="108000"/>
                </a:xfrm>
                <a:prstGeom prst="ellipse">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667" name="Abgerundetes Rechteck 4666"/>
                <p:cNvSpPr/>
                <p:nvPr/>
              </p:nvSpPr>
              <p:spPr bwMode="auto">
                <a:xfrm flipH="1">
                  <a:off x="-368947" y="1598873"/>
                  <a:ext cx="104035" cy="258674"/>
                </a:xfrm>
                <a:prstGeom prst="roundRect">
                  <a:avLst>
                    <a:gd name="adj" fmla="val 30598"/>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4668" name="Gruppieren 4667"/>
                <p:cNvGrpSpPr/>
                <p:nvPr/>
              </p:nvGrpSpPr>
              <p:grpSpPr>
                <a:xfrm>
                  <a:off x="-362694" y="1857588"/>
                  <a:ext cx="91529" cy="198651"/>
                  <a:chOff x="1249411" y="1900091"/>
                  <a:chExt cx="91529" cy="198651"/>
                </a:xfrm>
                <a:grpFill/>
              </p:grpSpPr>
              <p:sp>
                <p:nvSpPr>
                  <p:cNvPr id="4671" name="Abgerundetes Rechteck 4670"/>
                  <p:cNvSpPr/>
                  <p:nvPr/>
                </p:nvSpPr>
                <p:spPr bwMode="auto">
                  <a:xfrm flipH="1">
                    <a:off x="1304358"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672" name="Abgerundetes Rechteck 4671"/>
                  <p:cNvSpPr/>
                  <p:nvPr/>
                </p:nvSpPr>
                <p:spPr bwMode="auto">
                  <a:xfrm flipH="1">
                    <a:off x="1249411"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4669" name="Abgerundetes Rechteck 4668"/>
                <p:cNvSpPr/>
                <p:nvPr/>
              </p:nvSpPr>
              <p:spPr bwMode="auto">
                <a:xfrm rot="20700000">
                  <a:off x="-24445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670" name="Abgerundetes Rechteck 4669"/>
                <p:cNvSpPr/>
                <p:nvPr/>
              </p:nvSpPr>
              <p:spPr bwMode="auto">
                <a:xfrm rot="900000" flipH="1">
                  <a:off x="-42598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4426" name="Gruppieren 4425"/>
              <p:cNvGrpSpPr/>
              <p:nvPr/>
            </p:nvGrpSpPr>
            <p:grpSpPr>
              <a:xfrm>
                <a:off x="529490" y="3808082"/>
                <a:ext cx="218112" cy="568507"/>
                <a:chOff x="-425986" y="1487732"/>
                <a:chExt cx="218112" cy="568507"/>
              </a:xfrm>
              <a:grpFill/>
            </p:grpSpPr>
            <p:sp>
              <p:nvSpPr>
                <p:cNvPr id="4659" name="Ellipse 4658"/>
                <p:cNvSpPr/>
                <p:nvPr/>
              </p:nvSpPr>
              <p:spPr bwMode="auto">
                <a:xfrm flipH="1">
                  <a:off x="-371788" y="1487732"/>
                  <a:ext cx="108000" cy="108000"/>
                </a:xfrm>
                <a:prstGeom prst="ellipse">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660" name="Abgerundetes Rechteck 4659"/>
                <p:cNvSpPr/>
                <p:nvPr/>
              </p:nvSpPr>
              <p:spPr bwMode="auto">
                <a:xfrm flipH="1">
                  <a:off x="-368947" y="1598873"/>
                  <a:ext cx="104035" cy="258674"/>
                </a:xfrm>
                <a:prstGeom prst="roundRect">
                  <a:avLst>
                    <a:gd name="adj" fmla="val 30598"/>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4661" name="Gruppieren 4660"/>
                <p:cNvGrpSpPr/>
                <p:nvPr/>
              </p:nvGrpSpPr>
              <p:grpSpPr>
                <a:xfrm>
                  <a:off x="-362694" y="1857588"/>
                  <a:ext cx="91529" cy="198651"/>
                  <a:chOff x="1249411" y="1900091"/>
                  <a:chExt cx="91529" cy="198651"/>
                </a:xfrm>
                <a:grpFill/>
              </p:grpSpPr>
              <p:sp>
                <p:nvSpPr>
                  <p:cNvPr id="4664" name="Abgerundetes Rechteck 4663"/>
                  <p:cNvSpPr/>
                  <p:nvPr/>
                </p:nvSpPr>
                <p:spPr bwMode="auto">
                  <a:xfrm flipH="1">
                    <a:off x="1304358"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665" name="Abgerundetes Rechteck 4664"/>
                  <p:cNvSpPr/>
                  <p:nvPr/>
                </p:nvSpPr>
                <p:spPr bwMode="auto">
                  <a:xfrm flipH="1">
                    <a:off x="1249411"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4662" name="Abgerundetes Rechteck 4661"/>
                <p:cNvSpPr/>
                <p:nvPr/>
              </p:nvSpPr>
              <p:spPr bwMode="auto">
                <a:xfrm rot="20700000">
                  <a:off x="-24445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663" name="Abgerundetes Rechteck 4662"/>
                <p:cNvSpPr/>
                <p:nvPr/>
              </p:nvSpPr>
              <p:spPr bwMode="auto">
                <a:xfrm rot="900000" flipH="1">
                  <a:off x="-42598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4427" name="Gruppieren 4426"/>
              <p:cNvGrpSpPr/>
              <p:nvPr/>
            </p:nvGrpSpPr>
            <p:grpSpPr>
              <a:xfrm>
                <a:off x="1856928" y="4070676"/>
                <a:ext cx="218112" cy="568507"/>
                <a:chOff x="-425986" y="1487732"/>
                <a:chExt cx="218112" cy="568507"/>
              </a:xfrm>
              <a:grpFill/>
            </p:grpSpPr>
            <p:sp>
              <p:nvSpPr>
                <p:cNvPr id="4652" name="Ellipse 4651"/>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653" name="Abgerundetes Rechteck 4652"/>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654" name="Gruppieren 4653"/>
                <p:cNvGrpSpPr/>
                <p:nvPr/>
              </p:nvGrpSpPr>
              <p:grpSpPr>
                <a:xfrm>
                  <a:off x="-362694" y="1857588"/>
                  <a:ext cx="91529" cy="198651"/>
                  <a:chOff x="1249411" y="1900091"/>
                  <a:chExt cx="91529" cy="198651"/>
                </a:xfrm>
                <a:grpFill/>
              </p:grpSpPr>
              <p:sp>
                <p:nvSpPr>
                  <p:cNvPr id="4657" name="Abgerundetes Rechteck 4656"/>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658" name="Abgerundetes Rechteck 4657"/>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655" name="Abgerundetes Rechteck 4654"/>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656" name="Abgerundetes Rechteck 4655"/>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428" name="Gruppieren 4427"/>
              <p:cNvGrpSpPr/>
              <p:nvPr/>
            </p:nvGrpSpPr>
            <p:grpSpPr>
              <a:xfrm>
                <a:off x="1293154" y="4312402"/>
                <a:ext cx="218112" cy="568507"/>
                <a:chOff x="-425986" y="1487732"/>
                <a:chExt cx="218112" cy="568507"/>
              </a:xfrm>
              <a:grpFill/>
            </p:grpSpPr>
            <p:sp>
              <p:nvSpPr>
                <p:cNvPr id="4645" name="Ellipse 4644"/>
                <p:cNvSpPr/>
                <p:nvPr/>
              </p:nvSpPr>
              <p:spPr bwMode="auto">
                <a:xfrm flipH="1">
                  <a:off x="-371788" y="1487732"/>
                  <a:ext cx="108000" cy="108000"/>
                </a:xfrm>
                <a:prstGeom prst="ellipse">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646" name="Abgerundetes Rechteck 4645"/>
                <p:cNvSpPr/>
                <p:nvPr/>
              </p:nvSpPr>
              <p:spPr bwMode="auto">
                <a:xfrm flipH="1">
                  <a:off x="-368947" y="1598873"/>
                  <a:ext cx="104035" cy="258674"/>
                </a:xfrm>
                <a:prstGeom prst="roundRect">
                  <a:avLst>
                    <a:gd name="adj" fmla="val 30598"/>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4647" name="Gruppieren 4646"/>
                <p:cNvGrpSpPr/>
                <p:nvPr/>
              </p:nvGrpSpPr>
              <p:grpSpPr>
                <a:xfrm>
                  <a:off x="-362694" y="1857588"/>
                  <a:ext cx="91529" cy="198651"/>
                  <a:chOff x="1249411" y="1900091"/>
                  <a:chExt cx="91529" cy="198651"/>
                </a:xfrm>
                <a:grpFill/>
              </p:grpSpPr>
              <p:sp>
                <p:nvSpPr>
                  <p:cNvPr id="4650" name="Abgerundetes Rechteck 4649"/>
                  <p:cNvSpPr/>
                  <p:nvPr/>
                </p:nvSpPr>
                <p:spPr bwMode="auto">
                  <a:xfrm flipH="1">
                    <a:off x="1304358"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651" name="Abgerundetes Rechteck 4650"/>
                  <p:cNvSpPr/>
                  <p:nvPr/>
                </p:nvSpPr>
                <p:spPr bwMode="auto">
                  <a:xfrm flipH="1">
                    <a:off x="1249411"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4648" name="Abgerundetes Rechteck 4647"/>
                <p:cNvSpPr/>
                <p:nvPr/>
              </p:nvSpPr>
              <p:spPr bwMode="auto">
                <a:xfrm rot="20700000">
                  <a:off x="-24445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649" name="Abgerundetes Rechteck 4648"/>
                <p:cNvSpPr/>
                <p:nvPr/>
              </p:nvSpPr>
              <p:spPr bwMode="auto">
                <a:xfrm rot="900000" flipH="1">
                  <a:off x="-42598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4429" name="Gruppieren 4428"/>
              <p:cNvGrpSpPr/>
              <p:nvPr/>
            </p:nvGrpSpPr>
            <p:grpSpPr>
              <a:xfrm>
                <a:off x="728194" y="4429347"/>
                <a:ext cx="218112" cy="568507"/>
                <a:chOff x="-425986" y="1487732"/>
                <a:chExt cx="218112" cy="568507"/>
              </a:xfrm>
              <a:grpFill/>
            </p:grpSpPr>
            <p:sp>
              <p:nvSpPr>
                <p:cNvPr id="4638" name="Ellipse 4637"/>
                <p:cNvSpPr/>
                <p:nvPr/>
              </p:nvSpPr>
              <p:spPr bwMode="auto">
                <a:xfrm flipH="1">
                  <a:off x="-371788" y="1487732"/>
                  <a:ext cx="108000" cy="108000"/>
                </a:xfrm>
                <a:prstGeom prst="ellipse">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639" name="Abgerundetes Rechteck 4638"/>
                <p:cNvSpPr/>
                <p:nvPr/>
              </p:nvSpPr>
              <p:spPr bwMode="auto">
                <a:xfrm flipH="1">
                  <a:off x="-368947" y="1598873"/>
                  <a:ext cx="104035" cy="258674"/>
                </a:xfrm>
                <a:prstGeom prst="roundRect">
                  <a:avLst>
                    <a:gd name="adj" fmla="val 30598"/>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4640" name="Gruppieren 4639"/>
                <p:cNvGrpSpPr/>
                <p:nvPr/>
              </p:nvGrpSpPr>
              <p:grpSpPr>
                <a:xfrm>
                  <a:off x="-362694" y="1857588"/>
                  <a:ext cx="91529" cy="198651"/>
                  <a:chOff x="1249411" y="1900091"/>
                  <a:chExt cx="91529" cy="198651"/>
                </a:xfrm>
                <a:grpFill/>
              </p:grpSpPr>
              <p:sp>
                <p:nvSpPr>
                  <p:cNvPr id="4643" name="Abgerundetes Rechteck 4642"/>
                  <p:cNvSpPr/>
                  <p:nvPr/>
                </p:nvSpPr>
                <p:spPr bwMode="auto">
                  <a:xfrm flipH="1">
                    <a:off x="1304358"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644" name="Abgerundetes Rechteck 4643"/>
                  <p:cNvSpPr/>
                  <p:nvPr/>
                </p:nvSpPr>
                <p:spPr bwMode="auto">
                  <a:xfrm flipH="1">
                    <a:off x="1249411"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4641" name="Abgerundetes Rechteck 4640"/>
                <p:cNvSpPr/>
                <p:nvPr/>
              </p:nvSpPr>
              <p:spPr bwMode="auto">
                <a:xfrm rot="20700000">
                  <a:off x="-24445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642" name="Abgerundetes Rechteck 4641"/>
                <p:cNvSpPr/>
                <p:nvPr/>
              </p:nvSpPr>
              <p:spPr bwMode="auto">
                <a:xfrm rot="900000" flipH="1">
                  <a:off x="-42598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4430" name="Gruppieren 4429"/>
              <p:cNvGrpSpPr/>
              <p:nvPr/>
            </p:nvGrpSpPr>
            <p:grpSpPr>
              <a:xfrm>
                <a:off x="562018" y="4978856"/>
                <a:ext cx="218112" cy="568507"/>
                <a:chOff x="-425986" y="1487732"/>
                <a:chExt cx="218112" cy="568507"/>
              </a:xfrm>
              <a:grpFill/>
            </p:grpSpPr>
            <p:sp>
              <p:nvSpPr>
                <p:cNvPr id="4631" name="Ellipse 4630"/>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632" name="Abgerundetes Rechteck 4631"/>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633" name="Gruppieren 4632"/>
                <p:cNvGrpSpPr/>
                <p:nvPr/>
              </p:nvGrpSpPr>
              <p:grpSpPr>
                <a:xfrm>
                  <a:off x="-362694" y="1857588"/>
                  <a:ext cx="91529" cy="198651"/>
                  <a:chOff x="1249411" y="1900091"/>
                  <a:chExt cx="91529" cy="198651"/>
                </a:xfrm>
                <a:grpFill/>
              </p:grpSpPr>
              <p:sp>
                <p:nvSpPr>
                  <p:cNvPr id="4636" name="Abgerundetes Rechteck 4635"/>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637" name="Abgerundetes Rechteck 4636"/>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634" name="Abgerundetes Rechteck 4633"/>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635" name="Abgerundetes Rechteck 4634"/>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431" name="Gruppieren 4430"/>
              <p:cNvGrpSpPr/>
              <p:nvPr/>
            </p:nvGrpSpPr>
            <p:grpSpPr>
              <a:xfrm>
                <a:off x="337641" y="5378906"/>
                <a:ext cx="218112" cy="568507"/>
                <a:chOff x="-425986" y="1487732"/>
                <a:chExt cx="218112" cy="568507"/>
              </a:xfrm>
              <a:grpFill/>
            </p:grpSpPr>
            <p:sp>
              <p:nvSpPr>
                <p:cNvPr id="4624" name="Ellipse 4623"/>
                <p:cNvSpPr/>
                <p:nvPr/>
              </p:nvSpPr>
              <p:spPr bwMode="auto">
                <a:xfrm flipH="1">
                  <a:off x="-371788" y="1487732"/>
                  <a:ext cx="108000" cy="108000"/>
                </a:xfrm>
                <a:prstGeom prst="ellipse">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625" name="Abgerundetes Rechteck 4624"/>
                <p:cNvSpPr/>
                <p:nvPr/>
              </p:nvSpPr>
              <p:spPr bwMode="auto">
                <a:xfrm flipH="1">
                  <a:off x="-368947" y="1598873"/>
                  <a:ext cx="104035" cy="258674"/>
                </a:xfrm>
                <a:prstGeom prst="roundRect">
                  <a:avLst>
                    <a:gd name="adj" fmla="val 30598"/>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4626" name="Gruppieren 4625"/>
                <p:cNvGrpSpPr/>
                <p:nvPr/>
              </p:nvGrpSpPr>
              <p:grpSpPr>
                <a:xfrm>
                  <a:off x="-362694" y="1857588"/>
                  <a:ext cx="91529" cy="198651"/>
                  <a:chOff x="1249411" y="1900091"/>
                  <a:chExt cx="91529" cy="198651"/>
                </a:xfrm>
                <a:grpFill/>
              </p:grpSpPr>
              <p:sp>
                <p:nvSpPr>
                  <p:cNvPr id="4629" name="Abgerundetes Rechteck 4628"/>
                  <p:cNvSpPr/>
                  <p:nvPr/>
                </p:nvSpPr>
                <p:spPr bwMode="auto">
                  <a:xfrm flipH="1">
                    <a:off x="1304358"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630" name="Abgerundetes Rechteck 4629"/>
                  <p:cNvSpPr/>
                  <p:nvPr/>
                </p:nvSpPr>
                <p:spPr bwMode="auto">
                  <a:xfrm flipH="1">
                    <a:off x="1249411"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4627" name="Abgerundetes Rechteck 4626"/>
                <p:cNvSpPr/>
                <p:nvPr/>
              </p:nvSpPr>
              <p:spPr bwMode="auto">
                <a:xfrm rot="20700000">
                  <a:off x="-24445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628" name="Abgerundetes Rechteck 4627"/>
                <p:cNvSpPr/>
                <p:nvPr/>
              </p:nvSpPr>
              <p:spPr bwMode="auto">
                <a:xfrm rot="900000" flipH="1">
                  <a:off x="-42598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4432" name="Gruppieren 4431"/>
              <p:cNvGrpSpPr/>
              <p:nvPr/>
            </p:nvGrpSpPr>
            <p:grpSpPr>
              <a:xfrm>
                <a:off x="901309" y="5132813"/>
                <a:ext cx="218112" cy="568507"/>
                <a:chOff x="-425986" y="1487732"/>
                <a:chExt cx="218112" cy="568507"/>
              </a:xfrm>
              <a:grpFill/>
            </p:grpSpPr>
            <p:sp>
              <p:nvSpPr>
                <p:cNvPr id="4617" name="Ellipse 4616"/>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618" name="Abgerundetes Rechteck 4617"/>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619" name="Gruppieren 4618"/>
                <p:cNvGrpSpPr/>
                <p:nvPr/>
              </p:nvGrpSpPr>
              <p:grpSpPr>
                <a:xfrm>
                  <a:off x="-362694" y="1857588"/>
                  <a:ext cx="91529" cy="198651"/>
                  <a:chOff x="1249411" y="1900091"/>
                  <a:chExt cx="91529" cy="198651"/>
                </a:xfrm>
                <a:grpFill/>
              </p:grpSpPr>
              <p:sp>
                <p:nvSpPr>
                  <p:cNvPr id="4622" name="Abgerundetes Rechteck 4621"/>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623" name="Abgerundetes Rechteck 4622"/>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620" name="Abgerundetes Rechteck 4619"/>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621" name="Abgerundetes Rechteck 4620"/>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433" name="Gruppieren 4432"/>
              <p:cNvGrpSpPr/>
              <p:nvPr/>
            </p:nvGrpSpPr>
            <p:grpSpPr>
              <a:xfrm>
                <a:off x="1412013" y="4989204"/>
                <a:ext cx="218112" cy="568507"/>
                <a:chOff x="-425986" y="1487732"/>
                <a:chExt cx="218112" cy="568507"/>
              </a:xfrm>
              <a:grpFill/>
            </p:grpSpPr>
            <p:sp>
              <p:nvSpPr>
                <p:cNvPr id="4610" name="Ellipse 4609"/>
                <p:cNvSpPr/>
                <p:nvPr/>
              </p:nvSpPr>
              <p:spPr bwMode="auto">
                <a:xfrm flipH="1">
                  <a:off x="-371788" y="1487732"/>
                  <a:ext cx="108000" cy="108000"/>
                </a:xfrm>
                <a:prstGeom prst="ellipse">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611" name="Abgerundetes Rechteck 4610"/>
                <p:cNvSpPr/>
                <p:nvPr/>
              </p:nvSpPr>
              <p:spPr bwMode="auto">
                <a:xfrm flipH="1">
                  <a:off x="-368947" y="1598873"/>
                  <a:ext cx="104035" cy="258674"/>
                </a:xfrm>
                <a:prstGeom prst="roundRect">
                  <a:avLst>
                    <a:gd name="adj" fmla="val 30598"/>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4612" name="Gruppieren 4611"/>
                <p:cNvGrpSpPr/>
                <p:nvPr/>
              </p:nvGrpSpPr>
              <p:grpSpPr>
                <a:xfrm>
                  <a:off x="-362694" y="1857588"/>
                  <a:ext cx="91529" cy="198651"/>
                  <a:chOff x="1249411" y="1900091"/>
                  <a:chExt cx="91529" cy="198651"/>
                </a:xfrm>
                <a:grpFill/>
              </p:grpSpPr>
              <p:sp>
                <p:nvSpPr>
                  <p:cNvPr id="4615" name="Abgerundetes Rechteck 4614"/>
                  <p:cNvSpPr/>
                  <p:nvPr/>
                </p:nvSpPr>
                <p:spPr bwMode="auto">
                  <a:xfrm flipH="1">
                    <a:off x="1304358"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616" name="Abgerundetes Rechteck 4615"/>
                  <p:cNvSpPr/>
                  <p:nvPr/>
                </p:nvSpPr>
                <p:spPr bwMode="auto">
                  <a:xfrm flipH="1">
                    <a:off x="1249411"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4613" name="Abgerundetes Rechteck 4612"/>
                <p:cNvSpPr/>
                <p:nvPr/>
              </p:nvSpPr>
              <p:spPr bwMode="auto">
                <a:xfrm rot="20700000">
                  <a:off x="-24445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614" name="Abgerundetes Rechteck 4613"/>
                <p:cNvSpPr/>
                <p:nvPr/>
              </p:nvSpPr>
              <p:spPr bwMode="auto">
                <a:xfrm rot="900000" flipH="1">
                  <a:off x="-42598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4434" name="Gruppieren 4433"/>
              <p:cNvGrpSpPr/>
              <p:nvPr/>
            </p:nvGrpSpPr>
            <p:grpSpPr>
              <a:xfrm>
                <a:off x="647334" y="5713725"/>
                <a:ext cx="218112" cy="568507"/>
                <a:chOff x="-425986" y="1487732"/>
                <a:chExt cx="218112" cy="568507"/>
              </a:xfrm>
              <a:grpFill/>
            </p:grpSpPr>
            <p:sp>
              <p:nvSpPr>
                <p:cNvPr id="4603" name="Ellipse 4602"/>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604" name="Abgerundetes Rechteck 4603"/>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605" name="Gruppieren 4604"/>
                <p:cNvGrpSpPr/>
                <p:nvPr/>
              </p:nvGrpSpPr>
              <p:grpSpPr>
                <a:xfrm>
                  <a:off x="-362694" y="1857588"/>
                  <a:ext cx="91529" cy="198651"/>
                  <a:chOff x="1249411" y="1900091"/>
                  <a:chExt cx="91529" cy="198651"/>
                </a:xfrm>
                <a:grpFill/>
              </p:grpSpPr>
              <p:sp>
                <p:nvSpPr>
                  <p:cNvPr id="4608" name="Abgerundetes Rechteck 4607"/>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609" name="Abgerundetes Rechteck 4608"/>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606" name="Abgerundetes Rechteck 4605"/>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607" name="Abgerundetes Rechteck 4606"/>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435" name="Gruppieren 4434"/>
              <p:cNvGrpSpPr/>
              <p:nvPr/>
            </p:nvGrpSpPr>
            <p:grpSpPr>
              <a:xfrm>
                <a:off x="1891497" y="5219334"/>
                <a:ext cx="218112" cy="568507"/>
                <a:chOff x="-425986" y="1487732"/>
                <a:chExt cx="218112" cy="568507"/>
              </a:xfrm>
              <a:grpFill/>
            </p:grpSpPr>
            <p:sp>
              <p:nvSpPr>
                <p:cNvPr id="4596" name="Ellipse 4595"/>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597" name="Abgerundetes Rechteck 4596"/>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598" name="Gruppieren 4597"/>
                <p:cNvGrpSpPr/>
                <p:nvPr/>
              </p:nvGrpSpPr>
              <p:grpSpPr>
                <a:xfrm>
                  <a:off x="-362694" y="1857588"/>
                  <a:ext cx="91529" cy="198651"/>
                  <a:chOff x="1249411" y="1900091"/>
                  <a:chExt cx="91529" cy="198651"/>
                </a:xfrm>
                <a:grpFill/>
              </p:grpSpPr>
              <p:sp>
                <p:nvSpPr>
                  <p:cNvPr id="4601" name="Abgerundetes Rechteck 4600"/>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602" name="Abgerundetes Rechteck 4601"/>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599" name="Abgerundetes Rechteck 4598"/>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600" name="Abgerundetes Rechteck 4599"/>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436" name="Gruppieren 4435"/>
              <p:cNvGrpSpPr/>
              <p:nvPr/>
            </p:nvGrpSpPr>
            <p:grpSpPr>
              <a:xfrm>
                <a:off x="2485936" y="5032856"/>
                <a:ext cx="218112" cy="568507"/>
                <a:chOff x="-425986" y="1487732"/>
                <a:chExt cx="218112" cy="568507"/>
              </a:xfrm>
              <a:grpFill/>
            </p:grpSpPr>
            <p:sp>
              <p:nvSpPr>
                <p:cNvPr id="4589" name="Ellipse 4588"/>
                <p:cNvSpPr/>
                <p:nvPr/>
              </p:nvSpPr>
              <p:spPr bwMode="auto">
                <a:xfrm flipH="1">
                  <a:off x="-371788" y="1487732"/>
                  <a:ext cx="108000" cy="108000"/>
                </a:xfrm>
                <a:prstGeom prst="ellipse">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590" name="Abgerundetes Rechteck 4589"/>
                <p:cNvSpPr/>
                <p:nvPr/>
              </p:nvSpPr>
              <p:spPr bwMode="auto">
                <a:xfrm flipH="1">
                  <a:off x="-368947" y="1598873"/>
                  <a:ext cx="104035" cy="258674"/>
                </a:xfrm>
                <a:prstGeom prst="roundRect">
                  <a:avLst>
                    <a:gd name="adj" fmla="val 30598"/>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4591" name="Gruppieren 4590"/>
                <p:cNvGrpSpPr/>
                <p:nvPr/>
              </p:nvGrpSpPr>
              <p:grpSpPr>
                <a:xfrm>
                  <a:off x="-362694" y="1857588"/>
                  <a:ext cx="91529" cy="198651"/>
                  <a:chOff x="1249411" y="1900091"/>
                  <a:chExt cx="91529" cy="198651"/>
                </a:xfrm>
                <a:grpFill/>
              </p:grpSpPr>
              <p:sp>
                <p:nvSpPr>
                  <p:cNvPr id="4594" name="Abgerundetes Rechteck 4593"/>
                  <p:cNvSpPr/>
                  <p:nvPr/>
                </p:nvSpPr>
                <p:spPr bwMode="auto">
                  <a:xfrm flipH="1">
                    <a:off x="1304358"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595" name="Abgerundetes Rechteck 4594"/>
                  <p:cNvSpPr/>
                  <p:nvPr/>
                </p:nvSpPr>
                <p:spPr bwMode="auto">
                  <a:xfrm flipH="1">
                    <a:off x="1249411"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4592" name="Abgerundetes Rechteck 4591"/>
                <p:cNvSpPr/>
                <p:nvPr/>
              </p:nvSpPr>
              <p:spPr bwMode="auto">
                <a:xfrm rot="20700000">
                  <a:off x="-24445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593" name="Abgerundetes Rechteck 4592"/>
                <p:cNvSpPr/>
                <p:nvPr/>
              </p:nvSpPr>
              <p:spPr bwMode="auto">
                <a:xfrm rot="900000" flipH="1">
                  <a:off x="-42598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4437" name="Gruppieren 4436"/>
              <p:cNvGrpSpPr/>
              <p:nvPr/>
            </p:nvGrpSpPr>
            <p:grpSpPr>
              <a:xfrm>
                <a:off x="2203624" y="4756748"/>
                <a:ext cx="218112" cy="568507"/>
                <a:chOff x="-425986" y="1487732"/>
                <a:chExt cx="218112" cy="568507"/>
              </a:xfrm>
              <a:grpFill/>
            </p:grpSpPr>
            <p:sp>
              <p:nvSpPr>
                <p:cNvPr id="4582" name="Ellipse 4581"/>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583" name="Abgerundetes Rechteck 4582"/>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584" name="Gruppieren 4583"/>
                <p:cNvGrpSpPr/>
                <p:nvPr/>
              </p:nvGrpSpPr>
              <p:grpSpPr>
                <a:xfrm>
                  <a:off x="-362694" y="1857588"/>
                  <a:ext cx="91529" cy="198651"/>
                  <a:chOff x="1249411" y="1900091"/>
                  <a:chExt cx="91529" cy="198651"/>
                </a:xfrm>
                <a:grpFill/>
              </p:grpSpPr>
              <p:sp>
                <p:nvSpPr>
                  <p:cNvPr id="4587" name="Abgerundetes Rechteck 4586"/>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588" name="Abgerundetes Rechteck 4587"/>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585" name="Abgerundetes Rechteck 4584"/>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586" name="Abgerundetes Rechteck 4585"/>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438" name="Gruppieren 4437"/>
              <p:cNvGrpSpPr/>
              <p:nvPr/>
            </p:nvGrpSpPr>
            <p:grpSpPr>
              <a:xfrm>
                <a:off x="2447737" y="5730300"/>
                <a:ext cx="218112" cy="568507"/>
                <a:chOff x="-425986" y="1487732"/>
                <a:chExt cx="218112" cy="568507"/>
              </a:xfrm>
              <a:grpFill/>
            </p:grpSpPr>
            <p:sp>
              <p:nvSpPr>
                <p:cNvPr id="4575" name="Ellipse 4574"/>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576" name="Abgerundetes Rechteck 4575"/>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577" name="Gruppieren 4576"/>
                <p:cNvGrpSpPr/>
                <p:nvPr/>
              </p:nvGrpSpPr>
              <p:grpSpPr>
                <a:xfrm>
                  <a:off x="-362694" y="1857588"/>
                  <a:ext cx="91529" cy="198651"/>
                  <a:chOff x="1249411" y="1900091"/>
                  <a:chExt cx="91529" cy="198651"/>
                </a:xfrm>
                <a:grpFill/>
              </p:grpSpPr>
              <p:sp>
                <p:nvSpPr>
                  <p:cNvPr id="4580" name="Abgerundetes Rechteck 4579"/>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581" name="Abgerundetes Rechteck 4580"/>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578" name="Abgerundetes Rechteck 4577"/>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579" name="Abgerundetes Rechteck 4578"/>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439" name="Gruppieren 4438"/>
              <p:cNvGrpSpPr/>
              <p:nvPr/>
            </p:nvGrpSpPr>
            <p:grpSpPr>
              <a:xfrm>
                <a:off x="2925858" y="5451588"/>
                <a:ext cx="218112" cy="568507"/>
                <a:chOff x="-425986" y="1487732"/>
                <a:chExt cx="218112" cy="568507"/>
              </a:xfrm>
              <a:grpFill/>
            </p:grpSpPr>
            <p:sp>
              <p:nvSpPr>
                <p:cNvPr id="4568" name="Ellipse 4567"/>
                <p:cNvSpPr/>
                <p:nvPr/>
              </p:nvSpPr>
              <p:spPr bwMode="auto">
                <a:xfrm flipH="1">
                  <a:off x="-371788" y="1487732"/>
                  <a:ext cx="108000" cy="108000"/>
                </a:xfrm>
                <a:prstGeom prst="ellipse">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569" name="Abgerundetes Rechteck 4568"/>
                <p:cNvSpPr/>
                <p:nvPr/>
              </p:nvSpPr>
              <p:spPr bwMode="auto">
                <a:xfrm flipH="1">
                  <a:off x="-368947" y="1598873"/>
                  <a:ext cx="104035" cy="258674"/>
                </a:xfrm>
                <a:prstGeom prst="roundRect">
                  <a:avLst>
                    <a:gd name="adj" fmla="val 30598"/>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4570" name="Gruppieren 4569"/>
                <p:cNvGrpSpPr/>
                <p:nvPr/>
              </p:nvGrpSpPr>
              <p:grpSpPr>
                <a:xfrm>
                  <a:off x="-362694" y="1857588"/>
                  <a:ext cx="91529" cy="198651"/>
                  <a:chOff x="1249411" y="1900091"/>
                  <a:chExt cx="91529" cy="198651"/>
                </a:xfrm>
                <a:grpFill/>
              </p:grpSpPr>
              <p:sp>
                <p:nvSpPr>
                  <p:cNvPr id="4573" name="Abgerundetes Rechteck 4572"/>
                  <p:cNvSpPr/>
                  <p:nvPr/>
                </p:nvSpPr>
                <p:spPr bwMode="auto">
                  <a:xfrm flipH="1">
                    <a:off x="1304358"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574" name="Abgerundetes Rechteck 4573"/>
                  <p:cNvSpPr/>
                  <p:nvPr/>
                </p:nvSpPr>
                <p:spPr bwMode="auto">
                  <a:xfrm flipH="1">
                    <a:off x="1249411"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4571" name="Abgerundetes Rechteck 4570"/>
                <p:cNvSpPr/>
                <p:nvPr/>
              </p:nvSpPr>
              <p:spPr bwMode="auto">
                <a:xfrm rot="20700000">
                  <a:off x="-24445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572" name="Abgerundetes Rechteck 4571"/>
                <p:cNvSpPr/>
                <p:nvPr/>
              </p:nvSpPr>
              <p:spPr bwMode="auto">
                <a:xfrm rot="900000" flipH="1">
                  <a:off x="-42598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4440" name="Gruppieren 4439"/>
              <p:cNvGrpSpPr/>
              <p:nvPr/>
            </p:nvGrpSpPr>
            <p:grpSpPr>
              <a:xfrm>
                <a:off x="2063616" y="5826512"/>
                <a:ext cx="218112" cy="568507"/>
                <a:chOff x="-425986" y="1487732"/>
                <a:chExt cx="218112" cy="568507"/>
              </a:xfrm>
              <a:grpFill/>
            </p:grpSpPr>
            <p:sp>
              <p:nvSpPr>
                <p:cNvPr id="4561" name="Ellipse 4560"/>
                <p:cNvSpPr/>
                <p:nvPr/>
              </p:nvSpPr>
              <p:spPr bwMode="auto">
                <a:xfrm flipH="1">
                  <a:off x="-371788" y="1487732"/>
                  <a:ext cx="108000" cy="108000"/>
                </a:xfrm>
                <a:prstGeom prst="ellipse">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562" name="Abgerundetes Rechteck 4561"/>
                <p:cNvSpPr/>
                <p:nvPr/>
              </p:nvSpPr>
              <p:spPr bwMode="auto">
                <a:xfrm flipH="1">
                  <a:off x="-368947" y="1598873"/>
                  <a:ext cx="104035" cy="258674"/>
                </a:xfrm>
                <a:prstGeom prst="roundRect">
                  <a:avLst>
                    <a:gd name="adj" fmla="val 30598"/>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4563" name="Gruppieren 4562"/>
                <p:cNvGrpSpPr/>
                <p:nvPr/>
              </p:nvGrpSpPr>
              <p:grpSpPr>
                <a:xfrm>
                  <a:off x="-362694" y="1857588"/>
                  <a:ext cx="91529" cy="198651"/>
                  <a:chOff x="1249411" y="1900091"/>
                  <a:chExt cx="91529" cy="198651"/>
                </a:xfrm>
                <a:grpFill/>
              </p:grpSpPr>
              <p:sp>
                <p:nvSpPr>
                  <p:cNvPr id="4566" name="Abgerundetes Rechteck 4565"/>
                  <p:cNvSpPr/>
                  <p:nvPr/>
                </p:nvSpPr>
                <p:spPr bwMode="auto">
                  <a:xfrm flipH="1">
                    <a:off x="1304358"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567" name="Abgerundetes Rechteck 4566"/>
                  <p:cNvSpPr/>
                  <p:nvPr/>
                </p:nvSpPr>
                <p:spPr bwMode="auto">
                  <a:xfrm flipH="1">
                    <a:off x="1249411"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4564" name="Abgerundetes Rechteck 4563"/>
                <p:cNvSpPr/>
                <p:nvPr/>
              </p:nvSpPr>
              <p:spPr bwMode="auto">
                <a:xfrm rot="20700000">
                  <a:off x="-24445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565" name="Abgerundetes Rechteck 4564"/>
                <p:cNvSpPr/>
                <p:nvPr/>
              </p:nvSpPr>
              <p:spPr bwMode="auto">
                <a:xfrm rot="900000" flipH="1">
                  <a:off x="-42598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4441" name="Gruppieren 4440"/>
              <p:cNvGrpSpPr/>
              <p:nvPr/>
            </p:nvGrpSpPr>
            <p:grpSpPr>
              <a:xfrm>
                <a:off x="1580679" y="5596541"/>
                <a:ext cx="218112" cy="568507"/>
                <a:chOff x="-425986" y="1487732"/>
                <a:chExt cx="218112" cy="568507"/>
              </a:xfrm>
              <a:grpFill/>
            </p:grpSpPr>
            <p:sp>
              <p:nvSpPr>
                <p:cNvPr id="4554" name="Ellipse 4553"/>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555" name="Abgerundetes Rechteck 4554"/>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556" name="Gruppieren 4555"/>
                <p:cNvGrpSpPr/>
                <p:nvPr/>
              </p:nvGrpSpPr>
              <p:grpSpPr>
                <a:xfrm>
                  <a:off x="-362694" y="1857588"/>
                  <a:ext cx="91529" cy="198651"/>
                  <a:chOff x="1249411" y="1900091"/>
                  <a:chExt cx="91529" cy="198651"/>
                </a:xfrm>
                <a:grpFill/>
              </p:grpSpPr>
              <p:sp>
                <p:nvSpPr>
                  <p:cNvPr id="4559" name="Abgerundetes Rechteck 4558"/>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560" name="Abgerundetes Rechteck 4559"/>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557" name="Abgerundetes Rechteck 4556"/>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558" name="Abgerundetes Rechteck 4557"/>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442" name="Gruppieren 4441"/>
              <p:cNvGrpSpPr/>
              <p:nvPr/>
            </p:nvGrpSpPr>
            <p:grpSpPr>
              <a:xfrm>
                <a:off x="1369420" y="3853274"/>
                <a:ext cx="150791" cy="393034"/>
                <a:chOff x="976944" y="1375293"/>
                <a:chExt cx="150791" cy="393034"/>
              </a:xfrm>
              <a:grpFill/>
            </p:grpSpPr>
            <p:sp>
              <p:nvSpPr>
                <p:cNvPr id="4547" name="Abgerundetes Rechteck 4546"/>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548" name="Ellipse 4547"/>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549" name="Abgerundetes Rechteck 4548"/>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550" name="Gruppieren 4549"/>
                <p:cNvGrpSpPr/>
                <p:nvPr/>
              </p:nvGrpSpPr>
              <p:grpSpPr>
                <a:xfrm>
                  <a:off x="1020701" y="1630991"/>
                  <a:ext cx="63278" cy="137336"/>
                  <a:chOff x="1018499" y="1630991"/>
                  <a:chExt cx="63278" cy="137336"/>
                </a:xfrm>
                <a:grpFill/>
              </p:grpSpPr>
              <p:sp>
                <p:nvSpPr>
                  <p:cNvPr id="4552" name="Abgerundetes Rechteck 4551"/>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553" name="Abgerundetes Rechteck 4552"/>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551" name="Abgerundetes Rechteck 4550"/>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443" name="Gruppieren 4442"/>
              <p:cNvGrpSpPr/>
              <p:nvPr/>
            </p:nvGrpSpPr>
            <p:grpSpPr>
              <a:xfrm>
                <a:off x="1076079" y="4155231"/>
                <a:ext cx="150791" cy="393034"/>
                <a:chOff x="976944" y="1375293"/>
                <a:chExt cx="150791" cy="393034"/>
              </a:xfrm>
              <a:grpFill/>
            </p:grpSpPr>
            <p:sp>
              <p:nvSpPr>
                <p:cNvPr id="4540" name="Abgerundetes Rechteck 4539"/>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541" name="Ellipse 4540"/>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542" name="Abgerundetes Rechteck 4541"/>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543" name="Gruppieren 4542"/>
                <p:cNvGrpSpPr/>
                <p:nvPr/>
              </p:nvGrpSpPr>
              <p:grpSpPr>
                <a:xfrm>
                  <a:off x="1020701" y="1630991"/>
                  <a:ext cx="63278" cy="137336"/>
                  <a:chOff x="1018499" y="1630991"/>
                  <a:chExt cx="63278" cy="137336"/>
                </a:xfrm>
                <a:grpFill/>
              </p:grpSpPr>
              <p:sp>
                <p:nvSpPr>
                  <p:cNvPr id="4545" name="Abgerundetes Rechteck 4544"/>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546" name="Abgerundetes Rechteck 4545"/>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544" name="Abgerundetes Rechteck 4543"/>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444" name="Gruppieren 4443"/>
              <p:cNvGrpSpPr/>
              <p:nvPr/>
            </p:nvGrpSpPr>
            <p:grpSpPr>
              <a:xfrm>
                <a:off x="454965" y="4431052"/>
                <a:ext cx="150791" cy="393034"/>
                <a:chOff x="976944" y="1375293"/>
                <a:chExt cx="150791" cy="393034"/>
              </a:xfrm>
              <a:grpFill/>
            </p:grpSpPr>
            <p:sp>
              <p:nvSpPr>
                <p:cNvPr id="4533" name="Abgerundetes Rechteck 4532"/>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534" name="Ellipse 4533"/>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535" name="Abgerundetes Rechteck 4534"/>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536" name="Gruppieren 4535"/>
                <p:cNvGrpSpPr/>
                <p:nvPr/>
              </p:nvGrpSpPr>
              <p:grpSpPr>
                <a:xfrm>
                  <a:off x="1020701" y="1630991"/>
                  <a:ext cx="63278" cy="137336"/>
                  <a:chOff x="1018499" y="1630991"/>
                  <a:chExt cx="63278" cy="137336"/>
                </a:xfrm>
                <a:grpFill/>
              </p:grpSpPr>
              <p:sp>
                <p:nvSpPr>
                  <p:cNvPr id="4538" name="Abgerundetes Rechteck 4537"/>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539" name="Abgerundetes Rechteck 4538"/>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537" name="Abgerundetes Rechteck 4536"/>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445" name="Gruppieren 4444"/>
              <p:cNvGrpSpPr/>
              <p:nvPr/>
            </p:nvGrpSpPr>
            <p:grpSpPr>
              <a:xfrm>
                <a:off x="1048265" y="4676427"/>
                <a:ext cx="150791" cy="393034"/>
                <a:chOff x="976944" y="1375293"/>
                <a:chExt cx="150791" cy="393034"/>
              </a:xfrm>
              <a:grpFill/>
            </p:grpSpPr>
            <p:sp>
              <p:nvSpPr>
                <p:cNvPr id="4526" name="Abgerundetes Rechteck 4525"/>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527" name="Ellipse 4526"/>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528" name="Abgerundetes Rechteck 4527"/>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529" name="Gruppieren 4528"/>
                <p:cNvGrpSpPr/>
                <p:nvPr/>
              </p:nvGrpSpPr>
              <p:grpSpPr>
                <a:xfrm>
                  <a:off x="1020701" y="1630991"/>
                  <a:ext cx="63278" cy="137336"/>
                  <a:chOff x="1018499" y="1630991"/>
                  <a:chExt cx="63278" cy="137336"/>
                </a:xfrm>
                <a:grpFill/>
              </p:grpSpPr>
              <p:sp>
                <p:nvSpPr>
                  <p:cNvPr id="4531" name="Abgerundetes Rechteck 4530"/>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532" name="Abgerundetes Rechteck 4531"/>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530" name="Abgerundetes Rechteck 4529"/>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446" name="Gruppieren 4445"/>
              <p:cNvGrpSpPr/>
              <p:nvPr/>
            </p:nvGrpSpPr>
            <p:grpSpPr>
              <a:xfrm>
                <a:off x="1599620" y="4331736"/>
                <a:ext cx="150791" cy="393034"/>
                <a:chOff x="976944" y="1375293"/>
                <a:chExt cx="150791" cy="393034"/>
              </a:xfrm>
              <a:grpFill/>
            </p:grpSpPr>
            <p:sp>
              <p:nvSpPr>
                <p:cNvPr id="4519" name="Abgerundetes Rechteck 4518"/>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520" name="Ellipse 4519"/>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521" name="Abgerundetes Rechteck 4520"/>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522" name="Gruppieren 4521"/>
                <p:cNvGrpSpPr/>
                <p:nvPr/>
              </p:nvGrpSpPr>
              <p:grpSpPr>
                <a:xfrm>
                  <a:off x="1020701" y="1630991"/>
                  <a:ext cx="63278" cy="137336"/>
                  <a:chOff x="1018499" y="1630991"/>
                  <a:chExt cx="63278" cy="137336"/>
                </a:xfrm>
                <a:grpFill/>
              </p:grpSpPr>
              <p:sp>
                <p:nvSpPr>
                  <p:cNvPr id="4524" name="Abgerundetes Rechteck 4523"/>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525" name="Abgerundetes Rechteck 4524"/>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523" name="Abgerundetes Rechteck 4522"/>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447" name="Gruppieren 4446"/>
              <p:cNvGrpSpPr/>
              <p:nvPr/>
            </p:nvGrpSpPr>
            <p:grpSpPr>
              <a:xfrm>
                <a:off x="2649303" y="4143286"/>
                <a:ext cx="150791" cy="393034"/>
                <a:chOff x="976944" y="1375293"/>
                <a:chExt cx="150791" cy="393034"/>
              </a:xfrm>
              <a:grpFill/>
            </p:grpSpPr>
            <p:sp>
              <p:nvSpPr>
                <p:cNvPr id="4512" name="Abgerundetes Rechteck 4511"/>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513" name="Ellipse 4512"/>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514" name="Abgerundetes Rechteck 4513"/>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515" name="Gruppieren 4514"/>
                <p:cNvGrpSpPr/>
                <p:nvPr/>
              </p:nvGrpSpPr>
              <p:grpSpPr>
                <a:xfrm>
                  <a:off x="1020701" y="1630991"/>
                  <a:ext cx="63278" cy="137336"/>
                  <a:chOff x="1018499" y="1630991"/>
                  <a:chExt cx="63278" cy="137336"/>
                </a:xfrm>
                <a:grpFill/>
              </p:grpSpPr>
              <p:sp>
                <p:nvSpPr>
                  <p:cNvPr id="4517" name="Abgerundetes Rechteck 4516"/>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518" name="Abgerundetes Rechteck 4517"/>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516" name="Abgerundetes Rechteck 4515"/>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448" name="Gruppieren 4447"/>
              <p:cNvGrpSpPr/>
              <p:nvPr/>
            </p:nvGrpSpPr>
            <p:grpSpPr>
              <a:xfrm>
                <a:off x="2869363" y="4256901"/>
                <a:ext cx="150791" cy="393034"/>
                <a:chOff x="976944" y="1375293"/>
                <a:chExt cx="150791" cy="393034"/>
              </a:xfrm>
              <a:grpFill/>
            </p:grpSpPr>
            <p:sp>
              <p:nvSpPr>
                <p:cNvPr id="4505" name="Abgerundetes Rechteck 4504"/>
                <p:cNvSpPr/>
                <p:nvPr/>
              </p:nvSpPr>
              <p:spPr bwMode="auto">
                <a:xfrm rot="20700000">
                  <a:off x="1102444" y="1463514"/>
                  <a:ext cx="25291" cy="131123"/>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506" name="Ellipse 4505"/>
                <p:cNvSpPr/>
                <p:nvPr/>
              </p:nvSpPr>
              <p:spPr bwMode="auto">
                <a:xfrm flipH="1">
                  <a:off x="1014414" y="1375293"/>
                  <a:ext cx="74665" cy="74665"/>
                </a:xfrm>
                <a:prstGeom prst="ellipse">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507" name="Abgerundetes Rechteck 4506"/>
                <p:cNvSpPr/>
                <p:nvPr/>
              </p:nvSpPr>
              <p:spPr bwMode="auto">
                <a:xfrm flipH="1">
                  <a:off x="1016378" y="1452130"/>
                  <a:ext cx="71924" cy="178833"/>
                </a:xfrm>
                <a:prstGeom prst="roundRect">
                  <a:avLst>
                    <a:gd name="adj" fmla="val 30598"/>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4508" name="Gruppieren 4507"/>
                <p:cNvGrpSpPr/>
                <p:nvPr/>
              </p:nvGrpSpPr>
              <p:grpSpPr>
                <a:xfrm>
                  <a:off x="1020701" y="1630991"/>
                  <a:ext cx="63278" cy="137336"/>
                  <a:chOff x="1018499" y="1630991"/>
                  <a:chExt cx="63278" cy="137336"/>
                </a:xfrm>
                <a:grpFill/>
              </p:grpSpPr>
              <p:sp>
                <p:nvSpPr>
                  <p:cNvPr id="4510" name="Abgerundetes Rechteck 4509"/>
                  <p:cNvSpPr/>
                  <p:nvPr/>
                </p:nvSpPr>
                <p:spPr bwMode="auto">
                  <a:xfrm flipH="1">
                    <a:off x="1056486" y="1630991"/>
                    <a:ext cx="25291" cy="137336"/>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511" name="Abgerundetes Rechteck 4510"/>
                  <p:cNvSpPr/>
                  <p:nvPr/>
                </p:nvSpPr>
                <p:spPr bwMode="auto">
                  <a:xfrm flipH="1">
                    <a:off x="1018499" y="1630991"/>
                    <a:ext cx="25291" cy="137336"/>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4509" name="Abgerundetes Rechteck 4508"/>
                <p:cNvSpPr/>
                <p:nvPr/>
              </p:nvSpPr>
              <p:spPr bwMode="auto">
                <a:xfrm rot="900000" flipH="1">
                  <a:off x="976944" y="1463514"/>
                  <a:ext cx="25291" cy="131123"/>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4449" name="Gruppieren 4448"/>
              <p:cNvGrpSpPr/>
              <p:nvPr/>
            </p:nvGrpSpPr>
            <p:grpSpPr>
              <a:xfrm>
                <a:off x="3056694" y="4467095"/>
                <a:ext cx="150791" cy="393034"/>
                <a:chOff x="976944" y="1375293"/>
                <a:chExt cx="150791" cy="393034"/>
              </a:xfrm>
              <a:grpFill/>
            </p:grpSpPr>
            <p:sp>
              <p:nvSpPr>
                <p:cNvPr id="4498" name="Abgerundetes Rechteck 4497"/>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499" name="Ellipse 4498"/>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500" name="Abgerundetes Rechteck 4499"/>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501" name="Gruppieren 4500"/>
                <p:cNvGrpSpPr/>
                <p:nvPr/>
              </p:nvGrpSpPr>
              <p:grpSpPr>
                <a:xfrm>
                  <a:off x="1020701" y="1630991"/>
                  <a:ext cx="63278" cy="137336"/>
                  <a:chOff x="1018499" y="1630991"/>
                  <a:chExt cx="63278" cy="137336"/>
                </a:xfrm>
                <a:grpFill/>
              </p:grpSpPr>
              <p:sp>
                <p:nvSpPr>
                  <p:cNvPr id="4503" name="Abgerundetes Rechteck 4502"/>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504" name="Abgerundetes Rechteck 4503"/>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502" name="Abgerundetes Rechteck 4501"/>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450" name="Gruppieren 4449"/>
              <p:cNvGrpSpPr/>
              <p:nvPr/>
            </p:nvGrpSpPr>
            <p:grpSpPr>
              <a:xfrm>
                <a:off x="2461923" y="4517242"/>
                <a:ext cx="150791" cy="393034"/>
                <a:chOff x="976944" y="1375293"/>
                <a:chExt cx="150791" cy="393034"/>
              </a:xfrm>
              <a:grpFill/>
            </p:grpSpPr>
            <p:sp>
              <p:nvSpPr>
                <p:cNvPr id="4491" name="Abgerundetes Rechteck 4490"/>
                <p:cNvSpPr/>
                <p:nvPr/>
              </p:nvSpPr>
              <p:spPr bwMode="auto">
                <a:xfrm rot="20700000">
                  <a:off x="1102444" y="1463514"/>
                  <a:ext cx="25291" cy="131123"/>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492" name="Ellipse 4491"/>
                <p:cNvSpPr/>
                <p:nvPr/>
              </p:nvSpPr>
              <p:spPr bwMode="auto">
                <a:xfrm flipH="1">
                  <a:off x="1014414" y="1375293"/>
                  <a:ext cx="74665" cy="74665"/>
                </a:xfrm>
                <a:prstGeom prst="ellipse">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493" name="Abgerundetes Rechteck 4492"/>
                <p:cNvSpPr/>
                <p:nvPr/>
              </p:nvSpPr>
              <p:spPr bwMode="auto">
                <a:xfrm flipH="1">
                  <a:off x="1016378" y="1452130"/>
                  <a:ext cx="71924" cy="178833"/>
                </a:xfrm>
                <a:prstGeom prst="roundRect">
                  <a:avLst>
                    <a:gd name="adj" fmla="val 30598"/>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4494" name="Gruppieren 4493"/>
                <p:cNvGrpSpPr/>
                <p:nvPr/>
              </p:nvGrpSpPr>
              <p:grpSpPr>
                <a:xfrm>
                  <a:off x="1020701" y="1630991"/>
                  <a:ext cx="63278" cy="137336"/>
                  <a:chOff x="1018499" y="1630991"/>
                  <a:chExt cx="63278" cy="137336"/>
                </a:xfrm>
                <a:grpFill/>
              </p:grpSpPr>
              <p:sp>
                <p:nvSpPr>
                  <p:cNvPr id="4496" name="Abgerundetes Rechteck 4495"/>
                  <p:cNvSpPr/>
                  <p:nvPr/>
                </p:nvSpPr>
                <p:spPr bwMode="auto">
                  <a:xfrm flipH="1">
                    <a:off x="1056486" y="1630991"/>
                    <a:ext cx="25291" cy="137336"/>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497" name="Abgerundetes Rechteck 4496"/>
                  <p:cNvSpPr/>
                  <p:nvPr/>
                </p:nvSpPr>
                <p:spPr bwMode="auto">
                  <a:xfrm flipH="1">
                    <a:off x="1018499" y="1630991"/>
                    <a:ext cx="25291" cy="137336"/>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4495" name="Abgerundetes Rechteck 4494"/>
                <p:cNvSpPr/>
                <p:nvPr/>
              </p:nvSpPr>
              <p:spPr bwMode="auto">
                <a:xfrm rot="900000" flipH="1">
                  <a:off x="976944" y="1463514"/>
                  <a:ext cx="25291" cy="131123"/>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4451" name="Gruppieren 4450"/>
              <p:cNvGrpSpPr/>
              <p:nvPr/>
            </p:nvGrpSpPr>
            <p:grpSpPr>
              <a:xfrm>
                <a:off x="2652039" y="4681064"/>
                <a:ext cx="150791" cy="393034"/>
                <a:chOff x="976944" y="1375293"/>
                <a:chExt cx="150791" cy="393034"/>
              </a:xfrm>
              <a:grpFill/>
            </p:grpSpPr>
            <p:sp>
              <p:nvSpPr>
                <p:cNvPr id="4484" name="Abgerundetes Rechteck 4483"/>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485" name="Ellipse 4484"/>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486" name="Abgerundetes Rechteck 4485"/>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487" name="Gruppieren 4486"/>
                <p:cNvGrpSpPr/>
                <p:nvPr/>
              </p:nvGrpSpPr>
              <p:grpSpPr>
                <a:xfrm>
                  <a:off x="1020701" y="1630991"/>
                  <a:ext cx="63278" cy="137336"/>
                  <a:chOff x="1018499" y="1630991"/>
                  <a:chExt cx="63278" cy="137336"/>
                </a:xfrm>
                <a:grpFill/>
              </p:grpSpPr>
              <p:sp>
                <p:nvSpPr>
                  <p:cNvPr id="4489" name="Abgerundetes Rechteck 4488"/>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490" name="Abgerundetes Rechteck 4489"/>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488" name="Abgerundetes Rechteck 4487"/>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452" name="Gruppieren 4451"/>
              <p:cNvGrpSpPr/>
              <p:nvPr/>
            </p:nvGrpSpPr>
            <p:grpSpPr>
              <a:xfrm>
                <a:off x="2885015" y="4868437"/>
                <a:ext cx="150791" cy="393034"/>
                <a:chOff x="976944" y="1375293"/>
                <a:chExt cx="150791" cy="393034"/>
              </a:xfrm>
              <a:grpFill/>
            </p:grpSpPr>
            <p:sp>
              <p:nvSpPr>
                <p:cNvPr id="4477" name="Abgerundetes Rechteck 4476"/>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478" name="Ellipse 4477"/>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479" name="Abgerundetes Rechteck 4478"/>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480" name="Gruppieren 4479"/>
                <p:cNvGrpSpPr/>
                <p:nvPr/>
              </p:nvGrpSpPr>
              <p:grpSpPr>
                <a:xfrm>
                  <a:off x="1020701" y="1630991"/>
                  <a:ext cx="63278" cy="137336"/>
                  <a:chOff x="1018499" y="1630991"/>
                  <a:chExt cx="63278" cy="137336"/>
                </a:xfrm>
                <a:grpFill/>
              </p:grpSpPr>
              <p:sp>
                <p:nvSpPr>
                  <p:cNvPr id="4482" name="Abgerundetes Rechteck 4481"/>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483" name="Abgerundetes Rechteck 4482"/>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481" name="Abgerundetes Rechteck 4480"/>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453" name="Gruppieren 4452"/>
              <p:cNvGrpSpPr/>
              <p:nvPr/>
            </p:nvGrpSpPr>
            <p:grpSpPr>
              <a:xfrm>
                <a:off x="2004989" y="4631917"/>
                <a:ext cx="150791" cy="393034"/>
                <a:chOff x="976944" y="1375293"/>
                <a:chExt cx="150791" cy="393034"/>
              </a:xfrm>
              <a:grpFill/>
            </p:grpSpPr>
            <p:sp>
              <p:nvSpPr>
                <p:cNvPr id="4470" name="Abgerundetes Rechteck 4469"/>
                <p:cNvSpPr/>
                <p:nvPr/>
              </p:nvSpPr>
              <p:spPr bwMode="auto">
                <a:xfrm rot="20700000">
                  <a:off x="1102444" y="1463514"/>
                  <a:ext cx="25291" cy="131123"/>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471" name="Ellipse 4470"/>
                <p:cNvSpPr/>
                <p:nvPr/>
              </p:nvSpPr>
              <p:spPr bwMode="auto">
                <a:xfrm flipH="1">
                  <a:off x="1014414" y="1375293"/>
                  <a:ext cx="74665" cy="74665"/>
                </a:xfrm>
                <a:prstGeom prst="ellipse">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472" name="Abgerundetes Rechteck 4471"/>
                <p:cNvSpPr/>
                <p:nvPr/>
              </p:nvSpPr>
              <p:spPr bwMode="auto">
                <a:xfrm flipH="1">
                  <a:off x="1016378" y="1452130"/>
                  <a:ext cx="71924" cy="178833"/>
                </a:xfrm>
                <a:prstGeom prst="roundRect">
                  <a:avLst>
                    <a:gd name="adj" fmla="val 30598"/>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4473" name="Gruppieren 4472"/>
                <p:cNvGrpSpPr/>
                <p:nvPr/>
              </p:nvGrpSpPr>
              <p:grpSpPr>
                <a:xfrm>
                  <a:off x="1020701" y="1630991"/>
                  <a:ext cx="63278" cy="137336"/>
                  <a:chOff x="1018499" y="1630991"/>
                  <a:chExt cx="63278" cy="137336"/>
                </a:xfrm>
                <a:grpFill/>
              </p:grpSpPr>
              <p:sp>
                <p:nvSpPr>
                  <p:cNvPr id="4475" name="Abgerundetes Rechteck 4474"/>
                  <p:cNvSpPr/>
                  <p:nvPr/>
                </p:nvSpPr>
                <p:spPr bwMode="auto">
                  <a:xfrm flipH="1">
                    <a:off x="1056486" y="1630991"/>
                    <a:ext cx="25291" cy="137336"/>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476" name="Abgerundetes Rechteck 4475"/>
                  <p:cNvSpPr/>
                  <p:nvPr/>
                </p:nvSpPr>
                <p:spPr bwMode="auto">
                  <a:xfrm flipH="1">
                    <a:off x="1018499" y="1630991"/>
                    <a:ext cx="25291" cy="137336"/>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4474" name="Abgerundetes Rechteck 4473"/>
                <p:cNvSpPr/>
                <p:nvPr/>
              </p:nvSpPr>
              <p:spPr bwMode="auto">
                <a:xfrm rot="900000" flipH="1">
                  <a:off x="976944" y="1463514"/>
                  <a:ext cx="25291" cy="131123"/>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4454" name="Gruppieren 4453"/>
              <p:cNvGrpSpPr/>
              <p:nvPr/>
            </p:nvGrpSpPr>
            <p:grpSpPr>
              <a:xfrm>
                <a:off x="1703769" y="4711927"/>
                <a:ext cx="150791" cy="393034"/>
                <a:chOff x="976944" y="1375293"/>
                <a:chExt cx="150791" cy="393034"/>
              </a:xfrm>
              <a:grpFill/>
            </p:grpSpPr>
            <p:sp>
              <p:nvSpPr>
                <p:cNvPr id="4463" name="Abgerundetes Rechteck 4462"/>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464" name="Ellipse 4463"/>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465" name="Abgerundetes Rechteck 4464"/>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466" name="Gruppieren 4465"/>
                <p:cNvGrpSpPr/>
                <p:nvPr/>
              </p:nvGrpSpPr>
              <p:grpSpPr>
                <a:xfrm>
                  <a:off x="1020701" y="1630991"/>
                  <a:ext cx="63278" cy="137336"/>
                  <a:chOff x="1018499" y="1630991"/>
                  <a:chExt cx="63278" cy="137336"/>
                </a:xfrm>
                <a:grpFill/>
              </p:grpSpPr>
              <p:sp>
                <p:nvSpPr>
                  <p:cNvPr id="4468" name="Abgerundetes Rechteck 4467"/>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469" name="Abgerundetes Rechteck 4468"/>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467" name="Abgerundetes Rechteck 4466"/>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455" name="Gruppieren 4454"/>
              <p:cNvGrpSpPr/>
              <p:nvPr/>
            </p:nvGrpSpPr>
            <p:grpSpPr>
              <a:xfrm>
                <a:off x="1100454" y="5581892"/>
                <a:ext cx="150791" cy="393034"/>
                <a:chOff x="976944" y="1375293"/>
                <a:chExt cx="150791" cy="393034"/>
              </a:xfrm>
              <a:grpFill/>
            </p:grpSpPr>
            <p:sp>
              <p:nvSpPr>
                <p:cNvPr id="4456" name="Abgerundetes Rechteck 4455"/>
                <p:cNvSpPr/>
                <p:nvPr/>
              </p:nvSpPr>
              <p:spPr bwMode="auto">
                <a:xfrm rot="20700000">
                  <a:off x="1102444" y="1463514"/>
                  <a:ext cx="25291" cy="131123"/>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457" name="Ellipse 4456"/>
                <p:cNvSpPr/>
                <p:nvPr/>
              </p:nvSpPr>
              <p:spPr bwMode="auto">
                <a:xfrm flipH="1">
                  <a:off x="1014414" y="1375293"/>
                  <a:ext cx="74665" cy="74665"/>
                </a:xfrm>
                <a:prstGeom prst="ellipse">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458" name="Abgerundetes Rechteck 4457"/>
                <p:cNvSpPr/>
                <p:nvPr/>
              </p:nvSpPr>
              <p:spPr bwMode="auto">
                <a:xfrm flipH="1">
                  <a:off x="1016378" y="1452130"/>
                  <a:ext cx="71924" cy="178833"/>
                </a:xfrm>
                <a:prstGeom prst="roundRect">
                  <a:avLst>
                    <a:gd name="adj" fmla="val 30598"/>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4459" name="Gruppieren 4458"/>
                <p:cNvGrpSpPr/>
                <p:nvPr/>
              </p:nvGrpSpPr>
              <p:grpSpPr>
                <a:xfrm>
                  <a:off x="1020701" y="1630991"/>
                  <a:ext cx="63278" cy="137336"/>
                  <a:chOff x="1018499" y="1630991"/>
                  <a:chExt cx="63278" cy="137336"/>
                </a:xfrm>
                <a:grpFill/>
              </p:grpSpPr>
              <p:sp>
                <p:nvSpPr>
                  <p:cNvPr id="4461" name="Abgerundetes Rechteck 4460"/>
                  <p:cNvSpPr/>
                  <p:nvPr/>
                </p:nvSpPr>
                <p:spPr bwMode="auto">
                  <a:xfrm flipH="1">
                    <a:off x="1056486" y="1630991"/>
                    <a:ext cx="25291" cy="137336"/>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4462" name="Abgerundetes Rechteck 4461"/>
                  <p:cNvSpPr/>
                  <p:nvPr/>
                </p:nvSpPr>
                <p:spPr bwMode="auto">
                  <a:xfrm flipH="1">
                    <a:off x="1018499" y="1630991"/>
                    <a:ext cx="25291" cy="137336"/>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4460" name="Abgerundetes Rechteck 4459"/>
                <p:cNvSpPr/>
                <p:nvPr/>
              </p:nvSpPr>
              <p:spPr bwMode="auto">
                <a:xfrm rot="900000" flipH="1">
                  <a:off x="976944" y="1463514"/>
                  <a:ext cx="25291" cy="131123"/>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sp>
          <p:nvSpPr>
            <p:cNvPr id="182" name="Rectangle 111"/>
            <p:cNvSpPr>
              <a:spLocks noChangeArrowheads="1"/>
            </p:cNvSpPr>
            <p:nvPr/>
          </p:nvSpPr>
          <p:spPr bwMode="auto">
            <a:xfrm>
              <a:off x="7269642" y="815395"/>
              <a:ext cx="1846294" cy="270715"/>
            </a:xfrm>
            <a:prstGeom prst="rect">
              <a:avLst/>
            </a:prstGeom>
            <a:noFill/>
            <a:ln w="28575" algn="ctr">
              <a:noFill/>
              <a:miter lim="800000"/>
              <a:headEnd type="none" w="sm" len="sm"/>
              <a:tailEnd type="none" w="sm" len="sm"/>
            </a:ln>
          </p:spPr>
          <p:txBody>
            <a:bodyPr wrap="square" lIns="0" tIns="0" rIns="0" bIns="0" anchor="ctr" anchorCtr="1">
              <a:spAutoFit/>
            </a:bodyPr>
            <a:lstStyle/>
            <a:p>
              <a:pPr marL="0" marR="0" lvl="0" indent="0" algn="l" defTabSz="914400" rtl="0" eaLnBrk="1" fontAlgn="base" latinLnBrk="0" hangingPunct="1">
                <a:lnSpc>
                  <a:spcPct val="105000"/>
                </a:lnSpc>
                <a:spcBef>
                  <a:spcPct val="35000"/>
                </a:spcBef>
                <a:spcAft>
                  <a:spcPct val="25000"/>
                </a:spcAft>
                <a:buClrTx/>
                <a:buSzTx/>
                <a:buFont typeface="Wingdings" pitchFamily="2" charset="2"/>
                <a:buNone/>
                <a:tabLst>
                  <a:tab pos="0" algn="l"/>
                  <a:tab pos="355600" algn="l"/>
                </a:tabLst>
                <a:defRPr/>
              </a:pPr>
              <a:r>
                <a:rPr kumimoji="0" lang="de-DE" sz="1800" b="1" i="0" u="none" strike="noStrike" kern="1200" cap="none" spc="0" normalizeH="0" baseline="0" noProof="0">
                  <a:ln>
                    <a:noFill/>
                  </a:ln>
                  <a:solidFill>
                    <a:srgbClr val="FF0000"/>
                  </a:solidFill>
                  <a:effectLst/>
                  <a:uLnTx/>
                  <a:uFillTx/>
                  <a:latin typeface="Arial"/>
                  <a:ea typeface="+mn-ea"/>
                  <a:cs typeface="+mn-cs"/>
                </a:rPr>
                <a:t>Stichprobe</a:t>
              </a:r>
            </a:p>
          </p:txBody>
        </p:sp>
        <p:sp>
          <p:nvSpPr>
            <p:cNvPr id="742" name="Rechteck 741"/>
            <p:cNvSpPr/>
            <p:nvPr/>
          </p:nvSpPr>
          <p:spPr>
            <a:xfrm>
              <a:off x="6603083" y="745724"/>
              <a:ext cx="3165745" cy="5706834"/>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FFFFFF"/>
                </a:solidFill>
                <a:effectLst/>
                <a:uLnTx/>
                <a:uFillTx/>
                <a:latin typeface="Arial"/>
                <a:ea typeface="+mn-ea"/>
                <a:cs typeface="+mn-cs"/>
              </a:endParaRPr>
            </a:p>
          </p:txBody>
        </p:sp>
      </p:grpSp>
      <p:sp>
        <p:nvSpPr>
          <p:cNvPr id="1697" name="Text Box 186"/>
          <p:cNvSpPr txBox="1">
            <a:spLocks noChangeArrowheads="1"/>
          </p:cNvSpPr>
          <p:nvPr/>
        </p:nvSpPr>
        <p:spPr bwMode="auto">
          <a:xfrm>
            <a:off x="0" y="-3323"/>
            <a:ext cx="6259443" cy="463846"/>
          </a:xfrm>
          <a:prstGeom prst="rect">
            <a:avLst/>
          </a:prstGeom>
          <a:noFill/>
          <a:ln w="12700">
            <a:noFill/>
            <a:miter lim="800000"/>
            <a:headEnd/>
            <a:tailEnd/>
          </a:ln>
        </p:spPr>
        <p:txBody>
          <a:bodyPr wrap="none" lIns="126000" tIns="46800" rIns="90000" bIns="46800" anchor="ctr">
            <a:spAutoFit/>
          </a:bodyPr>
          <a:lstStyle/>
          <a:p>
            <a:pPr marL="0" marR="0" lvl="0" indent="0" algn="l" defTabSz="914400" rtl="0" eaLnBrk="1" fontAlgn="base" latinLnBrk="0" hangingPunct="1">
              <a:lnSpc>
                <a:spcPct val="100000"/>
              </a:lnSpc>
              <a:spcBef>
                <a:spcPct val="0"/>
              </a:spcBef>
              <a:spcAft>
                <a:spcPct val="25000"/>
              </a:spcAft>
              <a:buClrTx/>
              <a:buSzTx/>
              <a:buFontTx/>
              <a:buNone/>
              <a:tabLst/>
              <a:defRPr/>
            </a:pPr>
            <a:r>
              <a:rPr kumimoji="0" lang="de-DE" sz="2400" b="1" i="0" u="none" strike="noStrike" kern="1200" cap="none" spc="0" normalizeH="0" baseline="0" noProof="0" dirty="0">
                <a:ln>
                  <a:noFill/>
                </a:ln>
                <a:solidFill>
                  <a:srgbClr val="464B71"/>
                </a:solidFill>
                <a:effectLst/>
                <a:uLnTx/>
                <a:uFillTx/>
                <a:latin typeface="Arial"/>
                <a:ea typeface="+mn-ea"/>
                <a:cs typeface="+mn-cs"/>
              </a:rPr>
              <a:t>Vollerhebung </a:t>
            </a:r>
            <a:r>
              <a:rPr kumimoji="0" lang="de-DE" sz="2400" b="0" i="0" u="none" strike="noStrike" kern="1200" cap="none" spc="0" normalizeH="0" baseline="0" noProof="0" dirty="0">
                <a:ln>
                  <a:noFill/>
                </a:ln>
                <a:solidFill>
                  <a:srgbClr val="464B71"/>
                </a:solidFill>
                <a:effectLst/>
                <a:uLnTx/>
                <a:uFillTx/>
                <a:latin typeface="Arial"/>
                <a:ea typeface="+mn-ea"/>
                <a:cs typeface="+mn-cs"/>
              </a:rPr>
              <a:t>oder</a:t>
            </a:r>
            <a:r>
              <a:rPr kumimoji="0" lang="de-DE" sz="2400" b="1" i="0" u="none" strike="noStrike" kern="1200" cap="none" spc="0" normalizeH="0" baseline="0" noProof="0" dirty="0">
                <a:ln>
                  <a:noFill/>
                </a:ln>
                <a:solidFill>
                  <a:srgbClr val="464B71"/>
                </a:solidFill>
                <a:effectLst/>
                <a:uLnTx/>
                <a:uFillTx/>
                <a:latin typeface="Arial"/>
                <a:ea typeface="+mn-ea"/>
                <a:cs typeface="+mn-cs"/>
              </a:rPr>
              <a:t> (Zufalls?-)Stichprobe?</a:t>
            </a:r>
            <a:endParaRPr kumimoji="0" lang="de-AT" sz="2400" b="1" i="0" u="none" strike="noStrike" kern="1200" cap="none" spc="0" normalizeH="0" baseline="0" noProof="0" dirty="0">
              <a:ln>
                <a:noFill/>
              </a:ln>
              <a:solidFill>
                <a:srgbClr val="464B71"/>
              </a:solidFill>
              <a:effectLst/>
              <a:uLnTx/>
              <a:uFillTx/>
              <a:latin typeface="Arial"/>
              <a:ea typeface="+mn-ea"/>
              <a:cs typeface="+mn-cs"/>
            </a:endParaRPr>
          </a:p>
        </p:txBody>
      </p:sp>
      <p:sp>
        <p:nvSpPr>
          <p:cNvPr id="8" name="Rechteck 7"/>
          <p:cNvSpPr/>
          <p:nvPr/>
        </p:nvSpPr>
        <p:spPr>
          <a:xfrm>
            <a:off x="310010" y="5737019"/>
            <a:ext cx="3266181" cy="1047979"/>
          </a:xfrm>
          <a:prstGeom prst="rect">
            <a:avLst/>
          </a:prstGeom>
        </p:spPr>
        <p:txBody>
          <a:bodyPr wrap="square">
            <a:spAutoFit/>
          </a:bodyPr>
          <a:lstStyle/>
          <a:p>
            <a:pPr marL="0" marR="0" lvl="0" indent="0" algn="l" defTabSz="914400" rtl="0" eaLnBrk="1" fontAlgn="base" latinLnBrk="0" hangingPunct="1">
              <a:lnSpc>
                <a:spcPct val="115000"/>
              </a:lnSpc>
              <a:spcBef>
                <a:spcPts val="300"/>
              </a:spcBef>
              <a:spcAft>
                <a:spcPts val="300"/>
              </a:spcAft>
              <a:buClr>
                <a:srgbClr val="FF0000"/>
              </a:buClr>
              <a:buSzTx/>
              <a:buFont typeface="Arial" pitchFamily="34" charset="0"/>
              <a:buNone/>
              <a:tabLst>
                <a:tab pos="266700" algn="l"/>
              </a:tabLst>
              <a:defRPr/>
            </a:pPr>
            <a:r>
              <a:rPr kumimoji="0" lang="de-AT" sz="1800" b="0" i="0" u="none" strike="noStrike" kern="0" cap="none" spc="0" normalizeH="0" baseline="0" noProof="0">
                <a:ln>
                  <a:noFill/>
                </a:ln>
                <a:solidFill>
                  <a:srgbClr val="FF0000"/>
                </a:solidFill>
                <a:effectLst/>
                <a:uLnTx/>
                <a:uFillTx/>
                <a:latin typeface="Arial"/>
                <a:ea typeface="+mn-ea"/>
                <a:cs typeface="Arial" panose="020B0604020202020204" pitchFamily="34" charset="0"/>
              </a:rPr>
              <a:t>!!!</a:t>
            </a:r>
            <a:r>
              <a:rPr kumimoji="0" lang="de-AT" sz="1800" b="0" i="0" u="none" strike="noStrike" kern="0" cap="none" spc="0" normalizeH="0" baseline="0" noProof="0">
                <a:ln>
                  <a:noFill/>
                </a:ln>
                <a:solidFill>
                  <a:srgbClr val="464B71"/>
                </a:solidFill>
                <a:effectLst/>
                <a:uLnTx/>
                <a:uFillTx/>
                <a:latin typeface="Arial"/>
                <a:ea typeface="+mn-ea"/>
                <a:cs typeface="Arial" panose="020B0604020202020204" pitchFamily="34" charset="0"/>
              </a:rPr>
              <a:t>	</a:t>
            </a:r>
            <a:r>
              <a:rPr kumimoji="0" lang="de-AT" sz="1800" b="1" i="0" u="none" strike="noStrike" kern="0" cap="none" spc="0" normalizeH="0" baseline="0" noProof="0">
                <a:ln>
                  <a:noFill/>
                </a:ln>
                <a:solidFill>
                  <a:srgbClr val="FF0000"/>
                </a:solidFill>
                <a:effectLst/>
                <a:uLnTx/>
                <a:uFillTx/>
                <a:latin typeface="Arial"/>
                <a:ea typeface="+mn-ea"/>
                <a:cs typeface="Arial" panose="020B0604020202020204" pitchFamily="34" charset="0"/>
              </a:rPr>
              <a:t>genau definieren !!!</a:t>
            </a:r>
            <a:br>
              <a:rPr kumimoji="0" lang="de-AT" sz="1800" b="1" i="0" u="none" strike="noStrike" kern="0" cap="none" spc="0" normalizeH="0" baseline="0" noProof="0">
                <a:ln>
                  <a:noFill/>
                </a:ln>
                <a:solidFill>
                  <a:srgbClr val="FF0000"/>
                </a:solidFill>
                <a:effectLst/>
                <a:uLnTx/>
                <a:uFillTx/>
                <a:latin typeface="Arial"/>
                <a:ea typeface="+mn-ea"/>
                <a:cs typeface="Arial"/>
              </a:rPr>
            </a:br>
            <a:r>
              <a:rPr kumimoji="0" lang="de-AT" sz="1800" b="0" i="0" u="none" strike="noStrike" kern="0" cap="none" spc="0" normalizeH="0" baseline="0" noProof="0">
                <a:ln>
                  <a:noFill/>
                </a:ln>
                <a:solidFill>
                  <a:srgbClr val="464B71"/>
                </a:solidFill>
                <a:effectLst/>
                <a:uLnTx/>
                <a:uFillTx/>
                <a:latin typeface="Arial"/>
                <a:ea typeface="+mn-ea"/>
                <a:cs typeface="Arial" panose="020B0604020202020204" pitchFamily="34" charset="0"/>
              </a:rPr>
              <a:t>►	Struktur bekannt?</a:t>
            </a:r>
            <a:br>
              <a:rPr kumimoji="0" lang="de-AT" sz="1800" b="0" i="0" u="none" strike="noStrike" kern="0" cap="none" spc="0" normalizeH="0" baseline="0" noProof="0">
                <a:ln>
                  <a:noFill/>
                </a:ln>
                <a:solidFill>
                  <a:srgbClr val="464B71"/>
                </a:solidFill>
                <a:effectLst/>
                <a:uLnTx/>
                <a:uFillTx/>
                <a:latin typeface="Arial"/>
                <a:ea typeface="+mn-ea"/>
                <a:cs typeface="Arial"/>
              </a:rPr>
            </a:br>
            <a:r>
              <a:rPr kumimoji="0" lang="de-AT" sz="1800" b="0" i="0" u="none" strike="noStrike" kern="0" cap="none" spc="0" normalizeH="0" baseline="0" noProof="0">
                <a:ln>
                  <a:noFill/>
                </a:ln>
                <a:solidFill>
                  <a:srgbClr val="464B71"/>
                </a:solidFill>
                <a:effectLst/>
                <a:uLnTx/>
                <a:uFillTx/>
                <a:latin typeface="Arial"/>
                <a:ea typeface="+mn-ea"/>
                <a:cs typeface="Arial" panose="020B0604020202020204" pitchFamily="34" charset="0"/>
              </a:rPr>
              <a:t>►	</a:t>
            </a:r>
            <a:r>
              <a:rPr kumimoji="0" lang="de-AT" sz="1800" b="0" i="0" u="none" strike="noStrike" kern="0" cap="none" spc="0" normalizeH="0" baseline="0" noProof="0">
                <a:ln>
                  <a:noFill/>
                </a:ln>
                <a:solidFill>
                  <a:srgbClr val="464B71"/>
                </a:solidFill>
                <a:effectLst/>
                <a:uLnTx/>
                <a:uFillTx/>
                <a:latin typeface="Arial"/>
                <a:ea typeface="+mn-ea"/>
                <a:cs typeface="Arial"/>
              </a:rPr>
              <a:t>adressierbar?</a:t>
            </a:r>
            <a:endParaRPr kumimoji="0" lang="de-AT" sz="1800" b="1" i="0" u="none" strike="noStrike" kern="1200" cap="none" spc="0" normalizeH="0" baseline="0" noProof="0">
              <a:ln>
                <a:noFill/>
              </a:ln>
              <a:solidFill>
                <a:srgbClr val="3333FF"/>
              </a:solidFill>
              <a:effectLst/>
              <a:uLnTx/>
              <a:uFillTx/>
              <a:latin typeface="Arial"/>
              <a:ea typeface="+mn-ea"/>
              <a:cs typeface="+mn-cs"/>
            </a:endParaRPr>
          </a:p>
        </p:txBody>
      </p:sp>
      <p:sp>
        <p:nvSpPr>
          <p:cNvPr id="1700" name="Rechteck 1699"/>
          <p:cNvSpPr/>
          <p:nvPr/>
        </p:nvSpPr>
        <p:spPr>
          <a:xfrm>
            <a:off x="3617520" y="5737019"/>
            <a:ext cx="2780435" cy="729430"/>
          </a:xfrm>
          <a:prstGeom prst="rect">
            <a:avLst/>
          </a:prstGeom>
        </p:spPr>
        <p:txBody>
          <a:bodyPr wrap="square">
            <a:sp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tab pos="266700" algn="l"/>
              </a:tabLst>
              <a:defRPr/>
            </a:pPr>
            <a:r>
              <a:rPr kumimoji="0" lang="de-AT" sz="1800" b="0" i="0" u="none" strike="noStrike" kern="0" cap="none" spc="0" normalizeH="0" baseline="0" noProof="0">
                <a:ln>
                  <a:noFill/>
                </a:ln>
                <a:solidFill>
                  <a:srgbClr val="464B71"/>
                </a:solidFill>
                <a:effectLst/>
                <a:uLnTx/>
                <a:uFillTx/>
                <a:latin typeface="Arial"/>
                <a:ea typeface="+mn-ea"/>
                <a:cs typeface="Arial" panose="020B0604020202020204" pitchFamily="34" charset="0"/>
                <a:sym typeface="Wingdings" panose="05000000000000000000" pitchFamily="2" charset="2"/>
              </a:rPr>
              <a:t>	</a:t>
            </a:r>
            <a:r>
              <a:rPr kumimoji="0" lang="de-AT" sz="1800" b="0" i="0" u="none" strike="noStrike" kern="0" cap="none" spc="0" normalizeH="0" baseline="0" noProof="0">
                <a:ln>
                  <a:noFill/>
                </a:ln>
                <a:solidFill>
                  <a:srgbClr val="464B71"/>
                </a:solidFill>
                <a:effectLst/>
                <a:uLnTx/>
                <a:uFillTx/>
                <a:latin typeface="Arial"/>
                <a:ea typeface="+mn-ea"/>
                <a:cs typeface="Arial"/>
              </a:rPr>
              <a:t>Zeit, Kosten </a:t>
            </a:r>
            <a:br>
              <a:rPr kumimoji="0" lang="de-AT" sz="1800" b="0" i="0" u="none" strike="noStrike" kern="0" cap="none" spc="0" normalizeH="0" baseline="0" noProof="0">
                <a:ln>
                  <a:noFill/>
                </a:ln>
                <a:solidFill>
                  <a:srgbClr val="464B71"/>
                </a:solidFill>
                <a:effectLst/>
                <a:uLnTx/>
                <a:uFillTx/>
                <a:latin typeface="Arial"/>
                <a:ea typeface="+mn-ea"/>
                <a:cs typeface="Arial"/>
              </a:rPr>
            </a:br>
            <a:r>
              <a:rPr kumimoji="0" lang="de-AT" sz="1800" b="0" i="0" u="none" strike="noStrike" kern="0" cap="none" spc="0" normalizeH="0" baseline="0" noProof="0">
                <a:ln>
                  <a:noFill/>
                </a:ln>
                <a:solidFill>
                  <a:srgbClr val="464B71"/>
                </a:solidFill>
                <a:effectLst/>
                <a:uLnTx/>
                <a:uFillTx/>
                <a:latin typeface="Arial"/>
                <a:ea typeface="+mn-ea"/>
                <a:cs typeface="Arial" panose="020B0604020202020204" pitchFamily="34" charset="0"/>
                <a:sym typeface="Wingdings" panose="05000000000000000000" pitchFamily="2" charset="2"/>
              </a:rPr>
              <a:t>	</a:t>
            </a:r>
            <a:r>
              <a:rPr kumimoji="0" lang="de-AT" sz="1800" b="0" i="0" u="none" strike="noStrike" kern="0" cap="none" spc="0" normalizeH="0" baseline="0" noProof="0">
                <a:ln>
                  <a:noFill/>
                </a:ln>
                <a:solidFill>
                  <a:srgbClr val="464B71"/>
                </a:solidFill>
                <a:effectLst/>
                <a:uLnTx/>
                <a:uFillTx/>
                <a:latin typeface="Arial"/>
                <a:ea typeface="+mn-ea"/>
                <a:cs typeface="Arial"/>
              </a:rPr>
              <a:t>Verweigerungen?</a:t>
            </a:r>
            <a:endParaRPr kumimoji="0" lang="de-AT" sz="1800" b="1" i="0" u="none" strike="noStrike" kern="1200" cap="none" spc="0" normalizeH="0" baseline="0" noProof="0">
              <a:ln>
                <a:noFill/>
              </a:ln>
              <a:solidFill>
                <a:srgbClr val="3333FF"/>
              </a:solidFill>
              <a:effectLst/>
              <a:uLnTx/>
              <a:uFillTx/>
              <a:latin typeface="Arial"/>
              <a:ea typeface="+mn-ea"/>
              <a:cs typeface="+mn-cs"/>
            </a:endParaRPr>
          </a:p>
        </p:txBody>
      </p:sp>
      <p:sp>
        <p:nvSpPr>
          <p:cNvPr id="1701" name="Rechteck 1700"/>
          <p:cNvSpPr/>
          <p:nvPr/>
        </p:nvSpPr>
        <p:spPr>
          <a:xfrm>
            <a:off x="5637661" y="5737019"/>
            <a:ext cx="2780435" cy="410882"/>
          </a:xfrm>
          <a:prstGeom prst="rect">
            <a:avLst/>
          </a:prstGeom>
        </p:spPr>
        <p:txBody>
          <a:bodyPr wrap="square">
            <a:sp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tab pos="266700"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Arial" panose="020B0604020202020204" pitchFamily="34" charset="0"/>
                <a:sym typeface="Wingdings" panose="05000000000000000000" pitchFamily="2" charset="2"/>
              </a:rPr>
              <a:t>	</a:t>
            </a:r>
            <a:r>
              <a:rPr kumimoji="0" lang="de-AT" sz="1800" b="0" i="0" u="none" strike="noStrike" kern="0" cap="none" spc="0" normalizeH="0" baseline="0" noProof="0" dirty="0">
                <a:ln>
                  <a:noFill/>
                </a:ln>
                <a:solidFill>
                  <a:srgbClr val="464B71"/>
                </a:solidFill>
                <a:effectLst/>
                <a:uLnTx/>
                <a:uFillTx/>
                <a:latin typeface="Arial"/>
                <a:ea typeface="+mn-ea"/>
                <a:cs typeface="Arial"/>
              </a:rPr>
              <a:t>Datenschutz!</a:t>
            </a:r>
            <a:r>
              <a:rPr kumimoji="0" lang="de-AT" sz="1800" b="0" i="0" u="none" strike="noStrike" kern="0" cap="none" spc="0" normalizeH="0" baseline="0" noProof="0" dirty="0">
                <a:ln>
                  <a:noFill/>
                </a:ln>
                <a:solidFill>
                  <a:srgbClr val="464B71"/>
                </a:solidFill>
                <a:effectLst/>
                <a:uLnTx/>
                <a:uFillTx/>
                <a:latin typeface="Arial"/>
                <a:ea typeface="+mn-ea"/>
                <a:cs typeface="Arial" panose="020B0604020202020204" pitchFamily="34" charset="0"/>
                <a:sym typeface="Wingdings" panose="05000000000000000000" pitchFamily="2" charset="2"/>
              </a:rPr>
              <a:t> </a:t>
            </a:r>
            <a:endParaRPr kumimoji="0" lang="de-AT" sz="1800" b="1" i="0" u="none" strike="noStrike" kern="1200" cap="none" spc="0" normalizeH="0" baseline="0" noProof="0" dirty="0">
              <a:ln>
                <a:noFill/>
              </a:ln>
              <a:solidFill>
                <a:srgbClr val="3333FF"/>
              </a:solidFill>
              <a:effectLst/>
              <a:uLnTx/>
              <a:uFillTx/>
              <a:latin typeface="Arial"/>
              <a:ea typeface="+mn-ea"/>
              <a:cs typeface="+mn-cs"/>
            </a:endParaRPr>
          </a:p>
        </p:txBody>
      </p:sp>
      <p:sp>
        <p:nvSpPr>
          <p:cNvPr id="17" name="Rechteck 16">
            <a:extLst>
              <a:ext uri="{FF2B5EF4-FFF2-40B4-BE49-F238E27FC236}">
                <a16:creationId xmlns:a16="http://schemas.microsoft.com/office/drawing/2014/main" id="{34450F37-B8D8-6FF7-B6D0-FD6A923FF5B5}"/>
              </a:ext>
            </a:extLst>
          </p:cNvPr>
          <p:cNvSpPr/>
          <p:nvPr/>
        </p:nvSpPr>
        <p:spPr>
          <a:xfrm>
            <a:off x="2" y="6614160"/>
            <a:ext cx="9311638" cy="243841"/>
          </a:xfrm>
          <a:prstGeom prst="rect">
            <a:avLst/>
          </a:prstGeom>
          <a:no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empirische</a:t>
            </a:r>
            <a:r>
              <a:rPr lang="en-US" sz="1000" i="1" dirty="0">
                <a:solidFill>
                  <a:srgbClr val="FFFFFF">
                    <a:lumMod val="50000"/>
                  </a:srgbClr>
                </a:solidFill>
              </a:rPr>
              <a:t> </a:t>
            </a:r>
            <a:r>
              <a:rPr lang="en-US" sz="1000" i="1" dirty="0" err="1">
                <a:solidFill>
                  <a:srgbClr val="FFFFFF">
                    <a:lumMod val="50000"/>
                  </a:srgbClr>
                </a:solidFill>
              </a:rPr>
              <a:t>Sozialforschung</a:t>
            </a:r>
            <a:r>
              <a:rPr lang="en-US" sz="1000" i="1" dirty="0">
                <a:solidFill>
                  <a:srgbClr val="FFFFFF">
                    <a:lumMod val="50000"/>
                  </a:srgbClr>
                </a:solidFill>
              </a:rPr>
              <a:t>.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47–49.</a:t>
            </a:r>
            <a:endParaRPr lang="de-DE" sz="1000" dirty="0">
              <a:solidFill>
                <a:srgbClr val="FFFFFF">
                  <a:lumMod val="50000"/>
                </a:srgbClr>
              </a:solidFill>
            </a:endParaRPr>
          </a:p>
        </p:txBody>
      </p:sp>
      <p:pic>
        <p:nvPicPr>
          <p:cNvPr id="9" name="Grafik 8" descr="Ein Bild, das Text, Screenshot, Schrift, Grafikdesign enthält.&#10;&#10;Automatisch generierte Beschreibung">
            <a:extLst>
              <a:ext uri="{FF2B5EF4-FFF2-40B4-BE49-F238E27FC236}">
                <a16:creationId xmlns:a16="http://schemas.microsoft.com/office/drawing/2014/main" id="{74385BBF-73BC-BA27-049C-4FBD01E8FAA8}"/>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360000">
            <a:off x="9390538" y="6191925"/>
            <a:ext cx="409019" cy="5760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802009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500"/>
                                        <p:tgtEl>
                                          <p:spTgt spid="4"/>
                                        </p:tgtEl>
                                      </p:cBhvr>
                                    </p:animEffect>
                                  </p:childTnLst>
                                </p:cTn>
                              </p:par>
                            </p:childTnLst>
                          </p:cTn>
                        </p:par>
                        <p:par>
                          <p:cTn id="17" fill="hold">
                            <p:stCondLst>
                              <p:cond delay="500"/>
                            </p:stCondLst>
                            <p:childTnLst>
                              <p:par>
                                <p:cTn id="18" presetID="10" presetClass="entr" presetSubtype="0" fill="hold" grpId="0" nodeType="afterEffect">
                                  <p:stCondLst>
                                    <p:cond delay="0"/>
                                  </p:stCondLst>
                                  <p:childTnLst>
                                    <p:set>
                                      <p:cBhvr>
                                        <p:cTn id="19" dur="1" fill="hold">
                                          <p:stCondLst>
                                            <p:cond delay="0"/>
                                          </p:stCondLst>
                                        </p:cTn>
                                        <p:tgtEl>
                                          <p:spTgt spid="1700"/>
                                        </p:tgtEl>
                                        <p:attrNameLst>
                                          <p:attrName>style.visibility</p:attrName>
                                        </p:attrNameLst>
                                      </p:cBhvr>
                                      <p:to>
                                        <p:strVal val="visible"/>
                                      </p:to>
                                    </p:set>
                                    <p:animEffect transition="in" filter="fade">
                                      <p:cBhvr>
                                        <p:cTn id="20" dur="500"/>
                                        <p:tgtEl>
                                          <p:spTgt spid="1700"/>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fade">
                                      <p:cBhvr>
                                        <p:cTn id="25" dur="500"/>
                                        <p:tgtEl>
                                          <p:spTgt spid="5"/>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1701"/>
                                        </p:tgtEl>
                                        <p:attrNameLst>
                                          <p:attrName>style.visibility</p:attrName>
                                        </p:attrNameLst>
                                      </p:cBhvr>
                                      <p:to>
                                        <p:strVal val="visible"/>
                                      </p:to>
                                    </p:set>
                                    <p:animEffect transition="in" filter="fade">
                                      <p:cBhvr>
                                        <p:cTn id="30" dur="500"/>
                                        <p:tgtEl>
                                          <p:spTgt spid="1701"/>
                                        </p:tgtEl>
                                      </p:cBhvr>
                                    </p:animEffect>
                                  </p:childTnLst>
                                </p:cTn>
                              </p:par>
                            </p:childTnLst>
                          </p:cTn>
                        </p:par>
                        <p:par>
                          <p:cTn id="31" fill="hold">
                            <p:stCondLst>
                              <p:cond delay="500"/>
                            </p:stCondLst>
                            <p:childTnLst>
                              <p:par>
                                <p:cTn id="32" presetID="10" presetClass="entr" presetSubtype="0" fill="hold" grpId="0" nodeType="afterEffect">
                                  <p:stCondLst>
                                    <p:cond delay="0"/>
                                  </p:stCondLst>
                                  <p:childTnLst>
                                    <p:set>
                                      <p:cBhvr>
                                        <p:cTn id="33" dur="1" fill="hold">
                                          <p:stCondLst>
                                            <p:cond delay="0"/>
                                          </p:stCondLst>
                                        </p:cTn>
                                        <p:tgtEl>
                                          <p:spTgt spid="17"/>
                                        </p:tgtEl>
                                        <p:attrNameLst>
                                          <p:attrName>style.visibility</p:attrName>
                                        </p:attrNameLst>
                                      </p:cBhvr>
                                      <p:to>
                                        <p:strVal val="visible"/>
                                      </p:to>
                                    </p:set>
                                    <p:animEffect transition="in" filter="fade">
                                      <p:cBhvr>
                                        <p:cTn id="34" dur="500"/>
                                        <p:tgtEl>
                                          <p:spTgt spid="17"/>
                                        </p:tgtEl>
                                      </p:cBhvr>
                                    </p:animEffect>
                                  </p:childTnLst>
                                </p:cTn>
                              </p:par>
                              <p:par>
                                <p:cTn id="35" presetID="10" presetClass="entr" presetSubtype="0" fill="hold" nodeType="with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fade">
                                      <p:cBhvr>
                                        <p:cTn id="3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700" grpId="0"/>
      <p:bldP spid="1701" grpId="0"/>
      <p:bldP spid="17"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 name="Freeform 6303"/>
          <p:cNvSpPr>
            <a:spLocks/>
          </p:cNvSpPr>
          <p:nvPr/>
        </p:nvSpPr>
        <p:spPr bwMode="auto">
          <a:xfrm>
            <a:off x="6381763" y="2094252"/>
            <a:ext cx="3242391" cy="2543591"/>
          </a:xfrm>
          <a:custGeom>
            <a:avLst/>
            <a:gdLst/>
            <a:ahLst/>
            <a:cxnLst>
              <a:cxn ang="0">
                <a:pos x="765" y="150"/>
              </a:cxn>
              <a:cxn ang="0">
                <a:pos x="783" y="46"/>
              </a:cxn>
              <a:cxn ang="0">
                <a:pos x="829" y="0"/>
              </a:cxn>
              <a:cxn ang="0">
                <a:pos x="879" y="12"/>
              </a:cxn>
              <a:cxn ang="0">
                <a:pos x="1020" y="183"/>
              </a:cxn>
              <a:cxn ang="0">
                <a:pos x="1182" y="168"/>
              </a:cxn>
              <a:cxn ang="0">
                <a:pos x="1284" y="292"/>
              </a:cxn>
              <a:cxn ang="0">
                <a:pos x="1326" y="328"/>
              </a:cxn>
              <a:cxn ang="0">
                <a:pos x="1407" y="346"/>
              </a:cxn>
              <a:cxn ang="0">
                <a:pos x="1446" y="477"/>
              </a:cxn>
              <a:cxn ang="0">
                <a:pos x="1444" y="571"/>
              </a:cxn>
              <a:cxn ang="0">
                <a:pos x="1416" y="775"/>
              </a:cxn>
              <a:cxn ang="0">
                <a:pos x="1416" y="886"/>
              </a:cxn>
              <a:cxn ang="0">
                <a:pos x="1447" y="909"/>
              </a:cxn>
              <a:cxn ang="0">
                <a:pos x="1480" y="948"/>
              </a:cxn>
              <a:cxn ang="0">
                <a:pos x="1546" y="948"/>
              </a:cxn>
              <a:cxn ang="0">
                <a:pos x="1561" y="1024"/>
              </a:cxn>
              <a:cxn ang="0">
                <a:pos x="1314" y="978"/>
              </a:cxn>
              <a:cxn ang="0">
                <a:pos x="1221" y="994"/>
              </a:cxn>
              <a:cxn ang="0">
                <a:pos x="996" y="1096"/>
              </a:cxn>
              <a:cxn ang="0">
                <a:pos x="949" y="1206"/>
              </a:cxn>
              <a:cxn ang="0">
                <a:pos x="894" y="1227"/>
              </a:cxn>
              <a:cxn ang="0">
                <a:pos x="675" y="1137"/>
              </a:cxn>
              <a:cxn ang="0">
                <a:pos x="526" y="1176"/>
              </a:cxn>
              <a:cxn ang="0">
                <a:pos x="463" y="1152"/>
              </a:cxn>
              <a:cxn ang="0">
                <a:pos x="351" y="1123"/>
              </a:cxn>
              <a:cxn ang="0">
                <a:pos x="147" y="1189"/>
              </a:cxn>
              <a:cxn ang="0">
                <a:pos x="226" y="1134"/>
              </a:cxn>
              <a:cxn ang="0">
                <a:pos x="214" y="1101"/>
              </a:cxn>
              <a:cxn ang="0">
                <a:pos x="126" y="1020"/>
              </a:cxn>
              <a:cxn ang="0">
                <a:pos x="81" y="993"/>
              </a:cxn>
              <a:cxn ang="0">
                <a:pos x="0" y="898"/>
              </a:cxn>
              <a:cxn ang="0">
                <a:pos x="76" y="811"/>
              </a:cxn>
              <a:cxn ang="0">
                <a:pos x="111" y="676"/>
              </a:cxn>
              <a:cxn ang="0">
                <a:pos x="67" y="591"/>
              </a:cxn>
              <a:cxn ang="0">
                <a:pos x="73" y="555"/>
              </a:cxn>
              <a:cxn ang="0">
                <a:pos x="84" y="403"/>
              </a:cxn>
              <a:cxn ang="0">
                <a:pos x="104" y="333"/>
              </a:cxn>
              <a:cxn ang="0">
                <a:pos x="196" y="421"/>
              </a:cxn>
              <a:cxn ang="0">
                <a:pos x="232" y="502"/>
              </a:cxn>
              <a:cxn ang="0">
                <a:pos x="307" y="451"/>
              </a:cxn>
              <a:cxn ang="0">
                <a:pos x="353" y="415"/>
              </a:cxn>
              <a:cxn ang="0">
                <a:pos x="454" y="339"/>
              </a:cxn>
              <a:cxn ang="0">
                <a:pos x="470" y="286"/>
              </a:cxn>
              <a:cxn ang="0">
                <a:pos x="551" y="253"/>
              </a:cxn>
              <a:cxn ang="0">
                <a:pos x="643" y="223"/>
              </a:cxn>
              <a:cxn ang="0">
                <a:pos x="677" y="238"/>
              </a:cxn>
              <a:cxn ang="0">
                <a:pos x="730" y="205"/>
              </a:cxn>
            </a:cxnLst>
            <a:rect l="0" t="0" r="r" b="b"/>
            <a:pathLst>
              <a:path w="1564" h="1227">
                <a:moveTo>
                  <a:pt x="777" y="202"/>
                </a:moveTo>
                <a:lnTo>
                  <a:pt x="774" y="165"/>
                </a:lnTo>
                <a:lnTo>
                  <a:pt x="765" y="150"/>
                </a:lnTo>
                <a:lnTo>
                  <a:pt x="780" y="117"/>
                </a:lnTo>
                <a:lnTo>
                  <a:pt x="801" y="123"/>
                </a:lnTo>
                <a:lnTo>
                  <a:pt x="783" y="46"/>
                </a:lnTo>
                <a:lnTo>
                  <a:pt x="801" y="13"/>
                </a:lnTo>
                <a:lnTo>
                  <a:pt x="813" y="15"/>
                </a:lnTo>
                <a:lnTo>
                  <a:pt x="829" y="0"/>
                </a:lnTo>
                <a:lnTo>
                  <a:pt x="844" y="24"/>
                </a:lnTo>
                <a:lnTo>
                  <a:pt x="868" y="31"/>
                </a:lnTo>
                <a:lnTo>
                  <a:pt x="879" y="12"/>
                </a:lnTo>
                <a:lnTo>
                  <a:pt x="936" y="0"/>
                </a:lnTo>
                <a:lnTo>
                  <a:pt x="1009" y="31"/>
                </a:lnTo>
                <a:lnTo>
                  <a:pt x="1020" y="183"/>
                </a:lnTo>
                <a:lnTo>
                  <a:pt x="1180" y="292"/>
                </a:lnTo>
                <a:lnTo>
                  <a:pt x="1189" y="240"/>
                </a:lnTo>
                <a:lnTo>
                  <a:pt x="1182" y="168"/>
                </a:lnTo>
                <a:lnTo>
                  <a:pt x="1248" y="177"/>
                </a:lnTo>
                <a:lnTo>
                  <a:pt x="1309" y="216"/>
                </a:lnTo>
                <a:lnTo>
                  <a:pt x="1284" y="292"/>
                </a:lnTo>
                <a:lnTo>
                  <a:pt x="1309" y="309"/>
                </a:lnTo>
                <a:lnTo>
                  <a:pt x="1308" y="322"/>
                </a:lnTo>
                <a:lnTo>
                  <a:pt x="1326" y="328"/>
                </a:lnTo>
                <a:lnTo>
                  <a:pt x="1351" y="352"/>
                </a:lnTo>
                <a:lnTo>
                  <a:pt x="1375" y="357"/>
                </a:lnTo>
                <a:lnTo>
                  <a:pt x="1407" y="346"/>
                </a:lnTo>
                <a:lnTo>
                  <a:pt x="1438" y="354"/>
                </a:lnTo>
                <a:lnTo>
                  <a:pt x="1411" y="469"/>
                </a:lnTo>
                <a:lnTo>
                  <a:pt x="1446" y="477"/>
                </a:lnTo>
                <a:lnTo>
                  <a:pt x="1447" y="493"/>
                </a:lnTo>
                <a:lnTo>
                  <a:pt x="1461" y="496"/>
                </a:lnTo>
                <a:lnTo>
                  <a:pt x="1444" y="571"/>
                </a:lnTo>
                <a:lnTo>
                  <a:pt x="1437" y="634"/>
                </a:lnTo>
                <a:lnTo>
                  <a:pt x="1402" y="727"/>
                </a:lnTo>
                <a:lnTo>
                  <a:pt x="1416" y="775"/>
                </a:lnTo>
                <a:lnTo>
                  <a:pt x="1408" y="850"/>
                </a:lnTo>
                <a:lnTo>
                  <a:pt x="1408" y="874"/>
                </a:lnTo>
                <a:lnTo>
                  <a:pt x="1416" y="886"/>
                </a:lnTo>
                <a:lnTo>
                  <a:pt x="1449" y="859"/>
                </a:lnTo>
                <a:lnTo>
                  <a:pt x="1461" y="891"/>
                </a:lnTo>
                <a:lnTo>
                  <a:pt x="1447" y="909"/>
                </a:lnTo>
                <a:lnTo>
                  <a:pt x="1464" y="955"/>
                </a:lnTo>
                <a:lnTo>
                  <a:pt x="1477" y="958"/>
                </a:lnTo>
                <a:lnTo>
                  <a:pt x="1480" y="948"/>
                </a:lnTo>
                <a:lnTo>
                  <a:pt x="1500" y="955"/>
                </a:lnTo>
                <a:lnTo>
                  <a:pt x="1524" y="954"/>
                </a:lnTo>
                <a:lnTo>
                  <a:pt x="1546" y="948"/>
                </a:lnTo>
                <a:lnTo>
                  <a:pt x="1558" y="975"/>
                </a:lnTo>
                <a:lnTo>
                  <a:pt x="1554" y="994"/>
                </a:lnTo>
                <a:lnTo>
                  <a:pt x="1561" y="1024"/>
                </a:lnTo>
                <a:lnTo>
                  <a:pt x="1564" y="1111"/>
                </a:lnTo>
                <a:lnTo>
                  <a:pt x="1441" y="1077"/>
                </a:lnTo>
                <a:lnTo>
                  <a:pt x="1314" y="978"/>
                </a:lnTo>
                <a:lnTo>
                  <a:pt x="1257" y="991"/>
                </a:lnTo>
                <a:lnTo>
                  <a:pt x="1234" y="972"/>
                </a:lnTo>
                <a:lnTo>
                  <a:pt x="1221" y="994"/>
                </a:lnTo>
                <a:lnTo>
                  <a:pt x="1170" y="988"/>
                </a:lnTo>
                <a:lnTo>
                  <a:pt x="1092" y="1090"/>
                </a:lnTo>
                <a:lnTo>
                  <a:pt x="996" y="1096"/>
                </a:lnTo>
                <a:lnTo>
                  <a:pt x="1009" y="1215"/>
                </a:lnTo>
                <a:lnTo>
                  <a:pt x="955" y="1189"/>
                </a:lnTo>
                <a:lnTo>
                  <a:pt x="949" y="1206"/>
                </a:lnTo>
                <a:lnTo>
                  <a:pt x="913" y="1203"/>
                </a:lnTo>
                <a:lnTo>
                  <a:pt x="912" y="1222"/>
                </a:lnTo>
                <a:lnTo>
                  <a:pt x="894" y="1227"/>
                </a:lnTo>
                <a:lnTo>
                  <a:pt x="885" y="1197"/>
                </a:lnTo>
                <a:lnTo>
                  <a:pt x="706" y="1155"/>
                </a:lnTo>
                <a:lnTo>
                  <a:pt x="675" y="1137"/>
                </a:lnTo>
                <a:lnTo>
                  <a:pt x="573" y="1101"/>
                </a:lnTo>
                <a:lnTo>
                  <a:pt x="543" y="1176"/>
                </a:lnTo>
                <a:lnTo>
                  <a:pt x="526" y="1176"/>
                </a:lnTo>
                <a:lnTo>
                  <a:pt x="523" y="1218"/>
                </a:lnTo>
                <a:lnTo>
                  <a:pt x="462" y="1174"/>
                </a:lnTo>
                <a:lnTo>
                  <a:pt x="463" y="1152"/>
                </a:lnTo>
                <a:lnTo>
                  <a:pt x="420" y="1143"/>
                </a:lnTo>
                <a:lnTo>
                  <a:pt x="402" y="1144"/>
                </a:lnTo>
                <a:lnTo>
                  <a:pt x="351" y="1123"/>
                </a:lnTo>
                <a:lnTo>
                  <a:pt x="300" y="1153"/>
                </a:lnTo>
                <a:lnTo>
                  <a:pt x="244" y="1144"/>
                </a:lnTo>
                <a:lnTo>
                  <a:pt x="147" y="1189"/>
                </a:lnTo>
                <a:lnTo>
                  <a:pt x="133" y="1174"/>
                </a:lnTo>
                <a:lnTo>
                  <a:pt x="145" y="1156"/>
                </a:lnTo>
                <a:lnTo>
                  <a:pt x="226" y="1134"/>
                </a:lnTo>
                <a:lnTo>
                  <a:pt x="220" y="1119"/>
                </a:lnTo>
                <a:lnTo>
                  <a:pt x="226" y="1102"/>
                </a:lnTo>
                <a:lnTo>
                  <a:pt x="214" y="1101"/>
                </a:lnTo>
                <a:lnTo>
                  <a:pt x="162" y="1111"/>
                </a:lnTo>
                <a:lnTo>
                  <a:pt x="115" y="1041"/>
                </a:lnTo>
                <a:lnTo>
                  <a:pt x="126" y="1020"/>
                </a:lnTo>
                <a:lnTo>
                  <a:pt x="144" y="1015"/>
                </a:lnTo>
                <a:lnTo>
                  <a:pt x="145" y="1003"/>
                </a:lnTo>
                <a:lnTo>
                  <a:pt x="81" y="993"/>
                </a:lnTo>
                <a:lnTo>
                  <a:pt x="66" y="993"/>
                </a:lnTo>
                <a:lnTo>
                  <a:pt x="52" y="930"/>
                </a:lnTo>
                <a:lnTo>
                  <a:pt x="0" y="898"/>
                </a:lnTo>
                <a:lnTo>
                  <a:pt x="22" y="891"/>
                </a:lnTo>
                <a:lnTo>
                  <a:pt x="28" y="862"/>
                </a:lnTo>
                <a:lnTo>
                  <a:pt x="76" y="811"/>
                </a:lnTo>
                <a:lnTo>
                  <a:pt x="100" y="717"/>
                </a:lnTo>
                <a:lnTo>
                  <a:pt x="85" y="699"/>
                </a:lnTo>
                <a:lnTo>
                  <a:pt x="111" y="676"/>
                </a:lnTo>
                <a:lnTo>
                  <a:pt x="52" y="634"/>
                </a:lnTo>
                <a:lnTo>
                  <a:pt x="55" y="606"/>
                </a:lnTo>
                <a:lnTo>
                  <a:pt x="67" y="591"/>
                </a:lnTo>
                <a:lnTo>
                  <a:pt x="10" y="591"/>
                </a:lnTo>
                <a:lnTo>
                  <a:pt x="60" y="556"/>
                </a:lnTo>
                <a:lnTo>
                  <a:pt x="73" y="555"/>
                </a:lnTo>
                <a:lnTo>
                  <a:pt x="45" y="522"/>
                </a:lnTo>
                <a:lnTo>
                  <a:pt x="48" y="453"/>
                </a:lnTo>
                <a:lnTo>
                  <a:pt x="84" y="403"/>
                </a:lnTo>
                <a:lnTo>
                  <a:pt x="102" y="393"/>
                </a:lnTo>
                <a:lnTo>
                  <a:pt x="94" y="363"/>
                </a:lnTo>
                <a:lnTo>
                  <a:pt x="104" y="333"/>
                </a:lnTo>
                <a:lnTo>
                  <a:pt x="136" y="375"/>
                </a:lnTo>
                <a:lnTo>
                  <a:pt x="178" y="394"/>
                </a:lnTo>
                <a:lnTo>
                  <a:pt x="196" y="421"/>
                </a:lnTo>
                <a:lnTo>
                  <a:pt x="236" y="439"/>
                </a:lnTo>
                <a:lnTo>
                  <a:pt x="220" y="468"/>
                </a:lnTo>
                <a:lnTo>
                  <a:pt x="232" y="502"/>
                </a:lnTo>
                <a:lnTo>
                  <a:pt x="268" y="493"/>
                </a:lnTo>
                <a:lnTo>
                  <a:pt x="293" y="487"/>
                </a:lnTo>
                <a:lnTo>
                  <a:pt x="307" y="451"/>
                </a:lnTo>
                <a:lnTo>
                  <a:pt x="329" y="454"/>
                </a:lnTo>
                <a:lnTo>
                  <a:pt x="331" y="427"/>
                </a:lnTo>
                <a:lnTo>
                  <a:pt x="353" y="415"/>
                </a:lnTo>
                <a:lnTo>
                  <a:pt x="329" y="394"/>
                </a:lnTo>
                <a:lnTo>
                  <a:pt x="400" y="391"/>
                </a:lnTo>
                <a:lnTo>
                  <a:pt x="454" y="339"/>
                </a:lnTo>
                <a:lnTo>
                  <a:pt x="416" y="325"/>
                </a:lnTo>
                <a:lnTo>
                  <a:pt x="428" y="301"/>
                </a:lnTo>
                <a:lnTo>
                  <a:pt x="470" y="286"/>
                </a:lnTo>
                <a:lnTo>
                  <a:pt x="494" y="297"/>
                </a:lnTo>
                <a:lnTo>
                  <a:pt x="527" y="282"/>
                </a:lnTo>
                <a:lnTo>
                  <a:pt x="551" y="253"/>
                </a:lnTo>
                <a:lnTo>
                  <a:pt x="580" y="262"/>
                </a:lnTo>
                <a:lnTo>
                  <a:pt x="608" y="241"/>
                </a:lnTo>
                <a:lnTo>
                  <a:pt x="643" y="223"/>
                </a:lnTo>
                <a:lnTo>
                  <a:pt x="625" y="192"/>
                </a:lnTo>
                <a:lnTo>
                  <a:pt x="649" y="189"/>
                </a:lnTo>
                <a:lnTo>
                  <a:pt x="677" y="238"/>
                </a:lnTo>
                <a:lnTo>
                  <a:pt x="736" y="246"/>
                </a:lnTo>
                <a:lnTo>
                  <a:pt x="746" y="235"/>
                </a:lnTo>
                <a:lnTo>
                  <a:pt x="730" y="205"/>
                </a:lnTo>
                <a:lnTo>
                  <a:pt x="777" y="202"/>
                </a:lnTo>
                <a:close/>
              </a:path>
            </a:pathLst>
          </a:custGeom>
          <a:solidFill>
            <a:srgbClr val="C8C8C8"/>
          </a:solidFill>
          <a:ln w="19050" cap="flat" cmpd="sng">
            <a:solidFill>
              <a:schemeClr val="tx1"/>
            </a:solidFill>
            <a:prstDash val="solid"/>
            <a:round/>
            <a:headEnd type="none" w="med" len="med"/>
            <a:tailEnd type="none" w="med" len="med"/>
          </a:ln>
          <a:effectLst/>
        </p:spPr>
        <p:txBody>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3333FF"/>
              </a:solidFill>
              <a:effectLst/>
              <a:uLnTx/>
              <a:uFillTx/>
              <a:latin typeface="Arial"/>
              <a:ea typeface="+mn-ea"/>
              <a:cs typeface="+mn-cs"/>
            </a:endParaRPr>
          </a:p>
        </p:txBody>
      </p:sp>
      <p:sp>
        <p:nvSpPr>
          <p:cNvPr id="442" name="Ellipse 441"/>
          <p:cNvSpPr/>
          <p:nvPr/>
        </p:nvSpPr>
        <p:spPr bwMode="auto">
          <a:xfrm flipH="1">
            <a:off x="6662323" y="3582651"/>
            <a:ext cx="98393" cy="102803"/>
          </a:xfrm>
          <a:prstGeom prst="ellipse">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43" name="Abgerundetes Rechteck 442"/>
          <p:cNvSpPr/>
          <p:nvPr/>
        </p:nvSpPr>
        <p:spPr bwMode="auto">
          <a:xfrm flipH="1">
            <a:off x="6664911" y="3688444"/>
            <a:ext cx="94781" cy="246227"/>
          </a:xfrm>
          <a:prstGeom prst="roundRect">
            <a:avLst>
              <a:gd name="adj" fmla="val 30598"/>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2" name="Gruppieren 21"/>
          <p:cNvGrpSpPr/>
          <p:nvPr/>
        </p:nvGrpSpPr>
        <p:grpSpPr>
          <a:xfrm>
            <a:off x="6670608" y="3934711"/>
            <a:ext cx="83387" cy="189092"/>
            <a:chOff x="6667706" y="4339641"/>
            <a:chExt cx="83387" cy="189092"/>
          </a:xfrm>
        </p:grpSpPr>
        <p:sp>
          <p:nvSpPr>
            <p:cNvPr id="444" name="Abgerundetes Rechteck 443"/>
            <p:cNvSpPr/>
            <p:nvPr/>
          </p:nvSpPr>
          <p:spPr bwMode="auto">
            <a:xfrm flipH="1">
              <a:off x="6717765" y="4339641"/>
              <a:ext cx="33328" cy="189092"/>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45" name="Abgerundetes Rechteck 444"/>
            <p:cNvSpPr/>
            <p:nvPr/>
          </p:nvSpPr>
          <p:spPr bwMode="auto">
            <a:xfrm flipH="1">
              <a:off x="6667706" y="4339641"/>
              <a:ext cx="33328" cy="189092"/>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46" name="Abgerundetes Rechteck 445"/>
          <p:cNvSpPr/>
          <p:nvPr/>
        </p:nvSpPr>
        <p:spPr bwMode="auto">
          <a:xfrm rot="20700000">
            <a:off x="6778328" y="3704119"/>
            <a:ext cx="33328" cy="180538"/>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47" name="Abgerundetes Rechteck 446"/>
          <p:cNvSpPr/>
          <p:nvPr/>
        </p:nvSpPr>
        <p:spPr bwMode="auto">
          <a:xfrm rot="900000" flipH="1">
            <a:off x="6612946" y="3704119"/>
            <a:ext cx="33328" cy="180538"/>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12" name="Ellipse 411"/>
          <p:cNvSpPr/>
          <p:nvPr/>
        </p:nvSpPr>
        <p:spPr bwMode="auto">
          <a:xfrm flipH="1">
            <a:off x="8282742" y="2342195"/>
            <a:ext cx="72096" cy="72097"/>
          </a:xfrm>
          <a:prstGeom prst="ellipse">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13" name="Abgerundetes Rechteck 412"/>
          <p:cNvSpPr/>
          <p:nvPr/>
        </p:nvSpPr>
        <p:spPr bwMode="auto">
          <a:xfrm flipH="1">
            <a:off x="8284638" y="2416386"/>
            <a:ext cx="69450" cy="172680"/>
          </a:xfrm>
          <a:prstGeom prst="roundRect">
            <a:avLst>
              <a:gd name="adj" fmla="val 30598"/>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5" name="Gruppieren 24"/>
          <p:cNvGrpSpPr/>
          <p:nvPr/>
        </p:nvGrpSpPr>
        <p:grpSpPr>
          <a:xfrm>
            <a:off x="8288813" y="2589090"/>
            <a:ext cx="61101" cy="132613"/>
            <a:chOff x="8286687" y="2994020"/>
            <a:chExt cx="61101" cy="132613"/>
          </a:xfrm>
        </p:grpSpPr>
        <p:sp>
          <p:nvSpPr>
            <p:cNvPr id="414" name="Abgerundetes Rechteck 413"/>
            <p:cNvSpPr/>
            <p:nvPr/>
          </p:nvSpPr>
          <p:spPr bwMode="auto">
            <a:xfrm flipH="1">
              <a:off x="8323367" y="2994022"/>
              <a:ext cx="24421" cy="132611"/>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15" name="Abgerundetes Rechteck 414"/>
            <p:cNvSpPr/>
            <p:nvPr/>
          </p:nvSpPr>
          <p:spPr bwMode="auto">
            <a:xfrm flipH="1">
              <a:off x="8286687" y="2994020"/>
              <a:ext cx="24421" cy="132611"/>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16" name="Abgerundetes Rechteck 415"/>
          <p:cNvSpPr/>
          <p:nvPr/>
        </p:nvSpPr>
        <p:spPr bwMode="auto">
          <a:xfrm rot="20700000">
            <a:off x="8367738" y="2427376"/>
            <a:ext cx="24421" cy="126611"/>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17" name="Abgerundetes Rechteck 416"/>
          <p:cNvSpPr/>
          <p:nvPr/>
        </p:nvSpPr>
        <p:spPr bwMode="auto">
          <a:xfrm rot="900000" flipH="1">
            <a:off x="8246580" y="2427371"/>
            <a:ext cx="24421" cy="126611"/>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94" name="Ellipse 393"/>
          <p:cNvSpPr/>
          <p:nvPr/>
        </p:nvSpPr>
        <p:spPr bwMode="auto">
          <a:xfrm flipH="1">
            <a:off x="8434748" y="2180555"/>
            <a:ext cx="98393" cy="102803"/>
          </a:xfrm>
          <a:prstGeom prst="ellipse">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95" name="Abgerundetes Rechteck 394"/>
          <p:cNvSpPr/>
          <p:nvPr/>
        </p:nvSpPr>
        <p:spPr bwMode="auto">
          <a:xfrm flipH="1">
            <a:off x="8437336" y="2286349"/>
            <a:ext cx="94781" cy="246228"/>
          </a:xfrm>
          <a:prstGeom prst="roundRect">
            <a:avLst>
              <a:gd name="adj" fmla="val 30598"/>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6" name="Gruppieren 25"/>
          <p:cNvGrpSpPr/>
          <p:nvPr/>
        </p:nvGrpSpPr>
        <p:grpSpPr>
          <a:xfrm>
            <a:off x="8443033" y="2532614"/>
            <a:ext cx="83387" cy="189095"/>
            <a:chOff x="8440131" y="2937544"/>
            <a:chExt cx="83387" cy="189095"/>
          </a:xfrm>
        </p:grpSpPr>
        <p:sp>
          <p:nvSpPr>
            <p:cNvPr id="396" name="Abgerundetes Rechteck 395"/>
            <p:cNvSpPr/>
            <p:nvPr/>
          </p:nvSpPr>
          <p:spPr bwMode="auto">
            <a:xfrm flipH="1">
              <a:off x="8490190" y="2937546"/>
              <a:ext cx="33328" cy="189093"/>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97" name="Abgerundetes Rechteck 396"/>
            <p:cNvSpPr/>
            <p:nvPr/>
          </p:nvSpPr>
          <p:spPr bwMode="auto">
            <a:xfrm flipH="1">
              <a:off x="8440131" y="2937544"/>
              <a:ext cx="33328" cy="189093"/>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98" name="Abgerundetes Rechteck 397"/>
          <p:cNvSpPr/>
          <p:nvPr/>
        </p:nvSpPr>
        <p:spPr bwMode="auto">
          <a:xfrm rot="20700000">
            <a:off x="8550749" y="2302019"/>
            <a:ext cx="33328" cy="180538"/>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99" name="Abgerundetes Rechteck 398"/>
          <p:cNvSpPr/>
          <p:nvPr/>
        </p:nvSpPr>
        <p:spPr bwMode="auto">
          <a:xfrm rot="900000" flipH="1">
            <a:off x="8385408" y="2302015"/>
            <a:ext cx="33328" cy="180538"/>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54" name="Ellipse 353"/>
          <p:cNvSpPr/>
          <p:nvPr/>
        </p:nvSpPr>
        <p:spPr bwMode="auto">
          <a:xfrm flipH="1">
            <a:off x="8939236" y="3705387"/>
            <a:ext cx="72096" cy="72097"/>
          </a:xfrm>
          <a:prstGeom prst="ellipse">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55" name="Abgerundetes Rechteck 354"/>
          <p:cNvSpPr/>
          <p:nvPr/>
        </p:nvSpPr>
        <p:spPr bwMode="auto">
          <a:xfrm flipH="1">
            <a:off x="8941132" y="3779578"/>
            <a:ext cx="69450" cy="172680"/>
          </a:xfrm>
          <a:prstGeom prst="roundRect">
            <a:avLst>
              <a:gd name="adj" fmla="val 30598"/>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9" name="Gruppieren 28"/>
          <p:cNvGrpSpPr/>
          <p:nvPr/>
        </p:nvGrpSpPr>
        <p:grpSpPr>
          <a:xfrm>
            <a:off x="8945307" y="3952282"/>
            <a:ext cx="61101" cy="132613"/>
            <a:chOff x="8943181" y="4357212"/>
            <a:chExt cx="61101" cy="132613"/>
          </a:xfrm>
          <a:solidFill>
            <a:srgbClr val="464B71"/>
          </a:solidFill>
        </p:grpSpPr>
        <p:sp>
          <p:nvSpPr>
            <p:cNvPr id="356" name="Abgerundetes Rechteck 355"/>
            <p:cNvSpPr/>
            <p:nvPr/>
          </p:nvSpPr>
          <p:spPr bwMode="auto">
            <a:xfrm flipH="1">
              <a:off x="8979861" y="4357214"/>
              <a:ext cx="24421" cy="132611"/>
            </a:xfrm>
            <a:prstGeom prst="roundRect">
              <a:avLst>
                <a:gd name="adj" fmla="val 50000"/>
              </a:avLst>
            </a:prstGeom>
            <a:grp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57" name="Abgerundetes Rechteck 356"/>
            <p:cNvSpPr/>
            <p:nvPr/>
          </p:nvSpPr>
          <p:spPr bwMode="auto">
            <a:xfrm flipH="1">
              <a:off x="8943181" y="4357212"/>
              <a:ext cx="24421" cy="132611"/>
            </a:xfrm>
            <a:prstGeom prst="roundRect">
              <a:avLst>
                <a:gd name="adj" fmla="val 50000"/>
              </a:avLst>
            </a:prstGeom>
            <a:grp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58" name="Abgerundetes Rechteck 357"/>
          <p:cNvSpPr/>
          <p:nvPr/>
        </p:nvSpPr>
        <p:spPr bwMode="auto">
          <a:xfrm rot="20700000">
            <a:off x="9024232" y="3790568"/>
            <a:ext cx="24421" cy="126611"/>
          </a:xfrm>
          <a:prstGeom prst="roundRect">
            <a:avLst>
              <a:gd name="adj" fmla="val 50000"/>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59" name="Abgerundetes Rechteck 358"/>
          <p:cNvSpPr/>
          <p:nvPr/>
        </p:nvSpPr>
        <p:spPr bwMode="auto">
          <a:xfrm rot="900000" flipH="1">
            <a:off x="8903074" y="3790563"/>
            <a:ext cx="24421" cy="126611"/>
          </a:xfrm>
          <a:prstGeom prst="roundRect">
            <a:avLst>
              <a:gd name="adj" fmla="val 50000"/>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48" name="Ellipse 347"/>
          <p:cNvSpPr/>
          <p:nvPr/>
        </p:nvSpPr>
        <p:spPr bwMode="auto">
          <a:xfrm flipH="1">
            <a:off x="8800427" y="3705387"/>
            <a:ext cx="72096" cy="72097"/>
          </a:xfrm>
          <a:prstGeom prst="ellipse">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49" name="Abgerundetes Rechteck 348"/>
          <p:cNvSpPr/>
          <p:nvPr/>
        </p:nvSpPr>
        <p:spPr bwMode="auto">
          <a:xfrm flipH="1">
            <a:off x="8802323" y="3779578"/>
            <a:ext cx="69450" cy="172680"/>
          </a:xfrm>
          <a:prstGeom prst="roundRect">
            <a:avLst>
              <a:gd name="adj" fmla="val 30598"/>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8" name="Gruppieren 27"/>
          <p:cNvGrpSpPr/>
          <p:nvPr/>
        </p:nvGrpSpPr>
        <p:grpSpPr>
          <a:xfrm>
            <a:off x="8806498" y="3952282"/>
            <a:ext cx="61101" cy="132613"/>
            <a:chOff x="8804372" y="4357212"/>
            <a:chExt cx="61101" cy="132613"/>
          </a:xfrm>
          <a:solidFill>
            <a:srgbClr val="464B71"/>
          </a:solidFill>
        </p:grpSpPr>
        <p:sp>
          <p:nvSpPr>
            <p:cNvPr id="350" name="Abgerundetes Rechteck 349"/>
            <p:cNvSpPr/>
            <p:nvPr/>
          </p:nvSpPr>
          <p:spPr bwMode="auto">
            <a:xfrm flipH="1">
              <a:off x="8841052" y="4357214"/>
              <a:ext cx="24421" cy="132611"/>
            </a:xfrm>
            <a:prstGeom prst="roundRect">
              <a:avLst>
                <a:gd name="adj" fmla="val 50000"/>
              </a:avLst>
            </a:prstGeom>
            <a:grp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51" name="Abgerundetes Rechteck 350"/>
            <p:cNvSpPr/>
            <p:nvPr/>
          </p:nvSpPr>
          <p:spPr bwMode="auto">
            <a:xfrm flipH="1">
              <a:off x="8804372" y="4357212"/>
              <a:ext cx="24421" cy="132611"/>
            </a:xfrm>
            <a:prstGeom prst="roundRect">
              <a:avLst>
                <a:gd name="adj" fmla="val 50000"/>
              </a:avLst>
            </a:prstGeom>
            <a:grp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52" name="Abgerundetes Rechteck 351"/>
          <p:cNvSpPr/>
          <p:nvPr/>
        </p:nvSpPr>
        <p:spPr bwMode="auto">
          <a:xfrm rot="20700000">
            <a:off x="8885423" y="3790568"/>
            <a:ext cx="24421" cy="126611"/>
          </a:xfrm>
          <a:prstGeom prst="roundRect">
            <a:avLst>
              <a:gd name="adj" fmla="val 50000"/>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53" name="Abgerundetes Rechteck 352"/>
          <p:cNvSpPr/>
          <p:nvPr/>
        </p:nvSpPr>
        <p:spPr bwMode="auto">
          <a:xfrm rot="900000" flipH="1">
            <a:off x="8764265" y="3790563"/>
            <a:ext cx="24421" cy="126611"/>
          </a:xfrm>
          <a:prstGeom prst="roundRect">
            <a:avLst>
              <a:gd name="adj" fmla="val 50000"/>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42" name="Ellipse 341"/>
          <p:cNvSpPr/>
          <p:nvPr/>
        </p:nvSpPr>
        <p:spPr bwMode="auto">
          <a:xfrm flipH="1">
            <a:off x="8621707" y="3543747"/>
            <a:ext cx="98392" cy="102803"/>
          </a:xfrm>
          <a:prstGeom prst="ellipse">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43" name="Abgerundetes Rechteck 342"/>
          <p:cNvSpPr/>
          <p:nvPr/>
        </p:nvSpPr>
        <p:spPr bwMode="auto">
          <a:xfrm flipH="1">
            <a:off x="8624295" y="3649541"/>
            <a:ext cx="94780" cy="246228"/>
          </a:xfrm>
          <a:prstGeom prst="roundRect">
            <a:avLst>
              <a:gd name="adj" fmla="val 30598"/>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7" name="Gruppieren 26"/>
          <p:cNvGrpSpPr/>
          <p:nvPr/>
        </p:nvGrpSpPr>
        <p:grpSpPr>
          <a:xfrm>
            <a:off x="8629992" y="3895806"/>
            <a:ext cx="83387" cy="189095"/>
            <a:chOff x="8627090" y="4300736"/>
            <a:chExt cx="83387" cy="189095"/>
          </a:xfrm>
          <a:solidFill>
            <a:srgbClr val="464B71"/>
          </a:solidFill>
        </p:grpSpPr>
        <p:sp>
          <p:nvSpPr>
            <p:cNvPr id="344" name="Abgerundetes Rechteck 343"/>
            <p:cNvSpPr/>
            <p:nvPr/>
          </p:nvSpPr>
          <p:spPr bwMode="auto">
            <a:xfrm flipH="1">
              <a:off x="8677149" y="4300738"/>
              <a:ext cx="33328" cy="189093"/>
            </a:xfrm>
            <a:prstGeom prst="roundRect">
              <a:avLst>
                <a:gd name="adj" fmla="val 50000"/>
              </a:avLst>
            </a:prstGeom>
            <a:grp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45" name="Abgerundetes Rechteck 344"/>
            <p:cNvSpPr/>
            <p:nvPr/>
          </p:nvSpPr>
          <p:spPr bwMode="auto">
            <a:xfrm flipH="1">
              <a:off x="8627090" y="4300736"/>
              <a:ext cx="33328" cy="189093"/>
            </a:xfrm>
            <a:prstGeom prst="roundRect">
              <a:avLst>
                <a:gd name="adj" fmla="val 50000"/>
              </a:avLst>
            </a:prstGeom>
            <a:grp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46" name="Abgerundetes Rechteck 345"/>
          <p:cNvSpPr/>
          <p:nvPr/>
        </p:nvSpPr>
        <p:spPr bwMode="auto">
          <a:xfrm rot="20700000">
            <a:off x="8737707" y="3665211"/>
            <a:ext cx="33328" cy="180538"/>
          </a:xfrm>
          <a:prstGeom prst="roundRect">
            <a:avLst>
              <a:gd name="adj" fmla="val 50000"/>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47" name="Abgerundetes Rechteck 346"/>
          <p:cNvSpPr/>
          <p:nvPr/>
        </p:nvSpPr>
        <p:spPr bwMode="auto">
          <a:xfrm rot="900000" flipH="1">
            <a:off x="8572367" y="3665207"/>
            <a:ext cx="33328" cy="180538"/>
          </a:xfrm>
          <a:prstGeom prst="roundRect">
            <a:avLst>
              <a:gd name="adj" fmla="val 50000"/>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36" name="Ellipse 335"/>
          <p:cNvSpPr/>
          <p:nvPr/>
        </p:nvSpPr>
        <p:spPr bwMode="auto">
          <a:xfrm flipH="1">
            <a:off x="9091243" y="3543747"/>
            <a:ext cx="98392" cy="102803"/>
          </a:xfrm>
          <a:prstGeom prst="ellipse">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37" name="Abgerundetes Rechteck 336"/>
          <p:cNvSpPr/>
          <p:nvPr/>
        </p:nvSpPr>
        <p:spPr bwMode="auto">
          <a:xfrm flipH="1">
            <a:off x="9093831" y="3649541"/>
            <a:ext cx="94780" cy="246228"/>
          </a:xfrm>
          <a:prstGeom prst="roundRect">
            <a:avLst>
              <a:gd name="adj" fmla="val 30598"/>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0" name="Gruppieren 29"/>
          <p:cNvGrpSpPr/>
          <p:nvPr/>
        </p:nvGrpSpPr>
        <p:grpSpPr>
          <a:xfrm>
            <a:off x="9099528" y="3895806"/>
            <a:ext cx="83387" cy="189095"/>
            <a:chOff x="9096626" y="4300736"/>
            <a:chExt cx="83387" cy="189095"/>
          </a:xfrm>
          <a:solidFill>
            <a:srgbClr val="464B71"/>
          </a:solidFill>
        </p:grpSpPr>
        <p:sp>
          <p:nvSpPr>
            <p:cNvPr id="338" name="Abgerundetes Rechteck 337"/>
            <p:cNvSpPr/>
            <p:nvPr/>
          </p:nvSpPr>
          <p:spPr bwMode="auto">
            <a:xfrm flipH="1">
              <a:off x="9146685" y="4300738"/>
              <a:ext cx="33328" cy="189093"/>
            </a:xfrm>
            <a:prstGeom prst="roundRect">
              <a:avLst>
                <a:gd name="adj" fmla="val 50000"/>
              </a:avLst>
            </a:prstGeom>
            <a:grp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39" name="Abgerundetes Rechteck 338"/>
            <p:cNvSpPr/>
            <p:nvPr/>
          </p:nvSpPr>
          <p:spPr bwMode="auto">
            <a:xfrm flipH="1">
              <a:off x="9096626" y="4300736"/>
              <a:ext cx="33328" cy="189093"/>
            </a:xfrm>
            <a:prstGeom prst="roundRect">
              <a:avLst>
                <a:gd name="adj" fmla="val 50000"/>
              </a:avLst>
            </a:prstGeom>
            <a:grp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40" name="Abgerundetes Rechteck 339"/>
          <p:cNvSpPr/>
          <p:nvPr/>
        </p:nvSpPr>
        <p:spPr bwMode="auto">
          <a:xfrm rot="20700000">
            <a:off x="9207243" y="3665211"/>
            <a:ext cx="33328" cy="180538"/>
          </a:xfrm>
          <a:prstGeom prst="roundRect">
            <a:avLst>
              <a:gd name="adj" fmla="val 50000"/>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41" name="Abgerundetes Rechteck 340"/>
          <p:cNvSpPr/>
          <p:nvPr/>
        </p:nvSpPr>
        <p:spPr bwMode="auto">
          <a:xfrm rot="900000" flipH="1">
            <a:off x="9041903" y="3665207"/>
            <a:ext cx="33328" cy="180538"/>
          </a:xfrm>
          <a:prstGeom prst="roundRect">
            <a:avLst>
              <a:gd name="adj" fmla="val 50000"/>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9428080" name="Rectangle 112"/>
          <p:cNvSpPr>
            <a:spLocks noChangeArrowheads="1"/>
          </p:cNvSpPr>
          <p:nvPr/>
        </p:nvSpPr>
        <p:spPr bwMode="auto">
          <a:xfrm>
            <a:off x="6902450" y="417395"/>
            <a:ext cx="2366963" cy="862841"/>
          </a:xfrm>
          <a:prstGeom prst="rect">
            <a:avLst/>
          </a:prstGeom>
          <a:noFill/>
          <a:ln w="28575" algn="ctr">
            <a:noFill/>
            <a:miter lim="800000"/>
            <a:headEnd type="none" w="sm" len="sm"/>
            <a:tailEnd type="none" w="sm" len="sm"/>
          </a:ln>
        </p:spPr>
        <p:txBody>
          <a:bodyPr lIns="90000" tIns="43200" rIns="90000" bIns="43200">
            <a:spAutoFit/>
          </a:bodyPr>
          <a:lstStyle/>
          <a:p>
            <a:pPr marL="0" marR="0" lvl="0" indent="0" algn="ctr" defTabSz="914400" rtl="0" eaLnBrk="1" fontAlgn="base" latinLnBrk="0" hangingPunct="1">
              <a:lnSpc>
                <a:spcPct val="105000"/>
              </a:lnSpc>
              <a:spcBef>
                <a:spcPct val="35000"/>
              </a:spcBef>
              <a:spcAft>
                <a:spcPct val="25000"/>
              </a:spcAft>
              <a:buClrTx/>
              <a:buSzTx/>
              <a:buFont typeface="Wingdings" pitchFamily="2" charset="2"/>
              <a:buNone/>
              <a:tabLst>
                <a:tab pos="0" algn="l"/>
                <a:tab pos="355600" algn="l"/>
              </a:tabLst>
              <a:defRPr/>
            </a:pPr>
            <a:r>
              <a:rPr kumimoji="0" lang="de-AT" sz="2400" b="1" i="0" u="none" strike="noStrike" kern="1200" cap="none" spc="0" normalizeH="0" baseline="0" noProof="0" dirty="0">
                <a:ln>
                  <a:noFill/>
                </a:ln>
                <a:solidFill>
                  <a:srgbClr val="464B71"/>
                </a:solidFill>
                <a:effectLst/>
                <a:uLnTx/>
                <a:uFillTx/>
                <a:latin typeface="Arial"/>
                <a:ea typeface="+mn-ea"/>
                <a:cs typeface="+mn-cs"/>
              </a:rPr>
              <a:t>r</a:t>
            </a:r>
            <a:r>
              <a:rPr kumimoji="0" lang="de-DE" sz="2400" b="1" i="0" u="none" strike="noStrike" kern="1200" cap="none" spc="0" normalizeH="0" baseline="0" noProof="0" dirty="0" err="1">
                <a:ln>
                  <a:noFill/>
                </a:ln>
                <a:solidFill>
                  <a:srgbClr val="464B71"/>
                </a:solidFill>
                <a:effectLst/>
                <a:uLnTx/>
                <a:uFillTx/>
                <a:latin typeface="Arial"/>
                <a:ea typeface="+mn-ea"/>
                <a:cs typeface="+mn-cs"/>
              </a:rPr>
              <a:t>epräsentativeStichprobe</a:t>
            </a:r>
            <a:endParaRPr kumimoji="0" lang="de-DE" sz="2400" b="1" i="0" u="none" strike="noStrike" kern="1200" cap="none" spc="0" normalizeH="0" baseline="0" noProof="0" dirty="0">
              <a:ln>
                <a:noFill/>
              </a:ln>
              <a:solidFill>
                <a:srgbClr val="464B71"/>
              </a:solidFill>
              <a:effectLst/>
              <a:uLnTx/>
              <a:uFillTx/>
              <a:latin typeface="Arial"/>
              <a:ea typeface="+mn-ea"/>
              <a:cs typeface="+mn-cs"/>
            </a:endParaRPr>
          </a:p>
        </p:txBody>
      </p:sp>
      <p:sp>
        <p:nvSpPr>
          <p:cNvPr id="4575415" name="Text Box 186"/>
          <p:cNvSpPr txBox="1">
            <a:spLocks noChangeArrowheads="1"/>
          </p:cNvSpPr>
          <p:nvPr/>
        </p:nvSpPr>
        <p:spPr bwMode="auto">
          <a:xfrm>
            <a:off x="0" y="-3323"/>
            <a:ext cx="2717191" cy="463846"/>
          </a:xfrm>
          <a:prstGeom prst="rect">
            <a:avLst/>
          </a:prstGeom>
          <a:noFill/>
          <a:ln w="12700">
            <a:noFill/>
            <a:miter lim="800000"/>
            <a:headEnd/>
            <a:tailEnd/>
          </a:ln>
        </p:spPr>
        <p:txBody>
          <a:bodyPr wrap="none" lIns="126000" tIns="46800" rIns="90000" bIns="46800" anchor="ctr">
            <a:spAutoFit/>
          </a:bodyPr>
          <a:lstStyle/>
          <a:p>
            <a:pPr marL="0" marR="0" lvl="0" indent="0" algn="l" defTabSz="914400" rtl="0" eaLnBrk="1" fontAlgn="base" latinLnBrk="0" hangingPunct="1">
              <a:lnSpc>
                <a:spcPct val="100000"/>
              </a:lnSpc>
              <a:spcBef>
                <a:spcPct val="0"/>
              </a:spcBef>
              <a:spcAft>
                <a:spcPct val="25000"/>
              </a:spcAft>
              <a:buClrTx/>
              <a:buSzTx/>
              <a:buFontTx/>
              <a:buNone/>
              <a:tabLst/>
              <a:defRPr/>
            </a:pPr>
            <a:r>
              <a:rPr kumimoji="0" lang="de-DE" sz="2400" b="1" i="0" u="none" strike="noStrike" kern="1200" cap="none" spc="0" normalizeH="0" baseline="0" noProof="0">
                <a:ln>
                  <a:noFill/>
                </a:ln>
                <a:solidFill>
                  <a:srgbClr val="464B71"/>
                </a:solidFill>
                <a:effectLst/>
                <a:uLnTx/>
                <a:uFillTx/>
                <a:latin typeface="Arial"/>
                <a:ea typeface="+mn-ea"/>
                <a:cs typeface="+mn-cs"/>
              </a:rPr>
              <a:t>Repräsentativität</a:t>
            </a:r>
            <a:endParaRPr kumimoji="0" lang="de-AT" sz="2400" b="1" i="0" u="none" strike="noStrike" kern="1200" cap="none" spc="0" normalizeH="0" baseline="0" noProof="0">
              <a:ln>
                <a:noFill/>
              </a:ln>
              <a:solidFill>
                <a:srgbClr val="464B71"/>
              </a:solidFill>
              <a:effectLst/>
              <a:uLnTx/>
              <a:uFillTx/>
              <a:latin typeface="Arial"/>
              <a:ea typeface="+mn-ea"/>
              <a:cs typeface="+mn-cs"/>
            </a:endParaRPr>
          </a:p>
        </p:txBody>
      </p:sp>
      <p:sp>
        <p:nvSpPr>
          <p:cNvPr id="4575627" name="AutoShape 182"/>
          <p:cNvSpPr>
            <a:spLocks noChangeArrowheads="1"/>
          </p:cNvSpPr>
          <p:nvPr/>
        </p:nvSpPr>
        <p:spPr bwMode="auto">
          <a:xfrm>
            <a:off x="5529263" y="3336808"/>
            <a:ext cx="719137" cy="360362"/>
          </a:xfrm>
          <a:prstGeom prst="rightArrow">
            <a:avLst>
              <a:gd name="adj1" fmla="val 50000"/>
              <a:gd name="adj2" fmla="val 49890"/>
            </a:avLst>
          </a:prstGeom>
          <a:solidFill>
            <a:srgbClr val="464B71"/>
          </a:solidFill>
          <a:ln w="28575" algn="ctr">
            <a:solidFill>
              <a:srgbClr val="464B71"/>
            </a:solidFill>
            <a:miter lim="800000"/>
            <a:headEnd type="none" w="sm" len="sm"/>
            <a:tailEnd type="none" w="sm" len="sm"/>
          </a:ln>
        </p:spPr>
        <p:txBody>
          <a:bodyPr wrap="none" lIns="90000" tIns="43200" rIns="90000" bIns="43200" anchor="ctr"/>
          <a:lstStyle/>
          <a:p>
            <a:pPr marL="0" marR="0" lvl="0" indent="0" algn="ctr" defTabSz="914400" rtl="0" eaLnBrk="1" fontAlgn="base" latinLnBrk="0" hangingPunct="1">
              <a:lnSpc>
                <a:spcPct val="115000"/>
              </a:lnSpc>
              <a:spcBef>
                <a:spcPct val="0"/>
              </a:spcBef>
              <a:spcAft>
                <a:spcPct val="25000"/>
              </a:spcAft>
              <a:buClr>
                <a:srgbClr val="FF0000"/>
              </a:buClr>
              <a:buSzTx/>
              <a:buFont typeface="Arial" pitchFamily="34" charset="0"/>
              <a:buChar char="►"/>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2852869" name="Line 5"/>
          <p:cNvSpPr>
            <a:spLocks noChangeShapeType="1"/>
          </p:cNvSpPr>
          <p:nvPr/>
        </p:nvSpPr>
        <p:spPr bwMode="auto">
          <a:xfrm>
            <a:off x="8086725" y="1290520"/>
            <a:ext cx="0" cy="614363"/>
          </a:xfrm>
          <a:prstGeom prst="line">
            <a:avLst/>
          </a:prstGeom>
          <a:noFill/>
          <a:ln w="38100">
            <a:solidFill>
              <a:srgbClr val="464B71"/>
            </a:solidFill>
            <a:round/>
            <a:headEnd/>
            <a:tailEnd type="triangle" w="med" len="med"/>
          </a:ln>
        </p:spPr>
        <p:txBody>
          <a:bodyPr lIns="94615" tIns="46477" rIns="94615" bIns="46477"/>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3333FF"/>
              </a:solidFill>
              <a:effectLst/>
              <a:uLnTx/>
              <a:uFillTx/>
              <a:latin typeface="Arial"/>
              <a:ea typeface="+mn-ea"/>
              <a:cs typeface="+mn-cs"/>
            </a:endParaRPr>
          </a:p>
        </p:txBody>
      </p:sp>
      <p:sp>
        <p:nvSpPr>
          <p:cNvPr id="4629663" name="Freeform 6303"/>
          <p:cNvSpPr>
            <a:spLocks/>
          </p:cNvSpPr>
          <p:nvPr/>
        </p:nvSpPr>
        <p:spPr bwMode="auto">
          <a:xfrm>
            <a:off x="304800" y="1104783"/>
            <a:ext cx="5421313" cy="4252912"/>
          </a:xfrm>
          <a:custGeom>
            <a:avLst/>
            <a:gdLst/>
            <a:ahLst/>
            <a:cxnLst>
              <a:cxn ang="0">
                <a:pos x="765" y="150"/>
              </a:cxn>
              <a:cxn ang="0">
                <a:pos x="783" y="46"/>
              </a:cxn>
              <a:cxn ang="0">
                <a:pos x="829" y="0"/>
              </a:cxn>
              <a:cxn ang="0">
                <a:pos x="879" y="12"/>
              </a:cxn>
              <a:cxn ang="0">
                <a:pos x="1020" y="183"/>
              </a:cxn>
              <a:cxn ang="0">
                <a:pos x="1182" y="168"/>
              </a:cxn>
              <a:cxn ang="0">
                <a:pos x="1284" y="292"/>
              </a:cxn>
              <a:cxn ang="0">
                <a:pos x="1326" y="328"/>
              </a:cxn>
              <a:cxn ang="0">
                <a:pos x="1407" y="346"/>
              </a:cxn>
              <a:cxn ang="0">
                <a:pos x="1446" y="477"/>
              </a:cxn>
              <a:cxn ang="0">
                <a:pos x="1444" y="571"/>
              </a:cxn>
              <a:cxn ang="0">
                <a:pos x="1416" y="775"/>
              </a:cxn>
              <a:cxn ang="0">
                <a:pos x="1416" y="886"/>
              </a:cxn>
              <a:cxn ang="0">
                <a:pos x="1447" y="909"/>
              </a:cxn>
              <a:cxn ang="0">
                <a:pos x="1480" y="948"/>
              </a:cxn>
              <a:cxn ang="0">
                <a:pos x="1546" y="948"/>
              </a:cxn>
              <a:cxn ang="0">
                <a:pos x="1561" y="1024"/>
              </a:cxn>
              <a:cxn ang="0">
                <a:pos x="1314" y="978"/>
              </a:cxn>
              <a:cxn ang="0">
                <a:pos x="1221" y="994"/>
              </a:cxn>
              <a:cxn ang="0">
                <a:pos x="996" y="1096"/>
              </a:cxn>
              <a:cxn ang="0">
                <a:pos x="949" y="1206"/>
              </a:cxn>
              <a:cxn ang="0">
                <a:pos x="894" y="1227"/>
              </a:cxn>
              <a:cxn ang="0">
                <a:pos x="675" y="1137"/>
              </a:cxn>
              <a:cxn ang="0">
                <a:pos x="526" y="1176"/>
              </a:cxn>
              <a:cxn ang="0">
                <a:pos x="463" y="1152"/>
              </a:cxn>
              <a:cxn ang="0">
                <a:pos x="351" y="1123"/>
              </a:cxn>
              <a:cxn ang="0">
                <a:pos x="147" y="1189"/>
              </a:cxn>
              <a:cxn ang="0">
                <a:pos x="226" y="1134"/>
              </a:cxn>
              <a:cxn ang="0">
                <a:pos x="214" y="1101"/>
              </a:cxn>
              <a:cxn ang="0">
                <a:pos x="126" y="1020"/>
              </a:cxn>
              <a:cxn ang="0">
                <a:pos x="81" y="993"/>
              </a:cxn>
              <a:cxn ang="0">
                <a:pos x="0" y="898"/>
              </a:cxn>
              <a:cxn ang="0">
                <a:pos x="76" y="811"/>
              </a:cxn>
              <a:cxn ang="0">
                <a:pos x="111" y="676"/>
              </a:cxn>
              <a:cxn ang="0">
                <a:pos x="67" y="591"/>
              </a:cxn>
              <a:cxn ang="0">
                <a:pos x="73" y="555"/>
              </a:cxn>
              <a:cxn ang="0">
                <a:pos x="84" y="403"/>
              </a:cxn>
              <a:cxn ang="0">
                <a:pos x="104" y="333"/>
              </a:cxn>
              <a:cxn ang="0">
                <a:pos x="196" y="421"/>
              </a:cxn>
              <a:cxn ang="0">
                <a:pos x="232" y="502"/>
              </a:cxn>
              <a:cxn ang="0">
                <a:pos x="307" y="451"/>
              </a:cxn>
              <a:cxn ang="0">
                <a:pos x="353" y="415"/>
              </a:cxn>
              <a:cxn ang="0">
                <a:pos x="454" y="339"/>
              </a:cxn>
              <a:cxn ang="0">
                <a:pos x="470" y="286"/>
              </a:cxn>
              <a:cxn ang="0">
                <a:pos x="551" y="253"/>
              </a:cxn>
              <a:cxn ang="0">
                <a:pos x="643" y="223"/>
              </a:cxn>
              <a:cxn ang="0">
                <a:pos x="677" y="238"/>
              </a:cxn>
              <a:cxn ang="0">
                <a:pos x="730" y="205"/>
              </a:cxn>
            </a:cxnLst>
            <a:rect l="0" t="0" r="r" b="b"/>
            <a:pathLst>
              <a:path w="1564" h="1227">
                <a:moveTo>
                  <a:pt x="777" y="202"/>
                </a:moveTo>
                <a:lnTo>
                  <a:pt x="774" y="165"/>
                </a:lnTo>
                <a:lnTo>
                  <a:pt x="765" y="150"/>
                </a:lnTo>
                <a:lnTo>
                  <a:pt x="780" y="117"/>
                </a:lnTo>
                <a:lnTo>
                  <a:pt x="801" y="123"/>
                </a:lnTo>
                <a:lnTo>
                  <a:pt x="783" y="46"/>
                </a:lnTo>
                <a:lnTo>
                  <a:pt x="801" y="13"/>
                </a:lnTo>
                <a:lnTo>
                  <a:pt x="813" y="15"/>
                </a:lnTo>
                <a:lnTo>
                  <a:pt x="829" y="0"/>
                </a:lnTo>
                <a:lnTo>
                  <a:pt x="844" y="24"/>
                </a:lnTo>
                <a:lnTo>
                  <a:pt x="868" y="31"/>
                </a:lnTo>
                <a:lnTo>
                  <a:pt x="879" y="12"/>
                </a:lnTo>
                <a:lnTo>
                  <a:pt x="936" y="0"/>
                </a:lnTo>
                <a:lnTo>
                  <a:pt x="1009" y="31"/>
                </a:lnTo>
                <a:lnTo>
                  <a:pt x="1020" y="183"/>
                </a:lnTo>
                <a:lnTo>
                  <a:pt x="1180" y="292"/>
                </a:lnTo>
                <a:lnTo>
                  <a:pt x="1189" y="240"/>
                </a:lnTo>
                <a:lnTo>
                  <a:pt x="1182" y="168"/>
                </a:lnTo>
                <a:lnTo>
                  <a:pt x="1248" y="177"/>
                </a:lnTo>
                <a:lnTo>
                  <a:pt x="1309" y="216"/>
                </a:lnTo>
                <a:lnTo>
                  <a:pt x="1284" y="292"/>
                </a:lnTo>
                <a:lnTo>
                  <a:pt x="1309" y="309"/>
                </a:lnTo>
                <a:lnTo>
                  <a:pt x="1308" y="322"/>
                </a:lnTo>
                <a:lnTo>
                  <a:pt x="1326" y="328"/>
                </a:lnTo>
                <a:lnTo>
                  <a:pt x="1351" y="352"/>
                </a:lnTo>
                <a:lnTo>
                  <a:pt x="1375" y="357"/>
                </a:lnTo>
                <a:lnTo>
                  <a:pt x="1407" y="346"/>
                </a:lnTo>
                <a:lnTo>
                  <a:pt x="1438" y="354"/>
                </a:lnTo>
                <a:lnTo>
                  <a:pt x="1411" y="469"/>
                </a:lnTo>
                <a:lnTo>
                  <a:pt x="1446" y="477"/>
                </a:lnTo>
                <a:lnTo>
                  <a:pt x="1447" y="493"/>
                </a:lnTo>
                <a:lnTo>
                  <a:pt x="1461" y="496"/>
                </a:lnTo>
                <a:lnTo>
                  <a:pt x="1444" y="571"/>
                </a:lnTo>
                <a:lnTo>
                  <a:pt x="1437" y="634"/>
                </a:lnTo>
                <a:lnTo>
                  <a:pt x="1402" y="727"/>
                </a:lnTo>
                <a:lnTo>
                  <a:pt x="1416" y="775"/>
                </a:lnTo>
                <a:lnTo>
                  <a:pt x="1408" y="850"/>
                </a:lnTo>
                <a:lnTo>
                  <a:pt x="1408" y="874"/>
                </a:lnTo>
                <a:lnTo>
                  <a:pt x="1416" y="886"/>
                </a:lnTo>
                <a:lnTo>
                  <a:pt x="1449" y="859"/>
                </a:lnTo>
                <a:lnTo>
                  <a:pt x="1461" y="891"/>
                </a:lnTo>
                <a:lnTo>
                  <a:pt x="1447" y="909"/>
                </a:lnTo>
                <a:lnTo>
                  <a:pt x="1464" y="955"/>
                </a:lnTo>
                <a:lnTo>
                  <a:pt x="1477" y="958"/>
                </a:lnTo>
                <a:lnTo>
                  <a:pt x="1480" y="948"/>
                </a:lnTo>
                <a:lnTo>
                  <a:pt x="1500" y="955"/>
                </a:lnTo>
                <a:lnTo>
                  <a:pt x="1524" y="954"/>
                </a:lnTo>
                <a:lnTo>
                  <a:pt x="1546" y="948"/>
                </a:lnTo>
                <a:lnTo>
                  <a:pt x="1558" y="975"/>
                </a:lnTo>
                <a:lnTo>
                  <a:pt x="1554" y="994"/>
                </a:lnTo>
                <a:lnTo>
                  <a:pt x="1561" y="1024"/>
                </a:lnTo>
                <a:lnTo>
                  <a:pt x="1564" y="1111"/>
                </a:lnTo>
                <a:lnTo>
                  <a:pt x="1441" y="1077"/>
                </a:lnTo>
                <a:lnTo>
                  <a:pt x="1314" y="978"/>
                </a:lnTo>
                <a:lnTo>
                  <a:pt x="1257" y="991"/>
                </a:lnTo>
                <a:lnTo>
                  <a:pt x="1234" y="972"/>
                </a:lnTo>
                <a:lnTo>
                  <a:pt x="1221" y="994"/>
                </a:lnTo>
                <a:lnTo>
                  <a:pt x="1170" y="988"/>
                </a:lnTo>
                <a:lnTo>
                  <a:pt x="1092" y="1090"/>
                </a:lnTo>
                <a:lnTo>
                  <a:pt x="996" y="1096"/>
                </a:lnTo>
                <a:lnTo>
                  <a:pt x="1009" y="1215"/>
                </a:lnTo>
                <a:lnTo>
                  <a:pt x="955" y="1189"/>
                </a:lnTo>
                <a:lnTo>
                  <a:pt x="949" y="1206"/>
                </a:lnTo>
                <a:lnTo>
                  <a:pt x="913" y="1203"/>
                </a:lnTo>
                <a:lnTo>
                  <a:pt x="912" y="1222"/>
                </a:lnTo>
                <a:lnTo>
                  <a:pt x="894" y="1227"/>
                </a:lnTo>
                <a:lnTo>
                  <a:pt x="885" y="1197"/>
                </a:lnTo>
                <a:lnTo>
                  <a:pt x="706" y="1155"/>
                </a:lnTo>
                <a:lnTo>
                  <a:pt x="675" y="1137"/>
                </a:lnTo>
                <a:lnTo>
                  <a:pt x="573" y="1101"/>
                </a:lnTo>
                <a:lnTo>
                  <a:pt x="543" y="1176"/>
                </a:lnTo>
                <a:lnTo>
                  <a:pt x="526" y="1176"/>
                </a:lnTo>
                <a:lnTo>
                  <a:pt x="523" y="1218"/>
                </a:lnTo>
                <a:lnTo>
                  <a:pt x="462" y="1174"/>
                </a:lnTo>
                <a:lnTo>
                  <a:pt x="463" y="1152"/>
                </a:lnTo>
                <a:lnTo>
                  <a:pt x="420" y="1143"/>
                </a:lnTo>
                <a:lnTo>
                  <a:pt x="402" y="1144"/>
                </a:lnTo>
                <a:lnTo>
                  <a:pt x="351" y="1123"/>
                </a:lnTo>
                <a:lnTo>
                  <a:pt x="300" y="1153"/>
                </a:lnTo>
                <a:lnTo>
                  <a:pt x="244" y="1144"/>
                </a:lnTo>
                <a:lnTo>
                  <a:pt x="147" y="1189"/>
                </a:lnTo>
                <a:lnTo>
                  <a:pt x="133" y="1174"/>
                </a:lnTo>
                <a:lnTo>
                  <a:pt x="145" y="1156"/>
                </a:lnTo>
                <a:lnTo>
                  <a:pt x="226" y="1134"/>
                </a:lnTo>
                <a:lnTo>
                  <a:pt x="220" y="1119"/>
                </a:lnTo>
                <a:lnTo>
                  <a:pt x="226" y="1102"/>
                </a:lnTo>
                <a:lnTo>
                  <a:pt x="214" y="1101"/>
                </a:lnTo>
                <a:lnTo>
                  <a:pt x="162" y="1111"/>
                </a:lnTo>
                <a:lnTo>
                  <a:pt x="115" y="1041"/>
                </a:lnTo>
                <a:lnTo>
                  <a:pt x="126" y="1020"/>
                </a:lnTo>
                <a:lnTo>
                  <a:pt x="144" y="1015"/>
                </a:lnTo>
                <a:lnTo>
                  <a:pt x="145" y="1003"/>
                </a:lnTo>
                <a:lnTo>
                  <a:pt x="81" y="993"/>
                </a:lnTo>
                <a:lnTo>
                  <a:pt x="66" y="993"/>
                </a:lnTo>
                <a:lnTo>
                  <a:pt x="52" y="930"/>
                </a:lnTo>
                <a:lnTo>
                  <a:pt x="0" y="898"/>
                </a:lnTo>
                <a:lnTo>
                  <a:pt x="22" y="891"/>
                </a:lnTo>
                <a:lnTo>
                  <a:pt x="28" y="862"/>
                </a:lnTo>
                <a:lnTo>
                  <a:pt x="76" y="811"/>
                </a:lnTo>
                <a:lnTo>
                  <a:pt x="100" y="717"/>
                </a:lnTo>
                <a:lnTo>
                  <a:pt x="85" y="699"/>
                </a:lnTo>
                <a:lnTo>
                  <a:pt x="111" y="676"/>
                </a:lnTo>
                <a:lnTo>
                  <a:pt x="52" y="634"/>
                </a:lnTo>
                <a:lnTo>
                  <a:pt x="55" y="606"/>
                </a:lnTo>
                <a:lnTo>
                  <a:pt x="67" y="591"/>
                </a:lnTo>
                <a:lnTo>
                  <a:pt x="10" y="591"/>
                </a:lnTo>
                <a:lnTo>
                  <a:pt x="60" y="556"/>
                </a:lnTo>
                <a:lnTo>
                  <a:pt x="73" y="555"/>
                </a:lnTo>
                <a:lnTo>
                  <a:pt x="45" y="522"/>
                </a:lnTo>
                <a:lnTo>
                  <a:pt x="48" y="453"/>
                </a:lnTo>
                <a:lnTo>
                  <a:pt x="84" y="403"/>
                </a:lnTo>
                <a:lnTo>
                  <a:pt x="102" y="393"/>
                </a:lnTo>
                <a:lnTo>
                  <a:pt x="94" y="363"/>
                </a:lnTo>
                <a:lnTo>
                  <a:pt x="104" y="333"/>
                </a:lnTo>
                <a:lnTo>
                  <a:pt x="136" y="375"/>
                </a:lnTo>
                <a:lnTo>
                  <a:pt x="178" y="394"/>
                </a:lnTo>
                <a:lnTo>
                  <a:pt x="196" y="421"/>
                </a:lnTo>
                <a:lnTo>
                  <a:pt x="236" y="439"/>
                </a:lnTo>
                <a:lnTo>
                  <a:pt x="220" y="468"/>
                </a:lnTo>
                <a:lnTo>
                  <a:pt x="232" y="502"/>
                </a:lnTo>
                <a:lnTo>
                  <a:pt x="268" y="493"/>
                </a:lnTo>
                <a:lnTo>
                  <a:pt x="293" y="487"/>
                </a:lnTo>
                <a:lnTo>
                  <a:pt x="307" y="451"/>
                </a:lnTo>
                <a:lnTo>
                  <a:pt x="329" y="454"/>
                </a:lnTo>
                <a:lnTo>
                  <a:pt x="331" y="427"/>
                </a:lnTo>
                <a:lnTo>
                  <a:pt x="353" y="415"/>
                </a:lnTo>
                <a:lnTo>
                  <a:pt x="329" y="394"/>
                </a:lnTo>
                <a:lnTo>
                  <a:pt x="400" y="391"/>
                </a:lnTo>
                <a:lnTo>
                  <a:pt x="454" y="339"/>
                </a:lnTo>
                <a:lnTo>
                  <a:pt x="416" y="325"/>
                </a:lnTo>
                <a:lnTo>
                  <a:pt x="428" y="301"/>
                </a:lnTo>
                <a:lnTo>
                  <a:pt x="470" y="286"/>
                </a:lnTo>
                <a:lnTo>
                  <a:pt x="494" y="297"/>
                </a:lnTo>
                <a:lnTo>
                  <a:pt x="527" y="282"/>
                </a:lnTo>
                <a:lnTo>
                  <a:pt x="551" y="253"/>
                </a:lnTo>
                <a:lnTo>
                  <a:pt x="580" y="262"/>
                </a:lnTo>
                <a:lnTo>
                  <a:pt x="608" y="241"/>
                </a:lnTo>
                <a:lnTo>
                  <a:pt x="643" y="223"/>
                </a:lnTo>
                <a:lnTo>
                  <a:pt x="625" y="192"/>
                </a:lnTo>
                <a:lnTo>
                  <a:pt x="649" y="189"/>
                </a:lnTo>
                <a:lnTo>
                  <a:pt x="677" y="238"/>
                </a:lnTo>
                <a:lnTo>
                  <a:pt x="736" y="246"/>
                </a:lnTo>
                <a:lnTo>
                  <a:pt x="746" y="235"/>
                </a:lnTo>
                <a:lnTo>
                  <a:pt x="730" y="205"/>
                </a:lnTo>
                <a:lnTo>
                  <a:pt x="777" y="202"/>
                </a:lnTo>
                <a:close/>
              </a:path>
            </a:pathLst>
          </a:custGeom>
          <a:solidFill>
            <a:srgbClr val="C8C8C8"/>
          </a:solidFill>
          <a:ln w="19050" cap="flat" cmpd="sng">
            <a:solidFill>
              <a:schemeClr val="tx1"/>
            </a:solidFill>
            <a:prstDash val="solid"/>
            <a:round/>
            <a:headEnd type="none" w="med" len="med"/>
            <a:tailEnd type="none" w="med" len="med"/>
          </a:ln>
          <a:effectLst/>
        </p:spPr>
        <p:txBody>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3333FF"/>
              </a:solidFill>
              <a:effectLst/>
              <a:uLnTx/>
              <a:uFillTx/>
              <a:latin typeface="Arial"/>
              <a:ea typeface="+mn-ea"/>
              <a:cs typeface="+mn-cs"/>
            </a:endParaRPr>
          </a:p>
        </p:txBody>
      </p:sp>
      <p:sp>
        <p:nvSpPr>
          <p:cNvPr id="182" name="Ellipse 181"/>
          <p:cNvSpPr/>
          <p:nvPr/>
        </p:nvSpPr>
        <p:spPr bwMode="auto">
          <a:xfrm flipH="1">
            <a:off x="773899" y="3593402"/>
            <a:ext cx="164514" cy="171888"/>
          </a:xfrm>
          <a:prstGeom prst="ellipse">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83" name="Abgerundetes Rechteck 182"/>
          <p:cNvSpPr/>
          <p:nvPr/>
        </p:nvSpPr>
        <p:spPr bwMode="auto">
          <a:xfrm flipH="1">
            <a:off x="778226" y="3770289"/>
            <a:ext cx="158474" cy="411695"/>
          </a:xfrm>
          <a:prstGeom prst="roundRect">
            <a:avLst>
              <a:gd name="adj" fmla="val 30598"/>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 name="Gruppieren 1"/>
          <p:cNvGrpSpPr/>
          <p:nvPr/>
        </p:nvGrpSpPr>
        <p:grpSpPr>
          <a:xfrm>
            <a:off x="787751" y="4182049"/>
            <a:ext cx="139424" cy="316165"/>
            <a:chOff x="782900" y="4586979"/>
            <a:chExt cx="139424" cy="316165"/>
          </a:xfrm>
        </p:grpSpPr>
        <p:sp>
          <p:nvSpPr>
            <p:cNvPr id="184" name="Abgerundetes Rechteck 183"/>
            <p:cNvSpPr/>
            <p:nvPr/>
          </p:nvSpPr>
          <p:spPr bwMode="auto">
            <a:xfrm flipH="1">
              <a:off x="866599" y="4586979"/>
              <a:ext cx="55725" cy="316165"/>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85" name="Abgerundetes Rechteck 184"/>
            <p:cNvSpPr/>
            <p:nvPr/>
          </p:nvSpPr>
          <p:spPr bwMode="auto">
            <a:xfrm flipH="1">
              <a:off x="782900" y="4586979"/>
              <a:ext cx="55725" cy="316165"/>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186" name="Abgerundetes Rechteck 185"/>
          <p:cNvSpPr/>
          <p:nvPr/>
        </p:nvSpPr>
        <p:spPr bwMode="auto">
          <a:xfrm rot="20700000">
            <a:off x="967860" y="3796498"/>
            <a:ext cx="55725" cy="30186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87" name="Abgerundetes Rechteck 186"/>
          <p:cNvSpPr/>
          <p:nvPr/>
        </p:nvSpPr>
        <p:spPr bwMode="auto">
          <a:xfrm rot="900000" flipH="1">
            <a:off x="691340" y="3796498"/>
            <a:ext cx="55725" cy="30186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17" name="Ellipse 216"/>
          <p:cNvSpPr/>
          <p:nvPr/>
        </p:nvSpPr>
        <p:spPr bwMode="auto">
          <a:xfrm flipH="1">
            <a:off x="2488823" y="3388223"/>
            <a:ext cx="164514" cy="171888"/>
          </a:xfrm>
          <a:prstGeom prst="ellipse">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18" name="Abgerundetes Rechteck 217"/>
          <p:cNvSpPr/>
          <p:nvPr/>
        </p:nvSpPr>
        <p:spPr bwMode="auto">
          <a:xfrm flipH="1">
            <a:off x="2493150" y="3565110"/>
            <a:ext cx="158474" cy="411695"/>
          </a:xfrm>
          <a:prstGeom prst="roundRect">
            <a:avLst>
              <a:gd name="adj" fmla="val 30598"/>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8" name="Gruppieren 7"/>
          <p:cNvGrpSpPr/>
          <p:nvPr/>
        </p:nvGrpSpPr>
        <p:grpSpPr>
          <a:xfrm>
            <a:off x="2502675" y="3976870"/>
            <a:ext cx="139424" cy="316165"/>
            <a:chOff x="2497824" y="4381800"/>
            <a:chExt cx="139424" cy="316165"/>
          </a:xfrm>
        </p:grpSpPr>
        <p:sp>
          <p:nvSpPr>
            <p:cNvPr id="219" name="Abgerundetes Rechteck 218"/>
            <p:cNvSpPr/>
            <p:nvPr/>
          </p:nvSpPr>
          <p:spPr bwMode="auto">
            <a:xfrm flipH="1">
              <a:off x="2581523" y="4381800"/>
              <a:ext cx="55725" cy="316165"/>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20" name="Abgerundetes Rechteck 219"/>
            <p:cNvSpPr/>
            <p:nvPr/>
          </p:nvSpPr>
          <p:spPr bwMode="auto">
            <a:xfrm flipH="1">
              <a:off x="2497824" y="4381800"/>
              <a:ext cx="55725" cy="316165"/>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21" name="Abgerundetes Rechteck 220"/>
          <p:cNvSpPr/>
          <p:nvPr/>
        </p:nvSpPr>
        <p:spPr bwMode="auto">
          <a:xfrm rot="20700000">
            <a:off x="2682784" y="3591319"/>
            <a:ext cx="55725" cy="301861"/>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22" name="Abgerundetes Rechteck 221"/>
          <p:cNvSpPr/>
          <p:nvPr/>
        </p:nvSpPr>
        <p:spPr bwMode="auto">
          <a:xfrm rot="900000" flipH="1">
            <a:off x="2406264" y="3591319"/>
            <a:ext cx="55725" cy="301861"/>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24" name="Ellipse 223"/>
          <p:cNvSpPr/>
          <p:nvPr/>
        </p:nvSpPr>
        <p:spPr bwMode="auto">
          <a:xfrm flipH="1">
            <a:off x="2983066" y="3388223"/>
            <a:ext cx="164514" cy="171888"/>
          </a:xfrm>
          <a:prstGeom prst="ellipse">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25" name="Abgerundetes Rechteck 224"/>
          <p:cNvSpPr/>
          <p:nvPr/>
        </p:nvSpPr>
        <p:spPr bwMode="auto">
          <a:xfrm flipH="1">
            <a:off x="2987393" y="3565110"/>
            <a:ext cx="158474" cy="411695"/>
          </a:xfrm>
          <a:prstGeom prst="roundRect">
            <a:avLst>
              <a:gd name="adj" fmla="val 30598"/>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9" name="Gruppieren 8"/>
          <p:cNvGrpSpPr/>
          <p:nvPr/>
        </p:nvGrpSpPr>
        <p:grpSpPr>
          <a:xfrm>
            <a:off x="2996918" y="3976870"/>
            <a:ext cx="139424" cy="316165"/>
            <a:chOff x="2992067" y="4381800"/>
            <a:chExt cx="139424" cy="316165"/>
          </a:xfrm>
        </p:grpSpPr>
        <p:sp>
          <p:nvSpPr>
            <p:cNvPr id="226" name="Abgerundetes Rechteck 225"/>
            <p:cNvSpPr/>
            <p:nvPr/>
          </p:nvSpPr>
          <p:spPr bwMode="auto">
            <a:xfrm flipH="1">
              <a:off x="3075766" y="4381800"/>
              <a:ext cx="55725" cy="316165"/>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27" name="Abgerundetes Rechteck 226"/>
            <p:cNvSpPr/>
            <p:nvPr/>
          </p:nvSpPr>
          <p:spPr bwMode="auto">
            <a:xfrm flipH="1">
              <a:off x="2992067" y="4381800"/>
              <a:ext cx="55725" cy="316165"/>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28" name="Abgerundetes Rechteck 227"/>
          <p:cNvSpPr/>
          <p:nvPr/>
        </p:nvSpPr>
        <p:spPr bwMode="auto">
          <a:xfrm rot="20700000">
            <a:off x="3177027" y="3591319"/>
            <a:ext cx="55725" cy="301861"/>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29" name="Abgerundetes Rechteck 228"/>
          <p:cNvSpPr/>
          <p:nvPr/>
        </p:nvSpPr>
        <p:spPr bwMode="auto">
          <a:xfrm rot="900000" flipH="1">
            <a:off x="2900507" y="3591319"/>
            <a:ext cx="55725" cy="301861"/>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03" name="Ellipse 202"/>
          <p:cNvSpPr/>
          <p:nvPr/>
        </p:nvSpPr>
        <p:spPr bwMode="auto">
          <a:xfrm flipH="1">
            <a:off x="2241701" y="2670892"/>
            <a:ext cx="164514" cy="171888"/>
          </a:xfrm>
          <a:prstGeom prst="ellipse">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04" name="Abgerundetes Rechteck 203"/>
          <p:cNvSpPr/>
          <p:nvPr/>
        </p:nvSpPr>
        <p:spPr bwMode="auto">
          <a:xfrm flipH="1">
            <a:off x="2246028" y="2847779"/>
            <a:ext cx="158474" cy="411695"/>
          </a:xfrm>
          <a:prstGeom prst="roundRect">
            <a:avLst>
              <a:gd name="adj" fmla="val 30598"/>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6" name="Gruppieren 5"/>
          <p:cNvGrpSpPr/>
          <p:nvPr/>
        </p:nvGrpSpPr>
        <p:grpSpPr>
          <a:xfrm>
            <a:off x="2255553" y="3259539"/>
            <a:ext cx="139424" cy="316165"/>
            <a:chOff x="2250702" y="3664469"/>
            <a:chExt cx="139424" cy="316165"/>
          </a:xfrm>
        </p:grpSpPr>
        <p:sp>
          <p:nvSpPr>
            <p:cNvPr id="205" name="Abgerundetes Rechteck 204"/>
            <p:cNvSpPr/>
            <p:nvPr/>
          </p:nvSpPr>
          <p:spPr bwMode="auto">
            <a:xfrm flipH="1">
              <a:off x="2334401" y="3664469"/>
              <a:ext cx="55725" cy="316165"/>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06" name="Abgerundetes Rechteck 205"/>
            <p:cNvSpPr/>
            <p:nvPr/>
          </p:nvSpPr>
          <p:spPr bwMode="auto">
            <a:xfrm flipH="1">
              <a:off x="2250702" y="3664469"/>
              <a:ext cx="55725" cy="316165"/>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07" name="Abgerundetes Rechteck 206"/>
          <p:cNvSpPr/>
          <p:nvPr/>
        </p:nvSpPr>
        <p:spPr bwMode="auto">
          <a:xfrm rot="20700000">
            <a:off x="2435662" y="2873988"/>
            <a:ext cx="55725" cy="301861"/>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08" name="Abgerundetes Rechteck 207"/>
          <p:cNvSpPr/>
          <p:nvPr/>
        </p:nvSpPr>
        <p:spPr bwMode="auto">
          <a:xfrm rot="900000" flipH="1">
            <a:off x="2159142" y="2873988"/>
            <a:ext cx="55725" cy="301861"/>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10" name="Ellipse 209"/>
          <p:cNvSpPr/>
          <p:nvPr/>
        </p:nvSpPr>
        <p:spPr bwMode="auto">
          <a:xfrm flipH="1">
            <a:off x="2735945" y="2670892"/>
            <a:ext cx="164514" cy="171888"/>
          </a:xfrm>
          <a:prstGeom prst="ellipse">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11" name="Abgerundetes Rechteck 210"/>
          <p:cNvSpPr/>
          <p:nvPr/>
        </p:nvSpPr>
        <p:spPr bwMode="auto">
          <a:xfrm flipH="1">
            <a:off x="2740272" y="2847779"/>
            <a:ext cx="158474" cy="411695"/>
          </a:xfrm>
          <a:prstGeom prst="roundRect">
            <a:avLst>
              <a:gd name="adj" fmla="val 30598"/>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7" name="Gruppieren 6"/>
          <p:cNvGrpSpPr/>
          <p:nvPr/>
        </p:nvGrpSpPr>
        <p:grpSpPr>
          <a:xfrm>
            <a:off x="2749797" y="3259539"/>
            <a:ext cx="139424" cy="316165"/>
            <a:chOff x="2744946" y="3664469"/>
            <a:chExt cx="139424" cy="316165"/>
          </a:xfrm>
        </p:grpSpPr>
        <p:sp>
          <p:nvSpPr>
            <p:cNvPr id="212" name="Abgerundetes Rechteck 211"/>
            <p:cNvSpPr/>
            <p:nvPr/>
          </p:nvSpPr>
          <p:spPr bwMode="auto">
            <a:xfrm flipH="1">
              <a:off x="2828645" y="3664469"/>
              <a:ext cx="55725" cy="316165"/>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13" name="Abgerundetes Rechteck 212"/>
            <p:cNvSpPr/>
            <p:nvPr/>
          </p:nvSpPr>
          <p:spPr bwMode="auto">
            <a:xfrm flipH="1">
              <a:off x="2744946" y="3664469"/>
              <a:ext cx="55725" cy="316165"/>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14" name="Abgerundetes Rechteck 213"/>
          <p:cNvSpPr/>
          <p:nvPr/>
        </p:nvSpPr>
        <p:spPr bwMode="auto">
          <a:xfrm rot="20700000">
            <a:off x="2929906" y="2873988"/>
            <a:ext cx="55725" cy="301861"/>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15" name="Abgerundetes Rechteck 214"/>
          <p:cNvSpPr/>
          <p:nvPr/>
        </p:nvSpPr>
        <p:spPr bwMode="auto">
          <a:xfrm rot="900000" flipH="1">
            <a:off x="2653386" y="2873988"/>
            <a:ext cx="55725" cy="301861"/>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53" name="Ellipse 252"/>
          <p:cNvSpPr/>
          <p:nvPr/>
        </p:nvSpPr>
        <p:spPr bwMode="auto">
          <a:xfrm flipH="1">
            <a:off x="1231557" y="3593402"/>
            <a:ext cx="164514" cy="171888"/>
          </a:xfrm>
          <a:prstGeom prst="ellipse">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54" name="Abgerundetes Rechteck 253"/>
          <p:cNvSpPr/>
          <p:nvPr/>
        </p:nvSpPr>
        <p:spPr bwMode="auto">
          <a:xfrm flipH="1">
            <a:off x="1235884" y="3770289"/>
            <a:ext cx="158474" cy="411695"/>
          </a:xfrm>
          <a:prstGeom prst="roundRect">
            <a:avLst>
              <a:gd name="adj" fmla="val 30598"/>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5" name="Gruppieren 4"/>
          <p:cNvGrpSpPr/>
          <p:nvPr/>
        </p:nvGrpSpPr>
        <p:grpSpPr>
          <a:xfrm>
            <a:off x="1245409" y="4182049"/>
            <a:ext cx="139424" cy="316165"/>
            <a:chOff x="1240558" y="4586979"/>
            <a:chExt cx="139424" cy="316165"/>
          </a:xfrm>
        </p:grpSpPr>
        <p:sp>
          <p:nvSpPr>
            <p:cNvPr id="255" name="Abgerundetes Rechteck 254"/>
            <p:cNvSpPr/>
            <p:nvPr/>
          </p:nvSpPr>
          <p:spPr bwMode="auto">
            <a:xfrm flipH="1">
              <a:off x="1324257" y="4586979"/>
              <a:ext cx="55725" cy="316165"/>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56" name="Abgerundetes Rechteck 255"/>
            <p:cNvSpPr/>
            <p:nvPr/>
          </p:nvSpPr>
          <p:spPr bwMode="auto">
            <a:xfrm flipH="1">
              <a:off x="1240558" y="4586979"/>
              <a:ext cx="55725" cy="316165"/>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57" name="Abgerundetes Rechteck 256"/>
          <p:cNvSpPr/>
          <p:nvPr/>
        </p:nvSpPr>
        <p:spPr bwMode="auto">
          <a:xfrm rot="20700000">
            <a:off x="1425518" y="3796498"/>
            <a:ext cx="55725" cy="30186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58" name="Abgerundetes Rechteck 257"/>
          <p:cNvSpPr/>
          <p:nvPr/>
        </p:nvSpPr>
        <p:spPr bwMode="auto">
          <a:xfrm rot="900000" flipH="1">
            <a:off x="1148998" y="3796498"/>
            <a:ext cx="55725" cy="30186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60" name="Ellipse 259"/>
          <p:cNvSpPr/>
          <p:nvPr/>
        </p:nvSpPr>
        <p:spPr bwMode="auto">
          <a:xfrm flipH="1">
            <a:off x="4708370" y="2889582"/>
            <a:ext cx="120546" cy="120547"/>
          </a:xfrm>
          <a:prstGeom prst="ellipse">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61" name="Abgerundetes Rechteck 260"/>
          <p:cNvSpPr/>
          <p:nvPr/>
        </p:nvSpPr>
        <p:spPr bwMode="auto">
          <a:xfrm flipH="1">
            <a:off x="4711541" y="3013630"/>
            <a:ext cx="116121" cy="288723"/>
          </a:xfrm>
          <a:prstGeom prst="roundRect">
            <a:avLst>
              <a:gd name="adj" fmla="val 30598"/>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16" name="Gruppieren 15"/>
          <p:cNvGrpSpPr/>
          <p:nvPr/>
        </p:nvGrpSpPr>
        <p:grpSpPr>
          <a:xfrm>
            <a:off x="4718520" y="3302393"/>
            <a:ext cx="102162" cy="221730"/>
            <a:chOff x="4714966" y="3707323"/>
            <a:chExt cx="102162" cy="221730"/>
          </a:xfrm>
          <a:solidFill>
            <a:srgbClr val="464B71"/>
          </a:solidFill>
        </p:grpSpPr>
        <p:sp>
          <p:nvSpPr>
            <p:cNvPr id="262" name="Abgerundetes Rechteck 261"/>
            <p:cNvSpPr/>
            <p:nvPr/>
          </p:nvSpPr>
          <p:spPr bwMode="auto">
            <a:xfrm flipH="1">
              <a:off x="4776296" y="3707326"/>
              <a:ext cx="40832" cy="221727"/>
            </a:xfrm>
            <a:prstGeom prst="roundRect">
              <a:avLst>
                <a:gd name="adj" fmla="val 50000"/>
              </a:avLst>
            </a:prstGeom>
            <a:grp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63" name="Abgerundetes Rechteck 262"/>
            <p:cNvSpPr/>
            <p:nvPr/>
          </p:nvSpPr>
          <p:spPr bwMode="auto">
            <a:xfrm flipH="1">
              <a:off x="4714966" y="3707323"/>
              <a:ext cx="40832" cy="221727"/>
            </a:xfrm>
            <a:prstGeom prst="roundRect">
              <a:avLst>
                <a:gd name="adj" fmla="val 50000"/>
              </a:avLst>
            </a:prstGeom>
            <a:grp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64" name="Abgerundetes Rechteck 263"/>
          <p:cNvSpPr/>
          <p:nvPr/>
        </p:nvSpPr>
        <p:spPr bwMode="auto">
          <a:xfrm rot="20700000">
            <a:off x="4850485" y="3032005"/>
            <a:ext cx="40832" cy="211696"/>
          </a:xfrm>
          <a:prstGeom prst="roundRect">
            <a:avLst>
              <a:gd name="adj" fmla="val 50000"/>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65" name="Abgerundetes Rechteck 264"/>
          <p:cNvSpPr/>
          <p:nvPr/>
        </p:nvSpPr>
        <p:spPr bwMode="auto">
          <a:xfrm rot="900000" flipH="1">
            <a:off x="4647907" y="3031996"/>
            <a:ext cx="40832" cy="211696"/>
          </a:xfrm>
          <a:prstGeom prst="roundRect">
            <a:avLst>
              <a:gd name="adj" fmla="val 50000"/>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67" name="Ellipse 266"/>
          <p:cNvSpPr/>
          <p:nvPr/>
        </p:nvSpPr>
        <p:spPr bwMode="auto">
          <a:xfrm flipH="1">
            <a:off x="4476279" y="2889582"/>
            <a:ext cx="120546" cy="120547"/>
          </a:xfrm>
          <a:prstGeom prst="ellipse">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68" name="Abgerundetes Rechteck 267"/>
          <p:cNvSpPr/>
          <p:nvPr/>
        </p:nvSpPr>
        <p:spPr bwMode="auto">
          <a:xfrm flipH="1">
            <a:off x="4479450" y="3013630"/>
            <a:ext cx="116121" cy="288723"/>
          </a:xfrm>
          <a:prstGeom prst="roundRect">
            <a:avLst>
              <a:gd name="adj" fmla="val 30598"/>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15" name="Gruppieren 14"/>
          <p:cNvGrpSpPr/>
          <p:nvPr/>
        </p:nvGrpSpPr>
        <p:grpSpPr>
          <a:xfrm>
            <a:off x="4486429" y="3302393"/>
            <a:ext cx="102162" cy="221730"/>
            <a:chOff x="4482875" y="3707323"/>
            <a:chExt cx="102162" cy="221730"/>
          </a:xfrm>
          <a:solidFill>
            <a:srgbClr val="464B71"/>
          </a:solidFill>
        </p:grpSpPr>
        <p:sp>
          <p:nvSpPr>
            <p:cNvPr id="269" name="Abgerundetes Rechteck 268"/>
            <p:cNvSpPr/>
            <p:nvPr/>
          </p:nvSpPr>
          <p:spPr bwMode="auto">
            <a:xfrm flipH="1">
              <a:off x="4544205" y="3707326"/>
              <a:ext cx="40832" cy="221727"/>
            </a:xfrm>
            <a:prstGeom prst="roundRect">
              <a:avLst>
                <a:gd name="adj" fmla="val 50000"/>
              </a:avLst>
            </a:prstGeom>
            <a:grp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70" name="Abgerundetes Rechteck 269"/>
            <p:cNvSpPr/>
            <p:nvPr/>
          </p:nvSpPr>
          <p:spPr bwMode="auto">
            <a:xfrm flipH="1">
              <a:off x="4482875" y="3707323"/>
              <a:ext cx="40832" cy="221727"/>
            </a:xfrm>
            <a:prstGeom prst="roundRect">
              <a:avLst>
                <a:gd name="adj" fmla="val 50000"/>
              </a:avLst>
            </a:prstGeom>
            <a:grp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71" name="Abgerundetes Rechteck 270"/>
          <p:cNvSpPr/>
          <p:nvPr/>
        </p:nvSpPr>
        <p:spPr bwMode="auto">
          <a:xfrm rot="20700000">
            <a:off x="4618394" y="3032005"/>
            <a:ext cx="40832" cy="211696"/>
          </a:xfrm>
          <a:prstGeom prst="roundRect">
            <a:avLst>
              <a:gd name="adj" fmla="val 50000"/>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72" name="Abgerundetes Rechteck 271"/>
          <p:cNvSpPr/>
          <p:nvPr/>
        </p:nvSpPr>
        <p:spPr bwMode="auto">
          <a:xfrm rot="900000" flipH="1">
            <a:off x="4415816" y="3031996"/>
            <a:ext cx="40832" cy="211696"/>
          </a:xfrm>
          <a:prstGeom prst="roundRect">
            <a:avLst>
              <a:gd name="adj" fmla="val 50000"/>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74" name="Ellipse 273"/>
          <p:cNvSpPr/>
          <p:nvPr/>
        </p:nvSpPr>
        <p:spPr bwMode="auto">
          <a:xfrm flipH="1">
            <a:off x="4177458" y="2619319"/>
            <a:ext cx="164514" cy="171888"/>
          </a:xfrm>
          <a:prstGeom prst="ellipse">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75" name="Abgerundetes Rechteck 274"/>
          <p:cNvSpPr/>
          <p:nvPr/>
        </p:nvSpPr>
        <p:spPr bwMode="auto">
          <a:xfrm flipH="1">
            <a:off x="4181785" y="2796208"/>
            <a:ext cx="158474" cy="411696"/>
          </a:xfrm>
          <a:prstGeom prst="roundRect">
            <a:avLst>
              <a:gd name="adj" fmla="val 30598"/>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14" name="Gruppieren 13"/>
          <p:cNvGrpSpPr/>
          <p:nvPr/>
        </p:nvGrpSpPr>
        <p:grpSpPr>
          <a:xfrm>
            <a:off x="4191310" y="3207965"/>
            <a:ext cx="139424" cy="316169"/>
            <a:chOff x="4186459" y="3612895"/>
            <a:chExt cx="139424" cy="316169"/>
          </a:xfrm>
          <a:solidFill>
            <a:srgbClr val="464B71"/>
          </a:solidFill>
        </p:grpSpPr>
        <p:sp>
          <p:nvSpPr>
            <p:cNvPr id="276" name="Abgerundetes Rechteck 275"/>
            <p:cNvSpPr/>
            <p:nvPr/>
          </p:nvSpPr>
          <p:spPr bwMode="auto">
            <a:xfrm flipH="1">
              <a:off x="4270158" y="3612898"/>
              <a:ext cx="55725" cy="316166"/>
            </a:xfrm>
            <a:prstGeom prst="roundRect">
              <a:avLst>
                <a:gd name="adj" fmla="val 50000"/>
              </a:avLst>
            </a:prstGeom>
            <a:grp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77" name="Abgerundetes Rechteck 276"/>
            <p:cNvSpPr/>
            <p:nvPr/>
          </p:nvSpPr>
          <p:spPr bwMode="auto">
            <a:xfrm flipH="1">
              <a:off x="4186459" y="3612895"/>
              <a:ext cx="55725" cy="316166"/>
            </a:xfrm>
            <a:prstGeom prst="roundRect">
              <a:avLst>
                <a:gd name="adj" fmla="val 50000"/>
              </a:avLst>
            </a:prstGeom>
            <a:grp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78" name="Abgerundetes Rechteck 277"/>
          <p:cNvSpPr/>
          <p:nvPr/>
        </p:nvSpPr>
        <p:spPr bwMode="auto">
          <a:xfrm rot="20700000">
            <a:off x="4371412" y="2822408"/>
            <a:ext cx="55725" cy="301861"/>
          </a:xfrm>
          <a:prstGeom prst="roundRect">
            <a:avLst>
              <a:gd name="adj" fmla="val 50000"/>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79" name="Abgerundetes Rechteck 278"/>
          <p:cNvSpPr/>
          <p:nvPr/>
        </p:nvSpPr>
        <p:spPr bwMode="auto">
          <a:xfrm rot="900000" flipH="1">
            <a:off x="4094961" y="2822401"/>
            <a:ext cx="55725" cy="301861"/>
          </a:xfrm>
          <a:prstGeom prst="roundRect">
            <a:avLst>
              <a:gd name="adj" fmla="val 50000"/>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1" name="Ellipse 280"/>
          <p:cNvSpPr/>
          <p:nvPr/>
        </p:nvSpPr>
        <p:spPr bwMode="auto">
          <a:xfrm flipH="1">
            <a:off x="4962527" y="2619319"/>
            <a:ext cx="164514" cy="171888"/>
          </a:xfrm>
          <a:prstGeom prst="ellipse">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2" name="Abgerundetes Rechteck 281"/>
          <p:cNvSpPr/>
          <p:nvPr/>
        </p:nvSpPr>
        <p:spPr bwMode="auto">
          <a:xfrm flipH="1">
            <a:off x="4966854" y="2796208"/>
            <a:ext cx="158474" cy="411696"/>
          </a:xfrm>
          <a:prstGeom prst="roundRect">
            <a:avLst>
              <a:gd name="adj" fmla="val 30598"/>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17" name="Gruppieren 16"/>
          <p:cNvGrpSpPr/>
          <p:nvPr/>
        </p:nvGrpSpPr>
        <p:grpSpPr>
          <a:xfrm>
            <a:off x="4976379" y="3207965"/>
            <a:ext cx="139424" cy="316169"/>
            <a:chOff x="4971528" y="3612895"/>
            <a:chExt cx="139424" cy="316169"/>
          </a:xfrm>
          <a:solidFill>
            <a:srgbClr val="464B71"/>
          </a:solidFill>
        </p:grpSpPr>
        <p:sp>
          <p:nvSpPr>
            <p:cNvPr id="283" name="Abgerundetes Rechteck 282"/>
            <p:cNvSpPr/>
            <p:nvPr/>
          </p:nvSpPr>
          <p:spPr bwMode="auto">
            <a:xfrm flipH="1">
              <a:off x="5055227" y="3612898"/>
              <a:ext cx="55725" cy="316166"/>
            </a:xfrm>
            <a:prstGeom prst="roundRect">
              <a:avLst>
                <a:gd name="adj" fmla="val 50000"/>
              </a:avLst>
            </a:prstGeom>
            <a:grp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4" name="Abgerundetes Rechteck 283"/>
            <p:cNvSpPr/>
            <p:nvPr/>
          </p:nvSpPr>
          <p:spPr bwMode="auto">
            <a:xfrm flipH="1">
              <a:off x="4971528" y="3612895"/>
              <a:ext cx="55725" cy="316166"/>
            </a:xfrm>
            <a:prstGeom prst="roundRect">
              <a:avLst>
                <a:gd name="adj" fmla="val 50000"/>
              </a:avLst>
            </a:prstGeom>
            <a:grp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85" name="Abgerundetes Rechteck 284"/>
          <p:cNvSpPr/>
          <p:nvPr/>
        </p:nvSpPr>
        <p:spPr bwMode="auto">
          <a:xfrm rot="20700000">
            <a:off x="5156481" y="2822408"/>
            <a:ext cx="55725" cy="301861"/>
          </a:xfrm>
          <a:prstGeom prst="roundRect">
            <a:avLst>
              <a:gd name="adj" fmla="val 50000"/>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6" name="Abgerundetes Rechteck 285"/>
          <p:cNvSpPr/>
          <p:nvPr/>
        </p:nvSpPr>
        <p:spPr bwMode="auto">
          <a:xfrm rot="900000" flipH="1">
            <a:off x="4880030" y="2822401"/>
            <a:ext cx="55725" cy="301861"/>
          </a:xfrm>
          <a:prstGeom prst="roundRect">
            <a:avLst>
              <a:gd name="adj" fmla="val 50000"/>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11" name="Ellipse 310"/>
          <p:cNvSpPr/>
          <p:nvPr/>
        </p:nvSpPr>
        <p:spPr bwMode="auto">
          <a:xfrm flipH="1">
            <a:off x="4580923" y="3798617"/>
            <a:ext cx="120546" cy="120547"/>
          </a:xfrm>
          <a:prstGeom prst="ellipse">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12" name="Abgerundetes Rechteck 311"/>
          <p:cNvSpPr/>
          <p:nvPr/>
        </p:nvSpPr>
        <p:spPr bwMode="auto">
          <a:xfrm flipH="1">
            <a:off x="4584094" y="3922665"/>
            <a:ext cx="116121" cy="288723"/>
          </a:xfrm>
          <a:prstGeom prst="roundRect">
            <a:avLst>
              <a:gd name="adj" fmla="val 30598"/>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0" name="Gruppieren 19"/>
          <p:cNvGrpSpPr/>
          <p:nvPr/>
        </p:nvGrpSpPr>
        <p:grpSpPr>
          <a:xfrm>
            <a:off x="4591073" y="4211428"/>
            <a:ext cx="102162" cy="221730"/>
            <a:chOff x="4587519" y="4616358"/>
            <a:chExt cx="102162" cy="221730"/>
          </a:xfrm>
          <a:solidFill>
            <a:srgbClr val="464B71"/>
          </a:solidFill>
        </p:grpSpPr>
        <p:sp>
          <p:nvSpPr>
            <p:cNvPr id="313" name="Abgerundetes Rechteck 312"/>
            <p:cNvSpPr/>
            <p:nvPr/>
          </p:nvSpPr>
          <p:spPr bwMode="auto">
            <a:xfrm flipH="1">
              <a:off x="4648849" y="4616361"/>
              <a:ext cx="40832" cy="221727"/>
            </a:xfrm>
            <a:prstGeom prst="roundRect">
              <a:avLst>
                <a:gd name="adj" fmla="val 50000"/>
              </a:avLst>
            </a:prstGeom>
            <a:grp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14" name="Abgerundetes Rechteck 313"/>
            <p:cNvSpPr/>
            <p:nvPr/>
          </p:nvSpPr>
          <p:spPr bwMode="auto">
            <a:xfrm flipH="1">
              <a:off x="4587519" y="4616358"/>
              <a:ext cx="40832" cy="221727"/>
            </a:xfrm>
            <a:prstGeom prst="roundRect">
              <a:avLst>
                <a:gd name="adj" fmla="val 50000"/>
              </a:avLst>
            </a:prstGeom>
            <a:grp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15" name="Abgerundetes Rechteck 314"/>
          <p:cNvSpPr/>
          <p:nvPr/>
        </p:nvSpPr>
        <p:spPr bwMode="auto">
          <a:xfrm rot="20700000">
            <a:off x="4723038" y="3941040"/>
            <a:ext cx="40832" cy="211696"/>
          </a:xfrm>
          <a:prstGeom prst="roundRect">
            <a:avLst>
              <a:gd name="adj" fmla="val 50000"/>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16" name="Abgerundetes Rechteck 315"/>
          <p:cNvSpPr/>
          <p:nvPr/>
        </p:nvSpPr>
        <p:spPr bwMode="auto">
          <a:xfrm rot="900000" flipH="1">
            <a:off x="4520460" y="3941031"/>
            <a:ext cx="40832" cy="211696"/>
          </a:xfrm>
          <a:prstGeom prst="roundRect">
            <a:avLst>
              <a:gd name="adj" fmla="val 50000"/>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05" name="Ellipse 304"/>
          <p:cNvSpPr/>
          <p:nvPr/>
        </p:nvSpPr>
        <p:spPr bwMode="auto">
          <a:xfrm flipH="1">
            <a:off x="4348832" y="3798617"/>
            <a:ext cx="120546" cy="120547"/>
          </a:xfrm>
          <a:prstGeom prst="ellipse">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06" name="Abgerundetes Rechteck 305"/>
          <p:cNvSpPr/>
          <p:nvPr/>
        </p:nvSpPr>
        <p:spPr bwMode="auto">
          <a:xfrm flipH="1">
            <a:off x="4352003" y="3922665"/>
            <a:ext cx="116121" cy="288723"/>
          </a:xfrm>
          <a:prstGeom prst="roundRect">
            <a:avLst>
              <a:gd name="adj" fmla="val 30598"/>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19" name="Gruppieren 18"/>
          <p:cNvGrpSpPr/>
          <p:nvPr/>
        </p:nvGrpSpPr>
        <p:grpSpPr>
          <a:xfrm>
            <a:off x="4358982" y="4211428"/>
            <a:ext cx="102162" cy="221730"/>
            <a:chOff x="4355428" y="4616358"/>
            <a:chExt cx="102162" cy="221730"/>
          </a:xfrm>
          <a:solidFill>
            <a:srgbClr val="464B71"/>
          </a:solidFill>
        </p:grpSpPr>
        <p:sp>
          <p:nvSpPr>
            <p:cNvPr id="307" name="Abgerundetes Rechteck 306"/>
            <p:cNvSpPr/>
            <p:nvPr/>
          </p:nvSpPr>
          <p:spPr bwMode="auto">
            <a:xfrm flipH="1">
              <a:off x="4416758" y="4616361"/>
              <a:ext cx="40832" cy="221727"/>
            </a:xfrm>
            <a:prstGeom prst="roundRect">
              <a:avLst>
                <a:gd name="adj" fmla="val 50000"/>
              </a:avLst>
            </a:prstGeom>
            <a:grp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08" name="Abgerundetes Rechteck 307"/>
            <p:cNvSpPr/>
            <p:nvPr/>
          </p:nvSpPr>
          <p:spPr bwMode="auto">
            <a:xfrm flipH="1">
              <a:off x="4355428" y="4616358"/>
              <a:ext cx="40832" cy="221727"/>
            </a:xfrm>
            <a:prstGeom prst="roundRect">
              <a:avLst>
                <a:gd name="adj" fmla="val 50000"/>
              </a:avLst>
            </a:prstGeom>
            <a:grp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09" name="Abgerundetes Rechteck 308"/>
          <p:cNvSpPr/>
          <p:nvPr/>
        </p:nvSpPr>
        <p:spPr bwMode="auto">
          <a:xfrm rot="20700000">
            <a:off x="4490947" y="3941040"/>
            <a:ext cx="40832" cy="211696"/>
          </a:xfrm>
          <a:prstGeom prst="roundRect">
            <a:avLst>
              <a:gd name="adj" fmla="val 50000"/>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10" name="Abgerundetes Rechteck 309"/>
          <p:cNvSpPr/>
          <p:nvPr/>
        </p:nvSpPr>
        <p:spPr bwMode="auto">
          <a:xfrm rot="900000" flipH="1">
            <a:off x="4288369" y="3941031"/>
            <a:ext cx="40832" cy="211696"/>
          </a:xfrm>
          <a:prstGeom prst="roundRect">
            <a:avLst>
              <a:gd name="adj" fmla="val 50000"/>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99" name="Ellipse 298"/>
          <p:cNvSpPr/>
          <p:nvPr/>
        </p:nvSpPr>
        <p:spPr bwMode="auto">
          <a:xfrm flipH="1">
            <a:off x="4050011" y="3528354"/>
            <a:ext cx="164514" cy="171888"/>
          </a:xfrm>
          <a:prstGeom prst="ellipse">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00" name="Abgerundetes Rechteck 299"/>
          <p:cNvSpPr/>
          <p:nvPr/>
        </p:nvSpPr>
        <p:spPr bwMode="auto">
          <a:xfrm flipH="1">
            <a:off x="4054338" y="3705243"/>
            <a:ext cx="158474" cy="411696"/>
          </a:xfrm>
          <a:prstGeom prst="roundRect">
            <a:avLst>
              <a:gd name="adj" fmla="val 30598"/>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18" name="Gruppieren 17"/>
          <p:cNvGrpSpPr/>
          <p:nvPr/>
        </p:nvGrpSpPr>
        <p:grpSpPr>
          <a:xfrm>
            <a:off x="4063863" y="4117000"/>
            <a:ext cx="139424" cy="316169"/>
            <a:chOff x="4059012" y="4521930"/>
            <a:chExt cx="139424" cy="316169"/>
          </a:xfrm>
          <a:solidFill>
            <a:srgbClr val="464B71"/>
          </a:solidFill>
        </p:grpSpPr>
        <p:sp>
          <p:nvSpPr>
            <p:cNvPr id="301" name="Abgerundetes Rechteck 300"/>
            <p:cNvSpPr/>
            <p:nvPr/>
          </p:nvSpPr>
          <p:spPr bwMode="auto">
            <a:xfrm flipH="1">
              <a:off x="4142711" y="4521933"/>
              <a:ext cx="55725" cy="316166"/>
            </a:xfrm>
            <a:prstGeom prst="roundRect">
              <a:avLst>
                <a:gd name="adj" fmla="val 50000"/>
              </a:avLst>
            </a:prstGeom>
            <a:grp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02" name="Abgerundetes Rechteck 301"/>
            <p:cNvSpPr/>
            <p:nvPr/>
          </p:nvSpPr>
          <p:spPr bwMode="auto">
            <a:xfrm flipH="1">
              <a:off x="4059012" y="4521930"/>
              <a:ext cx="55725" cy="316166"/>
            </a:xfrm>
            <a:prstGeom prst="roundRect">
              <a:avLst>
                <a:gd name="adj" fmla="val 50000"/>
              </a:avLst>
            </a:prstGeom>
            <a:grp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03" name="Abgerundetes Rechteck 302"/>
          <p:cNvSpPr/>
          <p:nvPr/>
        </p:nvSpPr>
        <p:spPr bwMode="auto">
          <a:xfrm rot="20700000">
            <a:off x="4243965" y="3731443"/>
            <a:ext cx="55725" cy="301861"/>
          </a:xfrm>
          <a:prstGeom prst="roundRect">
            <a:avLst>
              <a:gd name="adj" fmla="val 50000"/>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04" name="Abgerundetes Rechteck 303"/>
          <p:cNvSpPr/>
          <p:nvPr/>
        </p:nvSpPr>
        <p:spPr bwMode="auto">
          <a:xfrm rot="900000" flipH="1">
            <a:off x="3967514" y="3731436"/>
            <a:ext cx="55725" cy="301861"/>
          </a:xfrm>
          <a:prstGeom prst="roundRect">
            <a:avLst>
              <a:gd name="adj" fmla="val 50000"/>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93" name="Ellipse 292"/>
          <p:cNvSpPr/>
          <p:nvPr/>
        </p:nvSpPr>
        <p:spPr bwMode="auto">
          <a:xfrm flipH="1">
            <a:off x="4835080" y="3528354"/>
            <a:ext cx="164514" cy="171888"/>
          </a:xfrm>
          <a:prstGeom prst="ellipse">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94" name="Abgerundetes Rechteck 293"/>
          <p:cNvSpPr/>
          <p:nvPr/>
        </p:nvSpPr>
        <p:spPr bwMode="auto">
          <a:xfrm flipH="1">
            <a:off x="4839407" y="3705243"/>
            <a:ext cx="158474" cy="411696"/>
          </a:xfrm>
          <a:prstGeom prst="roundRect">
            <a:avLst>
              <a:gd name="adj" fmla="val 30598"/>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1" name="Gruppieren 20"/>
          <p:cNvGrpSpPr/>
          <p:nvPr/>
        </p:nvGrpSpPr>
        <p:grpSpPr>
          <a:xfrm>
            <a:off x="4848932" y="4117000"/>
            <a:ext cx="139424" cy="316169"/>
            <a:chOff x="4844081" y="4521930"/>
            <a:chExt cx="139424" cy="316169"/>
          </a:xfrm>
          <a:solidFill>
            <a:srgbClr val="464B71"/>
          </a:solidFill>
        </p:grpSpPr>
        <p:sp>
          <p:nvSpPr>
            <p:cNvPr id="295" name="Abgerundetes Rechteck 294"/>
            <p:cNvSpPr/>
            <p:nvPr/>
          </p:nvSpPr>
          <p:spPr bwMode="auto">
            <a:xfrm flipH="1">
              <a:off x="4927780" y="4521933"/>
              <a:ext cx="55725" cy="316166"/>
            </a:xfrm>
            <a:prstGeom prst="roundRect">
              <a:avLst>
                <a:gd name="adj" fmla="val 50000"/>
              </a:avLst>
            </a:prstGeom>
            <a:grp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96" name="Abgerundetes Rechteck 295"/>
            <p:cNvSpPr/>
            <p:nvPr/>
          </p:nvSpPr>
          <p:spPr bwMode="auto">
            <a:xfrm flipH="1">
              <a:off x="4844081" y="4521930"/>
              <a:ext cx="55725" cy="316166"/>
            </a:xfrm>
            <a:prstGeom prst="roundRect">
              <a:avLst>
                <a:gd name="adj" fmla="val 50000"/>
              </a:avLst>
            </a:prstGeom>
            <a:grp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97" name="Abgerundetes Rechteck 296"/>
          <p:cNvSpPr/>
          <p:nvPr/>
        </p:nvSpPr>
        <p:spPr bwMode="auto">
          <a:xfrm rot="20700000">
            <a:off x="5029034" y="3731443"/>
            <a:ext cx="55725" cy="301861"/>
          </a:xfrm>
          <a:prstGeom prst="roundRect">
            <a:avLst>
              <a:gd name="adj" fmla="val 50000"/>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98" name="Abgerundetes Rechteck 297"/>
          <p:cNvSpPr/>
          <p:nvPr/>
        </p:nvSpPr>
        <p:spPr bwMode="auto">
          <a:xfrm rot="900000" flipH="1">
            <a:off x="4752583" y="3731436"/>
            <a:ext cx="55725" cy="301861"/>
          </a:xfrm>
          <a:prstGeom prst="roundRect">
            <a:avLst>
              <a:gd name="adj" fmla="val 50000"/>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49" name="Ellipse 448"/>
          <p:cNvSpPr/>
          <p:nvPr/>
        </p:nvSpPr>
        <p:spPr bwMode="auto">
          <a:xfrm flipH="1">
            <a:off x="7687988" y="3459937"/>
            <a:ext cx="98393" cy="102803"/>
          </a:xfrm>
          <a:prstGeom prst="ellipse">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50" name="Abgerundetes Rechteck 449"/>
          <p:cNvSpPr/>
          <p:nvPr/>
        </p:nvSpPr>
        <p:spPr bwMode="auto">
          <a:xfrm flipH="1">
            <a:off x="7690576" y="3565730"/>
            <a:ext cx="94781" cy="246227"/>
          </a:xfrm>
          <a:prstGeom prst="roundRect">
            <a:avLst>
              <a:gd name="adj" fmla="val 30598"/>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3" name="Gruppieren 22"/>
          <p:cNvGrpSpPr/>
          <p:nvPr/>
        </p:nvGrpSpPr>
        <p:grpSpPr>
          <a:xfrm>
            <a:off x="7696273" y="3811997"/>
            <a:ext cx="83387" cy="189092"/>
            <a:chOff x="7693371" y="4216927"/>
            <a:chExt cx="83387" cy="189092"/>
          </a:xfrm>
        </p:grpSpPr>
        <p:sp>
          <p:nvSpPr>
            <p:cNvPr id="451" name="Abgerundetes Rechteck 450"/>
            <p:cNvSpPr/>
            <p:nvPr/>
          </p:nvSpPr>
          <p:spPr bwMode="auto">
            <a:xfrm flipH="1">
              <a:off x="7743430" y="4216927"/>
              <a:ext cx="33328" cy="189092"/>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52" name="Abgerundetes Rechteck 451"/>
            <p:cNvSpPr/>
            <p:nvPr/>
          </p:nvSpPr>
          <p:spPr bwMode="auto">
            <a:xfrm flipH="1">
              <a:off x="7693371" y="4216927"/>
              <a:ext cx="33328" cy="189092"/>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53" name="Abgerundetes Rechteck 452"/>
          <p:cNvSpPr/>
          <p:nvPr/>
        </p:nvSpPr>
        <p:spPr bwMode="auto">
          <a:xfrm rot="20700000">
            <a:off x="7803993" y="3581405"/>
            <a:ext cx="33328" cy="180538"/>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54" name="Abgerundetes Rechteck 453"/>
          <p:cNvSpPr/>
          <p:nvPr/>
        </p:nvSpPr>
        <p:spPr bwMode="auto">
          <a:xfrm rot="900000" flipH="1">
            <a:off x="7638611" y="3581405"/>
            <a:ext cx="33328" cy="180538"/>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70" name="Ellipse 469"/>
          <p:cNvSpPr/>
          <p:nvPr/>
        </p:nvSpPr>
        <p:spPr bwMode="auto">
          <a:xfrm flipH="1">
            <a:off x="7835788" y="3030914"/>
            <a:ext cx="98393" cy="102803"/>
          </a:xfrm>
          <a:prstGeom prst="ellipse">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71" name="Abgerundetes Rechteck 470"/>
          <p:cNvSpPr/>
          <p:nvPr/>
        </p:nvSpPr>
        <p:spPr bwMode="auto">
          <a:xfrm flipH="1">
            <a:off x="7838376" y="3136707"/>
            <a:ext cx="94781" cy="246227"/>
          </a:xfrm>
          <a:prstGeom prst="roundRect">
            <a:avLst>
              <a:gd name="adj" fmla="val 30598"/>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4" name="Gruppieren 23"/>
          <p:cNvGrpSpPr/>
          <p:nvPr/>
        </p:nvGrpSpPr>
        <p:grpSpPr>
          <a:xfrm>
            <a:off x="7844073" y="3382974"/>
            <a:ext cx="83387" cy="189092"/>
            <a:chOff x="7841171" y="3787904"/>
            <a:chExt cx="83387" cy="189092"/>
          </a:xfrm>
        </p:grpSpPr>
        <p:sp>
          <p:nvSpPr>
            <p:cNvPr id="472" name="Abgerundetes Rechteck 471"/>
            <p:cNvSpPr/>
            <p:nvPr/>
          </p:nvSpPr>
          <p:spPr bwMode="auto">
            <a:xfrm flipH="1">
              <a:off x="7891230" y="3787904"/>
              <a:ext cx="33328" cy="189092"/>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73" name="Abgerundetes Rechteck 472"/>
            <p:cNvSpPr/>
            <p:nvPr/>
          </p:nvSpPr>
          <p:spPr bwMode="auto">
            <a:xfrm flipH="1">
              <a:off x="7841171" y="3787904"/>
              <a:ext cx="33328" cy="189092"/>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74" name="Abgerundetes Rechteck 473"/>
          <p:cNvSpPr/>
          <p:nvPr/>
        </p:nvSpPr>
        <p:spPr bwMode="auto">
          <a:xfrm rot="20700000">
            <a:off x="7951793" y="3152382"/>
            <a:ext cx="33328" cy="180538"/>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75" name="Abgerundetes Rechteck 474"/>
          <p:cNvSpPr/>
          <p:nvPr/>
        </p:nvSpPr>
        <p:spPr bwMode="auto">
          <a:xfrm rot="900000" flipH="1">
            <a:off x="7786411" y="3152382"/>
            <a:ext cx="33328" cy="180538"/>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01" name="Rectangle 111"/>
          <p:cNvSpPr>
            <a:spLocks noChangeArrowheads="1"/>
          </p:cNvSpPr>
          <p:nvPr/>
        </p:nvSpPr>
        <p:spPr bwMode="auto">
          <a:xfrm>
            <a:off x="323850" y="1049220"/>
            <a:ext cx="2087563" cy="290849"/>
          </a:xfrm>
          <a:prstGeom prst="rect">
            <a:avLst/>
          </a:prstGeom>
          <a:noFill/>
          <a:ln w="28575" algn="ctr">
            <a:noFill/>
            <a:miter lim="800000"/>
            <a:headEnd type="none" w="sm" len="sm"/>
            <a:tailEnd type="none" w="sm" len="sm"/>
          </a:ln>
        </p:spPr>
        <p:txBody>
          <a:bodyPr lIns="0" tIns="0" rIns="0" bIns="0">
            <a:spAutoFit/>
          </a:bodyPr>
          <a:lstStyle/>
          <a:p>
            <a:pPr marL="0" marR="0" lvl="0" indent="0" algn="l" defTabSz="914400" rtl="0" eaLnBrk="1" fontAlgn="base" latinLnBrk="0" hangingPunct="1">
              <a:lnSpc>
                <a:spcPct val="105000"/>
              </a:lnSpc>
              <a:spcBef>
                <a:spcPct val="35000"/>
              </a:spcBef>
              <a:spcAft>
                <a:spcPct val="25000"/>
              </a:spcAft>
              <a:buClrTx/>
              <a:buSzTx/>
              <a:buFont typeface="Wingdings" pitchFamily="2" charset="2"/>
              <a:buNone/>
              <a:tabLst>
                <a:tab pos="0" algn="l"/>
                <a:tab pos="355600" algn="l"/>
              </a:tabLst>
              <a:defRPr/>
            </a:pPr>
            <a:r>
              <a:rPr kumimoji="0" lang="de-DE" sz="1800" b="1" i="0" u="none" strike="noStrike" kern="1200" cap="none" spc="0" normalizeH="0" baseline="0" noProof="0">
                <a:ln>
                  <a:noFill/>
                </a:ln>
                <a:solidFill>
                  <a:srgbClr val="464B71"/>
                </a:solidFill>
                <a:effectLst/>
                <a:uLnTx/>
                <a:uFillTx/>
                <a:latin typeface="Arial"/>
                <a:ea typeface="+mn-ea"/>
                <a:cs typeface="+mn-cs"/>
              </a:rPr>
              <a:t>Grundgesamtheit</a:t>
            </a:r>
          </a:p>
        </p:txBody>
      </p:sp>
      <p:sp>
        <p:nvSpPr>
          <p:cNvPr id="209" name="Rectangle 111"/>
          <p:cNvSpPr>
            <a:spLocks noChangeArrowheads="1"/>
          </p:cNvSpPr>
          <p:nvPr/>
        </p:nvSpPr>
        <p:spPr bwMode="auto">
          <a:xfrm>
            <a:off x="613225" y="5666369"/>
            <a:ext cx="5478707" cy="714042"/>
          </a:xfrm>
          <a:prstGeom prst="rect">
            <a:avLst/>
          </a:prstGeom>
          <a:noFill/>
          <a:ln w="28575" algn="ctr">
            <a:noFill/>
            <a:miter lim="800000"/>
            <a:headEnd type="none" w="sm" len="sm"/>
            <a:tailEnd type="none" w="sm" len="sm"/>
          </a:ln>
        </p:spPr>
        <p:txBody>
          <a:bodyPr wrap="square" lIns="0" tIns="0" rIns="0" bIns="0" anchor="ctr" anchorCtr="0">
            <a:spAutoFit/>
          </a:bodyPr>
          <a:lstStyle/>
          <a:p>
            <a:pPr marL="0" marR="0" lvl="0" indent="0" algn="l" defTabSz="914400" rtl="0" eaLnBrk="1" fontAlgn="ctr" latinLnBrk="0" hangingPunct="1">
              <a:lnSpc>
                <a:spcPct val="115000"/>
              </a:lnSpc>
              <a:spcBef>
                <a:spcPts val="300"/>
              </a:spcBef>
              <a:spcAft>
                <a:spcPts val="300"/>
              </a:spcAft>
              <a:buClr>
                <a:srgbClr val="FF0000"/>
              </a:buClr>
              <a:buSzTx/>
              <a:buFont typeface="Arial" pitchFamily="34" charset="0"/>
              <a:buNone/>
              <a:tabLst>
                <a:tab pos="273050" algn="l"/>
                <a:tab pos="536575" algn="l"/>
              </a:tabLst>
              <a:defRPr/>
            </a:pPr>
            <a:r>
              <a:rPr kumimoji="0" lang="de-DE" sz="1800" b="1" i="0" u="none" strike="noStrike" kern="1200" cap="none" spc="0" normalizeH="0" baseline="0" noProof="0" dirty="0">
                <a:ln>
                  <a:noFill/>
                </a:ln>
                <a:solidFill>
                  <a:srgbClr val="464B71"/>
                </a:solidFill>
                <a:effectLst/>
                <a:uLnTx/>
                <a:uFillTx/>
                <a:latin typeface="Arial"/>
                <a:ea typeface="+mn-ea"/>
                <a:cs typeface="Arial" panose="020B0604020202020204" pitchFamily="34" charset="0"/>
              </a:rPr>
              <a:t>■	</a:t>
            </a:r>
            <a:r>
              <a:rPr kumimoji="0" lang="de-DE" sz="1800" b="1" i="0" u="none" strike="noStrike" kern="1200" cap="none" spc="0" normalizeH="0" baseline="0" noProof="0" dirty="0">
                <a:ln>
                  <a:noFill/>
                </a:ln>
                <a:solidFill>
                  <a:srgbClr val="464B71"/>
                </a:solidFill>
                <a:effectLst/>
                <a:uLnTx/>
                <a:uFillTx/>
                <a:latin typeface="Arial"/>
                <a:ea typeface="+mn-ea"/>
                <a:cs typeface="+mn-cs"/>
              </a:rPr>
              <a:t>Repräsentativität ≠ Stichprobengröße!</a:t>
            </a:r>
          </a:p>
          <a:p>
            <a:pPr marL="0" marR="0" lvl="0" indent="0" algn="l" defTabSz="914400" rtl="0" eaLnBrk="1" fontAlgn="ctr" latinLnBrk="0" hangingPunct="1">
              <a:lnSpc>
                <a:spcPct val="115000"/>
              </a:lnSpc>
              <a:spcBef>
                <a:spcPts val="300"/>
              </a:spcBef>
              <a:spcAft>
                <a:spcPts val="300"/>
              </a:spcAft>
              <a:buClr>
                <a:srgbClr val="FF0000"/>
              </a:buClr>
              <a:buSzTx/>
              <a:buFont typeface="Arial" pitchFamily="34" charset="0"/>
              <a:buNone/>
              <a:tabLst>
                <a:tab pos="266700" algn="l"/>
                <a:tab pos="536575" algn="l"/>
              </a:tabLst>
              <a:defRPr/>
            </a:pPr>
            <a:r>
              <a:rPr kumimoji="0" lang="de-DE" sz="1800" b="0" i="0" u="none" strike="noStrike" kern="1200" cap="none" spc="0" normalizeH="0" baseline="0" noProof="0" dirty="0">
                <a:ln>
                  <a:noFill/>
                </a:ln>
                <a:solidFill>
                  <a:srgbClr val="464B71"/>
                </a:solidFill>
                <a:effectLst/>
                <a:uLnTx/>
                <a:uFillTx/>
                <a:latin typeface="Arial"/>
                <a:ea typeface="+mn-ea"/>
                <a:cs typeface="Arial" panose="020B0604020202020204" pitchFamily="34" charset="0"/>
              </a:rPr>
              <a:t>■	</a:t>
            </a:r>
            <a:r>
              <a:rPr kumimoji="0" lang="de-DE" sz="1800" b="0" i="0" u="none" strike="noStrike" kern="1200" cap="none" spc="0" normalizeH="0" baseline="0" noProof="0" dirty="0">
                <a:ln>
                  <a:noFill/>
                </a:ln>
                <a:solidFill>
                  <a:srgbClr val="464B71"/>
                </a:solidFill>
                <a:effectLst/>
                <a:uLnTx/>
                <a:uFillTx/>
                <a:latin typeface="Arial"/>
                <a:ea typeface="+mn-ea"/>
                <a:cs typeface="+mn-cs"/>
              </a:rPr>
              <a:t>Hybrid-Samples für „On- und Offliner“ ...</a:t>
            </a:r>
            <a:endParaRPr kumimoji="0" lang="de-AT" sz="1800" b="0" i="0" u="none" strike="noStrike" kern="1200" cap="none" spc="0" normalizeH="0" baseline="0" noProof="0" dirty="0">
              <a:ln>
                <a:noFill/>
              </a:ln>
              <a:solidFill>
                <a:srgbClr val="464B71"/>
              </a:solidFill>
              <a:effectLst/>
              <a:uLnTx/>
              <a:uFillTx/>
              <a:latin typeface="Arial"/>
              <a:ea typeface="+mn-ea"/>
              <a:cs typeface="+mn-cs"/>
            </a:endParaRPr>
          </a:p>
        </p:txBody>
      </p:sp>
      <p:sp>
        <p:nvSpPr>
          <p:cNvPr id="9427998" name="Rectangle 30"/>
          <p:cNvSpPr>
            <a:spLocks noChangeArrowheads="1"/>
          </p:cNvSpPr>
          <p:nvPr/>
        </p:nvSpPr>
        <p:spPr bwMode="auto">
          <a:xfrm>
            <a:off x="6396244" y="5132034"/>
            <a:ext cx="3300599" cy="581698"/>
          </a:xfrm>
          <a:prstGeom prst="rect">
            <a:avLst/>
          </a:prstGeom>
          <a:noFill/>
          <a:ln w="28575" algn="ctr">
            <a:noFill/>
            <a:miter lim="800000"/>
            <a:headEnd type="none" w="sm" len="sm"/>
            <a:tailEnd type="none" w="sm" len="sm"/>
          </a:ln>
        </p:spPr>
        <p:txBody>
          <a:bodyPr wrap="square" lIns="0" tIns="0" rIns="0" bIns="0">
            <a:spAutoFit/>
          </a:bodyPr>
          <a:lstStyle/>
          <a:p>
            <a:pPr marL="0" marR="0" lvl="0" indent="0" algn="ctr" defTabSz="914400" rtl="0" eaLnBrk="1" fontAlgn="base" latinLnBrk="0" hangingPunct="1">
              <a:lnSpc>
                <a:spcPct val="105000"/>
              </a:lnSpc>
              <a:spcBef>
                <a:spcPct val="35000"/>
              </a:spcBef>
              <a:spcAft>
                <a:spcPct val="25000"/>
              </a:spcAft>
              <a:buClrTx/>
              <a:buSzTx/>
              <a:buFont typeface="Wingdings" pitchFamily="2" charset="2"/>
              <a:buNone/>
              <a:tabLst>
                <a:tab pos="0" algn="l"/>
                <a:tab pos="355600" algn="l"/>
              </a:tabLst>
              <a:defRPr/>
            </a:pPr>
            <a:r>
              <a:rPr kumimoji="0" lang="de-AT" sz="1800" b="1" i="0" u="none" strike="noStrike" kern="1200" cap="none" spc="0" normalizeH="0" baseline="0" noProof="0" dirty="0">
                <a:ln>
                  <a:noFill/>
                </a:ln>
                <a:solidFill>
                  <a:srgbClr val="5A5E80"/>
                </a:solidFill>
                <a:effectLst/>
                <a:uLnTx/>
                <a:uFillTx/>
                <a:latin typeface="Arial"/>
                <a:ea typeface="+mn-ea"/>
                <a:cs typeface="+mn-cs"/>
              </a:rPr>
              <a:t>strukturell </a:t>
            </a:r>
            <a:r>
              <a:rPr kumimoji="0" lang="de-AT" sz="1800" b="1" i="0" u="none" strike="noStrike" kern="1200" cap="none" spc="0" normalizeH="0" baseline="0" noProof="0" dirty="0">
                <a:ln>
                  <a:noFill/>
                </a:ln>
                <a:solidFill>
                  <a:srgbClr val="FF0000"/>
                </a:solidFill>
                <a:effectLst/>
                <a:uLnTx/>
                <a:uFillTx/>
                <a:latin typeface="Arial"/>
                <a:ea typeface="+mn-ea"/>
                <a:cs typeface="+mn-cs"/>
              </a:rPr>
              <a:t>exaktes, kleines </a:t>
            </a:r>
            <a:br>
              <a:rPr kumimoji="0" lang="de-AT" sz="1800" b="1" i="0" u="none" strike="noStrike" kern="1200" cap="none" spc="0" normalizeH="0" baseline="0" noProof="0" dirty="0">
                <a:ln>
                  <a:noFill/>
                </a:ln>
                <a:solidFill>
                  <a:srgbClr val="FF0000"/>
                </a:solidFill>
                <a:effectLst/>
                <a:uLnTx/>
                <a:uFillTx/>
                <a:latin typeface="Arial"/>
                <a:ea typeface="+mn-ea"/>
                <a:cs typeface="+mn-cs"/>
              </a:rPr>
            </a:br>
            <a:r>
              <a:rPr kumimoji="0" lang="de-AT" sz="1800" b="1" i="0" u="none" strike="noStrike" kern="1200" cap="none" spc="0" normalizeH="0" baseline="0" noProof="0" dirty="0">
                <a:ln>
                  <a:noFill/>
                </a:ln>
                <a:solidFill>
                  <a:srgbClr val="FF0000"/>
                </a:solidFill>
                <a:effectLst/>
                <a:uLnTx/>
                <a:uFillTx/>
                <a:latin typeface="Arial"/>
                <a:ea typeface="+mn-ea"/>
                <a:cs typeface="+mn-cs"/>
              </a:rPr>
              <a:t>Abbild</a:t>
            </a:r>
            <a:r>
              <a:rPr kumimoji="0" lang="de-AT" sz="1800" b="1" i="0" u="none" strike="noStrike" kern="1200" cap="none" spc="0" normalizeH="0" baseline="0" noProof="0" dirty="0">
                <a:ln>
                  <a:noFill/>
                </a:ln>
                <a:solidFill>
                  <a:srgbClr val="33CC33"/>
                </a:solidFill>
                <a:effectLst/>
                <a:uLnTx/>
                <a:uFillTx/>
                <a:latin typeface="Arial"/>
                <a:ea typeface="+mn-ea"/>
                <a:cs typeface="+mn-cs"/>
              </a:rPr>
              <a:t> </a:t>
            </a:r>
            <a:r>
              <a:rPr kumimoji="0" lang="de-AT" sz="1800" b="1" i="0" u="none" strike="noStrike" kern="1200" cap="none" spc="0" normalizeH="0" baseline="0" noProof="0" dirty="0">
                <a:ln>
                  <a:noFill/>
                </a:ln>
                <a:solidFill>
                  <a:srgbClr val="5A5E80"/>
                </a:solidFill>
                <a:effectLst/>
                <a:uLnTx/>
                <a:uFillTx/>
                <a:latin typeface="Arial"/>
                <a:ea typeface="+mn-ea"/>
                <a:cs typeface="+mn-cs"/>
              </a:rPr>
              <a:t>der Grundgesamtheit!</a:t>
            </a:r>
          </a:p>
        </p:txBody>
      </p:sp>
      <p:sp>
        <p:nvSpPr>
          <p:cNvPr id="237" name="Rectangle 30"/>
          <p:cNvSpPr>
            <a:spLocks noChangeArrowheads="1"/>
          </p:cNvSpPr>
          <p:nvPr/>
        </p:nvSpPr>
        <p:spPr bwMode="auto">
          <a:xfrm>
            <a:off x="6495461" y="5811537"/>
            <a:ext cx="3364672" cy="581698"/>
          </a:xfrm>
          <a:prstGeom prst="rect">
            <a:avLst/>
          </a:prstGeom>
          <a:noFill/>
          <a:ln w="28575" algn="ctr">
            <a:noFill/>
            <a:miter lim="800000"/>
            <a:headEnd type="none" w="sm" len="sm"/>
            <a:tailEnd type="none" w="sm" len="sm"/>
          </a:ln>
        </p:spPr>
        <p:txBody>
          <a:bodyPr wrap="square" lIns="0" tIns="0" rIns="0" bIns="0">
            <a:spAutoFit/>
          </a:bodyPr>
          <a:lstStyle/>
          <a:p>
            <a:pPr marL="0" marR="0" lvl="0" indent="0" algn="l" defTabSz="914400" rtl="0" eaLnBrk="1" fontAlgn="base" latinLnBrk="0" hangingPunct="1">
              <a:lnSpc>
                <a:spcPct val="105000"/>
              </a:lnSpc>
              <a:spcBef>
                <a:spcPct val="35000"/>
              </a:spcBef>
              <a:spcAft>
                <a:spcPct val="25000"/>
              </a:spcAft>
              <a:buClrTx/>
              <a:buSzTx/>
              <a:buFont typeface="Wingdings" pitchFamily="2" charset="2"/>
              <a:buNone/>
              <a:tabLst>
                <a:tab pos="0" algn="l"/>
                <a:tab pos="266700" algn="l"/>
              </a:tabLst>
              <a:defRPr/>
            </a:pPr>
            <a:r>
              <a:rPr kumimoji="0" lang="de-AT" sz="1800" b="1" i="0" u="none" strike="noStrike" kern="0" cap="none" spc="0" normalizeH="0" baseline="0" noProof="0">
                <a:ln>
                  <a:noFill/>
                </a:ln>
                <a:solidFill>
                  <a:srgbClr val="464B71"/>
                </a:solidFill>
                <a:effectLst/>
                <a:uLnTx/>
                <a:uFillTx/>
                <a:latin typeface="Arial"/>
                <a:ea typeface="+mn-ea"/>
                <a:cs typeface="Arial" panose="020B0604020202020204" pitchFamily="34" charset="0"/>
              </a:rPr>
              <a:t>►	nur </a:t>
            </a:r>
            <a:r>
              <a:rPr kumimoji="0" lang="de-AT" sz="1800" b="0" i="0" u="none" strike="noStrike" kern="0" cap="none" spc="0" normalizeH="0" baseline="0" noProof="0">
                <a:ln>
                  <a:noFill/>
                </a:ln>
                <a:solidFill>
                  <a:srgbClr val="464B71"/>
                </a:solidFill>
                <a:effectLst/>
                <a:uLnTx/>
                <a:uFillTx/>
                <a:latin typeface="Arial"/>
                <a:ea typeface="+mn-ea"/>
                <a:cs typeface="Arial" panose="020B0604020202020204" pitchFamily="34" charset="0"/>
              </a:rPr>
              <a:t>möglich</a:t>
            </a:r>
            <a:r>
              <a:rPr kumimoji="0" lang="de-AT" sz="1800" b="1" i="0" u="none" strike="noStrike" kern="0" cap="none" spc="0" normalizeH="0" baseline="0" noProof="0">
                <a:ln>
                  <a:noFill/>
                </a:ln>
                <a:solidFill>
                  <a:srgbClr val="464B71"/>
                </a:solidFill>
                <a:effectLst/>
                <a:uLnTx/>
                <a:uFillTx/>
                <a:latin typeface="Arial"/>
                <a:ea typeface="+mn-ea"/>
                <a:cs typeface="Arial" panose="020B0604020202020204" pitchFamily="34" charset="0"/>
              </a:rPr>
              <a:t> bei definierter </a:t>
            </a:r>
            <a:br>
              <a:rPr kumimoji="0" lang="de-AT" sz="1800" b="1" i="0" u="none" strike="noStrike" kern="0" cap="none" spc="0" normalizeH="0" baseline="0" noProof="0">
                <a:ln>
                  <a:noFill/>
                </a:ln>
                <a:solidFill>
                  <a:srgbClr val="464B71"/>
                </a:solidFill>
                <a:effectLst/>
                <a:uLnTx/>
                <a:uFillTx/>
                <a:latin typeface="Arial"/>
                <a:ea typeface="+mn-ea"/>
                <a:cs typeface="Arial" panose="020B0604020202020204" pitchFamily="34" charset="0"/>
              </a:rPr>
            </a:br>
            <a:r>
              <a:rPr kumimoji="0" lang="de-AT" sz="1800" b="1" i="0" u="none" strike="noStrike" kern="0" cap="none" spc="0" normalizeH="0" baseline="0" noProof="0">
                <a:ln>
                  <a:noFill/>
                </a:ln>
                <a:solidFill>
                  <a:srgbClr val="464B71"/>
                </a:solidFill>
                <a:effectLst/>
                <a:uLnTx/>
                <a:uFillTx/>
                <a:latin typeface="Arial"/>
                <a:ea typeface="+mn-ea"/>
                <a:cs typeface="Arial" panose="020B0604020202020204" pitchFamily="34" charset="0"/>
              </a:rPr>
              <a:t>		Grundgesamtheit!</a:t>
            </a:r>
            <a:endParaRPr kumimoji="0" lang="de-AT" sz="1800" b="1" i="0" u="none" strike="noStrike" kern="1200" cap="none" spc="0" normalizeH="0" baseline="0" noProof="0">
              <a:ln>
                <a:noFill/>
              </a:ln>
              <a:solidFill>
                <a:srgbClr val="5A5E80"/>
              </a:solidFill>
              <a:effectLst/>
              <a:uLnTx/>
              <a:uFillTx/>
              <a:latin typeface="Arial"/>
              <a:ea typeface="+mn-ea"/>
              <a:cs typeface="+mn-cs"/>
            </a:endParaRPr>
          </a:p>
        </p:txBody>
      </p:sp>
      <p:grpSp>
        <p:nvGrpSpPr>
          <p:cNvPr id="10" name="Gruppieren 9">
            <a:extLst>
              <a:ext uri="{FF2B5EF4-FFF2-40B4-BE49-F238E27FC236}">
                <a16:creationId xmlns:a16="http://schemas.microsoft.com/office/drawing/2014/main" id="{BC8279A7-AFE2-7899-0D6D-B7EBEC26C78B}"/>
              </a:ext>
            </a:extLst>
          </p:cNvPr>
          <p:cNvGrpSpPr/>
          <p:nvPr/>
        </p:nvGrpSpPr>
        <p:grpSpPr>
          <a:xfrm>
            <a:off x="2774598" y="1249083"/>
            <a:ext cx="1212495" cy="1196915"/>
            <a:chOff x="2774598" y="1249083"/>
            <a:chExt cx="1212495" cy="1196915"/>
          </a:xfrm>
        </p:grpSpPr>
        <p:sp>
          <p:nvSpPr>
            <p:cNvPr id="189" name="Ellipse 188"/>
            <p:cNvSpPr/>
            <p:nvPr/>
          </p:nvSpPr>
          <p:spPr bwMode="auto">
            <a:xfrm flipH="1">
              <a:off x="3483257" y="1519346"/>
              <a:ext cx="120546" cy="120547"/>
            </a:xfrm>
            <a:prstGeom prst="ellipse">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90" name="Abgerundetes Rechteck 189"/>
            <p:cNvSpPr/>
            <p:nvPr/>
          </p:nvSpPr>
          <p:spPr bwMode="auto">
            <a:xfrm flipH="1">
              <a:off x="3486428" y="1643394"/>
              <a:ext cx="116121" cy="288723"/>
            </a:xfrm>
            <a:prstGeom prst="roundRect">
              <a:avLst>
                <a:gd name="adj" fmla="val 30598"/>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13" name="Gruppieren 12"/>
            <p:cNvGrpSpPr/>
            <p:nvPr/>
          </p:nvGrpSpPr>
          <p:grpSpPr>
            <a:xfrm>
              <a:off x="3493407" y="1932157"/>
              <a:ext cx="102162" cy="221730"/>
              <a:chOff x="3489853" y="2337087"/>
              <a:chExt cx="102162" cy="221730"/>
            </a:xfrm>
          </p:grpSpPr>
          <p:sp>
            <p:nvSpPr>
              <p:cNvPr id="191" name="Abgerundetes Rechteck 190"/>
              <p:cNvSpPr/>
              <p:nvPr/>
            </p:nvSpPr>
            <p:spPr bwMode="auto">
              <a:xfrm flipH="1">
                <a:off x="3551183" y="2337090"/>
                <a:ext cx="40832" cy="221727"/>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92" name="Abgerundetes Rechteck 191"/>
              <p:cNvSpPr/>
              <p:nvPr/>
            </p:nvSpPr>
            <p:spPr bwMode="auto">
              <a:xfrm flipH="1">
                <a:off x="3489853" y="2337087"/>
                <a:ext cx="40832" cy="221727"/>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193" name="Abgerundetes Rechteck 192"/>
            <p:cNvSpPr/>
            <p:nvPr/>
          </p:nvSpPr>
          <p:spPr bwMode="auto">
            <a:xfrm rot="20700000">
              <a:off x="3625372" y="1661769"/>
              <a:ext cx="40832" cy="211696"/>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94" name="Abgerundetes Rechteck 193"/>
            <p:cNvSpPr/>
            <p:nvPr/>
          </p:nvSpPr>
          <p:spPr bwMode="auto">
            <a:xfrm rot="900000" flipH="1">
              <a:off x="3422794" y="1661760"/>
              <a:ext cx="40832" cy="211696"/>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45" name="Ellipse 244"/>
            <p:cNvSpPr/>
            <p:nvPr/>
          </p:nvSpPr>
          <p:spPr bwMode="auto">
            <a:xfrm flipH="1">
              <a:off x="3737414" y="1249083"/>
              <a:ext cx="164514" cy="171888"/>
            </a:xfrm>
            <a:prstGeom prst="ellipse">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46" name="Abgerundetes Rechteck 245"/>
            <p:cNvSpPr/>
            <p:nvPr/>
          </p:nvSpPr>
          <p:spPr bwMode="auto">
            <a:xfrm flipH="1">
              <a:off x="3741741" y="1425972"/>
              <a:ext cx="158474" cy="411696"/>
            </a:xfrm>
            <a:prstGeom prst="roundRect">
              <a:avLst>
                <a:gd name="adj" fmla="val 30598"/>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11" name="Gruppieren 10"/>
            <p:cNvGrpSpPr/>
            <p:nvPr/>
          </p:nvGrpSpPr>
          <p:grpSpPr>
            <a:xfrm>
              <a:off x="3751266" y="1837729"/>
              <a:ext cx="139424" cy="316169"/>
              <a:chOff x="3746415" y="2242659"/>
              <a:chExt cx="139424" cy="316169"/>
            </a:xfrm>
          </p:grpSpPr>
          <p:sp>
            <p:nvSpPr>
              <p:cNvPr id="247" name="Abgerundetes Rechteck 246"/>
              <p:cNvSpPr/>
              <p:nvPr/>
            </p:nvSpPr>
            <p:spPr bwMode="auto">
              <a:xfrm flipH="1">
                <a:off x="3830114" y="2242662"/>
                <a:ext cx="55725" cy="316166"/>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48" name="Abgerundetes Rechteck 247"/>
              <p:cNvSpPr/>
              <p:nvPr/>
            </p:nvSpPr>
            <p:spPr bwMode="auto">
              <a:xfrm flipH="1">
                <a:off x="3746415" y="2242659"/>
                <a:ext cx="55725" cy="316166"/>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49" name="Abgerundetes Rechteck 248"/>
            <p:cNvSpPr/>
            <p:nvPr/>
          </p:nvSpPr>
          <p:spPr bwMode="auto">
            <a:xfrm rot="20700000">
              <a:off x="3931368" y="1452172"/>
              <a:ext cx="55725" cy="301861"/>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50" name="Abgerundetes Rechteck 249"/>
            <p:cNvSpPr/>
            <p:nvPr/>
          </p:nvSpPr>
          <p:spPr bwMode="auto">
            <a:xfrm rot="900000" flipH="1">
              <a:off x="3654917" y="1452165"/>
              <a:ext cx="55725" cy="301861"/>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 name="Gruppieren 2">
              <a:extLst>
                <a:ext uri="{FF2B5EF4-FFF2-40B4-BE49-F238E27FC236}">
                  <a16:creationId xmlns:a16="http://schemas.microsoft.com/office/drawing/2014/main" id="{1781F196-D013-3565-05CD-EE860A32AB17}"/>
                </a:ext>
              </a:extLst>
            </p:cNvPr>
            <p:cNvGrpSpPr/>
            <p:nvPr/>
          </p:nvGrpSpPr>
          <p:grpSpPr>
            <a:xfrm>
              <a:off x="2774598" y="1541183"/>
              <a:ext cx="564265" cy="904815"/>
              <a:chOff x="2869848" y="1249083"/>
              <a:chExt cx="564265" cy="904815"/>
            </a:xfrm>
          </p:grpSpPr>
          <p:sp>
            <p:nvSpPr>
              <p:cNvPr id="4" name="Ellipse 3">
                <a:extLst>
                  <a:ext uri="{FF2B5EF4-FFF2-40B4-BE49-F238E27FC236}">
                    <a16:creationId xmlns:a16="http://schemas.microsoft.com/office/drawing/2014/main" id="{935CC385-5573-5F81-DEC2-2DB49BC183EC}"/>
                  </a:ext>
                </a:extLst>
              </p:cNvPr>
              <p:cNvSpPr/>
              <p:nvPr/>
            </p:nvSpPr>
            <p:spPr bwMode="auto">
              <a:xfrm flipH="1">
                <a:off x="3251166" y="1519346"/>
                <a:ext cx="120546" cy="120547"/>
              </a:xfrm>
              <a:prstGeom prst="ellipse">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1" name="Abgerundetes Rechteck 231">
                <a:extLst>
                  <a:ext uri="{FF2B5EF4-FFF2-40B4-BE49-F238E27FC236}">
                    <a16:creationId xmlns:a16="http://schemas.microsoft.com/office/drawing/2014/main" id="{2A36EAFC-40A5-D901-4D19-B06AD5AD04CA}"/>
                  </a:ext>
                </a:extLst>
              </p:cNvPr>
              <p:cNvSpPr/>
              <p:nvPr/>
            </p:nvSpPr>
            <p:spPr bwMode="auto">
              <a:xfrm flipH="1">
                <a:off x="3254337" y="1643394"/>
                <a:ext cx="116121" cy="288723"/>
              </a:xfrm>
              <a:prstGeom prst="roundRect">
                <a:avLst>
                  <a:gd name="adj" fmla="val 30598"/>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2" name="Gruppieren 31">
                <a:extLst>
                  <a:ext uri="{FF2B5EF4-FFF2-40B4-BE49-F238E27FC236}">
                    <a16:creationId xmlns:a16="http://schemas.microsoft.com/office/drawing/2014/main" id="{A34AD39A-96EF-F01F-7BE5-C9E569EA8F13}"/>
                  </a:ext>
                </a:extLst>
              </p:cNvPr>
              <p:cNvGrpSpPr/>
              <p:nvPr/>
            </p:nvGrpSpPr>
            <p:grpSpPr>
              <a:xfrm>
                <a:off x="3261316" y="1932157"/>
                <a:ext cx="102162" cy="221730"/>
                <a:chOff x="3257762" y="2337087"/>
                <a:chExt cx="102162" cy="221730"/>
              </a:xfrm>
            </p:grpSpPr>
            <p:sp>
              <p:nvSpPr>
                <p:cNvPr id="42" name="Abgerundetes Rechteck 232">
                  <a:extLst>
                    <a:ext uri="{FF2B5EF4-FFF2-40B4-BE49-F238E27FC236}">
                      <a16:creationId xmlns:a16="http://schemas.microsoft.com/office/drawing/2014/main" id="{740A9FC9-F8E3-4FC9-5951-1B4DFEE00E18}"/>
                    </a:ext>
                  </a:extLst>
                </p:cNvPr>
                <p:cNvSpPr/>
                <p:nvPr/>
              </p:nvSpPr>
              <p:spPr bwMode="auto">
                <a:xfrm flipH="1">
                  <a:off x="3319092" y="2337090"/>
                  <a:ext cx="40832" cy="221727"/>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3" name="Abgerundetes Rechteck 233">
                  <a:extLst>
                    <a:ext uri="{FF2B5EF4-FFF2-40B4-BE49-F238E27FC236}">
                      <a16:creationId xmlns:a16="http://schemas.microsoft.com/office/drawing/2014/main" id="{AB2572A7-F2D0-7CEC-63F6-C32CF63FEFD3}"/>
                    </a:ext>
                  </a:extLst>
                </p:cNvPr>
                <p:cNvSpPr/>
                <p:nvPr/>
              </p:nvSpPr>
              <p:spPr bwMode="auto">
                <a:xfrm flipH="1">
                  <a:off x="3257762" y="2337087"/>
                  <a:ext cx="40832" cy="221727"/>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3" name="Abgerundetes Rechteck 234">
                <a:extLst>
                  <a:ext uri="{FF2B5EF4-FFF2-40B4-BE49-F238E27FC236}">
                    <a16:creationId xmlns:a16="http://schemas.microsoft.com/office/drawing/2014/main" id="{833AD8F6-6EC2-F935-14BF-4F4966739E74}"/>
                  </a:ext>
                </a:extLst>
              </p:cNvPr>
              <p:cNvSpPr/>
              <p:nvPr/>
            </p:nvSpPr>
            <p:spPr bwMode="auto">
              <a:xfrm rot="20700000">
                <a:off x="3393281" y="1661769"/>
                <a:ext cx="40832" cy="211696"/>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4" name="Abgerundetes Rechteck 235">
                <a:extLst>
                  <a:ext uri="{FF2B5EF4-FFF2-40B4-BE49-F238E27FC236}">
                    <a16:creationId xmlns:a16="http://schemas.microsoft.com/office/drawing/2014/main" id="{330C2B11-0FBD-D45B-A614-7FE14C343D4D}"/>
                  </a:ext>
                </a:extLst>
              </p:cNvPr>
              <p:cNvSpPr/>
              <p:nvPr/>
            </p:nvSpPr>
            <p:spPr bwMode="auto">
              <a:xfrm rot="900000" flipH="1">
                <a:off x="3190703" y="1661760"/>
                <a:ext cx="40832" cy="211696"/>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5" name="Ellipse 34">
                <a:extLst>
                  <a:ext uri="{FF2B5EF4-FFF2-40B4-BE49-F238E27FC236}">
                    <a16:creationId xmlns:a16="http://schemas.microsoft.com/office/drawing/2014/main" id="{0D3CE735-74AC-F03A-04BA-F154D8C71264}"/>
                  </a:ext>
                </a:extLst>
              </p:cNvPr>
              <p:cNvSpPr/>
              <p:nvPr/>
            </p:nvSpPr>
            <p:spPr bwMode="auto">
              <a:xfrm flipH="1">
                <a:off x="2952345" y="1249083"/>
                <a:ext cx="164514" cy="171888"/>
              </a:xfrm>
              <a:prstGeom prst="ellipse">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6" name="Abgerundetes Rechteck 238">
                <a:extLst>
                  <a:ext uri="{FF2B5EF4-FFF2-40B4-BE49-F238E27FC236}">
                    <a16:creationId xmlns:a16="http://schemas.microsoft.com/office/drawing/2014/main" id="{F0E23F1E-7799-10DC-1009-19AA2C41BB0C}"/>
                  </a:ext>
                </a:extLst>
              </p:cNvPr>
              <p:cNvSpPr/>
              <p:nvPr/>
            </p:nvSpPr>
            <p:spPr bwMode="auto">
              <a:xfrm flipH="1">
                <a:off x="2956672" y="1425972"/>
                <a:ext cx="158474" cy="411696"/>
              </a:xfrm>
              <a:prstGeom prst="roundRect">
                <a:avLst>
                  <a:gd name="adj" fmla="val 30598"/>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7" name="Gruppieren 36">
                <a:extLst>
                  <a:ext uri="{FF2B5EF4-FFF2-40B4-BE49-F238E27FC236}">
                    <a16:creationId xmlns:a16="http://schemas.microsoft.com/office/drawing/2014/main" id="{1E0D87F6-792B-429D-F3AE-526C7EE4A419}"/>
                  </a:ext>
                </a:extLst>
              </p:cNvPr>
              <p:cNvGrpSpPr/>
              <p:nvPr/>
            </p:nvGrpSpPr>
            <p:grpSpPr>
              <a:xfrm>
                <a:off x="2966197" y="1837729"/>
                <a:ext cx="139424" cy="316169"/>
                <a:chOff x="2961346" y="2242659"/>
                <a:chExt cx="139424" cy="316169"/>
              </a:xfrm>
            </p:grpSpPr>
            <p:sp>
              <p:nvSpPr>
                <p:cNvPr id="40" name="Abgerundetes Rechteck 239">
                  <a:extLst>
                    <a:ext uri="{FF2B5EF4-FFF2-40B4-BE49-F238E27FC236}">
                      <a16:creationId xmlns:a16="http://schemas.microsoft.com/office/drawing/2014/main" id="{E208C4A0-5BD5-C457-E6DF-576517E07058}"/>
                    </a:ext>
                  </a:extLst>
                </p:cNvPr>
                <p:cNvSpPr/>
                <p:nvPr/>
              </p:nvSpPr>
              <p:spPr bwMode="auto">
                <a:xfrm flipH="1">
                  <a:off x="3045045" y="2242662"/>
                  <a:ext cx="55725" cy="316166"/>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1" name="Abgerundetes Rechteck 240">
                  <a:extLst>
                    <a:ext uri="{FF2B5EF4-FFF2-40B4-BE49-F238E27FC236}">
                      <a16:creationId xmlns:a16="http://schemas.microsoft.com/office/drawing/2014/main" id="{03A32C22-4BA6-3EC0-D641-731CA1280140}"/>
                    </a:ext>
                  </a:extLst>
                </p:cNvPr>
                <p:cNvSpPr/>
                <p:nvPr/>
              </p:nvSpPr>
              <p:spPr bwMode="auto">
                <a:xfrm flipH="1">
                  <a:off x="2961346" y="2242659"/>
                  <a:ext cx="55725" cy="316166"/>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8" name="Abgerundetes Rechteck 241">
                <a:extLst>
                  <a:ext uri="{FF2B5EF4-FFF2-40B4-BE49-F238E27FC236}">
                    <a16:creationId xmlns:a16="http://schemas.microsoft.com/office/drawing/2014/main" id="{4A85E717-A67D-FE9E-2447-A54E9CD2535B}"/>
                  </a:ext>
                </a:extLst>
              </p:cNvPr>
              <p:cNvSpPr/>
              <p:nvPr/>
            </p:nvSpPr>
            <p:spPr bwMode="auto">
              <a:xfrm rot="20700000">
                <a:off x="3146299" y="1452172"/>
                <a:ext cx="55725" cy="301861"/>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9" name="Abgerundetes Rechteck 242">
                <a:extLst>
                  <a:ext uri="{FF2B5EF4-FFF2-40B4-BE49-F238E27FC236}">
                    <a16:creationId xmlns:a16="http://schemas.microsoft.com/office/drawing/2014/main" id="{B199DF7B-C58B-1138-8053-0D68E43C0D28}"/>
                  </a:ext>
                </a:extLst>
              </p:cNvPr>
              <p:cNvSpPr/>
              <p:nvPr/>
            </p:nvSpPr>
            <p:spPr bwMode="auto">
              <a:xfrm rot="900000" flipH="1">
                <a:off x="2869848" y="1452165"/>
                <a:ext cx="55725" cy="301861"/>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sp>
        <p:nvSpPr>
          <p:cNvPr id="50" name="Rechteck 49">
            <a:extLst>
              <a:ext uri="{FF2B5EF4-FFF2-40B4-BE49-F238E27FC236}">
                <a16:creationId xmlns:a16="http://schemas.microsoft.com/office/drawing/2014/main" id="{971AE11E-F4E7-5159-D921-2A4CCBE7B3F3}"/>
              </a:ext>
            </a:extLst>
          </p:cNvPr>
          <p:cNvSpPr/>
          <p:nvPr/>
        </p:nvSpPr>
        <p:spPr>
          <a:xfrm>
            <a:off x="2" y="6614160"/>
            <a:ext cx="9311638" cy="243841"/>
          </a:xfrm>
          <a:prstGeom prst="rect">
            <a:avLst/>
          </a:prstGeom>
          <a:no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empirische</a:t>
            </a:r>
            <a:r>
              <a:rPr lang="en-US" sz="1000" i="1" dirty="0">
                <a:solidFill>
                  <a:srgbClr val="FFFFFF">
                    <a:lumMod val="50000"/>
                  </a:srgbClr>
                </a:solidFill>
              </a:rPr>
              <a:t> </a:t>
            </a:r>
            <a:r>
              <a:rPr lang="en-US" sz="1000" i="1" dirty="0" err="1">
                <a:solidFill>
                  <a:srgbClr val="FFFFFF">
                    <a:lumMod val="50000"/>
                  </a:srgbClr>
                </a:solidFill>
              </a:rPr>
              <a:t>Sozialforschung</a:t>
            </a:r>
            <a:r>
              <a:rPr lang="en-US" sz="1000" i="1" dirty="0">
                <a:solidFill>
                  <a:srgbClr val="FFFFFF">
                    <a:lumMod val="50000"/>
                  </a:srgbClr>
                </a:solidFill>
              </a:rPr>
              <a:t>.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61–68.</a:t>
            </a:r>
            <a:endParaRPr lang="de-DE" sz="1000" dirty="0">
              <a:solidFill>
                <a:srgbClr val="FFFFFF">
                  <a:lumMod val="50000"/>
                </a:srgbClr>
              </a:solidFill>
            </a:endParaRPr>
          </a:p>
        </p:txBody>
      </p:sp>
      <p:pic>
        <p:nvPicPr>
          <p:cNvPr id="12" name="Grafik 11" descr="Ein Bild, das Text, Screenshot, Schrift, Grafikdesign enthält.&#10;&#10;Automatisch generierte Beschreibung">
            <a:extLst>
              <a:ext uri="{FF2B5EF4-FFF2-40B4-BE49-F238E27FC236}">
                <a16:creationId xmlns:a16="http://schemas.microsoft.com/office/drawing/2014/main" id="{D1699EBE-44A9-48D6-4524-32047DF67760}"/>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360000">
            <a:off x="9390538" y="6191925"/>
            <a:ext cx="409019" cy="5760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8295555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9428080"/>
                                        </p:tgtEl>
                                        <p:attrNameLst>
                                          <p:attrName>style.visibility</p:attrName>
                                        </p:attrNameLst>
                                      </p:cBhvr>
                                      <p:to>
                                        <p:strVal val="visible"/>
                                      </p:to>
                                    </p:set>
                                    <p:anim calcmode="lin" valueType="num">
                                      <p:cBhvr>
                                        <p:cTn id="7" dur="500" fill="hold"/>
                                        <p:tgtEl>
                                          <p:spTgt spid="9428080"/>
                                        </p:tgtEl>
                                        <p:attrNameLst>
                                          <p:attrName>ppt_w</p:attrName>
                                        </p:attrNameLst>
                                      </p:cBhvr>
                                      <p:tavLst>
                                        <p:tav tm="0">
                                          <p:val>
                                            <p:fltVal val="0"/>
                                          </p:val>
                                        </p:tav>
                                        <p:tav tm="100000">
                                          <p:val>
                                            <p:strVal val="#ppt_w"/>
                                          </p:val>
                                        </p:tav>
                                      </p:tavLst>
                                    </p:anim>
                                    <p:anim calcmode="lin" valueType="num">
                                      <p:cBhvr>
                                        <p:cTn id="8" dur="500" fill="hold"/>
                                        <p:tgtEl>
                                          <p:spTgt spid="9428080"/>
                                        </p:tgtEl>
                                        <p:attrNameLst>
                                          <p:attrName>ppt_h</p:attrName>
                                        </p:attrNameLst>
                                      </p:cBhvr>
                                      <p:tavLst>
                                        <p:tav tm="0">
                                          <p:val>
                                            <p:fltVal val="0"/>
                                          </p:val>
                                        </p:tav>
                                        <p:tav tm="100000">
                                          <p:val>
                                            <p:strVal val="#ppt_h"/>
                                          </p:val>
                                        </p:tav>
                                      </p:tavLst>
                                    </p:anim>
                                    <p:animEffect transition="in" filter="fade">
                                      <p:cBhvr>
                                        <p:cTn id="9" dur="500"/>
                                        <p:tgtEl>
                                          <p:spTgt spid="9428080"/>
                                        </p:tgtEl>
                                      </p:cBhvr>
                                    </p:animEffect>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319"/>
                                        </p:tgtEl>
                                        <p:attrNameLst>
                                          <p:attrName>style.visibility</p:attrName>
                                        </p:attrNameLst>
                                      </p:cBhvr>
                                      <p:to>
                                        <p:strVal val="visible"/>
                                      </p:to>
                                    </p:set>
                                    <p:animEffect transition="in" filter="fade">
                                      <p:cBhvr>
                                        <p:cTn id="13" dur="500"/>
                                        <p:tgtEl>
                                          <p:spTgt spid="319"/>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442"/>
                                        </p:tgtEl>
                                        <p:attrNameLst>
                                          <p:attrName>style.visibility</p:attrName>
                                        </p:attrNameLst>
                                      </p:cBhvr>
                                      <p:to>
                                        <p:strVal val="visible"/>
                                      </p:to>
                                    </p:set>
                                    <p:animEffect transition="in" filter="fade">
                                      <p:cBhvr>
                                        <p:cTn id="16" dur="500"/>
                                        <p:tgtEl>
                                          <p:spTgt spid="442"/>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443"/>
                                        </p:tgtEl>
                                        <p:attrNameLst>
                                          <p:attrName>style.visibility</p:attrName>
                                        </p:attrNameLst>
                                      </p:cBhvr>
                                      <p:to>
                                        <p:strVal val="visible"/>
                                      </p:to>
                                    </p:set>
                                    <p:animEffect transition="in" filter="fade">
                                      <p:cBhvr>
                                        <p:cTn id="19" dur="500"/>
                                        <p:tgtEl>
                                          <p:spTgt spid="443"/>
                                        </p:tgtEl>
                                      </p:cBhvr>
                                    </p:animEffect>
                                  </p:childTnLst>
                                </p:cTn>
                              </p:par>
                              <p:par>
                                <p:cTn id="20" presetID="10" presetClass="entr" presetSubtype="0" fill="hold" nodeType="withEffect">
                                  <p:stCondLst>
                                    <p:cond delay="0"/>
                                  </p:stCondLst>
                                  <p:childTnLst>
                                    <p:set>
                                      <p:cBhvr>
                                        <p:cTn id="21" dur="1" fill="hold">
                                          <p:stCondLst>
                                            <p:cond delay="0"/>
                                          </p:stCondLst>
                                        </p:cTn>
                                        <p:tgtEl>
                                          <p:spTgt spid="22"/>
                                        </p:tgtEl>
                                        <p:attrNameLst>
                                          <p:attrName>style.visibility</p:attrName>
                                        </p:attrNameLst>
                                      </p:cBhvr>
                                      <p:to>
                                        <p:strVal val="visible"/>
                                      </p:to>
                                    </p:set>
                                    <p:animEffect transition="in" filter="fade">
                                      <p:cBhvr>
                                        <p:cTn id="22" dur="500"/>
                                        <p:tgtEl>
                                          <p:spTgt spid="22"/>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446"/>
                                        </p:tgtEl>
                                        <p:attrNameLst>
                                          <p:attrName>style.visibility</p:attrName>
                                        </p:attrNameLst>
                                      </p:cBhvr>
                                      <p:to>
                                        <p:strVal val="visible"/>
                                      </p:to>
                                    </p:set>
                                    <p:animEffect transition="in" filter="fade">
                                      <p:cBhvr>
                                        <p:cTn id="25" dur="500"/>
                                        <p:tgtEl>
                                          <p:spTgt spid="446"/>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447"/>
                                        </p:tgtEl>
                                        <p:attrNameLst>
                                          <p:attrName>style.visibility</p:attrName>
                                        </p:attrNameLst>
                                      </p:cBhvr>
                                      <p:to>
                                        <p:strVal val="visible"/>
                                      </p:to>
                                    </p:set>
                                    <p:animEffect transition="in" filter="fade">
                                      <p:cBhvr>
                                        <p:cTn id="28" dur="500"/>
                                        <p:tgtEl>
                                          <p:spTgt spid="447"/>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412"/>
                                        </p:tgtEl>
                                        <p:attrNameLst>
                                          <p:attrName>style.visibility</p:attrName>
                                        </p:attrNameLst>
                                      </p:cBhvr>
                                      <p:to>
                                        <p:strVal val="visible"/>
                                      </p:to>
                                    </p:set>
                                    <p:animEffect transition="in" filter="fade">
                                      <p:cBhvr>
                                        <p:cTn id="31" dur="500"/>
                                        <p:tgtEl>
                                          <p:spTgt spid="412"/>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413"/>
                                        </p:tgtEl>
                                        <p:attrNameLst>
                                          <p:attrName>style.visibility</p:attrName>
                                        </p:attrNameLst>
                                      </p:cBhvr>
                                      <p:to>
                                        <p:strVal val="visible"/>
                                      </p:to>
                                    </p:set>
                                    <p:animEffect transition="in" filter="fade">
                                      <p:cBhvr>
                                        <p:cTn id="34" dur="500"/>
                                        <p:tgtEl>
                                          <p:spTgt spid="413"/>
                                        </p:tgtEl>
                                      </p:cBhvr>
                                    </p:animEffect>
                                  </p:childTnLst>
                                </p:cTn>
                              </p:par>
                              <p:par>
                                <p:cTn id="35" presetID="10" presetClass="entr" presetSubtype="0" fill="hold" nodeType="withEffect">
                                  <p:stCondLst>
                                    <p:cond delay="0"/>
                                  </p:stCondLst>
                                  <p:childTnLst>
                                    <p:set>
                                      <p:cBhvr>
                                        <p:cTn id="36" dur="1" fill="hold">
                                          <p:stCondLst>
                                            <p:cond delay="0"/>
                                          </p:stCondLst>
                                        </p:cTn>
                                        <p:tgtEl>
                                          <p:spTgt spid="25"/>
                                        </p:tgtEl>
                                        <p:attrNameLst>
                                          <p:attrName>style.visibility</p:attrName>
                                        </p:attrNameLst>
                                      </p:cBhvr>
                                      <p:to>
                                        <p:strVal val="visible"/>
                                      </p:to>
                                    </p:set>
                                    <p:animEffect transition="in" filter="fade">
                                      <p:cBhvr>
                                        <p:cTn id="37" dur="500"/>
                                        <p:tgtEl>
                                          <p:spTgt spid="25"/>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416"/>
                                        </p:tgtEl>
                                        <p:attrNameLst>
                                          <p:attrName>style.visibility</p:attrName>
                                        </p:attrNameLst>
                                      </p:cBhvr>
                                      <p:to>
                                        <p:strVal val="visible"/>
                                      </p:to>
                                    </p:set>
                                    <p:animEffect transition="in" filter="fade">
                                      <p:cBhvr>
                                        <p:cTn id="40" dur="500"/>
                                        <p:tgtEl>
                                          <p:spTgt spid="416"/>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417"/>
                                        </p:tgtEl>
                                        <p:attrNameLst>
                                          <p:attrName>style.visibility</p:attrName>
                                        </p:attrNameLst>
                                      </p:cBhvr>
                                      <p:to>
                                        <p:strVal val="visible"/>
                                      </p:to>
                                    </p:set>
                                    <p:animEffect transition="in" filter="fade">
                                      <p:cBhvr>
                                        <p:cTn id="43" dur="500"/>
                                        <p:tgtEl>
                                          <p:spTgt spid="41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394"/>
                                        </p:tgtEl>
                                        <p:attrNameLst>
                                          <p:attrName>style.visibility</p:attrName>
                                        </p:attrNameLst>
                                      </p:cBhvr>
                                      <p:to>
                                        <p:strVal val="visible"/>
                                      </p:to>
                                    </p:set>
                                    <p:animEffect transition="in" filter="fade">
                                      <p:cBhvr>
                                        <p:cTn id="46" dur="500"/>
                                        <p:tgtEl>
                                          <p:spTgt spid="394"/>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395"/>
                                        </p:tgtEl>
                                        <p:attrNameLst>
                                          <p:attrName>style.visibility</p:attrName>
                                        </p:attrNameLst>
                                      </p:cBhvr>
                                      <p:to>
                                        <p:strVal val="visible"/>
                                      </p:to>
                                    </p:set>
                                    <p:animEffect transition="in" filter="fade">
                                      <p:cBhvr>
                                        <p:cTn id="49" dur="500"/>
                                        <p:tgtEl>
                                          <p:spTgt spid="395"/>
                                        </p:tgtEl>
                                      </p:cBhvr>
                                    </p:animEffect>
                                  </p:childTnLst>
                                </p:cTn>
                              </p:par>
                              <p:par>
                                <p:cTn id="50" presetID="10" presetClass="entr" presetSubtype="0" fill="hold" nodeType="withEffect">
                                  <p:stCondLst>
                                    <p:cond delay="0"/>
                                  </p:stCondLst>
                                  <p:childTnLst>
                                    <p:set>
                                      <p:cBhvr>
                                        <p:cTn id="51" dur="1" fill="hold">
                                          <p:stCondLst>
                                            <p:cond delay="0"/>
                                          </p:stCondLst>
                                        </p:cTn>
                                        <p:tgtEl>
                                          <p:spTgt spid="26"/>
                                        </p:tgtEl>
                                        <p:attrNameLst>
                                          <p:attrName>style.visibility</p:attrName>
                                        </p:attrNameLst>
                                      </p:cBhvr>
                                      <p:to>
                                        <p:strVal val="visible"/>
                                      </p:to>
                                    </p:set>
                                    <p:animEffect transition="in" filter="fade">
                                      <p:cBhvr>
                                        <p:cTn id="52" dur="500"/>
                                        <p:tgtEl>
                                          <p:spTgt spid="26"/>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398"/>
                                        </p:tgtEl>
                                        <p:attrNameLst>
                                          <p:attrName>style.visibility</p:attrName>
                                        </p:attrNameLst>
                                      </p:cBhvr>
                                      <p:to>
                                        <p:strVal val="visible"/>
                                      </p:to>
                                    </p:set>
                                    <p:animEffect transition="in" filter="fade">
                                      <p:cBhvr>
                                        <p:cTn id="55" dur="500"/>
                                        <p:tgtEl>
                                          <p:spTgt spid="398"/>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399"/>
                                        </p:tgtEl>
                                        <p:attrNameLst>
                                          <p:attrName>style.visibility</p:attrName>
                                        </p:attrNameLst>
                                      </p:cBhvr>
                                      <p:to>
                                        <p:strVal val="visible"/>
                                      </p:to>
                                    </p:set>
                                    <p:animEffect transition="in" filter="fade">
                                      <p:cBhvr>
                                        <p:cTn id="58" dur="500"/>
                                        <p:tgtEl>
                                          <p:spTgt spid="399"/>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354"/>
                                        </p:tgtEl>
                                        <p:attrNameLst>
                                          <p:attrName>style.visibility</p:attrName>
                                        </p:attrNameLst>
                                      </p:cBhvr>
                                      <p:to>
                                        <p:strVal val="visible"/>
                                      </p:to>
                                    </p:set>
                                    <p:animEffect transition="in" filter="fade">
                                      <p:cBhvr>
                                        <p:cTn id="61" dur="500"/>
                                        <p:tgtEl>
                                          <p:spTgt spid="354"/>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355"/>
                                        </p:tgtEl>
                                        <p:attrNameLst>
                                          <p:attrName>style.visibility</p:attrName>
                                        </p:attrNameLst>
                                      </p:cBhvr>
                                      <p:to>
                                        <p:strVal val="visible"/>
                                      </p:to>
                                    </p:set>
                                    <p:animEffect transition="in" filter="fade">
                                      <p:cBhvr>
                                        <p:cTn id="64" dur="500"/>
                                        <p:tgtEl>
                                          <p:spTgt spid="355"/>
                                        </p:tgtEl>
                                      </p:cBhvr>
                                    </p:animEffect>
                                  </p:childTnLst>
                                </p:cTn>
                              </p:par>
                              <p:par>
                                <p:cTn id="65" presetID="10" presetClass="entr" presetSubtype="0" fill="hold" nodeType="withEffect">
                                  <p:stCondLst>
                                    <p:cond delay="0"/>
                                  </p:stCondLst>
                                  <p:childTnLst>
                                    <p:set>
                                      <p:cBhvr>
                                        <p:cTn id="66" dur="1" fill="hold">
                                          <p:stCondLst>
                                            <p:cond delay="0"/>
                                          </p:stCondLst>
                                        </p:cTn>
                                        <p:tgtEl>
                                          <p:spTgt spid="29"/>
                                        </p:tgtEl>
                                        <p:attrNameLst>
                                          <p:attrName>style.visibility</p:attrName>
                                        </p:attrNameLst>
                                      </p:cBhvr>
                                      <p:to>
                                        <p:strVal val="visible"/>
                                      </p:to>
                                    </p:set>
                                    <p:animEffect transition="in" filter="fade">
                                      <p:cBhvr>
                                        <p:cTn id="67" dur="500"/>
                                        <p:tgtEl>
                                          <p:spTgt spid="29"/>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358"/>
                                        </p:tgtEl>
                                        <p:attrNameLst>
                                          <p:attrName>style.visibility</p:attrName>
                                        </p:attrNameLst>
                                      </p:cBhvr>
                                      <p:to>
                                        <p:strVal val="visible"/>
                                      </p:to>
                                    </p:set>
                                    <p:animEffect transition="in" filter="fade">
                                      <p:cBhvr>
                                        <p:cTn id="70" dur="500"/>
                                        <p:tgtEl>
                                          <p:spTgt spid="358"/>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59"/>
                                        </p:tgtEl>
                                        <p:attrNameLst>
                                          <p:attrName>style.visibility</p:attrName>
                                        </p:attrNameLst>
                                      </p:cBhvr>
                                      <p:to>
                                        <p:strVal val="visible"/>
                                      </p:to>
                                    </p:set>
                                    <p:animEffect transition="in" filter="fade">
                                      <p:cBhvr>
                                        <p:cTn id="73" dur="500"/>
                                        <p:tgtEl>
                                          <p:spTgt spid="359"/>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348"/>
                                        </p:tgtEl>
                                        <p:attrNameLst>
                                          <p:attrName>style.visibility</p:attrName>
                                        </p:attrNameLst>
                                      </p:cBhvr>
                                      <p:to>
                                        <p:strVal val="visible"/>
                                      </p:to>
                                    </p:set>
                                    <p:animEffect transition="in" filter="fade">
                                      <p:cBhvr>
                                        <p:cTn id="76" dur="500"/>
                                        <p:tgtEl>
                                          <p:spTgt spid="348"/>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349"/>
                                        </p:tgtEl>
                                        <p:attrNameLst>
                                          <p:attrName>style.visibility</p:attrName>
                                        </p:attrNameLst>
                                      </p:cBhvr>
                                      <p:to>
                                        <p:strVal val="visible"/>
                                      </p:to>
                                    </p:set>
                                    <p:animEffect transition="in" filter="fade">
                                      <p:cBhvr>
                                        <p:cTn id="79" dur="500"/>
                                        <p:tgtEl>
                                          <p:spTgt spid="349"/>
                                        </p:tgtEl>
                                      </p:cBhvr>
                                    </p:animEffect>
                                  </p:childTnLst>
                                </p:cTn>
                              </p:par>
                              <p:par>
                                <p:cTn id="80" presetID="10" presetClass="entr" presetSubtype="0" fill="hold" nodeType="withEffect">
                                  <p:stCondLst>
                                    <p:cond delay="0"/>
                                  </p:stCondLst>
                                  <p:childTnLst>
                                    <p:set>
                                      <p:cBhvr>
                                        <p:cTn id="81" dur="1" fill="hold">
                                          <p:stCondLst>
                                            <p:cond delay="0"/>
                                          </p:stCondLst>
                                        </p:cTn>
                                        <p:tgtEl>
                                          <p:spTgt spid="28"/>
                                        </p:tgtEl>
                                        <p:attrNameLst>
                                          <p:attrName>style.visibility</p:attrName>
                                        </p:attrNameLst>
                                      </p:cBhvr>
                                      <p:to>
                                        <p:strVal val="visible"/>
                                      </p:to>
                                    </p:set>
                                    <p:animEffect transition="in" filter="fade">
                                      <p:cBhvr>
                                        <p:cTn id="82" dur="500"/>
                                        <p:tgtEl>
                                          <p:spTgt spid="28"/>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352"/>
                                        </p:tgtEl>
                                        <p:attrNameLst>
                                          <p:attrName>style.visibility</p:attrName>
                                        </p:attrNameLst>
                                      </p:cBhvr>
                                      <p:to>
                                        <p:strVal val="visible"/>
                                      </p:to>
                                    </p:set>
                                    <p:animEffect transition="in" filter="fade">
                                      <p:cBhvr>
                                        <p:cTn id="85" dur="500"/>
                                        <p:tgtEl>
                                          <p:spTgt spid="352"/>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353"/>
                                        </p:tgtEl>
                                        <p:attrNameLst>
                                          <p:attrName>style.visibility</p:attrName>
                                        </p:attrNameLst>
                                      </p:cBhvr>
                                      <p:to>
                                        <p:strVal val="visible"/>
                                      </p:to>
                                    </p:set>
                                    <p:animEffect transition="in" filter="fade">
                                      <p:cBhvr>
                                        <p:cTn id="88" dur="500"/>
                                        <p:tgtEl>
                                          <p:spTgt spid="353"/>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342"/>
                                        </p:tgtEl>
                                        <p:attrNameLst>
                                          <p:attrName>style.visibility</p:attrName>
                                        </p:attrNameLst>
                                      </p:cBhvr>
                                      <p:to>
                                        <p:strVal val="visible"/>
                                      </p:to>
                                    </p:set>
                                    <p:animEffect transition="in" filter="fade">
                                      <p:cBhvr>
                                        <p:cTn id="91" dur="500"/>
                                        <p:tgtEl>
                                          <p:spTgt spid="342"/>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343"/>
                                        </p:tgtEl>
                                        <p:attrNameLst>
                                          <p:attrName>style.visibility</p:attrName>
                                        </p:attrNameLst>
                                      </p:cBhvr>
                                      <p:to>
                                        <p:strVal val="visible"/>
                                      </p:to>
                                    </p:set>
                                    <p:animEffect transition="in" filter="fade">
                                      <p:cBhvr>
                                        <p:cTn id="94" dur="500"/>
                                        <p:tgtEl>
                                          <p:spTgt spid="343"/>
                                        </p:tgtEl>
                                      </p:cBhvr>
                                    </p:animEffect>
                                  </p:childTnLst>
                                </p:cTn>
                              </p:par>
                              <p:par>
                                <p:cTn id="95" presetID="10" presetClass="entr" presetSubtype="0" fill="hold" nodeType="withEffect">
                                  <p:stCondLst>
                                    <p:cond delay="0"/>
                                  </p:stCondLst>
                                  <p:childTnLst>
                                    <p:set>
                                      <p:cBhvr>
                                        <p:cTn id="96" dur="1" fill="hold">
                                          <p:stCondLst>
                                            <p:cond delay="0"/>
                                          </p:stCondLst>
                                        </p:cTn>
                                        <p:tgtEl>
                                          <p:spTgt spid="27"/>
                                        </p:tgtEl>
                                        <p:attrNameLst>
                                          <p:attrName>style.visibility</p:attrName>
                                        </p:attrNameLst>
                                      </p:cBhvr>
                                      <p:to>
                                        <p:strVal val="visible"/>
                                      </p:to>
                                    </p:set>
                                    <p:animEffect transition="in" filter="fade">
                                      <p:cBhvr>
                                        <p:cTn id="97" dur="500"/>
                                        <p:tgtEl>
                                          <p:spTgt spid="27"/>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346"/>
                                        </p:tgtEl>
                                        <p:attrNameLst>
                                          <p:attrName>style.visibility</p:attrName>
                                        </p:attrNameLst>
                                      </p:cBhvr>
                                      <p:to>
                                        <p:strVal val="visible"/>
                                      </p:to>
                                    </p:set>
                                    <p:animEffect transition="in" filter="fade">
                                      <p:cBhvr>
                                        <p:cTn id="100" dur="500"/>
                                        <p:tgtEl>
                                          <p:spTgt spid="346"/>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347"/>
                                        </p:tgtEl>
                                        <p:attrNameLst>
                                          <p:attrName>style.visibility</p:attrName>
                                        </p:attrNameLst>
                                      </p:cBhvr>
                                      <p:to>
                                        <p:strVal val="visible"/>
                                      </p:to>
                                    </p:set>
                                    <p:animEffect transition="in" filter="fade">
                                      <p:cBhvr>
                                        <p:cTn id="103" dur="500"/>
                                        <p:tgtEl>
                                          <p:spTgt spid="347"/>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336"/>
                                        </p:tgtEl>
                                        <p:attrNameLst>
                                          <p:attrName>style.visibility</p:attrName>
                                        </p:attrNameLst>
                                      </p:cBhvr>
                                      <p:to>
                                        <p:strVal val="visible"/>
                                      </p:to>
                                    </p:set>
                                    <p:animEffect transition="in" filter="fade">
                                      <p:cBhvr>
                                        <p:cTn id="106" dur="500"/>
                                        <p:tgtEl>
                                          <p:spTgt spid="336"/>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337"/>
                                        </p:tgtEl>
                                        <p:attrNameLst>
                                          <p:attrName>style.visibility</p:attrName>
                                        </p:attrNameLst>
                                      </p:cBhvr>
                                      <p:to>
                                        <p:strVal val="visible"/>
                                      </p:to>
                                    </p:set>
                                    <p:animEffect transition="in" filter="fade">
                                      <p:cBhvr>
                                        <p:cTn id="109" dur="500"/>
                                        <p:tgtEl>
                                          <p:spTgt spid="337"/>
                                        </p:tgtEl>
                                      </p:cBhvr>
                                    </p:animEffect>
                                  </p:childTnLst>
                                </p:cTn>
                              </p:par>
                              <p:par>
                                <p:cTn id="110" presetID="10" presetClass="entr" presetSubtype="0" fill="hold" nodeType="withEffect">
                                  <p:stCondLst>
                                    <p:cond delay="0"/>
                                  </p:stCondLst>
                                  <p:childTnLst>
                                    <p:set>
                                      <p:cBhvr>
                                        <p:cTn id="111" dur="1" fill="hold">
                                          <p:stCondLst>
                                            <p:cond delay="0"/>
                                          </p:stCondLst>
                                        </p:cTn>
                                        <p:tgtEl>
                                          <p:spTgt spid="30"/>
                                        </p:tgtEl>
                                        <p:attrNameLst>
                                          <p:attrName>style.visibility</p:attrName>
                                        </p:attrNameLst>
                                      </p:cBhvr>
                                      <p:to>
                                        <p:strVal val="visible"/>
                                      </p:to>
                                    </p:set>
                                    <p:animEffect transition="in" filter="fade">
                                      <p:cBhvr>
                                        <p:cTn id="112" dur="500"/>
                                        <p:tgtEl>
                                          <p:spTgt spid="30"/>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340"/>
                                        </p:tgtEl>
                                        <p:attrNameLst>
                                          <p:attrName>style.visibility</p:attrName>
                                        </p:attrNameLst>
                                      </p:cBhvr>
                                      <p:to>
                                        <p:strVal val="visible"/>
                                      </p:to>
                                    </p:set>
                                    <p:animEffect transition="in" filter="fade">
                                      <p:cBhvr>
                                        <p:cTn id="115" dur="500"/>
                                        <p:tgtEl>
                                          <p:spTgt spid="340"/>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341"/>
                                        </p:tgtEl>
                                        <p:attrNameLst>
                                          <p:attrName>style.visibility</p:attrName>
                                        </p:attrNameLst>
                                      </p:cBhvr>
                                      <p:to>
                                        <p:strVal val="visible"/>
                                      </p:to>
                                    </p:set>
                                    <p:animEffect transition="in" filter="fade">
                                      <p:cBhvr>
                                        <p:cTn id="118" dur="500"/>
                                        <p:tgtEl>
                                          <p:spTgt spid="341"/>
                                        </p:tgtEl>
                                      </p:cBhvr>
                                    </p:animEffect>
                                  </p:childTnLst>
                                </p:cTn>
                              </p:par>
                              <p:par>
                                <p:cTn id="119" presetID="10" presetClass="entr" presetSubtype="0" fill="hold" grpId="0" nodeType="withEffect">
                                  <p:stCondLst>
                                    <p:cond delay="0"/>
                                  </p:stCondLst>
                                  <p:childTnLst>
                                    <p:set>
                                      <p:cBhvr>
                                        <p:cTn id="120" dur="1" fill="hold">
                                          <p:stCondLst>
                                            <p:cond delay="0"/>
                                          </p:stCondLst>
                                        </p:cTn>
                                        <p:tgtEl>
                                          <p:spTgt spid="4575627"/>
                                        </p:tgtEl>
                                        <p:attrNameLst>
                                          <p:attrName>style.visibility</p:attrName>
                                        </p:attrNameLst>
                                      </p:cBhvr>
                                      <p:to>
                                        <p:strVal val="visible"/>
                                      </p:to>
                                    </p:set>
                                    <p:animEffect transition="in" filter="fade">
                                      <p:cBhvr>
                                        <p:cTn id="121" dur="500"/>
                                        <p:tgtEl>
                                          <p:spTgt spid="4575627"/>
                                        </p:tgtEl>
                                      </p:cBhvr>
                                    </p:animEffect>
                                  </p:childTnLst>
                                </p:cTn>
                              </p:par>
                              <p:par>
                                <p:cTn id="122" presetID="10" presetClass="entr" presetSubtype="0" fill="hold" grpId="0" nodeType="withEffect">
                                  <p:stCondLst>
                                    <p:cond delay="0"/>
                                  </p:stCondLst>
                                  <p:childTnLst>
                                    <p:set>
                                      <p:cBhvr>
                                        <p:cTn id="123" dur="1" fill="hold">
                                          <p:stCondLst>
                                            <p:cond delay="0"/>
                                          </p:stCondLst>
                                        </p:cTn>
                                        <p:tgtEl>
                                          <p:spTgt spid="2852869"/>
                                        </p:tgtEl>
                                        <p:attrNameLst>
                                          <p:attrName>style.visibility</p:attrName>
                                        </p:attrNameLst>
                                      </p:cBhvr>
                                      <p:to>
                                        <p:strVal val="visible"/>
                                      </p:to>
                                    </p:set>
                                    <p:animEffect transition="in" filter="fade">
                                      <p:cBhvr>
                                        <p:cTn id="124" dur="500"/>
                                        <p:tgtEl>
                                          <p:spTgt spid="2852869"/>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449"/>
                                        </p:tgtEl>
                                        <p:attrNameLst>
                                          <p:attrName>style.visibility</p:attrName>
                                        </p:attrNameLst>
                                      </p:cBhvr>
                                      <p:to>
                                        <p:strVal val="visible"/>
                                      </p:to>
                                    </p:set>
                                    <p:animEffect transition="in" filter="fade">
                                      <p:cBhvr>
                                        <p:cTn id="127" dur="500"/>
                                        <p:tgtEl>
                                          <p:spTgt spid="449"/>
                                        </p:tgtEl>
                                      </p:cBhvr>
                                    </p:animEffect>
                                  </p:childTnLst>
                                </p:cTn>
                              </p:par>
                              <p:par>
                                <p:cTn id="128" presetID="10" presetClass="entr" presetSubtype="0" fill="hold" grpId="0" nodeType="withEffect">
                                  <p:stCondLst>
                                    <p:cond delay="0"/>
                                  </p:stCondLst>
                                  <p:childTnLst>
                                    <p:set>
                                      <p:cBhvr>
                                        <p:cTn id="129" dur="1" fill="hold">
                                          <p:stCondLst>
                                            <p:cond delay="0"/>
                                          </p:stCondLst>
                                        </p:cTn>
                                        <p:tgtEl>
                                          <p:spTgt spid="450"/>
                                        </p:tgtEl>
                                        <p:attrNameLst>
                                          <p:attrName>style.visibility</p:attrName>
                                        </p:attrNameLst>
                                      </p:cBhvr>
                                      <p:to>
                                        <p:strVal val="visible"/>
                                      </p:to>
                                    </p:set>
                                    <p:animEffect transition="in" filter="fade">
                                      <p:cBhvr>
                                        <p:cTn id="130" dur="500"/>
                                        <p:tgtEl>
                                          <p:spTgt spid="450"/>
                                        </p:tgtEl>
                                      </p:cBhvr>
                                    </p:animEffect>
                                  </p:childTnLst>
                                </p:cTn>
                              </p:par>
                              <p:par>
                                <p:cTn id="131" presetID="10" presetClass="entr" presetSubtype="0" fill="hold" nodeType="withEffect">
                                  <p:stCondLst>
                                    <p:cond delay="0"/>
                                  </p:stCondLst>
                                  <p:childTnLst>
                                    <p:set>
                                      <p:cBhvr>
                                        <p:cTn id="132" dur="1" fill="hold">
                                          <p:stCondLst>
                                            <p:cond delay="0"/>
                                          </p:stCondLst>
                                        </p:cTn>
                                        <p:tgtEl>
                                          <p:spTgt spid="23"/>
                                        </p:tgtEl>
                                        <p:attrNameLst>
                                          <p:attrName>style.visibility</p:attrName>
                                        </p:attrNameLst>
                                      </p:cBhvr>
                                      <p:to>
                                        <p:strVal val="visible"/>
                                      </p:to>
                                    </p:set>
                                    <p:animEffect transition="in" filter="fade">
                                      <p:cBhvr>
                                        <p:cTn id="133" dur="500"/>
                                        <p:tgtEl>
                                          <p:spTgt spid="23"/>
                                        </p:tgtEl>
                                      </p:cBhvr>
                                    </p:animEffect>
                                  </p:childTnLst>
                                </p:cTn>
                              </p:par>
                              <p:par>
                                <p:cTn id="134" presetID="10" presetClass="entr" presetSubtype="0" fill="hold" grpId="0" nodeType="withEffect">
                                  <p:stCondLst>
                                    <p:cond delay="0"/>
                                  </p:stCondLst>
                                  <p:childTnLst>
                                    <p:set>
                                      <p:cBhvr>
                                        <p:cTn id="135" dur="1" fill="hold">
                                          <p:stCondLst>
                                            <p:cond delay="0"/>
                                          </p:stCondLst>
                                        </p:cTn>
                                        <p:tgtEl>
                                          <p:spTgt spid="453"/>
                                        </p:tgtEl>
                                        <p:attrNameLst>
                                          <p:attrName>style.visibility</p:attrName>
                                        </p:attrNameLst>
                                      </p:cBhvr>
                                      <p:to>
                                        <p:strVal val="visible"/>
                                      </p:to>
                                    </p:set>
                                    <p:animEffect transition="in" filter="fade">
                                      <p:cBhvr>
                                        <p:cTn id="136" dur="500"/>
                                        <p:tgtEl>
                                          <p:spTgt spid="453"/>
                                        </p:tgtEl>
                                      </p:cBhvr>
                                    </p:animEffect>
                                  </p:childTnLst>
                                </p:cTn>
                              </p:par>
                              <p:par>
                                <p:cTn id="137" presetID="10" presetClass="entr" presetSubtype="0" fill="hold" grpId="0" nodeType="withEffect">
                                  <p:stCondLst>
                                    <p:cond delay="0"/>
                                  </p:stCondLst>
                                  <p:childTnLst>
                                    <p:set>
                                      <p:cBhvr>
                                        <p:cTn id="138" dur="1" fill="hold">
                                          <p:stCondLst>
                                            <p:cond delay="0"/>
                                          </p:stCondLst>
                                        </p:cTn>
                                        <p:tgtEl>
                                          <p:spTgt spid="454"/>
                                        </p:tgtEl>
                                        <p:attrNameLst>
                                          <p:attrName>style.visibility</p:attrName>
                                        </p:attrNameLst>
                                      </p:cBhvr>
                                      <p:to>
                                        <p:strVal val="visible"/>
                                      </p:to>
                                    </p:set>
                                    <p:animEffect transition="in" filter="fade">
                                      <p:cBhvr>
                                        <p:cTn id="139" dur="500"/>
                                        <p:tgtEl>
                                          <p:spTgt spid="454"/>
                                        </p:tgtEl>
                                      </p:cBhvr>
                                    </p:animEffect>
                                  </p:childTnLst>
                                </p:cTn>
                              </p:par>
                              <p:par>
                                <p:cTn id="140" presetID="10" presetClass="entr" presetSubtype="0" fill="hold" grpId="0" nodeType="withEffect">
                                  <p:stCondLst>
                                    <p:cond delay="0"/>
                                  </p:stCondLst>
                                  <p:childTnLst>
                                    <p:set>
                                      <p:cBhvr>
                                        <p:cTn id="141" dur="1" fill="hold">
                                          <p:stCondLst>
                                            <p:cond delay="0"/>
                                          </p:stCondLst>
                                        </p:cTn>
                                        <p:tgtEl>
                                          <p:spTgt spid="470"/>
                                        </p:tgtEl>
                                        <p:attrNameLst>
                                          <p:attrName>style.visibility</p:attrName>
                                        </p:attrNameLst>
                                      </p:cBhvr>
                                      <p:to>
                                        <p:strVal val="visible"/>
                                      </p:to>
                                    </p:set>
                                    <p:animEffect transition="in" filter="fade">
                                      <p:cBhvr>
                                        <p:cTn id="142" dur="500"/>
                                        <p:tgtEl>
                                          <p:spTgt spid="470"/>
                                        </p:tgtEl>
                                      </p:cBhvr>
                                    </p:animEffect>
                                  </p:childTnLst>
                                </p:cTn>
                              </p:par>
                              <p:par>
                                <p:cTn id="143" presetID="10" presetClass="entr" presetSubtype="0" fill="hold" grpId="0" nodeType="withEffect">
                                  <p:stCondLst>
                                    <p:cond delay="0"/>
                                  </p:stCondLst>
                                  <p:childTnLst>
                                    <p:set>
                                      <p:cBhvr>
                                        <p:cTn id="144" dur="1" fill="hold">
                                          <p:stCondLst>
                                            <p:cond delay="0"/>
                                          </p:stCondLst>
                                        </p:cTn>
                                        <p:tgtEl>
                                          <p:spTgt spid="471"/>
                                        </p:tgtEl>
                                        <p:attrNameLst>
                                          <p:attrName>style.visibility</p:attrName>
                                        </p:attrNameLst>
                                      </p:cBhvr>
                                      <p:to>
                                        <p:strVal val="visible"/>
                                      </p:to>
                                    </p:set>
                                    <p:animEffect transition="in" filter="fade">
                                      <p:cBhvr>
                                        <p:cTn id="145" dur="500"/>
                                        <p:tgtEl>
                                          <p:spTgt spid="471"/>
                                        </p:tgtEl>
                                      </p:cBhvr>
                                    </p:animEffect>
                                  </p:childTnLst>
                                </p:cTn>
                              </p:par>
                              <p:par>
                                <p:cTn id="146" presetID="10" presetClass="entr" presetSubtype="0" fill="hold" nodeType="withEffect">
                                  <p:stCondLst>
                                    <p:cond delay="0"/>
                                  </p:stCondLst>
                                  <p:childTnLst>
                                    <p:set>
                                      <p:cBhvr>
                                        <p:cTn id="147" dur="1" fill="hold">
                                          <p:stCondLst>
                                            <p:cond delay="0"/>
                                          </p:stCondLst>
                                        </p:cTn>
                                        <p:tgtEl>
                                          <p:spTgt spid="24"/>
                                        </p:tgtEl>
                                        <p:attrNameLst>
                                          <p:attrName>style.visibility</p:attrName>
                                        </p:attrNameLst>
                                      </p:cBhvr>
                                      <p:to>
                                        <p:strVal val="visible"/>
                                      </p:to>
                                    </p:set>
                                    <p:animEffect transition="in" filter="fade">
                                      <p:cBhvr>
                                        <p:cTn id="148" dur="500"/>
                                        <p:tgtEl>
                                          <p:spTgt spid="24"/>
                                        </p:tgtEl>
                                      </p:cBhvr>
                                    </p:animEffect>
                                  </p:childTnLst>
                                </p:cTn>
                              </p:par>
                              <p:par>
                                <p:cTn id="149" presetID="10" presetClass="entr" presetSubtype="0" fill="hold" grpId="0" nodeType="withEffect">
                                  <p:stCondLst>
                                    <p:cond delay="0"/>
                                  </p:stCondLst>
                                  <p:childTnLst>
                                    <p:set>
                                      <p:cBhvr>
                                        <p:cTn id="150" dur="1" fill="hold">
                                          <p:stCondLst>
                                            <p:cond delay="0"/>
                                          </p:stCondLst>
                                        </p:cTn>
                                        <p:tgtEl>
                                          <p:spTgt spid="474"/>
                                        </p:tgtEl>
                                        <p:attrNameLst>
                                          <p:attrName>style.visibility</p:attrName>
                                        </p:attrNameLst>
                                      </p:cBhvr>
                                      <p:to>
                                        <p:strVal val="visible"/>
                                      </p:to>
                                    </p:set>
                                    <p:animEffect transition="in" filter="fade">
                                      <p:cBhvr>
                                        <p:cTn id="151" dur="500"/>
                                        <p:tgtEl>
                                          <p:spTgt spid="474"/>
                                        </p:tgtEl>
                                      </p:cBhvr>
                                    </p:animEffect>
                                  </p:childTnLst>
                                </p:cTn>
                              </p:par>
                              <p:par>
                                <p:cTn id="152" presetID="10" presetClass="entr" presetSubtype="0" fill="hold" grpId="0" nodeType="withEffect">
                                  <p:stCondLst>
                                    <p:cond delay="0"/>
                                  </p:stCondLst>
                                  <p:childTnLst>
                                    <p:set>
                                      <p:cBhvr>
                                        <p:cTn id="153" dur="1" fill="hold">
                                          <p:stCondLst>
                                            <p:cond delay="0"/>
                                          </p:stCondLst>
                                        </p:cTn>
                                        <p:tgtEl>
                                          <p:spTgt spid="475"/>
                                        </p:tgtEl>
                                        <p:attrNameLst>
                                          <p:attrName>style.visibility</p:attrName>
                                        </p:attrNameLst>
                                      </p:cBhvr>
                                      <p:to>
                                        <p:strVal val="visible"/>
                                      </p:to>
                                    </p:set>
                                    <p:animEffect transition="in" filter="fade">
                                      <p:cBhvr>
                                        <p:cTn id="154" dur="500"/>
                                        <p:tgtEl>
                                          <p:spTgt spid="475"/>
                                        </p:tgtEl>
                                      </p:cBhvr>
                                    </p:animEffect>
                                  </p:childTnLst>
                                </p:cTn>
                              </p:par>
                            </p:childTnLst>
                          </p:cTn>
                        </p:par>
                        <p:par>
                          <p:cTn id="155" fill="hold">
                            <p:stCondLst>
                              <p:cond delay="1000"/>
                            </p:stCondLst>
                            <p:childTnLst>
                              <p:par>
                                <p:cTn id="156" presetID="10" presetClass="entr" presetSubtype="0" fill="hold" grpId="0" nodeType="afterEffect">
                                  <p:stCondLst>
                                    <p:cond delay="0"/>
                                  </p:stCondLst>
                                  <p:childTnLst>
                                    <p:set>
                                      <p:cBhvr>
                                        <p:cTn id="157" dur="1" fill="hold">
                                          <p:stCondLst>
                                            <p:cond delay="0"/>
                                          </p:stCondLst>
                                        </p:cTn>
                                        <p:tgtEl>
                                          <p:spTgt spid="9427998"/>
                                        </p:tgtEl>
                                        <p:attrNameLst>
                                          <p:attrName>style.visibility</p:attrName>
                                        </p:attrNameLst>
                                      </p:cBhvr>
                                      <p:to>
                                        <p:strVal val="visible"/>
                                      </p:to>
                                    </p:set>
                                    <p:animEffect transition="in" filter="fade">
                                      <p:cBhvr>
                                        <p:cTn id="158" dur="500"/>
                                        <p:tgtEl>
                                          <p:spTgt spid="9427998"/>
                                        </p:tgtEl>
                                      </p:cBhvr>
                                    </p:animEffect>
                                  </p:childTnLst>
                                </p:cTn>
                              </p:par>
                            </p:childTnLst>
                          </p:cTn>
                        </p:par>
                        <p:par>
                          <p:cTn id="159" fill="hold">
                            <p:stCondLst>
                              <p:cond delay="1500"/>
                            </p:stCondLst>
                            <p:childTnLst>
                              <p:par>
                                <p:cTn id="160" presetID="10" presetClass="entr" presetSubtype="0" fill="hold" grpId="0" nodeType="afterEffect">
                                  <p:stCondLst>
                                    <p:cond delay="0"/>
                                  </p:stCondLst>
                                  <p:childTnLst>
                                    <p:set>
                                      <p:cBhvr>
                                        <p:cTn id="161" dur="1" fill="hold">
                                          <p:stCondLst>
                                            <p:cond delay="0"/>
                                          </p:stCondLst>
                                        </p:cTn>
                                        <p:tgtEl>
                                          <p:spTgt spid="237"/>
                                        </p:tgtEl>
                                        <p:attrNameLst>
                                          <p:attrName>style.visibility</p:attrName>
                                        </p:attrNameLst>
                                      </p:cBhvr>
                                      <p:to>
                                        <p:strVal val="visible"/>
                                      </p:to>
                                    </p:set>
                                    <p:animEffect transition="in" filter="fade">
                                      <p:cBhvr>
                                        <p:cTn id="162" dur="500"/>
                                        <p:tgtEl>
                                          <p:spTgt spid="237"/>
                                        </p:tgtEl>
                                      </p:cBhvr>
                                    </p:animEffect>
                                  </p:childTnLst>
                                </p:cTn>
                              </p:par>
                            </p:childTnLst>
                          </p:cTn>
                        </p:par>
                      </p:childTnLst>
                    </p:cTn>
                  </p:par>
                  <p:par>
                    <p:cTn id="163" fill="hold">
                      <p:stCondLst>
                        <p:cond delay="indefinite"/>
                      </p:stCondLst>
                      <p:childTnLst>
                        <p:par>
                          <p:cTn id="164" fill="hold">
                            <p:stCondLst>
                              <p:cond delay="0"/>
                            </p:stCondLst>
                            <p:childTnLst>
                              <p:par>
                                <p:cTn id="165" presetID="10" presetClass="entr" presetSubtype="0" fill="hold" grpId="0" nodeType="clickEffect">
                                  <p:stCondLst>
                                    <p:cond delay="0"/>
                                  </p:stCondLst>
                                  <p:childTnLst>
                                    <p:set>
                                      <p:cBhvr>
                                        <p:cTn id="166" dur="1" fill="hold">
                                          <p:stCondLst>
                                            <p:cond delay="0"/>
                                          </p:stCondLst>
                                        </p:cTn>
                                        <p:tgtEl>
                                          <p:spTgt spid="209">
                                            <p:txEl>
                                              <p:pRg st="0" end="0"/>
                                            </p:txEl>
                                          </p:spTgt>
                                        </p:tgtEl>
                                        <p:attrNameLst>
                                          <p:attrName>style.visibility</p:attrName>
                                        </p:attrNameLst>
                                      </p:cBhvr>
                                      <p:to>
                                        <p:strVal val="visible"/>
                                      </p:to>
                                    </p:set>
                                    <p:animEffect transition="in" filter="fade">
                                      <p:cBhvr>
                                        <p:cTn id="167" dur="500"/>
                                        <p:tgtEl>
                                          <p:spTgt spid="209">
                                            <p:txEl>
                                              <p:pRg st="0" end="0"/>
                                            </p:txEl>
                                          </p:spTgt>
                                        </p:tgtEl>
                                      </p:cBhvr>
                                    </p:animEffect>
                                  </p:childTnLst>
                                </p:cTn>
                              </p:par>
                              <p:par>
                                <p:cTn id="168" presetID="10" presetClass="entr" presetSubtype="0" fill="hold" grpId="0" nodeType="withEffect">
                                  <p:stCondLst>
                                    <p:cond delay="0"/>
                                  </p:stCondLst>
                                  <p:childTnLst>
                                    <p:set>
                                      <p:cBhvr>
                                        <p:cTn id="169" dur="1" fill="hold">
                                          <p:stCondLst>
                                            <p:cond delay="0"/>
                                          </p:stCondLst>
                                        </p:cTn>
                                        <p:tgtEl>
                                          <p:spTgt spid="209">
                                            <p:txEl>
                                              <p:pRg st="1" end="1"/>
                                            </p:txEl>
                                          </p:spTgt>
                                        </p:tgtEl>
                                        <p:attrNameLst>
                                          <p:attrName>style.visibility</p:attrName>
                                        </p:attrNameLst>
                                      </p:cBhvr>
                                      <p:to>
                                        <p:strVal val="visible"/>
                                      </p:to>
                                    </p:set>
                                    <p:animEffect transition="in" filter="fade">
                                      <p:cBhvr>
                                        <p:cTn id="170" dur="500"/>
                                        <p:tgtEl>
                                          <p:spTgt spid="209">
                                            <p:txEl>
                                              <p:pRg st="1" end="1"/>
                                            </p:txEl>
                                          </p:spTgt>
                                        </p:tgtEl>
                                      </p:cBhvr>
                                    </p:animEffect>
                                  </p:childTnLst>
                                </p:cTn>
                              </p:par>
                            </p:childTnLst>
                          </p:cTn>
                        </p:par>
                        <p:par>
                          <p:cTn id="171" fill="hold">
                            <p:stCondLst>
                              <p:cond delay="500"/>
                            </p:stCondLst>
                            <p:childTnLst>
                              <p:par>
                                <p:cTn id="172" presetID="10" presetClass="entr" presetSubtype="0" fill="hold" grpId="0" nodeType="afterEffect">
                                  <p:stCondLst>
                                    <p:cond delay="0"/>
                                  </p:stCondLst>
                                  <p:childTnLst>
                                    <p:set>
                                      <p:cBhvr>
                                        <p:cTn id="173" dur="1" fill="hold">
                                          <p:stCondLst>
                                            <p:cond delay="0"/>
                                          </p:stCondLst>
                                        </p:cTn>
                                        <p:tgtEl>
                                          <p:spTgt spid="50"/>
                                        </p:tgtEl>
                                        <p:attrNameLst>
                                          <p:attrName>style.visibility</p:attrName>
                                        </p:attrNameLst>
                                      </p:cBhvr>
                                      <p:to>
                                        <p:strVal val="visible"/>
                                      </p:to>
                                    </p:set>
                                    <p:animEffect transition="in" filter="fade">
                                      <p:cBhvr>
                                        <p:cTn id="174" dur="500"/>
                                        <p:tgtEl>
                                          <p:spTgt spid="50"/>
                                        </p:tgtEl>
                                      </p:cBhvr>
                                    </p:animEffect>
                                  </p:childTnLst>
                                </p:cTn>
                              </p:par>
                              <p:par>
                                <p:cTn id="175" presetID="10" presetClass="entr" presetSubtype="0" fill="hold" nodeType="withEffect">
                                  <p:stCondLst>
                                    <p:cond delay="0"/>
                                  </p:stCondLst>
                                  <p:childTnLst>
                                    <p:set>
                                      <p:cBhvr>
                                        <p:cTn id="176" dur="1" fill="hold">
                                          <p:stCondLst>
                                            <p:cond delay="0"/>
                                          </p:stCondLst>
                                        </p:cTn>
                                        <p:tgtEl>
                                          <p:spTgt spid="12"/>
                                        </p:tgtEl>
                                        <p:attrNameLst>
                                          <p:attrName>style.visibility</p:attrName>
                                        </p:attrNameLst>
                                      </p:cBhvr>
                                      <p:to>
                                        <p:strVal val="visible"/>
                                      </p:to>
                                    </p:set>
                                    <p:animEffect transition="in" filter="fade">
                                      <p:cBhvr>
                                        <p:cTn id="17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9" grpId="0" animBg="1"/>
      <p:bldP spid="442" grpId="0" animBg="1"/>
      <p:bldP spid="443" grpId="0" animBg="1"/>
      <p:bldP spid="446" grpId="0" animBg="1"/>
      <p:bldP spid="447" grpId="0" animBg="1"/>
      <p:bldP spid="412" grpId="0" animBg="1"/>
      <p:bldP spid="413" grpId="0" animBg="1"/>
      <p:bldP spid="416" grpId="0" animBg="1"/>
      <p:bldP spid="417" grpId="0" animBg="1"/>
      <p:bldP spid="394" grpId="0" animBg="1"/>
      <p:bldP spid="395" grpId="0" animBg="1"/>
      <p:bldP spid="398" grpId="0" animBg="1"/>
      <p:bldP spid="399" grpId="0" animBg="1"/>
      <p:bldP spid="354" grpId="0" animBg="1"/>
      <p:bldP spid="355" grpId="0" animBg="1"/>
      <p:bldP spid="358" grpId="0" animBg="1"/>
      <p:bldP spid="359" grpId="0" animBg="1"/>
      <p:bldP spid="348" grpId="0" animBg="1"/>
      <p:bldP spid="349" grpId="0" animBg="1"/>
      <p:bldP spid="352" grpId="0" animBg="1"/>
      <p:bldP spid="353" grpId="0" animBg="1"/>
      <p:bldP spid="342" grpId="0" animBg="1"/>
      <p:bldP spid="343" grpId="0" animBg="1"/>
      <p:bldP spid="346" grpId="0" animBg="1"/>
      <p:bldP spid="347" grpId="0" animBg="1"/>
      <p:bldP spid="336" grpId="0" animBg="1"/>
      <p:bldP spid="337" grpId="0" animBg="1"/>
      <p:bldP spid="340" grpId="0" animBg="1"/>
      <p:bldP spid="341" grpId="0" animBg="1"/>
      <p:bldP spid="9428080" grpId="0"/>
      <p:bldP spid="4575627" grpId="0" animBg="1"/>
      <p:bldP spid="2852869" grpId="0" animBg="1"/>
      <p:bldP spid="449" grpId="0" animBg="1"/>
      <p:bldP spid="450" grpId="0" animBg="1"/>
      <p:bldP spid="453" grpId="0" animBg="1"/>
      <p:bldP spid="454" grpId="0" animBg="1"/>
      <p:bldP spid="470" grpId="0" animBg="1"/>
      <p:bldP spid="471" grpId="0" animBg="1"/>
      <p:bldP spid="474" grpId="0" animBg="1"/>
      <p:bldP spid="475" grpId="0" animBg="1"/>
      <p:bldP spid="209" grpId="0" build="allAtOnce"/>
      <p:bldP spid="9427998" grpId="0"/>
      <p:bldP spid="237" grpId="0"/>
      <p:bldP spid="50"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hteck 4"/>
          <p:cNvSpPr/>
          <p:nvPr/>
        </p:nvSpPr>
        <p:spPr>
          <a:xfrm>
            <a:off x="336867" y="739497"/>
            <a:ext cx="9367965" cy="4085591"/>
          </a:xfrm>
          <a:prstGeom prst="rect">
            <a:avLst/>
          </a:prstGeom>
          <a:noFill/>
          <a:ln w="9525" algn="ctr">
            <a:noFill/>
            <a:miter lim="800000"/>
            <a:headEnd/>
            <a:tailEnd/>
          </a:ln>
          <a:effectLst/>
        </p:spPr>
        <p:txBody>
          <a:bodyPr anchor="t" anchorCtr="0"/>
          <a:lstStyle/>
          <a:p>
            <a:pPr eaLnBrk="0" fontAlgn="base" hangingPunct="0">
              <a:lnSpc>
                <a:spcPct val="113000"/>
              </a:lnSpc>
              <a:spcBef>
                <a:spcPts val="600"/>
              </a:spcBef>
              <a:spcAft>
                <a:spcPts val="600"/>
              </a:spcAft>
              <a:buClr>
                <a:srgbClr val="FF0000"/>
              </a:buClr>
              <a:tabLst>
                <a:tab pos="273050" algn="l"/>
                <a:tab pos="534988" algn="l"/>
                <a:tab pos="4864100" algn="ctr"/>
              </a:tabLst>
            </a:pPr>
            <a:r>
              <a:rPr lang="de-DE" sz="1600" kern="0" dirty="0">
                <a:solidFill>
                  <a:srgbClr val="464B71"/>
                </a:solidFill>
                <a:latin typeface="Arial"/>
              </a:rPr>
              <a:t>Deshalb versorgen wir unsere Zielgruppe(n) jetzt „phasengerecht“, in „dünneren Häppchen“. Das verbindende Element bleibt natürlich bestehen! Beide Bücher sind nach wie vor so gestaltet, dass sie ein großes Ganzes ergeben ‒ einzeln oder kombiniert verwendbar.</a:t>
            </a:r>
          </a:p>
          <a:p>
            <a:pPr eaLnBrk="0" fontAlgn="base" hangingPunct="0">
              <a:lnSpc>
                <a:spcPct val="113000"/>
              </a:lnSpc>
              <a:spcBef>
                <a:spcPts val="600"/>
              </a:spcBef>
              <a:spcAft>
                <a:spcPts val="600"/>
              </a:spcAft>
              <a:buClr>
                <a:srgbClr val="FF0000"/>
              </a:buClr>
              <a:tabLst>
                <a:tab pos="273050" algn="l"/>
                <a:tab pos="534988" algn="l"/>
                <a:tab pos="4864100" algn="ctr"/>
              </a:tabLst>
            </a:pPr>
            <a:r>
              <a:rPr lang="de-DE" sz="1600" kern="0" dirty="0">
                <a:solidFill>
                  <a:srgbClr val="464B71"/>
                </a:solidFill>
                <a:latin typeface="Arial"/>
              </a:rPr>
              <a:t>Es gibt unterschiedlichste Literatur, die Detail-Fragen beantwortet. Es bedeutet aber meist viel Recherche, Antworten zu finden und zu interpretieren. Meine beiden Bücher haben den Anspruch, das bereits gemacht zu haben, die wichtigen Fragen zu beantworten. Die Bücher haben viele Abbildungen, Querverweise, ein gutes Stichwortverzeichnis und begleitende Übungsdaten im Netz. </a:t>
            </a:r>
            <a:endParaRPr kumimoji="0" lang="de-AT" sz="1600" b="0" i="0" u="none" strike="noStrike" kern="0" cap="none" spc="0" normalizeH="0" baseline="0" noProof="0" dirty="0">
              <a:ln>
                <a:noFill/>
              </a:ln>
              <a:solidFill>
                <a:srgbClr val="464B71"/>
              </a:solidFill>
              <a:effectLst/>
              <a:uLnTx/>
              <a:uFillTx/>
              <a:latin typeface="Arial"/>
              <a:ea typeface="+mn-ea"/>
              <a:cs typeface="+mn-cs"/>
            </a:endParaRPr>
          </a:p>
          <a:p>
            <a:pPr eaLnBrk="0" fontAlgn="base" hangingPunct="0">
              <a:lnSpc>
                <a:spcPct val="113000"/>
              </a:lnSpc>
              <a:spcBef>
                <a:spcPts val="600"/>
              </a:spcBef>
              <a:spcAft>
                <a:spcPts val="600"/>
              </a:spcAft>
              <a:buClr>
                <a:srgbClr val="FF0000"/>
              </a:buClr>
              <a:tabLst>
                <a:tab pos="273050" algn="l"/>
                <a:tab pos="534988" algn="l"/>
                <a:tab pos="4864100" algn="ctr"/>
              </a:tabLst>
            </a:pPr>
            <a:endParaRPr kumimoji="0" lang="de-DE" sz="1600" b="1" i="0" u="none" strike="noStrike" kern="0" cap="none" spc="0" normalizeH="0" baseline="0" noProof="0" dirty="0">
              <a:ln>
                <a:noFill/>
              </a:ln>
              <a:solidFill>
                <a:srgbClr val="464B71"/>
              </a:solidFill>
              <a:effectLst/>
              <a:uLnTx/>
              <a:uFillTx/>
              <a:latin typeface="Arial"/>
              <a:ea typeface="+mn-ea"/>
              <a:cs typeface="+mn-cs"/>
            </a:endParaRPr>
          </a:p>
          <a:p>
            <a:pPr eaLnBrk="0" fontAlgn="base" hangingPunct="0">
              <a:lnSpc>
                <a:spcPct val="113000"/>
              </a:lnSpc>
              <a:spcBef>
                <a:spcPts val="600"/>
              </a:spcBef>
              <a:spcAft>
                <a:spcPts val="600"/>
              </a:spcAft>
              <a:buClr>
                <a:srgbClr val="FF0000"/>
              </a:buClr>
              <a:tabLst>
                <a:tab pos="273050" algn="l"/>
                <a:tab pos="534988" algn="l"/>
                <a:tab pos="4864100" algn="ctr"/>
              </a:tabLst>
            </a:pPr>
            <a:r>
              <a:rPr kumimoji="0" lang="de-DE" sz="1600" b="1" i="0" u="none" strike="noStrike" kern="0" cap="none" spc="0" normalizeH="0" baseline="0" noProof="0" dirty="0">
                <a:ln>
                  <a:noFill/>
                </a:ln>
                <a:solidFill>
                  <a:srgbClr val="464B71"/>
                </a:solidFill>
                <a:effectLst/>
                <a:uLnTx/>
                <a:uFillTx/>
                <a:latin typeface="Arial"/>
                <a:ea typeface="+mn-ea"/>
                <a:cs typeface="+mn-cs"/>
              </a:rPr>
              <a:t>Bereits nach zwei Jahren war es an der Zeit, neue Zweitauflagen zu entwickeln.</a:t>
            </a:r>
          </a:p>
          <a:p>
            <a:pPr eaLnBrk="0" fontAlgn="base" hangingPunct="0">
              <a:lnSpc>
                <a:spcPct val="113000"/>
              </a:lnSpc>
              <a:spcBef>
                <a:spcPts val="600"/>
              </a:spcBef>
              <a:spcAft>
                <a:spcPts val="600"/>
              </a:spcAft>
              <a:buClr>
                <a:srgbClr val="FF0000"/>
              </a:buClr>
              <a:tabLst>
                <a:tab pos="273050" algn="l"/>
                <a:tab pos="534988" algn="l"/>
                <a:tab pos="4864100" algn="ctr"/>
              </a:tabLst>
            </a:pPr>
            <a:r>
              <a:rPr kumimoji="0" lang="de-DE" sz="1600" b="0" i="0" u="none" strike="noStrike" kern="0" cap="none" spc="0" normalizeH="0" baseline="0" noProof="0" dirty="0">
                <a:ln>
                  <a:noFill/>
                </a:ln>
                <a:solidFill>
                  <a:srgbClr val="464B71"/>
                </a:solidFill>
                <a:effectLst/>
                <a:uLnTx/>
                <a:uFillTx/>
                <a:latin typeface="Arial"/>
                <a:ea typeface="+mn-ea"/>
                <a:cs typeface="+mn-cs"/>
              </a:rPr>
              <a:t>Die Bände wurden dort und da ‒ Anregungen der Leserschaft folgend ‒  geschärft, noch besser strukturiert und durchgehend farbig gedruckt. Alle Links sind nun über QR-Codes direkt abrufbar, </a:t>
            </a:r>
            <a:br>
              <a:rPr kumimoji="0" lang="de-DE" sz="1600" b="0" i="0" u="none" strike="noStrike" kern="0" cap="none" spc="0" normalizeH="0" baseline="0" noProof="0" dirty="0">
                <a:ln>
                  <a:noFill/>
                </a:ln>
                <a:solidFill>
                  <a:srgbClr val="464B71"/>
                </a:solidFill>
                <a:effectLst/>
                <a:uLnTx/>
                <a:uFillTx/>
                <a:latin typeface="Arial"/>
                <a:ea typeface="+mn-ea"/>
                <a:cs typeface="+mn-cs"/>
              </a:rPr>
            </a:br>
            <a:r>
              <a:rPr kumimoji="0" lang="de-DE" sz="1600" b="0" i="0" u="none" strike="noStrike" kern="0" cap="none" spc="0" normalizeH="0" baseline="0" noProof="0" dirty="0">
                <a:ln>
                  <a:noFill/>
                </a:ln>
                <a:solidFill>
                  <a:srgbClr val="464B71"/>
                </a:solidFill>
                <a:effectLst/>
                <a:uLnTx/>
                <a:uFillTx/>
                <a:latin typeface="Arial"/>
                <a:ea typeface="+mn-ea"/>
                <a:cs typeface="+mn-cs"/>
              </a:rPr>
              <a:t>die Zitierweise folgt der aktuellen APA 7-Norm. </a:t>
            </a:r>
            <a:endParaRPr kumimoji="0" lang="de-AT" sz="1600" b="0" i="0" u="none" strike="noStrike" kern="0" cap="none" spc="0" normalizeH="0" baseline="0" noProof="0" dirty="0">
              <a:ln>
                <a:noFill/>
              </a:ln>
              <a:solidFill>
                <a:srgbClr val="464B71"/>
              </a:solidFill>
              <a:effectLst/>
              <a:uLnTx/>
              <a:uFillTx/>
              <a:latin typeface="Arial"/>
              <a:ea typeface="+mn-ea"/>
              <a:cs typeface="+mn-cs"/>
            </a:endParaRPr>
          </a:p>
        </p:txBody>
      </p:sp>
      <p:sp>
        <p:nvSpPr>
          <p:cNvPr id="2" name="Text Box 4">
            <a:extLst>
              <a:ext uri="{FF2B5EF4-FFF2-40B4-BE49-F238E27FC236}">
                <a16:creationId xmlns:a16="http://schemas.microsoft.com/office/drawing/2014/main" id="{2401DCDC-5AFC-F28B-D291-AF6933DD9D1F}"/>
              </a:ext>
            </a:extLst>
          </p:cNvPr>
          <p:cNvSpPr txBox="1">
            <a:spLocks noChangeArrowheads="1"/>
          </p:cNvSpPr>
          <p:nvPr/>
        </p:nvSpPr>
        <p:spPr bwMode="auto">
          <a:xfrm>
            <a:off x="3690" y="-4507"/>
            <a:ext cx="2128889" cy="463846"/>
          </a:xfrm>
          <a:prstGeom prst="rect">
            <a:avLst/>
          </a:prstGeom>
          <a:noFill/>
          <a:ln w="12700">
            <a:noFill/>
            <a:miter lim="800000"/>
            <a:headEnd/>
            <a:tailEnd/>
          </a:ln>
        </p:spPr>
        <p:txBody>
          <a:bodyPr wrap="none" lIns="126000" tIns="46800" rIns="90000" bIns="46800" anchor="ctr">
            <a:spAutoFit/>
          </a:bodyPr>
          <a:lstStyle/>
          <a:p>
            <a:pPr eaLnBrk="0" fontAlgn="base" hangingPunct="0">
              <a:spcBef>
                <a:spcPct val="0"/>
              </a:spcBef>
              <a:spcAft>
                <a:spcPct val="0"/>
              </a:spcAft>
            </a:pPr>
            <a:r>
              <a:rPr lang="de-DE" sz="2400" b="1" dirty="0">
                <a:solidFill>
                  <a:srgbClr val="464B71"/>
                </a:solidFill>
              </a:rPr>
              <a:t>Einleitung </a:t>
            </a:r>
            <a:r>
              <a:rPr lang="de-DE" sz="2400" dirty="0">
                <a:solidFill>
                  <a:srgbClr val="464B71"/>
                </a:solidFill>
              </a:rPr>
              <a:t>/.2</a:t>
            </a:r>
            <a:endParaRPr lang="de-AT" sz="2400" dirty="0">
              <a:solidFill>
                <a:srgbClr val="464B71"/>
              </a:solidFill>
            </a:endParaRPr>
          </a:p>
        </p:txBody>
      </p:sp>
    </p:spTree>
    <p:custDataLst>
      <p:tags r:id="rId1"/>
    </p:custDataLst>
    <p:extLst>
      <p:ext uri="{BB962C8B-B14F-4D97-AF65-F5344CB8AC3E}">
        <p14:creationId xmlns:p14="http://schemas.microsoft.com/office/powerpoint/2010/main" val="5587387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77311" name="Rectangle 29"/>
          <p:cNvSpPr>
            <a:spLocks noChangeArrowheads="1"/>
          </p:cNvSpPr>
          <p:nvPr/>
        </p:nvSpPr>
        <p:spPr bwMode="auto">
          <a:xfrm>
            <a:off x="3368675" y="188913"/>
            <a:ext cx="4953000" cy="330200"/>
          </a:xfrm>
          <a:prstGeom prst="rect">
            <a:avLst/>
          </a:prstGeom>
          <a:noFill/>
          <a:ln w="28575" algn="ctr">
            <a:noFill/>
            <a:miter lim="800000"/>
            <a:headEnd type="none" w="sm" len="sm"/>
            <a:tailEnd type="none" w="sm" len="sm"/>
          </a:ln>
        </p:spPr>
        <p:txBody>
          <a:bodyPr lIns="90000" tIns="43200" rIns="90000" bIns="43200">
            <a:spAutoFit/>
          </a:bodyPr>
          <a:lstStyle/>
          <a:p>
            <a:pPr marL="0" marR="0" lvl="0" indent="0" algn="l" defTabSz="914400" rtl="0" eaLnBrk="1" fontAlgn="base" latinLnBrk="0" hangingPunct="1">
              <a:lnSpc>
                <a:spcPct val="100000"/>
              </a:lnSpc>
              <a:spcBef>
                <a:spcPct val="0"/>
              </a:spcBef>
              <a:spcAft>
                <a:spcPct val="25000"/>
              </a:spcAft>
              <a:buClrTx/>
              <a:buSzTx/>
              <a:buFontTx/>
              <a:buNone/>
              <a:tabLst/>
              <a:defRPr/>
            </a:pPr>
            <a:endParaRPr kumimoji="0" lang="en-US" sz="1600" b="1" i="0" u="none" strike="noStrike" kern="1200" cap="none" spc="0" normalizeH="0" baseline="0" noProof="0">
              <a:ln>
                <a:noFill/>
              </a:ln>
              <a:solidFill>
                <a:srgbClr val="3333FF"/>
              </a:solidFill>
              <a:effectLst/>
              <a:uLnTx/>
              <a:uFillTx/>
              <a:latin typeface="Arial"/>
              <a:ea typeface="+mn-ea"/>
              <a:cs typeface="+mn-cs"/>
            </a:endParaRPr>
          </a:p>
        </p:txBody>
      </p:sp>
      <p:sp>
        <p:nvSpPr>
          <p:cNvPr id="4577494" name="Text Box 217"/>
          <p:cNvSpPr txBox="1">
            <a:spLocks noChangeArrowheads="1"/>
          </p:cNvSpPr>
          <p:nvPr/>
        </p:nvSpPr>
        <p:spPr bwMode="auto">
          <a:xfrm>
            <a:off x="0" y="-3323"/>
            <a:ext cx="4151879" cy="463846"/>
          </a:xfrm>
          <a:prstGeom prst="rect">
            <a:avLst/>
          </a:prstGeom>
          <a:noFill/>
          <a:ln w="12700">
            <a:noFill/>
            <a:miter lim="800000"/>
            <a:headEnd/>
            <a:tailEnd/>
          </a:ln>
        </p:spPr>
        <p:txBody>
          <a:bodyPr wrap="none" lIns="126000" tIns="46800" rIns="90000" bIns="46800" anchor="ctr">
            <a:spAutoFit/>
          </a:bodyPr>
          <a:lstStyle/>
          <a:p>
            <a:pPr marL="0" marR="0" lvl="0" indent="0" algn="l" defTabSz="914400" rtl="0" eaLnBrk="1" fontAlgn="base" latinLnBrk="0" hangingPunct="1">
              <a:lnSpc>
                <a:spcPct val="100000"/>
              </a:lnSpc>
              <a:spcBef>
                <a:spcPct val="0"/>
              </a:spcBef>
              <a:spcAft>
                <a:spcPct val="25000"/>
              </a:spcAft>
              <a:buClrTx/>
              <a:buSzTx/>
              <a:buFontTx/>
              <a:buNone/>
              <a:tabLst/>
              <a:defRPr/>
            </a:pPr>
            <a:r>
              <a:rPr kumimoji="0" lang="de-DE" sz="2400" b="1" i="0" u="none" strike="noStrike" kern="1200" cap="none" spc="0" normalizeH="0" baseline="0" noProof="0" dirty="0">
                <a:ln>
                  <a:noFill/>
                </a:ln>
                <a:solidFill>
                  <a:srgbClr val="464B71"/>
                </a:solidFill>
                <a:effectLst/>
                <a:uLnTx/>
                <a:uFillTx/>
                <a:latin typeface="Arial"/>
                <a:ea typeface="+mn-ea"/>
                <a:cs typeface="+mn-cs"/>
              </a:rPr>
              <a:t>Fehlende Repräsentativität</a:t>
            </a:r>
            <a:endParaRPr kumimoji="0" lang="de-AT" sz="2400" b="1" i="0" u="none" strike="noStrike" kern="1200" cap="none" spc="0" normalizeH="0" baseline="0" noProof="0" dirty="0">
              <a:ln>
                <a:noFill/>
              </a:ln>
              <a:solidFill>
                <a:srgbClr val="464B71"/>
              </a:solidFill>
              <a:effectLst/>
              <a:uLnTx/>
              <a:uFillTx/>
              <a:latin typeface="Arial"/>
              <a:ea typeface="+mn-ea"/>
              <a:cs typeface="+mn-cs"/>
            </a:endParaRPr>
          </a:p>
        </p:txBody>
      </p:sp>
      <p:sp>
        <p:nvSpPr>
          <p:cNvPr id="232" name="Rectangle 111"/>
          <p:cNvSpPr>
            <a:spLocks noChangeArrowheads="1"/>
          </p:cNvSpPr>
          <p:nvPr/>
        </p:nvSpPr>
        <p:spPr bwMode="auto">
          <a:xfrm>
            <a:off x="323850" y="1423670"/>
            <a:ext cx="2087563" cy="378093"/>
          </a:xfrm>
          <a:prstGeom prst="rect">
            <a:avLst/>
          </a:prstGeom>
          <a:noFill/>
          <a:ln w="28575" algn="ctr">
            <a:noFill/>
            <a:miter lim="800000"/>
            <a:headEnd type="none" w="sm" len="sm"/>
            <a:tailEnd type="none" w="sm" len="sm"/>
          </a:ln>
        </p:spPr>
        <p:txBody>
          <a:bodyPr lIns="90000" tIns="43200" rIns="90000" bIns="43200">
            <a:spAutoFit/>
          </a:bodyPr>
          <a:lstStyle/>
          <a:p>
            <a:pPr marL="0" marR="0" lvl="0" indent="0" algn="l" defTabSz="914400" rtl="0" eaLnBrk="1" fontAlgn="base" latinLnBrk="0" hangingPunct="1">
              <a:lnSpc>
                <a:spcPct val="105000"/>
              </a:lnSpc>
              <a:spcBef>
                <a:spcPct val="35000"/>
              </a:spcBef>
              <a:spcAft>
                <a:spcPct val="25000"/>
              </a:spcAft>
              <a:buClrTx/>
              <a:buSzTx/>
              <a:buFont typeface="Wingdings" pitchFamily="2" charset="2"/>
              <a:buNone/>
              <a:tabLst>
                <a:tab pos="0" algn="l"/>
                <a:tab pos="355600" algn="l"/>
              </a:tabLst>
              <a:defRPr/>
            </a:pPr>
            <a:r>
              <a:rPr kumimoji="0" lang="de-DE" sz="1800" b="1" i="0" u="none" strike="noStrike" kern="1200" cap="none" spc="0" normalizeH="0" baseline="0" noProof="0">
                <a:ln>
                  <a:noFill/>
                </a:ln>
                <a:solidFill>
                  <a:srgbClr val="464B71"/>
                </a:solidFill>
                <a:effectLst/>
                <a:uLnTx/>
                <a:uFillTx/>
                <a:latin typeface="Arial"/>
                <a:ea typeface="+mn-ea"/>
                <a:cs typeface="+mn-cs"/>
              </a:rPr>
              <a:t>Grundgesamtheit</a:t>
            </a:r>
          </a:p>
        </p:txBody>
      </p:sp>
      <p:sp>
        <p:nvSpPr>
          <p:cNvPr id="233" name="Freeform 6303"/>
          <p:cNvSpPr>
            <a:spLocks/>
          </p:cNvSpPr>
          <p:nvPr/>
        </p:nvSpPr>
        <p:spPr bwMode="auto">
          <a:xfrm>
            <a:off x="304800" y="1479233"/>
            <a:ext cx="5421313" cy="4252912"/>
          </a:xfrm>
          <a:custGeom>
            <a:avLst/>
            <a:gdLst/>
            <a:ahLst/>
            <a:cxnLst>
              <a:cxn ang="0">
                <a:pos x="765" y="150"/>
              </a:cxn>
              <a:cxn ang="0">
                <a:pos x="783" y="46"/>
              </a:cxn>
              <a:cxn ang="0">
                <a:pos x="829" y="0"/>
              </a:cxn>
              <a:cxn ang="0">
                <a:pos x="879" y="12"/>
              </a:cxn>
              <a:cxn ang="0">
                <a:pos x="1020" y="183"/>
              </a:cxn>
              <a:cxn ang="0">
                <a:pos x="1182" y="168"/>
              </a:cxn>
              <a:cxn ang="0">
                <a:pos x="1284" y="292"/>
              </a:cxn>
              <a:cxn ang="0">
                <a:pos x="1326" y="328"/>
              </a:cxn>
              <a:cxn ang="0">
                <a:pos x="1407" y="346"/>
              </a:cxn>
              <a:cxn ang="0">
                <a:pos x="1446" y="477"/>
              </a:cxn>
              <a:cxn ang="0">
                <a:pos x="1444" y="571"/>
              </a:cxn>
              <a:cxn ang="0">
                <a:pos x="1416" y="775"/>
              </a:cxn>
              <a:cxn ang="0">
                <a:pos x="1416" y="886"/>
              </a:cxn>
              <a:cxn ang="0">
                <a:pos x="1447" y="909"/>
              </a:cxn>
              <a:cxn ang="0">
                <a:pos x="1480" y="948"/>
              </a:cxn>
              <a:cxn ang="0">
                <a:pos x="1546" y="948"/>
              </a:cxn>
              <a:cxn ang="0">
                <a:pos x="1561" y="1024"/>
              </a:cxn>
              <a:cxn ang="0">
                <a:pos x="1314" y="978"/>
              </a:cxn>
              <a:cxn ang="0">
                <a:pos x="1221" y="994"/>
              </a:cxn>
              <a:cxn ang="0">
                <a:pos x="996" y="1096"/>
              </a:cxn>
              <a:cxn ang="0">
                <a:pos x="949" y="1206"/>
              </a:cxn>
              <a:cxn ang="0">
                <a:pos x="894" y="1227"/>
              </a:cxn>
              <a:cxn ang="0">
                <a:pos x="675" y="1137"/>
              </a:cxn>
              <a:cxn ang="0">
                <a:pos x="526" y="1176"/>
              </a:cxn>
              <a:cxn ang="0">
                <a:pos x="463" y="1152"/>
              </a:cxn>
              <a:cxn ang="0">
                <a:pos x="351" y="1123"/>
              </a:cxn>
              <a:cxn ang="0">
                <a:pos x="147" y="1189"/>
              </a:cxn>
              <a:cxn ang="0">
                <a:pos x="226" y="1134"/>
              </a:cxn>
              <a:cxn ang="0">
                <a:pos x="214" y="1101"/>
              </a:cxn>
              <a:cxn ang="0">
                <a:pos x="126" y="1020"/>
              </a:cxn>
              <a:cxn ang="0">
                <a:pos x="81" y="993"/>
              </a:cxn>
              <a:cxn ang="0">
                <a:pos x="0" y="898"/>
              </a:cxn>
              <a:cxn ang="0">
                <a:pos x="76" y="811"/>
              </a:cxn>
              <a:cxn ang="0">
                <a:pos x="111" y="676"/>
              </a:cxn>
              <a:cxn ang="0">
                <a:pos x="67" y="591"/>
              </a:cxn>
              <a:cxn ang="0">
                <a:pos x="73" y="555"/>
              </a:cxn>
              <a:cxn ang="0">
                <a:pos x="84" y="403"/>
              </a:cxn>
              <a:cxn ang="0">
                <a:pos x="104" y="333"/>
              </a:cxn>
              <a:cxn ang="0">
                <a:pos x="196" y="421"/>
              </a:cxn>
              <a:cxn ang="0">
                <a:pos x="232" y="502"/>
              </a:cxn>
              <a:cxn ang="0">
                <a:pos x="307" y="451"/>
              </a:cxn>
              <a:cxn ang="0">
                <a:pos x="353" y="415"/>
              </a:cxn>
              <a:cxn ang="0">
                <a:pos x="454" y="339"/>
              </a:cxn>
              <a:cxn ang="0">
                <a:pos x="470" y="286"/>
              </a:cxn>
              <a:cxn ang="0">
                <a:pos x="551" y="253"/>
              </a:cxn>
              <a:cxn ang="0">
                <a:pos x="643" y="223"/>
              </a:cxn>
              <a:cxn ang="0">
                <a:pos x="677" y="238"/>
              </a:cxn>
              <a:cxn ang="0">
                <a:pos x="730" y="205"/>
              </a:cxn>
            </a:cxnLst>
            <a:rect l="0" t="0" r="r" b="b"/>
            <a:pathLst>
              <a:path w="1564" h="1227">
                <a:moveTo>
                  <a:pt x="777" y="202"/>
                </a:moveTo>
                <a:lnTo>
                  <a:pt x="774" y="165"/>
                </a:lnTo>
                <a:lnTo>
                  <a:pt x="765" y="150"/>
                </a:lnTo>
                <a:lnTo>
                  <a:pt x="780" y="117"/>
                </a:lnTo>
                <a:lnTo>
                  <a:pt x="801" y="123"/>
                </a:lnTo>
                <a:lnTo>
                  <a:pt x="783" y="46"/>
                </a:lnTo>
                <a:lnTo>
                  <a:pt x="801" y="13"/>
                </a:lnTo>
                <a:lnTo>
                  <a:pt x="813" y="15"/>
                </a:lnTo>
                <a:lnTo>
                  <a:pt x="829" y="0"/>
                </a:lnTo>
                <a:lnTo>
                  <a:pt x="844" y="24"/>
                </a:lnTo>
                <a:lnTo>
                  <a:pt x="868" y="31"/>
                </a:lnTo>
                <a:lnTo>
                  <a:pt x="879" y="12"/>
                </a:lnTo>
                <a:lnTo>
                  <a:pt x="936" y="0"/>
                </a:lnTo>
                <a:lnTo>
                  <a:pt x="1009" y="31"/>
                </a:lnTo>
                <a:lnTo>
                  <a:pt x="1020" y="183"/>
                </a:lnTo>
                <a:lnTo>
                  <a:pt x="1180" y="292"/>
                </a:lnTo>
                <a:lnTo>
                  <a:pt x="1189" y="240"/>
                </a:lnTo>
                <a:lnTo>
                  <a:pt x="1182" y="168"/>
                </a:lnTo>
                <a:lnTo>
                  <a:pt x="1248" y="177"/>
                </a:lnTo>
                <a:lnTo>
                  <a:pt x="1309" y="216"/>
                </a:lnTo>
                <a:lnTo>
                  <a:pt x="1284" y="292"/>
                </a:lnTo>
                <a:lnTo>
                  <a:pt x="1309" y="309"/>
                </a:lnTo>
                <a:lnTo>
                  <a:pt x="1308" y="322"/>
                </a:lnTo>
                <a:lnTo>
                  <a:pt x="1326" y="328"/>
                </a:lnTo>
                <a:lnTo>
                  <a:pt x="1351" y="352"/>
                </a:lnTo>
                <a:lnTo>
                  <a:pt x="1375" y="357"/>
                </a:lnTo>
                <a:lnTo>
                  <a:pt x="1407" y="346"/>
                </a:lnTo>
                <a:lnTo>
                  <a:pt x="1438" y="354"/>
                </a:lnTo>
                <a:lnTo>
                  <a:pt x="1411" y="469"/>
                </a:lnTo>
                <a:lnTo>
                  <a:pt x="1446" y="477"/>
                </a:lnTo>
                <a:lnTo>
                  <a:pt x="1447" y="493"/>
                </a:lnTo>
                <a:lnTo>
                  <a:pt x="1461" y="496"/>
                </a:lnTo>
                <a:lnTo>
                  <a:pt x="1444" y="571"/>
                </a:lnTo>
                <a:lnTo>
                  <a:pt x="1437" y="634"/>
                </a:lnTo>
                <a:lnTo>
                  <a:pt x="1402" y="727"/>
                </a:lnTo>
                <a:lnTo>
                  <a:pt x="1416" y="775"/>
                </a:lnTo>
                <a:lnTo>
                  <a:pt x="1408" y="850"/>
                </a:lnTo>
                <a:lnTo>
                  <a:pt x="1408" y="874"/>
                </a:lnTo>
                <a:lnTo>
                  <a:pt x="1416" y="886"/>
                </a:lnTo>
                <a:lnTo>
                  <a:pt x="1449" y="859"/>
                </a:lnTo>
                <a:lnTo>
                  <a:pt x="1461" y="891"/>
                </a:lnTo>
                <a:lnTo>
                  <a:pt x="1447" y="909"/>
                </a:lnTo>
                <a:lnTo>
                  <a:pt x="1464" y="955"/>
                </a:lnTo>
                <a:lnTo>
                  <a:pt x="1477" y="958"/>
                </a:lnTo>
                <a:lnTo>
                  <a:pt x="1480" y="948"/>
                </a:lnTo>
                <a:lnTo>
                  <a:pt x="1500" y="955"/>
                </a:lnTo>
                <a:lnTo>
                  <a:pt x="1524" y="954"/>
                </a:lnTo>
                <a:lnTo>
                  <a:pt x="1546" y="948"/>
                </a:lnTo>
                <a:lnTo>
                  <a:pt x="1558" y="975"/>
                </a:lnTo>
                <a:lnTo>
                  <a:pt x="1554" y="994"/>
                </a:lnTo>
                <a:lnTo>
                  <a:pt x="1561" y="1024"/>
                </a:lnTo>
                <a:lnTo>
                  <a:pt x="1564" y="1111"/>
                </a:lnTo>
                <a:lnTo>
                  <a:pt x="1441" y="1077"/>
                </a:lnTo>
                <a:lnTo>
                  <a:pt x="1314" y="978"/>
                </a:lnTo>
                <a:lnTo>
                  <a:pt x="1257" y="991"/>
                </a:lnTo>
                <a:lnTo>
                  <a:pt x="1234" y="972"/>
                </a:lnTo>
                <a:lnTo>
                  <a:pt x="1221" y="994"/>
                </a:lnTo>
                <a:lnTo>
                  <a:pt x="1170" y="988"/>
                </a:lnTo>
                <a:lnTo>
                  <a:pt x="1092" y="1090"/>
                </a:lnTo>
                <a:lnTo>
                  <a:pt x="996" y="1096"/>
                </a:lnTo>
                <a:lnTo>
                  <a:pt x="1009" y="1215"/>
                </a:lnTo>
                <a:lnTo>
                  <a:pt x="955" y="1189"/>
                </a:lnTo>
                <a:lnTo>
                  <a:pt x="949" y="1206"/>
                </a:lnTo>
                <a:lnTo>
                  <a:pt x="913" y="1203"/>
                </a:lnTo>
                <a:lnTo>
                  <a:pt x="912" y="1222"/>
                </a:lnTo>
                <a:lnTo>
                  <a:pt x="894" y="1227"/>
                </a:lnTo>
                <a:lnTo>
                  <a:pt x="885" y="1197"/>
                </a:lnTo>
                <a:lnTo>
                  <a:pt x="706" y="1155"/>
                </a:lnTo>
                <a:lnTo>
                  <a:pt x="675" y="1137"/>
                </a:lnTo>
                <a:lnTo>
                  <a:pt x="573" y="1101"/>
                </a:lnTo>
                <a:lnTo>
                  <a:pt x="543" y="1176"/>
                </a:lnTo>
                <a:lnTo>
                  <a:pt x="526" y="1176"/>
                </a:lnTo>
                <a:lnTo>
                  <a:pt x="523" y="1218"/>
                </a:lnTo>
                <a:lnTo>
                  <a:pt x="462" y="1174"/>
                </a:lnTo>
                <a:lnTo>
                  <a:pt x="463" y="1152"/>
                </a:lnTo>
                <a:lnTo>
                  <a:pt x="420" y="1143"/>
                </a:lnTo>
                <a:lnTo>
                  <a:pt x="402" y="1144"/>
                </a:lnTo>
                <a:lnTo>
                  <a:pt x="351" y="1123"/>
                </a:lnTo>
                <a:lnTo>
                  <a:pt x="300" y="1153"/>
                </a:lnTo>
                <a:lnTo>
                  <a:pt x="244" y="1144"/>
                </a:lnTo>
                <a:lnTo>
                  <a:pt x="147" y="1189"/>
                </a:lnTo>
                <a:lnTo>
                  <a:pt x="133" y="1174"/>
                </a:lnTo>
                <a:lnTo>
                  <a:pt x="145" y="1156"/>
                </a:lnTo>
                <a:lnTo>
                  <a:pt x="226" y="1134"/>
                </a:lnTo>
                <a:lnTo>
                  <a:pt x="220" y="1119"/>
                </a:lnTo>
                <a:lnTo>
                  <a:pt x="226" y="1102"/>
                </a:lnTo>
                <a:lnTo>
                  <a:pt x="214" y="1101"/>
                </a:lnTo>
                <a:lnTo>
                  <a:pt x="162" y="1111"/>
                </a:lnTo>
                <a:lnTo>
                  <a:pt x="115" y="1041"/>
                </a:lnTo>
                <a:lnTo>
                  <a:pt x="126" y="1020"/>
                </a:lnTo>
                <a:lnTo>
                  <a:pt x="144" y="1015"/>
                </a:lnTo>
                <a:lnTo>
                  <a:pt x="145" y="1003"/>
                </a:lnTo>
                <a:lnTo>
                  <a:pt x="81" y="993"/>
                </a:lnTo>
                <a:lnTo>
                  <a:pt x="66" y="993"/>
                </a:lnTo>
                <a:lnTo>
                  <a:pt x="52" y="930"/>
                </a:lnTo>
                <a:lnTo>
                  <a:pt x="0" y="898"/>
                </a:lnTo>
                <a:lnTo>
                  <a:pt x="22" y="891"/>
                </a:lnTo>
                <a:lnTo>
                  <a:pt x="28" y="862"/>
                </a:lnTo>
                <a:lnTo>
                  <a:pt x="76" y="811"/>
                </a:lnTo>
                <a:lnTo>
                  <a:pt x="100" y="717"/>
                </a:lnTo>
                <a:lnTo>
                  <a:pt x="85" y="699"/>
                </a:lnTo>
                <a:lnTo>
                  <a:pt x="111" y="676"/>
                </a:lnTo>
                <a:lnTo>
                  <a:pt x="52" y="634"/>
                </a:lnTo>
                <a:lnTo>
                  <a:pt x="55" y="606"/>
                </a:lnTo>
                <a:lnTo>
                  <a:pt x="67" y="591"/>
                </a:lnTo>
                <a:lnTo>
                  <a:pt x="10" y="591"/>
                </a:lnTo>
                <a:lnTo>
                  <a:pt x="60" y="556"/>
                </a:lnTo>
                <a:lnTo>
                  <a:pt x="73" y="555"/>
                </a:lnTo>
                <a:lnTo>
                  <a:pt x="45" y="522"/>
                </a:lnTo>
                <a:lnTo>
                  <a:pt x="48" y="453"/>
                </a:lnTo>
                <a:lnTo>
                  <a:pt x="84" y="403"/>
                </a:lnTo>
                <a:lnTo>
                  <a:pt x="102" y="393"/>
                </a:lnTo>
                <a:lnTo>
                  <a:pt x="94" y="363"/>
                </a:lnTo>
                <a:lnTo>
                  <a:pt x="104" y="333"/>
                </a:lnTo>
                <a:lnTo>
                  <a:pt x="136" y="375"/>
                </a:lnTo>
                <a:lnTo>
                  <a:pt x="178" y="394"/>
                </a:lnTo>
                <a:lnTo>
                  <a:pt x="196" y="421"/>
                </a:lnTo>
                <a:lnTo>
                  <a:pt x="236" y="439"/>
                </a:lnTo>
                <a:lnTo>
                  <a:pt x="220" y="468"/>
                </a:lnTo>
                <a:lnTo>
                  <a:pt x="232" y="502"/>
                </a:lnTo>
                <a:lnTo>
                  <a:pt x="268" y="493"/>
                </a:lnTo>
                <a:lnTo>
                  <a:pt x="293" y="487"/>
                </a:lnTo>
                <a:lnTo>
                  <a:pt x="307" y="451"/>
                </a:lnTo>
                <a:lnTo>
                  <a:pt x="329" y="454"/>
                </a:lnTo>
                <a:lnTo>
                  <a:pt x="331" y="427"/>
                </a:lnTo>
                <a:lnTo>
                  <a:pt x="353" y="415"/>
                </a:lnTo>
                <a:lnTo>
                  <a:pt x="329" y="394"/>
                </a:lnTo>
                <a:lnTo>
                  <a:pt x="400" y="391"/>
                </a:lnTo>
                <a:lnTo>
                  <a:pt x="454" y="339"/>
                </a:lnTo>
                <a:lnTo>
                  <a:pt x="416" y="325"/>
                </a:lnTo>
                <a:lnTo>
                  <a:pt x="428" y="301"/>
                </a:lnTo>
                <a:lnTo>
                  <a:pt x="470" y="286"/>
                </a:lnTo>
                <a:lnTo>
                  <a:pt x="494" y="297"/>
                </a:lnTo>
                <a:lnTo>
                  <a:pt x="527" y="282"/>
                </a:lnTo>
                <a:lnTo>
                  <a:pt x="551" y="253"/>
                </a:lnTo>
                <a:lnTo>
                  <a:pt x="580" y="262"/>
                </a:lnTo>
                <a:lnTo>
                  <a:pt x="608" y="241"/>
                </a:lnTo>
                <a:lnTo>
                  <a:pt x="643" y="223"/>
                </a:lnTo>
                <a:lnTo>
                  <a:pt x="625" y="192"/>
                </a:lnTo>
                <a:lnTo>
                  <a:pt x="649" y="189"/>
                </a:lnTo>
                <a:lnTo>
                  <a:pt x="677" y="238"/>
                </a:lnTo>
                <a:lnTo>
                  <a:pt x="736" y="246"/>
                </a:lnTo>
                <a:lnTo>
                  <a:pt x="746" y="235"/>
                </a:lnTo>
                <a:lnTo>
                  <a:pt x="730" y="205"/>
                </a:lnTo>
                <a:lnTo>
                  <a:pt x="777" y="202"/>
                </a:lnTo>
                <a:close/>
              </a:path>
            </a:pathLst>
          </a:custGeom>
          <a:solidFill>
            <a:srgbClr val="C8C8C8"/>
          </a:solidFill>
          <a:ln w="19050" cap="flat" cmpd="sng">
            <a:solidFill>
              <a:schemeClr val="tx1"/>
            </a:solidFill>
            <a:prstDash val="solid"/>
            <a:round/>
            <a:headEnd type="none" w="med" len="med"/>
            <a:tailEnd type="none" w="med" len="med"/>
          </a:ln>
          <a:effectLst/>
        </p:spPr>
        <p:txBody>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3333FF"/>
              </a:solidFill>
              <a:effectLst/>
              <a:uLnTx/>
              <a:uFillTx/>
              <a:latin typeface="Arial"/>
              <a:ea typeface="+mn-ea"/>
              <a:cs typeface="+mn-cs"/>
            </a:endParaRPr>
          </a:p>
        </p:txBody>
      </p:sp>
      <p:sp>
        <p:nvSpPr>
          <p:cNvPr id="234" name="Ellipse 233"/>
          <p:cNvSpPr/>
          <p:nvPr/>
        </p:nvSpPr>
        <p:spPr bwMode="auto">
          <a:xfrm flipH="1">
            <a:off x="773899" y="3967852"/>
            <a:ext cx="164514" cy="171888"/>
          </a:xfrm>
          <a:prstGeom prst="ellipse">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35" name="Abgerundetes Rechteck 234"/>
          <p:cNvSpPr/>
          <p:nvPr/>
        </p:nvSpPr>
        <p:spPr bwMode="auto">
          <a:xfrm flipH="1">
            <a:off x="778226" y="4144739"/>
            <a:ext cx="158474" cy="411695"/>
          </a:xfrm>
          <a:prstGeom prst="roundRect">
            <a:avLst>
              <a:gd name="adj" fmla="val 30598"/>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36" name="Gruppieren 235"/>
          <p:cNvGrpSpPr/>
          <p:nvPr/>
        </p:nvGrpSpPr>
        <p:grpSpPr>
          <a:xfrm>
            <a:off x="787751" y="4556499"/>
            <a:ext cx="139424" cy="316165"/>
            <a:chOff x="782900" y="4586979"/>
            <a:chExt cx="139424" cy="316165"/>
          </a:xfrm>
        </p:grpSpPr>
        <p:sp>
          <p:nvSpPr>
            <p:cNvPr id="237" name="Abgerundetes Rechteck 236"/>
            <p:cNvSpPr/>
            <p:nvPr/>
          </p:nvSpPr>
          <p:spPr bwMode="auto">
            <a:xfrm flipH="1">
              <a:off x="866599" y="4586979"/>
              <a:ext cx="55725" cy="316165"/>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38" name="Abgerundetes Rechteck 237"/>
            <p:cNvSpPr/>
            <p:nvPr/>
          </p:nvSpPr>
          <p:spPr bwMode="auto">
            <a:xfrm flipH="1">
              <a:off x="782900" y="4586979"/>
              <a:ext cx="55725" cy="316165"/>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39" name="Abgerundetes Rechteck 238"/>
          <p:cNvSpPr/>
          <p:nvPr/>
        </p:nvSpPr>
        <p:spPr bwMode="auto">
          <a:xfrm rot="20700000">
            <a:off x="967860" y="4170948"/>
            <a:ext cx="55725" cy="30186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40" name="Abgerundetes Rechteck 239"/>
          <p:cNvSpPr/>
          <p:nvPr/>
        </p:nvSpPr>
        <p:spPr bwMode="auto">
          <a:xfrm rot="900000" flipH="1">
            <a:off x="691340" y="4170948"/>
            <a:ext cx="55725" cy="30186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41" name="Ellipse 240"/>
          <p:cNvSpPr/>
          <p:nvPr/>
        </p:nvSpPr>
        <p:spPr bwMode="auto">
          <a:xfrm flipH="1">
            <a:off x="2488823" y="3762673"/>
            <a:ext cx="164514" cy="171888"/>
          </a:xfrm>
          <a:prstGeom prst="ellipse">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42" name="Abgerundetes Rechteck 241"/>
          <p:cNvSpPr/>
          <p:nvPr/>
        </p:nvSpPr>
        <p:spPr bwMode="auto">
          <a:xfrm flipH="1">
            <a:off x="2493150" y="3939560"/>
            <a:ext cx="158474" cy="411695"/>
          </a:xfrm>
          <a:prstGeom prst="roundRect">
            <a:avLst>
              <a:gd name="adj" fmla="val 30598"/>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43" name="Gruppieren 242"/>
          <p:cNvGrpSpPr/>
          <p:nvPr/>
        </p:nvGrpSpPr>
        <p:grpSpPr>
          <a:xfrm>
            <a:off x="2502675" y="4351320"/>
            <a:ext cx="139424" cy="316165"/>
            <a:chOff x="2497824" y="4381800"/>
            <a:chExt cx="139424" cy="316165"/>
          </a:xfrm>
        </p:grpSpPr>
        <p:sp>
          <p:nvSpPr>
            <p:cNvPr id="244" name="Abgerundetes Rechteck 243"/>
            <p:cNvSpPr/>
            <p:nvPr/>
          </p:nvSpPr>
          <p:spPr bwMode="auto">
            <a:xfrm flipH="1">
              <a:off x="2581523" y="4381800"/>
              <a:ext cx="55725" cy="316165"/>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45" name="Abgerundetes Rechteck 244"/>
            <p:cNvSpPr/>
            <p:nvPr/>
          </p:nvSpPr>
          <p:spPr bwMode="auto">
            <a:xfrm flipH="1">
              <a:off x="2497824" y="4381800"/>
              <a:ext cx="55725" cy="316165"/>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46" name="Abgerundetes Rechteck 245"/>
          <p:cNvSpPr/>
          <p:nvPr/>
        </p:nvSpPr>
        <p:spPr bwMode="auto">
          <a:xfrm rot="20700000">
            <a:off x="2682784" y="3965769"/>
            <a:ext cx="55725" cy="301861"/>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47" name="Abgerundetes Rechteck 246"/>
          <p:cNvSpPr/>
          <p:nvPr/>
        </p:nvSpPr>
        <p:spPr bwMode="auto">
          <a:xfrm rot="900000" flipH="1">
            <a:off x="2406264" y="3965769"/>
            <a:ext cx="55725" cy="301861"/>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48" name="Ellipse 247"/>
          <p:cNvSpPr/>
          <p:nvPr/>
        </p:nvSpPr>
        <p:spPr bwMode="auto">
          <a:xfrm flipH="1">
            <a:off x="2983066" y="3762673"/>
            <a:ext cx="164514" cy="171888"/>
          </a:xfrm>
          <a:prstGeom prst="ellipse">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49" name="Abgerundetes Rechteck 248"/>
          <p:cNvSpPr/>
          <p:nvPr/>
        </p:nvSpPr>
        <p:spPr bwMode="auto">
          <a:xfrm flipH="1">
            <a:off x="2987393" y="3939560"/>
            <a:ext cx="158474" cy="411695"/>
          </a:xfrm>
          <a:prstGeom prst="roundRect">
            <a:avLst>
              <a:gd name="adj" fmla="val 30598"/>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50" name="Gruppieren 249"/>
          <p:cNvGrpSpPr/>
          <p:nvPr/>
        </p:nvGrpSpPr>
        <p:grpSpPr>
          <a:xfrm>
            <a:off x="2996918" y="4351320"/>
            <a:ext cx="139424" cy="316165"/>
            <a:chOff x="2992067" y="4381800"/>
            <a:chExt cx="139424" cy="316165"/>
          </a:xfrm>
        </p:grpSpPr>
        <p:sp>
          <p:nvSpPr>
            <p:cNvPr id="251" name="Abgerundetes Rechteck 250"/>
            <p:cNvSpPr/>
            <p:nvPr/>
          </p:nvSpPr>
          <p:spPr bwMode="auto">
            <a:xfrm flipH="1">
              <a:off x="3075766" y="4381800"/>
              <a:ext cx="55725" cy="316165"/>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52" name="Abgerundetes Rechteck 251"/>
            <p:cNvSpPr/>
            <p:nvPr/>
          </p:nvSpPr>
          <p:spPr bwMode="auto">
            <a:xfrm flipH="1">
              <a:off x="2992067" y="4381800"/>
              <a:ext cx="55725" cy="316165"/>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53" name="Abgerundetes Rechteck 252"/>
          <p:cNvSpPr/>
          <p:nvPr/>
        </p:nvSpPr>
        <p:spPr bwMode="auto">
          <a:xfrm rot="20700000">
            <a:off x="3177027" y="3965769"/>
            <a:ext cx="55725" cy="301861"/>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54" name="Abgerundetes Rechteck 253"/>
          <p:cNvSpPr/>
          <p:nvPr/>
        </p:nvSpPr>
        <p:spPr bwMode="auto">
          <a:xfrm rot="900000" flipH="1">
            <a:off x="2900507" y="3965769"/>
            <a:ext cx="55725" cy="301861"/>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55" name="Ellipse 254"/>
          <p:cNvSpPr/>
          <p:nvPr/>
        </p:nvSpPr>
        <p:spPr bwMode="auto">
          <a:xfrm flipH="1">
            <a:off x="2241701" y="3045342"/>
            <a:ext cx="164514" cy="171888"/>
          </a:xfrm>
          <a:prstGeom prst="ellipse">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56" name="Abgerundetes Rechteck 255"/>
          <p:cNvSpPr/>
          <p:nvPr/>
        </p:nvSpPr>
        <p:spPr bwMode="auto">
          <a:xfrm flipH="1">
            <a:off x="2246028" y="3222229"/>
            <a:ext cx="158474" cy="411695"/>
          </a:xfrm>
          <a:prstGeom prst="roundRect">
            <a:avLst>
              <a:gd name="adj" fmla="val 30598"/>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57" name="Gruppieren 256"/>
          <p:cNvGrpSpPr/>
          <p:nvPr/>
        </p:nvGrpSpPr>
        <p:grpSpPr>
          <a:xfrm>
            <a:off x="2255553" y="3633989"/>
            <a:ext cx="139424" cy="316165"/>
            <a:chOff x="2250702" y="3664469"/>
            <a:chExt cx="139424" cy="316165"/>
          </a:xfrm>
        </p:grpSpPr>
        <p:sp>
          <p:nvSpPr>
            <p:cNvPr id="258" name="Abgerundetes Rechteck 257"/>
            <p:cNvSpPr/>
            <p:nvPr/>
          </p:nvSpPr>
          <p:spPr bwMode="auto">
            <a:xfrm flipH="1">
              <a:off x="2334401" y="3664469"/>
              <a:ext cx="55725" cy="316165"/>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59" name="Abgerundetes Rechteck 258"/>
            <p:cNvSpPr/>
            <p:nvPr/>
          </p:nvSpPr>
          <p:spPr bwMode="auto">
            <a:xfrm flipH="1">
              <a:off x="2250702" y="3664469"/>
              <a:ext cx="55725" cy="316165"/>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60" name="Abgerundetes Rechteck 259"/>
          <p:cNvSpPr/>
          <p:nvPr/>
        </p:nvSpPr>
        <p:spPr bwMode="auto">
          <a:xfrm rot="20700000">
            <a:off x="2435662" y="3248438"/>
            <a:ext cx="55725" cy="301861"/>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61" name="Abgerundetes Rechteck 260"/>
          <p:cNvSpPr/>
          <p:nvPr/>
        </p:nvSpPr>
        <p:spPr bwMode="auto">
          <a:xfrm rot="900000" flipH="1">
            <a:off x="2159142" y="3248438"/>
            <a:ext cx="55725" cy="301861"/>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62" name="Ellipse 261"/>
          <p:cNvSpPr/>
          <p:nvPr/>
        </p:nvSpPr>
        <p:spPr bwMode="auto">
          <a:xfrm flipH="1">
            <a:off x="2735945" y="3045342"/>
            <a:ext cx="164514" cy="171888"/>
          </a:xfrm>
          <a:prstGeom prst="ellipse">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63" name="Abgerundetes Rechteck 262"/>
          <p:cNvSpPr/>
          <p:nvPr/>
        </p:nvSpPr>
        <p:spPr bwMode="auto">
          <a:xfrm flipH="1">
            <a:off x="2740272" y="3222229"/>
            <a:ext cx="158474" cy="411695"/>
          </a:xfrm>
          <a:prstGeom prst="roundRect">
            <a:avLst>
              <a:gd name="adj" fmla="val 30598"/>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64" name="Gruppieren 263"/>
          <p:cNvGrpSpPr/>
          <p:nvPr/>
        </p:nvGrpSpPr>
        <p:grpSpPr>
          <a:xfrm>
            <a:off x="2749797" y="3633989"/>
            <a:ext cx="139424" cy="316165"/>
            <a:chOff x="2744946" y="3664469"/>
            <a:chExt cx="139424" cy="316165"/>
          </a:xfrm>
        </p:grpSpPr>
        <p:sp>
          <p:nvSpPr>
            <p:cNvPr id="265" name="Abgerundetes Rechteck 264"/>
            <p:cNvSpPr/>
            <p:nvPr/>
          </p:nvSpPr>
          <p:spPr bwMode="auto">
            <a:xfrm flipH="1">
              <a:off x="2828645" y="3664469"/>
              <a:ext cx="55725" cy="316165"/>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66" name="Abgerundetes Rechteck 265"/>
            <p:cNvSpPr/>
            <p:nvPr/>
          </p:nvSpPr>
          <p:spPr bwMode="auto">
            <a:xfrm flipH="1">
              <a:off x="2744946" y="3664469"/>
              <a:ext cx="55725" cy="316165"/>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67" name="Abgerundetes Rechteck 266"/>
          <p:cNvSpPr/>
          <p:nvPr/>
        </p:nvSpPr>
        <p:spPr bwMode="auto">
          <a:xfrm rot="20700000">
            <a:off x="2929906" y="3248438"/>
            <a:ext cx="55725" cy="301861"/>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68" name="Abgerundetes Rechteck 267"/>
          <p:cNvSpPr/>
          <p:nvPr/>
        </p:nvSpPr>
        <p:spPr bwMode="auto">
          <a:xfrm rot="900000" flipH="1">
            <a:off x="2653386" y="3248438"/>
            <a:ext cx="55725" cy="301861"/>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97" name="Ellipse 296"/>
          <p:cNvSpPr/>
          <p:nvPr/>
        </p:nvSpPr>
        <p:spPr bwMode="auto">
          <a:xfrm flipH="1">
            <a:off x="1231557" y="3967852"/>
            <a:ext cx="164514" cy="171888"/>
          </a:xfrm>
          <a:prstGeom prst="ellipse">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98" name="Abgerundetes Rechteck 297"/>
          <p:cNvSpPr/>
          <p:nvPr/>
        </p:nvSpPr>
        <p:spPr bwMode="auto">
          <a:xfrm flipH="1">
            <a:off x="1235884" y="4144739"/>
            <a:ext cx="158474" cy="411695"/>
          </a:xfrm>
          <a:prstGeom prst="roundRect">
            <a:avLst>
              <a:gd name="adj" fmla="val 30598"/>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99" name="Gruppieren 298"/>
          <p:cNvGrpSpPr/>
          <p:nvPr/>
        </p:nvGrpSpPr>
        <p:grpSpPr>
          <a:xfrm>
            <a:off x="1245409" y="4556499"/>
            <a:ext cx="139424" cy="316165"/>
            <a:chOff x="1240558" y="4586979"/>
            <a:chExt cx="139424" cy="316165"/>
          </a:xfrm>
        </p:grpSpPr>
        <p:sp>
          <p:nvSpPr>
            <p:cNvPr id="300" name="Abgerundetes Rechteck 299"/>
            <p:cNvSpPr/>
            <p:nvPr/>
          </p:nvSpPr>
          <p:spPr bwMode="auto">
            <a:xfrm flipH="1">
              <a:off x="1324257" y="4586979"/>
              <a:ext cx="55725" cy="316165"/>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01" name="Abgerundetes Rechteck 300"/>
            <p:cNvSpPr/>
            <p:nvPr/>
          </p:nvSpPr>
          <p:spPr bwMode="auto">
            <a:xfrm flipH="1">
              <a:off x="1240558" y="4586979"/>
              <a:ext cx="55725" cy="316165"/>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02" name="Abgerundetes Rechteck 301"/>
          <p:cNvSpPr/>
          <p:nvPr/>
        </p:nvSpPr>
        <p:spPr bwMode="auto">
          <a:xfrm rot="20700000">
            <a:off x="1425518" y="4170948"/>
            <a:ext cx="55725" cy="30186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03" name="Abgerundetes Rechteck 302"/>
          <p:cNvSpPr/>
          <p:nvPr/>
        </p:nvSpPr>
        <p:spPr bwMode="auto">
          <a:xfrm rot="900000" flipH="1">
            <a:off x="1148998" y="4170948"/>
            <a:ext cx="55725" cy="30186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04" name="Ellipse 303"/>
          <p:cNvSpPr/>
          <p:nvPr/>
        </p:nvSpPr>
        <p:spPr bwMode="auto">
          <a:xfrm flipH="1">
            <a:off x="4708370" y="3264032"/>
            <a:ext cx="120546" cy="120547"/>
          </a:xfrm>
          <a:prstGeom prst="ellipse">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05" name="Abgerundetes Rechteck 304"/>
          <p:cNvSpPr/>
          <p:nvPr/>
        </p:nvSpPr>
        <p:spPr bwMode="auto">
          <a:xfrm flipH="1">
            <a:off x="4711541" y="3388080"/>
            <a:ext cx="116121" cy="288723"/>
          </a:xfrm>
          <a:prstGeom prst="roundRect">
            <a:avLst>
              <a:gd name="adj" fmla="val 30598"/>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06" name="Gruppieren 305"/>
          <p:cNvGrpSpPr/>
          <p:nvPr/>
        </p:nvGrpSpPr>
        <p:grpSpPr>
          <a:xfrm>
            <a:off x="4718520" y="3676843"/>
            <a:ext cx="102162" cy="221730"/>
            <a:chOff x="4714966" y="3707323"/>
            <a:chExt cx="102162" cy="221730"/>
          </a:xfrm>
          <a:solidFill>
            <a:srgbClr val="464B71"/>
          </a:solidFill>
        </p:grpSpPr>
        <p:sp>
          <p:nvSpPr>
            <p:cNvPr id="307" name="Abgerundetes Rechteck 306"/>
            <p:cNvSpPr/>
            <p:nvPr/>
          </p:nvSpPr>
          <p:spPr bwMode="auto">
            <a:xfrm flipH="1">
              <a:off x="4776296" y="3707326"/>
              <a:ext cx="40832" cy="221727"/>
            </a:xfrm>
            <a:prstGeom prst="roundRect">
              <a:avLst>
                <a:gd name="adj" fmla="val 50000"/>
              </a:avLst>
            </a:prstGeom>
            <a:grp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08" name="Abgerundetes Rechteck 307"/>
            <p:cNvSpPr/>
            <p:nvPr/>
          </p:nvSpPr>
          <p:spPr bwMode="auto">
            <a:xfrm flipH="1">
              <a:off x="4714966" y="3707323"/>
              <a:ext cx="40832" cy="221727"/>
            </a:xfrm>
            <a:prstGeom prst="roundRect">
              <a:avLst>
                <a:gd name="adj" fmla="val 50000"/>
              </a:avLst>
            </a:prstGeom>
            <a:grp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09" name="Abgerundetes Rechteck 308"/>
          <p:cNvSpPr/>
          <p:nvPr/>
        </p:nvSpPr>
        <p:spPr bwMode="auto">
          <a:xfrm rot="20700000">
            <a:off x="4850485" y="3406455"/>
            <a:ext cx="40832" cy="211696"/>
          </a:xfrm>
          <a:prstGeom prst="roundRect">
            <a:avLst>
              <a:gd name="adj" fmla="val 50000"/>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10" name="Abgerundetes Rechteck 309"/>
          <p:cNvSpPr/>
          <p:nvPr/>
        </p:nvSpPr>
        <p:spPr bwMode="auto">
          <a:xfrm rot="900000" flipH="1">
            <a:off x="4647907" y="3406446"/>
            <a:ext cx="40832" cy="211696"/>
          </a:xfrm>
          <a:prstGeom prst="roundRect">
            <a:avLst>
              <a:gd name="adj" fmla="val 50000"/>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11" name="Ellipse 310"/>
          <p:cNvSpPr/>
          <p:nvPr/>
        </p:nvSpPr>
        <p:spPr bwMode="auto">
          <a:xfrm flipH="1">
            <a:off x="4476279" y="3264032"/>
            <a:ext cx="120546" cy="120547"/>
          </a:xfrm>
          <a:prstGeom prst="ellipse">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12" name="Abgerundetes Rechteck 311"/>
          <p:cNvSpPr/>
          <p:nvPr/>
        </p:nvSpPr>
        <p:spPr bwMode="auto">
          <a:xfrm flipH="1">
            <a:off x="4479450" y="3388080"/>
            <a:ext cx="116121" cy="288723"/>
          </a:xfrm>
          <a:prstGeom prst="roundRect">
            <a:avLst>
              <a:gd name="adj" fmla="val 30598"/>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13" name="Gruppieren 312"/>
          <p:cNvGrpSpPr/>
          <p:nvPr/>
        </p:nvGrpSpPr>
        <p:grpSpPr>
          <a:xfrm>
            <a:off x="4486429" y="3676843"/>
            <a:ext cx="102162" cy="221730"/>
            <a:chOff x="4482875" y="3707323"/>
            <a:chExt cx="102162" cy="221730"/>
          </a:xfrm>
          <a:solidFill>
            <a:srgbClr val="464B71"/>
          </a:solidFill>
        </p:grpSpPr>
        <p:sp>
          <p:nvSpPr>
            <p:cNvPr id="314" name="Abgerundetes Rechteck 313"/>
            <p:cNvSpPr/>
            <p:nvPr/>
          </p:nvSpPr>
          <p:spPr bwMode="auto">
            <a:xfrm flipH="1">
              <a:off x="4544205" y="3707326"/>
              <a:ext cx="40832" cy="221727"/>
            </a:xfrm>
            <a:prstGeom prst="roundRect">
              <a:avLst>
                <a:gd name="adj" fmla="val 50000"/>
              </a:avLst>
            </a:prstGeom>
            <a:grp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15" name="Abgerundetes Rechteck 314"/>
            <p:cNvSpPr/>
            <p:nvPr/>
          </p:nvSpPr>
          <p:spPr bwMode="auto">
            <a:xfrm flipH="1">
              <a:off x="4482875" y="3707323"/>
              <a:ext cx="40832" cy="221727"/>
            </a:xfrm>
            <a:prstGeom prst="roundRect">
              <a:avLst>
                <a:gd name="adj" fmla="val 50000"/>
              </a:avLst>
            </a:prstGeom>
            <a:grp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16" name="Abgerundetes Rechteck 315"/>
          <p:cNvSpPr/>
          <p:nvPr/>
        </p:nvSpPr>
        <p:spPr bwMode="auto">
          <a:xfrm rot="20700000">
            <a:off x="4618394" y="3406455"/>
            <a:ext cx="40832" cy="211696"/>
          </a:xfrm>
          <a:prstGeom prst="roundRect">
            <a:avLst>
              <a:gd name="adj" fmla="val 50000"/>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17" name="Abgerundetes Rechteck 316"/>
          <p:cNvSpPr/>
          <p:nvPr/>
        </p:nvSpPr>
        <p:spPr bwMode="auto">
          <a:xfrm rot="900000" flipH="1">
            <a:off x="4415816" y="3406446"/>
            <a:ext cx="40832" cy="211696"/>
          </a:xfrm>
          <a:prstGeom prst="roundRect">
            <a:avLst>
              <a:gd name="adj" fmla="val 50000"/>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18" name="Ellipse 317"/>
          <p:cNvSpPr/>
          <p:nvPr/>
        </p:nvSpPr>
        <p:spPr bwMode="auto">
          <a:xfrm flipH="1">
            <a:off x="4177458" y="2993769"/>
            <a:ext cx="164514" cy="171888"/>
          </a:xfrm>
          <a:prstGeom prst="ellipse">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19" name="Abgerundetes Rechteck 318"/>
          <p:cNvSpPr/>
          <p:nvPr/>
        </p:nvSpPr>
        <p:spPr bwMode="auto">
          <a:xfrm flipH="1">
            <a:off x="4181785" y="3170658"/>
            <a:ext cx="158474" cy="411696"/>
          </a:xfrm>
          <a:prstGeom prst="roundRect">
            <a:avLst>
              <a:gd name="adj" fmla="val 30598"/>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20" name="Gruppieren 319"/>
          <p:cNvGrpSpPr/>
          <p:nvPr/>
        </p:nvGrpSpPr>
        <p:grpSpPr>
          <a:xfrm>
            <a:off x="4191310" y="3582415"/>
            <a:ext cx="139424" cy="316169"/>
            <a:chOff x="4186459" y="3612895"/>
            <a:chExt cx="139424" cy="316169"/>
          </a:xfrm>
          <a:solidFill>
            <a:srgbClr val="464B71"/>
          </a:solidFill>
        </p:grpSpPr>
        <p:sp>
          <p:nvSpPr>
            <p:cNvPr id="321" name="Abgerundetes Rechteck 320"/>
            <p:cNvSpPr/>
            <p:nvPr/>
          </p:nvSpPr>
          <p:spPr bwMode="auto">
            <a:xfrm flipH="1">
              <a:off x="4270158" y="3612898"/>
              <a:ext cx="55725" cy="316166"/>
            </a:xfrm>
            <a:prstGeom prst="roundRect">
              <a:avLst>
                <a:gd name="adj" fmla="val 50000"/>
              </a:avLst>
            </a:prstGeom>
            <a:grp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22" name="Abgerundetes Rechteck 321"/>
            <p:cNvSpPr/>
            <p:nvPr/>
          </p:nvSpPr>
          <p:spPr bwMode="auto">
            <a:xfrm flipH="1">
              <a:off x="4186459" y="3612895"/>
              <a:ext cx="55725" cy="316166"/>
            </a:xfrm>
            <a:prstGeom prst="roundRect">
              <a:avLst>
                <a:gd name="adj" fmla="val 50000"/>
              </a:avLst>
            </a:prstGeom>
            <a:grp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23" name="Abgerundetes Rechteck 322"/>
          <p:cNvSpPr/>
          <p:nvPr/>
        </p:nvSpPr>
        <p:spPr bwMode="auto">
          <a:xfrm rot="20700000">
            <a:off x="4371412" y="3196858"/>
            <a:ext cx="55725" cy="301861"/>
          </a:xfrm>
          <a:prstGeom prst="roundRect">
            <a:avLst>
              <a:gd name="adj" fmla="val 50000"/>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24" name="Abgerundetes Rechteck 323"/>
          <p:cNvSpPr/>
          <p:nvPr/>
        </p:nvSpPr>
        <p:spPr bwMode="auto">
          <a:xfrm rot="900000" flipH="1">
            <a:off x="4094961" y="3196851"/>
            <a:ext cx="55725" cy="301861"/>
          </a:xfrm>
          <a:prstGeom prst="roundRect">
            <a:avLst>
              <a:gd name="adj" fmla="val 50000"/>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25" name="Ellipse 324"/>
          <p:cNvSpPr/>
          <p:nvPr/>
        </p:nvSpPr>
        <p:spPr bwMode="auto">
          <a:xfrm flipH="1">
            <a:off x="4962527" y="2993769"/>
            <a:ext cx="164514" cy="171888"/>
          </a:xfrm>
          <a:prstGeom prst="ellipse">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26" name="Abgerundetes Rechteck 325"/>
          <p:cNvSpPr/>
          <p:nvPr/>
        </p:nvSpPr>
        <p:spPr bwMode="auto">
          <a:xfrm flipH="1">
            <a:off x="4966854" y="3170658"/>
            <a:ext cx="158474" cy="411696"/>
          </a:xfrm>
          <a:prstGeom prst="roundRect">
            <a:avLst>
              <a:gd name="adj" fmla="val 30598"/>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27" name="Gruppieren 326"/>
          <p:cNvGrpSpPr/>
          <p:nvPr/>
        </p:nvGrpSpPr>
        <p:grpSpPr>
          <a:xfrm>
            <a:off x="4976379" y="3582415"/>
            <a:ext cx="139424" cy="316169"/>
            <a:chOff x="4971528" y="3612895"/>
            <a:chExt cx="139424" cy="316169"/>
          </a:xfrm>
          <a:solidFill>
            <a:srgbClr val="464B71"/>
          </a:solidFill>
        </p:grpSpPr>
        <p:sp>
          <p:nvSpPr>
            <p:cNvPr id="330" name="Abgerundetes Rechteck 329"/>
            <p:cNvSpPr/>
            <p:nvPr/>
          </p:nvSpPr>
          <p:spPr bwMode="auto">
            <a:xfrm flipH="1">
              <a:off x="5055227" y="3612898"/>
              <a:ext cx="55725" cy="316166"/>
            </a:xfrm>
            <a:prstGeom prst="roundRect">
              <a:avLst>
                <a:gd name="adj" fmla="val 50000"/>
              </a:avLst>
            </a:prstGeom>
            <a:grp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31" name="Abgerundetes Rechteck 330"/>
            <p:cNvSpPr/>
            <p:nvPr/>
          </p:nvSpPr>
          <p:spPr bwMode="auto">
            <a:xfrm flipH="1">
              <a:off x="4971528" y="3612895"/>
              <a:ext cx="55725" cy="316166"/>
            </a:xfrm>
            <a:prstGeom prst="roundRect">
              <a:avLst>
                <a:gd name="adj" fmla="val 50000"/>
              </a:avLst>
            </a:prstGeom>
            <a:grp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35" name="Abgerundetes Rechteck 334"/>
          <p:cNvSpPr/>
          <p:nvPr/>
        </p:nvSpPr>
        <p:spPr bwMode="auto">
          <a:xfrm rot="20700000">
            <a:off x="5156481" y="3196858"/>
            <a:ext cx="55725" cy="301861"/>
          </a:xfrm>
          <a:prstGeom prst="roundRect">
            <a:avLst>
              <a:gd name="adj" fmla="val 50000"/>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36" name="Abgerundetes Rechteck 335"/>
          <p:cNvSpPr/>
          <p:nvPr/>
        </p:nvSpPr>
        <p:spPr bwMode="auto">
          <a:xfrm rot="900000" flipH="1">
            <a:off x="4880030" y="3196851"/>
            <a:ext cx="55725" cy="301861"/>
          </a:xfrm>
          <a:prstGeom prst="roundRect">
            <a:avLst>
              <a:gd name="adj" fmla="val 50000"/>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39" name="Ellipse 338"/>
          <p:cNvSpPr/>
          <p:nvPr/>
        </p:nvSpPr>
        <p:spPr bwMode="auto">
          <a:xfrm flipH="1">
            <a:off x="4580923" y="4173067"/>
            <a:ext cx="120546" cy="120547"/>
          </a:xfrm>
          <a:prstGeom prst="ellipse">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42" name="Abgerundetes Rechteck 341"/>
          <p:cNvSpPr/>
          <p:nvPr/>
        </p:nvSpPr>
        <p:spPr bwMode="auto">
          <a:xfrm flipH="1">
            <a:off x="4584094" y="4297115"/>
            <a:ext cx="116121" cy="288723"/>
          </a:xfrm>
          <a:prstGeom prst="roundRect">
            <a:avLst>
              <a:gd name="adj" fmla="val 30598"/>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43" name="Gruppieren 342"/>
          <p:cNvGrpSpPr/>
          <p:nvPr/>
        </p:nvGrpSpPr>
        <p:grpSpPr>
          <a:xfrm>
            <a:off x="4591073" y="4585878"/>
            <a:ext cx="102162" cy="221730"/>
            <a:chOff x="4587519" y="4616358"/>
            <a:chExt cx="102162" cy="221730"/>
          </a:xfrm>
          <a:solidFill>
            <a:srgbClr val="464B71"/>
          </a:solidFill>
        </p:grpSpPr>
        <p:sp>
          <p:nvSpPr>
            <p:cNvPr id="344" name="Abgerundetes Rechteck 343"/>
            <p:cNvSpPr/>
            <p:nvPr/>
          </p:nvSpPr>
          <p:spPr bwMode="auto">
            <a:xfrm flipH="1">
              <a:off x="4648849" y="4616361"/>
              <a:ext cx="40832" cy="221727"/>
            </a:xfrm>
            <a:prstGeom prst="roundRect">
              <a:avLst>
                <a:gd name="adj" fmla="val 50000"/>
              </a:avLst>
            </a:prstGeom>
            <a:grp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45" name="Abgerundetes Rechteck 344"/>
            <p:cNvSpPr/>
            <p:nvPr/>
          </p:nvSpPr>
          <p:spPr bwMode="auto">
            <a:xfrm flipH="1">
              <a:off x="4587519" y="4616358"/>
              <a:ext cx="40832" cy="221727"/>
            </a:xfrm>
            <a:prstGeom prst="roundRect">
              <a:avLst>
                <a:gd name="adj" fmla="val 50000"/>
              </a:avLst>
            </a:prstGeom>
            <a:grp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46" name="Abgerundetes Rechteck 345"/>
          <p:cNvSpPr/>
          <p:nvPr/>
        </p:nvSpPr>
        <p:spPr bwMode="auto">
          <a:xfrm rot="20700000">
            <a:off x="4723038" y="4315490"/>
            <a:ext cx="40832" cy="211696"/>
          </a:xfrm>
          <a:prstGeom prst="roundRect">
            <a:avLst>
              <a:gd name="adj" fmla="val 50000"/>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47" name="Abgerundetes Rechteck 346"/>
          <p:cNvSpPr/>
          <p:nvPr/>
        </p:nvSpPr>
        <p:spPr bwMode="auto">
          <a:xfrm rot="900000" flipH="1">
            <a:off x="4520460" y="4315481"/>
            <a:ext cx="40832" cy="211696"/>
          </a:xfrm>
          <a:prstGeom prst="roundRect">
            <a:avLst>
              <a:gd name="adj" fmla="val 50000"/>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48" name="Ellipse 347"/>
          <p:cNvSpPr/>
          <p:nvPr/>
        </p:nvSpPr>
        <p:spPr bwMode="auto">
          <a:xfrm flipH="1">
            <a:off x="4348832" y="4173067"/>
            <a:ext cx="120546" cy="120547"/>
          </a:xfrm>
          <a:prstGeom prst="ellipse">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49" name="Abgerundetes Rechteck 348"/>
          <p:cNvSpPr/>
          <p:nvPr/>
        </p:nvSpPr>
        <p:spPr bwMode="auto">
          <a:xfrm flipH="1">
            <a:off x="4352003" y="4297115"/>
            <a:ext cx="116121" cy="288723"/>
          </a:xfrm>
          <a:prstGeom prst="roundRect">
            <a:avLst>
              <a:gd name="adj" fmla="val 30598"/>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50" name="Gruppieren 349"/>
          <p:cNvGrpSpPr/>
          <p:nvPr/>
        </p:nvGrpSpPr>
        <p:grpSpPr>
          <a:xfrm>
            <a:off x="4358982" y="4585878"/>
            <a:ext cx="102162" cy="221730"/>
            <a:chOff x="4355428" y="4616358"/>
            <a:chExt cx="102162" cy="221730"/>
          </a:xfrm>
          <a:solidFill>
            <a:srgbClr val="464B71"/>
          </a:solidFill>
        </p:grpSpPr>
        <p:sp>
          <p:nvSpPr>
            <p:cNvPr id="351" name="Abgerundetes Rechteck 350"/>
            <p:cNvSpPr/>
            <p:nvPr/>
          </p:nvSpPr>
          <p:spPr bwMode="auto">
            <a:xfrm flipH="1">
              <a:off x="4416758" y="4616361"/>
              <a:ext cx="40832" cy="221727"/>
            </a:xfrm>
            <a:prstGeom prst="roundRect">
              <a:avLst>
                <a:gd name="adj" fmla="val 50000"/>
              </a:avLst>
            </a:prstGeom>
            <a:grp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52" name="Abgerundetes Rechteck 351"/>
            <p:cNvSpPr/>
            <p:nvPr/>
          </p:nvSpPr>
          <p:spPr bwMode="auto">
            <a:xfrm flipH="1">
              <a:off x="4355428" y="4616358"/>
              <a:ext cx="40832" cy="221727"/>
            </a:xfrm>
            <a:prstGeom prst="roundRect">
              <a:avLst>
                <a:gd name="adj" fmla="val 50000"/>
              </a:avLst>
            </a:prstGeom>
            <a:grp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53" name="Abgerundetes Rechteck 352"/>
          <p:cNvSpPr/>
          <p:nvPr/>
        </p:nvSpPr>
        <p:spPr bwMode="auto">
          <a:xfrm rot="20700000">
            <a:off x="4490947" y="4315490"/>
            <a:ext cx="40832" cy="211696"/>
          </a:xfrm>
          <a:prstGeom prst="roundRect">
            <a:avLst>
              <a:gd name="adj" fmla="val 50000"/>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54" name="Abgerundetes Rechteck 353"/>
          <p:cNvSpPr/>
          <p:nvPr/>
        </p:nvSpPr>
        <p:spPr bwMode="auto">
          <a:xfrm rot="900000" flipH="1">
            <a:off x="4288369" y="4315481"/>
            <a:ext cx="40832" cy="211696"/>
          </a:xfrm>
          <a:prstGeom prst="roundRect">
            <a:avLst>
              <a:gd name="adj" fmla="val 50000"/>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55" name="Ellipse 354"/>
          <p:cNvSpPr/>
          <p:nvPr/>
        </p:nvSpPr>
        <p:spPr bwMode="auto">
          <a:xfrm flipH="1">
            <a:off x="4050011" y="3902804"/>
            <a:ext cx="164514" cy="171888"/>
          </a:xfrm>
          <a:prstGeom prst="ellipse">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02" name="Abgerundetes Rechteck 401"/>
          <p:cNvSpPr/>
          <p:nvPr/>
        </p:nvSpPr>
        <p:spPr bwMode="auto">
          <a:xfrm flipH="1">
            <a:off x="4054338" y="4079693"/>
            <a:ext cx="158474" cy="411696"/>
          </a:xfrm>
          <a:prstGeom prst="roundRect">
            <a:avLst>
              <a:gd name="adj" fmla="val 30598"/>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03" name="Gruppieren 402"/>
          <p:cNvGrpSpPr/>
          <p:nvPr/>
        </p:nvGrpSpPr>
        <p:grpSpPr>
          <a:xfrm>
            <a:off x="4063863" y="4491450"/>
            <a:ext cx="139424" cy="316169"/>
            <a:chOff x="4059012" y="4521930"/>
            <a:chExt cx="139424" cy="316169"/>
          </a:xfrm>
          <a:solidFill>
            <a:srgbClr val="464B71"/>
          </a:solidFill>
        </p:grpSpPr>
        <p:sp>
          <p:nvSpPr>
            <p:cNvPr id="404" name="Abgerundetes Rechteck 403"/>
            <p:cNvSpPr/>
            <p:nvPr/>
          </p:nvSpPr>
          <p:spPr bwMode="auto">
            <a:xfrm flipH="1">
              <a:off x="4142711" y="4521933"/>
              <a:ext cx="55725" cy="316166"/>
            </a:xfrm>
            <a:prstGeom prst="roundRect">
              <a:avLst>
                <a:gd name="adj" fmla="val 50000"/>
              </a:avLst>
            </a:prstGeom>
            <a:grp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05" name="Abgerundetes Rechteck 404"/>
            <p:cNvSpPr/>
            <p:nvPr/>
          </p:nvSpPr>
          <p:spPr bwMode="auto">
            <a:xfrm flipH="1">
              <a:off x="4059012" y="4521930"/>
              <a:ext cx="55725" cy="316166"/>
            </a:xfrm>
            <a:prstGeom prst="roundRect">
              <a:avLst>
                <a:gd name="adj" fmla="val 50000"/>
              </a:avLst>
            </a:prstGeom>
            <a:grp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06" name="Abgerundetes Rechteck 405"/>
          <p:cNvSpPr/>
          <p:nvPr/>
        </p:nvSpPr>
        <p:spPr bwMode="auto">
          <a:xfrm rot="20700000">
            <a:off x="4243965" y="4105893"/>
            <a:ext cx="55725" cy="301861"/>
          </a:xfrm>
          <a:prstGeom prst="roundRect">
            <a:avLst>
              <a:gd name="adj" fmla="val 50000"/>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07" name="Abgerundetes Rechteck 406"/>
          <p:cNvSpPr/>
          <p:nvPr/>
        </p:nvSpPr>
        <p:spPr bwMode="auto">
          <a:xfrm rot="900000" flipH="1">
            <a:off x="3967514" y="4105886"/>
            <a:ext cx="55725" cy="301861"/>
          </a:xfrm>
          <a:prstGeom prst="roundRect">
            <a:avLst>
              <a:gd name="adj" fmla="val 50000"/>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08" name="Ellipse 407"/>
          <p:cNvSpPr/>
          <p:nvPr/>
        </p:nvSpPr>
        <p:spPr bwMode="auto">
          <a:xfrm flipH="1">
            <a:off x="4835080" y="3902804"/>
            <a:ext cx="164514" cy="171888"/>
          </a:xfrm>
          <a:prstGeom prst="ellipse">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09" name="Abgerundetes Rechteck 408"/>
          <p:cNvSpPr/>
          <p:nvPr/>
        </p:nvSpPr>
        <p:spPr bwMode="auto">
          <a:xfrm flipH="1">
            <a:off x="4839407" y="4079693"/>
            <a:ext cx="158474" cy="411696"/>
          </a:xfrm>
          <a:prstGeom prst="roundRect">
            <a:avLst>
              <a:gd name="adj" fmla="val 30598"/>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10" name="Gruppieren 409"/>
          <p:cNvGrpSpPr/>
          <p:nvPr/>
        </p:nvGrpSpPr>
        <p:grpSpPr>
          <a:xfrm>
            <a:off x="4848932" y="4491450"/>
            <a:ext cx="139424" cy="316169"/>
            <a:chOff x="4844081" y="4521930"/>
            <a:chExt cx="139424" cy="316169"/>
          </a:xfrm>
          <a:solidFill>
            <a:srgbClr val="464B71"/>
          </a:solidFill>
        </p:grpSpPr>
        <p:sp>
          <p:nvSpPr>
            <p:cNvPr id="411" name="Abgerundetes Rechteck 410"/>
            <p:cNvSpPr/>
            <p:nvPr/>
          </p:nvSpPr>
          <p:spPr bwMode="auto">
            <a:xfrm flipH="1">
              <a:off x="4927780" y="4521933"/>
              <a:ext cx="55725" cy="316166"/>
            </a:xfrm>
            <a:prstGeom prst="roundRect">
              <a:avLst>
                <a:gd name="adj" fmla="val 50000"/>
              </a:avLst>
            </a:prstGeom>
            <a:grp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12" name="Abgerundetes Rechteck 411"/>
            <p:cNvSpPr/>
            <p:nvPr/>
          </p:nvSpPr>
          <p:spPr bwMode="auto">
            <a:xfrm flipH="1">
              <a:off x="4844081" y="4521930"/>
              <a:ext cx="55725" cy="316166"/>
            </a:xfrm>
            <a:prstGeom prst="roundRect">
              <a:avLst>
                <a:gd name="adj" fmla="val 50000"/>
              </a:avLst>
            </a:prstGeom>
            <a:grp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13" name="Abgerundetes Rechteck 412"/>
          <p:cNvSpPr/>
          <p:nvPr/>
        </p:nvSpPr>
        <p:spPr bwMode="auto">
          <a:xfrm rot="20700000">
            <a:off x="5029034" y="4105893"/>
            <a:ext cx="55725" cy="301861"/>
          </a:xfrm>
          <a:prstGeom prst="roundRect">
            <a:avLst>
              <a:gd name="adj" fmla="val 50000"/>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32" name="Abgerundetes Rechteck 431"/>
          <p:cNvSpPr/>
          <p:nvPr/>
        </p:nvSpPr>
        <p:spPr bwMode="auto">
          <a:xfrm rot="900000" flipH="1">
            <a:off x="4752583" y="4105886"/>
            <a:ext cx="55725" cy="301861"/>
          </a:xfrm>
          <a:prstGeom prst="roundRect">
            <a:avLst>
              <a:gd name="adj" fmla="val 50000"/>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5" name="Rectangle 30">
            <a:extLst>
              <a:ext uri="{FF2B5EF4-FFF2-40B4-BE49-F238E27FC236}">
                <a16:creationId xmlns:a16="http://schemas.microsoft.com/office/drawing/2014/main" id="{A59F9654-37E0-2DE2-1F6B-968F16B5D66D}"/>
              </a:ext>
            </a:extLst>
          </p:cNvPr>
          <p:cNvSpPr>
            <a:spLocks noChangeArrowheads="1"/>
          </p:cNvSpPr>
          <p:nvPr/>
        </p:nvSpPr>
        <p:spPr bwMode="auto">
          <a:xfrm>
            <a:off x="6681788" y="5316220"/>
            <a:ext cx="2808287" cy="952500"/>
          </a:xfrm>
          <a:prstGeom prst="rect">
            <a:avLst/>
          </a:prstGeom>
          <a:noFill/>
          <a:ln w="28575" algn="ctr">
            <a:noFill/>
            <a:miter lim="800000"/>
            <a:headEnd type="none" w="sm" len="sm"/>
            <a:tailEnd type="none" w="sm" len="sm"/>
          </a:ln>
        </p:spPr>
        <p:txBody>
          <a:bodyPr lIns="90000" tIns="43200" rIns="90000" bIns="43200">
            <a:spAutoFit/>
          </a:bodyPr>
          <a:lstStyle/>
          <a:p>
            <a:pPr marL="0" marR="0" lvl="0" indent="0" algn="ctr" defTabSz="914400" rtl="0" eaLnBrk="1" fontAlgn="base" latinLnBrk="0" hangingPunct="1">
              <a:lnSpc>
                <a:spcPct val="105000"/>
              </a:lnSpc>
              <a:spcBef>
                <a:spcPct val="35000"/>
              </a:spcBef>
              <a:spcAft>
                <a:spcPct val="25000"/>
              </a:spcAft>
              <a:buClrTx/>
              <a:buSzTx/>
              <a:buFont typeface="Wingdings" pitchFamily="2" charset="2"/>
              <a:buNone/>
              <a:tabLst>
                <a:tab pos="0" algn="l"/>
                <a:tab pos="355600" algn="l"/>
              </a:tabLst>
              <a:defRPr/>
            </a:pPr>
            <a:r>
              <a:rPr kumimoji="0" lang="de-DE" sz="1800" b="1" i="0" u="none" strike="noStrike" kern="1200" cap="none" spc="0" normalizeH="0" baseline="0" noProof="0" dirty="0">
                <a:ln>
                  <a:noFill/>
                </a:ln>
                <a:solidFill>
                  <a:srgbClr val="FF0000"/>
                </a:solidFill>
                <a:effectLst/>
                <a:uLnTx/>
                <a:uFillTx/>
                <a:latin typeface="Arial"/>
                <a:ea typeface="+mn-ea"/>
                <a:cs typeface="+mn-cs"/>
              </a:rPr>
              <a:t>Stichprobe</a:t>
            </a:r>
            <a:r>
              <a:rPr kumimoji="0" lang="de-DE" sz="1800" b="1" i="0" u="none" strike="noStrike" kern="1200" cap="none" spc="0" normalizeH="0" baseline="0" noProof="0" dirty="0">
                <a:ln>
                  <a:noFill/>
                </a:ln>
                <a:solidFill>
                  <a:srgbClr val="3333FF"/>
                </a:solidFill>
                <a:effectLst/>
                <a:uLnTx/>
                <a:uFillTx/>
                <a:latin typeface="Arial"/>
                <a:ea typeface="+mn-ea"/>
                <a:cs typeface="+mn-cs"/>
              </a:rPr>
              <a:t> </a:t>
            </a:r>
            <a:r>
              <a:rPr kumimoji="0" lang="de-DE" sz="1800" b="1" i="0" u="none" strike="noStrike" kern="1200" cap="none" spc="0" normalizeH="0" baseline="0" noProof="0" dirty="0">
                <a:ln>
                  <a:noFill/>
                </a:ln>
                <a:solidFill>
                  <a:srgbClr val="FF0000"/>
                </a:solidFill>
                <a:effectLst/>
                <a:uLnTx/>
                <a:uFillTx/>
                <a:latin typeface="Arial"/>
                <a:ea typeface="+mn-ea"/>
                <a:cs typeface="+mn-cs"/>
              </a:rPr>
              <a:t>entspricht</a:t>
            </a:r>
            <a:r>
              <a:rPr kumimoji="0" lang="de-DE" sz="1800" b="1" i="0" u="none" strike="noStrike" kern="1200" cap="none" spc="0" normalizeH="0" baseline="0" noProof="0" dirty="0">
                <a:ln>
                  <a:noFill/>
                </a:ln>
                <a:solidFill>
                  <a:srgbClr val="3333FF"/>
                </a:solidFill>
                <a:effectLst/>
                <a:uLnTx/>
                <a:uFillTx/>
                <a:latin typeface="Arial"/>
                <a:ea typeface="+mn-ea"/>
                <a:cs typeface="+mn-cs"/>
              </a:rPr>
              <a:t> </a:t>
            </a:r>
            <a:r>
              <a:rPr kumimoji="0" lang="de-DE" sz="1800" b="1" i="0" u="none" strike="noStrike" kern="1200" cap="none" spc="0" normalizeH="0" baseline="0" noProof="0" dirty="0">
                <a:ln>
                  <a:noFill/>
                </a:ln>
                <a:solidFill>
                  <a:srgbClr val="FF0000"/>
                </a:solidFill>
                <a:effectLst/>
                <a:uLnTx/>
                <a:uFillTx/>
                <a:latin typeface="Arial"/>
                <a:ea typeface="+mn-ea"/>
                <a:cs typeface="+mn-cs"/>
              </a:rPr>
              <a:t>NICHT</a:t>
            </a:r>
            <a:r>
              <a:rPr kumimoji="0" lang="de-DE" sz="1800" b="1" i="0" u="none" strike="noStrike" kern="1200" cap="none" spc="0" normalizeH="0" baseline="0" noProof="0" dirty="0">
                <a:ln>
                  <a:noFill/>
                </a:ln>
                <a:solidFill>
                  <a:srgbClr val="3333FF"/>
                </a:solidFill>
                <a:effectLst/>
                <a:uLnTx/>
                <a:uFillTx/>
                <a:latin typeface="Arial"/>
                <a:ea typeface="+mn-ea"/>
                <a:cs typeface="+mn-cs"/>
              </a:rPr>
              <a:t> </a:t>
            </a:r>
            <a:r>
              <a:rPr kumimoji="0" lang="de-DE" sz="1800" b="1" i="0" u="none" strike="noStrike" kern="1200" cap="none" spc="0" normalizeH="0" baseline="0" noProof="0" dirty="0">
                <a:ln>
                  <a:noFill/>
                </a:ln>
                <a:solidFill>
                  <a:srgbClr val="000000"/>
                </a:solidFill>
                <a:effectLst/>
                <a:uLnTx/>
                <a:uFillTx/>
                <a:latin typeface="Arial"/>
                <a:ea typeface="+mn-ea"/>
                <a:cs typeface="+mn-cs"/>
              </a:rPr>
              <a:t>der</a:t>
            </a:r>
            <a:r>
              <a:rPr kumimoji="0" lang="de-DE" sz="1800" b="1" i="0" u="none" strike="noStrike" kern="1200" cap="none" spc="0" normalizeH="0" baseline="0" noProof="0" dirty="0">
                <a:ln>
                  <a:noFill/>
                </a:ln>
                <a:solidFill>
                  <a:srgbClr val="464B71"/>
                </a:solidFill>
                <a:effectLst/>
                <a:uLnTx/>
                <a:uFillTx/>
                <a:latin typeface="Arial"/>
                <a:ea typeface="+mn-ea"/>
                <a:cs typeface="+mn-cs"/>
              </a:rPr>
              <a:t> </a:t>
            </a:r>
            <a:r>
              <a:rPr kumimoji="0" lang="de-DE" sz="1800" b="1" i="0" u="none" strike="noStrike" kern="1200" cap="none" spc="0" normalizeH="0" baseline="0" noProof="0" dirty="0">
                <a:ln>
                  <a:noFill/>
                </a:ln>
                <a:solidFill>
                  <a:srgbClr val="000000"/>
                </a:solidFill>
                <a:effectLst/>
                <a:uLnTx/>
                <a:uFillTx/>
                <a:latin typeface="Arial"/>
                <a:ea typeface="+mn-ea"/>
                <a:cs typeface="+mn-cs"/>
              </a:rPr>
              <a:t>Struktur</a:t>
            </a:r>
            <a:r>
              <a:rPr kumimoji="0" lang="de-DE" sz="1800" b="1" i="0" u="none" strike="noStrike" kern="1200" cap="none" spc="0" normalizeH="0" baseline="0" noProof="0" dirty="0">
                <a:ln>
                  <a:noFill/>
                </a:ln>
                <a:solidFill>
                  <a:srgbClr val="464B71"/>
                </a:solidFill>
                <a:effectLst/>
                <a:uLnTx/>
                <a:uFillTx/>
                <a:latin typeface="Arial"/>
                <a:ea typeface="+mn-ea"/>
                <a:cs typeface="+mn-cs"/>
              </a:rPr>
              <a:t> </a:t>
            </a:r>
            <a:r>
              <a:rPr kumimoji="0" lang="de-DE" sz="1800" b="1" i="0" u="none" strike="noStrike" kern="1200" cap="none" spc="0" normalizeH="0" baseline="0" noProof="0" dirty="0">
                <a:ln>
                  <a:noFill/>
                </a:ln>
                <a:solidFill>
                  <a:srgbClr val="000000"/>
                </a:solidFill>
                <a:effectLst/>
                <a:uLnTx/>
                <a:uFillTx/>
                <a:latin typeface="Arial"/>
                <a:ea typeface="+mn-ea"/>
                <a:cs typeface="+mn-cs"/>
              </a:rPr>
              <a:t>der</a:t>
            </a:r>
            <a:r>
              <a:rPr kumimoji="0" lang="de-DE" sz="1800" b="1" i="0" u="none" strike="noStrike" kern="1200" cap="none" spc="0" normalizeH="0" baseline="0" noProof="0" dirty="0">
                <a:ln>
                  <a:noFill/>
                </a:ln>
                <a:solidFill>
                  <a:srgbClr val="464B71"/>
                </a:solidFill>
                <a:effectLst/>
                <a:uLnTx/>
                <a:uFillTx/>
                <a:latin typeface="Arial"/>
                <a:ea typeface="+mn-ea"/>
                <a:cs typeface="+mn-cs"/>
              </a:rPr>
              <a:t> </a:t>
            </a:r>
            <a:r>
              <a:rPr kumimoji="0" lang="de-DE" sz="1800" b="1" i="0" u="none" strike="noStrike" kern="1200" cap="none" spc="0" normalizeH="0" baseline="0" noProof="0" dirty="0">
                <a:ln>
                  <a:noFill/>
                </a:ln>
                <a:solidFill>
                  <a:srgbClr val="000000"/>
                </a:solidFill>
                <a:effectLst/>
                <a:uLnTx/>
                <a:uFillTx/>
                <a:latin typeface="Arial"/>
                <a:ea typeface="+mn-ea"/>
                <a:cs typeface="+mn-cs"/>
              </a:rPr>
              <a:t>Grundgesamtheit</a:t>
            </a:r>
          </a:p>
        </p:txBody>
      </p:sp>
      <p:sp>
        <p:nvSpPr>
          <p:cNvPr id="16" name="AutoShape 182">
            <a:extLst>
              <a:ext uri="{FF2B5EF4-FFF2-40B4-BE49-F238E27FC236}">
                <a16:creationId xmlns:a16="http://schemas.microsoft.com/office/drawing/2014/main" id="{37D14AE8-E620-F308-A1A4-CF0B00AA4320}"/>
              </a:ext>
            </a:extLst>
          </p:cNvPr>
          <p:cNvSpPr>
            <a:spLocks noChangeArrowheads="1"/>
          </p:cNvSpPr>
          <p:nvPr/>
        </p:nvSpPr>
        <p:spPr bwMode="auto">
          <a:xfrm>
            <a:off x="5529263" y="3711258"/>
            <a:ext cx="719137" cy="360362"/>
          </a:xfrm>
          <a:prstGeom prst="rightArrow">
            <a:avLst>
              <a:gd name="adj1" fmla="val 50000"/>
              <a:gd name="adj2" fmla="val 49890"/>
            </a:avLst>
          </a:prstGeom>
          <a:solidFill>
            <a:srgbClr val="464B71"/>
          </a:solidFill>
          <a:ln w="28575" algn="ctr">
            <a:solidFill>
              <a:srgbClr val="464B71"/>
            </a:solidFill>
            <a:miter lim="800000"/>
            <a:headEnd type="none" w="sm" len="sm"/>
            <a:tailEnd type="none" w="sm" len="sm"/>
          </a:ln>
        </p:spPr>
        <p:txBody>
          <a:bodyPr wrap="none" lIns="90000" tIns="43200" rIns="90000" bIns="43200" anchor="ctr"/>
          <a:lstStyle/>
          <a:p>
            <a:pPr marL="0" marR="0" lvl="0" indent="0" algn="ctr" defTabSz="914400" rtl="0" eaLnBrk="1" fontAlgn="base" latinLnBrk="0" hangingPunct="1">
              <a:lnSpc>
                <a:spcPct val="115000"/>
              </a:lnSpc>
              <a:spcBef>
                <a:spcPct val="0"/>
              </a:spcBef>
              <a:spcAft>
                <a:spcPct val="25000"/>
              </a:spcAft>
              <a:buClr>
                <a:srgbClr val="FF0000"/>
              </a:buClr>
              <a:buSzTx/>
              <a:buFont typeface="Arial" pitchFamily="34" charset="0"/>
              <a:buChar char="►"/>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17" name="Rectangle 112">
            <a:extLst>
              <a:ext uri="{FF2B5EF4-FFF2-40B4-BE49-F238E27FC236}">
                <a16:creationId xmlns:a16="http://schemas.microsoft.com/office/drawing/2014/main" id="{96B93B9C-DFE1-7596-9824-1104D482162D}"/>
              </a:ext>
            </a:extLst>
          </p:cNvPr>
          <p:cNvSpPr>
            <a:spLocks noChangeArrowheads="1"/>
          </p:cNvSpPr>
          <p:nvPr/>
        </p:nvSpPr>
        <p:spPr bwMode="auto">
          <a:xfrm>
            <a:off x="6902450" y="407670"/>
            <a:ext cx="2366963" cy="1250639"/>
          </a:xfrm>
          <a:prstGeom prst="rect">
            <a:avLst/>
          </a:prstGeom>
          <a:noFill/>
          <a:ln w="28575" algn="ctr">
            <a:noFill/>
            <a:miter lim="800000"/>
            <a:headEnd type="none" w="sm" len="sm"/>
            <a:tailEnd type="none" w="sm" len="sm"/>
          </a:ln>
        </p:spPr>
        <p:txBody>
          <a:bodyPr lIns="90000" tIns="43200" rIns="90000" bIns="43200">
            <a:spAutoFit/>
          </a:bodyPr>
          <a:lstStyle/>
          <a:p>
            <a:pPr marL="0" marR="0" lvl="0" indent="0" algn="ctr" defTabSz="914400" rtl="0" eaLnBrk="1" fontAlgn="base" latinLnBrk="0" hangingPunct="1">
              <a:lnSpc>
                <a:spcPct val="105000"/>
              </a:lnSpc>
              <a:spcBef>
                <a:spcPct val="35000"/>
              </a:spcBef>
              <a:spcAft>
                <a:spcPct val="25000"/>
              </a:spcAft>
              <a:buClrTx/>
              <a:buSzTx/>
              <a:buFontTx/>
              <a:buNone/>
              <a:tabLst>
                <a:tab pos="0" algn="l"/>
                <a:tab pos="355600" algn="l"/>
              </a:tabLst>
              <a:defRPr/>
            </a:pPr>
            <a:r>
              <a:rPr kumimoji="0" lang="de-AT" sz="2400" b="1" i="0" u="none" strike="noStrike" kern="1200" cap="none" spc="0" normalizeH="0" baseline="0" noProof="0" dirty="0">
                <a:ln>
                  <a:noFill/>
                </a:ln>
                <a:solidFill>
                  <a:srgbClr val="464B71"/>
                </a:solidFill>
                <a:effectLst/>
                <a:uLnTx/>
                <a:uFillTx/>
                <a:latin typeface="Arial"/>
                <a:ea typeface="+mn-ea"/>
                <a:cs typeface="+mn-cs"/>
              </a:rPr>
              <a:t>nicht</a:t>
            </a:r>
            <a:br>
              <a:rPr kumimoji="0" lang="de-AT" sz="2400" b="1" i="0" u="none" strike="noStrike" kern="1200" cap="none" spc="0" normalizeH="0" baseline="0" noProof="0" dirty="0">
                <a:ln>
                  <a:noFill/>
                </a:ln>
                <a:solidFill>
                  <a:srgbClr val="464B71"/>
                </a:solidFill>
                <a:effectLst/>
                <a:uLnTx/>
                <a:uFillTx/>
                <a:latin typeface="Arial"/>
                <a:ea typeface="+mn-ea"/>
                <a:cs typeface="+mn-cs"/>
              </a:rPr>
            </a:br>
            <a:r>
              <a:rPr kumimoji="0" lang="de-AT" sz="2400" b="1" i="0" u="none" strike="noStrike" kern="1200" cap="none" spc="0" normalizeH="0" baseline="0" noProof="0" dirty="0">
                <a:ln>
                  <a:noFill/>
                </a:ln>
                <a:solidFill>
                  <a:srgbClr val="464B71"/>
                </a:solidFill>
                <a:effectLst/>
                <a:uLnTx/>
                <a:uFillTx/>
                <a:latin typeface="Arial"/>
                <a:ea typeface="+mn-ea"/>
                <a:cs typeface="+mn-cs"/>
              </a:rPr>
              <a:t>r</a:t>
            </a:r>
            <a:r>
              <a:rPr kumimoji="0" lang="de-DE" sz="2400" b="1" i="0" u="none" strike="noStrike" kern="1200" cap="none" spc="0" normalizeH="0" baseline="0" noProof="0" dirty="0" err="1">
                <a:ln>
                  <a:noFill/>
                </a:ln>
                <a:solidFill>
                  <a:srgbClr val="464B71"/>
                </a:solidFill>
                <a:effectLst/>
                <a:uLnTx/>
                <a:uFillTx/>
                <a:latin typeface="Arial"/>
                <a:ea typeface="+mn-ea"/>
                <a:cs typeface="+mn-cs"/>
              </a:rPr>
              <a:t>epräsentativeStichprobe</a:t>
            </a:r>
            <a:endParaRPr kumimoji="0" lang="de-DE" sz="2400" b="1" i="0" u="none" strike="noStrike" kern="1200" cap="none" spc="0" normalizeH="0" baseline="0" noProof="0" dirty="0">
              <a:ln>
                <a:noFill/>
              </a:ln>
              <a:solidFill>
                <a:srgbClr val="464B71"/>
              </a:solidFill>
              <a:effectLst/>
              <a:uLnTx/>
              <a:uFillTx/>
              <a:latin typeface="Arial"/>
              <a:ea typeface="+mn-ea"/>
              <a:cs typeface="+mn-cs"/>
            </a:endParaRPr>
          </a:p>
        </p:txBody>
      </p:sp>
      <p:sp>
        <p:nvSpPr>
          <p:cNvPr id="18" name="Line 5">
            <a:extLst>
              <a:ext uri="{FF2B5EF4-FFF2-40B4-BE49-F238E27FC236}">
                <a16:creationId xmlns:a16="http://schemas.microsoft.com/office/drawing/2014/main" id="{ADD17A60-BD2B-8FE4-8ADE-0DDFB1887B12}"/>
              </a:ext>
            </a:extLst>
          </p:cNvPr>
          <p:cNvSpPr>
            <a:spLocks noChangeShapeType="1"/>
          </p:cNvSpPr>
          <p:nvPr/>
        </p:nvSpPr>
        <p:spPr bwMode="auto">
          <a:xfrm>
            <a:off x="8086725" y="1664970"/>
            <a:ext cx="0" cy="614363"/>
          </a:xfrm>
          <a:prstGeom prst="line">
            <a:avLst/>
          </a:prstGeom>
          <a:noFill/>
          <a:ln w="38100">
            <a:solidFill>
              <a:srgbClr val="464B71"/>
            </a:solidFill>
            <a:round/>
            <a:headEnd/>
            <a:tailEnd type="triangle" w="med" len="med"/>
          </a:ln>
        </p:spPr>
        <p:txBody>
          <a:bodyPr lIns="94615" tIns="46477" rIns="94615" bIns="46477"/>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3333FF"/>
              </a:solidFill>
              <a:effectLst/>
              <a:uLnTx/>
              <a:uFillTx/>
              <a:latin typeface="Arial"/>
              <a:ea typeface="+mn-ea"/>
              <a:cs typeface="+mn-cs"/>
            </a:endParaRPr>
          </a:p>
        </p:txBody>
      </p:sp>
      <p:sp>
        <p:nvSpPr>
          <p:cNvPr id="19" name="Freeform 6303">
            <a:extLst>
              <a:ext uri="{FF2B5EF4-FFF2-40B4-BE49-F238E27FC236}">
                <a16:creationId xmlns:a16="http://schemas.microsoft.com/office/drawing/2014/main" id="{7F37C549-392C-1175-1FB1-BC7233E8C90B}"/>
              </a:ext>
            </a:extLst>
          </p:cNvPr>
          <p:cNvSpPr>
            <a:spLocks/>
          </p:cNvSpPr>
          <p:nvPr/>
        </p:nvSpPr>
        <p:spPr bwMode="auto">
          <a:xfrm>
            <a:off x="6381763" y="2468702"/>
            <a:ext cx="3242391" cy="2543591"/>
          </a:xfrm>
          <a:custGeom>
            <a:avLst/>
            <a:gdLst/>
            <a:ahLst/>
            <a:cxnLst>
              <a:cxn ang="0">
                <a:pos x="765" y="150"/>
              </a:cxn>
              <a:cxn ang="0">
                <a:pos x="783" y="46"/>
              </a:cxn>
              <a:cxn ang="0">
                <a:pos x="829" y="0"/>
              </a:cxn>
              <a:cxn ang="0">
                <a:pos x="879" y="12"/>
              </a:cxn>
              <a:cxn ang="0">
                <a:pos x="1020" y="183"/>
              </a:cxn>
              <a:cxn ang="0">
                <a:pos x="1182" y="168"/>
              </a:cxn>
              <a:cxn ang="0">
                <a:pos x="1284" y="292"/>
              </a:cxn>
              <a:cxn ang="0">
                <a:pos x="1326" y="328"/>
              </a:cxn>
              <a:cxn ang="0">
                <a:pos x="1407" y="346"/>
              </a:cxn>
              <a:cxn ang="0">
                <a:pos x="1446" y="477"/>
              </a:cxn>
              <a:cxn ang="0">
                <a:pos x="1444" y="571"/>
              </a:cxn>
              <a:cxn ang="0">
                <a:pos x="1416" y="775"/>
              </a:cxn>
              <a:cxn ang="0">
                <a:pos x="1416" y="886"/>
              </a:cxn>
              <a:cxn ang="0">
                <a:pos x="1447" y="909"/>
              </a:cxn>
              <a:cxn ang="0">
                <a:pos x="1480" y="948"/>
              </a:cxn>
              <a:cxn ang="0">
                <a:pos x="1546" y="948"/>
              </a:cxn>
              <a:cxn ang="0">
                <a:pos x="1561" y="1024"/>
              </a:cxn>
              <a:cxn ang="0">
                <a:pos x="1314" y="978"/>
              </a:cxn>
              <a:cxn ang="0">
                <a:pos x="1221" y="994"/>
              </a:cxn>
              <a:cxn ang="0">
                <a:pos x="996" y="1096"/>
              </a:cxn>
              <a:cxn ang="0">
                <a:pos x="949" y="1206"/>
              </a:cxn>
              <a:cxn ang="0">
                <a:pos x="894" y="1227"/>
              </a:cxn>
              <a:cxn ang="0">
                <a:pos x="675" y="1137"/>
              </a:cxn>
              <a:cxn ang="0">
                <a:pos x="526" y="1176"/>
              </a:cxn>
              <a:cxn ang="0">
                <a:pos x="463" y="1152"/>
              </a:cxn>
              <a:cxn ang="0">
                <a:pos x="351" y="1123"/>
              </a:cxn>
              <a:cxn ang="0">
                <a:pos x="147" y="1189"/>
              </a:cxn>
              <a:cxn ang="0">
                <a:pos x="226" y="1134"/>
              </a:cxn>
              <a:cxn ang="0">
                <a:pos x="214" y="1101"/>
              </a:cxn>
              <a:cxn ang="0">
                <a:pos x="126" y="1020"/>
              </a:cxn>
              <a:cxn ang="0">
                <a:pos x="81" y="993"/>
              </a:cxn>
              <a:cxn ang="0">
                <a:pos x="0" y="898"/>
              </a:cxn>
              <a:cxn ang="0">
                <a:pos x="76" y="811"/>
              </a:cxn>
              <a:cxn ang="0">
                <a:pos x="111" y="676"/>
              </a:cxn>
              <a:cxn ang="0">
                <a:pos x="67" y="591"/>
              </a:cxn>
              <a:cxn ang="0">
                <a:pos x="73" y="555"/>
              </a:cxn>
              <a:cxn ang="0">
                <a:pos x="84" y="403"/>
              </a:cxn>
              <a:cxn ang="0">
                <a:pos x="104" y="333"/>
              </a:cxn>
              <a:cxn ang="0">
                <a:pos x="196" y="421"/>
              </a:cxn>
              <a:cxn ang="0">
                <a:pos x="232" y="502"/>
              </a:cxn>
              <a:cxn ang="0">
                <a:pos x="307" y="451"/>
              </a:cxn>
              <a:cxn ang="0">
                <a:pos x="353" y="415"/>
              </a:cxn>
              <a:cxn ang="0">
                <a:pos x="454" y="339"/>
              </a:cxn>
              <a:cxn ang="0">
                <a:pos x="470" y="286"/>
              </a:cxn>
              <a:cxn ang="0">
                <a:pos x="551" y="253"/>
              </a:cxn>
              <a:cxn ang="0">
                <a:pos x="643" y="223"/>
              </a:cxn>
              <a:cxn ang="0">
                <a:pos x="677" y="238"/>
              </a:cxn>
              <a:cxn ang="0">
                <a:pos x="730" y="205"/>
              </a:cxn>
            </a:cxnLst>
            <a:rect l="0" t="0" r="r" b="b"/>
            <a:pathLst>
              <a:path w="1564" h="1227">
                <a:moveTo>
                  <a:pt x="777" y="202"/>
                </a:moveTo>
                <a:lnTo>
                  <a:pt x="774" y="165"/>
                </a:lnTo>
                <a:lnTo>
                  <a:pt x="765" y="150"/>
                </a:lnTo>
                <a:lnTo>
                  <a:pt x="780" y="117"/>
                </a:lnTo>
                <a:lnTo>
                  <a:pt x="801" y="123"/>
                </a:lnTo>
                <a:lnTo>
                  <a:pt x="783" y="46"/>
                </a:lnTo>
                <a:lnTo>
                  <a:pt x="801" y="13"/>
                </a:lnTo>
                <a:lnTo>
                  <a:pt x="813" y="15"/>
                </a:lnTo>
                <a:lnTo>
                  <a:pt x="829" y="0"/>
                </a:lnTo>
                <a:lnTo>
                  <a:pt x="844" y="24"/>
                </a:lnTo>
                <a:lnTo>
                  <a:pt x="868" y="31"/>
                </a:lnTo>
                <a:lnTo>
                  <a:pt x="879" y="12"/>
                </a:lnTo>
                <a:lnTo>
                  <a:pt x="936" y="0"/>
                </a:lnTo>
                <a:lnTo>
                  <a:pt x="1009" y="31"/>
                </a:lnTo>
                <a:lnTo>
                  <a:pt x="1020" y="183"/>
                </a:lnTo>
                <a:lnTo>
                  <a:pt x="1180" y="292"/>
                </a:lnTo>
                <a:lnTo>
                  <a:pt x="1189" y="240"/>
                </a:lnTo>
                <a:lnTo>
                  <a:pt x="1182" y="168"/>
                </a:lnTo>
                <a:lnTo>
                  <a:pt x="1248" y="177"/>
                </a:lnTo>
                <a:lnTo>
                  <a:pt x="1309" y="216"/>
                </a:lnTo>
                <a:lnTo>
                  <a:pt x="1284" y="292"/>
                </a:lnTo>
                <a:lnTo>
                  <a:pt x="1309" y="309"/>
                </a:lnTo>
                <a:lnTo>
                  <a:pt x="1308" y="322"/>
                </a:lnTo>
                <a:lnTo>
                  <a:pt x="1326" y="328"/>
                </a:lnTo>
                <a:lnTo>
                  <a:pt x="1351" y="352"/>
                </a:lnTo>
                <a:lnTo>
                  <a:pt x="1375" y="357"/>
                </a:lnTo>
                <a:lnTo>
                  <a:pt x="1407" y="346"/>
                </a:lnTo>
                <a:lnTo>
                  <a:pt x="1438" y="354"/>
                </a:lnTo>
                <a:lnTo>
                  <a:pt x="1411" y="469"/>
                </a:lnTo>
                <a:lnTo>
                  <a:pt x="1446" y="477"/>
                </a:lnTo>
                <a:lnTo>
                  <a:pt x="1447" y="493"/>
                </a:lnTo>
                <a:lnTo>
                  <a:pt x="1461" y="496"/>
                </a:lnTo>
                <a:lnTo>
                  <a:pt x="1444" y="571"/>
                </a:lnTo>
                <a:lnTo>
                  <a:pt x="1437" y="634"/>
                </a:lnTo>
                <a:lnTo>
                  <a:pt x="1402" y="727"/>
                </a:lnTo>
                <a:lnTo>
                  <a:pt x="1416" y="775"/>
                </a:lnTo>
                <a:lnTo>
                  <a:pt x="1408" y="850"/>
                </a:lnTo>
                <a:lnTo>
                  <a:pt x="1408" y="874"/>
                </a:lnTo>
                <a:lnTo>
                  <a:pt x="1416" y="886"/>
                </a:lnTo>
                <a:lnTo>
                  <a:pt x="1449" y="859"/>
                </a:lnTo>
                <a:lnTo>
                  <a:pt x="1461" y="891"/>
                </a:lnTo>
                <a:lnTo>
                  <a:pt x="1447" y="909"/>
                </a:lnTo>
                <a:lnTo>
                  <a:pt x="1464" y="955"/>
                </a:lnTo>
                <a:lnTo>
                  <a:pt x="1477" y="958"/>
                </a:lnTo>
                <a:lnTo>
                  <a:pt x="1480" y="948"/>
                </a:lnTo>
                <a:lnTo>
                  <a:pt x="1500" y="955"/>
                </a:lnTo>
                <a:lnTo>
                  <a:pt x="1524" y="954"/>
                </a:lnTo>
                <a:lnTo>
                  <a:pt x="1546" y="948"/>
                </a:lnTo>
                <a:lnTo>
                  <a:pt x="1558" y="975"/>
                </a:lnTo>
                <a:lnTo>
                  <a:pt x="1554" y="994"/>
                </a:lnTo>
                <a:lnTo>
                  <a:pt x="1561" y="1024"/>
                </a:lnTo>
                <a:lnTo>
                  <a:pt x="1564" y="1111"/>
                </a:lnTo>
                <a:lnTo>
                  <a:pt x="1441" y="1077"/>
                </a:lnTo>
                <a:lnTo>
                  <a:pt x="1314" y="978"/>
                </a:lnTo>
                <a:lnTo>
                  <a:pt x="1257" y="991"/>
                </a:lnTo>
                <a:lnTo>
                  <a:pt x="1234" y="972"/>
                </a:lnTo>
                <a:lnTo>
                  <a:pt x="1221" y="994"/>
                </a:lnTo>
                <a:lnTo>
                  <a:pt x="1170" y="988"/>
                </a:lnTo>
                <a:lnTo>
                  <a:pt x="1092" y="1090"/>
                </a:lnTo>
                <a:lnTo>
                  <a:pt x="996" y="1096"/>
                </a:lnTo>
                <a:lnTo>
                  <a:pt x="1009" y="1215"/>
                </a:lnTo>
                <a:lnTo>
                  <a:pt x="955" y="1189"/>
                </a:lnTo>
                <a:lnTo>
                  <a:pt x="949" y="1206"/>
                </a:lnTo>
                <a:lnTo>
                  <a:pt x="913" y="1203"/>
                </a:lnTo>
                <a:lnTo>
                  <a:pt x="912" y="1222"/>
                </a:lnTo>
                <a:lnTo>
                  <a:pt x="894" y="1227"/>
                </a:lnTo>
                <a:lnTo>
                  <a:pt x="885" y="1197"/>
                </a:lnTo>
                <a:lnTo>
                  <a:pt x="706" y="1155"/>
                </a:lnTo>
                <a:lnTo>
                  <a:pt x="675" y="1137"/>
                </a:lnTo>
                <a:lnTo>
                  <a:pt x="573" y="1101"/>
                </a:lnTo>
                <a:lnTo>
                  <a:pt x="543" y="1176"/>
                </a:lnTo>
                <a:lnTo>
                  <a:pt x="526" y="1176"/>
                </a:lnTo>
                <a:lnTo>
                  <a:pt x="523" y="1218"/>
                </a:lnTo>
                <a:lnTo>
                  <a:pt x="462" y="1174"/>
                </a:lnTo>
                <a:lnTo>
                  <a:pt x="463" y="1152"/>
                </a:lnTo>
                <a:lnTo>
                  <a:pt x="420" y="1143"/>
                </a:lnTo>
                <a:lnTo>
                  <a:pt x="402" y="1144"/>
                </a:lnTo>
                <a:lnTo>
                  <a:pt x="351" y="1123"/>
                </a:lnTo>
                <a:lnTo>
                  <a:pt x="300" y="1153"/>
                </a:lnTo>
                <a:lnTo>
                  <a:pt x="244" y="1144"/>
                </a:lnTo>
                <a:lnTo>
                  <a:pt x="147" y="1189"/>
                </a:lnTo>
                <a:lnTo>
                  <a:pt x="133" y="1174"/>
                </a:lnTo>
                <a:lnTo>
                  <a:pt x="145" y="1156"/>
                </a:lnTo>
                <a:lnTo>
                  <a:pt x="226" y="1134"/>
                </a:lnTo>
                <a:lnTo>
                  <a:pt x="220" y="1119"/>
                </a:lnTo>
                <a:lnTo>
                  <a:pt x="226" y="1102"/>
                </a:lnTo>
                <a:lnTo>
                  <a:pt x="214" y="1101"/>
                </a:lnTo>
                <a:lnTo>
                  <a:pt x="162" y="1111"/>
                </a:lnTo>
                <a:lnTo>
                  <a:pt x="115" y="1041"/>
                </a:lnTo>
                <a:lnTo>
                  <a:pt x="126" y="1020"/>
                </a:lnTo>
                <a:lnTo>
                  <a:pt x="144" y="1015"/>
                </a:lnTo>
                <a:lnTo>
                  <a:pt x="145" y="1003"/>
                </a:lnTo>
                <a:lnTo>
                  <a:pt x="81" y="993"/>
                </a:lnTo>
                <a:lnTo>
                  <a:pt x="66" y="993"/>
                </a:lnTo>
                <a:lnTo>
                  <a:pt x="52" y="930"/>
                </a:lnTo>
                <a:lnTo>
                  <a:pt x="0" y="898"/>
                </a:lnTo>
                <a:lnTo>
                  <a:pt x="22" y="891"/>
                </a:lnTo>
                <a:lnTo>
                  <a:pt x="28" y="862"/>
                </a:lnTo>
                <a:lnTo>
                  <a:pt x="76" y="811"/>
                </a:lnTo>
                <a:lnTo>
                  <a:pt x="100" y="717"/>
                </a:lnTo>
                <a:lnTo>
                  <a:pt x="85" y="699"/>
                </a:lnTo>
                <a:lnTo>
                  <a:pt x="111" y="676"/>
                </a:lnTo>
                <a:lnTo>
                  <a:pt x="52" y="634"/>
                </a:lnTo>
                <a:lnTo>
                  <a:pt x="55" y="606"/>
                </a:lnTo>
                <a:lnTo>
                  <a:pt x="67" y="591"/>
                </a:lnTo>
                <a:lnTo>
                  <a:pt x="10" y="591"/>
                </a:lnTo>
                <a:lnTo>
                  <a:pt x="60" y="556"/>
                </a:lnTo>
                <a:lnTo>
                  <a:pt x="73" y="555"/>
                </a:lnTo>
                <a:lnTo>
                  <a:pt x="45" y="522"/>
                </a:lnTo>
                <a:lnTo>
                  <a:pt x="48" y="453"/>
                </a:lnTo>
                <a:lnTo>
                  <a:pt x="84" y="403"/>
                </a:lnTo>
                <a:lnTo>
                  <a:pt x="102" y="393"/>
                </a:lnTo>
                <a:lnTo>
                  <a:pt x="94" y="363"/>
                </a:lnTo>
                <a:lnTo>
                  <a:pt x="104" y="333"/>
                </a:lnTo>
                <a:lnTo>
                  <a:pt x="136" y="375"/>
                </a:lnTo>
                <a:lnTo>
                  <a:pt x="178" y="394"/>
                </a:lnTo>
                <a:lnTo>
                  <a:pt x="196" y="421"/>
                </a:lnTo>
                <a:lnTo>
                  <a:pt x="236" y="439"/>
                </a:lnTo>
                <a:lnTo>
                  <a:pt x="220" y="468"/>
                </a:lnTo>
                <a:lnTo>
                  <a:pt x="232" y="502"/>
                </a:lnTo>
                <a:lnTo>
                  <a:pt x="268" y="493"/>
                </a:lnTo>
                <a:lnTo>
                  <a:pt x="293" y="487"/>
                </a:lnTo>
                <a:lnTo>
                  <a:pt x="307" y="451"/>
                </a:lnTo>
                <a:lnTo>
                  <a:pt x="329" y="454"/>
                </a:lnTo>
                <a:lnTo>
                  <a:pt x="331" y="427"/>
                </a:lnTo>
                <a:lnTo>
                  <a:pt x="353" y="415"/>
                </a:lnTo>
                <a:lnTo>
                  <a:pt x="329" y="394"/>
                </a:lnTo>
                <a:lnTo>
                  <a:pt x="400" y="391"/>
                </a:lnTo>
                <a:lnTo>
                  <a:pt x="454" y="339"/>
                </a:lnTo>
                <a:lnTo>
                  <a:pt x="416" y="325"/>
                </a:lnTo>
                <a:lnTo>
                  <a:pt x="428" y="301"/>
                </a:lnTo>
                <a:lnTo>
                  <a:pt x="470" y="286"/>
                </a:lnTo>
                <a:lnTo>
                  <a:pt x="494" y="297"/>
                </a:lnTo>
                <a:lnTo>
                  <a:pt x="527" y="282"/>
                </a:lnTo>
                <a:lnTo>
                  <a:pt x="551" y="253"/>
                </a:lnTo>
                <a:lnTo>
                  <a:pt x="580" y="262"/>
                </a:lnTo>
                <a:lnTo>
                  <a:pt x="608" y="241"/>
                </a:lnTo>
                <a:lnTo>
                  <a:pt x="643" y="223"/>
                </a:lnTo>
                <a:lnTo>
                  <a:pt x="625" y="192"/>
                </a:lnTo>
                <a:lnTo>
                  <a:pt x="649" y="189"/>
                </a:lnTo>
                <a:lnTo>
                  <a:pt x="677" y="238"/>
                </a:lnTo>
                <a:lnTo>
                  <a:pt x="736" y="246"/>
                </a:lnTo>
                <a:lnTo>
                  <a:pt x="746" y="235"/>
                </a:lnTo>
                <a:lnTo>
                  <a:pt x="730" y="205"/>
                </a:lnTo>
                <a:lnTo>
                  <a:pt x="777" y="202"/>
                </a:lnTo>
                <a:close/>
              </a:path>
            </a:pathLst>
          </a:custGeom>
          <a:solidFill>
            <a:srgbClr val="C8C8C8"/>
          </a:solidFill>
          <a:ln w="19050" cap="flat" cmpd="sng">
            <a:solidFill>
              <a:schemeClr val="tx1"/>
            </a:solidFill>
            <a:prstDash val="solid"/>
            <a:round/>
            <a:headEnd type="none" w="med" len="med"/>
            <a:tailEnd type="none" w="med" len="med"/>
          </a:ln>
          <a:effectLst/>
        </p:spPr>
        <p:txBody>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3333FF"/>
              </a:solidFill>
              <a:effectLst/>
              <a:uLnTx/>
              <a:uFillTx/>
              <a:latin typeface="Arial"/>
              <a:ea typeface="+mn-ea"/>
              <a:cs typeface="+mn-cs"/>
            </a:endParaRPr>
          </a:p>
        </p:txBody>
      </p:sp>
      <p:sp>
        <p:nvSpPr>
          <p:cNvPr id="20" name="Ellipse 19">
            <a:extLst>
              <a:ext uri="{FF2B5EF4-FFF2-40B4-BE49-F238E27FC236}">
                <a16:creationId xmlns:a16="http://schemas.microsoft.com/office/drawing/2014/main" id="{A72CC714-1FBA-60A4-8D4B-762779BDFA9B}"/>
              </a:ext>
            </a:extLst>
          </p:cNvPr>
          <p:cNvSpPr/>
          <p:nvPr/>
        </p:nvSpPr>
        <p:spPr bwMode="auto">
          <a:xfrm flipH="1">
            <a:off x="6662323" y="3957101"/>
            <a:ext cx="98393" cy="102803"/>
          </a:xfrm>
          <a:prstGeom prst="ellipse">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1" name="Abgerundetes Rechteck 450">
            <a:extLst>
              <a:ext uri="{FF2B5EF4-FFF2-40B4-BE49-F238E27FC236}">
                <a16:creationId xmlns:a16="http://schemas.microsoft.com/office/drawing/2014/main" id="{12439CFB-8101-BDC3-0608-6A98973B8DF2}"/>
              </a:ext>
            </a:extLst>
          </p:cNvPr>
          <p:cNvSpPr/>
          <p:nvPr/>
        </p:nvSpPr>
        <p:spPr bwMode="auto">
          <a:xfrm flipH="1">
            <a:off x="6664911" y="4062894"/>
            <a:ext cx="94781" cy="246227"/>
          </a:xfrm>
          <a:prstGeom prst="roundRect">
            <a:avLst>
              <a:gd name="adj" fmla="val 30598"/>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2" name="Gruppieren 21">
            <a:extLst>
              <a:ext uri="{FF2B5EF4-FFF2-40B4-BE49-F238E27FC236}">
                <a16:creationId xmlns:a16="http://schemas.microsoft.com/office/drawing/2014/main" id="{9A0F58FC-EB4B-B1B4-DC80-8DE91C8EA3E6}"/>
              </a:ext>
            </a:extLst>
          </p:cNvPr>
          <p:cNvGrpSpPr/>
          <p:nvPr/>
        </p:nvGrpSpPr>
        <p:grpSpPr>
          <a:xfrm>
            <a:off x="6670608" y="4309161"/>
            <a:ext cx="83387" cy="189092"/>
            <a:chOff x="6667706" y="4339641"/>
            <a:chExt cx="83387" cy="189092"/>
          </a:xfrm>
        </p:grpSpPr>
        <p:sp>
          <p:nvSpPr>
            <p:cNvPr id="23" name="Abgerundetes Rechteck 451">
              <a:extLst>
                <a:ext uri="{FF2B5EF4-FFF2-40B4-BE49-F238E27FC236}">
                  <a16:creationId xmlns:a16="http://schemas.microsoft.com/office/drawing/2014/main" id="{E7EA7F5C-B661-D32A-29DC-A035521B7510}"/>
                </a:ext>
              </a:extLst>
            </p:cNvPr>
            <p:cNvSpPr/>
            <p:nvPr/>
          </p:nvSpPr>
          <p:spPr bwMode="auto">
            <a:xfrm flipH="1">
              <a:off x="6717765" y="4339641"/>
              <a:ext cx="33328" cy="189092"/>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4" name="Abgerundetes Rechteck 452">
              <a:extLst>
                <a:ext uri="{FF2B5EF4-FFF2-40B4-BE49-F238E27FC236}">
                  <a16:creationId xmlns:a16="http://schemas.microsoft.com/office/drawing/2014/main" id="{90D8CD31-F6ED-0157-A264-6782AE8C3098}"/>
                </a:ext>
              </a:extLst>
            </p:cNvPr>
            <p:cNvSpPr/>
            <p:nvPr/>
          </p:nvSpPr>
          <p:spPr bwMode="auto">
            <a:xfrm flipH="1">
              <a:off x="6667706" y="4339641"/>
              <a:ext cx="33328" cy="189092"/>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5" name="Abgerundetes Rechteck 453">
            <a:extLst>
              <a:ext uri="{FF2B5EF4-FFF2-40B4-BE49-F238E27FC236}">
                <a16:creationId xmlns:a16="http://schemas.microsoft.com/office/drawing/2014/main" id="{991BD3A9-12B5-69B2-0EDB-8B734CA7B3F2}"/>
              </a:ext>
            </a:extLst>
          </p:cNvPr>
          <p:cNvSpPr/>
          <p:nvPr/>
        </p:nvSpPr>
        <p:spPr bwMode="auto">
          <a:xfrm rot="20700000">
            <a:off x="6778328" y="4078569"/>
            <a:ext cx="33328" cy="180538"/>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6" name="Abgerundetes Rechteck 454">
            <a:extLst>
              <a:ext uri="{FF2B5EF4-FFF2-40B4-BE49-F238E27FC236}">
                <a16:creationId xmlns:a16="http://schemas.microsoft.com/office/drawing/2014/main" id="{CFC4BDA7-FF80-6B40-41A7-10F40EB0D93B}"/>
              </a:ext>
            </a:extLst>
          </p:cNvPr>
          <p:cNvSpPr/>
          <p:nvPr/>
        </p:nvSpPr>
        <p:spPr bwMode="auto">
          <a:xfrm rot="900000" flipH="1">
            <a:off x="6612946" y="4078569"/>
            <a:ext cx="33328" cy="180538"/>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7" name="Gruppieren 26">
            <a:extLst>
              <a:ext uri="{FF2B5EF4-FFF2-40B4-BE49-F238E27FC236}">
                <a16:creationId xmlns:a16="http://schemas.microsoft.com/office/drawing/2014/main" id="{F86D1059-AE05-5955-1945-1372C5414BF6}"/>
              </a:ext>
            </a:extLst>
          </p:cNvPr>
          <p:cNvGrpSpPr/>
          <p:nvPr/>
        </p:nvGrpSpPr>
        <p:grpSpPr>
          <a:xfrm>
            <a:off x="7638611" y="3430764"/>
            <a:ext cx="346510" cy="970175"/>
            <a:chOff x="7638611" y="3405364"/>
            <a:chExt cx="346510" cy="970175"/>
          </a:xfrm>
        </p:grpSpPr>
        <p:sp>
          <p:nvSpPr>
            <p:cNvPr id="28" name="Ellipse 27">
              <a:extLst>
                <a:ext uri="{FF2B5EF4-FFF2-40B4-BE49-F238E27FC236}">
                  <a16:creationId xmlns:a16="http://schemas.microsoft.com/office/drawing/2014/main" id="{CEF25534-EEA1-994F-FAB2-703C62660FCB}"/>
                </a:ext>
              </a:extLst>
            </p:cNvPr>
            <p:cNvSpPr/>
            <p:nvPr/>
          </p:nvSpPr>
          <p:spPr bwMode="auto">
            <a:xfrm flipH="1">
              <a:off x="7687988" y="3834387"/>
              <a:ext cx="98393" cy="102803"/>
            </a:xfrm>
            <a:prstGeom prst="ellipse">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9" name="Abgerundetes Rechteck 444">
              <a:extLst>
                <a:ext uri="{FF2B5EF4-FFF2-40B4-BE49-F238E27FC236}">
                  <a16:creationId xmlns:a16="http://schemas.microsoft.com/office/drawing/2014/main" id="{5335B63A-BA42-8EB2-950F-8F99BAE8D427}"/>
                </a:ext>
              </a:extLst>
            </p:cNvPr>
            <p:cNvSpPr/>
            <p:nvPr/>
          </p:nvSpPr>
          <p:spPr bwMode="auto">
            <a:xfrm flipH="1">
              <a:off x="7690576" y="3940180"/>
              <a:ext cx="94781" cy="246227"/>
            </a:xfrm>
            <a:prstGeom prst="roundRect">
              <a:avLst>
                <a:gd name="adj" fmla="val 30598"/>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0" name="Gruppieren 29">
              <a:extLst>
                <a:ext uri="{FF2B5EF4-FFF2-40B4-BE49-F238E27FC236}">
                  <a16:creationId xmlns:a16="http://schemas.microsoft.com/office/drawing/2014/main" id="{B50A088D-973A-16D0-D604-B955EF01F23E}"/>
                </a:ext>
              </a:extLst>
            </p:cNvPr>
            <p:cNvGrpSpPr/>
            <p:nvPr/>
          </p:nvGrpSpPr>
          <p:grpSpPr>
            <a:xfrm>
              <a:off x="7696273" y="4186447"/>
              <a:ext cx="83387" cy="189092"/>
              <a:chOff x="7693371" y="4216927"/>
              <a:chExt cx="83387" cy="189092"/>
            </a:xfrm>
          </p:grpSpPr>
          <p:sp>
            <p:nvSpPr>
              <p:cNvPr id="40" name="Abgerundetes Rechteck 445">
                <a:extLst>
                  <a:ext uri="{FF2B5EF4-FFF2-40B4-BE49-F238E27FC236}">
                    <a16:creationId xmlns:a16="http://schemas.microsoft.com/office/drawing/2014/main" id="{29075376-5D3F-B188-BCB6-694156F2931C}"/>
                  </a:ext>
                </a:extLst>
              </p:cNvPr>
              <p:cNvSpPr/>
              <p:nvPr/>
            </p:nvSpPr>
            <p:spPr bwMode="auto">
              <a:xfrm flipH="1">
                <a:off x="7743430" y="4216927"/>
                <a:ext cx="33328" cy="189092"/>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1" name="Abgerundetes Rechteck 446">
                <a:extLst>
                  <a:ext uri="{FF2B5EF4-FFF2-40B4-BE49-F238E27FC236}">
                    <a16:creationId xmlns:a16="http://schemas.microsoft.com/office/drawing/2014/main" id="{F93A20DB-53D4-C921-1F07-277BEBD9632E}"/>
                  </a:ext>
                </a:extLst>
              </p:cNvPr>
              <p:cNvSpPr/>
              <p:nvPr/>
            </p:nvSpPr>
            <p:spPr bwMode="auto">
              <a:xfrm flipH="1">
                <a:off x="7693371" y="4216927"/>
                <a:ext cx="33328" cy="189092"/>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1" name="Abgerundetes Rechteck 447">
              <a:extLst>
                <a:ext uri="{FF2B5EF4-FFF2-40B4-BE49-F238E27FC236}">
                  <a16:creationId xmlns:a16="http://schemas.microsoft.com/office/drawing/2014/main" id="{3D4890A1-AEC9-53F4-4C36-58AFC28EF441}"/>
                </a:ext>
              </a:extLst>
            </p:cNvPr>
            <p:cNvSpPr/>
            <p:nvPr/>
          </p:nvSpPr>
          <p:spPr bwMode="auto">
            <a:xfrm rot="20700000">
              <a:off x="7803993" y="3955855"/>
              <a:ext cx="33328" cy="180538"/>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2" name="Abgerundetes Rechteck 448">
              <a:extLst>
                <a:ext uri="{FF2B5EF4-FFF2-40B4-BE49-F238E27FC236}">
                  <a16:creationId xmlns:a16="http://schemas.microsoft.com/office/drawing/2014/main" id="{A2FFCCA1-F6F5-1F6B-6FDB-4DED08674C8C}"/>
                </a:ext>
              </a:extLst>
            </p:cNvPr>
            <p:cNvSpPr/>
            <p:nvPr/>
          </p:nvSpPr>
          <p:spPr bwMode="auto">
            <a:xfrm rot="900000" flipH="1">
              <a:off x="7638611" y="3955855"/>
              <a:ext cx="33328" cy="180538"/>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3" name="Ellipse 32">
              <a:extLst>
                <a:ext uri="{FF2B5EF4-FFF2-40B4-BE49-F238E27FC236}">
                  <a16:creationId xmlns:a16="http://schemas.microsoft.com/office/drawing/2014/main" id="{6654182E-FD47-D776-7AFE-DA27EF2A75D4}"/>
                </a:ext>
              </a:extLst>
            </p:cNvPr>
            <p:cNvSpPr/>
            <p:nvPr/>
          </p:nvSpPr>
          <p:spPr bwMode="auto">
            <a:xfrm flipH="1">
              <a:off x="7835788" y="3405364"/>
              <a:ext cx="98393" cy="102803"/>
            </a:xfrm>
            <a:prstGeom prst="ellipse">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4" name="Abgerundetes Rechteck 426">
              <a:extLst>
                <a:ext uri="{FF2B5EF4-FFF2-40B4-BE49-F238E27FC236}">
                  <a16:creationId xmlns:a16="http://schemas.microsoft.com/office/drawing/2014/main" id="{3ED71D61-07BD-DF82-4754-D5772063F33A}"/>
                </a:ext>
              </a:extLst>
            </p:cNvPr>
            <p:cNvSpPr/>
            <p:nvPr/>
          </p:nvSpPr>
          <p:spPr bwMode="auto">
            <a:xfrm flipH="1">
              <a:off x="7838376" y="3511157"/>
              <a:ext cx="94781" cy="246227"/>
            </a:xfrm>
            <a:prstGeom prst="roundRect">
              <a:avLst>
                <a:gd name="adj" fmla="val 30598"/>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5" name="Gruppieren 34">
              <a:extLst>
                <a:ext uri="{FF2B5EF4-FFF2-40B4-BE49-F238E27FC236}">
                  <a16:creationId xmlns:a16="http://schemas.microsoft.com/office/drawing/2014/main" id="{6BD9EAB5-72F8-6C54-179A-BDEA24E5065F}"/>
                </a:ext>
              </a:extLst>
            </p:cNvPr>
            <p:cNvGrpSpPr/>
            <p:nvPr/>
          </p:nvGrpSpPr>
          <p:grpSpPr>
            <a:xfrm>
              <a:off x="7844073" y="3757424"/>
              <a:ext cx="83387" cy="189092"/>
              <a:chOff x="7841171" y="3787904"/>
              <a:chExt cx="83387" cy="189092"/>
            </a:xfrm>
          </p:grpSpPr>
          <p:sp>
            <p:nvSpPr>
              <p:cNvPr id="38" name="Abgerundetes Rechteck 427">
                <a:extLst>
                  <a:ext uri="{FF2B5EF4-FFF2-40B4-BE49-F238E27FC236}">
                    <a16:creationId xmlns:a16="http://schemas.microsoft.com/office/drawing/2014/main" id="{1189599D-78A6-FD7F-CBE6-C0A536FD3127}"/>
                  </a:ext>
                </a:extLst>
              </p:cNvPr>
              <p:cNvSpPr/>
              <p:nvPr/>
            </p:nvSpPr>
            <p:spPr bwMode="auto">
              <a:xfrm flipH="1">
                <a:off x="7891230" y="3787904"/>
                <a:ext cx="33328" cy="189092"/>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9" name="Abgerundetes Rechteck 428">
                <a:extLst>
                  <a:ext uri="{FF2B5EF4-FFF2-40B4-BE49-F238E27FC236}">
                    <a16:creationId xmlns:a16="http://schemas.microsoft.com/office/drawing/2014/main" id="{C574398A-492E-4BDE-602A-C20B03E34EB3}"/>
                  </a:ext>
                </a:extLst>
              </p:cNvPr>
              <p:cNvSpPr/>
              <p:nvPr/>
            </p:nvSpPr>
            <p:spPr bwMode="auto">
              <a:xfrm flipH="1">
                <a:off x="7841171" y="3787904"/>
                <a:ext cx="33328" cy="189092"/>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6" name="Abgerundetes Rechteck 429">
              <a:extLst>
                <a:ext uri="{FF2B5EF4-FFF2-40B4-BE49-F238E27FC236}">
                  <a16:creationId xmlns:a16="http://schemas.microsoft.com/office/drawing/2014/main" id="{BCC5BB83-164A-980A-B877-7D696D4150DC}"/>
                </a:ext>
              </a:extLst>
            </p:cNvPr>
            <p:cNvSpPr/>
            <p:nvPr/>
          </p:nvSpPr>
          <p:spPr bwMode="auto">
            <a:xfrm rot="20700000">
              <a:off x="7951793" y="3526832"/>
              <a:ext cx="33328" cy="180538"/>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7" name="Abgerundetes Rechteck 430">
              <a:extLst>
                <a:ext uri="{FF2B5EF4-FFF2-40B4-BE49-F238E27FC236}">
                  <a16:creationId xmlns:a16="http://schemas.microsoft.com/office/drawing/2014/main" id="{A71E64F4-D99B-DD48-9D3B-134148A83ECB}"/>
                </a:ext>
              </a:extLst>
            </p:cNvPr>
            <p:cNvSpPr/>
            <p:nvPr/>
          </p:nvSpPr>
          <p:spPr bwMode="auto">
            <a:xfrm rot="900000" flipH="1">
              <a:off x="7786411" y="3526832"/>
              <a:ext cx="33328" cy="180538"/>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2" name="Gruppieren 41">
            <a:extLst>
              <a:ext uri="{FF2B5EF4-FFF2-40B4-BE49-F238E27FC236}">
                <a16:creationId xmlns:a16="http://schemas.microsoft.com/office/drawing/2014/main" id="{C0C024B0-C1B2-8580-8970-0EBCFD0A5DD5}"/>
              </a:ext>
            </a:extLst>
          </p:cNvPr>
          <p:cNvGrpSpPr/>
          <p:nvPr/>
        </p:nvGrpSpPr>
        <p:grpSpPr>
          <a:xfrm>
            <a:off x="8164966" y="2561070"/>
            <a:ext cx="145579" cy="379508"/>
            <a:chOff x="8180841" y="2716645"/>
            <a:chExt cx="145579" cy="379508"/>
          </a:xfrm>
        </p:grpSpPr>
        <p:sp>
          <p:nvSpPr>
            <p:cNvPr id="43" name="Ellipse 42">
              <a:extLst>
                <a:ext uri="{FF2B5EF4-FFF2-40B4-BE49-F238E27FC236}">
                  <a16:creationId xmlns:a16="http://schemas.microsoft.com/office/drawing/2014/main" id="{55D6E51E-AB62-252A-EA40-03ECD882CCA8}"/>
                </a:ext>
              </a:extLst>
            </p:cNvPr>
            <p:cNvSpPr/>
            <p:nvPr/>
          </p:nvSpPr>
          <p:spPr bwMode="auto">
            <a:xfrm flipH="1">
              <a:off x="8217003" y="2716645"/>
              <a:ext cx="72096" cy="72097"/>
            </a:xfrm>
            <a:prstGeom prst="ellipse">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4" name="Abgerundetes Rechteck 420">
              <a:extLst>
                <a:ext uri="{FF2B5EF4-FFF2-40B4-BE49-F238E27FC236}">
                  <a16:creationId xmlns:a16="http://schemas.microsoft.com/office/drawing/2014/main" id="{81A0B8AC-48F8-F9C8-1AFA-ED1DBE8FA4C9}"/>
                </a:ext>
              </a:extLst>
            </p:cNvPr>
            <p:cNvSpPr/>
            <p:nvPr/>
          </p:nvSpPr>
          <p:spPr bwMode="auto">
            <a:xfrm flipH="1">
              <a:off x="8218899" y="2790836"/>
              <a:ext cx="69450" cy="172680"/>
            </a:xfrm>
            <a:prstGeom prst="roundRect">
              <a:avLst>
                <a:gd name="adj" fmla="val 30598"/>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5" name="Gruppieren 44">
              <a:extLst>
                <a:ext uri="{FF2B5EF4-FFF2-40B4-BE49-F238E27FC236}">
                  <a16:creationId xmlns:a16="http://schemas.microsoft.com/office/drawing/2014/main" id="{E656ADAF-F36D-A358-5FF4-0248084DB7A8}"/>
                </a:ext>
              </a:extLst>
            </p:cNvPr>
            <p:cNvGrpSpPr/>
            <p:nvPr/>
          </p:nvGrpSpPr>
          <p:grpSpPr>
            <a:xfrm>
              <a:off x="8223074" y="2963540"/>
              <a:ext cx="61101" cy="132613"/>
              <a:chOff x="8220948" y="2994020"/>
              <a:chExt cx="61101" cy="132613"/>
            </a:xfrm>
          </p:grpSpPr>
          <p:sp>
            <p:nvSpPr>
              <p:cNvPr id="48" name="Abgerundetes Rechteck 421">
                <a:extLst>
                  <a:ext uri="{FF2B5EF4-FFF2-40B4-BE49-F238E27FC236}">
                    <a16:creationId xmlns:a16="http://schemas.microsoft.com/office/drawing/2014/main" id="{03504E46-617D-616E-2AFE-40CF5721EBDA}"/>
                  </a:ext>
                </a:extLst>
              </p:cNvPr>
              <p:cNvSpPr/>
              <p:nvPr/>
            </p:nvSpPr>
            <p:spPr bwMode="auto">
              <a:xfrm flipH="1">
                <a:off x="8257628" y="2994022"/>
                <a:ext cx="24421" cy="132611"/>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9" name="Abgerundetes Rechteck 422">
                <a:extLst>
                  <a:ext uri="{FF2B5EF4-FFF2-40B4-BE49-F238E27FC236}">
                    <a16:creationId xmlns:a16="http://schemas.microsoft.com/office/drawing/2014/main" id="{006F4829-2DFE-A1C6-B61B-A6DDEFA83A9D}"/>
                  </a:ext>
                </a:extLst>
              </p:cNvPr>
              <p:cNvSpPr/>
              <p:nvPr/>
            </p:nvSpPr>
            <p:spPr bwMode="auto">
              <a:xfrm flipH="1">
                <a:off x="8220948" y="2994020"/>
                <a:ext cx="24421" cy="132611"/>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6" name="Abgerundetes Rechteck 423">
              <a:extLst>
                <a:ext uri="{FF2B5EF4-FFF2-40B4-BE49-F238E27FC236}">
                  <a16:creationId xmlns:a16="http://schemas.microsoft.com/office/drawing/2014/main" id="{B37E66C8-E5F0-3BF0-50EF-2538B2015CC8}"/>
                </a:ext>
              </a:extLst>
            </p:cNvPr>
            <p:cNvSpPr/>
            <p:nvPr/>
          </p:nvSpPr>
          <p:spPr bwMode="auto">
            <a:xfrm rot="20700000">
              <a:off x="8301999" y="2801826"/>
              <a:ext cx="24421" cy="126611"/>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7" name="Abgerundetes Rechteck 424">
              <a:extLst>
                <a:ext uri="{FF2B5EF4-FFF2-40B4-BE49-F238E27FC236}">
                  <a16:creationId xmlns:a16="http://schemas.microsoft.com/office/drawing/2014/main" id="{5275816F-E8EC-6BE9-6DBA-13F48A709E39}"/>
                </a:ext>
              </a:extLst>
            </p:cNvPr>
            <p:cNvSpPr/>
            <p:nvPr/>
          </p:nvSpPr>
          <p:spPr bwMode="auto">
            <a:xfrm rot="900000" flipH="1">
              <a:off x="8180841" y="2801821"/>
              <a:ext cx="24421" cy="126611"/>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0" name="Gruppieren 49">
            <a:extLst>
              <a:ext uri="{FF2B5EF4-FFF2-40B4-BE49-F238E27FC236}">
                <a16:creationId xmlns:a16="http://schemas.microsoft.com/office/drawing/2014/main" id="{16702825-9C9D-482A-49A0-F310F076F1BB}"/>
              </a:ext>
            </a:extLst>
          </p:cNvPr>
          <p:cNvGrpSpPr/>
          <p:nvPr/>
        </p:nvGrpSpPr>
        <p:grpSpPr>
          <a:xfrm>
            <a:off x="8003630" y="2716645"/>
            <a:ext cx="145579" cy="379508"/>
            <a:chOff x="8035380" y="2716645"/>
            <a:chExt cx="145579" cy="379508"/>
          </a:xfrm>
        </p:grpSpPr>
        <p:sp>
          <p:nvSpPr>
            <p:cNvPr id="51" name="Ellipse 50">
              <a:extLst>
                <a:ext uri="{FF2B5EF4-FFF2-40B4-BE49-F238E27FC236}">
                  <a16:creationId xmlns:a16="http://schemas.microsoft.com/office/drawing/2014/main" id="{2090ACDF-0F44-EE57-7279-FAEE49A5EA63}"/>
                </a:ext>
              </a:extLst>
            </p:cNvPr>
            <p:cNvSpPr/>
            <p:nvPr/>
          </p:nvSpPr>
          <p:spPr bwMode="auto">
            <a:xfrm flipH="1">
              <a:off x="8071542" y="2716645"/>
              <a:ext cx="72096" cy="72097"/>
            </a:xfrm>
            <a:prstGeom prst="ellipse">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52" name="Abgerundetes Rechteck 414">
              <a:extLst>
                <a:ext uri="{FF2B5EF4-FFF2-40B4-BE49-F238E27FC236}">
                  <a16:creationId xmlns:a16="http://schemas.microsoft.com/office/drawing/2014/main" id="{2D32AA2F-30DE-DFE7-2DB2-8BA809944445}"/>
                </a:ext>
              </a:extLst>
            </p:cNvPr>
            <p:cNvSpPr/>
            <p:nvPr/>
          </p:nvSpPr>
          <p:spPr bwMode="auto">
            <a:xfrm flipH="1">
              <a:off x="8073438" y="2790836"/>
              <a:ext cx="69450" cy="172680"/>
            </a:xfrm>
            <a:prstGeom prst="roundRect">
              <a:avLst>
                <a:gd name="adj" fmla="val 30598"/>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53" name="Gruppieren 52">
              <a:extLst>
                <a:ext uri="{FF2B5EF4-FFF2-40B4-BE49-F238E27FC236}">
                  <a16:creationId xmlns:a16="http://schemas.microsoft.com/office/drawing/2014/main" id="{DF33DA72-C438-592C-1298-8CEE7A8399EC}"/>
                </a:ext>
              </a:extLst>
            </p:cNvPr>
            <p:cNvGrpSpPr/>
            <p:nvPr/>
          </p:nvGrpSpPr>
          <p:grpSpPr>
            <a:xfrm>
              <a:off x="8077613" y="2963540"/>
              <a:ext cx="61101" cy="132613"/>
              <a:chOff x="8075487" y="2994020"/>
              <a:chExt cx="61101" cy="132613"/>
            </a:xfrm>
          </p:grpSpPr>
          <p:sp>
            <p:nvSpPr>
              <p:cNvPr id="56" name="Abgerundetes Rechteck 415">
                <a:extLst>
                  <a:ext uri="{FF2B5EF4-FFF2-40B4-BE49-F238E27FC236}">
                    <a16:creationId xmlns:a16="http://schemas.microsoft.com/office/drawing/2014/main" id="{EA0512BB-87AB-809F-8A13-A964B9AF6D9E}"/>
                  </a:ext>
                </a:extLst>
              </p:cNvPr>
              <p:cNvSpPr/>
              <p:nvPr/>
            </p:nvSpPr>
            <p:spPr bwMode="auto">
              <a:xfrm flipH="1">
                <a:off x="8112167" y="2994022"/>
                <a:ext cx="24421" cy="132611"/>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57" name="Abgerundetes Rechteck 416">
                <a:extLst>
                  <a:ext uri="{FF2B5EF4-FFF2-40B4-BE49-F238E27FC236}">
                    <a16:creationId xmlns:a16="http://schemas.microsoft.com/office/drawing/2014/main" id="{8B84C13F-3CB2-BF77-739F-E2F3971D90AD}"/>
                  </a:ext>
                </a:extLst>
              </p:cNvPr>
              <p:cNvSpPr/>
              <p:nvPr/>
            </p:nvSpPr>
            <p:spPr bwMode="auto">
              <a:xfrm flipH="1">
                <a:off x="8075487" y="2994020"/>
                <a:ext cx="24421" cy="132611"/>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54" name="Abgerundetes Rechteck 417">
              <a:extLst>
                <a:ext uri="{FF2B5EF4-FFF2-40B4-BE49-F238E27FC236}">
                  <a16:creationId xmlns:a16="http://schemas.microsoft.com/office/drawing/2014/main" id="{48BC20DE-DBB3-9597-11AE-BEF6BC0FB533}"/>
                </a:ext>
              </a:extLst>
            </p:cNvPr>
            <p:cNvSpPr/>
            <p:nvPr/>
          </p:nvSpPr>
          <p:spPr bwMode="auto">
            <a:xfrm rot="20700000">
              <a:off x="8156538" y="2801826"/>
              <a:ext cx="24421" cy="126611"/>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55" name="Abgerundetes Rechteck 418">
              <a:extLst>
                <a:ext uri="{FF2B5EF4-FFF2-40B4-BE49-F238E27FC236}">
                  <a16:creationId xmlns:a16="http://schemas.microsoft.com/office/drawing/2014/main" id="{CE5F6B49-29FE-01E2-93D2-A3AAD70A3250}"/>
                </a:ext>
              </a:extLst>
            </p:cNvPr>
            <p:cNvSpPr/>
            <p:nvPr/>
          </p:nvSpPr>
          <p:spPr bwMode="auto">
            <a:xfrm rot="900000" flipH="1">
              <a:off x="8035380" y="2801821"/>
              <a:ext cx="24421" cy="126611"/>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58" name="Ellipse 57">
            <a:extLst>
              <a:ext uri="{FF2B5EF4-FFF2-40B4-BE49-F238E27FC236}">
                <a16:creationId xmlns:a16="http://schemas.microsoft.com/office/drawing/2014/main" id="{3AB94569-2800-C6FC-C548-947569068CA8}"/>
              </a:ext>
            </a:extLst>
          </p:cNvPr>
          <p:cNvSpPr/>
          <p:nvPr/>
        </p:nvSpPr>
        <p:spPr bwMode="auto">
          <a:xfrm flipH="1">
            <a:off x="6936040" y="3957101"/>
            <a:ext cx="98393" cy="102803"/>
          </a:xfrm>
          <a:prstGeom prst="ellipse">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59" name="Abgerundetes Rechteck 396">
            <a:extLst>
              <a:ext uri="{FF2B5EF4-FFF2-40B4-BE49-F238E27FC236}">
                <a16:creationId xmlns:a16="http://schemas.microsoft.com/office/drawing/2014/main" id="{FC54DA03-CE40-9BBD-F6FE-26F48E136402}"/>
              </a:ext>
            </a:extLst>
          </p:cNvPr>
          <p:cNvSpPr/>
          <p:nvPr/>
        </p:nvSpPr>
        <p:spPr bwMode="auto">
          <a:xfrm flipH="1">
            <a:off x="6938628" y="4062894"/>
            <a:ext cx="94781" cy="246227"/>
          </a:xfrm>
          <a:prstGeom prst="roundRect">
            <a:avLst>
              <a:gd name="adj" fmla="val 30598"/>
            </a:avLst>
          </a:prstGeom>
          <a:solidFill>
            <a:schemeClr val="bg1"/>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60" name="Gruppieren 59">
            <a:extLst>
              <a:ext uri="{FF2B5EF4-FFF2-40B4-BE49-F238E27FC236}">
                <a16:creationId xmlns:a16="http://schemas.microsoft.com/office/drawing/2014/main" id="{8B07C36E-21EC-D2D3-1BC4-B63ABEDB488C}"/>
              </a:ext>
            </a:extLst>
          </p:cNvPr>
          <p:cNvGrpSpPr/>
          <p:nvPr/>
        </p:nvGrpSpPr>
        <p:grpSpPr>
          <a:xfrm>
            <a:off x="6944325" y="4309161"/>
            <a:ext cx="83387" cy="189092"/>
            <a:chOff x="6941423" y="4339641"/>
            <a:chExt cx="83387" cy="189092"/>
          </a:xfrm>
          <a:solidFill>
            <a:schemeClr val="bg1"/>
          </a:solidFill>
        </p:grpSpPr>
        <p:sp>
          <p:nvSpPr>
            <p:cNvPr id="61" name="Abgerundetes Rechteck 397">
              <a:extLst>
                <a:ext uri="{FF2B5EF4-FFF2-40B4-BE49-F238E27FC236}">
                  <a16:creationId xmlns:a16="http://schemas.microsoft.com/office/drawing/2014/main" id="{EDDD8BE3-5DC2-6DB7-8D1B-1AD1646D3A8A}"/>
                </a:ext>
              </a:extLst>
            </p:cNvPr>
            <p:cNvSpPr/>
            <p:nvPr/>
          </p:nvSpPr>
          <p:spPr bwMode="auto">
            <a:xfrm flipH="1">
              <a:off x="6991482" y="4339641"/>
              <a:ext cx="33328" cy="189092"/>
            </a:xfrm>
            <a:prstGeom prst="roundRect">
              <a:avLst>
                <a:gd name="adj" fmla="val 50000"/>
              </a:avLst>
            </a:prstGeom>
            <a:grpFill/>
            <a:ln w="9525">
              <a:solidFill>
                <a:srgbClr val="464B7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62" name="Abgerundetes Rechteck 398">
              <a:extLst>
                <a:ext uri="{FF2B5EF4-FFF2-40B4-BE49-F238E27FC236}">
                  <a16:creationId xmlns:a16="http://schemas.microsoft.com/office/drawing/2014/main" id="{CDCF71A1-0CE9-43A3-A6C8-769335F1C58E}"/>
                </a:ext>
              </a:extLst>
            </p:cNvPr>
            <p:cNvSpPr/>
            <p:nvPr/>
          </p:nvSpPr>
          <p:spPr bwMode="auto">
            <a:xfrm flipH="1">
              <a:off x="6941423" y="4339641"/>
              <a:ext cx="33328" cy="189092"/>
            </a:xfrm>
            <a:prstGeom prst="roundRect">
              <a:avLst>
                <a:gd name="adj" fmla="val 50000"/>
              </a:avLst>
            </a:prstGeom>
            <a:grpFill/>
            <a:ln w="9525">
              <a:solidFill>
                <a:srgbClr val="464B7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63" name="Abgerundetes Rechteck 399">
            <a:extLst>
              <a:ext uri="{FF2B5EF4-FFF2-40B4-BE49-F238E27FC236}">
                <a16:creationId xmlns:a16="http://schemas.microsoft.com/office/drawing/2014/main" id="{C2BA9000-663A-F34D-E24D-01557F884FDD}"/>
              </a:ext>
            </a:extLst>
          </p:cNvPr>
          <p:cNvSpPr/>
          <p:nvPr/>
        </p:nvSpPr>
        <p:spPr bwMode="auto">
          <a:xfrm rot="20700000">
            <a:off x="7052045" y="4078569"/>
            <a:ext cx="33328" cy="180538"/>
          </a:xfrm>
          <a:prstGeom prst="roundRect">
            <a:avLst>
              <a:gd name="adj" fmla="val 50000"/>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52864" name="Abgerundetes Rechteck 400">
            <a:extLst>
              <a:ext uri="{FF2B5EF4-FFF2-40B4-BE49-F238E27FC236}">
                <a16:creationId xmlns:a16="http://schemas.microsoft.com/office/drawing/2014/main" id="{09C4BB4B-6880-3738-B05B-F585CF4646E6}"/>
              </a:ext>
            </a:extLst>
          </p:cNvPr>
          <p:cNvSpPr/>
          <p:nvPr/>
        </p:nvSpPr>
        <p:spPr bwMode="auto">
          <a:xfrm rot="900000" flipH="1">
            <a:off x="6886663" y="4078569"/>
            <a:ext cx="33328" cy="180538"/>
          </a:xfrm>
          <a:prstGeom prst="roundRect">
            <a:avLst>
              <a:gd name="adj" fmla="val 50000"/>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52865" name="Ellipse 2852864">
            <a:extLst>
              <a:ext uri="{FF2B5EF4-FFF2-40B4-BE49-F238E27FC236}">
                <a16:creationId xmlns:a16="http://schemas.microsoft.com/office/drawing/2014/main" id="{B007954F-15F8-9F87-0210-CEC6F59CEFD2}"/>
              </a:ext>
            </a:extLst>
          </p:cNvPr>
          <p:cNvSpPr/>
          <p:nvPr/>
        </p:nvSpPr>
        <p:spPr bwMode="auto">
          <a:xfrm flipH="1">
            <a:off x="9015460" y="3536159"/>
            <a:ext cx="72096" cy="72097"/>
          </a:xfrm>
          <a:prstGeom prst="ellipse">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52866" name="Abgerundetes Rechteck 390">
            <a:extLst>
              <a:ext uri="{FF2B5EF4-FFF2-40B4-BE49-F238E27FC236}">
                <a16:creationId xmlns:a16="http://schemas.microsoft.com/office/drawing/2014/main" id="{ADB38705-F013-FF07-FD3D-4C747D21C765}"/>
              </a:ext>
            </a:extLst>
          </p:cNvPr>
          <p:cNvSpPr/>
          <p:nvPr/>
        </p:nvSpPr>
        <p:spPr bwMode="auto">
          <a:xfrm flipH="1">
            <a:off x="9017356" y="3610350"/>
            <a:ext cx="69450" cy="172680"/>
          </a:xfrm>
          <a:prstGeom prst="roundRect">
            <a:avLst>
              <a:gd name="adj" fmla="val 30598"/>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852867" name="Gruppieren 2852866">
            <a:extLst>
              <a:ext uri="{FF2B5EF4-FFF2-40B4-BE49-F238E27FC236}">
                <a16:creationId xmlns:a16="http://schemas.microsoft.com/office/drawing/2014/main" id="{2BA86DFB-EB40-9697-37EF-5A2932C3DD02}"/>
              </a:ext>
            </a:extLst>
          </p:cNvPr>
          <p:cNvGrpSpPr/>
          <p:nvPr/>
        </p:nvGrpSpPr>
        <p:grpSpPr>
          <a:xfrm>
            <a:off x="9021531" y="3783054"/>
            <a:ext cx="61101" cy="132613"/>
            <a:chOff x="9019405" y="3813534"/>
            <a:chExt cx="61101" cy="132613"/>
          </a:xfrm>
          <a:solidFill>
            <a:srgbClr val="464B71"/>
          </a:solidFill>
        </p:grpSpPr>
        <p:sp>
          <p:nvSpPr>
            <p:cNvPr id="2852868" name="Abgerundetes Rechteck 391">
              <a:extLst>
                <a:ext uri="{FF2B5EF4-FFF2-40B4-BE49-F238E27FC236}">
                  <a16:creationId xmlns:a16="http://schemas.microsoft.com/office/drawing/2014/main" id="{B64A1FF7-FD31-373E-BFA9-B99FA63611D8}"/>
                </a:ext>
              </a:extLst>
            </p:cNvPr>
            <p:cNvSpPr/>
            <p:nvPr/>
          </p:nvSpPr>
          <p:spPr bwMode="auto">
            <a:xfrm flipH="1">
              <a:off x="9056085" y="3813536"/>
              <a:ext cx="24421" cy="132611"/>
            </a:xfrm>
            <a:prstGeom prst="roundRect">
              <a:avLst>
                <a:gd name="adj" fmla="val 50000"/>
              </a:avLst>
            </a:prstGeom>
            <a:grp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52870" name="Abgerundetes Rechteck 392">
              <a:extLst>
                <a:ext uri="{FF2B5EF4-FFF2-40B4-BE49-F238E27FC236}">
                  <a16:creationId xmlns:a16="http://schemas.microsoft.com/office/drawing/2014/main" id="{13144FB9-D50A-8E2D-85F6-AB228DC50AF3}"/>
                </a:ext>
              </a:extLst>
            </p:cNvPr>
            <p:cNvSpPr/>
            <p:nvPr/>
          </p:nvSpPr>
          <p:spPr bwMode="auto">
            <a:xfrm flipH="1">
              <a:off x="9019405" y="3813534"/>
              <a:ext cx="24421" cy="132611"/>
            </a:xfrm>
            <a:prstGeom prst="roundRect">
              <a:avLst>
                <a:gd name="adj" fmla="val 50000"/>
              </a:avLst>
            </a:prstGeom>
            <a:grp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852871" name="Abgerundetes Rechteck 393">
            <a:extLst>
              <a:ext uri="{FF2B5EF4-FFF2-40B4-BE49-F238E27FC236}">
                <a16:creationId xmlns:a16="http://schemas.microsoft.com/office/drawing/2014/main" id="{BDC9B47E-B122-C8E2-7997-1E759C9D0046}"/>
              </a:ext>
            </a:extLst>
          </p:cNvPr>
          <p:cNvSpPr/>
          <p:nvPr/>
        </p:nvSpPr>
        <p:spPr bwMode="auto">
          <a:xfrm rot="20700000">
            <a:off x="9100456" y="3621340"/>
            <a:ext cx="24421" cy="126611"/>
          </a:xfrm>
          <a:prstGeom prst="roundRect">
            <a:avLst>
              <a:gd name="adj" fmla="val 50000"/>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52872" name="Abgerundetes Rechteck 394">
            <a:extLst>
              <a:ext uri="{FF2B5EF4-FFF2-40B4-BE49-F238E27FC236}">
                <a16:creationId xmlns:a16="http://schemas.microsoft.com/office/drawing/2014/main" id="{FE1C5EC2-5871-BA7F-4A7D-046165432B90}"/>
              </a:ext>
            </a:extLst>
          </p:cNvPr>
          <p:cNvSpPr/>
          <p:nvPr/>
        </p:nvSpPr>
        <p:spPr bwMode="auto">
          <a:xfrm rot="900000" flipH="1">
            <a:off x="8979298" y="3621335"/>
            <a:ext cx="24421" cy="126611"/>
          </a:xfrm>
          <a:prstGeom prst="roundRect">
            <a:avLst>
              <a:gd name="adj" fmla="val 50000"/>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52873" name="Ellipse 2852872">
            <a:extLst>
              <a:ext uri="{FF2B5EF4-FFF2-40B4-BE49-F238E27FC236}">
                <a16:creationId xmlns:a16="http://schemas.microsoft.com/office/drawing/2014/main" id="{CB603E39-34D7-47A8-10FD-1FE9C59F1C81}"/>
              </a:ext>
            </a:extLst>
          </p:cNvPr>
          <p:cNvSpPr/>
          <p:nvPr/>
        </p:nvSpPr>
        <p:spPr bwMode="auto">
          <a:xfrm flipH="1">
            <a:off x="8876651" y="3536159"/>
            <a:ext cx="72096" cy="72097"/>
          </a:xfrm>
          <a:prstGeom prst="ellipse">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52874" name="Abgerundetes Rechteck 384">
            <a:extLst>
              <a:ext uri="{FF2B5EF4-FFF2-40B4-BE49-F238E27FC236}">
                <a16:creationId xmlns:a16="http://schemas.microsoft.com/office/drawing/2014/main" id="{E7135072-C3DC-0F7E-F4C5-7FD2A419477A}"/>
              </a:ext>
            </a:extLst>
          </p:cNvPr>
          <p:cNvSpPr/>
          <p:nvPr/>
        </p:nvSpPr>
        <p:spPr bwMode="auto">
          <a:xfrm flipH="1">
            <a:off x="8878547" y="3610350"/>
            <a:ext cx="69450" cy="172680"/>
          </a:xfrm>
          <a:prstGeom prst="roundRect">
            <a:avLst>
              <a:gd name="adj" fmla="val 30598"/>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852875" name="Gruppieren 2852874">
            <a:extLst>
              <a:ext uri="{FF2B5EF4-FFF2-40B4-BE49-F238E27FC236}">
                <a16:creationId xmlns:a16="http://schemas.microsoft.com/office/drawing/2014/main" id="{F2AC6174-FBB7-CF51-5574-858683D8C7ED}"/>
              </a:ext>
            </a:extLst>
          </p:cNvPr>
          <p:cNvGrpSpPr/>
          <p:nvPr/>
        </p:nvGrpSpPr>
        <p:grpSpPr>
          <a:xfrm>
            <a:off x="8882722" y="3783054"/>
            <a:ext cx="61101" cy="132613"/>
            <a:chOff x="8880596" y="3813534"/>
            <a:chExt cx="61101" cy="132613"/>
          </a:xfrm>
          <a:solidFill>
            <a:srgbClr val="464B71"/>
          </a:solidFill>
        </p:grpSpPr>
        <p:sp>
          <p:nvSpPr>
            <p:cNvPr id="2852876" name="Abgerundetes Rechteck 385">
              <a:extLst>
                <a:ext uri="{FF2B5EF4-FFF2-40B4-BE49-F238E27FC236}">
                  <a16:creationId xmlns:a16="http://schemas.microsoft.com/office/drawing/2014/main" id="{DE950558-A478-BD27-EA49-D91A81467DBE}"/>
                </a:ext>
              </a:extLst>
            </p:cNvPr>
            <p:cNvSpPr/>
            <p:nvPr/>
          </p:nvSpPr>
          <p:spPr bwMode="auto">
            <a:xfrm flipH="1">
              <a:off x="8917276" y="3813536"/>
              <a:ext cx="24421" cy="132611"/>
            </a:xfrm>
            <a:prstGeom prst="roundRect">
              <a:avLst>
                <a:gd name="adj" fmla="val 50000"/>
              </a:avLst>
            </a:prstGeom>
            <a:grp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52877" name="Abgerundetes Rechteck 386">
              <a:extLst>
                <a:ext uri="{FF2B5EF4-FFF2-40B4-BE49-F238E27FC236}">
                  <a16:creationId xmlns:a16="http://schemas.microsoft.com/office/drawing/2014/main" id="{265EE320-B02F-798E-4ED2-6B6E7CA053AF}"/>
                </a:ext>
              </a:extLst>
            </p:cNvPr>
            <p:cNvSpPr/>
            <p:nvPr/>
          </p:nvSpPr>
          <p:spPr bwMode="auto">
            <a:xfrm flipH="1">
              <a:off x="8880596" y="3813534"/>
              <a:ext cx="24421" cy="132611"/>
            </a:xfrm>
            <a:prstGeom prst="roundRect">
              <a:avLst>
                <a:gd name="adj" fmla="val 50000"/>
              </a:avLst>
            </a:prstGeom>
            <a:grp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852878" name="Abgerundetes Rechteck 387">
            <a:extLst>
              <a:ext uri="{FF2B5EF4-FFF2-40B4-BE49-F238E27FC236}">
                <a16:creationId xmlns:a16="http://schemas.microsoft.com/office/drawing/2014/main" id="{4D255C70-377F-B0C8-A38A-0D4458404C99}"/>
              </a:ext>
            </a:extLst>
          </p:cNvPr>
          <p:cNvSpPr/>
          <p:nvPr/>
        </p:nvSpPr>
        <p:spPr bwMode="auto">
          <a:xfrm rot="20700000">
            <a:off x="8961647" y="3621340"/>
            <a:ext cx="24421" cy="126611"/>
          </a:xfrm>
          <a:prstGeom prst="roundRect">
            <a:avLst>
              <a:gd name="adj" fmla="val 50000"/>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52879" name="Abgerundetes Rechteck 388">
            <a:extLst>
              <a:ext uri="{FF2B5EF4-FFF2-40B4-BE49-F238E27FC236}">
                <a16:creationId xmlns:a16="http://schemas.microsoft.com/office/drawing/2014/main" id="{E9C9B97F-7FE5-9E19-5BA2-DE59B90641B0}"/>
              </a:ext>
            </a:extLst>
          </p:cNvPr>
          <p:cNvSpPr/>
          <p:nvPr/>
        </p:nvSpPr>
        <p:spPr bwMode="auto">
          <a:xfrm rot="900000" flipH="1">
            <a:off x="8840489" y="3621335"/>
            <a:ext cx="24421" cy="126611"/>
          </a:xfrm>
          <a:prstGeom prst="roundRect">
            <a:avLst>
              <a:gd name="adj" fmla="val 50000"/>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52880" name="Ellipse 2852879">
            <a:extLst>
              <a:ext uri="{FF2B5EF4-FFF2-40B4-BE49-F238E27FC236}">
                <a16:creationId xmlns:a16="http://schemas.microsoft.com/office/drawing/2014/main" id="{6147507E-214C-D3BE-432A-4485C163591F}"/>
              </a:ext>
            </a:extLst>
          </p:cNvPr>
          <p:cNvSpPr/>
          <p:nvPr/>
        </p:nvSpPr>
        <p:spPr bwMode="auto">
          <a:xfrm flipH="1">
            <a:off x="8697931" y="3374519"/>
            <a:ext cx="98392" cy="102803"/>
          </a:xfrm>
          <a:prstGeom prst="ellipse">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52881" name="Abgerundetes Rechteck 378">
            <a:extLst>
              <a:ext uri="{FF2B5EF4-FFF2-40B4-BE49-F238E27FC236}">
                <a16:creationId xmlns:a16="http://schemas.microsoft.com/office/drawing/2014/main" id="{1154EADF-9332-1FD7-E41E-5315FCDAC7E1}"/>
              </a:ext>
            </a:extLst>
          </p:cNvPr>
          <p:cNvSpPr/>
          <p:nvPr/>
        </p:nvSpPr>
        <p:spPr bwMode="auto">
          <a:xfrm flipH="1">
            <a:off x="8700519" y="3480313"/>
            <a:ext cx="94780" cy="246228"/>
          </a:xfrm>
          <a:prstGeom prst="roundRect">
            <a:avLst>
              <a:gd name="adj" fmla="val 30598"/>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852882" name="Gruppieren 2852881">
            <a:extLst>
              <a:ext uri="{FF2B5EF4-FFF2-40B4-BE49-F238E27FC236}">
                <a16:creationId xmlns:a16="http://schemas.microsoft.com/office/drawing/2014/main" id="{CD8E21F3-F8F6-F421-6734-E51CB34D63C7}"/>
              </a:ext>
            </a:extLst>
          </p:cNvPr>
          <p:cNvGrpSpPr/>
          <p:nvPr/>
        </p:nvGrpSpPr>
        <p:grpSpPr>
          <a:xfrm>
            <a:off x="8706216" y="3726578"/>
            <a:ext cx="83387" cy="189095"/>
            <a:chOff x="8703314" y="3757058"/>
            <a:chExt cx="83387" cy="189095"/>
          </a:xfrm>
          <a:solidFill>
            <a:srgbClr val="464B71"/>
          </a:solidFill>
        </p:grpSpPr>
        <p:sp>
          <p:nvSpPr>
            <p:cNvPr id="2852883" name="Abgerundetes Rechteck 379">
              <a:extLst>
                <a:ext uri="{FF2B5EF4-FFF2-40B4-BE49-F238E27FC236}">
                  <a16:creationId xmlns:a16="http://schemas.microsoft.com/office/drawing/2014/main" id="{1A79D949-5D29-5B12-02C7-1C2927CC613D}"/>
                </a:ext>
              </a:extLst>
            </p:cNvPr>
            <p:cNvSpPr/>
            <p:nvPr/>
          </p:nvSpPr>
          <p:spPr bwMode="auto">
            <a:xfrm flipH="1">
              <a:off x="8753373" y="3757060"/>
              <a:ext cx="33328" cy="189093"/>
            </a:xfrm>
            <a:prstGeom prst="roundRect">
              <a:avLst>
                <a:gd name="adj" fmla="val 50000"/>
              </a:avLst>
            </a:prstGeom>
            <a:grp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52884" name="Abgerundetes Rechteck 380">
              <a:extLst>
                <a:ext uri="{FF2B5EF4-FFF2-40B4-BE49-F238E27FC236}">
                  <a16:creationId xmlns:a16="http://schemas.microsoft.com/office/drawing/2014/main" id="{7AE72692-6CAA-0FDF-4EBE-429FB4EA61CE}"/>
                </a:ext>
              </a:extLst>
            </p:cNvPr>
            <p:cNvSpPr/>
            <p:nvPr/>
          </p:nvSpPr>
          <p:spPr bwMode="auto">
            <a:xfrm flipH="1">
              <a:off x="8703314" y="3757058"/>
              <a:ext cx="33328" cy="189093"/>
            </a:xfrm>
            <a:prstGeom prst="roundRect">
              <a:avLst>
                <a:gd name="adj" fmla="val 50000"/>
              </a:avLst>
            </a:prstGeom>
            <a:grp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852885" name="Abgerundetes Rechteck 381">
            <a:extLst>
              <a:ext uri="{FF2B5EF4-FFF2-40B4-BE49-F238E27FC236}">
                <a16:creationId xmlns:a16="http://schemas.microsoft.com/office/drawing/2014/main" id="{ABCBB411-9BAD-3C94-BCD1-AD33D61B3A00}"/>
              </a:ext>
            </a:extLst>
          </p:cNvPr>
          <p:cNvSpPr/>
          <p:nvPr/>
        </p:nvSpPr>
        <p:spPr bwMode="auto">
          <a:xfrm rot="20700000">
            <a:off x="8813931" y="3495983"/>
            <a:ext cx="33328" cy="180538"/>
          </a:xfrm>
          <a:prstGeom prst="roundRect">
            <a:avLst>
              <a:gd name="adj" fmla="val 50000"/>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52886" name="Abgerundetes Rechteck 382">
            <a:extLst>
              <a:ext uri="{FF2B5EF4-FFF2-40B4-BE49-F238E27FC236}">
                <a16:creationId xmlns:a16="http://schemas.microsoft.com/office/drawing/2014/main" id="{66F6287B-8009-CDEE-FCCC-4C8BAA998DC0}"/>
              </a:ext>
            </a:extLst>
          </p:cNvPr>
          <p:cNvSpPr/>
          <p:nvPr/>
        </p:nvSpPr>
        <p:spPr bwMode="auto">
          <a:xfrm rot="900000" flipH="1">
            <a:off x="8648591" y="3495979"/>
            <a:ext cx="33328" cy="180538"/>
          </a:xfrm>
          <a:prstGeom prst="roundRect">
            <a:avLst>
              <a:gd name="adj" fmla="val 50000"/>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52887" name="Ellipse 2852886">
            <a:extLst>
              <a:ext uri="{FF2B5EF4-FFF2-40B4-BE49-F238E27FC236}">
                <a16:creationId xmlns:a16="http://schemas.microsoft.com/office/drawing/2014/main" id="{13C55D4D-2976-20A2-C9D2-CF92B2E24138}"/>
              </a:ext>
            </a:extLst>
          </p:cNvPr>
          <p:cNvSpPr/>
          <p:nvPr/>
        </p:nvSpPr>
        <p:spPr bwMode="auto">
          <a:xfrm flipH="1">
            <a:off x="9167467" y="3374519"/>
            <a:ext cx="98392" cy="102803"/>
          </a:xfrm>
          <a:prstGeom prst="ellipse">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52888" name="Abgerundetes Rechteck 372">
            <a:extLst>
              <a:ext uri="{FF2B5EF4-FFF2-40B4-BE49-F238E27FC236}">
                <a16:creationId xmlns:a16="http://schemas.microsoft.com/office/drawing/2014/main" id="{95843E8E-6BE1-3B0A-E260-EC288DDF161C}"/>
              </a:ext>
            </a:extLst>
          </p:cNvPr>
          <p:cNvSpPr/>
          <p:nvPr/>
        </p:nvSpPr>
        <p:spPr bwMode="auto">
          <a:xfrm flipH="1">
            <a:off x="9170055" y="3480313"/>
            <a:ext cx="94780" cy="246228"/>
          </a:xfrm>
          <a:prstGeom prst="roundRect">
            <a:avLst>
              <a:gd name="adj" fmla="val 30598"/>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852889" name="Gruppieren 2852888">
            <a:extLst>
              <a:ext uri="{FF2B5EF4-FFF2-40B4-BE49-F238E27FC236}">
                <a16:creationId xmlns:a16="http://schemas.microsoft.com/office/drawing/2014/main" id="{D026C3DA-27ED-AF49-B06C-BD469FA7740F}"/>
              </a:ext>
            </a:extLst>
          </p:cNvPr>
          <p:cNvGrpSpPr/>
          <p:nvPr/>
        </p:nvGrpSpPr>
        <p:grpSpPr>
          <a:xfrm>
            <a:off x="9175752" y="3726578"/>
            <a:ext cx="83387" cy="189095"/>
            <a:chOff x="9172850" y="3757058"/>
            <a:chExt cx="83387" cy="189095"/>
          </a:xfrm>
          <a:solidFill>
            <a:srgbClr val="464B71"/>
          </a:solidFill>
        </p:grpSpPr>
        <p:sp>
          <p:nvSpPr>
            <p:cNvPr id="2852890" name="Abgerundetes Rechteck 373">
              <a:extLst>
                <a:ext uri="{FF2B5EF4-FFF2-40B4-BE49-F238E27FC236}">
                  <a16:creationId xmlns:a16="http://schemas.microsoft.com/office/drawing/2014/main" id="{191870C8-BEB0-3D72-E510-C0B9C27C9C19}"/>
                </a:ext>
              </a:extLst>
            </p:cNvPr>
            <p:cNvSpPr/>
            <p:nvPr/>
          </p:nvSpPr>
          <p:spPr bwMode="auto">
            <a:xfrm flipH="1">
              <a:off x="9222909" y="3757060"/>
              <a:ext cx="33328" cy="189093"/>
            </a:xfrm>
            <a:prstGeom prst="roundRect">
              <a:avLst>
                <a:gd name="adj" fmla="val 50000"/>
              </a:avLst>
            </a:prstGeom>
            <a:grp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52891" name="Abgerundetes Rechteck 374">
              <a:extLst>
                <a:ext uri="{FF2B5EF4-FFF2-40B4-BE49-F238E27FC236}">
                  <a16:creationId xmlns:a16="http://schemas.microsoft.com/office/drawing/2014/main" id="{F87CDC8C-C6DD-0BF9-9379-5A603E47BBA9}"/>
                </a:ext>
              </a:extLst>
            </p:cNvPr>
            <p:cNvSpPr/>
            <p:nvPr/>
          </p:nvSpPr>
          <p:spPr bwMode="auto">
            <a:xfrm flipH="1">
              <a:off x="9172850" y="3757058"/>
              <a:ext cx="33328" cy="189093"/>
            </a:xfrm>
            <a:prstGeom prst="roundRect">
              <a:avLst>
                <a:gd name="adj" fmla="val 50000"/>
              </a:avLst>
            </a:prstGeom>
            <a:grp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852892" name="Abgerundetes Rechteck 375">
            <a:extLst>
              <a:ext uri="{FF2B5EF4-FFF2-40B4-BE49-F238E27FC236}">
                <a16:creationId xmlns:a16="http://schemas.microsoft.com/office/drawing/2014/main" id="{ECEF8FDB-7766-7695-8B3F-5C0481A8FCC6}"/>
              </a:ext>
            </a:extLst>
          </p:cNvPr>
          <p:cNvSpPr/>
          <p:nvPr/>
        </p:nvSpPr>
        <p:spPr bwMode="auto">
          <a:xfrm rot="20700000">
            <a:off x="9283467" y="3495983"/>
            <a:ext cx="33328" cy="180538"/>
          </a:xfrm>
          <a:prstGeom prst="roundRect">
            <a:avLst>
              <a:gd name="adj" fmla="val 50000"/>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52893" name="Abgerundetes Rechteck 376">
            <a:extLst>
              <a:ext uri="{FF2B5EF4-FFF2-40B4-BE49-F238E27FC236}">
                <a16:creationId xmlns:a16="http://schemas.microsoft.com/office/drawing/2014/main" id="{A05F716E-69FB-B18C-3A51-2939E3ACD156}"/>
              </a:ext>
            </a:extLst>
          </p:cNvPr>
          <p:cNvSpPr/>
          <p:nvPr/>
        </p:nvSpPr>
        <p:spPr bwMode="auto">
          <a:xfrm rot="900000" flipH="1">
            <a:off x="9118127" y="3495979"/>
            <a:ext cx="33328" cy="180538"/>
          </a:xfrm>
          <a:prstGeom prst="roundRect">
            <a:avLst>
              <a:gd name="adj" fmla="val 50000"/>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52894" name="Ellipse 2852893">
            <a:extLst>
              <a:ext uri="{FF2B5EF4-FFF2-40B4-BE49-F238E27FC236}">
                <a16:creationId xmlns:a16="http://schemas.microsoft.com/office/drawing/2014/main" id="{C15342F4-E903-C9AE-B4C9-6A058A58C387}"/>
              </a:ext>
            </a:extLst>
          </p:cNvPr>
          <p:cNvSpPr/>
          <p:nvPr/>
        </p:nvSpPr>
        <p:spPr bwMode="auto">
          <a:xfrm flipH="1">
            <a:off x="9030676" y="3957917"/>
            <a:ext cx="72096" cy="72097"/>
          </a:xfrm>
          <a:prstGeom prst="ellipse">
            <a:avLst/>
          </a:prstGeom>
          <a:solidFill>
            <a:schemeClr val="bg1"/>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52895" name="Abgerundetes Rechteck 362">
            <a:extLst>
              <a:ext uri="{FF2B5EF4-FFF2-40B4-BE49-F238E27FC236}">
                <a16:creationId xmlns:a16="http://schemas.microsoft.com/office/drawing/2014/main" id="{B6D1F03E-12DF-4981-3B25-33762ED57183}"/>
              </a:ext>
            </a:extLst>
          </p:cNvPr>
          <p:cNvSpPr/>
          <p:nvPr/>
        </p:nvSpPr>
        <p:spPr bwMode="auto">
          <a:xfrm flipH="1">
            <a:off x="9032572" y="4032108"/>
            <a:ext cx="69450" cy="172680"/>
          </a:xfrm>
          <a:prstGeom prst="roundRect">
            <a:avLst>
              <a:gd name="adj" fmla="val 30598"/>
            </a:avLst>
          </a:prstGeom>
          <a:solidFill>
            <a:schemeClr val="bg1"/>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852896" name="Gruppieren 2852895">
            <a:extLst>
              <a:ext uri="{FF2B5EF4-FFF2-40B4-BE49-F238E27FC236}">
                <a16:creationId xmlns:a16="http://schemas.microsoft.com/office/drawing/2014/main" id="{EAD34B46-71BF-87A8-C787-FE6DA41A4392}"/>
              </a:ext>
            </a:extLst>
          </p:cNvPr>
          <p:cNvGrpSpPr/>
          <p:nvPr/>
        </p:nvGrpSpPr>
        <p:grpSpPr>
          <a:xfrm>
            <a:off x="9036747" y="4204812"/>
            <a:ext cx="61101" cy="132613"/>
            <a:chOff x="9034621" y="4235292"/>
            <a:chExt cx="61101" cy="132613"/>
          </a:xfrm>
        </p:grpSpPr>
        <p:sp>
          <p:nvSpPr>
            <p:cNvPr id="2852897" name="Abgerundetes Rechteck 363">
              <a:extLst>
                <a:ext uri="{FF2B5EF4-FFF2-40B4-BE49-F238E27FC236}">
                  <a16:creationId xmlns:a16="http://schemas.microsoft.com/office/drawing/2014/main" id="{D9BFEF7D-52C0-2209-269A-6BEBB21A2594}"/>
                </a:ext>
              </a:extLst>
            </p:cNvPr>
            <p:cNvSpPr/>
            <p:nvPr/>
          </p:nvSpPr>
          <p:spPr bwMode="auto">
            <a:xfrm flipH="1">
              <a:off x="9071301" y="4235294"/>
              <a:ext cx="24421" cy="132611"/>
            </a:xfrm>
            <a:prstGeom prst="roundRect">
              <a:avLst>
                <a:gd name="adj" fmla="val 50000"/>
              </a:avLst>
            </a:prstGeom>
            <a:solidFill>
              <a:schemeClr val="bg1"/>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52898" name="Abgerundetes Rechteck 364">
              <a:extLst>
                <a:ext uri="{FF2B5EF4-FFF2-40B4-BE49-F238E27FC236}">
                  <a16:creationId xmlns:a16="http://schemas.microsoft.com/office/drawing/2014/main" id="{F141A859-53EC-100A-E879-9E8FA9E1972F}"/>
                </a:ext>
              </a:extLst>
            </p:cNvPr>
            <p:cNvSpPr/>
            <p:nvPr/>
          </p:nvSpPr>
          <p:spPr bwMode="auto">
            <a:xfrm flipH="1">
              <a:off x="9034621" y="4235292"/>
              <a:ext cx="24421" cy="132611"/>
            </a:xfrm>
            <a:prstGeom prst="roundRect">
              <a:avLst>
                <a:gd name="adj" fmla="val 50000"/>
              </a:avLst>
            </a:prstGeom>
            <a:solidFill>
              <a:schemeClr val="bg1"/>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852899" name="Abgerundetes Rechteck 365">
            <a:extLst>
              <a:ext uri="{FF2B5EF4-FFF2-40B4-BE49-F238E27FC236}">
                <a16:creationId xmlns:a16="http://schemas.microsoft.com/office/drawing/2014/main" id="{4195A678-8341-EFD7-605C-314A2BC094D0}"/>
              </a:ext>
            </a:extLst>
          </p:cNvPr>
          <p:cNvSpPr/>
          <p:nvPr/>
        </p:nvSpPr>
        <p:spPr bwMode="auto">
          <a:xfrm rot="20700000">
            <a:off x="9115672" y="4043098"/>
            <a:ext cx="24421" cy="126611"/>
          </a:xfrm>
          <a:prstGeom prst="roundRect">
            <a:avLst>
              <a:gd name="adj" fmla="val 50000"/>
            </a:avLst>
          </a:prstGeom>
          <a:solidFill>
            <a:schemeClr val="bg1"/>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52900" name="Abgerundetes Rechteck 366">
            <a:extLst>
              <a:ext uri="{FF2B5EF4-FFF2-40B4-BE49-F238E27FC236}">
                <a16:creationId xmlns:a16="http://schemas.microsoft.com/office/drawing/2014/main" id="{0E072C0E-A473-A041-5225-763550DE28CC}"/>
              </a:ext>
            </a:extLst>
          </p:cNvPr>
          <p:cNvSpPr/>
          <p:nvPr/>
        </p:nvSpPr>
        <p:spPr bwMode="auto">
          <a:xfrm rot="900000" flipH="1">
            <a:off x="8994514" y="4043093"/>
            <a:ext cx="24421" cy="126611"/>
          </a:xfrm>
          <a:prstGeom prst="roundRect">
            <a:avLst>
              <a:gd name="adj" fmla="val 50000"/>
            </a:avLst>
          </a:prstGeom>
          <a:solidFill>
            <a:schemeClr val="bg1"/>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52901" name="Ellipse 2852900">
            <a:extLst>
              <a:ext uri="{FF2B5EF4-FFF2-40B4-BE49-F238E27FC236}">
                <a16:creationId xmlns:a16="http://schemas.microsoft.com/office/drawing/2014/main" id="{A8293BDA-B1DA-ADDD-5755-0F50BD7C09FF}"/>
              </a:ext>
            </a:extLst>
          </p:cNvPr>
          <p:cNvSpPr/>
          <p:nvPr/>
        </p:nvSpPr>
        <p:spPr bwMode="auto">
          <a:xfrm flipH="1">
            <a:off x="8891867" y="3957917"/>
            <a:ext cx="72096" cy="72097"/>
          </a:xfrm>
          <a:prstGeom prst="ellipse">
            <a:avLst/>
          </a:prstGeom>
          <a:solidFill>
            <a:schemeClr val="bg1"/>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52902" name="Abgerundetes Rechteck 356">
            <a:extLst>
              <a:ext uri="{FF2B5EF4-FFF2-40B4-BE49-F238E27FC236}">
                <a16:creationId xmlns:a16="http://schemas.microsoft.com/office/drawing/2014/main" id="{2CE4BA13-8357-43C8-D86B-21384B43F0C9}"/>
              </a:ext>
            </a:extLst>
          </p:cNvPr>
          <p:cNvSpPr/>
          <p:nvPr/>
        </p:nvSpPr>
        <p:spPr bwMode="auto">
          <a:xfrm flipH="1">
            <a:off x="8893763" y="4032108"/>
            <a:ext cx="69450" cy="172680"/>
          </a:xfrm>
          <a:prstGeom prst="roundRect">
            <a:avLst>
              <a:gd name="adj" fmla="val 30598"/>
            </a:avLst>
          </a:prstGeom>
          <a:solidFill>
            <a:schemeClr val="bg1"/>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852903" name="Gruppieren 2852902">
            <a:extLst>
              <a:ext uri="{FF2B5EF4-FFF2-40B4-BE49-F238E27FC236}">
                <a16:creationId xmlns:a16="http://schemas.microsoft.com/office/drawing/2014/main" id="{B2D99F4A-B307-5F48-EF46-2B0E3ED07011}"/>
              </a:ext>
            </a:extLst>
          </p:cNvPr>
          <p:cNvGrpSpPr/>
          <p:nvPr/>
        </p:nvGrpSpPr>
        <p:grpSpPr>
          <a:xfrm>
            <a:off x="8897938" y="4204812"/>
            <a:ext cx="61101" cy="132613"/>
            <a:chOff x="8895812" y="4235292"/>
            <a:chExt cx="61101" cy="132613"/>
          </a:xfrm>
        </p:grpSpPr>
        <p:sp>
          <p:nvSpPr>
            <p:cNvPr id="2852904" name="Abgerundetes Rechteck 357">
              <a:extLst>
                <a:ext uri="{FF2B5EF4-FFF2-40B4-BE49-F238E27FC236}">
                  <a16:creationId xmlns:a16="http://schemas.microsoft.com/office/drawing/2014/main" id="{1620D8BE-0670-96F0-33EA-723B8533B0FB}"/>
                </a:ext>
              </a:extLst>
            </p:cNvPr>
            <p:cNvSpPr/>
            <p:nvPr/>
          </p:nvSpPr>
          <p:spPr bwMode="auto">
            <a:xfrm flipH="1">
              <a:off x="8932492" y="4235294"/>
              <a:ext cx="24421" cy="132611"/>
            </a:xfrm>
            <a:prstGeom prst="roundRect">
              <a:avLst>
                <a:gd name="adj" fmla="val 50000"/>
              </a:avLst>
            </a:prstGeom>
            <a:solidFill>
              <a:schemeClr val="bg1"/>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52905" name="Abgerundetes Rechteck 358">
              <a:extLst>
                <a:ext uri="{FF2B5EF4-FFF2-40B4-BE49-F238E27FC236}">
                  <a16:creationId xmlns:a16="http://schemas.microsoft.com/office/drawing/2014/main" id="{FCF06B92-1881-167B-69F1-A99B80073DEE}"/>
                </a:ext>
              </a:extLst>
            </p:cNvPr>
            <p:cNvSpPr/>
            <p:nvPr/>
          </p:nvSpPr>
          <p:spPr bwMode="auto">
            <a:xfrm flipH="1">
              <a:off x="8895812" y="4235292"/>
              <a:ext cx="24421" cy="132611"/>
            </a:xfrm>
            <a:prstGeom prst="roundRect">
              <a:avLst>
                <a:gd name="adj" fmla="val 50000"/>
              </a:avLst>
            </a:prstGeom>
            <a:solidFill>
              <a:schemeClr val="bg1"/>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852906" name="Abgerundetes Rechteck 359">
            <a:extLst>
              <a:ext uri="{FF2B5EF4-FFF2-40B4-BE49-F238E27FC236}">
                <a16:creationId xmlns:a16="http://schemas.microsoft.com/office/drawing/2014/main" id="{50A76250-B0A5-85E3-EF06-BA2D79DE94FD}"/>
              </a:ext>
            </a:extLst>
          </p:cNvPr>
          <p:cNvSpPr/>
          <p:nvPr/>
        </p:nvSpPr>
        <p:spPr bwMode="auto">
          <a:xfrm rot="20700000">
            <a:off x="8976863" y="4043098"/>
            <a:ext cx="24421" cy="126611"/>
          </a:xfrm>
          <a:prstGeom prst="roundRect">
            <a:avLst>
              <a:gd name="adj" fmla="val 50000"/>
            </a:avLst>
          </a:prstGeom>
          <a:solidFill>
            <a:schemeClr val="bg1"/>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52907" name="Abgerundetes Rechteck 360">
            <a:extLst>
              <a:ext uri="{FF2B5EF4-FFF2-40B4-BE49-F238E27FC236}">
                <a16:creationId xmlns:a16="http://schemas.microsoft.com/office/drawing/2014/main" id="{0A4D2B50-9344-3C56-683B-AE3BCB260DAC}"/>
              </a:ext>
            </a:extLst>
          </p:cNvPr>
          <p:cNvSpPr/>
          <p:nvPr/>
        </p:nvSpPr>
        <p:spPr bwMode="auto">
          <a:xfrm rot="900000" flipH="1">
            <a:off x="8855705" y="4043093"/>
            <a:ext cx="24421" cy="126611"/>
          </a:xfrm>
          <a:prstGeom prst="roundRect">
            <a:avLst>
              <a:gd name="adj" fmla="val 50000"/>
            </a:avLst>
          </a:prstGeom>
          <a:solidFill>
            <a:schemeClr val="bg1"/>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852908" name="Gruppieren 2852907">
            <a:extLst>
              <a:ext uri="{FF2B5EF4-FFF2-40B4-BE49-F238E27FC236}">
                <a16:creationId xmlns:a16="http://schemas.microsoft.com/office/drawing/2014/main" id="{1C7D02DB-AED4-5068-135B-F7F6EFDC304D}"/>
              </a:ext>
            </a:extLst>
          </p:cNvPr>
          <p:cNvGrpSpPr/>
          <p:nvPr/>
        </p:nvGrpSpPr>
        <p:grpSpPr>
          <a:xfrm>
            <a:off x="8326302" y="2716645"/>
            <a:ext cx="145579" cy="379508"/>
            <a:chOff x="8326302" y="2716645"/>
            <a:chExt cx="145579" cy="379508"/>
          </a:xfrm>
        </p:grpSpPr>
        <p:sp>
          <p:nvSpPr>
            <p:cNvPr id="2852909" name="Ellipse 2852908">
              <a:extLst>
                <a:ext uri="{FF2B5EF4-FFF2-40B4-BE49-F238E27FC236}">
                  <a16:creationId xmlns:a16="http://schemas.microsoft.com/office/drawing/2014/main" id="{BD6A60A5-8B5E-8E09-19EB-8E0DB692606E}"/>
                </a:ext>
              </a:extLst>
            </p:cNvPr>
            <p:cNvSpPr/>
            <p:nvPr/>
          </p:nvSpPr>
          <p:spPr bwMode="auto">
            <a:xfrm flipH="1">
              <a:off x="8362464" y="2716645"/>
              <a:ext cx="72096" cy="72097"/>
            </a:xfrm>
            <a:prstGeom prst="ellipse">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52910" name="Abgerundetes Rechteck 587">
              <a:extLst>
                <a:ext uri="{FF2B5EF4-FFF2-40B4-BE49-F238E27FC236}">
                  <a16:creationId xmlns:a16="http://schemas.microsoft.com/office/drawing/2014/main" id="{2B86D78D-38F6-2C22-4FA6-7FD7E3544B0C}"/>
                </a:ext>
              </a:extLst>
            </p:cNvPr>
            <p:cNvSpPr/>
            <p:nvPr/>
          </p:nvSpPr>
          <p:spPr bwMode="auto">
            <a:xfrm flipH="1">
              <a:off x="8364360" y="2790836"/>
              <a:ext cx="69450" cy="172680"/>
            </a:xfrm>
            <a:prstGeom prst="roundRect">
              <a:avLst>
                <a:gd name="adj" fmla="val 30598"/>
              </a:avLst>
            </a:prstGeom>
            <a:solidFill>
              <a:srgbClr val="FFFFFF"/>
            </a:solidFill>
            <a:ln w="9525">
              <a:solidFill>
                <a:srgbClr val="464B7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852911" name="Gruppieren 2852910">
              <a:extLst>
                <a:ext uri="{FF2B5EF4-FFF2-40B4-BE49-F238E27FC236}">
                  <a16:creationId xmlns:a16="http://schemas.microsoft.com/office/drawing/2014/main" id="{73EBA959-58DE-AA6E-D79C-6814D8EDA1F9}"/>
                </a:ext>
              </a:extLst>
            </p:cNvPr>
            <p:cNvGrpSpPr/>
            <p:nvPr/>
          </p:nvGrpSpPr>
          <p:grpSpPr>
            <a:xfrm>
              <a:off x="8368535" y="2963540"/>
              <a:ext cx="61101" cy="132613"/>
              <a:chOff x="8366409" y="2994020"/>
              <a:chExt cx="61101" cy="132613"/>
            </a:xfrm>
            <a:solidFill>
              <a:schemeClr val="bg1"/>
            </a:solidFill>
          </p:grpSpPr>
          <p:sp>
            <p:nvSpPr>
              <p:cNvPr id="2852914" name="Abgerundetes Rechteck 588">
                <a:extLst>
                  <a:ext uri="{FF2B5EF4-FFF2-40B4-BE49-F238E27FC236}">
                    <a16:creationId xmlns:a16="http://schemas.microsoft.com/office/drawing/2014/main" id="{D273D901-9FDA-3CA9-2A5E-BC5A3AC8207D}"/>
                  </a:ext>
                </a:extLst>
              </p:cNvPr>
              <p:cNvSpPr/>
              <p:nvPr/>
            </p:nvSpPr>
            <p:spPr bwMode="auto">
              <a:xfrm flipH="1">
                <a:off x="8403089" y="2994022"/>
                <a:ext cx="24421" cy="132611"/>
              </a:xfrm>
              <a:prstGeom prst="roundRect">
                <a:avLst>
                  <a:gd name="adj" fmla="val 50000"/>
                </a:avLst>
              </a:prstGeom>
              <a:grpFill/>
              <a:ln w="9525">
                <a:solidFill>
                  <a:srgbClr val="464B7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52915" name="Abgerundetes Rechteck 589">
                <a:extLst>
                  <a:ext uri="{FF2B5EF4-FFF2-40B4-BE49-F238E27FC236}">
                    <a16:creationId xmlns:a16="http://schemas.microsoft.com/office/drawing/2014/main" id="{462D8034-313B-45E7-A4FC-932D0E38A40F}"/>
                  </a:ext>
                </a:extLst>
              </p:cNvPr>
              <p:cNvSpPr/>
              <p:nvPr/>
            </p:nvSpPr>
            <p:spPr bwMode="auto">
              <a:xfrm flipH="1">
                <a:off x="8366409" y="2994020"/>
                <a:ext cx="24421" cy="132611"/>
              </a:xfrm>
              <a:prstGeom prst="roundRect">
                <a:avLst>
                  <a:gd name="adj" fmla="val 50000"/>
                </a:avLst>
              </a:prstGeom>
              <a:grpFill/>
              <a:ln w="9525">
                <a:solidFill>
                  <a:srgbClr val="464B7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852912" name="Abgerundetes Rechteck 590">
              <a:extLst>
                <a:ext uri="{FF2B5EF4-FFF2-40B4-BE49-F238E27FC236}">
                  <a16:creationId xmlns:a16="http://schemas.microsoft.com/office/drawing/2014/main" id="{7AE5C9CA-85DB-0E39-1596-39193078E42C}"/>
                </a:ext>
              </a:extLst>
            </p:cNvPr>
            <p:cNvSpPr/>
            <p:nvPr/>
          </p:nvSpPr>
          <p:spPr bwMode="auto">
            <a:xfrm rot="20700000">
              <a:off x="8447460" y="2801826"/>
              <a:ext cx="24421" cy="126611"/>
            </a:xfrm>
            <a:prstGeom prst="roundRect">
              <a:avLst>
                <a:gd name="adj" fmla="val 50000"/>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52913" name="Abgerundetes Rechteck 591">
              <a:extLst>
                <a:ext uri="{FF2B5EF4-FFF2-40B4-BE49-F238E27FC236}">
                  <a16:creationId xmlns:a16="http://schemas.microsoft.com/office/drawing/2014/main" id="{46B48353-296B-5231-9A64-FE50CA4A63EE}"/>
                </a:ext>
              </a:extLst>
            </p:cNvPr>
            <p:cNvSpPr/>
            <p:nvPr/>
          </p:nvSpPr>
          <p:spPr bwMode="auto">
            <a:xfrm rot="900000" flipH="1">
              <a:off x="8326302" y="2801821"/>
              <a:ext cx="24421" cy="126611"/>
            </a:xfrm>
            <a:prstGeom prst="roundRect">
              <a:avLst>
                <a:gd name="adj" fmla="val 50000"/>
              </a:avLst>
            </a:prstGeom>
            <a:solidFill>
              <a:srgbClr val="464B7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 name="Gruppieren 1">
            <a:extLst>
              <a:ext uri="{FF2B5EF4-FFF2-40B4-BE49-F238E27FC236}">
                <a16:creationId xmlns:a16="http://schemas.microsoft.com/office/drawing/2014/main" id="{7D259838-0264-F5E1-12A5-7E6413C03431}"/>
              </a:ext>
            </a:extLst>
          </p:cNvPr>
          <p:cNvGrpSpPr/>
          <p:nvPr/>
        </p:nvGrpSpPr>
        <p:grpSpPr>
          <a:xfrm>
            <a:off x="2774598" y="1632802"/>
            <a:ext cx="1212495" cy="1196915"/>
            <a:chOff x="2774598" y="1249083"/>
            <a:chExt cx="1212495" cy="1196915"/>
          </a:xfrm>
        </p:grpSpPr>
        <p:sp>
          <p:nvSpPr>
            <p:cNvPr id="3" name="Ellipse 2">
              <a:extLst>
                <a:ext uri="{FF2B5EF4-FFF2-40B4-BE49-F238E27FC236}">
                  <a16:creationId xmlns:a16="http://schemas.microsoft.com/office/drawing/2014/main" id="{4B0951DE-8791-982B-71B7-EECA584EAD28}"/>
                </a:ext>
              </a:extLst>
            </p:cNvPr>
            <p:cNvSpPr/>
            <p:nvPr/>
          </p:nvSpPr>
          <p:spPr bwMode="auto">
            <a:xfrm flipH="1">
              <a:off x="3483257" y="1519346"/>
              <a:ext cx="120546" cy="120547"/>
            </a:xfrm>
            <a:prstGeom prst="ellipse">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 name="Abgerundetes Rechteck 189">
              <a:extLst>
                <a:ext uri="{FF2B5EF4-FFF2-40B4-BE49-F238E27FC236}">
                  <a16:creationId xmlns:a16="http://schemas.microsoft.com/office/drawing/2014/main" id="{852CCFD1-F846-F760-FD4E-5D9BAC8351F4}"/>
                </a:ext>
              </a:extLst>
            </p:cNvPr>
            <p:cNvSpPr/>
            <p:nvPr/>
          </p:nvSpPr>
          <p:spPr bwMode="auto">
            <a:xfrm flipH="1">
              <a:off x="3486428" y="1643394"/>
              <a:ext cx="116121" cy="288723"/>
            </a:xfrm>
            <a:prstGeom prst="roundRect">
              <a:avLst>
                <a:gd name="adj" fmla="val 30598"/>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5" name="Gruppieren 4">
              <a:extLst>
                <a:ext uri="{FF2B5EF4-FFF2-40B4-BE49-F238E27FC236}">
                  <a16:creationId xmlns:a16="http://schemas.microsoft.com/office/drawing/2014/main" id="{A9DDAAEE-C1F3-450B-6099-2E3C060D19EB}"/>
                </a:ext>
              </a:extLst>
            </p:cNvPr>
            <p:cNvGrpSpPr/>
            <p:nvPr/>
          </p:nvGrpSpPr>
          <p:grpSpPr>
            <a:xfrm>
              <a:off x="3493407" y="1932157"/>
              <a:ext cx="102162" cy="221730"/>
              <a:chOff x="3489853" y="2337087"/>
              <a:chExt cx="102162" cy="221730"/>
            </a:xfrm>
          </p:grpSpPr>
          <p:sp>
            <p:nvSpPr>
              <p:cNvPr id="4577282" name="Abgerundetes Rechteck 190">
                <a:extLst>
                  <a:ext uri="{FF2B5EF4-FFF2-40B4-BE49-F238E27FC236}">
                    <a16:creationId xmlns:a16="http://schemas.microsoft.com/office/drawing/2014/main" id="{B0CA4CED-0909-436C-EF04-2DBD88818769}"/>
                  </a:ext>
                </a:extLst>
              </p:cNvPr>
              <p:cNvSpPr/>
              <p:nvPr/>
            </p:nvSpPr>
            <p:spPr bwMode="auto">
              <a:xfrm flipH="1">
                <a:off x="3551183" y="2337090"/>
                <a:ext cx="40832" cy="221727"/>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577283" name="Abgerundetes Rechteck 191">
                <a:extLst>
                  <a:ext uri="{FF2B5EF4-FFF2-40B4-BE49-F238E27FC236}">
                    <a16:creationId xmlns:a16="http://schemas.microsoft.com/office/drawing/2014/main" id="{07C6BE50-9458-0434-C7CE-C99A22593793}"/>
                  </a:ext>
                </a:extLst>
              </p:cNvPr>
              <p:cNvSpPr/>
              <p:nvPr/>
            </p:nvSpPr>
            <p:spPr bwMode="auto">
              <a:xfrm flipH="1">
                <a:off x="3489853" y="2337087"/>
                <a:ext cx="40832" cy="221727"/>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6" name="Abgerundetes Rechteck 192">
              <a:extLst>
                <a:ext uri="{FF2B5EF4-FFF2-40B4-BE49-F238E27FC236}">
                  <a16:creationId xmlns:a16="http://schemas.microsoft.com/office/drawing/2014/main" id="{7C7EEE38-8AC8-55B6-4637-A09F9630E0A3}"/>
                </a:ext>
              </a:extLst>
            </p:cNvPr>
            <p:cNvSpPr/>
            <p:nvPr/>
          </p:nvSpPr>
          <p:spPr bwMode="auto">
            <a:xfrm rot="20700000">
              <a:off x="3625372" y="1661769"/>
              <a:ext cx="40832" cy="211696"/>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7" name="Abgerundetes Rechteck 193">
              <a:extLst>
                <a:ext uri="{FF2B5EF4-FFF2-40B4-BE49-F238E27FC236}">
                  <a16:creationId xmlns:a16="http://schemas.microsoft.com/office/drawing/2014/main" id="{C5BBF037-95F4-C7CD-E18A-E87AA9CDD2D2}"/>
                </a:ext>
              </a:extLst>
            </p:cNvPr>
            <p:cNvSpPr/>
            <p:nvPr/>
          </p:nvSpPr>
          <p:spPr bwMode="auto">
            <a:xfrm rot="900000" flipH="1">
              <a:off x="3422794" y="1661760"/>
              <a:ext cx="40832" cy="211696"/>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8" name="Ellipse 7">
              <a:extLst>
                <a:ext uri="{FF2B5EF4-FFF2-40B4-BE49-F238E27FC236}">
                  <a16:creationId xmlns:a16="http://schemas.microsoft.com/office/drawing/2014/main" id="{EE275E62-D623-B86B-3206-5C9CF84FA118}"/>
                </a:ext>
              </a:extLst>
            </p:cNvPr>
            <p:cNvSpPr/>
            <p:nvPr/>
          </p:nvSpPr>
          <p:spPr bwMode="auto">
            <a:xfrm flipH="1">
              <a:off x="3737414" y="1249083"/>
              <a:ext cx="164514" cy="171888"/>
            </a:xfrm>
            <a:prstGeom prst="ellipse">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9" name="Abgerundetes Rechteck 245">
              <a:extLst>
                <a:ext uri="{FF2B5EF4-FFF2-40B4-BE49-F238E27FC236}">
                  <a16:creationId xmlns:a16="http://schemas.microsoft.com/office/drawing/2014/main" id="{5B453835-3FC0-1721-78D6-BBE958D75B60}"/>
                </a:ext>
              </a:extLst>
            </p:cNvPr>
            <p:cNvSpPr/>
            <p:nvPr/>
          </p:nvSpPr>
          <p:spPr bwMode="auto">
            <a:xfrm flipH="1">
              <a:off x="3741741" y="1425972"/>
              <a:ext cx="158474" cy="411696"/>
            </a:xfrm>
            <a:prstGeom prst="roundRect">
              <a:avLst>
                <a:gd name="adj" fmla="val 30598"/>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10" name="Gruppieren 9">
              <a:extLst>
                <a:ext uri="{FF2B5EF4-FFF2-40B4-BE49-F238E27FC236}">
                  <a16:creationId xmlns:a16="http://schemas.microsoft.com/office/drawing/2014/main" id="{1FDDE22E-C9E6-3388-0E40-9F79BA18645A}"/>
                </a:ext>
              </a:extLst>
            </p:cNvPr>
            <p:cNvGrpSpPr/>
            <p:nvPr/>
          </p:nvGrpSpPr>
          <p:grpSpPr>
            <a:xfrm>
              <a:off x="3751266" y="1837729"/>
              <a:ext cx="139424" cy="316169"/>
              <a:chOff x="3746415" y="2242659"/>
              <a:chExt cx="139424" cy="316169"/>
            </a:xfrm>
          </p:grpSpPr>
          <p:sp>
            <p:nvSpPr>
              <p:cNvPr id="4577280" name="Abgerundetes Rechteck 246">
                <a:extLst>
                  <a:ext uri="{FF2B5EF4-FFF2-40B4-BE49-F238E27FC236}">
                    <a16:creationId xmlns:a16="http://schemas.microsoft.com/office/drawing/2014/main" id="{4773C188-17A7-B513-9A68-45FC9057544D}"/>
                  </a:ext>
                </a:extLst>
              </p:cNvPr>
              <p:cNvSpPr/>
              <p:nvPr/>
            </p:nvSpPr>
            <p:spPr bwMode="auto">
              <a:xfrm flipH="1">
                <a:off x="3830114" y="2242662"/>
                <a:ext cx="55725" cy="316166"/>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577281" name="Abgerundetes Rechteck 247">
                <a:extLst>
                  <a:ext uri="{FF2B5EF4-FFF2-40B4-BE49-F238E27FC236}">
                    <a16:creationId xmlns:a16="http://schemas.microsoft.com/office/drawing/2014/main" id="{30FB2CCC-DB85-9AB0-8EC5-E32DF3E356E4}"/>
                  </a:ext>
                </a:extLst>
              </p:cNvPr>
              <p:cNvSpPr/>
              <p:nvPr/>
            </p:nvSpPr>
            <p:spPr bwMode="auto">
              <a:xfrm flipH="1">
                <a:off x="3746415" y="2242659"/>
                <a:ext cx="55725" cy="316166"/>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11" name="Abgerundetes Rechteck 248">
              <a:extLst>
                <a:ext uri="{FF2B5EF4-FFF2-40B4-BE49-F238E27FC236}">
                  <a16:creationId xmlns:a16="http://schemas.microsoft.com/office/drawing/2014/main" id="{C285D94D-30D0-7DAA-72CE-19E78F188903}"/>
                </a:ext>
              </a:extLst>
            </p:cNvPr>
            <p:cNvSpPr/>
            <p:nvPr/>
          </p:nvSpPr>
          <p:spPr bwMode="auto">
            <a:xfrm rot="20700000">
              <a:off x="3931368" y="1452172"/>
              <a:ext cx="55725" cy="301861"/>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2" name="Abgerundetes Rechteck 249">
              <a:extLst>
                <a:ext uri="{FF2B5EF4-FFF2-40B4-BE49-F238E27FC236}">
                  <a16:creationId xmlns:a16="http://schemas.microsoft.com/office/drawing/2014/main" id="{1D68F341-652E-6F7F-CA76-59814778F7DA}"/>
                </a:ext>
              </a:extLst>
            </p:cNvPr>
            <p:cNvSpPr/>
            <p:nvPr/>
          </p:nvSpPr>
          <p:spPr bwMode="auto">
            <a:xfrm rot="900000" flipH="1">
              <a:off x="3654917" y="1452165"/>
              <a:ext cx="55725" cy="301861"/>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13" name="Gruppieren 12">
              <a:extLst>
                <a:ext uri="{FF2B5EF4-FFF2-40B4-BE49-F238E27FC236}">
                  <a16:creationId xmlns:a16="http://schemas.microsoft.com/office/drawing/2014/main" id="{E6A5FC82-D9B7-E755-C78E-0DC6E537DE8B}"/>
                </a:ext>
              </a:extLst>
            </p:cNvPr>
            <p:cNvGrpSpPr/>
            <p:nvPr/>
          </p:nvGrpSpPr>
          <p:grpSpPr>
            <a:xfrm>
              <a:off x="2774598" y="1541183"/>
              <a:ext cx="564265" cy="904815"/>
              <a:chOff x="2869848" y="1249083"/>
              <a:chExt cx="564265" cy="904815"/>
            </a:xfrm>
          </p:grpSpPr>
          <p:sp>
            <p:nvSpPr>
              <p:cNvPr id="14" name="Ellipse 13">
                <a:extLst>
                  <a:ext uri="{FF2B5EF4-FFF2-40B4-BE49-F238E27FC236}">
                    <a16:creationId xmlns:a16="http://schemas.microsoft.com/office/drawing/2014/main" id="{EA44956D-9813-F05D-C487-D8EC07E76B5E}"/>
                  </a:ext>
                </a:extLst>
              </p:cNvPr>
              <p:cNvSpPr/>
              <p:nvPr/>
            </p:nvSpPr>
            <p:spPr bwMode="auto">
              <a:xfrm flipH="1">
                <a:off x="3251166" y="1519346"/>
                <a:ext cx="120546" cy="120547"/>
              </a:xfrm>
              <a:prstGeom prst="ellipse">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52869" name="Abgerundetes Rechteck 231">
                <a:extLst>
                  <a:ext uri="{FF2B5EF4-FFF2-40B4-BE49-F238E27FC236}">
                    <a16:creationId xmlns:a16="http://schemas.microsoft.com/office/drawing/2014/main" id="{9B7A9420-554E-987A-F451-D19B5E1436AE}"/>
                  </a:ext>
                </a:extLst>
              </p:cNvPr>
              <p:cNvSpPr/>
              <p:nvPr/>
            </p:nvSpPr>
            <p:spPr bwMode="auto">
              <a:xfrm flipH="1">
                <a:off x="3254337" y="1643394"/>
                <a:ext cx="116121" cy="288723"/>
              </a:xfrm>
              <a:prstGeom prst="roundRect">
                <a:avLst>
                  <a:gd name="adj" fmla="val 30598"/>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852916" name="Gruppieren 2852915">
                <a:extLst>
                  <a:ext uri="{FF2B5EF4-FFF2-40B4-BE49-F238E27FC236}">
                    <a16:creationId xmlns:a16="http://schemas.microsoft.com/office/drawing/2014/main" id="{15FCA0A2-9B2D-DF2C-57C7-AFFF562B6006}"/>
                  </a:ext>
                </a:extLst>
              </p:cNvPr>
              <p:cNvGrpSpPr/>
              <p:nvPr/>
            </p:nvGrpSpPr>
            <p:grpSpPr>
              <a:xfrm>
                <a:off x="3261316" y="1932157"/>
                <a:ext cx="102162" cy="221730"/>
                <a:chOff x="3257762" y="2337087"/>
                <a:chExt cx="102162" cy="221730"/>
              </a:xfrm>
            </p:grpSpPr>
            <p:sp>
              <p:nvSpPr>
                <p:cNvPr id="2852926" name="Abgerundetes Rechteck 232">
                  <a:extLst>
                    <a:ext uri="{FF2B5EF4-FFF2-40B4-BE49-F238E27FC236}">
                      <a16:creationId xmlns:a16="http://schemas.microsoft.com/office/drawing/2014/main" id="{61BECB6F-2263-E46D-15CA-4A45B9969993}"/>
                    </a:ext>
                  </a:extLst>
                </p:cNvPr>
                <p:cNvSpPr/>
                <p:nvPr/>
              </p:nvSpPr>
              <p:spPr bwMode="auto">
                <a:xfrm flipH="1">
                  <a:off x="3319092" y="2337090"/>
                  <a:ext cx="40832" cy="221727"/>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52927" name="Abgerundetes Rechteck 233">
                  <a:extLst>
                    <a:ext uri="{FF2B5EF4-FFF2-40B4-BE49-F238E27FC236}">
                      <a16:creationId xmlns:a16="http://schemas.microsoft.com/office/drawing/2014/main" id="{4F71370E-B9F6-D149-DE61-EB4DB0AB163B}"/>
                    </a:ext>
                  </a:extLst>
                </p:cNvPr>
                <p:cNvSpPr/>
                <p:nvPr/>
              </p:nvSpPr>
              <p:spPr bwMode="auto">
                <a:xfrm flipH="1">
                  <a:off x="3257762" y="2337087"/>
                  <a:ext cx="40832" cy="221727"/>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852917" name="Abgerundetes Rechteck 234">
                <a:extLst>
                  <a:ext uri="{FF2B5EF4-FFF2-40B4-BE49-F238E27FC236}">
                    <a16:creationId xmlns:a16="http://schemas.microsoft.com/office/drawing/2014/main" id="{5A49BAC4-8F98-4173-DFBB-720C5B316A93}"/>
                  </a:ext>
                </a:extLst>
              </p:cNvPr>
              <p:cNvSpPr/>
              <p:nvPr/>
            </p:nvSpPr>
            <p:spPr bwMode="auto">
              <a:xfrm rot="20700000">
                <a:off x="3393281" y="1661769"/>
                <a:ext cx="40832" cy="211696"/>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52918" name="Abgerundetes Rechteck 235">
                <a:extLst>
                  <a:ext uri="{FF2B5EF4-FFF2-40B4-BE49-F238E27FC236}">
                    <a16:creationId xmlns:a16="http://schemas.microsoft.com/office/drawing/2014/main" id="{F7CE60AC-6F2A-8DE5-570D-D950D8D514E1}"/>
                  </a:ext>
                </a:extLst>
              </p:cNvPr>
              <p:cNvSpPr/>
              <p:nvPr/>
            </p:nvSpPr>
            <p:spPr bwMode="auto">
              <a:xfrm rot="900000" flipH="1">
                <a:off x="3190703" y="1661760"/>
                <a:ext cx="40832" cy="211696"/>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52919" name="Ellipse 2852918">
                <a:extLst>
                  <a:ext uri="{FF2B5EF4-FFF2-40B4-BE49-F238E27FC236}">
                    <a16:creationId xmlns:a16="http://schemas.microsoft.com/office/drawing/2014/main" id="{B1A11FAF-6355-3D96-AD8E-3D0C6FAFA367}"/>
                  </a:ext>
                </a:extLst>
              </p:cNvPr>
              <p:cNvSpPr/>
              <p:nvPr/>
            </p:nvSpPr>
            <p:spPr bwMode="auto">
              <a:xfrm flipH="1">
                <a:off x="2952345" y="1249083"/>
                <a:ext cx="164514" cy="171888"/>
              </a:xfrm>
              <a:prstGeom prst="ellipse">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52920" name="Abgerundetes Rechteck 238">
                <a:extLst>
                  <a:ext uri="{FF2B5EF4-FFF2-40B4-BE49-F238E27FC236}">
                    <a16:creationId xmlns:a16="http://schemas.microsoft.com/office/drawing/2014/main" id="{98D3AAC5-10FF-0126-0A15-8737EA9CC1CE}"/>
                  </a:ext>
                </a:extLst>
              </p:cNvPr>
              <p:cNvSpPr/>
              <p:nvPr/>
            </p:nvSpPr>
            <p:spPr bwMode="auto">
              <a:xfrm flipH="1">
                <a:off x="2956672" y="1425972"/>
                <a:ext cx="158474" cy="411696"/>
              </a:xfrm>
              <a:prstGeom prst="roundRect">
                <a:avLst>
                  <a:gd name="adj" fmla="val 30598"/>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852921" name="Gruppieren 2852920">
                <a:extLst>
                  <a:ext uri="{FF2B5EF4-FFF2-40B4-BE49-F238E27FC236}">
                    <a16:creationId xmlns:a16="http://schemas.microsoft.com/office/drawing/2014/main" id="{BE8C3977-4052-C674-D034-33F9835908B5}"/>
                  </a:ext>
                </a:extLst>
              </p:cNvPr>
              <p:cNvGrpSpPr/>
              <p:nvPr/>
            </p:nvGrpSpPr>
            <p:grpSpPr>
              <a:xfrm>
                <a:off x="2966197" y="1837729"/>
                <a:ext cx="139424" cy="316169"/>
                <a:chOff x="2961346" y="2242659"/>
                <a:chExt cx="139424" cy="316169"/>
              </a:xfrm>
            </p:grpSpPr>
            <p:sp>
              <p:nvSpPr>
                <p:cNvPr id="2852924" name="Abgerundetes Rechteck 239">
                  <a:extLst>
                    <a:ext uri="{FF2B5EF4-FFF2-40B4-BE49-F238E27FC236}">
                      <a16:creationId xmlns:a16="http://schemas.microsoft.com/office/drawing/2014/main" id="{508BD290-C7CF-3FF1-AD3F-3EBBB19C2F4A}"/>
                    </a:ext>
                  </a:extLst>
                </p:cNvPr>
                <p:cNvSpPr/>
                <p:nvPr/>
              </p:nvSpPr>
              <p:spPr bwMode="auto">
                <a:xfrm flipH="1">
                  <a:off x="3045045" y="2242662"/>
                  <a:ext cx="55725" cy="316166"/>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52925" name="Abgerundetes Rechteck 240">
                  <a:extLst>
                    <a:ext uri="{FF2B5EF4-FFF2-40B4-BE49-F238E27FC236}">
                      <a16:creationId xmlns:a16="http://schemas.microsoft.com/office/drawing/2014/main" id="{5CEF9425-3E17-04AB-799E-D9690CDC04CF}"/>
                    </a:ext>
                  </a:extLst>
                </p:cNvPr>
                <p:cNvSpPr/>
                <p:nvPr/>
              </p:nvSpPr>
              <p:spPr bwMode="auto">
                <a:xfrm flipH="1">
                  <a:off x="2961346" y="2242659"/>
                  <a:ext cx="55725" cy="316166"/>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852922" name="Abgerundetes Rechteck 241">
                <a:extLst>
                  <a:ext uri="{FF2B5EF4-FFF2-40B4-BE49-F238E27FC236}">
                    <a16:creationId xmlns:a16="http://schemas.microsoft.com/office/drawing/2014/main" id="{048F83B6-2A43-0CB8-8EB6-EA7EC42F0C1B}"/>
                  </a:ext>
                </a:extLst>
              </p:cNvPr>
              <p:cNvSpPr/>
              <p:nvPr/>
            </p:nvSpPr>
            <p:spPr bwMode="auto">
              <a:xfrm rot="20700000">
                <a:off x="3146299" y="1452172"/>
                <a:ext cx="55725" cy="301861"/>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52923" name="Abgerundetes Rechteck 242">
                <a:extLst>
                  <a:ext uri="{FF2B5EF4-FFF2-40B4-BE49-F238E27FC236}">
                    <a16:creationId xmlns:a16="http://schemas.microsoft.com/office/drawing/2014/main" id="{7E1684E0-41DE-FB8A-875B-6187A23EDA03}"/>
                  </a:ext>
                </a:extLst>
              </p:cNvPr>
              <p:cNvSpPr/>
              <p:nvPr/>
            </p:nvSpPr>
            <p:spPr bwMode="auto">
              <a:xfrm rot="900000" flipH="1">
                <a:off x="2869848" y="1452165"/>
                <a:ext cx="55725" cy="301861"/>
              </a:xfrm>
              <a:prstGeom prst="roundRect">
                <a:avLst>
                  <a:gd name="adj" fmla="val 50000"/>
                </a:avLst>
              </a:prstGeom>
              <a:solidFill>
                <a:schemeClr val="bg1"/>
              </a:solidFill>
              <a:ln w="9525">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sp>
        <p:nvSpPr>
          <p:cNvPr id="4577291" name="Rechteck 4577290">
            <a:extLst>
              <a:ext uri="{FF2B5EF4-FFF2-40B4-BE49-F238E27FC236}">
                <a16:creationId xmlns:a16="http://schemas.microsoft.com/office/drawing/2014/main" id="{196433F2-F7BB-B586-CB48-EDB30173AF99}"/>
              </a:ext>
            </a:extLst>
          </p:cNvPr>
          <p:cNvSpPr/>
          <p:nvPr/>
        </p:nvSpPr>
        <p:spPr>
          <a:xfrm>
            <a:off x="2" y="6614160"/>
            <a:ext cx="9311638" cy="243841"/>
          </a:xfrm>
          <a:prstGeom prst="rect">
            <a:avLst/>
          </a:prstGeom>
          <a:no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empirische</a:t>
            </a:r>
            <a:r>
              <a:rPr lang="en-US" sz="1000" i="1" dirty="0">
                <a:solidFill>
                  <a:srgbClr val="FFFFFF">
                    <a:lumMod val="50000"/>
                  </a:srgbClr>
                </a:solidFill>
              </a:rPr>
              <a:t> </a:t>
            </a:r>
            <a:r>
              <a:rPr lang="en-US" sz="1000" i="1" dirty="0" err="1">
                <a:solidFill>
                  <a:srgbClr val="FFFFFF">
                    <a:lumMod val="50000"/>
                  </a:srgbClr>
                </a:solidFill>
              </a:rPr>
              <a:t>Sozialforschung</a:t>
            </a:r>
            <a:r>
              <a:rPr lang="en-US" sz="1000" i="1" dirty="0">
                <a:solidFill>
                  <a:srgbClr val="FFFFFF">
                    <a:lumMod val="50000"/>
                  </a:srgbClr>
                </a:solidFill>
              </a:rPr>
              <a:t>.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61–68.</a:t>
            </a:r>
            <a:endParaRPr lang="de-DE" sz="1000" dirty="0">
              <a:solidFill>
                <a:srgbClr val="FFFFFF">
                  <a:lumMod val="50000"/>
                </a:srgbClr>
              </a:solidFill>
            </a:endParaRPr>
          </a:p>
        </p:txBody>
      </p:sp>
      <p:pic>
        <p:nvPicPr>
          <p:cNvPr id="4577284" name="Grafik 4577283" descr="Ein Bild, das Text, Screenshot, Schrift, Grafikdesign enthält.&#10;&#10;Automatisch generierte Beschreibung">
            <a:extLst>
              <a:ext uri="{FF2B5EF4-FFF2-40B4-BE49-F238E27FC236}">
                <a16:creationId xmlns:a16="http://schemas.microsoft.com/office/drawing/2014/main" id="{17D6A225-2291-0D34-A4DA-B2556B07C75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360000">
            <a:off x="9390538" y="6191925"/>
            <a:ext cx="409019" cy="5760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4752946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fade">
                                      <p:cBhvr>
                                        <p:cTn id="13" dur="500"/>
                                        <p:tgtEl>
                                          <p:spTgt spid="16"/>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8"/>
                                        </p:tgtEl>
                                        <p:attrNameLst>
                                          <p:attrName>style.visibility</p:attrName>
                                        </p:attrNameLst>
                                      </p:cBhvr>
                                      <p:to>
                                        <p:strVal val="visible"/>
                                      </p:to>
                                    </p:set>
                                    <p:animEffect transition="in" filter="fade">
                                      <p:cBhvr>
                                        <p:cTn id="16" dur="500"/>
                                        <p:tgtEl>
                                          <p:spTgt spid="18"/>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500"/>
                                        <p:tgtEl>
                                          <p:spTgt spid="19"/>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20"/>
                                        </p:tgtEl>
                                        <p:attrNameLst>
                                          <p:attrName>style.visibility</p:attrName>
                                        </p:attrNameLst>
                                      </p:cBhvr>
                                      <p:to>
                                        <p:strVal val="visible"/>
                                      </p:to>
                                    </p:set>
                                    <p:animEffect transition="in" filter="fade">
                                      <p:cBhvr>
                                        <p:cTn id="22" dur="500"/>
                                        <p:tgtEl>
                                          <p:spTgt spid="20"/>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Effect transition="in" filter="fade">
                                      <p:cBhvr>
                                        <p:cTn id="25" dur="500"/>
                                        <p:tgtEl>
                                          <p:spTgt spid="21"/>
                                        </p:tgtEl>
                                      </p:cBhvr>
                                    </p:animEffect>
                                  </p:childTnLst>
                                </p:cTn>
                              </p:par>
                              <p:par>
                                <p:cTn id="26" presetID="10" presetClass="entr" presetSubtype="0" fill="hold" nodeType="withEffect">
                                  <p:stCondLst>
                                    <p:cond delay="0"/>
                                  </p:stCondLst>
                                  <p:childTnLst>
                                    <p:set>
                                      <p:cBhvr>
                                        <p:cTn id="27" dur="1" fill="hold">
                                          <p:stCondLst>
                                            <p:cond delay="0"/>
                                          </p:stCondLst>
                                        </p:cTn>
                                        <p:tgtEl>
                                          <p:spTgt spid="22"/>
                                        </p:tgtEl>
                                        <p:attrNameLst>
                                          <p:attrName>style.visibility</p:attrName>
                                        </p:attrNameLst>
                                      </p:cBhvr>
                                      <p:to>
                                        <p:strVal val="visible"/>
                                      </p:to>
                                    </p:set>
                                    <p:animEffect transition="in" filter="fade">
                                      <p:cBhvr>
                                        <p:cTn id="28" dur="500"/>
                                        <p:tgtEl>
                                          <p:spTgt spid="22"/>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500"/>
                                        <p:tgtEl>
                                          <p:spTgt spid="25"/>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26"/>
                                        </p:tgtEl>
                                        <p:attrNameLst>
                                          <p:attrName>style.visibility</p:attrName>
                                        </p:attrNameLst>
                                      </p:cBhvr>
                                      <p:to>
                                        <p:strVal val="visible"/>
                                      </p:to>
                                    </p:set>
                                    <p:animEffect transition="in" filter="fade">
                                      <p:cBhvr>
                                        <p:cTn id="34" dur="500"/>
                                        <p:tgtEl>
                                          <p:spTgt spid="26"/>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58"/>
                                        </p:tgtEl>
                                        <p:attrNameLst>
                                          <p:attrName>style.visibility</p:attrName>
                                        </p:attrNameLst>
                                      </p:cBhvr>
                                      <p:to>
                                        <p:strVal val="visible"/>
                                      </p:to>
                                    </p:set>
                                    <p:animEffect transition="in" filter="fade">
                                      <p:cBhvr>
                                        <p:cTn id="37" dur="500"/>
                                        <p:tgtEl>
                                          <p:spTgt spid="58"/>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59"/>
                                        </p:tgtEl>
                                        <p:attrNameLst>
                                          <p:attrName>style.visibility</p:attrName>
                                        </p:attrNameLst>
                                      </p:cBhvr>
                                      <p:to>
                                        <p:strVal val="visible"/>
                                      </p:to>
                                    </p:set>
                                    <p:animEffect transition="in" filter="fade">
                                      <p:cBhvr>
                                        <p:cTn id="40" dur="500"/>
                                        <p:tgtEl>
                                          <p:spTgt spid="59"/>
                                        </p:tgtEl>
                                      </p:cBhvr>
                                    </p:animEffect>
                                  </p:childTnLst>
                                </p:cTn>
                              </p:par>
                              <p:par>
                                <p:cTn id="41" presetID="10" presetClass="entr" presetSubtype="0" fill="hold" nodeType="withEffect">
                                  <p:stCondLst>
                                    <p:cond delay="0"/>
                                  </p:stCondLst>
                                  <p:childTnLst>
                                    <p:set>
                                      <p:cBhvr>
                                        <p:cTn id="42" dur="1" fill="hold">
                                          <p:stCondLst>
                                            <p:cond delay="0"/>
                                          </p:stCondLst>
                                        </p:cTn>
                                        <p:tgtEl>
                                          <p:spTgt spid="60"/>
                                        </p:tgtEl>
                                        <p:attrNameLst>
                                          <p:attrName>style.visibility</p:attrName>
                                        </p:attrNameLst>
                                      </p:cBhvr>
                                      <p:to>
                                        <p:strVal val="visible"/>
                                      </p:to>
                                    </p:set>
                                    <p:animEffect transition="in" filter="fade">
                                      <p:cBhvr>
                                        <p:cTn id="43" dur="500"/>
                                        <p:tgtEl>
                                          <p:spTgt spid="60"/>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63"/>
                                        </p:tgtEl>
                                        <p:attrNameLst>
                                          <p:attrName>style.visibility</p:attrName>
                                        </p:attrNameLst>
                                      </p:cBhvr>
                                      <p:to>
                                        <p:strVal val="visible"/>
                                      </p:to>
                                    </p:set>
                                    <p:animEffect transition="in" filter="fade">
                                      <p:cBhvr>
                                        <p:cTn id="46" dur="500"/>
                                        <p:tgtEl>
                                          <p:spTgt spid="63"/>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852864"/>
                                        </p:tgtEl>
                                        <p:attrNameLst>
                                          <p:attrName>style.visibility</p:attrName>
                                        </p:attrNameLst>
                                      </p:cBhvr>
                                      <p:to>
                                        <p:strVal val="visible"/>
                                      </p:to>
                                    </p:set>
                                    <p:animEffect transition="in" filter="fade">
                                      <p:cBhvr>
                                        <p:cTn id="49" dur="500"/>
                                        <p:tgtEl>
                                          <p:spTgt spid="2852864"/>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852865"/>
                                        </p:tgtEl>
                                        <p:attrNameLst>
                                          <p:attrName>style.visibility</p:attrName>
                                        </p:attrNameLst>
                                      </p:cBhvr>
                                      <p:to>
                                        <p:strVal val="visible"/>
                                      </p:to>
                                    </p:set>
                                    <p:animEffect transition="in" filter="fade">
                                      <p:cBhvr>
                                        <p:cTn id="52" dur="500"/>
                                        <p:tgtEl>
                                          <p:spTgt spid="2852865"/>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852866"/>
                                        </p:tgtEl>
                                        <p:attrNameLst>
                                          <p:attrName>style.visibility</p:attrName>
                                        </p:attrNameLst>
                                      </p:cBhvr>
                                      <p:to>
                                        <p:strVal val="visible"/>
                                      </p:to>
                                    </p:set>
                                    <p:animEffect transition="in" filter="fade">
                                      <p:cBhvr>
                                        <p:cTn id="55" dur="500"/>
                                        <p:tgtEl>
                                          <p:spTgt spid="2852866"/>
                                        </p:tgtEl>
                                      </p:cBhvr>
                                    </p:animEffect>
                                  </p:childTnLst>
                                </p:cTn>
                              </p:par>
                              <p:par>
                                <p:cTn id="56" presetID="10" presetClass="entr" presetSubtype="0" fill="hold" nodeType="withEffect">
                                  <p:stCondLst>
                                    <p:cond delay="0"/>
                                  </p:stCondLst>
                                  <p:childTnLst>
                                    <p:set>
                                      <p:cBhvr>
                                        <p:cTn id="57" dur="1" fill="hold">
                                          <p:stCondLst>
                                            <p:cond delay="0"/>
                                          </p:stCondLst>
                                        </p:cTn>
                                        <p:tgtEl>
                                          <p:spTgt spid="2852867"/>
                                        </p:tgtEl>
                                        <p:attrNameLst>
                                          <p:attrName>style.visibility</p:attrName>
                                        </p:attrNameLst>
                                      </p:cBhvr>
                                      <p:to>
                                        <p:strVal val="visible"/>
                                      </p:to>
                                    </p:set>
                                    <p:animEffect transition="in" filter="fade">
                                      <p:cBhvr>
                                        <p:cTn id="58" dur="500"/>
                                        <p:tgtEl>
                                          <p:spTgt spid="2852867"/>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2852871"/>
                                        </p:tgtEl>
                                        <p:attrNameLst>
                                          <p:attrName>style.visibility</p:attrName>
                                        </p:attrNameLst>
                                      </p:cBhvr>
                                      <p:to>
                                        <p:strVal val="visible"/>
                                      </p:to>
                                    </p:set>
                                    <p:animEffect transition="in" filter="fade">
                                      <p:cBhvr>
                                        <p:cTn id="61" dur="500"/>
                                        <p:tgtEl>
                                          <p:spTgt spid="2852871"/>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852872"/>
                                        </p:tgtEl>
                                        <p:attrNameLst>
                                          <p:attrName>style.visibility</p:attrName>
                                        </p:attrNameLst>
                                      </p:cBhvr>
                                      <p:to>
                                        <p:strVal val="visible"/>
                                      </p:to>
                                    </p:set>
                                    <p:animEffect transition="in" filter="fade">
                                      <p:cBhvr>
                                        <p:cTn id="64" dur="500"/>
                                        <p:tgtEl>
                                          <p:spTgt spid="2852872"/>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2852873"/>
                                        </p:tgtEl>
                                        <p:attrNameLst>
                                          <p:attrName>style.visibility</p:attrName>
                                        </p:attrNameLst>
                                      </p:cBhvr>
                                      <p:to>
                                        <p:strVal val="visible"/>
                                      </p:to>
                                    </p:set>
                                    <p:animEffect transition="in" filter="fade">
                                      <p:cBhvr>
                                        <p:cTn id="67" dur="500"/>
                                        <p:tgtEl>
                                          <p:spTgt spid="2852873"/>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2852874"/>
                                        </p:tgtEl>
                                        <p:attrNameLst>
                                          <p:attrName>style.visibility</p:attrName>
                                        </p:attrNameLst>
                                      </p:cBhvr>
                                      <p:to>
                                        <p:strVal val="visible"/>
                                      </p:to>
                                    </p:set>
                                    <p:animEffect transition="in" filter="fade">
                                      <p:cBhvr>
                                        <p:cTn id="70" dur="500"/>
                                        <p:tgtEl>
                                          <p:spTgt spid="2852874"/>
                                        </p:tgtEl>
                                      </p:cBhvr>
                                    </p:animEffect>
                                  </p:childTnLst>
                                </p:cTn>
                              </p:par>
                              <p:par>
                                <p:cTn id="71" presetID="10" presetClass="entr" presetSubtype="0" fill="hold" nodeType="withEffect">
                                  <p:stCondLst>
                                    <p:cond delay="0"/>
                                  </p:stCondLst>
                                  <p:childTnLst>
                                    <p:set>
                                      <p:cBhvr>
                                        <p:cTn id="72" dur="1" fill="hold">
                                          <p:stCondLst>
                                            <p:cond delay="0"/>
                                          </p:stCondLst>
                                        </p:cTn>
                                        <p:tgtEl>
                                          <p:spTgt spid="2852875"/>
                                        </p:tgtEl>
                                        <p:attrNameLst>
                                          <p:attrName>style.visibility</p:attrName>
                                        </p:attrNameLst>
                                      </p:cBhvr>
                                      <p:to>
                                        <p:strVal val="visible"/>
                                      </p:to>
                                    </p:set>
                                    <p:animEffect transition="in" filter="fade">
                                      <p:cBhvr>
                                        <p:cTn id="73" dur="500"/>
                                        <p:tgtEl>
                                          <p:spTgt spid="2852875"/>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2852878"/>
                                        </p:tgtEl>
                                        <p:attrNameLst>
                                          <p:attrName>style.visibility</p:attrName>
                                        </p:attrNameLst>
                                      </p:cBhvr>
                                      <p:to>
                                        <p:strVal val="visible"/>
                                      </p:to>
                                    </p:set>
                                    <p:animEffect transition="in" filter="fade">
                                      <p:cBhvr>
                                        <p:cTn id="76" dur="500"/>
                                        <p:tgtEl>
                                          <p:spTgt spid="2852878"/>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2852879"/>
                                        </p:tgtEl>
                                        <p:attrNameLst>
                                          <p:attrName>style.visibility</p:attrName>
                                        </p:attrNameLst>
                                      </p:cBhvr>
                                      <p:to>
                                        <p:strVal val="visible"/>
                                      </p:to>
                                    </p:set>
                                    <p:animEffect transition="in" filter="fade">
                                      <p:cBhvr>
                                        <p:cTn id="79" dur="500"/>
                                        <p:tgtEl>
                                          <p:spTgt spid="2852879"/>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2852880"/>
                                        </p:tgtEl>
                                        <p:attrNameLst>
                                          <p:attrName>style.visibility</p:attrName>
                                        </p:attrNameLst>
                                      </p:cBhvr>
                                      <p:to>
                                        <p:strVal val="visible"/>
                                      </p:to>
                                    </p:set>
                                    <p:animEffect transition="in" filter="fade">
                                      <p:cBhvr>
                                        <p:cTn id="82" dur="500"/>
                                        <p:tgtEl>
                                          <p:spTgt spid="2852880"/>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2852881"/>
                                        </p:tgtEl>
                                        <p:attrNameLst>
                                          <p:attrName>style.visibility</p:attrName>
                                        </p:attrNameLst>
                                      </p:cBhvr>
                                      <p:to>
                                        <p:strVal val="visible"/>
                                      </p:to>
                                    </p:set>
                                    <p:animEffect transition="in" filter="fade">
                                      <p:cBhvr>
                                        <p:cTn id="85" dur="500"/>
                                        <p:tgtEl>
                                          <p:spTgt spid="2852881"/>
                                        </p:tgtEl>
                                      </p:cBhvr>
                                    </p:animEffect>
                                  </p:childTnLst>
                                </p:cTn>
                              </p:par>
                              <p:par>
                                <p:cTn id="86" presetID="10" presetClass="entr" presetSubtype="0" fill="hold" nodeType="withEffect">
                                  <p:stCondLst>
                                    <p:cond delay="0"/>
                                  </p:stCondLst>
                                  <p:childTnLst>
                                    <p:set>
                                      <p:cBhvr>
                                        <p:cTn id="87" dur="1" fill="hold">
                                          <p:stCondLst>
                                            <p:cond delay="0"/>
                                          </p:stCondLst>
                                        </p:cTn>
                                        <p:tgtEl>
                                          <p:spTgt spid="2852882"/>
                                        </p:tgtEl>
                                        <p:attrNameLst>
                                          <p:attrName>style.visibility</p:attrName>
                                        </p:attrNameLst>
                                      </p:cBhvr>
                                      <p:to>
                                        <p:strVal val="visible"/>
                                      </p:to>
                                    </p:set>
                                    <p:animEffect transition="in" filter="fade">
                                      <p:cBhvr>
                                        <p:cTn id="88" dur="500"/>
                                        <p:tgtEl>
                                          <p:spTgt spid="2852882"/>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2852885"/>
                                        </p:tgtEl>
                                        <p:attrNameLst>
                                          <p:attrName>style.visibility</p:attrName>
                                        </p:attrNameLst>
                                      </p:cBhvr>
                                      <p:to>
                                        <p:strVal val="visible"/>
                                      </p:to>
                                    </p:set>
                                    <p:animEffect transition="in" filter="fade">
                                      <p:cBhvr>
                                        <p:cTn id="91" dur="500"/>
                                        <p:tgtEl>
                                          <p:spTgt spid="2852885"/>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2852886"/>
                                        </p:tgtEl>
                                        <p:attrNameLst>
                                          <p:attrName>style.visibility</p:attrName>
                                        </p:attrNameLst>
                                      </p:cBhvr>
                                      <p:to>
                                        <p:strVal val="visible"/>
                                      </p:to>
                                    </p:set>
                                    <p:animEffect transition="in" filter="fade">
                                      <p:cBhvr>
                                        <p:cTn id="94" dur="500"/>
                                        <p:tgtEl>
                                          <p:spTgt spid="2852886"/>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2852887"/>
                                        </p:tgtEl>
                                        <p:attrNameLst>
                                          <p:attrName>style.visibility</p:attrName>
                                        </p:attrNameLst>
                                      </p:cBhvr>
                                      <p:to>
                                        <p:strVal val="visible"/>
                                      </p:to>
                                    </p:set>
                                    <p:animEffect transition="in" filter="fade">
                                      <p:cBhvr>
                                        <p:cTn id="97" dur="500"/>
                                        <p:tgtEl>
                                          <p:spTgt spid="2852887"/>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2852888"/>
                                        </p:tgtEl>
                                        <p:attrNameLst>
                                          <p:attrName>style.visibility</p:attrName>
                                        </p:attrNameLst>
                                      </p:cBhvr>
                                      <p:to>
                                        <p:strVal val="visible"/>
                                      </p:to>
                                    </p:set>
                                    <p:animEffect transition="in" filter="fade">
                                      <p:cBhvr>
                                        <p:cTn id="100" dur="500"/>
                                        <p:tgtEl>
                                          <p:spTgt spid="2852888"/>
                                        </p:tgtEl>
                                      </p:cBhvr>
                                    </p:animEffect>
                                  </p:childTnLst>
                                </p:cTn>
                              </p:par>
                              <p:par>
                                <p:cTn id="101" presetID="10" presetClass="entr" presetSubtype="0" fill="hold" nodeType="withEffect">
                                  <p:stCondLst>
                                    <p:cond delay="0"/>
                                  </p:stCondLst>
                                  <p:childTnLst>
                                    <p:set>
                                      <p:cBhvr>
                                        <p:cTn id="102" dur="1" fill="hold">
                                          <p:stCondLst>
                                            <p:cond delay="0"/>
                                          </p:stCondLst>
                                        </p:cTn>
                                        <p:tgtEl>
                                          <p:spTgt spid="2852889"/>
                                        </p:tgtEl>
                                        <p:attrNameLst>
                                          <p:attrName>style.visibility</p:attrName>
                                        </p:attrNameLst>
                                      </p:cBhvr>
                                      <p:to>
                                        <p:strVal val="visible"/>
                                      </p:to>
                                    </p:set>
                                    <p:animEffect transition="in" filter="fade">
                                      <p:cBhvr>
                                        <p:cTn id="103" dur="500"/>
                                        <p:tgtEl>
                                          <p:spTgt spid="2852889"/>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2852892"/>
                                        </p:tgtEl>
                                        <p:attrNameLst>
                                          <p:attrName>style.visibility</p:attrName>
                                        </p:attrNameLst>
                                      </p:cBhvr>
                                      <p:to>
                                        <p:strVal val="visible"/>
                                      </p:to>
                                    </p:set>
                                    <p:animEffect transition="in" filter="fade">
                                      <p:cBhvr>
                                        <p:cTn id="106" dur="500"/>
                                        <p:tgtEl>
                                          <p:spTgt spid="2852892"/>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2852893"/>
                                        </p:tgtEl>
                                        <p:attrNameLst>
                                          <p:attrName>style.visibility</p:attrName>
                                        </p:attrNameLst>
                                      </p:cBhvr>
                                      <p:to>
                                        <p:strVal val="visible"/>
                                      </p:to>
                                    </p:set>
                                    <p:animEffect transition="in" filter="fade">
                                      <p:cBhvr>
                                        <p:cTn id="109" dur="500"/>
                                        <p:tgtEl>
                                          <p:spTgt spid="2852893"/>
                                        </p:tgtEl>
                                      </p:cBhvr>
                                    </p:animEffect>
                                  </p:childTnLst>
                                </p:cTn>
                              </p:par>
                              <p:par>
                                <p:cTn id="110" presetID="10" presetClass="entr" presetSubtype="0" fill="hold" grpId="0" nodeType="withEffect">
                                  <p:stCondLst>
                                    <p:cond delay="0"/>
                                  </p:stCondLst>
                                  <p:childTnLst>
                                    <p:set>
                                      <p:cBhvr>
                                        <p:cTn id="111" dur="1" fill="hold">
                                          <p:stCondLst>
                                            <p:cond delay="0"/>
                                          </p:stCondLst>
                                        </p:cTn>
                                        <p:tgtEl>
                                          <p:spTgt spid="2852894"/>
                                        </p:tgtEl>
                                        <p:attrNameLst>
                                          <p:attrName>style.visibility</p:attrName>
                                        </p:attrNameLst>
                                      </p:cBhvr>
                                      <p:to>
                                        <p:strVal val="visible"/>
                                      </p:to>
                                    </p:set>
                                    <p:animEffect transition="in" filter="fade">
                                      <p:cBhvr>
                                        <p:cTn id="112" dur="500"/>
                                        <p:tgtEl>
                                          <p:spTgt spid="2852894"/>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2852895"/>
                                        </p:tgtEl>
                                        <p:attrNameLst>
                                          <p:attrName>style.visibility</p:attrName>
                                        </p:attrNameLst>
                                      </p:cBhvr>
                                      <p:to>
                                        <p:strVal val="visible"/>
                                      </p:to>
                                    </p:set>
                                    <p:animEffect transition="in" filter="fade">
                                      <p:cBhvr>
                                        <p:cTn id="115" dur="500"/>
                                        <p:tgtEl>
                                          <p:spTgt spid="2852895"/>
                                        </p:tgtEl>
                                      </p:cBhvr>
                                    </p:animEffect>
                                  </p:childTnLst>
                                </p:cTn>
                              </p:par>
                              <p:par>
                                <p:cTn id="116" presetID="10" presetClass="entr" presetSubtype="0" fill="hold" nodeType="withEffect">
                                  <p:stCondLst>
                                    <p:cond delay="0"/>
                                  </p:stCondLst>
                                  <p:childTnLst>
                                    <p:set>
                                      <p:cBhvr>
                                        <p:cTn id="117" dur="1" fill="hold">
                                          <p:stCondLst>
                                            <p:cond delay="0"/>
                                          </p:stCondLst>
                                        </p:cTn>
                                        <p:tgtEl>
                                          <p:spTgt spid="2852896"/>
                                        </p:tgtEl>
                                        <p:attrNameLst>
                                          <p:attrName>style.visibility</p:attrName>
                                        </p:attrNameLst>
                                      </p:cBhvr>
                                      <p:to>
                                        <p:strVal val="visible"/>
                                      </p:to>
                                    </p:set>
                                    <p:animEffect transition="in" filter="fade">
                                      <p:cBhvr>
                                        <p:cTn id="118" dur="500"/>
                                        <p:tgtEl>
                                          <p:spTgt spid="2852896"/>
                                        </p:tgtEl>
                                      </p:cBhvr>
                                    </p:animEffect>
                                  </p:childTnLst>
                                </p:cTn>
                              </p:par>
                              <p:par>
                                <p:cTn id="119" presetID="10" presetClass="entr" presetSubtype="0" fill="hold" grpId="0" nodeType="withEffect">
                                  <p:stCondLst>
                                    <p:cond delay="0"/>
                                  </p:stCondLst>
                                  <p:childTnLst>
                                    <p:set>
                                      <p:cBhvr>
                                        <p:cTn id="120" dur="1" fill="hold">
                                          <p:stCondLst>
                                            <p:cond delay="0"/>
                                          </p:stCondLst>
                                        </p:cTn>
                                        <p:tgtEl>
                                          <p:spTgt spid="2852899"/>
                                        </p:tgtEl>
                                        <p:attrNameLst>
                                          <p:attrName>style.visibility</p:attrName>
                                        </p:attrNameLst>
                                      </p:cBhvr>
                                      <p:to>
                                        <p:strVal val="visible"/>
                                      </p:to>
                                    </p:set>
                                    <p:animEffect transition="in" filter="fade">
                                      <p:cBhvr>
                                        <p:cTn id="121" dur="500"/>
                                        <p:tgtEl>
                                          <p:spTgt spid="2852899"/>
                                        </p:tgtEl>
                                      </p:cBhvr>
                                    </p:animEffect>
                                  </p:childTnLst>
                                </p:cTn>
                              </p:par>
                              <p:par>
                                <p:cTn id="122" presetID="10" presetClass="entr" presetSubtype="0" fill="hold" grpId="0" nodeType="withEffect">
                                  <p:stCondLst>
                                    <p:cond delay="0"/>
                                  </p:stCondLst>
                                  <p:childTnLst>
                                    <p:set>
                                      <p:cBhvr>
                                        <p:cTn id="123" dur="1" fill="hold">
                                          <p:stCondLst>
                                            <p:cond delay="0"/>
                                          </p:stCondLst>
                                        </p:cTn>
                                        <p:tgtEl>
                                          <p:spTgt spid="2852900"/>
                                        </p:tgtEl>
                                        <p:attrNameLst>
                                          <p:attrName>style.visibility</p:attrName>
                                        </p:attrNameLst>
                                      </p:cBhvr>
                                      <p:to>
                                        <p:strVal val="visible"/>
                                      </p:to>
                                    </p:set>
                                    <p:animEffect transition="in" filter="fade">
                                      <p:cBhvr>
                                        <p:cTn id="124" dur="500"/>
                                        <p:tgtEl>
                                          <p:spTgt spid="2852900"/>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2852901"/>
                                        </p:tgtEl>
                                        <p:attrNameLst>
                                          <p:attrName>style.visibility</p:attrName>
                                        </p:attrNameLst>
                                      </p:cBhvr>
                                      <p:to>
                                        <p:strVal val="visible"/>
                                      </p:to>
                                    </p:set>
                                    <p:animEffect transition="in" filter="fade">
                                      <p:cBhvr>
                                        <p:cTn id="127" dur="500"/>
                                        <p:tgtEl>
                                          <p:spTgt spid="2852901"/>
                                        </p:tgtEl>
                                      </p:cBhvr>
                                    </p:animEffect>
                                  </p:childTnLst>
                                </p:cTn>
                              </p:par>
                              <p:par>
                                <p:cTn id="128" presetID="10" presetClass="entr" presetSubtype="0" fill="hold" grpId="0" nodeType="withEffect">
                                  <p:stCondLst>
                                    <p:cond delay="0"/>
                                  </p:stCondLst>
                                  <p:childTnLst>
                                    <p:set>
                                      <p:cBhvr>
                                        <p:cTn id="129" dur="1" fill="hold">
                                          <p:stCondLst>
                                            <p:cond delay="0"/>
                                          </p:stCondLst>
                                        </p:cTn>
                                        <p:tgtEl>
                                          <p:spTgt spid="2852902"/>
                                        </p:tgtEl>
                                        <p:attrNameLst>
                                          <p:attrName>style.visibility</p:attrName>
                                        </p:attrNameLst>
                                      </p:cBhvr>
                                      <p:to>
                                        <p:strVal val="visible"/>
                                      </p:to>
                                    </p:set>
                                    <p:animEffect transition="in" filter="fade">
                                      <p:cBhvr>
                                        <p:cTn id="130" dur="500"/>
                                        <p:tgtEl>
                                          <p:spTgt spid="2852902"/>
                                        </p:tgtEl>
                                      </p:cBhvr>
                                    </p:animEffect>
                                  </p:childTnLst>
                                </p:cTn>
                              </p:par>
                              <p:par>
                                <p:cTn id="131" presetID="10" presetClass="entr" presetSubtype="0" fill="hold" nodeType="withEffect">
                                  <p:stCondLst>
                                    <p:cond delay="0"/>
                                  </p:stCondLst>
                                  <p:childTnLst>
                                    <p:set>
                                      <p:cBhvr>
                                        <p:cTn id="132" dur="1" fill="hold">
                                          <p:stCondLst>
                                            <p:cond delay="0"/>
                                          </p:stCondLst>
                                        </p:cTn>
                                        <p:tgtEl>
                                          <p:spTgt spid="2852903"/>
                                        </p:tgtEl>
                                        <p:attrNameLst>
                                          <p:attrName>style.visibility</p:attrName>
                                        </p:attrNameLst>
                                      </p:cBhvr>
                                      <p:to>
                                        <p:strVal val="visible"/>
                                      </p:to>
                                    </p:set>
                                    <p:animEffect transition="in" filter="fade">
                                      <p:cBhvr>
                                        <p:cTn id="133" dur="500"/>
                                        <p:tgtEl>
                                          <p:spTgt spid="2852903"/>
                                        </p:tgtEl>
                                      </p:cBhvr>
                                    </p:animEffect>
                                  </p:childTnLst>
                                </p:cTn>
                              </p:par>
                              <p:par>
                                <p:cTn id="134" presetID="10" presetClass="entr" presetSubtype="0" fill="hold" grpId="0" nodeType="withEffect">
                                  <p:stCondLst>
                                    <p:cond delay="0"/>
                                  </p:stCondLst>
                                  <p:childTnLst>
                                    <p:set>
                                      <p:cBhvr>
                                        <p:cTn id="135" dur="1" fill="hold">
                                          <p:stCondLst>
                                            <p:cond delay="0"/>
                                          </p:stCondLst>
                                        </p:cTn>
                                        <p:tgtEl>
                                          <p:spTgt spid="2852906"/>
                                        </p:tgtEl>
                                        <p:attrNameLst>
                                          <p:attrName>style.visibility</p:attrName>
                                        </p:attrNameLst>
                                      </p:cBhvr>
                                      <p:to>
                                        <p:strVal val="visible"/>
                                      </p:to>
                                    </p:set>
                                    <p:animEffect transition="in" filter="fade">
                                      <p:cBhvr>
                                        <p:cTn id="136" dur="500"/>
                                        <p:tgtEl>
                                          <p:spTgt spid="2852906"/>
                                        </p:tgtEl>
                                      </p:cBhvr>
                                    </p:animEffect>
                                  </p:childTnLst>
                                </p:cTn>
                              </p:par>
                              <p:par>
                                <p:cTn id="137" presetID="10" presetClass="entr" presetSubtype="0" fill="hold" grpId="0" nodeType="withEffect">
                                  <p:stCondLst>
                                    <p:cond delay="0"/>
                                  </p:stCondLst>
                                  <p:childTnLst>
                                    <p:set>
                                      <p:cBhvr>
                                        <p:cTn id="138" dur="1" fill="hold">
                                          <p:stCondLst>
                                            <p:cond delay="0"/>
                                          </p:stCondLst>
                                        </p:cTn>
                                        <p:tgtEl>
                                          <p:spTgt spid="2852907"/>
                                        </p:tgtEl>
                                        <p:attrNameLst>
                                          <p:attrName>style.visibility</p:attrName>
                                        </p:attrNameLst>
                                      </p:cBhvr>
                                      <p:to>
                                        <p:strVal val="visible"/>
                                      </p:to>
                                    </p:set>
                                    <p:animEffect transition="in" filter="fade">
                                      <p:cBhvr>
                                        <p:cTn id="139" dur="500"/>
                                        <p:tgtEl>
                                          <p:spTgt spid="2852907"/>
                                        </p:tgtEl>
                                      </p:cBhvr>
                                    </p:animEffect>
                                  </p:childTnLst>
                                </p:cTn>
                              </p:par>
                              <p:par>
                                <p:cTn id="140" presetID="10" presetClass="entr" presetSubtype="0" fill="hold" nodeType="withEffect">
                                  <p:stCondLst>
                                    <p:cond delay="0"/>
                                  </p:stCondLst>
                                  <p:childTnLst>
                                    <p:set>
                                      <p:cBhvr>
                                        <p:cTn id="141" dur="1" fill="hold">
                                          <p:stCondLst>
                                            <p:cond delay="0"/>
                                          </p:stCondLst>
                                        </p:cTn>
                                        <p:tgtEl>
                                          <p:spTgt spid="27"/>
                                        </p:tgtEl>
                                        <p:attrNameLst>
                                          <p:attrName>style.visibility</p:attrName>
                                        </p:attrNameLst>
                                      </p:cBhvr>
                                      <p:to>
                                        <p:strVal val="visible"/>
                                      </p:to>
                                    </p:set>
                                    <p:animEffect transition="in" filter="fade">
                                      <p:cBhvr>
                                        <p:cTn id="142" dur="500"/>
                                        <p:tgtEl>
                                          <p:spTgt spid="27"/>
                                        </p:tgtEl>
                                      </p:cBhvr>
                                    </p:animEffect>
                                  </p:childTnLst>
                                </p:cTn>
                              </p:par>
                              <p:par>
                                <p:cTn id="143" presetID="10" presetClass="entr" presetSubtype="0" fill="hold" nodeType="withEffect">
                                  <p:stCondLst>
                                    <p:cond delay="0"/>
                                  </p:stCondLst>
                                  <p:childTnLst>
                                    <p:set>
                                      <p:cBhvr>
                                        <p:cTn id="144" dur="1" fill="hold">
                                          <p:stCondLst>
                                            <p:cond delay="0"/>
                                          </p:stCondLst>
                                        </p:cTn>
                                        <p:tgtEl>
                                          <p:spTgt spid="42"/>
                                        </p:tgtEl>
                                        <p:attrNameLst>
                                          <p:attrName>style.visibility</p:attrName>
                                        </p:attrNameLst>
                                      </p:cBhvr>
                                      <p:to>
                                        <p:strVal val="visible"/>
                                      </p:to>
                                    </p:set>
                                    <p:animEffect transition="in" filter="fade">
                                      <p:cBhvr>
                                        <p:cTn id="145" dur="500"/>
                                        <p:tgtEl>
                                          <p:spTgt spid="42"/>
                                        </p:tgtEl>
                                      </p:cBhvr>
                                    </p:animEffect>
                                  </p:childTnLst>
                                </p:cTn>
                              </p:par>
                              <p:par>
                                <p:cTn id="146" presetID="10" presetClass="entr" presetSubtype="0" fill="hold" nodeType="withEffect">
                                  <p:stCondLst>
                                    <p:cond delay="0"/>
                                  </p:stCondLst>
                                  <p:childTnLst>
                                    <p:set>
                                      <p:cBhvr>
                                        <p:cTn id="147" dur="1" fill="hold">
                                          <p:stCondLst>
                                            <p:cond delay="0"/>
                                          </p:stCondLst>
                                        </p:cTn>
                                        <p:tgtEl>
                                          <p:spTgt spid="50"/>
                                        </p:tgtEl>
                                        <p:attrNameLst>
                                          <p:attrName>style.visibility</p:attrName>
                                        </p:attrNameLst>
                                      </p:cBhvr>
                                      <p:to>
                                        <p:strVal val="visible"/>
                                      </p:to>
                                    </p:set>
                                    <p:animEffect transition="in" filter="fade">
                                      <p:cBhvr>
                                        <p:cTn id="148" dur="500"/>
                                        <p:tgtEl>
                                          <p:spTgt spid="50"/>
                                        </p:tgtEl>
                                      </p:cBhvr>
                                    </p:animEffect>
                                  </p:childTnLst>
                                </p:cTn>
                              </p:par>
                              <p:par>
                                <p:cTn id="149" presetID="10" presetClass="entr" presetSubtype="0" fill="hold" nodeType="withEffect">
                                  <p:stCondLst>
                                    <p:cond delay="0"/>
                                  </p:stCondLst>
                                  <p:childTnLst>
                                    <p:set>
                                      <p:cBhvr>
                                        <p:cTn id="150" dur="1" fill="hold">
                                          <p:stCondLst>
                                            <p:cond delay="0"/>
                                          </p:stCondLst>
                                        </p:cTn>
                                        <p:tgtEl>
                                          <p:spTgt spid="2852908"/>
                                        </p:tgtEl>
                                        <p:attrNameLst>
                                          <p:attrName>style.visibility</p:attrName>
                                        </p:attrNameLst>
                                      </p:cBhvr>
                                      <p:to>
                                        <p:strVal val="visible"/>
                                      </p:to>
                                    </p:set>
                                    <p:animEffect transition="in" filter="fade">
                                      <p:cBhvr>
                                        <p:cTn id="151" dur="500"/>
                                        <p:tgtEl>
                                          <p:spTgt spid="2852908"/>
                                        </p:tgtEl>
                                      </p:cBhvr>
                                    </p:animEffect>
                                  </p:childTnLst>
                                </p:cTn>
                              </p:par>
                            </p:childTnLst>
                          </p:cTn>
                        </p:par>
                        <p:par>
                          <p:cTn id="152" fill="hold">
                            <p:stCondLst>
                              <p:cond delay="1000"/>
                            </p:stCondLst>
                            <p:childTnLst>
                              <p:par>
                                <p:cTn id="153" presetID="10" presetClass="entr" presetSubtype="0" fill="hold" grpId="0" nodeType="afterEffect">
                                  <p:stCondLst>
                                    <p:cond delay="0"/>
                                  </p:stCondLst>
                                  <p:childTnLst>
                                    <p:set>
                                      <p:cBhvr>
                                        <p:cTn id="154" dur="1" fill="hold">
                                          <p:stCondLst>
                                            <p:cond delay="0"/>
                                          </p:stCondLst>
                                        </p:cTn>
                                        <p:tgtEl>
                                          <p:spTgt spid="15"/>
                                        </p:tgtEl>
                                        <p:attrNameLst>
                                          <p:attrName>style.visibility</p:attrName>
                                        </p:attrNameLst>
                                      </p:cBhvr>
                                      <p:to>
                                        <p:strVal val="visible"/>
                                      </p:to>
                                    </p:set>
                                    <p:animEffect transition="in" filter="fade">
                                      <p:cBhvr>
                                        <p:cTn id="155" dur="500"/>
                                        <p:tgtEl>
                                          <p:spTgt spid="15"/>
                                        </p:tgtEl>
                                      </p:cBhvr>
                                    </p:animEffect>
                                  </p:childTnLst>
                                </p:cTn>
                              </p:par>
                            </p:childTnLst>
                          </p:cTn>
                        </p:par>
                        <p:par>
                          <p:cTn id="156" fill="hold">
                            <p:stCondLst>
                              <p:cond delay="1500"/>
                            </p:stCondLst>
                            <p:childTnLst>
                              <p:par>
                                <p:cTn id="157" presetID="10" presetClass="entr" presetSubtype="0" fill="hold" grpId="0" nodeType="afterEffect">
                                  <p:stCondLst>
                                    <p:cond delay="0"/>
                                  </p:stCondLst>
                                  <p:childTnLst>
                                    <p:set>
                                      <p:cBhvr>
                                        <p:cTn id="158" dur="1" fill="hold">
                                          <p:stCondLst>
                                            <p:cond delay="0"/>
                                          </p:stCondLst>
                                        </p:cTn>
                                        <p:tgtEl>
                                          <p:spTgt spid="4577291"/>
                                        </p:tgtEl>
                                        <p:attrNameLst>
                                          <p:attrName>style.visibility</p:attrName>
                                        </p:attrNameLst>
                                      </p:cBhvr>
                                      <p:to>
                                        <p:strVal val="visible"/>
                                      </p:to>
                                    </p:set>
                                    <p:animEffect transition="in" filter="fade">
                                      <p:cBhvr>
                                        <p:cTn id="159" dur="500"/>
                                        <p:tgtEl>
                                          <p:spTgt spid="4577291"/>
                                        </p:tgtEl>
                                      </p:cBhvr>
                                    </p:animEffect>
                                  </p:childTnLst>
                                </p:cTn>
                              </p:par>
                              <p:par>
                                <p:cTn id="160" presetID="10" presetClass="entr" presetSubtype="0" fill="hold" nodeType="withEffect">
                                  <p:stCondLst>
                                    <p:cond delay="0"/>
                                  </p:stCondLst>
                                  <p:childTnLst>
                                    <p:set>
                                      <p:cBhvr>
                                        <p:cTn id="161" dur="1" fill="hold">
                                          <p:stCondLst>
                                            <p:cond delay="0"/>
                                          </p:stCondLst>
                                        </p:cTn>
                                        <p:tgtEl>
                                          <p:spTgt spid="4577284"/>
                                        </p:tgtEl>
                                        <p:attrNameLst>
                                          <p:attrName>style.visibility</p:attrName>
                                        </p:attrNameLst>
                                      </p:cBhvr>
                                      <p:to>
                                        <p:strVal val="visible"/>
                                      </p:to>
                                    </p:set>
                                    <p:animEffect transition="in" filter="fade">
                                      <p:cBhvr>
                                        <p:cTn id="162" dur="500"/>
                                        <p:tgtEl>
                                          <p:spTgt spid="45772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animBg="1"/>
      <p:bldP spid="17" grpId="0"/>
      <p:bldP spid="18" grpId="0" animBg="1"/>
      <p:bldP spid="19" grpId="0" animBg="1"/>
      <p:bldP spid="20" grpId="0" animBg="1"/>
      <p:bldP spid="21" grpId="0" animBg="1"/>
      <p:bldP spid="25" grpId="0" animBg="1"/>
      <p:bldP spid="26" grpId="0" animBg="1"/>
      <p:bldP spid="58" grpId="0" animBg="1"/>
      <p:bldP spid="59" grpId="0" animBg="1"/>
      <p:bldP spid="63" grpId="0" animBg="1"/>
      <p:bldP spid="2852864" grpId="0" animBg="1"/>
      <p:bldP spid="2852865" grpId="0" animBg="1"/>
      <p:bldP spid="2852866" grpId="0" animBg="1"/>
      <p:bldP spid="2852871" grpId="0" animBg="1"/>
      <p:bldP spid="2852872" grpId="0" animBg="1"/>
      <p:bldP spid="2852873" grpId="0" animBg="1"/>
      <p:bldP spid="2852874" grpId="0" animBg="1"/>
      <p:bldP spid="2852878" grpId="0" animBg="1"/>
      <p:bldP spid="2852879" grpId="0" animBg="1"/>
      <p:bldP spid="2852880" grpId="0" animBg="1"/>
      <p:bldP spid="2852881" grpId="0" animBg="1"/>
      <p:bldP spid="2852885" grpId="0" animBg="1"/>
      <p:bldP spid="2852886" grpId="0" animBg="1"/>
      <p:bldP spid="2852887" grpId="0" animBg="1"/>
      <p:bldP spid="2852888" grpId="0" animBg="1"/>
      <p:bldP spid="2852892" grpId="0" animBg="1"/>
      <p:bldP spid="2852893" grpId="0" animBg="1"/>
      <p:bldP spid="2852894" grpId="0" animBg="1"/>
      <p:bldP spid="2852895" grpId="0" animBg="1"/>
      <p:bldP spid="2852899" grpId="0" animBg="1"/>
      <p:bldP spid="2852900" grpId="0" animBg="1"/>
      <p:bldP spid="2852901" grpId="0" animBg="1"/>
      <p:bldP spid="2852902" grpId="0" animBg="1"/>
      <p:bldP spid="2852906" grpId="0" animBg="1"/>
      <p:bldP spid="2852907" grpId="0" animBg="1"/>
      <p:bldP spid="4577291"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uppieren 20">
            <a:extLst>
              <a:ext uri="{FF2B5EF4-FFF2-40B4-BE49-F238E27FC236}">
                <a16:creationId xmlns:a16="http://schemas.microsoft.com/office/drawing/2014/main" id="{53447324-3325-4F27-8A44-EE7931582810}"/>
              </a:ext>
            </a:extLst>
          </p:cNvPr>
          <p:cNvGrpSpPr/>
          <p:nvPr/>
        </p:nvGrpSpPr>
        <p:grpSpPr>
          <a:xfrm>
            <a:off x="3138156" y="1765015"/>
            <a:ext cx="1156001" cy="3148169"/>
            <a:chOff x="691340" y="3998332"/>
            <a:chExt cx="332245" cy="904812"/>
          </a:xfrm>
          <a:solidFill>
            <a:srgbClr val="464B71"/>
          </a:solidFill>
        </p:grpSpPr>
        <p:sp>
          <p:nvSpPr>
            <p:cNvPr id="22" name="Ellipse 21">
              <a:extLst>
                <a:ext uri="{FF2B5EF4-FFF2-40B4-BE49-F238E27FC236}">
                  <a16:creationId xmlns:a16="http://schemas.microsoft.com/office/drawing/2014/main" id="{4AAC9B35-72B7-40BE-AA38-E4348B9ACB55}"/>
                </a:ext>
              </a:extLst>
            </p:cNvPr>
            <p:cNvSpPr/>
            <p:nvPr/>
          </p:nvSpPr>
          <p:spPr bwMode="auto">
            <a:xfrm flipH="1">
              <a:off x="773899" y="3998332"/>
              <a:ext cx="164514" cy="171888"/>
            </a:xfrm>
            <a:prstGeom prst="ellipse">
              <a:avLst/>
            </a:prstGeom>
            <a:grpFill/>
            <a:ln w="57150">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Tx/>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3" name="Abgerundetes Rechteck 234">
              <a:extLst>
                <a:ext uri="{FF2B5EF4-FFF2-40B4-BE49-F238E27FC236}">
                  <a16:creationId xmlns:a16="http://schemas.microsoft.com/office/drawing/2014/main" id="{D8119D9E-22B1-4AE2-A76E-4B717EB61890}"/>
                </a:ext>
              </a:extLst>
            </p:cNvPr>
            <p:cNvSpPr/>
            <p:nvPr/>
          </p:nvSpPr>
          <p:spPr bwMode="auto">
            <a:xfrm flipH="1">
              <a:off x="778226" y="4175219"/>
              <a:ext cx="158474" cy="411695"/>
            </a:xfrm>
            <a:prstGeom prst="roundRect">
              <a:avLst>
                <a:gd name="adj" fmla="val 30598"/>
              </a:avLst>
            </a:prstGeom>
            <a:grpFill/>
            <a:ln w="57150">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Tx/>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4" name="Gruppieren 23">
              <a:extLst>
                <a:ext uri="{FF2B5EF4-FFF2-40B4-BE49-F238E27FC236}">
                  <a16:creationId xmlns:a16="http://schemas.microsoft.com/office/drawing/2014/main" id="{BFD099AF-7A0B-4272-B880-E9B0916ACCCD}"/>
                </a:ext>
              </a:extLst>
            </p:cNvPr>
            <p:cNvGrpSpPr/>
            <p:nvPr/>
          </p:nvGrpSpPr>
          <p:grpSpPr>
            <a:xfrm>
              <a:off x="787751" y="4586979"/>
              <a:ext cx="139424" cy="316165"/>
              <a:chOff x="782900" y="4586979"/>
              <a:chExt cx="139424" cy="316165"/>
            </a:xfrm>
            <a:grpFill/>
          </p:grpSpPr>
          <p:sp>
            <p:nvSpPr>
              <p:cNvPr id="27" name="Abgerundetes Rechteck 236">
                <a:extLst>
                  <a:ext uri="{FF2B5EF4-FFF2-40B4-BE49-F238E27FC236}">
                    <a16:creationId xmlns:a16="http://schemas.microsoft.com/office/drawing/2014/main" id="{F809C68B-AF0F-40EA-925C-88A7CFFE15F6}"/>
                  </a:ext>
                </a:extLst>
              </p:cNvPr>
              <p:cNvSpPr/>
              <p:nvPr/>
            </p:nvSpPr>
            <p:spPr bwMode="auto">
              <a:xfrm flipH="1">
                <a:off x="866599" y="4586979"/>
                <a:ext cx="55725" cy="316165"/>
              </a:xfrm>
              <a:prstGeom prst="roundRect">
                <a:avLst>
                  <a:gd name="adj" fmla="val 50000"/>
                </a:avLst>
              </a:prstGeom>
              <a:grpFill/>
              <a:ln w="57150">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Tx/>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 name="Abgerundetes Rechteck 237">
                <a:extLst>
                  <a:ext uri="{FF2B5EF4-FFF2-40B4-BE49-F238E27FC236}">
                    <a16:creationId xmlns:a16="http://schemas.microsoft.com/office/drawing/2014/main" id="{0FFF51BF-2DD4-49BB-B781-DFC58E8FD1E2}"/>
                  </a:ext>
                </a:extLst>
              </p:cNvPr>
              <p:cNvSpPr/>
              <p:nvPr/>
            </p:nvSpPr>
            <p:spPr bwMode="auto">
              <a:xfrm flipH="1">
                <a:off x="782900" y="4586979"/>
                <a:ext cx="55725" cy="316165"/>
              </a:xfrm>
              <a:prstGeom prst="roundRect">
                <a:avLst>
                  <a:gd name="adj" fmla="val 50000"/>
                </a:avLst>
              </a:prstGeom>
              <a:grpFill/>
              <a:ln w="57150">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Tx/>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5" name="Abgerundetes Rechteck 238">
              <a:extLst>
                <a:ext uri="{FF2B5EF4-FFF2-40B4-BE49-F238E27FC236}">
                  <a16:creationId xmlns:a16="http://schemas.microsoft.com/office/drawing/2014/main" id="{80D3C385-E7BC-4BE0-9FCF-973C16DA66DC}"/>
                </a:ext>
              </a:extLst>
            </p:cNvPr>
            <p:cNvSpPr/>
            <p:nvPr/>
          </p:nvSpPr>
          <p:spPr bwMode="auto">
            <a:xfrm rot="20700000">
              <a:off x="967860" y="4201428"/>
              <a:ext cx="55725" cy="301861"/>
            </a:xfrm>
            <a:prstGeom prst="roundRect">
              <a:avLst>
                <a:gd name="adj" fmla="val 50000"/>
              </a:avLst>
            </a:prstGeom>
            <a:grpFill/>
            <a:ln w="57150">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Tx/>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6" name="Abgerundetes Rechteck 239">
              <a:extLst>
                <a:ext uri="{FF2B5EF4-FFF2-40B4-BE49-F238E27FC236}">
                  <a16:creationId xmlns:a16="http://schemas.microsoft.com/office/drawing/2014/main" id="{B911E29E-AC72-4305-B13C-3AC6F31C338A}"/>
                </a:ext>
              </a:extLst>
            </p:cNvPr>
            <p:cNvSpPr/>
            <p:nvPr/>
          </p:nvSpPr>
          <p:spPr bwMode="auto">
            <a:xfrm rot="900000" flipH="1">
              <a:off x="691340" y="4201428"/>
              <a:ext cx="55725" cy="301861"/>
            </a:xfrm>
            <a:prstGeom prst="roundRect">
              <a:avLst>
                <a:gd name="adj" fmla="val 50000"/>
              </a:avLst>
            </a:prstGeom>
            <a:grpFill/>
            <a:ln w="57150">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Tx/>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7" name="Gruppieren 76">
            <a:extLst>
              <a:ext uri="{FF2B5EF4-FFF2-40B4-BE49-F238E27FC236}">
                <a16:creationId xmlns:a16="http://schemas.microsoft.com/office/drawing/2014/main" id="{8DA0EC17-8211-4042-91A5-6F1F0922D8D3}"/>
              </a:ext>
            </a:extLst>
          </p:cNvPr>
          <p:cNvGrpSpPr/>
          <p:nvPr/>
        </p:nvGrpSpPr>
        <p:grpSpPr>
          <a:xfrm>
            <a:off x="7173775" y="1767235"/>
            <a:ext cx="1156001" cy="3148169"/>
            <a:chOff x="691340" y="3998332"/>
            <a:chExt cx="332245" cy="904812"/>
          </a:xfrm>
          <a:solidFill>
            <a:srgbClr val="CCCCCC"/>
          </a:solidFill>
        </p:grpSpPr>
        <p:sp>
          <p:nvSpPr>
            <p:cNvPr id="78" name="Ellipse 77">
              <a:extLst>
                <a:ext uri="{FF2B5EF4-FFF2-40B4-BE49-F238E27FC236}">
                  <a16:creationId xmlns:a16="http://schemas.microsoft.com/office/drawing/2014/main" id="{FADED2CC-8D55-42AD-932F-9B793F0F26BD}"/>
                </a:ext>
              </a:extLst>
            </p:cNvPr>
            <p:cNvSpPr/>
            <p:nvPr/>
          </p:nvSpPr>
          <p:spPr bwMode="auto">
            <a:xfrm flipH="1">
              <a:off x="773899" y="3998332"/>
              <a:ext cx="164514" cy="171888"/>
            </a:xfrm>
            <a:prstGeom prst="ellipse">
              <a:avLst/>
            </a:prstGeom>
            <a:grpFill/>
            <a:ln w="57150">
              <a:solidFill>
                <a:srgbClr val="3333FF"/>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Tx/>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79" name="Abgerundetes Rechteck 234">
              <a:extLst>
                <a:ext uri="{FF2B5EF4-FFF2-40B4-BE49-F238E27FC236}">
                  <a16:creationId xmlns:a16="http://schemas.microsoft.com/office/drawing/2014/main" id="{4AA30C94-46A6-48BE-83F8-86C4ACDA6CE0}"/>
                </a:ext>
              </a:extLst>
            </p:cNvPr>
            <p:cNvSpPr/>
            <p:nvPr/>
          </p:nvSpPr>
          <p:spPr bwMode="auto">
            <a:xfrm flipH="1">
              <a:off x="778226" y="4175219"/>
              <a:ext cx="158474" cy="411695"/>
            </a:xfrm>
            <a:prstGeom prst="roundRect">
              <a:avLst>
                <a:gd name="adj" fmla="val 30598"/>
              </a:avLst>
            </a:prstGeom>
            <a:grpFill/>
            <a:ln w="57150">
              <a:solidFill>
                <a:srgbClr val="3333FF"/>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Tx/>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80" name="Gruppieren 79">
              <a:extLst>
                <a:ext uri="{FF2B5EF4-FFF2-40B4-BE49-F238E27FC236}">
                  <a16:creationId xmlns:a16="http://schemas.microsoft.com/office/drawing/2014/main" id="{E00DE382-0C0C-4DE7-B717-7C705C3C78B2}"/>
                </a:ext>
              </a:extLst>
            </p:cNvPr>
            <p:cNvGrpSpPr/>
            <p:nvPr/>
          </p:nvGrpSpPr>
          <p:grpSpPr>
            <a:xfrm>
              <a:off x="787751" y="4586979"/>
              <a:ext cx="139424" cy="316165"/>
              <a:chOff x="782900" y="4586979"/>
              <a:chExt cx="139424" cy="316165"/>
            </a:xfrm>
            <a:grpFill/>
          </p:grpSpPr>
          <p:sp>
            <p:nvSpPr>
              <p:cNvPr id="83" name="Abgerundetes Rechteck 236">
                <a:extLst>
                  <a:ext uri="{FF2B5EF4-FFF2-40B4-BE49-F238E27FC236}">
                    <a16:creationId xmlns:a16="http://schemas.microsoft.com/office/drawing/2014/main" id="{12302E8D-5C35-47F3-A368-DD562DB322A6}"/>
                  </a:ext>
                </a:extLst>
              </p:cNvPr>
              <p:cNvSpPr/>
              <p:nvPr/>
            </p:nvSpPr>
            <p:spPr bwMode="auto">
              <a:xfrm flipH="1">
                <a:off x="866599" y="4586979"/>
                <a:ext cx="55725" cy="316165"/>
              </a:xfrm>
              <a:prstGeom prst="roundRect">
                <a:avLst>
                  <a:gd name="adj" fmla="val 50000"/>
                </a:avLst>
              </a:prstGeom>
              <a:grpFill/>
              <a:ln w="57150">
                <a:solidFill>
                  <a:srgbClr val="3333FF"/>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Tx/>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84" name="Abgerundetes Rechteck 237">
                <a:extLst>
                  <a:ext uri="{FF2B5EF4-FFF2-40B4-BE49-F238E27FC236}">
                    <a16:creationId xmlns:a16="http://schemas.microsoft.com/office/drawing/2014/main" id="{3DE64DCD-556F-4AEF-85C8-2F800FA3A4F4}"/>
                  </a:ext>
                </a:extLst>
              </p:cNvPr>
              <p:cNvSpPr/>
              <p:nvPr/>
            </p:nvSpPr>
            <p:spPr bwMode="auto">
              <a:xfrm flipH="1">
                <a:off x="782900" y="4586979"/>
                <a:ext cx="55725" cy="316165"/>
              </a:xfrm>
              <a:prstGeom prst="roundRect">
                <a:avLst>
                  <a:gd name="adj" fmla="val 50000"/>
                </a:avLst>
              </a:prstGeom>
              <a:grpFill/>
              <a:ln w="57150">
                <a:solidFill>
                  <a:srgbClr val="3333FF"/>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Tx/>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81" name="Abgerundetes Rechteck 238">
              <a:extLst>
                <a:ext uri="{FF2B5EF4-FFF2-40B4-BE49-F238E27FC236}">
                  <a16:creationId xmlns:a16="http://schemas.microsoft.com/office/drawing/2014/main" id="{30EC51FC-0458-4AA5-8E5B-39B67BD50A5D}"/>
                </a:ext>
              </a:extLst>
            </p:cNvPr>
            <p:cNvSpPr/>
            <p:nvPr/>
          </p:nvSpPr>
          <p:spPr bwMode="auto">
            <a:xfrm rot="20700000">
              <a:off x="967860" y="4201428"/>
              <a:ext cx="55725" cy="301861"/>
            </a:xfrm>
            <a:prstGeom prst="roundRect">
              <a:avLst>
                <a:gd name="adj" fmla="val 50000"/>
              </a:avLst>
            </a:prstGeom>
            <a:grpFill/>
            <a:ln w="57150">
              <a:solidFill>
                <a:srgbClr val="3333FF"/>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Tx/>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82" name="Abgerundetes Rechteck 239">
              <a:extLst>
                <a:ext uri="{FF2B5EF4-FFF2-40B4-BE49-F238E27FC236}">
                  <a16:creationId xmlns:a16="http://schemas.microsoft.com/office/drawing/2014/main" id="{DFC3BC9C-AF28-464C-A8DC-D8F541866F31}"/>
                </a:ext>
              </a:extLst>
            </p:cNvPr>
            <p:cNvSpPr/>
            <p:nvPr/>
          </p:nvSpPr>
          <p:spPr bwMode="auto">
            <a:xfrm rot="900000" flipH="1">
              <a:off x="691340" y="4201428"/>
              <a:ext cx="55725" cy="301861"/>
            </a:xfrm>
            <a:prstGeom prst="roundRect">
              <a:avLst>
                <a:gd name="adj" fmla="val 50000"/>
              </a:avLst>
            </a:prstGeom>
            <a:grpFill/>
            <a:ln w="57150">
              <a:solidFill>
                <a:srgbClr val="3333FF"/>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Tx/>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5" name="Gruppieren 44">
            <a:extLst>
              <a:ext uri="{FF2B5EF4-FFF2-40B4-BE49-F238E27FC236}">
                <a16:creationId xmlns:a16="http://schemas.microsoft.com/office/drawing/2014/main" id="{72CCFF89-D02D-4D50-B5D3-142B8BA8CD28}"/>
              </a:ext>
            </a:extLst>
          </p:cNvPr>
          <p:cNvGrpSpPr/>
          <p:nvPr/>
        </p:nvGrpSpPr>
        <p:grpSpPr>
          <a:xfrm>
            <a:off x="4883961" y="1884666"/>
            <a:ext cx="1156001" cy="3148169"/>
            <a:chOff x="691340" y="3998332"/>
            <a:chExt cx="332245" cy="904812"/>
          </a:xfrm>
          <a:solidFill>
            <a:srgbClr val="464B71"/>
          </a:solidFill>
        </p:grpSpPr>
        <p:sp>
          <p:nvSpPr>
            <p:cNvPr id="46" name="Ellipse 45">
              <a:extLst>
                <a:ext uri="{FF2B5EF4-FFF2-40B4-BE49-F238E27FC236}">
                  <a16:creationId xmlns:a16="http://schemas.microsoft.com/office/drawing/2014/main" id="{684FD102-DF4B-4944-A9C0-B1982763DF04}"/>
                </a:ext>
              </a:extLst>
            </p:cNvPr>
            <p:cNvSpPr/>
            <p:nvPr/>
          </p:nvSpPr>
          <p:spPr bwMode="auto">
            <a:xfrm flipH="1">
              <a:off x="773899" y="3998332"/>
              <a:ext cx="164514" cy="171888"/>
            </a:xfrm>
            <a:prstGeom prst="ellipse">
              <a:avLst/>
            </a:prstGeom>
            <a:grpFill/>
            <a:ln w="57150">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Tx/>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7" name="Abgerundetes Rechteck 234">
              <a:extLst>
                <a:ext uri="{FF2B5EF4-FFF2-40B4-BE49-F238E27FC236}">
                  <a16:creationId xmlns:a16="http://schemas.microsoft.com/office/drawing/2014/main" id="{60B93267-9866-4EA4-806B-96C2309AAEF9}"/>
                </a:ext>
              </a:extLst>
            </p:cNvPr>
            <p:cNvSpPr/>
            <p:nvPr/>
          </p:nvSpPr>
          <p:spPr bwMode="auto">
            <a:xfrm flipH="1">
              <a:off x="778226" y="4175219"/>
              <a:ext cx="158474" cy="411695"/>
            </a:xfrm>
            <a:prstGeom prst="roundRect">
              <a:avLst>
                <a:gd name="adj" fmla="val 30598"/>
              </a:avLst>
            </a:prstGeom>
            <a:grpFill/>
            <a:ln w="57150">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Tx/>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8" name="Gruppieren 47">
              <a:extLst>
                <a:ext uri="{FF2B5EF4-FFF2-40B4-BE49-F238E27FC236}">
                  <a16:creationId xmlns:a16="http://schemas.microsoft.com/office/drawing/2014/main" id="{B255C0EE-EAD0-46FA-AA06-63573E555CA9}"/>
                </a:ext>
              </a:extLst>
            </p:cNvPr>
            <p:cNvGrpSpPr/>
            <p:nvPr/>
          </p:nvGrpSpPr>
          <p:grpSpPr>
            <a:xfrm>
              <a:off x="787751" y="4586979"/>
              <a:ext cx="139424" cy="316165"/>
              <a:chOff x="782900" y="4586979"/>
              <a:chExt cx="139424" cy="316165"/>
            </a:xfrm>
            <a:grpFill/>
          </p:grpSpPr>
          <p:sp>
            <p:nvSpPr>
              <p:cNvPr id="51" name="Abgerundetes Rechteck 236">
                <a:extLst>
                  <a:ext uri="{FF2B5EF4-FFF2-40B4-BE49-F238E27FC236}">
                    <a16:creationId xmlns:a16="http://schemas.microsoft.com/office/drawing/2014/main" id="{2A859017-417C-425D-ADB2-BE5E8F10FD72}"/>
                  </a:ext>
                </a:extLst>
              </p:cNvPr>
              <p:cNvSpPr/>
              <p:nvPr/>
            </p:nvSpPr>
            <p:spPr bwMode="auto">
              <a:xfrm flipH="1">
                <a:off x="866599" y="4586979"/>
                <a:ext cx="55725" cy="316165"/>
              </a:xfrm>
              <a:prstGeom prst="roundRect">
                <a:avLst>
                  <a:gd name="adj" fmla="val 50000"/>
                </a:avLst>
              </a:prstGeom>
              <a:grpFill/>
              <a:ln w="57150">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Tx/>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52" name="Abgerundetes Rechteck 237">
                <a:extLst>
                  <a:ext uri="{FF2B5EF4-FFF2-40B4-BE49-F238E27FC236}">
                    <a16:creationId xmlns:a16="http://schemas.microsoft.com/office/drawing/2014/main" id="{AB2DE4EC-2B5F-4AEA-8504-25AD2C9189F1}"/>
                  </a:ext>
                </a:extLst>
              </p:cNvPr>
              <p:cNvSpPr/>
              <p:nvPr/>
            </p:nvSpPr>
            <p:spPr bwMode="auto">
              <a:xfrm flipH="1">
                <a:off x="782900" y="4586979"/>
                <a:ext cx="55725" cy="316165"/>
              </a:xfrm>
              <a:prstGeom prst="roundRect">
                <a:avLst>
                  <a:gd name="adj" fmla="val 50000"/>
                </a:avLst>
              </a:prstGeom>
              <a:grpFill/>
              <a:ln w="57150">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Tx/>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9" name="Abgerundetes Rechteck 238">
              <a:extLst>
                <a:ext uri="{FF2B5EF4-FFF2-40B4-BE49-F238E27FC236}">
                  <a16:creationId xmlns:a16="http://schemas.microsoft.com/office/drawing/2014/main" id="{8F5ED33F-782C-4D5D-94C1-C9DB16782079}"/>
                </a:ext>
              </a:extLst>
            </p:cNvPr>
            <p:cNvSpPr/>
            <p:nvPr/>
          </p:nvSpPr>
          <p:spPr bwMode="auto">
            <a:xfrm rot="20700000">
              <a:off x="967860" y="4201428"/>
              <a:ext cx="55725" cy="301861"/>
            </a:xfrm>
            <a:prstGeom prst="roundRect">
              <a:avLst>
                <a:gd name="adj" fmla="val 50000"/>
              </a:avLst>
            </a:prstGeom>
            <a:grpFill/>
            <a:ln w="57150">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Tx/>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50" name="Abgerundetes Rechteck 239">
              <a:extLst>
                <a:ext uri="{FF2B5EF4-FFF2-40B4-BE49-F238E27FC236}">
                  <a16:creationId xmlns:a16="http://schemas.microsoft.com/office/drawing/2014/main" id="{8A2C7D30-BDAA-47AE-8524-CB6B5055EB96}"/>
                </a:ext>
              </a:extLst>
            </p:cNvPr>
            <p:cNvSpPr/>
            <p:nvPr/>
          </p:nvSpPr>
          <p:spPr bwMode="auto">
            <a:xfrm rot="900000" flipH="1">
              <a:off x="691340" y="4201428"/>
              <a:ext cx="55725" cy="301861"/>
            </a:xfrm>
            <a:prstGeom prst="roundRect">
              <a:avLst>
                <a:gd name="adj" fmla="val 50000"/>
              </a:avLst>
            </a:prstGeom>
            <a:grpFill/>
            <a:ln w="57150">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Tx/>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5" name="Gruppieren 124">
            <a:extLst>
              <a:ext uri="{FF2B5EF4-FFF2-40B4-BE49-F238E27FC236}">
                <a16:creationId xmlns:a16="http://schemas.microsoft.com/office/drawing/2014/main" id="{374101DF-C565-4C9D-A77A-82B746FB1348}"/>
              </a:ext>
            </a:extLst>
          </p:cNvPr>
          <p:cNvGrpSpPr/>
          <p:nvPr/>
        </p:nvGrpSpPr>
        <p:grpSpPr>
          <a:xfrm>
            <a:off x="7910067" y="2595587"/>
            <a:ext cx="1156001" cy="3148169"/>
            <a:chOff x="691340" y="3998332"/>
            <a:chExt cx="332245" cy="904812"/>
          </a:xfrm>
          <a:solidFill>
            <a:schemeClr val="bg1"/>
          </a:solidFill>
        </p:grpSpPr>
        <p:sp>
          <p:nvSpPr>
            <p:cNvPr id="126" name="Ellipse 125">
              <a:extLst>
                <a:ext uri="{FF2B5EF4-FFF2-40B4-BE49-F238E27FC236}">
                  <a16:creationId xmlns:a16="http://schemas.microsoft.com/office/drawing/2014/main" id="{4FCD9CEF-955D-41D0-8DBA-F8F16D17F931}"/>
                </a:ext>
              </a:extLst>
            </p:cNvPr>
            <p:cNvSpPr/>
            <p:nvPr/>
          </p:nvSpPr>
          <p:spPr bwMode="auto">
            <a:xfrm flipH="1">
              <a:off x="773899" y="3998332"/>
              <a:ext cx="164514" cy="171888"/>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27" name="Abgerundetes Rechteck 234">
              <a:extLst>
                <a:ext uri="{FF2B5EF4-FFF2-40B4-BE49-F238E27FC236}">
                  <a16:creationId xmlns:a16="http://schemas.microsoft.com/office/drawing/2014/main" id="{6A261AD3-C862-4A94-9EB7-09ED7A4E24A8}"/>
                </a:ext>
              </a:extLst>
            </p:cNvPr>
            <p:cNvSpPr/>
            <p:nvPr/>
          </p:nvSpPr>
          <p:spPr bwMode="auto">
            <a:xfrm flipH="1">
              <a:off x="778226" y="4175219"/>
              <a:ext cx="158474" cy="411695"/>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128" name="Gruppieren 127">
              <a:extLst>
                <a:ext uri="{FF2B5EF4-FFF2-40B4-BE49-F238E27FC236}">
                  <a16:creationId xmlns:a16="http://schemas.microsoft.com/office/drawing/2014/main" id="{2B86ED50-BA9C-4A1A-B5FC-60E0BF9386A6}"/>
                </a:ext>
              </a:extLst>
            </p:cNvPr>
            <p:cNvGrpSpPr/>
            <p:nvPr/>
          </p:nvGrpSpPr>
          <p:grpSpPr>
            <a:xfrm>
              <a:off x="787751" y="4586979"/>
              <a:ext cx="139424" cy="316165"/>
              <a:chOff x="782900" y="4586979"/>
              <a:chExt cx="139424" cy="316165"/>
            </a:xfrm>
            <a:grpFill/>
          </p:grpSpPr>
          <p:sp>
            <p:nvSpPr>
              <p:cNvPr id="131" name="Abgerundetes Rechteck 236">
                <a:extLst>
                  <a:ext uri="{FF2B5EF4-FFF2-40B4-BE49-F238E27FC236}">
                    <a16:creationId xmlns:a16="http://schemas.microsoft.com/office/drawing/2014/main" id="{FF24D306-343A-4891-9DA8-7AA93CA597ED}"/>
                  </a:ext>
                </a:extLst>
              </p:cNvPr>
              <p:cNvSpPr/>
              <p:nvPr/>
            </p:nvSpPr>
            <p:spPr bwMode="auto">
              <a:xfrm flipH="1">
                <a:off x="866599" y="4586979"/>
                <a:ext cx="55725" cy="316165"/>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32" name="Abgerundetes Rechteck 237">
                <a:extLst>
                  <a:ext uri="{FF2B5EF4-FFF2-40B4-BE49-F238E27FC236}">
                    <a16:creationId xmlns:a16="http://schemas.microsoft.com/office/drawing/2014/main" id="{7B7A6552-76A3-4F50-9436-65D62BB03EC6}"/>
                  </a:ext>
                </a:extLst>
              </p:cNvPr>
              <p:cNvSpPr/>
              <p:nvPr/>
            </p:nvSpPr>
            <p:spPr bwMode="auto">
              <a:xfrm flipH="1">
                <a:off x="782900" y="4586979"/>
                <a:ext cx="55725" cy="316165"/>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129" name="Abgerundetes Rechteck 238">
              <a:extLst>
                <a:ext uri="{FF2B5EF4-FFF2-40B4-BE49-F238E27FC236}">
                  <a16:creationId xmlns:a16="http://schemas.microsoft.com/office/drawing/2014/main" id="{BF1765D6-69B3-4791-A891-35E238D73B84}"/>
                </a:ext>
              </a:extLst>
            </p:cNvPr>
            <p:cNvSpPr/>
            <p:nvPr/>
          </p:nvSpPr>
          <p:spPr bwMode="auto">
            <a:xfrm rot="20700000">
              <a:off x="967860" y="4201428"/>
              <a:ext cx="55725" cy="30186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30" name="Abgerundetes Rechteck 239">
              <a:extLst>
                <a:ext uri="{FF2B5EF4-FFF2-40B4-BE49-F238E27FC236}">
                  <a16:creationId xmlns:a16="http://schemas.microsoft.com/office/drawing/2014/main" id="{131D059A-9F3F-45CE-B23C-BEE847214D11}"/>
                </a:ext>
              </a:extLst>
            </p:cNvPr>
            <p:cNvSpPr/>
            <p:nvPr/>
          </p:nvSpPr>
          <p:spPr bwMode="auto">
            <a:xfrm rot="900000" flipH="1">
              <a:off x="691340" y="4201428"/>
              <a:ext cx="55725" cy="30186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7" name="Gruppieren 116">
            <a:extLst>
              <a:ext uri="{FF2B5EF4-FFF2-40B4-BE49-F238E27FC236}">
                <a16:creationId xmlns:a16="http://schemas.microsoft.com/office/drawing/2014/main" id="{EC0F512F-A4C7-4191-B05F-68C98F7DFE0A}"/>
              </a:ext>
            </a:extLst>
          </p:cNvPr>
          <p:cNvGrpSpPr/>
          <p:nvPr/>
        </p:nvGrpSpPr>
        <p:grpSpPr>
          <a:xfrm>
            <a:off x="6122345" y="1948507"/>
            <a:ext cx="1156001" cy="3148169"/>
            <a:chOff x="691340" y="3998332"/>
            <a:chExt cx="332245" cy="904812"/>
          </a:xfrm>
          <a:solidFill>
            <a:schemeClr val="bg2">
              <a:lumMod val="40000"/>
              <a:lumOff val="60000"/>
            </a:schemeClr>
          </a:solidFill>
        </p:grpSpPr>
        <p:sp>
          <p:nvSpPr>
            <p:cNvPr id="118" name="Ellipse 117">
              <a:extLst>
                <a:ext uri="{FF2B5EF4-FFF2-40B4-BE49-F238E27FC236}">
                  <a16:creationId xmlns:a16="http://schemas.microsoft.com/office/drawing/2014/main" id="{B5327C4F-0537-4BBF-8F49-413312396C90}"/>
                </a:ext>
              </a:extLst>
            </p:cNvPr>
            <p:cNvSpPr/>
            <p:nvPr/>
          </p:nvSpPr>
          <p:spPr bwMode="auto">
            <a:xfrm flipH="1">
              <a:off x="773899" y="3998332"/>
              <a:ext cx="164514" cy="171888"/>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19" name="Abgerundetes Rechteck 234">
              <a:extLst>
                <a:ext uri="{FF2B5EF4-FFF2-40B4-BE49-F238E27FC236}">
                  <a16:creationId xmlns:a16="http://schemas.microsoft.com/office/drawing/2014/main" id="{39128899-25D8-4C48-990D-3B185EEC36A3}"/>
                </a:ext>
              </a:extLst>
            </p:cNvPr>
            <p:cNvSpPr/>
            <p:nvPr/>
          </p:nvSpPr>
          <p:spPr bwMode="auto">
            <a:xfrm flipH="1">
              <a:off x="778226" y="4175219"/>
              <a:ext cx="158474" cy="411695"/>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120" name="Gruppieren 119">
              <a:extLst>
                <a:ext uri="{FF2B5EF4-FFF2-40B4-BE49-F238E27FC236}">
                  <a16:creationId xmlns:a16="http://schemas.microsoft.com/office/drawing/2014/main" id="{16400F9D-BB09-446E-82B5-24569AE86192}"/>
                </a:ext>
              </a:extLst>
            </p:cNvPr>
            <p:cNvGrpSpPr/>
            <p:nvPr/>
          </p:nvGrpSpPr>
          <p:grpSpPr>
            <a:xfrm>
              <a:off x="787751" y="4586979"/>
              <a:ext cx="139424" cy="316165"/>
              <a:chOff x="782900" y="4586979"/>
              <a:chExt cx="139424" cy="316165"/>
            </a:xfrm>
            <a:grpFill/>
          </p:grpSpPr>
          <p:sp>
            <p:nvSpPr>
              <p:cNvPr id="123" name="Abgerundetes Rechteck 236">
                <a:extLst>
                  <a:ext uri="{FF2B5EF4-FFF2-40B4-BE49-F238E27FC236}">
                    <a16:creationId xmlns:a16="http://schemas.microsoft.com/office/drawing/2014/main" id="{1344B35B-AA89-4110-8833-CE46D2701C0A}"/>
                  </a:ext>
                </a:extLst>
              </p:cNvPr>
              <p:cNvSpPr/>
              <p:nvPr/>
            </p:nvSpPr>
            <p:spPr bwMode="auto">
              <a:xfrm flipH="1">
                <a:off x="866599" y="4586979"/>
                <a:ext cx="55725" cy="316165"/>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24" name="Abgerundetes Rechteck 237">
                <a:extLst>
                  <a:ext uri="{FF2B5EF4-FFF2-40B4-BE49-F238E27FC236}">
                    <a16:creationId xmlns:a16="http://schemas.microsoft.com/office/drawing/2014/main" id="{38DB5F4B-A9DC-4FF8-BFF4-D64F05D67717}"/>
                  </a:ext>
                </a:extLst>
              </p:cNvPr>
              <p:cNvSpPr/>
              <p:nvPr/>
            </p:nvSpPr>
            <p:spPr bwMode="auto">
              <a:xfrm flipH="1">
                <a:off x="782900" y="4586979"/>
                <a:ext cx="55725" cy="316165"/>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121" name="Abgerundetes Rechteck 238">
              <a:extLst>
                <a:ext uri="{FF2B5EF4-FFF2-40B4-BE49-F238E27FC236}">
                  <a16:creationId xmlns:a16="http://schemas.microsoft.com/office/drawing/2014/main" id="{DDA7A802-1AA8-409D-8EB1-017B8E42F4CE}"/>
                </a:ext>
              </a:extLst>
            </p:cNvPr>
            <p:cNvSpPr/>
            <p:nvPr/>
          </p:nvSpPr>
          <p:spPr bwMode="auto">
            <a:xfrm rot="20700000">
              <a:off x="967860" y="4201428"/>
              <a:ext cx="55725" cy="30186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22" name="Abgerundetes Rechteck 239">
              <a:extLst>
                <a:ext uri="{FF2B5EF4-FFF2-40B4-BE49-F238E27FC236}">
                  <a16:creationId xmlns:a16="http://schemas.microsoft.com/office/drawing/2014/main" id="{A145FCAE-C20E-426D-BBA8-EE1CB32295A7}"/>
                </a:ext>
              </a:extLst>
            </p:cNvPr>
            <p:cNvSpPr/>
            <p:nvPr/>
          </p:nvSpPr>
          <p:spPr bwMode="auto">
            <a:xfrm rot="900000" flipH="1">
              <a:off x="691340" y="4201428"/>
              <a:ext cx="55725" cy="30186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9" name="Gruppieren 108">
            <a:extLst>
              <a:ext uri="{FF2B5EF4-FFF2-40B4-BE49-F238E27FC236}">
                <a16:creationId xmlns:a16="http://schemas.microsoft.com/office/drawing/2014/main" id="{324A2888-D761-4522-B62D-D28603A3F359}"/>
              </a:ext>
            </a:extLst>
          </p:cNvPr>
          <p:cNvGrpSpPr/>
          <p:nvPr/>
        </p:nvGrpSpPr>
        <p:grpSpPr>
          <a:xfrm>
            <a:off x="6857149" y="2719863"/>
            <a:ext cx="1156001" cy="3148169"/>
            <a:chOff x="691340" y="3998332"/>
            <a:chExt cx="332245" cy="904812"/>
          </a:xfrm>
          <a:solidFill>
            <a:schemeClr val="bg2">
              <a:lumMod val="40000"/>
              <a:lumOff val="60000"/>
            </a:schemeClr>
          </a:solidFill>
        </p:grpSpPr>
        <p:sp>
          <p:nvSpPr>
            <p:cNvPr id="110" name="Ellipse 109">
              <a:extLst>
                <a:ext uri="{FF2B5EF4-FFF2-40B4-BE49-F238E27FC236}">
                  <a16:creationId xmlns:a16="http://schemas.microsoft.com/office/drawing/2014/main" id="{D0DC3008-A3B8-4D47-9CFF-0C7918D868AA}"/>
                </a:ext>
              </a:extLst>
            </p:cNvPr>
            <p:cNvSpPr/>
            <p:nvPr/>
          </p:nvSpPr>
          <p:spPr bwMode="auto">
            <a:xfrm flipH="1">
              <a:off x="773899" y="3998332"/>
              <a:ext cx="164514" cy="171888"/>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11" name="Abgerundetes Rechteck 234">
              <a:extLst>
                <a:ext uri="{FF2B5EF4-FFF2-40B4-BE49-F238E27FC236}">
                  <a16:creationId xmlns:a16="http://schemas.microsoft.com/office/drawing/2014/main" id="{42FEC635-96E4-4F27-9E77-516118020DC0}"/>
                </a:ext>
              </a:extLst>
            </p:cNvPr>
            <p:cNvSpPr/>
            <p:nvPr/>
          </p:nvSpPr>
          <p:spPr bwMode="auto">
            <a:xfrm flipH="1">
              <a:off x="778226" y="4175219"/>
              <a:ext cx="158474" cy="411695"/>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112" name="Gruppieren 111">
              <a:extLst>
                <a:ext uri="{FF2B5EF4-FFF2-40B4-BE49-F238E27FC236}">
                  <a16:creationId xmlns:a16="http://schemas.microsoft.com/office/drawing/2014/main" id="{AA932971-440A-47DE-A7BD-A8523F59E196}"/>
                </a:ext>
              </a:extLst>
            </p:cNvPr>
            <p:cNvGrpSpPr/>
            <p:nvPr/>
          </p:nvGrpSpPr>
          <p:grpSpPr>
            <a:xfrm>
              <a:off x="787751" y="4586979"/>
              <a:ext cx="139424" cy="316165"/>
              <a:chOff x="782900" y="4586979"/>
              <a:chExt cx="139424" cy="316165"/>
            </a:xfrm>
            <a:grpFill/>
          </p:grpSpPr>
          <p:sp>
            <p:nvSpPr>
              <p:cNvPr id="115" name="Abgerundetes Rechteck 236">
                <a:extLst>
                  <a:ext uri="{FF2B5EF4-FFF2-40B4-BE49-F238E27FC236}">
                    <a16:creationId xmlns:a16="http://schemas.microsoft.com/office/drawing/2014/main" id="{5C4B262F-989B-43B5-B262-BC880094A31E}"/>
                  </a:ext>
                </a:extLst>
              </p:cNvPr>
              <p:cNvSpPr/>
              <p:nvPr/>
            </p:nvSpPr>
            <p:spPr bwMode="auto">
              <a:xfrm flipH="1">
                <a:off x="866599" y="4586979"/>
                <a:ext cx="55725" cy="316165"/>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16" name="Abgerundetes Rechteck 237">
                <a:extLst>
                  <a:ext uri="{FF2B5EF4-FFF2-40B4-BE49-F238E27FC236}">
                    <a16:creationId xmlns:a16="http://schemas.microsoft.com/office/drawing/2014/main" id="{D8C9F45D-9C4F-4EAE-A839-33B318FCCF89}"/>
                  </a:ext>
                </a:extLst>
              </p:cNvPr>
              <p:cNvSpPr/>
              <p:nvPr/>
            </p:nvSpPr>
            <p:spPr bwMode="auto">
              <a:xfrm flipH="1">
                <a:off x="782900" y="4586979"/>
                <a:ext cx="55725" cy="316165"/>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113" name="Abgerundetes Rechteck 238">
              <a:extLst>
                <a:ext uri="{FF2B5EF4-FFF2-40B4-BE49-F238E27FC236}">
                  <a16:creationId xmlns:a16="http://schemas.microsoft.com/office/drawing/2014/main" id="{BA03703D-5012-40DD-8B54-308F5064ABB7}"/>
                </a:ext>
              </a:extLst>
            </p:cNvPr>
            <p:cNvSpPr/>
            <p:nvPr/>
          </p:nvSpPr>
          <p:spPr bwMode="auto">
            <a:xfrm rot="20700000">
              <a:off x="967860" y="4201428"/>
              <a:ext cx="55725" cy="30186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14" name="Abgerundetes Rechteck 239">
              <a:extLst>
                <a:ext uri="{FF2B5EF4-FFF2-40B4-BE49-F238E27FC236}">
                  <a16:creationId xmlns:a16="http://schemas.microsoft.com/office/drawing/2014/main" id="{41A566AB-CBE8-419D-A06D-084573326EC8}"/>
                </a:ext>
              </a:extLst>
            </p:cNvPr>
            <p:cNvSpPr/>
            <p:nvPr/>
          </p:nvSpPr>
          <p:spPr bwMode="auto">
            <a:xfrm rot="900000" flipH="1">
              <a:off x="691340" y="4201428"/>
              <a:ext cx="55725" cy="30186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9" name="Gruppieren 68">
            <a:extLst>
              <a:ext uri="{FF2B5EF4-FFF2-40B4-BE49-F238E27FC236}">
                <a16:creationId xmlns:a16="http://schemas.microsoft.com/office/drawing/2014/main" id="{B2E9CC88-5AF5-47F8-994F-119C895DCCBF}"/>
              </a:ext>
            </a:extLst>
          </p:cNvPr>
          <p:cNvGrpSpPr/>
          <p:nvPr/>
        </p:nvGrpSpPr>
        <p:grpSpPr>
          <a:xfrm>
            <a:off x="3848487" y="1948507"/>
            <a:ext cx="1156001" cy="3148169"/>
            <a:chOff x="691340" y="3998332"/>
            <a:chExt cx="332245" cy="904812"/>
          </a:xfrm>
          <a:solidFill>
            <a:schemeClr val="bg2">
              <a:lumMod val="40000"/>
              <a:lumOff val="60000"/>
            </a:schemeClr>
          </a:solidFill>
        </p:grpSpPr>
        <p:sp>
          <p:nvSpPr>
            <p:cNvPr id="70" name="Ellipse 69">
              <a:extLst>
                <a:ext uri="{FF2B5EF4-FFF2-40B4-BE49-F238E27FC236}">
                  <a16:creationId xmlns:a16="http://schemas.microsoft.com/office/drawing/2014/main" id="{C62393D2-9FB8-46CB-A0D0-EC6B4561C18B}"/>
                </a:ext>
              </a:extLst>
            </p:cNvPr>
            <p:cNvSpPr/>
            <p:nvPr/>
          </p:nvSpPr>
          <p:spPr bwMode="auto">
            <a:xfrm flipH="1">
              <a:off x="773899" y="3998332"/>
              <a:ext cx="164514" cy="171888"/>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71" name="Abgerundetes Rechteck 234">
              <a:extLst>
                <a:ext uri="{FF2B5EF4-FFF2-40B4-BE49-F238E27FC236}">
                  <a16:creationId xmlns:a16="http://schemas.microsoft.com/office/drawing/2014/main" id="{4D526A6A-E75A-4D23-A958-A94FF84DBD53}"/>
                </a:ext>
              </a:extLst>
            </p:cNvPr>
            <p:cNvSpPr/>
            <p:nvPr/>
          </p:nvSpPr>
          <p:spPr bwMode="auto">
            <a:xfrm flipH="1">
              <a:off x="778226" y="4175219"/>
              <a:ext cx="158474" cy="411695"/>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72" name="Gruppieren 71">
              <a:extLst>
                <a:ext uri="{FF2B5EF4-FFF2-40B4-BE49-F238E27FC236}">
                  <a16:creationId xmlns:a16="http://schemas.microsoft.com/office/drawing/2014/main" id="{D266B97B-5496-436C-A287-45E1EADF9660}"/>
                </a:ext>
              </a:extLst>
            </p:cNvPr>
            <p:cNvGrpSpPr/>
            <p:nvPr/>
          </p:nvGrpSpPr>
          <p:grpSpPr>
            <a:xfrm>
              <a:off x="787751" y="4586979"/>
              <a:ext cx="139424" cy="316165"/>
              <a:chOff x="782900" y="4586979"/>
              <a:chExt cx="139424" cy="316165"/>
            </a:xfrm>
            <a:grpFill/>
          </p:grpSpPr>
          <p:sp>
            <p:nvSpPr>
              <p:cNvPr id="75" name="Abgerundetes Rechteck 236">
                <a:extLst>
                  <a:ext uri="{FF2B5EF4-FFF2-40B4-BE49-F238E27FC236}">
                    <a16:creationId xmlns:a16="http://schemas.microsoft.com/office/drawing/2014/main" id="{4D19AE6C-A41F-46CE-A3E8-002D65A276CF}"/>
                  </a:ext>
                </a:extLst>
              </p:cNvPr>
              <p:cNvSpPr/>
              <p:nvPr/>
            </p:nvSpPr>
            <p:spPr bwMode="auto">
              <a:xfrm flipH="1">
                <a:off x="866599" y="4586979"/>
                <a:ext cx="55725" cy="316165"/>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76" name="Abgerundetes Rechteck 237">
                <a:extLst>
                  <a:ext uri="{FF2B5EF4-FFF2-40B4-BE49-F238E27FC236}">
                    <a16:creationId xmlns:a16="http://schemas.microsoft.com/office/drawing/2014/main" id="{0A0F7602-D5AD-434B-8769-01E374FE7734}"/>
                  </a:ext>
                </a:extLst>
              </p:cNvPr>
              <p:cNvSpPr/>
              <p:nvPr/>
            </p:nvSpPr>
            <p:spPr bwMode="auto">
              <a:xfrm flipH="1">
                <a:off x="782900" y="4586979"/>
                <a:ext cx="55725" cy="316165"/>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73" name="Abgerundetes Rechteck 238">
              <a:extLst>
                <a:ext uri="{FF2B5EF4-FFF2-40B4-BE49-F238E27FC236}">
                  <a16:creationId xmlns:a16="http://schemas.microsoft.com/office/drawing/2014/main" id="{28DAC7C9-B3C5-4E76-82DD-92E404D53E31}"/>
                </a:ext>
              </a:extLst>
            </p:cNvPr>
            <p:cNvSpPr/>
            <p:nvPr/>
          </p:nvSpPr>
          <p:spPr bwMode="auto">
            <a:xfrm rot="20700000">
              <a:off x="967860" y="4201428"/>
              <a:ext cx="55725" cy="30186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74" name="Abgerundetes Rechteck 239">
              <a:extLst>
                <a:ext uri="{FF2B5EF4-FFF2-40B4-BE49-F238E27FC236}">
                  <a16:creationId xmlns:a16="http://schemas.microsoft.com/office/drawing/2014/main" id="{6D874CB5-F206-4DEC-AA41-AB4E7EDC3F8B}"/>
                </a:ext>
              </a:extLst>
            </p:cNvPr>
            <p:cNvSpPr/>
            <p:nvPr/>
          </p:nvSpPr>
          <p:spPr bwMode="auto">
            <a:xfrm rot="900000" flipH="1">
              <a:off x="691340" y="4201428"/>
              <a:ext cx="55725" cy="30186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7" name="Gruppieren 36">
            <a:extLst>
              <a:ext uri="{FF2B5EF4-FFF2-40B4-BE49-F238E27FC236}">
                <a16:creationId xmlns:a16="http://schemas.microsoft.com/office/drawing/2014/main" id="{CCF24661-F220-4194-A39F-9A7864A16660}"/>
              </a:ext>
            </a:extLst>
          </p:cNvPr>
          <p:cNvGrpSpPr/>
          <p:nvPr/>
        </p:nvGrpSpPr>
        <p:grpSpPr>
          <a:xfrm>
            <a:off x="2645477" y="2256752"/>
            <a:ext cx="1156001" cy="3148169"/>
            <a:chOff x="691340" y="3998332"/>
            <a:chExt cx="332245" cy="904812"/>
          </a:xfrm>
          <a:solidFill>
            <a:schemeClr val="bg2">
              <a:lumMod val="40000"/>
              <a:lumOff val="60000"/>
            </a:schemeClr>
          </a:solidFill>
        </p:grpSpPr>
        <p:sp>
          <p:nvSpPr>
            <p:cNvPr id="38" name="Ellipse 37">
              <a:extLst>
                <a:ext uri="{FF2B5EF4-FFF2-40B4-BE49-F238E27FC236}">
                  <a16:creationId xmlns:a16="http://schemas.microsoft.com/office/drawing/2014/main" id="{8C59FE50-68F8-42DB-BBD2-2EB39C584E80}"/>
                </a:ext>
              </a:extLst>
            </p:cNvPr>
            <p:cNvSpPr/>
            <p:nvPr/>
          </p:nvSpPr>
          <p:spPr bwMode="auto">
            <a:xfrm flipH="1">
              <a:off x="773899" y="3998332"/>
              <a:ext cx="164514" cy="171888"/>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dirty="0">
                <a:ln>
                  <a:noFill/>
                </a:ln>
                <a:solidFill>
                  <a:srgbClr val="000000"/>
                </a:solidFill>
                <a:effectLst/>
                <a:uLnTx/>
                <a:uFillTx/>
                <a:latin typeface="Arial"/>
                <a:ea typeface="+mn-ea"/>
                <a:cs typeface="+mn-cs"/>
              </a:endParaRPr>
            </a:p>
          </p:txBody>
        </p:sp>
        <p:sp>
          <p:nvSpPr>
            <p:cNvPr id="39" name="Abgerundetes Rechteck 234">
              <a:extLst>
                <a:ext uri="{FF2B5EF4-FFF2-40B4-BE49-F238E27FC236}">
                  <a16:creationId xmlns:a16="http://schemas.microsoft.com/office/drawing/2014/main" id="{6A1B08FA-204C-4FDF-8B34-57F763D63D11}"/>
                </a:ext>
              </a:extLst>
            </p:cNvPr>
            <p:cNvSpPr/>
            <p:nvPr/>
          </p:nvSpPr>
          <p:spPr bwMode="auto">
            <a:xfrm flipH="1">
              <a:off x="778226" y="4175219"/>
              <a:ext cx="158474" cy="411695"/>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0" name="Gruppieren 39">
              <a:extLst>
                <a:ext uri="{FF2B5EF4-FFF2-40B4-BE49-F238E27FC236}">
                  <a16:creationId xmlns:a16="http://schemas.microsoft.com/office/drawing/2014/main" id="{392B91C4-09FC-4D10-894F-FFBB254FA4E6}"/>
                </a:ext>
              </a:extLst>
            </p:cNvPr>
            <p:cNvGrpSpPr/>
            <p:nvPr/>
          </p:nvGrpSpPr>
          <p:grpSpPr>
            <a:xfrm>
              <a:off x="787751" y="4586979"/>
              <a:ext cx="139424" cy="316165"/>
              <a:chOff x="782900" y="4586979"/>
              <a:chExt cx="139424" cy="316165"/>
            </a:xfrm>
            <a:grpFill/>
          </p:grpSpPr>
          <p:sp>
            <p:nvSpPr>
              <p:cNvPr id="43" name="Abgerundetes Rechteck 236">
                <a:extLst>
                  <a:ext uri="{FF2B5EF4-FFF2-40B4-BE49-F238E27FC236}">
                    <a16:creationId xmlns:a16="http://schemas.microsoft.com/office/drawing/2014/main" id="{B87775E3-120B-445A-9B58-1041F98F1F38}"/>
                  </a:ext>
                </a:extLst>
              </p:cNvPr>
              <p:cNvSpPr/>
              <p:nvPr/>
            </p:nvSpPr>
            <p:spPr bwMode="auto">
              <a:xfrm flipH="1">
                <a:off x="866599" y="4586979"/>
                <a:ext cx="55725" cy="316165"/>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4" name="Abgerundetes Rechteck 237">
                <a:extLst>
                  <a:ext uri="{FF2B5EF4-FFF2-40B4-BE49-F238E27FC236}">
                    <a16:creationId xmlns:a16="http://schemas.microsoft.com/office/drawing/2014/main" id="{05E43700-BB26-4CEA-951A-6B33FE283B19}"/>
                  </a:ext>
                </a:extLst>
              </p:cNvPr>
              <p:cNvSpPr/>
              <p:nvPr/>
            </p:nvSpPr>
            <p:spPr bwMode="auto">
              <a:xfrm flipH="1">
                <a:off x="782900" y="4586979"/>
                <a:ext cx="55725" cy="316165"/>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1" name="Abgerundetes Rechteck 238">
              <a:extLst>
                <a:ext uri="{FF2B5EF4-FFF2-40B4-BE49-F238E27FC236}">
                  <a16:creationId xmlns:a16="http://schemas.microsoft.com/office/drawing/2014/main" id="{EAC33355-2C07-40F8-98D6-F4949E20B64E}"/>
                </a:ext>
              </a:extLst>
            </p:cNvPr>
            <p:cNvSpPr/>
            <p:nvPr/>
          </p:nvSpPr>
          <p:spPr bwMode="auto">
            <a:xfrm rot="20700000">
              <a:off x="967860" y="4201428"/>
              <a:ext cx="55725" cy="30186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2" name="Abgerundetes Rechteck 239">
              <a:extLst>
                <a:ext uri="{FF2B5EF4-FFF2-40B4-BE49-F238E27FC236}">
                  <a16:creationId xmlns:a16="http://schemas.microsoft.com/office/drawing/2014/main" id="{AB37B1D2-5156-4A88-929A-3247CDADC3C0}"/>
                </a:ext>
              </a:extLst>
            </p:cNvPr>
            <p:cNvSpPr/>
            <p:nvPr/>
          </p:nvSpPr>
          <p:spPr bwMode="auto">
            <a:xfrm rot="900000" flipH="1">
              <a:off x="691340" y="4201428"/>
              <a:ext cx="55725" cy="30186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391042" name="Text Box 2"/>
          <p:cNvSpPr txBox="1">
            <a:spLocks noChangeArrowheads="1"/>
          </p:cNvSpPr>
          <p:nvPr/>
        </p:nvSpPr>
        <p:spPr bwMode="auto">
          <a:xfrm>
            <a:off x="0" y="0"/>
            <a:ext cx="4747110" cy="463846"/>
          </a:xfrm>
          <a:prstGeom prst="rect">
            <a:avLst/>
          </a:prstGeom>
          <a:noFill/>
          <a:ln w="12700">
            <a:noFill/>
            <a:miter lim="800000"/>
            <a:headEnd/>
            <a:tailEnd/>
          </a:ln>
          <a:effectLst/>
        </p:spPr>
        <p:txBody>
          <a:bodyPr wrap="none"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de-DE" sz="2400" b="1" i="0" u="none" strike="noStrike" kern="1200" cap="none" spc="0" normalizeH="0" baseline="0" noProof="0">
                <a:ln>
                  <a:noFill/>
                </a:ln>
                <a:solidFill>
                  <a:srgbClr val="464B71"/>
                </a:solidFill>
                <a:effectLst/>
                <a:uLnTx/>
                <a:uFillTx/>
                <a:latin typeface="Arial"/>
                <a:ea typeface="+mn-ea"/>
                <a:cs typeface="+mn-cs"/>
              </a:rPr>
              <a:t>Stichproben-Auswahlverfahren</a:t>
            </a:r>
            <a:endParaRPr kumimoji="0" lang="de-AT" sz="2400" b="1" i="0" u="none" strike="noStrike" kern="1200" cap="none" spc="0" normalizeH="0" baseline="0" noProof="0">
              <a:ln>
                <a:noFill/>
              </a:ln>
              <a:solidFill>
                <a:srgbClr val="464B71"/>
              </a:solidFill>
              <a:effectLst/>
              <a:uLnTx/>
              <a:uFillTx/>
              <a:latin typeface="Arial"/>
              <a:ea typeface="+mn-ea"/>
              <a:cs typeface="+mn-cs"/>
            </a:endParaRPr>
          </a:p>
        </p:txBody>
      </p:sp>
      <p:sp>
        <p:nvSpPr>
          <p:cNvPr id="2391044" name="Rectangle 4"/>
          <p:cNvSpPr>
            <a:spLocks noChangeArrowheads="1"/>
          </p:cNvSpPr>
          <p:nvPr/>
        </p:nvSpPr>
        <p:spPr bwMode="auto">
          <a:xfrm>
            <a:off x="2586861" y="512167"/>
            <a:ext cx="3529012" cy="378093"/>
          </a:xfrm>
          <a:prstGeom prst="rect">
            <a:avLst/>
          </a:prstGeom>
          <a:noFill/>
          <a:ln w="28575" algn="ctr">
            <a:noFill/>
            <a:miter lim="800000"/>
            <a:headEnd type="none" w="sm" len="sm"/>
            <a:tailEnd type="none" w="sm" len="sm"/>
          </a:ln>
          <a:effectLst/>
        </p:spPr>
        <p:txBody>
          <a:bodyPr lIns="90000" tIns="43200" rIns="90000" bIns="43200" anchor="ctr" anchorCtr="1">
            <a:spAutoFit/>
          </a:bodyPr>
          <a:lstStyle/>
          <a:p>
            <a:pPr marL="0" marR="0" lvl="0" indent="0" algn="l" defTabSz="914400" rtl="0" eaLnBrk="0" fontAlgn="base" latinLnBrk="0" hangingPunct="0">
              <a:lnSpc>
                <a:spcPct val="105000"/>
              </a:lnSpc>
              <a:spcBef>
                <a:spcPct val="35000"/>
              </a:spcBef>
              <a:spcAft>
                <a:spcPct val="0"/>
              </a:spcAft>
              <a:buClr>
                <a:srgbClr val="464B71"/>
              </a:buClr>
              <a:buSzTx/>
              <a:buFont typeface="Arial" pitchFamily="34" charset="0"/>
              <a:buChar char="►"/>
              <a:tabLst>
                <a:tab pos="0" algn="l"/>
                <a:tab pos="268288" algn="l"/>
              </a:tabLst>
              <a:defRPr/>
            </a:pPr>
            <a:r>
              <a:rPr kumimoji="0" lang="de-AT" sz="1800" b="1" i="0" u="none" strike="noStrike" kern="1200" cap="none" spc="0" normalizeH="0" baseline="0" noProof="0" dirty="0">
                <a:ln>
                  <a:noFill/>
                </a:ln>
                <a:solidFill>
                  <a:srgbClr val="464B71"/>
                </a:solidFill>
                <a:effectLst/>
                <a:uLnTx/>
                <a:uFillTx/>
                <a:latin typeface="Arial"/>
                <a:ea typeface="+mn-ea"/>
                <a:cs typeface="+mn-cs"/>
              </a:rPr>
              <a:t> Auswahl OHNE Zufall:</a:t>
            </a:r>
            <a:endParaRPr kumimoji="0" lang="de-AT" sz="1800" b="0" i="0" u="none" strike="noStrike" kern="1200" cap="none" spc="0" normalizeH="0" baseline="0" noProof="0" dirty="0">
              <a:ln>
                <a:noFill/>
              </a:ln>
              <a:solidFill>
                <a:srgbClr val="464B71"/>
              </a:solidFill>
              <a:effectLst/>
              <a:uLnTx/>
              <a:uFillTx/>
              <a:latin typeface="Arial"/>
              <a:ea typeface="+mn-ea"/>
              <a:cs typeface="+mn-cs"/>
            </a:endParaRPr>
          </a:p>
        </p:txBody>
      </p:sp>
      <p:sp>
        <p:nvSpPr>
          <p:cNvPr id="2391045" name="Rectangle 5"/>
          <p:cNvSpPr>
            <a:spLocks noChangeArrowheads="1"/>
          </p:cNvSpPr>
          <p:nvPr/>
        </p:nvSpPr>
        <p:spPr bwMode="auto">
          <a:xfrm>
            <a:off x="149610" y="1120547"/>
            <a:ext cx="2054125" cy="648808"/>
          </a:xfrm>
          <a:prstGeom prst="rect">
            <a:avLst/>
          </a:prstGeom>
          <a:noFill/>
          <a:ln w="28575" algn="ctr">
            <a:noFill/>
            <a:miter lim="800000"/>
            <a:headEnd type="none" w="sm" len="sm"/>
            <a:tailEnd type="none" w="sm" len="sm"/>
          </a:ln>
          <a:effectLst/>
        </p:spPr>
        <p:txBody>
          <a:bodyPr wrap="square" lIns="90000" tIns="43200" rIns="90000" bIns="43200" anchor="ctr" anchorCtr="1">
            <a:spAutoFit/>
          </a:bodyPr>
          <a:lstStyle/>
          <a:p>
            <a:pPr marL="0" marR="0" lvl="0" indent="0" algn="l" defTabSz="914400" rtl="0" eaLnBrk="0" fontAlgn="base" latinLnBrk="0" hangingPunct="0">
              <a:lnSpc>
                <a:spcPct val="105000"/>
              </a:lnSpc>
              <a:spcBef>
                <a:spcPct val="35000"/>
              </a:spcBef>
              <a:spcAft>
                <a:spcPct val="0"/>
              </a:spcAft>
              <a:buClr>
                <a:srgbClr val="FF0000"/>
              </a:buClr>
              <a:buSzTx/>
              <a:buFont typeface="Arial" pitchFamily="34" charset="0"/>
              <a:buChar char="►"/>
              <a:tabLst>
                <a:tab pos="0" algn="l"/>
                <a:tab pos="268288" algn="l"/>
              </a:tabLst>
              <a:defRPr/>
            </a:pPr>
            <a:r>
              <a:rPr kumimoji="0" lang="de-AT" sz="1800" b="1" i="0" u="none" strike="noStrike" kern="1200" cap="none" spc="0" normalizeH="0" baseline="0" noProof="0" dirty="0">
                <a:ln>
                  <a:noFill/>
                </a:ln>
                <a:solidFill>
                  <a:srgbClr val="FF0000"/>
                </a:solidFill>
                <a:effectLst/>
                <a:uLnTx/>
                <a:uFillTx/>
                <a:latin typeface="Arial"/>
                <a:ea typeface="+mn-ea"/>
                <a:cs typeface="+mn-cs"/>
              </a:rPr>
              <a:t> EINE Auswahl </a:t>
            </a:r>
            <a:br>
              <a:rPr kumimoji="0" lang="de-AT" sz="1800" b="1" i="0" u="none" strike="noStrike" kern="1200" cap="none" spc="0" normalizeH="0" baseline="0" noProof="0" dirty="0">
                <a:ln>
                  <a:noFill/>
                </a:ln>
                <a:solidFill>
                  <a:srgbClr val="FF0000"/>
                </a:solidFill>
                <a:effectLst/>
                <a:uLnTx/>
                <a:uFillTx/>
                <a:latin typeface="Arial"/>
                <a:ea typeface="+mn-ea"/>
                <a:cs typeface="+mn-cs"/>
              </a:rPr>
            </a:br>
            <a:r>
              <a:rPr kumimoji="0" lang="de-AT" sz="1800" b="1" i="0" u="none" strike="noStrike" kern="1200" cap="none" spc="0" normalizeH="0" baseline="0" noProof="0" dirty="0">
                <a:ln>
                  <a:noFill/>
                </a:ln>
                <a:solidFill>
                  <a:srgbClr val="FF0000"/>
                </a:solidFill>
                <a:effectLst/>
                <a:uLnTx/>
                <a:uFillTx/>
                <a:latin typeface="Arial"/>
                <a:ea typeface="+mn-ea"/>
                <a:cs typeface="+mn-cs"/>
              </a:rPr>
              <a:t>		per Zufall:</a:t>
            </a:r>
          </a:p>
        </p:txBody>
      </p:sp>
      <p:sp>
        <p:nvSpPr>
          <p:cNvPr id="2391046" name="Text Box 6"/>
          <p:cNvSpPr txBox="1">
            <a:spLocks noChangeArrowheads="1"/>
          </p:cNvSpPr>
          <p:nvPr/>
        </p:nvSpPr>
        <p:spPr bwMode="auto">
          <a:xfrm>
            <a:off x="407448" y="1755902"/>
            <a:ext cx="2054130" cy="704553"/>
          </a:xfrm>
          <a:prstGeom prst="rect">
            <a:avLst/>
          </a:prstGeom>
          <a:noFill/>
          <a:ln w="19050" algn="ctr">
            <a:noFill/>
            <a:miter lim="800000"/>
            <a:headEnd/>
            <a:tailEnd/>
          </a:ln>
          <a:effectLst/>
        </p:spPr>
        <p:txBody>
          <a:bodyPr wrap="none" lIns="90000" tIns="46800" rIns="90000" bIns="46800" anchorCtr="1">
            <a:spAutoFit/>
          </a:bodyPr>
          <a:lstStyle/>
          <a:p>
            <a:pPr marL="0" marR="0" lvl="0" indent="0" algn="l" defTabSz="914400" rtl="0" eaLnBrk="0" fontAlgn="base" latinLnBrk="0" hangingPunct="0">
              <a:lnSpc>
                <a:spcPct val="115000"/>
              </a:lnSpc>
              <a:spcBef>
                <a:spcPct val="20000"/>
              </a:spcBef>
              <a:spcAft>
                <a:spcPct val="20000"/>
              </a:spcAft>
              <a:buClr>
                <a:srgbClr val="3333FF"/>
              </a:buClr>
              <a:buSzTx/>
              <a:buFont typeface="Arial" pitchFamily="34" charset="0"/>
              <a:buNone/>
              <a:tabLst>
                <a:tab pos="1435100" algn="l"/>
                <a:tab pos="1797050" algn="l"/>
                <a:tab pos="2687638" algn="l"/>
              </a:tabLst>
              <a:defRPr/>
            </a:pPr>
            <a:r>
              <a:rPr kumimoji="0" lang="de-AT" sz="1800" b="0" i="0" u="none" strike="noStrike" kern="1200" cap="none" spc="0" normalizeH="0" baseline="0" noProof="0" dirty="0">
                <a:ln>
                  <a:noFill/>
                </a:ln>
                <a:solidFill>
                  <a:srgbClr val="FF0000"/>
                </a:solidFill>
                <a:effectLst/>
                <a:uLnTx/>
                <a:uFillTx/>
                <a:latin typeface="Arial"/>
                <a:ea typeface="+mn-ea"/>
                <a:cs typeface="+mn-cs"/>
              </a:rPr>
              <a:t>Person A</a:t>
            </a:r>
            <a:r>
              <a:rPr kumimoji="0" lang="de-AT" sz="1800" b="1" i="0" u="none" strike="noStrike" kern="1200" cap="none" spc="0" normalizeH="0" baseline="0" noProof="0" dirty="0">
                <a:ln>
                  <a:noFill/>
                </a:ln>
                <a:solidFill>
                  <a:srgbClr val="FF0000"/>
                </a:solidFill>
                <a:effectLst/>
                <a:uLnTx/>
                <a:uFillTx/>
                <a:latin typeface="Arial"/>
                <a:ea typeface="+mn-ea"/>
                <a:cs typeface="+mn-cs"/>
              </a:rPr>
              <a:t> (MUSS,</a:t>
            </a:r>
            <a:br>
              <a:rPr kumimoji="0" lang="de-AT" sz="1800" b="1" i="0" u="none" strike="noStrike" kern="1200" cap="none" spc="0" normalizeH="0" baseline="0" noProof="0" dirty="0">
                <a:ln>
                  <a:noFill/>
                </a:ln>
                <a:solidFill>
                  <a:srgbClr val="FF0000"/>
                </a:solidFill>
                <a:effectLst/>
                <a:uLnTx/>
                <a:uFillTx/>
                <a:latin typeface="Arial"/>
                <a:ea typeface="+mn-ea"/>
                <a:cs typeface="+mn-cs"/>
              </a:rPr>
            </a:br>
            <a:r>
              <a:rPr kumimoji="0" lang="de-AT" sz="1800" b="1" i="0" u="none" strike="noStrike" kern="1200" cap="none" spc="0" normalizeH="0" baseline="0" noProof="0" dirty="0">
                <a:ln>
                  <a:noFill/>
                </a:ln>
                <a:solidFill>
                  <a:srgbClr val="FF0000"/>
                </a:solidFill>
                <a:effectLst/>
                <a:uLnTx/>
                <a:uFillTx/>
                <a:latin typeface="Arial"/>
                <a:ea typeface="+mn-ea"/>
                <a:cs typeface="+mn-cs"/>
              </a:rPr>
              <a:t>weil gezogen!)</a:t>
            </a:r>
            <a:endParaRPr kumimoji="0" lang="de-DE" sz="1800" b="1" i="0" u="none" strike="noStrike" kern="1200" cap="none" spc="0" normalizeH="0" baseline="0" noProof="0" dirty="0">
              <a:ln>
                <a:noFill/>
              </a:ln>
              <a:solidFill>
                <a:srgbClr val="FF0000"/>
              </a:solidFill>
              <a:effectLst/>
              <a:uLnTx/>
              <a:uFillTx/>
              <a:latin typeface="Arial"/>
              <a:ea typeface="+mn-ea"/>
              <a:cs typeface="+mn-cs"/>
            </a:endParaRPr>
          </a:p>
        </p:txBody>
      </p:sp>
      <p:sp>
        <p:nvSpPr>
          <p:cNvPr id="2391047" name="Text Box 7"/>
          <p:cNvSpPr txBox="1">
            <a:spLocks noChangeArrowheads="1"/>
          </p:cNvSpPr>
          <p:nvPr/>
        </p:nvSpPr>
        <p:spPr bwMode="auto">
          <a:xfrm>
            <a:off x="2540009" y="787464"/>
            <a:ext cx="7249136" cy="386004"/>
          </a:xfrm>
          <a:prstGeom prst="rect">
            <a:avLst/>
          </a:prstGeom>
          <a:noFill/>
          <a:ln w="19050" algn="ctr">
            <a:noFill/>
            <a:miter lim="800000"/>
            <a:headEnd/>
            <a:tailEnd/>
          </a:ln>
          <a:effectLst/>
        </p:spPr>
        <p:txBody>
          <a:bodyPr wrap="square" lIns="90000" tIns="46800" rIns="90000" bIns="46800" anchorCtr="1">
            <a:spAutoFit/>
          </a:bodyPr>
          <a:lstStyle/>
          <a:p>
            <a:pPr marL="0" marR="0" lvl="0" indent="0" algn="l" defTabSz="914400" rtl="0" eaLnBrk="0" fontAlgn="base" latinLnBrk="0" hangingPunct="0">
              <a:lnSpc>
                <a:spcPct val="115000"/>
              </a:lnSpc>
              <a:spcBef>
                <a:spcPct val="20000"/>
              </a:spcBef>
              <a:spcAft>
                <a:spcPct val="20000"/>
              </a:spcAft>
              <a:buClr>
                <a:srgbClr val="3333FF"/>
              </a:buClr>
              <a:buSzTx/>
              <a:buFont typeface="Arial" pitchFamily="34" charset="0"/>
              <a:buNone/>
              <a:tabLst>
                <a:tab pos="1435100" algn="l"/>
                <a:tab pos="1797050" algn="l"/>
                <a:tab pos="2687638" algn="l"/>
              </a:tabLst>
              <a:defRPr/>
            </a:pPr>
            <a:r>
              <a:rPr kumimoji="0" lang="de-AT" sz="1800" b="0" i="0" u="none" strike="noStrike" kern="1200" cap="none" spc="0" normalizeH="0" baseline="0" noProof="0" dirty="0">
                <a:ln>
                  <a:noFill/>
                </a:ln>
                <a:solidFill>
                  <a:srgbClr val="464B71"/>
                </a:solidFill>
                <a:effectLst/>
                <a:uLnTx/>
                <a:uFillTx/>
                <a:latin typeface="Arial"/>
                <a:ea typeface="+mn-ea"/>
                <a:cs typeface="+mn-cs"/>
              </a:rPr>
              <a:t>Person A</a:t>
            </a:r>
            <a:r>
              <a:rPr kumimoji="0" lang="de-AT" sz="1800" b="1" i="0" u="none" strike="noStrike" kern="1200" cap="none" spc="0" normalizeH="0" baseline="0" noProof="0" dirty="0">
                <a:ln>
                  <a:noFill/>
                </a:ln>
                <a:solidFill>
                  <a:srgbClr val="464B71"/>
                </a:solidFill>
                <a:effectLst/>
                <a:uLnTx/>
                <a:uFillTx/>
                <a:latin typeface="Arial"/>
                <a:ea typeface="+mn-ea"/>
                <a:cs typeface="+mn-cs"/>
              </a:rPr>
              <a:t> </a:t>
            </a:r>
            <a:r>
              <a:rPr kumimoji="0" lang="de-AT" sz="1800" b="1" i="0" u="sng" strike="noStrike" kern="1200" cap="none" spc="0" normalizeH="0" baseline="0" noProof="0" dirty="0">
                <a:ln>
                  <a:noFill/>
                </a:ln>
                <a:solidFill>
                  <a:srgbClr val="464B71"/>
                </a:solidFill>
                <a:effectLst/>
                <a:uLnTx/>
                <a:uFillTx/>
                <a:latin typeface="Arial"/>
                <a:ea typeface="+mn-ea"/>
                <a:cs typeface="+mn-cs"/>
              </a:rPr>
              <a:t>oder</a:t>
            </a:r>
            <a:r>
              <a:rPr kumimoji="0" lang="de-AT" sz="1800" b="0" i="0" u="none" strike="noStrike" kern="1200" cap="none" spc="0" normalizeH="0" baseline="0" noProof="0" dirty="0">
                <a:ln>
                  <a:noFill/>
                </a:ln>
                <a:solidFill>
                  <a:srgbClr val="464B71"/>
                </a:solidFill>
                <a:effectLst/>
                <a:uLnTx/>
                <a:uFillTx/>
                <a:latin typeface="Arial"/>
                <a:ea typeface="+mn-ea"/>
                <a:cs typeface="+mn-cs"/>
              </a:rPr>
              <a:t> B</a:t>
            </a:r>
            <a:r>
              <a:rPr kumimoji="0" lang="de-AT" sz="1800" b="1" i="0" u="none" strike="noStrike" kern="1200" cap="none" spc="0" normalizeH="0" baseline="0" noProof="0" dirty="0">
                <a:ln>
                  <a:noFill/>
                </a:ln>
                <a:solidFill>
                  <a:srgbClr val="464B71"/>
                </a:solidFill>
                <a:effectLst/>
                <a:uLnTx/>
                <a:uFillTx/>
                <a:latin typeface="Arial"/>
                <a:ea typeface="+mn-ea"/>
                <a:cs typeface="+mn-cs"/>
              </a:rPr>
              <a:t> </a:t>
            </a:r>
            <a:r>
              <a:rPr kumimoji="0" lang="de-AT" sz="1800" b="1" i="0" u="sng" strike="noStrike" kern="1200" cap="none" spc="0" normalizeH="0" baseline="0" noProof="0" dirty="0">
                <a:ln>
                  <a:noFill/>
                </a:ln>
                <a:solidFill>
                  <a:srgbClr val="464B71"/>
                </a:solidFill>
                <a:effectLst/>
                <a:uLnTx/>
                <a:uFillTx/>
                <a:latin typeface="Arial"/>
                <a:ea typeface="+mn-ea"/>
                <a:cs typeface="+mn-cs"/>
              </a:rPr>
              <a:t>oder</a:t>
            </a:r>
            <a:r>
              <a:rPr kumimoji="0" lang="de-AT" sz="1800" b="0" i="0" u="none" strike="noStrike" kern="1200" cap="none" spc="0" normalizeH="0" baseline="0" noProof="0" dirty="0">
                <a:ln>
                  <a:noFill/>
                </a:ln>
                <a:solidFill>
                  <a:srgbClr val="464B71"/>
                </a:solidFill>
                <a:effectLst/>
                <a:uLnTx/>
                <a:uFillTx/>
                <a:latin typeface="Arial"/>
                <a:ea typeface="+mn-ea"/>
                <a:cs typeface="+mn-cs"/>
              </a:rPr>
              <a:t> C </a:t>
            </a:r>
            <a:r>
              <a:rPr kumimoji="0" lang="de-AT" sz="1800" b="1" i="0" u="none" strike="noStrike" kern="1200" cap="none" spc="0" normalizeH="0" baseline="0" noProof="0" dirty="0">
                <a:ln>
                  <a:noFill/>
                </a:ln>
                <a:solidFill>
                  <a:srgbClr val="464B71"/>
                </a:solidFill>
                <a:effectLst/>
                <a:uLnTx/>
                <a:uFillTx/>
                <a:latin typeface="Arial"/>
                <a:ea typeface="+mn-ea"/>
                <a:cs typeface="+mn-cs"/>
              </a:rPr>
              <a:t>(KANN, weil idente Merkmale)</a:t>
            </a:r>
            <a:endParaRPr kumimoji="0" lang="de-DE" sz="1800" b="1" i="0" u="none" strike="noStrike" kern="1200" cap="none" spc="0" normalizeH="0" baseline="0" noProof="0" dirty="0">
              <a:ln>
                <a:noFill/>
              </a:ln>
              <a:solidFill>
                <a:srgbClr val="464B71"/>
              </a:solidFill>
              <a:effectLst/>
              <a:uLnTx/>
              <a:uFillTx/>
              <a:latin typeface="Arial"/>
              <a:ea typeface="+mn-ea"/>
              <a:cs typeface="+mn-cs"/>
            </a:endParaRPr>
          </a:p>
        </p:txBody>
      </p:sp>
      <p:sp>
        <p:nvSpPr>
          <p:cNvPr id="2391048" name="Line 8"/>
          <p:cNvSpPr>
            <a:spLocks noChangeShapeType="1"/>
          </p:cNvSpPr>
          <p:nvPr/>
        </p:nvSpPr>
        <p:spPr bwMode="auto">
          <a:xfrm rot="-5400000">
            <a:off x="2879318" y="1687770"/>
            <a:ext cx="0" cy="684880"/>
          </a:xfrm>
          <a:prstGeom prst="line">
            <a:avLst/>
          </a:prstGeom>
          <a:noFill/>
          <a:ln w="38100">
            <a:solidFill>
              <a:srgbClr val="FF0000"/>
            </a:solidFill>
            <a:round/>
            <a:headEnd/>
            <a:tailEnd type="triangle" w="med" len="med"/>
          </a:ln>
          <a:effectLst/>
        </p:spPr>
        <p:txBody>
          <a:bodyPr lIns="90000" tIns="46800" rIns="90000" bIns="46800" anchor="ctr" anchorCtr="1"/>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2391049" name="Line 9"/>
          <p:cNvSpPr>
            <a:spLocks noChangeShapeType="1"/>
          </p:cNvSpPr>
          <p:nvPr/>
        </p:nvSpPr>
        <p:spPr bwMode="auto">
          <a:xfrm>
            <a:off x="3716156" y="1226477"/>
            <a:ext cx="0" cy="358775"/>
          </a:xfrm>
          <a:prstGeom prst="line">
            <a:avLst/>
          </a:prstGeom>
          <a:noFill/>
          <a:ln w="38100">
            <a:solidFill>
              <a:srgbClr val="464B71"/>
            </a:solidFill>
            <a:round/>
            <a:headEnd/>
            <a:tailEnd type="triangle" w="med" len="med"/>
          </a:ln>
          <a:effectLst/>
        </p:spPr>
        <p:txBody>
          <a:bodyPr lIns="90000" tIns="46800" rIns="90000" bIns="46800" anchor="ctr" anchorCtr="1"/>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2391050" name="Line 10"/>
          <p:cNvSpPr>
            <a:spLocks noChangeShapeType="1"/>
          </p:cNvSpPr>
          <p:nvPr/>
        </p:nvSpPr>
        <p:spPr bwMode="auto">
          <a:xfrm>
            <a:off x="9014522" y="1226477"/>
            <a:ext cx="0" cy="1628336"/>
          </a:xfrm>
          <a:prstGeom prst="line">
            <a:avLst/>
          </a:prstGeom>
          <a:noFill/>
          <a:ln w="38100">
            <a:solidFill>
              <a:srgbClr val="464B71"/>
            </a:solidFill>
            <a:round/>
            <a:headEnd/>
            <a:tailEnd type="triangle" w="med" len="med"/>
          </a:ln>
          <a:effectLst/>
        </p:spPr>
        <p:txBody>
          <a:bodyPr lIns="90000" tIns="46800" rIns="90000" bIns="46800" anchor="ctr" anchorCtr="1"/>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2391051" name="Line 11"/>
          <p:cNvSpPr>
            <a:spLocks noChangeShapeType="1"/>
          </p:cNvSpPr>
          <p:nvPr/>
        </p:nvSpPr>
        <p:spPr bwMode="auto">
          <a:xfrm>
            <a:off x="5461961" y="1226477"/>
            <a:ext cx="0" cy="457187"/>
          </a:xfrm>
          <a:prstGeom prst="line">
            <a:avLst/>
          </a:prstGeom>
          <a:noFill/>
          <a:ln w="38100">
            <a:solidFill>
              <a:srgbClr val="464B71"/>
            </a:solidFill>
            <a:round/>
            <a:headEnd/>
            <a:tailEnd type="triangle" w="med" len="med"/>
          </a:ln>
          <a:effectLst/>
        </p:spPr>
        <p:txBody>
          <a:bodyPr lIns="90000" tIns="46800" rIns="90000" bIns="46800" anchor="ctr" anchorCtr="1"/>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grpSp>
        <p:nvGrpSpPr>
          <p:cNvPr id="2" name="Gruppieren 1">
            <a:extLst>
              <a:ext uri="{FF2B5EF4-FFF2-40B4-BE49-F238E27FC236}">
                <a16:creationId xmlns:a16="http://schemas.microsoft.com/office/drawing/2014/main" id="{206222C6-D0B2-4AF5-9B52-8395BCE8A660}"/>
              </a:ext>
            </a:extLst>
          </p:cNvPr>
          <p:cNvGrpSpPr/>
          <p:nvPr/>
        </p:nvGrpSpPr>
        <p:grpSpPr>
          <a:xfrm>
            <a:off x="2119018" y="2733819"/>
            <a:ext cx="1156001" cy="3148169"/>
            <a:chOff x="691340" y="3998332"/>
            <a:chExt cx="332245" cy="904812"/>
          </a:xfrm>
          <a:solidFill>
            <a:schemeClr val="bg2">
              <a:lumMod val="40000"/>
              <a:lumOff val="60000"/>
            </a:schemeClr>
          </a:solidFill>
        </p:grpSpPr>
        <p:sp>
          <p:nvSpPr>
            <p:cNvPr id="13" name="Ellipse 12">
              <a:extLst>
                <a:ext uri="{FF2B5EF4-FFF2-40B4-BE49-F238E27FC236}">
                  <a16:creationId xmlns:a16="http://schemas.microsoft.com/office/drawing/2014/main" id="{CF2F9F1E-B6AC-4FE1-8588-4398C03ADBC1}"/>
                </a:ext>
              </a:extLst>
            </p:cNvPr>
            <p:cNvSpPr/>
            <p:nvPr/>
          </p:nvSpPr>
          <p:spPr bwMode="auto">
            <a:xfrm flipH="1">
              <a:off x="773899" y="3998332"/>
              <a:ext cx="164514" cy="171888"/>
            </a:xfrm>
            <a:prstGeom prst="ellipse">
              <a:avLst/>
            </a:prstGeom>
            <a:grpFill/>
            <a:ln w="57150">
              <a:solidFill>
                <a:srgbClr val="3333FF"/>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4" name="Abgerundetes Rechteck 234">
              <a:extLst>
                <a:ext uri="{FF2B5EF4-FFF2-40B4-BE49-F238E27FC236}">
                  <a16:creationId xmlns:a16="http://schemas.microsoft.com/office/drawing/2014/main" id="{8663425F-2272-49E7-BED7-FF61B13539A0}"/>
                </a:ext>
              </a:extLst>
            </p:cNvPr>
            <p:cNvSpPr/>
            <p:nvPr/>
          </p:nvSpPr>
          <p:spPr bwMode="auto">
            <a:xfrm flipH="1">
              <a:off x="778226" y="4175219"/>
              <a:ext cx="158474" cy="411695"/>
            </a:xfrm>
            <a:prstGeom prst="roundRect">
              <a:avLst>
                <a:gd name="adj" fmla="val 30598"/>
              </a:avLst>
            </a:prstGeom>
            <a:grpFill/>
            <a:ln w="57150">
              <a:solidFill>
                <a:srgbClr val="3333FF"/>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15" name="Gruppieren 14">
              <a:extLst>
                <a:ext uri="{FF2B5EF4-FFF2-40B4-BE49-F238E27FC236}">
                  <a16:creationId xmlns:a16="http://schemas.microsoft.com/office/drawing/2014/main" id="{9CFEB75A-A55B-44CE-824F-742E1ABAD89A}"/>
                </a:ext>
              </a:extLst>
            </p:cNvPr>
            <p:cNvGrpSpPr/>
            <p:nvPr/>
          </p:nvGrpSpPr>
          <p:grpSpPr>
            <a:xfrm>
              <a:off x="787751" y="4586979"/>
              <a:ext cx="139424" cy="316165"/>
              <a:chOff x="782900" y="4586979"/>
              <a:chExt cx="139424" cy="316165"/>
            </a:xfrm>
            <a:grpFill/>
          </p:grpSpPr>
          <p:sp>
            <p:nvSpPr>
              <p:cNvPr id="16" name="Abgerundetes Rechteck 236">
                <a:extLst>
                  <a:ext uri="{FF2B5EF4-FFF2-40B4-BE49-F238E27FC236}">
                    <a16:creationId xmlns:a16="http://schemas.microsoft.com/office/drawing/2014/main" id="{EAEFA8C0-16D7-451A-AC0B-F3F8F9E3CEF2}"/>
                  </a:ext>
                </a:extLst>
              </p:cNvPr>
              <p:cNvSpPr/>
              <p:nvPr/>
            </p:nvSpPr>
            <p:spPr bwMode="auto">
              <a:xfrm flipH="1">
                <a:off x="866599" y="4586979"/>
                <a:ext cx="55725" cy="316165"/>
              </a:xfrm>
              <a:prstGeom prst="roundRect">
                <a:avLst>
                  <a:gd name="adj" fmla="val 50000"/>
                </a:avLst>
              </a:prstGeom>
              <a:grpFill/>
              <a:ln w="57150">
                <a:solidFill>
                  <a:srgbClr val="3333FF"/>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7" name="Abgerundetes Rechteck 237">
                <a:extLst>
                  <a:ext uri="{FF2B5EF4-FFF2-40B4-BE49-F238E27FC236}">
                    <a16:creationId xmlns:a16="http://schemas.microsoft.com/office/drawing/2014/main" id="{02FD3A08-7392-48A1-BE74-85293EB3B521}"/>
                  </a:ext>
                </a:extLst>
              </p:cNvPr>
              <p:cNvSpPr/>
              <p:nvPr/>
            </p:nvSpPr>
            <p:spPr bwMode="auto">
              <a:xfrm flipH="1">
                <a:off x="782900" y="4586979"/>
                <a:ext cx="55725" cy="316165"/>
              </a:xfrm>
              <a:prstGeom prst="roundRect">
                <a:avLst>
                  <a:gd name="adj" fmla="val 50000"/>
                </a:avLst>
              </a:prstGeom>
              <a:grpFill/>
              <a:ln w="57150">
                <a:solidFill>
                  <a:srgbClr val="3333FF"/>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18" name="Abgerundetes Rechteck 238">
              <a:extLst>
                <a:ext uri="{FF2B5EF4-FFF2-40B4-BE49-F238E27FC236}">
                  <a16:creationId xmlns:a16="http://schemas.microsoft.com/office/drawing/2014/main" id="{7F441167-6042-4F81-82F1-1F56BCE282AE}"/>
                </a:ext>
              </a:extLst>
            </p:cNvPr>
            <p:cNvSpPr/>
            <p:nvPr/>
          </p:nvSpPr>
          <p:spPr bwMode="auto">
            <a:xfrm rot="20700000">
              <a:off x="967860" y="4201428"/>
              <a:ext cx="55725" cy="301861"/>
            </a:xfrm>
            <a:prstGeom prst="roundRect">
              <a:avLst>
                <a:gd name="adj" fmla="val 50000"/>
              </a:avLst>
            </a:prstGeom>
            <a:grpFill/>
            <a:ln w="57150">
              <a:solidFill>
                <a:srgbClr val="3333FF"/>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9" name="Abgerundetes Rechteck 239">
              <a:extLst>
                <a:ext uri="{FF2B5EF4-FFF2-40B4-BE49-F238E27FC236}">
                  <a16:creationId xmlns:a16="http://schemas.microsoft.com/office/drawing/2014/main" id="{CDAB01B2-D675-4C4B-9228-2B55767DB044}"/>
                </a:ext>
              </a:extLst>
            </p:cNvPr>
            <p:cNvSpPr/>
            <p:nvPr/>
          </p:nvSpPr>
          <p:spPr bwMode="auto">
            <a:xfrm rot="900000" flipH="1">
              <a:off x="691340" y="4201428"/>
              <a:ext cx="55725" cy="301861"/>
            </a:xfrm>
            <a:prstGeom prst="roundRect">
              <a:avLst>
                <a:gd name="adj" fmla="val 50000"/>
              </a:avLst>
            </a:prstGeom>
            <a:grpFill/>
            <a:ln w="57150">
              <a:solidFill>
                <a:srgbClr val="3333FF"/>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9" name="Gruppieren 28">
            <a:extLst>
              <a:ext uri="{FF2B5EF4-FFF2-40B4-BE49-F238E27FC236}">
                <a16:creationId xmlns:a16="http://schemas.microsoft.com/office/drawing/2014/main" id="{7A015CE5-DB68-4660-8251-E6186D82214D}"/>
              </a:ext>
            </a:extLst>
          </p:cNvPr>
          <p:cNvGrpSpPr/>
          <p:nvPr/>
        </p:nvGrpSpPr>
        <p:grpSpPr>
          <a:xfrm>
            <a:off x="3090911" y="3077015"/>
            <a:ext cx="1156001" cy="3148169"/>
            <a:chOff x="691340" y="3998332"/>
            <a:chExt cx="332245" cy="904812"/>
          </a:xfrm>
          <a:solidFill>
            <a:schemeClr val="bg1"/>
          </a:solidFill>
        </p:grpSpPr>
        <p:sp>
          <p:nvSpPr>
            <p:cNvPr id="30" name="Ellipse 29">
              <a:extLst>
                <a:ext uri="{FF2B5EF4-FFF2-40B4-BE49-F238E27FC236}">
                  <a16:creationId xmlns:a16="http://schemas.microsoft.com/office/drawing/2014/main" id="{7AB72CA6-058B-491D-B8C6-55107EAFB417}"/>
                </a:ext>
              </a:extLst>
            </p:cNvPr>
            <p:cNvSpPr/>
            <p:nvPr/>
          </p:nvSpPr>
          <p:spPr bwMode="auto">
            <a:xfrm flipH="1">
              <a:off x="773899" y="3998332"/>
              <a:ext cx="164514" cy="171888"/>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1" name="Abgerundetes Rechteck 234">
              <a:extLst>
                <a:ext uri="{FF2B5EF4-FFF2-40B4-BE49-F238E27FC236}">
                  <a16:creationId xmlns:a16="http://schemas.microsoft.com/office/drawing/2014/main" id="{99C1A1A7-C246-4166-A7C4-7CB865C256B3}"/>
                </a:ext>
              </a:extLst>
            </p:cNvPr>
            <p:cNvSpPr/>
            <p:nvPr/>
          </p:nvSpPr>
          <p:spPr bwMode="auto">
            <a:xfrm flipH="1">
              <a:off x="778226" y="4175219"/>
              <a:ext cx="158474" cy="411695"/>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2" name="Gruppieren 31">
              <a:extLst>
                <a:ext uri="{FF2B5EF4-FFF2-40B4-BE49-F238E27FC236}">
                  <a16:creationId xmlns:a16="http://schemas.microsoft.com/office/drawing/2014/main" id="{D9EBA90C-3590-4B75-90E7-B11C3D7F2FFE}"/>
                </a:ext>
              </a:extLst>
            </p:cNvPr>
            <p:cNvGrpSpPr/>
            <p:nvPr/>
          </p:nvGrpSpPr>
          <p:grpSpPr>
            <a:xfrm>
              <a:off x="787751" y="4586979"/>
              <a:ext cx="139424" cy="316165"/>
              <a:chOff x="782900" y="4586979"/>
              <a:chExt cx="139424" cy="316165"/>
            </a:xfrm>
            <a:grpFill/>
          </p:grpSpPr>
          <p:sp>
            <p:nvSpPr>
              <p:cNvPr id="35" name="Abgerundetes Rechteck 236">
                <a:extLst>
                  <a:ext uri="{FF2B5EF4-FFF2-40B4-BE49-F238E27FC236}">
                    <a16:creationId xmlns:a16="http://schemas.microsoft.com/office/drawing/2014/main" id="{05BB2F7E-73A6-46F3-A118-03FEA3D1C3F4}"/>
                  </a:ext>
                </a:extLst>
              </p:cNvPr>
              <p:cNvSpPr/>
              <p:nvPr/>
            </p:nvSpPr>
            <p:spPr bwMode="auto">
              <a:xfrm flipH="1">
                <a:off x="866599" y="4586979"/>
                <a:ext cx="55725" cy="316165"/>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6" name="Abgerundetes Rechteck 237">
                <a:extLst>
                  <a:ext uri="{FF2B5EF4-FFF2-40B4-BE49-F238E27FC236}">
                    <a16:creationId xmlns:a16="http://schemas.microsoft.com/office/drawing/2014/main" id="{87EAA626-4635-402C-9212-44FB6A5B7412}"/>
                  </a:ext>
                </a:extLst>
              </p:cNvPr>
              <p:cNvSpPr/>
              <p:nvPr/>
            </p:nvSpPr>
            <p:spPr bwMode="auto">
              <a:xfrm flipH="1">
                <a:off x="782900" y="4586979"/>
                <a:ext cx="55725" cy="316165"/>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3" name="Abgerundetes Rechteck 238">
              <a:extLst>
                <a:ext uri="{FF2B5EF4-FFF2-40B4-BE49-F238E27FC236}">
                  <a16:creationId xmlns:a16="http://schemas.microsoft.com/office/drawing/2014/main" id="{851E4386-74FD-4762-9F99-8BF6417EB2E2}"/>
                </a:ext>
              </a:extLst>
            </p:cNvPr>
            <p:cNvSpPr/>
            <p:nvPr/>
          </p:nvSpPr>
          <p:spPr bwMode="auto">
            <a:xfrm rot="20700000">
              <a:off x="967860" y="4201428"/>
              <a:ext cx="55725" cy="30186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4" name="Abgerundetes Rechteck 239">
              <a:extLst>
                <a:ext uri="{FF2B5EF4-FFF2-40B4-BE49-F238E27FC236}">
                  <a16:creationId xmlns:a16="http://schemas.microsoft.com/office/drawing/2014/main" id="{142A5922-E863-4BE1-ACB7-A9D375B25F86}"/>
                </a:ext>
              </a:extLst>
            </p:cNvPr>
            <p:cNvSpPr/>
            <p:nvPr/>
          </p:nvSpPr>
          <p:spPr bwMode="auto">
            <a:xfrm rot="900000" flipH="1">
              <a:off x="691340" y="4201428"/>
              <a:ext cx="55725" cy="30186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3" name="Gruppieren 52">
            <a:extLst>
              <a:ext uri="{FF2B5EF4-FFF2-40B4-BE49-F238E27FC236}">
                <a16:creationId xmlns:a16="http://schemas.microsoft.com/office/drawing/2014/main" id="{3A880A10-62A6-43EA-B4EF-A9AFBCC34394}"/>
              </a:ext>
            </a:extLst>
          </p:cNvPr>
          <p:cNvGrpSpPr/>
          <p:nvPr/>
        </p:nvGrpSpPr>
        <p:grpSpPr>
          <a:xfrm>
            <a:off x="3698395" y="2658338"/>
            <a:ext cx="1156001" cy="3148169"/>
            <a:chOff x="691340" y="3998332"/>
            <a:chExt cx="332245" cy="904812"/>
          </a:xfrm>
          <a:solidFill>
            <a:schemeClr val="bg2">
              <a:lumMod val="40000"/>
              <a:lumOff val="60000"/>
            </a:schemeClr>
          </a:solidFill>
        </p:grpSpPr>
        <p:sp>
          <p:nvSpPr>
            <p:cNvPr id="54" name="Ellipse 53">
              <a:extLst>
                <a:ext uri="{FF2B5EF4-FFF2-40B4-BE49-F238E27FC236}">
                  <a16:creationId xmlns:a16="http://schemas.microsoft.com/office/drawing/2014/main" id="{B3D943EC-7548-4525-94A5-FECF04D6BE78}"/>
                </a:ext>
              </a:extLst>
            </p:cNvPr>
            <p:cNvSpPr/>
            <p:nvPr/>
          </p:nvSpPr>
          <p:spPr bwMode="auto">
            <a:xfrm flipH="1">
              <a:off x="773899" y="3998332"/>
              <a:ext cx="164514" cy="171888"/>
            </a:xfrm>
            <a:prstGeom prst="ellipse">
              <a:avLst/>
            </a:prstGeom>
            <a:grpFill/>
            <a:ln w="57150">
              <a:solidFill>
                <a:srgbClr val="3333FF"/>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Tx/>
                <a:buNone/>
                <a:tabLst/>
                <a:defRPr/>
              </a:pPr>
              <a:endParaRPr kumimoji="0" lang="de-AT" sz="1400" b="0" i="0" u="none" strike="noStrike" kern="1200" cap="none" spc="0" normalizeH="0" baseline="0" noProof="0" dirty="0">
                <a:ln>
                  <a:noFill/>
                </a:ln>
                <a:solidFill>
                  <a:srgbClr val="000000"/>
                </a:solidFill>
                <a:effectLst/>
                <a:uLnTx/>
                <a:uFillTx/>
                <a:latin typeface="Arial"/>
                <a:ea typeface="+mn-ea"/>
                <a:cs typeface="+mn-cs"/>
              </a:endParaRPr>
            </a:p>
          </p:txBody>
        </p:sp>
        <p:sp>
          <p:nvSpPr>
            <p:cNvPr id="55" name="Abgerundetes Rechteck 234">
              <a:extLst>
                <a:ext uri="{FF2B5EF4-FFF2-40B4-BE49-F238E27FC236}">
                  <a16:creationId xmlns:a16="http://schemas.microsoft.com/office/drawing/2014/main" id="{A9F415F1-E9D2-4934-A234-9B857DB1213A}"/>
                </a:ext>
              </a:extLst>
            </p:cNvPr>
            <p:cNvSpPr/>
            <p:nvPr/>
          </p:nvSpPr>
          <p:spPr bwMode="auto">
            <a:xfrm flipH="1">
              <a:off x="778226" y="4175219"/>
              <a:ext cx="158474" cy="411695"/>
            </a:xfrm>
            <a:prstGeom prst="roundRect">
              <a:avLst>
                <a:gd name="adj" fmla="val 30598"/>
              </a:avLst>
            </a:prstGeom>
            <a:grpFill/>
            <a:ln w="57150">
              <a:solidFill>
                <a:srgbClr val="3333FF"/>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Tx/>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56" name="Gruppieren 55">
              <a:extLst>
                <a:ext uri="{FF2B5EF4-FFF2-40B4-BE49-F238E27FC236}">
                  <a16:creationId xmlns:a16="http://schemas.microsoft.com/office/drawing/2014/main" id="{49E92AF3-702A-48F2-A28A-835EBCBCB1DB}"/>
                </a:ext>
              </a:extLst>
            </p:cNvPr>
            <p:cNvGrpSpPr/>
            <p:nvPr/>
          </p:nvGrpSpPr>
          <p:grpSpPr>
            <a:xfrm>
              <a:off x="787751" y="4586979"/>
              <a:ext cx="139424" cy="316165"/>
              <a:chOff x="782900" y="4586979"/>
              <a:chExt cx="139424" cy="316165"/>
            </a:xfrm>
            <a:grpFill/>
          </p:grpSpPr>
          <p:sp>
            <p:nvSpPr>
              <p:cNvPr id="59" name="Abgerundetes Rechteck 236">
                <a:extLst>
                  <a:ext uri="{FF2B5EF4-FFF2-40B4-BE49-F238E27FC236}">
                    <a16:creationId xmlns:a16="http://schemas.microsoft.com/office/drawing/2014/main" id="{9A31EB92-327F-4187-8250-E6B8B32C5C0B}"/>
                  </a:ext>
                </a:extLst>
              </p:cNvPr>
              <p:cNvSpPr/>
              <p:nvPr/>
            </p:nvSpPr>
            <p:spPr bwMode="auto">
              <a:xfrm flipH="1">
                <a:off x="866599" y="4586979"/>
                <a:ext cx="55725" cy="316165"/>
              </a:xfrm>
              <a:prstGeom prst="roundRect">
                <a:avLst>
                  <a:gd name="adj" fmla="val 50000"/>
                </a:avLst>
              </a:prstGeom>
              <a:grpFill/>
              <a:ln w="57150">
                <a:solidFill>
                  <a:srgbClr val="3333FF"/>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Tx/>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60" name="Abgerundetes Rechteck 237">
                <a:extLst>
                  <a:ext uri="{FF2B5EF4-FFF2-40B4-BE49-F238E27FC236}">
                    <a16:creationId xmlns:a16="http://schemas.microsoft.com/office/drawing/2014/main" id="{D42BF503-C315-4E70-B8CE-4CF2FF013148}"/>
                  </a:ext>
                </a:extLst>
              </p:cNvPr>
              <p:cNvSpPr/>
              <p:nvPr/>
            </p:nvSpPr>
            <p:spPr bwMode="auto">
              <a:xfrm flipH="1">
                <a:off x="782900" y="4586979"/>
                <a:ext cx="55725" cy="316165"/>
              </a:xfrm>
              <a:prstGeom prst="roundRect">
                <a:avLst>
                  <a:gd name="adj" fmla="val 50000"/>
                </a:avLst>
              </a:prstGeom>
              <a:grpFill/>
              <a:ln w="57150">
                <a:solidFill>
                  <a:srgbClr val="3333FF"/>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Tx/>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57" name="Abgerundetes Rechteck 238">
              <a:extLst>
                <a:ext uri="{FF2B5EF4-FFF2-40B4-BE49-F238E27FC236}">
                  <a16:creationId xmlns:a16="http://schemas.microsoft.com/office/drawing/2014/main" id="{F1FF0B4C-4281-4A59-A322-A58277412A67}"/>
                </a:ext>
              </a:extLst>
            </p:cNvPr>
            <p:cNvSpPr/>
            <p:nvPr/>
          </p:nvSpPr>
          <p:spPr bwMode="auto">
            <a:xfrm rot="20700000">
              <a:off x="967860" y="4201428"/>
              <a:ext cx="55725" cy="301861"/>
            </a:xfrm>
            <a:prstGeom prst="roundRect">
              <a:avLst>
                <a:gd name="adj" fmla="val 50000"/>
              </a:avLst>
            </a:prstGeom>
            <a:grpFill/>
            <a:ln w="57150">
              <a:solidFill>
                <a:srgbClr val="3333FF"/>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Tx/>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58" name="Abgerundetes Rechteck 239">
              <a:extLst>
                <a:ext uri="{FF2B5EF4-FFF2-40B4-BE49-F238E27FC236}">
                  <a16:creationId xmlns:a16="http://schemas.microsoft.com/office/drawing/2014/main" id="{9BB0AF57-57BA-4059-A925-3B416FFADF11}"/>
                </a:ext>
              </a:extLst>
            </p:cNvPr>
            <p:cNvSpPr/>
            <p:nvPr/>
          </p:nvSpPr>
          <p:spPr bwMode="auto">
            <a:xfrm rot="900000" flipH="1">
              <a:off x="691340" y="4201428"/>
              <a:ext cx="55725" cy="301861"/>
            </a:xfrm>
            <a:prstGeom prst="roundRect">
              <a:avLst>
                <a:gd name="adj" fmla="val 50000"/>
              </a:avLst>
            </a:prstGeom>
            <a:grpFill/>
            <a:ln w="57150">
              <a:solidFill>
                <a:srgbClr val="3333FF"/>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Tx/>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 name="Gruppieren 60">
            <a:extLst>
              <a:ext uri="{FF2B5EF4-FFF2-40B4-BE49-F238E27FC236}">
                <a16:creationId xmlns:a16="http://schemas.microsoft.com/office/drawing/2014/main" id="{81C22437-8C00-483B-9ABF-476E97FF78B9}"/>
              </a:ext>
            </a:extLst>
          </p:cNvPr>
          <p:cNvGrpSpPr/>
          <p:nvPr/>
        </p:nvGrpSpPr>
        <p:grpSpPr>
          <a:xfrm>
            <a:off x="4224854" y="3431973"/>
            <a:ext cx="1156001" cy="3148169"/>
            <a:chOff x="691340" y="3998332"/>
            <a:chExt cx="332245" cy="904812"/>
          </a:xfrm>
          <a:solidFill>
            <a:srgbClr val="7F7F7F"/>
          </a:solidFill>
        </p:grpSpPr>
        <p:sp>
          <p:nvSpPr>
            <p:cNvPr id="62" name="Ellipse 61">
              <a:extLst>
                <a:ext uri="{FF2B5EF4-FFF2-40B4-BE49-F238E27FC236}">
                  <a16:creationId xmlns:a16="http://schemas.microsoft.com/office/drawing/2014/main" id="{9CCDCE1B-F84D-42C2-BC94-434494CED183}"/>
                </a:ext>
              </a:extLst>
            </p:cNvPr>
            <p:cNvSpPr/>
            <p:nvPr/>
          </p:nvSpPr>
          <p:spPr bwMode="auto">
            <a:xfrm flipH="1">
              <a:off x="773899" y="3998332"/>
              <a:ext cx="164514" cy="171888"/>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63" name="Abgerundetes Rechteck 234">
              <a:extLst>
                <a:ext uri="{FF2B5EF4-FFF2-40B4-BE49-F238E27FC236}">
                  <a16:creationId xmlns:a16="http://schemas.microsoft.com/office/drawing/2014/main" id="{C7324799-3277-4C66-B06B-0D024167D254}"/>
                </a:ext>
              </a:extLst>
            </p:cNvPr>
            <p:cNvSpPr/>
            <p:nvPr/>
          </p:nvSpPr>
          <p:spPr bwMode="auto">
            <a:xfrm flipH="1">
              <a:off x="778226" y="4175219"/>
              <a:ext cx="158474" cy="411695"/>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dirty="0">
                <a:ln>
                  <a:noFill/>
                </a:ln>
                <a:solidFill>
                  <a:srgbClr val="000000"/>
                </a:solidFill>
                <a:effectLst/>
                <a:uLnTx/>
                <a:uFillTx/>
                <a:latin typeface="Arial"/>
                <a:ea typeface="+mn-ea"/>
                <a:cs typeface="+mn-cs"/>
              </a:endParaRPr>
            </a:p>
          </p:txBody>
        </p:sp>
        <p:grpSp>
          <p:nvGrpSpPr>
            <p:cNvPr id="64" name="Gruppieren 63">
              <a:extLst>
                <a:ext uri="{FF2B5EF4-FFF2-40B4-BE49-F238E27FC236}">
                  <a16:creationId xmlns:a16="http://schemas.microsoft.com/office/drawing/2014/main" id="{1E6EDB25-D386-43E4-AE53-2121CF1DCAA0}"/>
                </a:ext>
              </a:extLst>
            </p:cNvPr>
            <p:cNvGrpSpPr/>
            <p:nvPr/>
          </p:nvGrpSpPr>
          <p:grpSpPr>
            <a:xfrm>
              <a:off x="787751" y="4586979"/>
              <a:ext cx="139424" cy="316165"/>
              <a:chOff x="782900" y="4586979"/>
              <a:chExt cx="139424" cy="316165"/>
            </a:xfrm>
            <a:grpFill/>
          </p:grpSpPr>
          <p:sp>
            <p:nvSpPr>
              <p:cNvPr id="67" name="Abgerundetes Rechteck 236">
                <a:extLst>
                  <a:ext uri="{FF2B5EF4-FFF2-40B4-BE49-F238E27FC236}">
                    <a16:creationId xmlns:a16="http://schemas.microsoft.com/office/drawing/2014/main" id="{525CE05A-B8F1-43A5-B5AF-719EFC430559}"/>
                  </a:ext>
                </a:extLst>
              </p:cNvPr>
              <p:cNvSpPr/>
              <p:nvPr/>
            </p:nvSpPr>
            <p:spPr bwMode="auto">
              <a:xfrm flipH="1">
                <a:off x="866599" y="4586979"/>
                <a:ext cx="55725" cy="316165"/>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68" name="Abgerundetes Rechteck 237">
                <a:extLst>
                  <a:ext uri="{FF2B5EF4-FFF2-40B4-BE49-F238E27FC236}">
                    <a16:creationId xmlns:a16="http://schemas.microsoft.com/office/drawing/2014/main" id="{C9BA7D3B-B441-48DE-A3D3-5BCF03D2887A}"/>
                  </a:ext>
                </a:extLst>
              </p:cNvPr>
              <p:cNvSpPr/>
              <p:nvPr/>
            </p:nvSpPr>
            <p:spPr bwMode="auto">
              <a:xfrm flipH="1">
                <a:off x="782900" y="4586979"/>
                <a:ext cx="55725" cy="316165"/>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65" name="Abgerundetes Rechteck 238">
              <a:extLst>
                <a:ext uri="{FF2B5EF4-FFF2-40B4-BE49-F238E27FC236}">
                  <a16:creationId xmlns:a16="http://schemas.microsoft.com/office/drawing/2014/main" id="{DC1920F8-5604-408B-AA8A-D483E856A744}"/>
                </a:ext>
              </a:extLst>
            </p:cNvPr>
            <p:cNvSpPr/>
            <p:nvPr/>
          </p:nvSpPr>
          <p:spPr bwMode="auto">
            <a:xfrm rot="20700000">
              <a:off x="967860" y="4201428"/>
              <a:ext cx="55725" cy="30186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66" name="Abgerundetes Rechteck 239">
              <a:extLst>
                <a:ext uri="{FF2B5EF4-FFF2-40B4-BE49-F238E27FC236}">
                  <a16:creationId xmlns:a16="http://schemas.microsoft.com/office/drawing/2014/main" id="{FB931EEC-9E9A-48F2-B7DA-D9FA7E8B2436}"/>
                </a:ext>
              </a:extLst>
            </p:cNvPr>
            <p:cNvSpPr/>
            <p:nvPr/>
          </p:nvSpPr>
          <p:spPr bwMode="auto">
            <a:xfrm rot="900000" flipH="1">
              <a:off x="691340" y="4201428"/>
              <a:ext cx="55725" cy="30186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5" name="Gruppieren 84">
            <a:extLst>
              <a:ext uri="{FF2B5EF4-FFF2-40B4-BE49-F238E27FC236}">
                <a16:creationId xmlns:a16="http://schemas.microsoft.com/office/drawing/2014/main" id="{96DA4636-249B-4DFE-A060-B6C07E3FC7AE}"/>
              </a:ext>
            </a:extLst>
          </p:cNvPr>
          <p:cNvGrpSpPr/>
          <p:nvPr/>
        </p:nvGrpSpPr>
        <p:grpSpPr>
          <a:xfrm>
            <a:off x="5104147" y="2724767"/>
            <a:ext cx="1156001" cy="3148169"/>
            <a:chOff x="691340" y="3998332"/>
            <a:chExt cx="332245" cy="904812"/>
          </a:xfrm>
          <a:solidFill>
            <a:srgbClr val="7F7F7F"/>
          </a:solidFill>
        </p:grpSpPr>
        <p:sp>
          <p:nvSpPr>
            <p:cNvPr id="86" name="Ellipse 85">
              <a:extLst>
                <a:ext uri="{FF2B5EF4-FFF2-40B4-BE49-F238E27FC236}">
                  <a16:creationId xmlns:a16="http://schemas.microsoft.com/office/drawing/2014/main" id="{8ED766D7-D292-4706-8438-F59FEBD0F506}"/>
                </a:ext>
              </a:extLst>
            </p:cNvPr>
            <p:cNvSpPr/>
            <p:nvPr/>
          </p:nvSpPr>
          <p:spPr bwMode="auto">
            <a:xfrm flipH="1">
              <a:off x="773899" y="3998332"/>
              <a:ext cx="164514" cy="171888"/>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87" name="Abgerundetes Rechteck 234">
              <a:extLst>
                <a:ext uri="{FF2B5EF4-FFF2-40B4-BE49-F238E27FC236}">
                  <a16:creationId xmlns:a16="http://schemas.microsoft.com/office/drawing/2014/main" id="{0C75A52C-C166-4DF7-9A71-2ADCD835CBEF}"/>
                </a:ext>
              </a:extLst>
            </p:cNvPr>
            <p:cNvSpPr/>
            <p:nvPr/>
          </p:nvSpPr>
          <p:spPr bwMode="auto">
            <a:xfrm flipH="1">
              <a:off x="778226" y="4175219"/>
              <a:ext cx="158474" cy="411695"/>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88" name="Gruppieren 87">
              <a:extLst>
                <a:ext uri="{FF2B5EF4-FFF2-40B4-BE49-F238E27FC236}">
                  <a16:creationId xmlns:a16="http://schemas.microsoft.com/office/drawing/2014/main" id="{55A4F49A-447A-4856-828D-CDD648F5973C}"/>
                </a:ext>
              </a:extLst>
            </p:cNvPr>
            <p:cNvGrpSpPr/>
            <p:nvPr/>
          </p:nvGrpSpPr>
          <p:grpSpPr>
            <a:xfrm>
              <a:off x="787751" y="4586979"/>
              <a:ext cx="139424" cy="316165"/>
              <a:chOff x="782900" y="4586979"/>
              <a:chExt cx="139424" cy="316165"/>
            </a:xfrm>
            <a:grpFill/>
          </p:grpSpPr>
          <p:sp>
            <p:nvSpPr>
              <p:cNvPr id="91" name="Abgerundetes Rechteck 236">
                <a:extLst>
                  <a:ext uri="{FF2B5EF4-FFF2-40B4-BE49-F238E27FC236}">
                    <a16:creationId xmlns:a16="http://schemas.microsoft.com/office/drawing/2014/main" id="{610B80B5-1BDA-4CA5-BACD-C1AC05ED9F08}"/>
                  </a:ext>
                </a:extLst>
              </p:cNvPr>
              <p:cNvSpPr/>
              <p:nvPr/>
            </p:nvSpPr>
            <p:spPr bwMode="auto">
              <a:xfrm flipH="1">
                <a:off x="866599" y="4586979"/>
                <a:ext cx="55725" cy="316165"/>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92" name="Abgerundetes Rechteck 237">
                <a:extLst>
                  <a:ext uri="{FF2B5EF4-FFF2-40B4-BE49-F238E27FC236}">
                    <a16:creationId xmlns:a16="http://schemas.microsoft.com/office/drawing/2014/main" id="{8B783739-120D-4959-BF52-AA8873BBF58C}"/>
                  </a:ext>
                </a:extLst>
              </p:cNvPr>
              <p:cNvSpPr/>
              <p:nvPr/>
            </p:nvSpPr>
            <p:spPr bwMode="auto">
              <a:xfrm flipH="1">
                <a:off x="782900" y="4586979"/>
                <a:ext cx="55725" cy="316165"/>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89" name="Abgerundetes Rechteck 238">
              <a:extLst>
                <a:ext uri="{FF2B5EF4-FFF2-40B4-BE49-F238E27FC236}">
                  <a16:creationId xmlns:a16="http://schemas.microsoft.com/office/drawing/2014/main" id="{C20F85D9-F1BD-4111-B6B5-DF311A03FF73}"/>
                </a:ext>
              </a:extLst>
            </p:cNvPr>
            <p:cNvSpPr/>
            <p:nvPr/>
          </p:nvSpPr>
          <p:spPr bwMode="auto">
            <a:xfrm rot="20700000">
              <a:off x="967860" y="4201428"/>
              <a:ext cx="55725" cy="30186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90" name="Abgerundetes Rechteck 239">
              <a:extLst>
                <a:ext uri="{FF2B5EF4-FFF2-40B4-BE49-F238E27FC236}">
                  <a16:creationId xmlns:a16="http://schemas.microsoft.com/office/drawing/2014/main" id="{C1B8E83D-C250-4B14-9FDA-0AEE807E9855}"/>
                </a:ext>
              </a:extLst>
            </p:cNvPr>
            <p:cNvSpPr/>
            <p:nvPr/>
          </p:nvSpPr>
          <p:spPr bwMode="auto">
            <a:xfrm rot="900000" flipH="1">
              <a:off x="691340" y="4201428"/>
              <a:ext cx="55725" cy="30186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3" name="Gruppieren 92">
            <a:extLst>
              <a:ext uri="{FF2B5EF4-FFF2-40B4-BE49-F238E27FC236}">
                <a16:creationId xmlns:a16="http://schemas.microsoft.com/office/drawing/2014/main" id="{2263E75F-E0AD-4D6A-9F31-231AF7FD6DFA}"/>
              </a:ext>
            </a:extLst>
          </p:cNvPr>
          <p:cNvGrpSpPr/>
          <p:nvPr/>
        </p:nvGrpSpPr>
        <p:grpSpPr>
          <a:xfrm>
            <a:off x="5210965" y="3455025"/>
            <a:ext cx="1156001" cy="3148169"/>
            <a:chOff x="691340" y="3998332"/>
            <a:chExt cx="332245" cy="904812"/>
          </a:xfrm>
          <a:solidFill>
            <a:schemeClr val="bg2">
              <a:lumMod val="40000"/>
              <a:lumOff val="60000"/>
            </a:schemeClr>
          </a:solidFill>
        </p:grpSpPr>
        <p:sp>
          <p:nvSpPr>
            <p:cNvPr id="94" name="Ellipse 93">
              <a:extLst>
                <a:ext uri="{FF2B5EF4-FFF2-40B4-BE49-F238E27FC236}">
                  <a16:creationId xmlns:a16="http://schemas.microsoft.com/office/drawing/2014/main" id="{CDE5105C-7867-4E5D-AF33-2C1D47869DCB}"/>
                </a:ext>
              </a:extLst>
            </p:cNvPr>
            <p:cNvSpPr/>
            <p:nvPr/>
          </p:nvSpPr>
          <p:spPr bwMode="auto">
            <a:xfrm flipH="1">
              <a:off x="773899" y="3998332"/>
              <a:ext cx="164514" cy="171888"/>
            </a:xfrm>
            <a:prstGeom prst="ellipse">
              <a:avLst/>
            </a:prstGeom>
            <a:grpFill/>
            <a:ln w="57150">
              <a:solidFill>
                <a:srgbClr val="008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95" name="Abgerundetes Rechteck 234">
              <a:extLst>
                <a:ext uri="{FF2B5EF4-FFF2-40B4-BE49-F238E27FC236}">
                  <a16:creationId xmlns:a16="http://schemas.microsoft.com/office/drawing/2014/main" id="{08C0EDF6-70D6-469C-8511-AEBF99B28A77}"/>
                </a:ext>
              </a:extLst>
            </p:cNvPr>
            <p:cNvSpPr/>
            <p:nvPr/>
          </p:nvSpPr>
          <p:spPr bwMode="auto">
            <a:xfrm flipH="1">
              <a:off x="778226" y="4175219"/>
              <a:ext cx="158474" cy="411695"/>
            </a:xfrm>
            <a:prstGeom prst="roundRect">
              <a:avLst>
                <a:gd name="adj" fmla="val 30598"/>
              </a:avLst>
            </a:prstGeom>
            <a:grpFill/>
            <a:ln w="57150">
              <a:solidFill>
                <a:srgbClr val="008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96" name="Gruppieren 95">
              <a:extLst>
                <a:ext uri="{FF2B5EF4-FFF2-40B4-BE49-F238E27FC236}">
                  <a16:creationId xmlns:a16="http://schemas.microsoft.com/office/drawing/2014/main" id="{FF2F4DD1-C43B-4FC7-B231-FC08D95FF1F6}"/>
                </a:ext>
              </a:extLst>
            </p:cNvPr>
            <p:cNvGrpSpPr/>
            <p:nvPr/>
          </p:nvGrpSpPr>
          <p:grpSpPr>
            <a:xfrm>
              <a:off x="787751" y="4586979"/>
              <a:ext cx="139424" cy="316165"/>
              <a:chOff x="782900" y="4586979"/>
              <a:chExt cx="139424" cy="316165"/>
            </a:xfrm>
            <a:grpFill/>
          </p:grpSpPr>
          <p:sp>
            <p:nvSpPr>
              <p:cNvPr id="99" name="Abgerundetes Rechteck 236">
                <a:extLst>
                  <a:ext uri="{FF2B5EF4-FFF2-40B4-BE49-F238E27FC236}">
                    <a16:creationId xmlns:a16="http://schemas.microsoft.com/office/drawing/2014/main" id="{54A0D782-9EA1-4D36-9201-960FAA645777}"/>
                  </a:ext>
                </a:extLst>
              </p:cNvPr>
              <p:cNvSpPr/>
              <p:nvPr/>
            </p:nvSpPr>
            <p:spPr bwMode="auto">
              <a:xfrm flipH="1">
                <a:off x="866599" y="4586979"/>
                <a:ext cx="55725" cy="316165"/>
              </a:xfrm>
              <a:prstGeom prst="roundRect">
                <a:avLst>
                  <a:gd name="adj" fmla="val 50000"/>
                </a:avLst>
              </a:prstGeom>
              <a:grpFill/>
              <a:ln w="57150">
                <a:solidFill>
                  <a:srgbClr val="008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00" name="Abgerundetes Rechteck 237">
                <a:extLst>
                  <a:ext uri="{FF2B5EF4-FFF2-40B4-BE49-F238E27FC236}">
                    <a16:creationId xmlns:a16="http://schemas.microsoft.com/office/drawing/2014/main" id="{2F4DEC9C-FB02-4047-8838-DB9380F7C972}"/>
                  </a:ext>
                </a:extLst>
              </p:cNvPr>
              <p:cNvSpPr/>
              <p:nvPr/>
            </p:nvSpPr>
            <p:spPr bwMode="auto">
              <a:xfrm flipH="1">
                <a:off x="782900" y="4586979"/>
                <a:ext cx="55725" cy="316165"/>
              </a:xfrm>
              <a:prstGeom prst="roundRect">
                <a:avLst>
                  <a:gd name="adj" fmla="val 50000"/>
                </a:avLst>
              </a:prstGeom>
              <a:grpFill/>
              <a:ln w="57150">
                <a:solidFill>
                  <a:srgbClr val="008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97" name="Abgerundetes Rechteck 238">
              <a:extLst>
                <a:ext uri="{FF2B5EF4-FFF2-40B4-BE49-F238E27FC236}">
                  <a16:creationId xmlns:a16="http://schemas.microsoft.com/office/drawing/2014/main" id="{6C61C7A1-F4C6-451E-8B95-CC743417E583}"/>
                </a:ext>
              </a:extLst>
            </p:cNvPr>
            <p:cNvSpPr/>
            <p:nvPr/>
          </p:nvSpPr>
          <p:spPr bwMode="auto">
            <a:xfrm rot="20700000">
              <a:off x="967860" y="4201428"/>
              <a:ext cx="55725" cy="301861"/>
            </a:xfrm>
            <a:prstGeom prst="roundRect">
              <a:avLst>
                <a:gd name="adj" fmla="val 50000"/>
              </a:avLst>
            </a:prstGeom>
            <a:grpFill/>
            <a:ln w="57150">
              <a:solidFill>
                <a:srgbClr val="008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98" name="Abgerundetes Rechteck 239">
              <a:extLst>
                <a:ext uri="{FF2B5EF4-FFF2-40B4-BE49-F238E27FC236}">
                  <a16:creationId xmlns:a16="http://schemas.microsoft.com/office/drawing/2014/main" id="{170FB25A-04E4-431D-822F-F44289B0E75D}"/>
                </a:ext>
              </a:extLst>
            </p:cNvPr>
            <p:cNvSpPr/>
            <p:nvPr/>
          </p:nvSpPr>
          <p:spPr bwMode="auto">
            <a:xfrm rot="900000" flipH="1">
              <a:off x="691340" y="4201428"/>
              <a:ext cx="55725" cy="301861"/>
            </a:xfrm>
            <a:prstGeom prst="roundRect">
              <a:avLst>
                <a:gd name="adj" fmla="val 50000"/>
              </a:avLst>
            </a:prstGeom>
            <a:grpFill/>
            <a:ln w="57150">
              <a:solidFill>
                <a:srgbClr val="008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1" name="Gruppieren 100">
            <a:extLst>
              <a:ext uri="{FF2B5EF4-FFF2-40B4-BE49-F238E27FC236}">
                <a16:creationId xmlns:a16="http://schemas.microsoft.com/office/drawing/2014/main" id="{2B4709D3-474B-42FE-8F28-B42D65878FEE}"/>
              </a:ext>
            </a:extLst>
          </p:cNvPr>
          <p:cNvGrpSpPr/>
          <p:nvPr/>
        </p:nvGrpSpPr>
        <p:grpSpPr>
          <a:xfrm>
            <a:off x="5943129" y="3130811"/>
            <a:ext cx="1156001" cy="3148169"/>
            <a:chOff x="691340" y="3998332"/>
            <a:chExt cx="332245" cy="904812"/>
          </a:xfrm>
          <a:solidFill>
            <a:schemeClr val="bg1"/>
          </a:solidFill>
        </p:grpSpPr>
        <p:sp>
          <p:nvSpPr>
            <p:cNvPr id="102" name="Ellipse 101">
              <a:extLst>
                <a:ext uri="{FF2B5EF4-FFF2-40B4-BE49-F238E27FC236}">
                  <a16:creationId xmlns:a16="http://schemas.microsoft.com/office/drawing/2014/main" id="{0D142A8D-3C11-44B8-A9DB-954165334A5C}"/>
                </a:ext>
              </a:extLst>
            </p:cNvPr>
            <p:cNvSpPr/>
            <p:nvPr/>
          </p:nvSpPr>
          <p:spPr bwMode="auto">
            <a:xfrm flipH="1">
              <a:off x="773899" y="3998332"/>
              <a:ext cx="164514" cy="171888"/>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03" name="Abgerundetes Rechteck 234">
              <a:extLst>
                <a:ext uri="{FF2B5EF4-FFF2-40B4-BE49-F238E27FC236}">
                  <a16:creationId xmlns:a16="http://schemas.microsoft.com/office/drawing/2014/main" id="{9036F600-555B-49BE-A97F-B947907B6B57}"/>
                </a:ext>
              </a:extLst>
            </p:cNvPr>
            <p:cNvSpPr/>
            <p:nvPr/>
          </p:nvSpPr>
          <p:spPr bwMode="auto">
            <a:xfrm flipH="1">
              <a:off x="778226" y="4175219"/>
              <a:ext cx="158474" cy="411695"/>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104" name="Gruppieren 103">
              <a:extLst>
                <a:ext uri="{FF2B5EF4-FFF2-40B4-BE49-F238E27FC236}">
                  <a16:creationId xmlns:a16="http://schemas.microsoft.com/office/drawing/2014/main" id="{D6465883-E10A-42FF-8F4B-BA737BEAC0EC}"/>
                </a:ext>
              </a:extLst>
            </p:cNvPr>
            <p:cNvGrpSpPr/>
            <p:nvPr/>
          </p:nvGrpSpPr>
          <p:grpSpPr>
            <a:xfrm>
              <a:off x="787751" y="4586979"/>
              <a:ext cx="139424" cy="316165"/>
              <a:chOff x="782900" y="4586979"/>
              <a:chExt cx="139424" cy="316165"/>
            </a:xfrm>
            <a:grpFill/>
          </p:grpSpPr>
          <p:sp>
            <p:nvSpPr>
              <p:cNvPr id="107" name="Abgerundetes Rechteck 236">
                <a:extLst>
                  <a:ext uri="{FF2B5EF4-FFF2-40B4-BE49-F238E27FC236}">
                    <a16:creationId xmlns:a16="http://schemas.microsoft.com/office/drawing/2014/main" id="{5F792ADE-1AC0-4D89-A2D6-E4126F22EBFC}"/>
                  </a:ext>
                </a:extLst>
              </p:cNvPr>
              <p:cNvSpPr/>
              <p:nvPr/>
            </p:nvSpPr>
            <p:spPr bwMode="auto">
              <a:xfrm flipH="1">
                <a:off x="866599" y="4586979"/>
                <a:ext cx="55725" cy="316165"/>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08" name="Abgerundetes Rechteck 237">
                <a:extLst>
                  <a:ext uri="{FF2B5EF4-FFF2-40B4-BE49-F238E27FC236}">
                    <a16:creationId xmlns:a16="http://schemas.microsoft.com/office/drawing/2014/main" id="{DC71109D-9544-40D9-9A10-9B2ADF2B68E6}"/>
                  </a:ext>
                </a:extLst>
              </p:cNvPr>
              <p:cNvSpPr/>
              <p:nvPr/>
            </p:nvSpPr>
            <p:spPr bwMode="auto">
              <a:xfrm flipH="1">
                <a:off x="782900" y="4586979"/>
                <a:ext cx="55725" cy="316165"/>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105" name="Abgerundetes Rechteck 238">
              <a:extLst>
                <a:ext uri="{FF2B5EF4-FFF2-40B4-BE49-F238E27FC236}">
                  <a16:creationId xmlns:a16="http://schemas.microsoft.com/office/drawing/2014/main" id="{32FC9921-6ADA-476F-AF17-D54955A1ABAF}"/>
                </a:ext>
              </a:extLst>
            </p:cNvPr>
            <p:cNvSpPr/>
            <p:nvPr/>
          </p:nvSpPr>
          <p:spPr bwMode="auto">
            <a:xfrm rot="20700000">
              <a:off x="967860" y="4201428"/>
              <a:ext cx="55725" cy="30186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06" name="Abgerundetes Rechteck 239">
              <a:extLst>
                <a:ext uri="{FF2B5EF4-FFF2-40B4-BE49-F238E27FC236}">
                  <a16:creationId xmlns:a16="http://schemas.microsoft.com/office/drawing/2014/main" id="{2F00497D-2A74-4724-892E-5FF193365C47}"/>
                </a:ext>
              </a:extLst>
            </p:cNvPr>
            <p:cNvSpPr/>
            <p:nvPr/>
          </p:nvSpPr>
          <p:spPr bwMode="auto">
            <a:xfrm rot="900000" flipH="1">
              <a:off x="691340" y="4201428"/>
              <a:ext cx="55725" cy="30186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3" name="Gruppieren 132">
            <a:extLst>
              <a:ext uri="{FF2B5EF4-FFF2-40B4-BE49-F238E27FC236}">
                <a16:creationId xmlns:a16="http://schemas.microsoft.com/office/drawing/2014/main" id="{BE65745B-BEFE-4983-9A1C-8B3DA59AC6FE}"/>
              </a:ext>
            </a:extLst>
          </p:cNvPr>
          <p:cNvGrpSpPr/>
          <p:nvPr/>
        </p:nvGrpSpPr>
        <p:grpSpPr>
          <a:xfrm>
            <a:off x="8436522" y="3069392"/>
            <a:ext cx="1156001" cy="3148169"/>
            <a:chOff x="691340" y="3998332"/>
            <a:chExt cx="332245" cy="904812"/>
          </a:xfrm>
          <a:solidFill>
            <a:srgbClr val="464B71"/>
          </a:solidFill>
        </p:grpSpPr>
        <p:sp>
          <p:nvSpPr>
            <p:cNvPr id="134" name="Ellipse 133">
              <a:extLst>
                <a:ext uri="{FF2B5EF4-FFF2-40B4-BE49-F238E27FC236}">
                  <a16:creationId xmlns:a16="http://schemas.microsoft.com/office/drawing/2014/main" id="{9843EDC6-3C07-4AAC-92EF-691A6ECA1942}"/>
                </a:ext>
              </a:extLst>
            </p:cNvPr>
            <p:cNvSpPr/>
            <p:nvPr/>
          </p:nvSpPr>
          <p:spPr bwMode="auto">
            <a:xfrm flipH="1">
              <a:off x="773899" y="3998332"/>
              <a:ext cx="164514" cy="171888"/>
            </a:xfrm>
            <a:prstGeom prst="ellipse">
              <a:avLst/>
            </a:prstGeom>
            <a:grpFill/>
            <a:ln w="57150">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Tx/>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35" name="Abgerundetes Rechteck 234">
              <a:extLst>
                <a:ext uri="{FF2B5EF4-FFF2-40B4-BE49-F238E27FC236}">
                  <a16:creationId xmlns:a16="http://schemas.microsoft.com/office/drawing/2014/main" id="{8A9DBD53-55B4-4A4E-A966-0298B8BDE67E}"/>
                </a:ext>
              </a:extLst>
            </p:cNvPr>
            <p:cNvSpPr/>
            <p:nvPr/>
          </p:nvSpPr>
          <p:spPr bwMode="auto">
            <a:xfrm flipH="1">
              <a:off x="778226" y="4175219"/>
              <a:ext cx="158474" cy="411695"/>
            </a:xfrm>
            <a:prstGeom prst="roundRect">
              <a:avLst>
                <a:gd name="adj" fmla="val 30598"/>
              </a:avLst>
            </a:prstGeom>
            <a:grpFill/>
            <a:ln w="57150">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Tx/>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136" name="Gruppieren 135">
              <a:extLst>
                <a:ext uri="{FF2B5EF4-FFF2-40B4-BE49-F238E27FC236}">
                  <a16:creationId xmlns:a16="http://schemas.microsoft.com/office/drawing/2014/main" id="{DD376FCF-6CBB-4B3D-AC81-F89B65085110}"/>
                </a:ext>
              </a:extLst>
            </p:cNvPr>
            <p:cNvGrpSpPr/>
            <p:nvPr/>
          </p:nvGrpSpPr>
          <p:grpSpPr>
            <a:xfrm>
              <a:off x="787751" y="4586979"/>
              <a:ext cx="139424" cy="316165"/>
              <a:chOff x="782900" y="4586979"/>
              <a:chExt cx="139424" cy="316165"/>
            </a:xfrm>
            <a:grpFill/>
          </p:grpSpPr>
          <p:sp>
            <p:nvSpPr>
              <p:cNvPr id="139" name="Abgerundetes Rechteck 236">
                <a:extLst>
                  <a:ext uri="{FF2B5EF4-FFF2-40B4-BE49-F238E27FC236}">
                    <a16:creationId xmlns:a16="http://schemas.microsoft.com/office/drawing/2014/main" id="{D0A67EA6-7862-4684-9FB8-DB8C97131457}"/>
                  </a:ext>
                </a:extLst>
              </p:cNvPr>
              <p:cNvSpPr/>
              <p:nvPr/>
            </p:nvSpPr>
            <p:spPr bwMode="auto">
              <a:xfrm flipH="1">
                <a:off x="866599" y="4586979"/>
                <a:ext cx="55725" cy="316165"/>
              </a:xfrm>
              <a:prstGeom prst="roundRect">
                <a:avLst>
                  <a:gd name="adj" fmla="val 50000"/>
                </a:avLst>
              </a:prstGeom>
              <a:grpFill/>
              <a:ln w="57150">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Tx/>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40" name="Abgerundetes Rechteck 237">
                <a:extLst>
                  <a:ext uri="{FF2B5EF4-FFF2-40B4-BE49-F238E27FC236}">
                    <a16:creationId xmlns:a16="http://schemas.microsoft.com/office/drawing/2014/main" id="{3CF32990-2590-48FE-AEE2-478D4080279F}"/>
                  </a:ext>
                </a:extLst>
              </p:cNvPr>
              <p:cNvSpPr/>
              <p:nvPr/>
            </p:nvSpPr>
            <p:spPr bwMode="auto">
              <a:xfrm flipH="1">
                <a:off x="782900" y="4586979"/>
                <a:ext cx="55725" cy="316165"/>
              </a:xfrm>
              <a:prstGeom prst="roundRect">
                <a:avLst>
                  <a:gd name="adj" fmla="val 50000"/>
                </a:avLst>
              </a:prstGeom>
              <a:grpFill/>
              <a:ln w="57150">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Tx/>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137" name="Abgerundetes Rechteck 238">
              <a:extLst>
                <a:ext uri="{FF2B5EF4-FFF2-40B4-BE49-F238E27FC236}">
                  <a16:creationId xmlns:a16="http://schemas.microsoft.com/office/drawing/2014/main" id="{85490EF1-6722-4D0C-9E20-A663FB4D4C29}"/>
                </a:ext>
              </a:extLst>
            </p:cNvPr>
            <p:cNvSpPr/>
            <p:nvPr/>
          </p:nvSpPr>
          <p:spPr bwMode="auto">
            <a:xfrm rot="20700000">
              <a:off x="967860" y="4201428"/>
              <a:ext cx="55725" cy="301861"/>
            </a:xfrm>
            <a:prstGeom prst="roundRect">
              <a:avLst>
                <a:gd name="adj" fmla="val 50000"/>
              </a:avLst>
            </a:prstGeom>
            <a:grpFill/>
            <a:ln w="57150">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Tx/>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38" name="Abgerundetes Rechteck 239">
              <a:extLst>
                <a:ext uri="{FF2B5EF4-FFF2-40B4-BE49-F238E27FC236}">
                  <a16:creationId xmlns:a16="http://schemas.microsoft.com/office/drawing/2014/main" id="{FF506A71-F627-40F5-9875-3CEA17E872A5}"/>
                </a:ext>
              </a:extLst>
            </p:cNvPr>
            <p:cNvSpPr/>
            <p:nvPr/>
          </p:nvSpPr>
          <p:spPr bwMode="auto">
            <a:xfrm rot="900000" flipH="1">
              <a:off x="691340" y="4201428"/>
              <a:ext cx="55725" cy="301861"/>
            </a:xfrm>
            <a:prstGeom prst="roundRect">
              <a:avLst>
                <a:gd name="adj" fmla="val 50000"/>
              </a:avLst>
            </a:prstGeom>
            <a:grpFill/>
            <a:ln w="57150">
              <a:solidFill>
                <a:srgbClr val="FF0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Tx/>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1" name="Gruppieren 140">
            <a:extLst>
              <a:ext uri="{FF2B5EF4-FFF2-40B4-BE49-F238E27FC236}">
                <a16:creationId xmlns:a16="http://schemas.microsoft.com/office/drawing/2014/main" id="{4B65E9AC-C7E2-4EAC-9C74-78387C6C0588}"/>
              </a:ext>
            </a:extLst>
          </p:cNvPr>
          <p:cNvGrpSpPr/>
          <p:nvPr/>
        </p:nvGrpSpPr>
        <p:grpSpPr>
          <a:xfrm>
            <a:off x="7383608" y="3306295"/>
            <a:ext cx="1156001" cy="3148169"/>
            <a:chOff x="691340" y="3998332"/>
            <a:chExt cx="332245" cy="904812"/>
          </a:xfrm>
          <a:solidFill>
            <a:srgbClr val="7F7F7F"/>
          </a:solidFill>
        </p:grpSpPr>
        <p:sp>
          <p:nvSpPr>
            <p:cNvPr id="142" name="Ellipse 141">
              <a:extLst>
                <a:ext uri="{FF2B5EF4-FFF2-40B4-BE49-F238E27FC236}">
                  <a16:creationId xmlns:a16="http://schemas.microsoft.com/office/drawing/2014/main" id="{FE38E377-C84C-4B14-B07B-6427EA780C07}"/>
                </a:ext>
              </a:extLst>
            </p:cNvPr>
            <p:cNvSpPr/>
            <p:nvPr/>
          </p:nvSpPr>
          <p:spPr bwMode="auto">
            <a:xfrm flipH="1">
              <a:off x="773899" y="3998332"/>
              <a:ext cx="164514" cy="171888"/>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43" name="Abgerundetes Rechteck 234">
              <a:extLst>
                <a:ext uri="{FF2B5EF4-FFF2-40B4-BE49-F238E27FC236}">
                  <a16:creationId xmlns:a16="http://schemas.microsoft.com/office/drawing/2014/main" id="{D3B98E07-5C45-4195-9C84-D99104F89907}"/>
                </a:ext>
              </a:extLst>
            </p:cNvPr>
            <p:cNvSpPr/>
            <p:nvPr/>
          </p:nvSpPr>
          <p:spPr bwMode="auto">
            <a:xfrm flipH="1">
              <a:off x="778226" y="4175219"/>
              <a:ext cx="158474" cy="411695"/>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144" name="Gruppieren 143">
              <a:extLst>
                <a:ext uri="{FF2B5EF4-FFF2-40B4-BE49-F238E27FC236}">
                  <a16:creationId xmlns:a16="http://schemas.microsoft.com/office/drawing/2014/main" id="{E0712956-9C4A-4A89-9E4A-83674B68BB13}"/>
                </a:ext>
              </a:extLst>
            </p:cNvPr>
            <p:cNvGrpSpPr/>
            <p:nvPr/>
          </p:nvGrpSpPr>
          <p:grpSpPr>
            <a:xfrm>
              <a:off x="787751" y="4586979"/>
              <a:ext cx="139424" cy="316165"/>
              <a:chOff x="782900" y="4586979"/>
              <a:chExt cx="139424" cy="316165"/>
            </a:xfrm>
            <a:grpFill/>
          </p:grpSpPr>
          <p:sp>
            <p:nvSpPr>
              <p:cNvPr id="147" name="Abgerundetes Rechteck 236">
                <a:extLst>
                  <a:ext uri="{FF2B5EF4-FFF2-40B4-BE49-F238E27FC236}">
                    <a16:creationId xmlns:a16="http://schemas.microsoft.com/office/drawing/2014/main" id="{2D1AC539-E00B-4A53-8BE0-07E1BE1C1B04}"/>
                  </a:ext>
                </a:extLst>
              </p:cNvPr>
              <p:cNvSpPr/>
              <p:nvPr/>
            </p:nvSpPr>
            <p:spPr bwMode="auto">
              <a:xfrm flipH="1">
                <a:off x="866599" y="4586979"/>
                <a:ext cx="55725" cy="316165"/>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48" name="Abgerundetes Rechteck 237">
                <a:extLst>
                  <a:ext uri="{FF2B5EF4-FFF2-40B4-BE49-F238E27FC236}">
                    <a16:creationId xmlns:a16="http://schemas.microsoft.com/office/drawing/2014/main" id="{297C81AF-B289-452D-A75F-DDD1CF300524}"/>
                  </a:ext>
                </a:extLst>
              </p:cNvPr>
              <p:cNvSpPr/>
              <p:nvPr/>
            </p:nvSpPr>
            <p:spPr bwMode="auto">
              <a:xfrm flipH="1">
                <a:off x="782900" y="4586979"/>
                <a:ext cx="55725" cy="316165"/>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145" name="Abgerundetes Rechteck 238">
              <a:extLst>
                <a:ext uri="{FF2B5EF4-FFF2-40B4-BE49-F238E27FC236}">
                  <a16:creationId xmlns:a16="http://schemas.microsoft.com/office/drawing/2014/main" id="{8142CB69-3D8C-4EA2-B8EC-38ADC8515433}"/>
                </a:ext>
              </a:extLst>
            </p:cNvPr>
            <p:cNvSpPr/>
            <p:nvPr/>
          </p:nvSpPr>
          <p:spPr bwMode="auto">
            <a:xfrm rot="20700000">
              <a:off x="967860" y="4201428"/>
              <a:ext cx="55725" cy="30186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46" name="Abgerundetes Rechteck 239">
              <a:extLst>
                <a:ext uri="{FF2B5EF4-FFF2-40B4-BE49-F238E27FC236}">
                  <a16:creationId xmlns:a16="http://schemas.microsoft.com/office/drawing/2014/main" id="{FC5B47E1-7FDA-4FCE-B11A-618B2873D587}"/>
                </a:ext>
              </a:extLst>
            </p:cNvPr>
            <p:cNvSpPr/>
            <p:nvPr/>
          </p:nvSpPr>
          <p:spPr bwMode="auto">
            <a:xfrm rot="900000" flipH="1">
              <a:off x="691340" y="4201428"/>
              <a:ext cx="55725" cy="30186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9" name="Gruppieren 148">
            <a:extLst>
              <a:ext uri="{FF2B5EF4-FFF2-40B4-BE49-F238E27FC236}">
                <a16:creationId xmlns:a16="http://schemas.microsoft.com/office/drawing/2014/main" id="{119FE630-0023-426C-A2CA-14EC41CB4B40}"/>
              </a:ext>
            </a:extLst>
          </p:cNvPr>
          <p:cNvGrpSpPr/>
          <p:nvPr/>
        </p:nvGrpSpPr>
        <p:grpSpPr>
          <a:xfrm>
            <a:off x="1449762" y="3329745"/>
            <a:ext cx="1156001" cy="3148169"/>
            <a:chOff x="691340" y="3998332"/>
            <a:chExt cx="332245" cy="904812"/>
          </a:xfrm>
          <a:solidFill>
            <a:schemeClr val="bg1"/>
          </a:solidFill>
        </p:grpSpPr>
        <p:sp>
          <p:nvSpPr>
            <p:cNvPr id="150" name="Ellipse 149">
              <a:extLst>
                <a:ext uri="{FF2B5EF4-FFF2-40B4-BE49-F238E27FC236}">
                  <a16:creationId xmlns:a16="http://schemas.microsoft.com/office/drawing/2014/main" id="{42D105D9-89CB-4CC7-A8A1-62D94152DF0B}"/>
                </a:ext>
              </a:extLst>
            </p:cNvPr>
            <p:cNvSpPr/>
            <p:nvPr/>
          </p:nvSpPr>
          <p:spPr bwMode="auto">
            <a:xfrm flipH="1">
              <a:off x="773899" y="3998332"/>
              <a:ext cx="164514" cy="171888"/>
            </a:xfrm>
            <a:prstGeom prst="ellipse">
              <a:avLst/>
            </a:prstGeom>
            <a:grpFill/>
            <a:ln w="57150">
              <a:solidFill>
                <a:srgbClr val="008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Tx/>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51" name="Abgerundetes Rechteck 234">
              <a:extLst>
                <a:ext uri="{FF2B5EF4-FFF2-40B4-BE49-F238E27FC236}">
                  <a16:creationId xmlns:a16="http://schemas.microsoft.com/office/drawing/2014/main" id="{A0663D45-0A21-40D4-85AE-D1875CFD7084}"/>
                </a:ext>
              </a:extLst>
            </p:cNvPr>
            <p:cNvSpPr/>
            <p:nvPr/>
          </p:nvSpPr>
          <p:spPr bwMode="auto">
            <a:xfrm flipH="1">
              <a:off x="778226" y="4175219"/>
              <a:ext cx="158474" cy="411695"/>
            </a:xfrm>
            <a:prstGeom prst="roundRect">
              <a:avLst>
                <a:gd name="adj" fmla="val 30598"/>
              </a:avLst>
            </a:prstGeom>
            <a:grpFill/>
            <a:ln w="57150">
              <a:solidFill>
                <a:srgbClr val="008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Tx/>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152" name="Gruppieren 151">
              <a:extLst>
                <a:ext uri="{FF2B5EF4-FFF2-40B4-BE49-F238E27FC236}">
                  <a16:creationId xmlns:a16="http://schemas.microsoft.com/office/drawing/2014/main" id="{92501BE2-1908-413C-A3F7-5D6F31800F8A}"/>
                </a:ext>
              </a:extLst>
            </p:cNvPr>
            <p:cNvGrpSpPr/>
            <p:nvPr/>
          </p:nvGrpSpPr>
          <p:grpSpPr>
            <a:xfrm>
              <a:off x="787751" y="4586979"/>
              <a:ext cx="139424" cy="316165"/>
              <a:chOff x="782900" y="4586979"/>
              <a:chExt cx="139424" cy="316165"/>
            </a:xfrm>
            <a:grpFill/>
          </p:grpSpPr>
          <p:sp>
            <p:nvSpPr>
              <p:cNvPr id="155" name="Abgerundetes Rechteck 236">
                <a:extLst>
                  <a:ext uri="{FF2B5EF4-FFF2-40B4-BE49-F238E27FC236}">
                    <a16:creationId xmlns:a16="http://schemas.microsoft.com/office/drawing/2014/main" id="{4F357823-B15A-4F3C-A2F0-A3C930F19B68}"/>
                  </a:ext>
                </a:extLst>
              </p:cNvPr>
              <p:cNvSpPr/>
              <p:nvPr/>
            </p:nvSpPr>
            <p:spPr bwMode="auto">
              <a:xfrm flipH="1">
                <a:off x="866599" y="4586979"/>
                <a:ext cx="55725" cy="316165"/>
              </a:xfrm>
              <a:prstGeom prst="roundRect">
                <a:avLst>
                  <a:gd name="adj" fmla="val 50000"/>
                </a:avLst>
              </a:prstGeom>
              <a:grpFill/>
              <a:ln w="57150">
                <a:solidFill>
                  <a:srgbClr val="008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Tx/>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56" name="Abgerundetes Rechteck 237">
                <a:extLst>
                  <a:ext uri="{FF2B5EF4-FFF2-40B4-BE49-F238E27FC236}">
                    <a16:creationId xmlns:a16="http://schemas.microsoft.com/office/drawing/2014/main" id="{F1BF3F7F-8F4B-4887-B8C1-F36E5A8E3373}"/>
                  </a:ext>
                </a:extLst>
              </p:cNvPr>
              <p:cNvSpPr/>
              <p:nvPr/>
            </p:nvSpPr>
            <p:spPr bwMode="auto">
              <a:xfrm flipH="1">
                <a:off x="782900" y="4586979"/>
                <a:ext cx="55725" cy="316165"/>
              </a:xfrm>
              <a:prstGeom prst="roundRect">
                <a:avLst>
                  <a:gd name="adj" fmla="val 50000"/>
                </a:avLst>
              </a:prstGeom>
              <a:grpFill/>
              <a:ln w="57150">
                <a:solidFill>
                  <a:srgbClr val="008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Tx/>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153" name="Abgerundetes Rechteck 238">
              <a:extLst>
                <a:ext uri="{FF2B5EF4-FFF2-40B4-BE49-F238E27FC236}">
                  <a16:creationId xmlns:a16="http://schemas.microsoft.com/office/drawing/2014/main" id="{C81E16A8-10C6-46AE-9029-0E79D734DB4C}"/>
                </a:ext>
              </a:extLst>
            </p:cNvPr>
            <p:cNvSpPr/>
            <p:nvPr/>
          </p:nvSpPr>
          <p:spPr bwMode="auto">
            <a:xfrm rot="20700000">
              <a:off x="967860" y="4201428"/>
              <a:ext cx="55725" cy="301861"/>
            </a:xfrm>
            <a:prstGeom prst="roundRect">
              <a:avLst>
                <a:gd name="adj" fmla="val 50000"/>
              </a:avLst>
            </a:prstGeom>
            <a:grpFill/>
            <a:ln w="57150">
              <a:solidFill>
                <a:srgbClr val="008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Tx/>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54" name="Abgerundetes Rechteck 239">
              <a:extLst>
                <a:ext uri="{FF2B5EF4-FFF2-40B4-BE49-F238E27FC236}">
                  <a16:creationId xmlns:a16="http://schemas.microsoft.com/office/drawing/2014/main" id="{1A2F30E0-405D-43E1-950B-44AF131F5A06}"/>
                </a:ext>
              </a:extLst>
            </p:cNvPr>
            <p:cNvSpPr/>
            <p:nvPr/>
          </p:nvSpPr>
          <p:spPr bwMode="auto">
            <a:xfrm rot="900000" flipH="1">
              <a:off x="691340" y="4201428"/>
              <a:ext cx="55725" cy="301861"/>
            </a:xfrm>
            <a:prstGeom prst="roundRect">
              <a:avLst>
                <a:gd name="adj" fmla="val 50000"/>
              </a:avLst>
            </a:prstGeom>
            <a:grpFill/>
            <a:ln w="57150">
              <a:solidFill>
                <a:srgbClr val="008000"/>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Tx/>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 name="Textfeld 2">
            <a:extLst>
              <a:ext uri="{FF2B5EF4-FFF2-40B4-BE49-F238E27FC236}">
                <a16:creationId xmlns:a16="http://schemas.microsoft.com/office/drawing/2014/main" id="{7CA5C6B4-4FE7-4E2F-B8FF-F6F1D318A2B9}"/>
              </a:ext>
            </a:extLst>
          </p:cNvPr>
          <p:cNvSpPr txBox="1"/>
          <p:nvPr/>
        </p:nvSpPr>
        <p:spPr>
          <a:xfrm>
            <a:off x="3540091" y="1827337"/>
            <a:ext cx="341403" cy="426346"/>
          </a:xfrm>
          <a:prstGeom prst="rect">
            <a:avLst/>
          </a:prstGeom>
          <a:noFill/>
        </p:spPr>
        <p:txBody>
          <a:bodyPr wrap="none" lIns="0" tIns="0" rIns="0" bIns="0" rtlCol="0" anchor="ctr" anchorCtr="1">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AT" sz="3200" b="1" i="0" u="none" strike="noStrike" kern="1200" cap="none" spc="0" normalizeH="0" baseline="0" noProof="0" dirty="0">
                <a:ln>
                  <a:noFill/>
                </a:ln>
                <a:solidFill>
                  <a:srgbClr val="FFFFFF"/>
                </a:solidFill>
                <a:effectLst/>
                <a:uLnTx/>
                <a:uFillTx/>
                <a:latin typeface="Arial"/>
                <a:ea typeface="+mn-ea"/>
                <a:cs typeface="+mn-cs"/>
              </a:rPr>
              <a:t>A</a:t>
            </a:r>
          </a:p>
        </p:txBody>
      </p:sp>
      <p:sp>
        <p:nvSpPr>
          <p:cNvPr id="158" name="Textfeld 157">
            <a:extLst>
              <a:ext uri="{FF2B5EF4-FFF2-40B4-BE49-F238E27FC236}">
                <a16:creationId xmlns:a16="http://schemas.microsoft.com/office/drawing/2014/main" id="{EF41BB62-D08D-48D1-AB8B-EFC505CAC086}"/>
              </a:ext>
            </a:extLst>
          </p:cNvPr>
          <p:cNvSpPr txBox="1"/>
          <p:nvPr/>
        </p:nvSpPr>
        <p:spPr>
          <a:xfrm>
            <a:off x="5287589" y="1959756"/>
            <a:ext cx="341403" cy="426346"/>
          </a:xfrm>
          <a:prstGeom prst="rect">
            <a:avLst/>
          </a:prstGeom>
          <a:noFill/>
        </p:spPr>
        <p:txBody>
          <a:bodyPr wrap="none" lIns="0" tIns="0" rIns="0" bIns="0" rtlCol="0" anchor="ctr" anchorCtr="1">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AT" sz="3200" b="1" i="0" u="none" strike="noStrike" kern="1200" cap="none" spc="0" normalizeH="0" baseline="0" noProof="0" dirty="0">
                <a:ln>
                  <a:noFill/>
                </a:ln>
                <a:solidFill>
                  <a:srgbClr val="FFFFFF"/>
                </a:solidFill>
                <a:effectLst/>
                <a:uLnTx/>
                <a:uFillTx/>
                <a:latin typeface="Arial"/>
                <a:ea typeface="+mn-ea"/>
                <a:cs typeface="+mn-cs"/>
              </a:rPr>
              <a:t>B</a:t>
            </a:r>
          </a:p>
        </p:txBody>
      </p:sp>
      <p:sp>
        <p:nvSpPr>
          <p:cNvPr id="159" name="Textfeld 158">
            <a:extLst>
              <a:ext uri="{FF2B5EF4-FFF2-40B4-BE49-F238E27FC236}">
                <a16:creationId xmlns:a16="http://schemas.microsoft.com/office/drawing/2014/main" id="{31971B12-4E1E-4EFD-9E4F-9FC0B39F8BFF}"/>
              </a:ext>
            </a:extLst>
          </p:cNvPr>
          <p:cNvSpPr txBox="1"/>
          <p:nvPr/>
        </p:nvSpPr>
        <p:spPr>
          <a:xfrm>
            <a:off x="8854351" y="3146260"/>
            <a:ext cx="341403" cy="426346"/>
          </a:xfrm>
          <a:prstGeom prst="rect">
            <a:avLst/>
          </a:prstGeom>
          <a:noFill/>
        </p:spPr>
        <p:txBody>
          <a:bodyPr wrap="none" lIns="0" tIns="0" rIns="0" bIns="0" rtlCol="0" anchor="ctr" anchorCtr="1">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AT" sz="3200" b="1" i="0" u="none" strike="noStrike" kern="1200" cap="none" spc="0" normalizeH="0" baseline="0" noProof="0" dirty="0">
                <a:ln>
                  <a:noFill/>
                </a:ln>
                <a:solidFill>
                  <a:srgbClr val="FFFFFF"/>
                </a:solidFill>
                <a:effectLst/>
                <a:uLnTx/>
                <a:uFillTx/>
                <a:latin typeface="Arial"/>
                <a:ea typeface="+mn-ea"/>
                <a:cs typeface="+mn-cs"/>
              </a:rPr>
              <a:t>C</a:t>
            </a:r>
          </a:p>
        </p:txBody>
      </p:sp>
      <p:sp>
        <p:nvSpPr>
          <p:cNvPr id="2391041" name="Rechteck 2391040">
            <a:extLst>
              <a:ext uri="{FF2B5EF4-FFF2-40B4-BE49-F238E27FC236}">
                <a16:creationId xmlns:a16="http://schemas.microsoft.com/office/drawing/2014/main" id="{6F225D82-46EF-FA6A-E1DC-AEA8DC32C3CC}"/>
              </a:ext>
            </a:extLst>
          </p:cNvPr>
          <p:cNvSpPr/>
          <p:nvPr/>
        </p:nvSpPr>
        <p:spPr>
          <a:xfrm>
            <a:off x="2" y="6614160"/>
            <a:ext cx="9311638" cy="243841"/>
          </a:xfrm>
          <a:prstGeom prst="rect">
            <a:avLst/>
          </a:prstGeom>
          <a:no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empirische</a:t>
            </a:r>
            <a:r>
              <a:rPr lang="en-US" sz="1000" i="1" dirty="0">
                <a:solidFill>
                  <a:srgbClr val="FFFFFF">
                    <a:lumMod val="50000"/>
                  </a:srgbClr>
                </a:solidFill>
              </a:rPr>
              <a:t> </a:t>
            </a:r>
            <a:r>
              <a:rPr lang="en-US" sz="1000" i="1" dirty="0" err="1">
                <a:solidFill>
                  <a:srgbClr val="FFFFFF">
                    <a:lumMod val="50000"/>
                  </a:srgbClr>
                </a:solidFill>
              </a:rPr>
              <a:t>Sozialforschung</a:t>
            </a:r>
            <a:r>
              <a:rPr lang="en-US" sz="1000" i="1" dirty="0">
                <a:solidFill>
                  <a:srgbClr val="FFFFFF">
                    <a:lumMod val="50000"/>
                  </a:srgbClr>
                </a:solidFill>
              </a:rPr>
              <a:t>.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68–69.</a:t>
            </a:r>
            <a:endParaRPr lang="de-DE" sz="1000" dirty="0">
              <a:solidFill>
                <a:srgbClr val="FFFFFF">
                  <a:lumMod val="50000"/>
                </a:srgbClr>
              </a:solidFill>
            </a:endParaRPr>
          </a:p>
        </p:txBody>
      </p:sp>
      <p:pic>
        <p:nvPicPr>
          <p:cNvPr id="4" name="Grafik 3" descr="Ein Bild, das Text, Screenshot, Schrift, Grafikdesign enthält.&#10;&#10;Automatisch generierte Beschreibung">
            <a:extLst>
              <a:ext uri="{FF2B5EF4-FFF2-40B4-BE49-F238E27FC236}">
                <a16:creationId xmlns:a16="http://schemas.microsoft.com/office/drawing/2014/main" id="{7FA9AE7D-4B5D-3191-036A-1634279D621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360000">
            <a:off x="9390538" y="6191925"/>
            <a:ext cx="409019" cy="5760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41692232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300"/>
                            </p:stCondLst>
                            <p:childTnLst>
                              <p:par>
                                <p:cTn id="5" presetID="10" presetClass="entr" presetSubtype="0" fill="hold" nodeType="afterEffect">
                                  <p:stCondLst>
                                    <p:cond delay="0"/>
                                  </p:stCondLst>
                                  <p:childTnLst>
                                    <p:set>
                                      <p:cBhvr>
                                        <p:cTn id="6" dur="1" fill="hold">
                                          <p:stCondLst>
                                            <p:cond delay="0"/>
                                          </p:stCondLst>
                                        </p:cTn>
                                        <p:tgtEl>
                                          <p:spTgt spid="125"/>
                                        </p:tgtEl>
                                        <p:attrNameLst>
                                          <p:attrName>style.visibility</p:attrName>
                                        </p:attrNameLst>
                                      </p:cBhvr>
                                      <p:to>
                                        <p:strVal val="visible"/>
                                      </p:to>
                                    </p:set>
                                    <p:animEffect transition="in" filter="fade">
                                      <p:cBhvr>
                                        <p:cTn id="7" dur="100"/>
                                        <p:tgtEl>
                                          <p:spTgt spid="125"/>
                                        </p:tgtEl>
                                      </p:cBhvr>
                                    </p:animEffect>
                                  </p:childTnLst>
                                </p:cTn>
                              </p:par>
                            </p:childTnLst>
                          </p:cTn>
                        </p:par>
                        <p:par>
                          <p:cTn id="8" fill="hold">
                            <p:stCondLst>
                              <p:cond delay="400"/>
                            </p:stCondLst>
                            <p:childTnLst>
                              <p:par>
                                <p:cTn id="9" presetID="10" presetClass="entr" presetSubtype="0" fill="hold" nodeType="afterEffect">
                                  <p:stCondLst>
                                    <p:cond delay="0"/>
                                  </p:stCondLst>
                                  <p:childTnLst>
                                    <p:set>
                                      <p:cBhvr>
                                        <p:cTn id="10" dur="1" fill="hold">
                                          <p:stCondLst>
                                            <p:cond delay="0"/>
                                          </p:stCondLst>
                                        </p:cTn>
                                        <p:tgtEl>
                                          <p:spTgt spid="117"/>
                                        </p:tgtEl>
                                        <p:attrNameLst>
                                          <p:attrName>style.visibility</p:attrName>
                                        </p:attrNameLst>
                                      </p:cBhvr>
                                      <p:to>
                                        <p:strVal val="visible"/>
                                      </p:to>
                                    </p:set>
                                    <p:animEffect transition="in" filter="fade">
                                      <p:cBhvr>
                                        <p:cTn id="11" dur="100"/>
                                        <p:tgtEl>
                                          <p:spTgt spid="117"/>
                                        </p:tgtEl>
                                      </p:cBhvr>
                                    </p:animEffect>
                                  </p:childTnLst>
                                </p:cTn>
                              </p:par>
                            </p:childTnLst>
                          </p:cTn>
                        </p:par>
                        <p:par>
                          <p:cTn id="12" fill="hold">
                            <p:stCondLst>
                              <p:cond delay="500"/>
                            </p:stCondLst>
                            <p:childTnLst>
                              <p:par>
                                <p:cTn id="13" presetID="10" presetClass="entr" presetSubtype="0" fill="hold" nodeType="afterEffect">
                                  <p:stCondLst>
                                    <p:cond delay="0"/>
                                  </p:stCondLst>
                                  <p:childTnLst>
                                    <p:set>
                                      <p:cBhvr>
                                        <p:cTn id="14" dur="1" fill="hold">
                                          <p:stCondLst>
                                            <p:cond delay="0"/>
                                          </p:stCondLst>
                                        </p:cTn>
                                        <p:tgtEl>
                                          <p:spTgt spid="109"/>
                                        </p:tgtEl>
                                        <p:attrNameLst>
                                          <p:attrName>style.visibility</p:attrName>
                                        </p:attrNameLst>
                                      </p:cBhvr>
                                      <p:to>
                                        <p:strVal val="visible"/>
                                      </p:to>
                                    </p:set>
                                    <p:animEffect transition="in" filter="fade">
                                      <p:cBhvr>
                                        <p:cTn id="15" dur="100"/>
                                        <p:tgtEl>
                                          <p:spTgt spid="109"/>
                                        </p:tgtEl>
                                      </p:cBhvr>
                                    </p:animEffect>
                                  </p:childTnLst>
                                </p:cTn>
                              </p:par>
                            </p:childTnLst>
                          </p:cTn>
                        </p:par>
                        <p:par>
                          <p:cTn id="16" fill="hold">
                            <p:stCondLst>
                              <p:cond delay="600"/>
                            </p:stCondLst>
                            <p:childTnLst>
                              <p:par>
                                <p:cTn id="17" presetID="10" presetClass="entr" presetSubtype="0" fill="hold" nodeType="afterEffect">
                                  <p:stCondLst>
                                    <p:cond delay="0"/>
                                  </p:stCondLst>
                                  <p:childTnLst>
                                    <p:set>
                                      <p:cBhvr>
                                        <p:cTn id="18" dur="1" fill="hold">
                                          <p:stCondLst>
                                            <p:cond delay="0"/>
                                          </p:stCondLst>
                                        </p:cTn>
                                        <p:tgtEl>
                                          <p:spTgt spid="69"/>
                                        </p:tgtEl>
                                        <p:attrNameLst>
                                          <p:attrName>style.visibility</p:attrName>
                                        </p:attrNameLst>
                                      </p:cBhvr>
                                      <p:to>
                                        <p:strVal val="visible"/>
                                      </p:to>
                                    </p:set>
                                    <p:animEffect transition="in" filter="fade">
                                      <p:cBhvr>
                                        <p:cTn id="19" dur="100"/>
                                        <p:tgtEl>
                                          <p:spTgt spid="69"/>
                                        </p:tgtEl>
                                      </p:cBhvr>
                                    </p:animEffect>
                                  </p:childTnLst>
                                </p:cTn>
                              </p:par>
                            </p:childTnLst>
                          </p:cTn>
                        </p:par>
                        <p:par>
                          <p:cTn id="20" fill="hold">
                            <p:stCondLst>
                              <p:cond delay="700"/>
                            </p:stCondLst>
                            <p:childTnLst>
                              <p:par>
                                <p:cTn id="21" presetID="10" presetClass="entr" presetSubtype="0" fill="hold" nodeType="after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fade">
                                      <p:cBhvr>
                                        <p:cTn id="23" dur="100"/>
                                        <p:tgtEl>
                                          <p:spTgt spid="37"/>
                                        </p:tgtEl>
                                      </p:cBhvr>
                                    </p:animEffect>
                                  </p:childTnLst>
                                </p:cTn>
                              </p:par>
                            </p:childTnLst>
                          </p:cTn>
                        </p:par>
                        <p:par>
                          <p:cTn id="24" fill="hold">
                            <p:stCondLst>
                              <p:cond delay="800"/>
                            </p:stCondLst>
                            <p:childTnLst>
                              <p:par>
                                <p:cTn id="25" presetID="10" presetClass="entr" presetSubtype="0" fill="hold" nodeType="after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fade">
                                      <p:cBhvr>
                                        <p:cTn id="27" dur="100"/>
                                        <p:tgtEl>
                                          <p:spTgt spid="2"/>
                                        </p:tgtEl>
                                      </p:cBhvr>
                                    </p:animEffect>
                                  </p:childTnLst>
                                </p:cTn>
                              </p:par>
                            </p:childTnLst>
                          </p:cTn>
                        </p:par>
                        <p:par>
                          <p:cTn id="28" fill="hold">
                            <p:stCondLst>
                              <p:cond delay="900"/>
                            </p:stCondLst>
                            <p:childTnLst>
                              <p:par>
                                <p:cTn id="29" presetID="10" presetClass="entr" presetSubtype="0" fill="hold" nodeType="afterEffect">
                                  <p:stCondLst>
                                    <p:cond delay="0"/>
                                  </p:stCondLst>
                                  <p:childTnLst>
                                    <p:set>
                                      <p:cBhvr>
                                        <p:cTn id="30" dur="1" fill="hold">
                                          <p:stCondLst>
                                            <p:cond delay="0"/>
                                          </p:stCondLst>
                                        </p:cTn>
                                        <p:tgtEl>
                                          <p:spTgt spid="29"/>
                                        </p:tgtEl>
                                        <p:attrNameLst>
                                          <p:attrName>style.visibility</p:attrName>
                                        </p:attrNameLst>
                                      </p:cBhvr>
                                      <p:to>
                                        <p:strVal val="visible"/>
                                      </p:to>
                                    </p:set>
                                    <p:animEffect transition="in" filter="fade">
                                      <p:cBhvr>
                                        <p:cTn id="31" dur="100"/>
                                        <p:tgtEl>
                                          <p:spTgt spid="29"/>
                                        </p:tgtEl>
                                      </p:cBhvr>
                                    </p:animEffect>
                                  </p:childTnLst>
                                </p:cTn>
                              </p:par>
                            </p:childTnLst>
                          </p:cTn>
                        </p:par>
                        <p:par>
                          <p:cTn id="32" fill="hold">
                            <p:stCondLst>
                              <p:cond delay="1000"/>
                            </p:stCondLst>
                            <p:childTnLst>
                              <p:par>
                                <p:cTn id="33" presetID="10" presetClass="entr" presetSubtype="0" fill="hold" nodeType="afterEffect">
                                  <p:stCondLst>
                                    <p:cond delay="0"/>
                                  </p:stCondLst>
                                  <p:childTnLst>
                                    <p:set>
                                      <p:cBhvr>
                                        <p:cTn id="34" dur="1" fill="hold">
                                          <p:stCondLst>
                                            <p:cond delay="0"/>
                                          </p:stCondLst>
                                        </p:cTn>
                                        <p:tgtEl>
                                          <p:spTgt spid="77"/>
                                        </p:tgtEl>
                                        <p:attrNameLst>
                                          <p:attrName>style.visibility</p:attrName>
                                        </p:attrNameLst>
                                      </p:cBhvr>
                                      <p:to>
                                        <p:strVal val="visible"/>
                                      </p:to>
                                    </p:set>
                                    <p:animEffect transition="in" filter="fade">
                                      <p:cBhvr>
                                        <p:cTn id="35" dur="100"/>
                                        <p:tgtEl>
                                          <p:spTgt spid="77"/>
                                        </p:tgtEl>
                                      </p:cBhvr>
                                    </p:animEffect>
                                  </p:childTnLst>
                                </p:cTn>
                              </p:par>
                            </p:childTnLst>
                          </p:cTn>
                        </p:par>
                        <p:par>
                          <p:cTn id="36" fill="hold">
                            <p:stCondLst>
                              <p:cond delay="1100"/>
                            </p:stCondLst>
                            <p:childTnLst>
                              <p:par>
                                <p:cTn id="37" presetID="10" presetClass="entr" presetSubtype="0" fill="hold" nodeType="afterEffect">
                                  <p:stCondLst>
                                    <p:cond delay="0"/>
                                  </p:stCondLst>
                                  <p:childTnLst>
                                    <p:set>
                                      <p:cBhvr>
                                        <p:cTn id="38" dur="1" fill="hold">
                                          <p:stCondLst>
                                            <p:cond delay="0"/>
                                          </p:stCondLst>
                                        </p:cTn>
                                        <p:tgtEl>
                                          <p:spTgt spid="53"/>
                                        </p:tgtEl>
                                        <p:attrNameLst>
                                          <p:attrName>style.visibility</p:attrName>
                                        </p:attrNameLst>
                                      </p:cBhvr>
                                      <p:to>
                                        <p:strVal val="visible"/>
                                      </p:to>
                                    </p:set>
                                    <p:animEffect transition="in" filter="fade">
                                      <p:cBhvr>
                                        <p:cTn id="39" dur="100"/>
                                        <p:tgtEl>
                                          <p:spTgt spid="53"/>
                                        </p:tgtEl>
                                      </p:cBhvr>
                                    </p:animEffect>
                                  </p:childTnLst>
                                </p:cTn>
                              </p:par>
                            </p:childTnLst>
                          </p:cTn>
                        </p:par>
                        <p:par>
                          <p:cTn id="40" fill="hold">
                            <p:stCondLst>
                              <p:cond delay="1200"/>
                            </p:stCondLst>
                            <p:childTnLst>
                              <p:par>
                                <p:cTn id="41" presetID="10" presetClass="entr" presetSubtype="0" fill="hold" nodeType="afterEffect">
                                  <p:stCondLst>
                                    <p:cond delay="0"/>
                                  </p:stCondLst>
                                  <p:childTnLst>
                                    <p:set>
                                      <p:cBhvr>
                                        <p:cTn id="42" dur="1" fill="hold">
                                          <p:stCondLst>
                                            <p:cond delay="0"/>
                                          </p:stCondLst>
                                        </p:cTn>
                                        <p:tgtEl>
                                          <p:spTgt spid="61"/>
                                        </p:tgtEl>
                                        <p:attrNameLst>
                                          <p:attrName>style.visibility</p:attrName>
                                        </p:attrNameLst>
                                      </p:cBhvr>
                                      <p:to>
                                        <p:strVal val="visible"/>
                                      </p:to>
                                    </p:set>
                                    <p:animEffect transition="in" filter="fade">
                                      <p:cBhvr>
                                        <p:cTn id="43" dur="100"/>
                                        <p:tgtEl>
                                          <p:spTgt spid="61"/>
                                        </p:tgtEl>
                                      </p:cBhvr>
                                    </p:animEffect>
                                  </p:childTnLst>
                                </p:cTn>
                              </p:par>
                            </p:childTnLst>
                          </p:cTn>
                        </p:par>
                        <p:par>
                          <p:cTn id="44" fill="hold">
                            <p:stCondLst>
                              <p:cond delay="1300"/>
                            </p:stCondLst>
                            <p:childTnLst>
                              <p:par>
                                <p:cTn id="45" presetID="10" presetClass="entr" presetSubtype="0" fill="hold" nodeType="afterEffect">
                                  <p:stCondLst>
                                    <p:cond delay="0"/>
                                  </p:stCondLst>
                                  <p:childTnLst>
                                    <p:set>
                                      <p:cBhvr>
                                        <p:cTn id="46" dur="1" fill="hold">
                                          <p:stCondLst>
                                            <p:cond delay="0"/>
                                          </p:stCondLst>
                                        </p:cTn>
                                        <p:tgtEl>
                                          <p:spTgt spid="85"/>
                                        </p:tgtEl>
                                        <p:attrNameLst>
                                          <p:attrName>style.visibility</p:attrName>
                                        </p:attrNameLst>
                                      </p:cBhvr>
                                      <p:to>
                                        <p:strVal val="visible"/>
                                      </p:to>
                                    </p:set>
                                    <p:animEffect transition="in" filter="fade">
                                      <p:cBhvr>
                                        <p:cTn id="47" dur="100"/>
                                        <p:tgtEl>
                                          <p:spTgt spid="85"/>
                                        </p:tgtEl>
                                      </p:cBhvr>
                                    </p:animEffect>
                                  </p:childTnLst>
                                </p:cTn>
                              </p:par>
                            </p:childTnLst>
                          </p:cTn>
                        </p:par>
                        <p:par>
                          <p:cTn id="48" fill="hold">
                            <p:stCondLst>
                              <p:cond delay="1400"/>
                            </p:stCondLst>
                            <p:childTnLst>
                              <p:par>
                                <p:cTn id="49" presetID="10" presetClass="entr" presetSubtype="0" fill="hold" nodeType="afterEffect">
                                  <p:stCondLst>
                                    <p:cond delay="0"/>
                                  </p:stCondLst>
                                  <p:childTnLst>
                                    <p:set>
                                      <p:cBhvr>
                                        <p:cTn id="50" dur="1" fill="hold">
                                          <p:stCondLst>
                                            <p:cond delay="0"/>
                                          </p:stCondLst>
                                        </p:cTn>
                                        <p:tgtEl>
                                          <p:spTgt spid="93"/>
                                        </p:tgtEl>
                                        <p:attrNameLst>
                                          <p:attrName>style.visibility</p:attrName>
                                        </p:attrNameLst>
                                      </p:cBhvr>
                                      <p:to>
                                        <p:strVal val="visible"/>
                                      </p:to>
                                    </p:set>
                                    <p:animEffect transition="in" filter="fade">
                                      <p:cBhvr>
                                        <p:cTn id="51" dur="100"/>
                                        <p:tgtEl>
                                          <p:spTgt spid="93"/>
                                        </p:tgtEl>
                                      </p:cBhvr>
                                    </p:animEffect>
                                  </p:childTnLst>
                                </p:cTn>
                              </p:par>
                            </p:childTnLst>
                          </p:cTn>
                        </p:par>
                        <p:par>
                          <p:cTn id="52" fill="hold">
                            <p:stCondLst>
                              <p:cond delay="1500"/>
                            </p:stCondLst>
                            <p:childTnLst>
                              <p:par>
                                <p:cTn id="53" presetID="10" presetClass="entr" presetSubtype="0" fill="hold" nodeType="afterEffect">
                                  <p:stCondLst>
                                    <p:cond delay="0"/>
                                  </p:stCondLst>
                                  <p:childTnLst>
                                    <p:set>
                                      <p:cBhvr>
                                        <p:cTn id="54" dur="1" fill="hold">
                                          <p:stCondLst>
                                            <p:cond delay="0"/>
                                          </p:stCondLst>
                                        </p:cTn>
                                        <p:tgtEl>
                                          <p:spTgt spid="45"/>
                                        </p:tgtEl>
                                        <p:attrNameLst>
                                          <p:attrName>style.visibility</p:attrName>
                                        </p:attrNameLst>
                                      </p:cBhvr>
                                      <p:to>
                                        <p:strVal val="visible"/>
                                      </p:to>
                                    </p:set>
                                    <p:animEffect transition="in" filter="fade">
                                      <p:cBhvr>
                                        <p:cTn id="55" dur="100"/>
                                        <p:tgtEl>
                                          <p:spTgt spid="45"/>
                                        </p:tgtEl>
                                      </p:cBhvr>
                                    </p:animEffect>
                                  </p:childTnLst>
                                </p:cTn>
                              </p:par>
                            </p:childTnLst>
                          </p:cTn>
                        </p:par>
                        <p:par>
                          <p:cTn id="56" fill="hold">
                            <p:stCondLst>
                              <p:cond delay="1600"/>
                            </p:stCondLst>
                            <p:childTnLst>
                              <p:par>
                                <p:cTn id="57" presetID="10" presetClass="entr" presetSubtype="0" fill="hold" nodeType="afterEffect">
                                  <p:stCondLst>
                                    <p:cond delay="0"/>
                                  </p:stCondLst>
                                  <p:childTnLst>
                                    <p:set>
                                      <p:cBhvr>
                                        <p:cTn id="58" dur="1" fill="hold">
                                          <p:stCondLst>
                                            <p:cond delay="0"/>
                                          </p:stCondLst>
                                        </p:cTn>
                                        <p:tgtEl>
                                          <p:spTgt spid="101"/>
                                        </p:tgtEl>
                                        <p:attrNameLst>
                                          <p:attrName>style.visibility</p:attrName>
                                        </p:attrNameLst>
                                      </p:cBhvr>
                                      <p:to>
                                        <p:strVal val="visible"/>
                                      </p:to>
                                    </p:set>
                                    <p:animEffect transition="in" filter="fade">
                                      <p:cBhvr>
                                        <p:cTn id="59" dur="100"/>
                                        <p:tgtEl>
                                          <p:spTgt spid="101"/>
                                        </p:tgtEl>
                                      </p:cBhvr>
                                    </p:animEffect>
                                  </p:childTnLst>
                                </p:cTn>
                              </p:par>
                            </p:childTnLst>
                          </p:cTn>
                        </p:par>
                        <p:par>
                          <p:cTn id="60" fill="hold">
                            <p:stCondLst>
                              <p:cond delay="1700"/>
                            </p:stCondLst>
                            <p:childTnLst>
                              <p:par>
                                <p:cTn id="61" presetID="10" presetClass="entr" presetSubtype="0" fill="hold" nodeType="afterEffect">
                                  <p:stCondLst>
                                    <p:cond delay="0"/>
                                  </p:stCondLst>
                                  <p:childTnLst>
                                    <p:set>
                                      <p:cBhvr>
                                        <p:cTn id="62" dur="1" fill="hold">
                                          <p:stCondLst>
                                            <p:cond delay="0"/>
                                          </p:stCondLst>
                                        </p:cTn>
                                        <p:tgtEl>
                                          <p:spTgt spid="133"/>
                                        </p:tgtEl>
                                        <p:attrNameLst>
                                          <p:attrName>style.visibility</p:attrName>
                                        </p:attrNameLst>
                                      </p:cBhvr>
                                      <p:to>
                                        <p:strVal val="visible"/>
                                      </p:to>
                                    </p:set>
                                    <p:animEffect transition="in" filter="fade">
                                      <p:cBhvr>
                                        <p:cTn id="63" dur="100"/>
                                        <p:tgtEl>
                                          <p:spTgt spid="133"/>
                                        </p:tgtEl>
                                      </p:cBhvr>
                                    </p:animEffect>
                                  </p:childTnLst>
                                </p:cTn>
                              </p:par>
                            </p:childTnLst>
                          </p:cTn>
                        </p:par>
                        <p:par>
                          <p:cTn id="64" fill="hold">
                            <p:stCondLst>
                              <p:cond delay="1800"/>
                            </p:stCondLst>
                            <p:childTnLst>
                              <p:par>
                                <p:cTn id="65" presetID="10" presetClass="entr" presetSubtype="0" fill="hold" nodeType="afterEffect">
                                  <p:stCondLst>
                                    <p:cond delay="0"/>
                                  </p:stCondLst>
                                  <p:childTnLst>
                                    <p:set>
                                      <p:cBhvr>
                                        <p:cTn id="66" dur="1" fill="hold">
                                          <p:stCondLst>
                                            <p:cond delay="0"/>
                                          </p:stCondLst>
                                        </p:cTn>
                                        <p:tgtEl>
                                          <p:spTgt spid="141"/>
                                        </p:tgtEl>
                                        <p:attrNameLst>
                                          <p:attrName>style.visibility</p:attrName>
                                        </p:attrNameLst>
                                      </p:cBhvr>
                                      <p:to>
                                        <p:strVal val="visible"/>
                                      </p:to>
                                    </p:set>
                                    <p:animEffect transition="in" filter="fade">
                                      <p:cBhvr>
                                        <p:cTn id="67" dur="100"/>
                                        <p:tgtEl>
                                          <p:spTgt spid="141"/>
                                        </p:tgtEl>
                                      </p:cBhvr>
                                    </p:animEffect>
                                  </p:childTnLst>
                                </p:cTn>
                              </p:par>
                            </p:childTnLst>
                          </p:cTn>
                        </p:par>
                        <p:par>
                          <p:cTn id="68" fill="hold">
                            <p:stCondLst>
                              <p:cond delay="1900"/>
                            </p:stCondLst>
                            <p:childTnLst>
                              <p:par>
                                <p:cTn id="69" presetID="10" presetClass="entr" presetSubtype="0"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Effect transition="in" filter="fade">
                                      <p:cBhvr>
                                        <p:cTn id="71" dur="100"/>
                                        <p:tgtEl>
                                          <p:spTgt spid="21"/>
                                        </p:tgtEl>
                                      </p:cBhvr>
                                    </p:animEffect>
                                  </p:childTnLst>
                                </p:cTn>
                              </p:par>
                            </p:childTnLst>
                          </p:cTn>
                        </p:par>
                        <p:par>
                          <p:cTn id="72" fill="hold">
                            <p:stCondLst>
                              <p:cond delay="2000"/>
                            </p:stCondLst>
                            <p:childTnLst>
                              <p:par>
                                <p:cTn id="73" presetID="10" presetClass="entr" presetSubtype="0" fill="hold" nodeType="afterEffect">
                                  <p:stCondLst>
                                    <p:cond delay="0"/>
                                  </p:stCondLst>
                                  <p:childTnLst>
                                    <p:set>
                                      <p:cBhvr>
                                        <p:cTn id="74" dur="1" fill="hold">
                                          <p:stCondLst>
                                            <p:cond delay="0"/>
                                          </p:stCondLst>
                                        </p:cTn>
                                        <p:tgtEl>
                                          <p:spTgt spid="149"/>
                                        </p:tgtEl>
                                        <p:attrNameLst>
                                          <p:attrName>style.visibility</p:attrName>
                                        </p:attrNameLst>
                                      </p:cBhvr>
                                      <p:to>
                                        <p:strVal val="visible"/>
                                      </p:to>
                                    </p:set>
                                    <p:animEffect transition="in" filter="fade">
                                      <p:cBhvr>
                                        <p:cTn id="75" dur="100"/>
                                        <p:tgtEl>
                                          <p:spTgt spid="149"/>
                                        </p:tgtEl>
                                      </p:cBhvr>
                                    </p:animEffect>
                                  </p:childTnLst>
                                </p:cTn>
                              </p:par>
                            </p:childTnLst>
                          </p:cTn>
                        </p:par>
                      </p:childTnLst>
                    </p:cTn>
                  </p:par>
                  <p:par>
                    <p:cTn id="76" fill="hold">
                      <p:stCondLst>
                        <p:cond delay="indefinite"/>
                      </p:stCondLst>
                      <p:childTnLst>
                        <p:par>
                          <p:cTn id="77" fill="hold">
                            <p:stCondLst>
                              <p:cond delay="0"/>
                            </p:stCondLst>
                            <p:childTnLst>
                              <p:par>
                                <p:cTn id="78" presetID="2" presetClass="entr" presetSubtype="9" fill="hold" grpId="0" nodeType="clickEffect">
                                  <p:stCondLst>
                                    <p:cond delay="0"/>
                                  </p:stCondLst>
                                  <p:childTnLst>
                                    <p:set>
                                      <p:cBhvr>
                                        <p:cTn id="79" dur="1" fill="hold">
                                          <p:stCondLst>
                                            <p:cond delay="0"/>
                                          </p:stCondLst>
                                        </p:cTn>
                                        <p:tgtEl>
                                          <p:spTgt spid="2391045"/>
                                        </p:tgtEl>
                                        <p:attrNameLst>
                                          <p:attrName>style.visibility</p:attrName>
                                        </p:attrNameLst>
                                      </p:cBhvr>
                                      <p:to>
                                        <p:strVal val="visible"/>
                                      </p:to>
                                    </p:set>
                                    <p:anim calcmode="lin" valueType="num">
                                      <p:cBhvr additive="base">
                                        <p:cTn id="80" dur="500" fill="hold"/>
                                        <p:tgtEl>
                                          <p:spTgt spid="2391045"/>
                                        </p:tgtEl>
                                        <p:attrNameLst>
                                          <p:attrName>ppt_x</p:attrName>
                                        </p:attrNameLst>
                                      </p:cBhvr>
                                      <p:tavLst>
                                        <p:tav tm="0">
                                          <p:val>
                                            <p:strVal val="0-#ppt_w/2"/>
                                          </p:val>
                                        </p:tav>
                                        <p:tav tm="100000">
                                          <p:val>
                                            <p:strVal val="#ppt_x"/>
                                          </p:val>
                                        </p:tav>
                                      </p:tavLst>
                                    </p:anim>
                                    <p:anim calcmode="lin" valueType="num">
                                      <p:cBhvr additive="base">
                                        <p:cTn id="81" dur="500" fill="hold"/>
                                        <p:tgtEl>
                                          <p:spTgt spid="2391045"/>
                                        </p:tgtEl>
                                        <p:attrNameLst>
                                          <p:attrName>ppt_y</p:attrName>
                                        </p:attrNameLst>
                                      </p:cBhvr>
                                      <p:tavLst>
                                        <p:tav tm="0">
                                          <p:val>
                                            <p:strVal val="0-#ppt_h/2"/>
                                          </p:val>
                                        </p:tav>
                                        <p:tav tm="100000">
                                          <p:val>
                                            <p:strVal val="#ppt_y"/>
                                          </p:val>
                                        </p:tav>
                                      </p:tavLst>
                                    </p:anim>
                                  </p:childTnLst>
                                </p:cTn>
                              </p:par>
                              <p:par>
                                <p:cTn id="82" presetID="10" presetClass="entr" presetSubtype="0" fill="hold" grpId="0" nodeType="withEffect">
                                  <p:stCondLst>
                                    <p:cond delay="0"/>
                                  </p:stCondLst>
                                  <p:childTnLst>
                                    <p:set>
                                      <p:cBhvr>
                                        <p:cTn id="83" dur="1" fill="hold">
                                          <p:stCondLst>
                                            <p:cond delay="0"/>
                                          </p:stCondLst>
                                        </p:cTn>
                                        <p:tgtEl>
                                          <p:spTgt spid="3"/>
                                        </p:tgtEl>
                                        <p:attrNameLst>
                                          <p:attrName>style.visibility</p:attrName>
                                        </p:attrNameLst>
                                      </p:cBhvr>
                                      <p:to>
                                        <p:strVal val="visible"/>
                                      </p:to>
                                    </p:set>
                                    <p:animEffect transition="in" filter="fade">
                                      <p:cBhvr>
                                        <p:cTn id="84" dur="500"/>
                                        <p:tgtEl>
                                          <p:spTgt spid="3"/>
                                        </p:tgtEl>
                                      </p:cBhvr>
                                    </p:animEffect>
                                  </p:childTnLst>
                                </p:cTn>
                              </p:par>
                              <p:par>
                                <p:cTn id="85" presetID="2" presetClass="entr" presetSubtype="9" fill="hold" grpId="0" nodeType="withEffect">
                                  <p:stCondLst>
                                    <p:cond delay="0"/>
                                  </p:stCondLst>
                                  <p:childTnLst>
                                    <p:set>
                                      <p:cBhvr>
                                        <p:cTn id="86" dur="1" fill="hold">
                                          <p:stCondLst>
                                            <p:cond delay="0"/>
                                          </p:stCondLst>
                                        </p:cTn>
                                        <p:tgtEl>
                                          <p:spTgt spid="2391046"/>
                                        </p:tgtEl>
                                        <p:attrNameLst>
                                          <p:attrName>style.visibility</p:attrName>
                                        </p:attrNameLst>
                                      </p:cBhvr>
                                      <p:to>
                                        <p:strVal val="visible"/>
                                      </p:to>
                                    </p:set>
                                    <p:anim calcmode="lin" valueType="num">
                                      <p:cBhvr additive="base">
                                        <p:cTn id="87" dur="500" fill="hold"/>
                                        <p:tgtEl>
                                          <p:spTgt spid="2391046"/>
                                        </p:tgtEl>
                                        <p:attrNameLst>
                                          <p:attrName>ppt_x</p:attrName>
                                        </p:attrNameLst>
                                      </p:cBhvr>
                                      <p:tavLst>
                                        <p:tav tm="0">
                                          <p:val>
                                            <p:strVal val="0-#ppt_w/2"/>
                                          </p:val>
                                        </p:tav>
                                        <p:tav tm="100000">
                                          <p:val>
                                            <p:strVal val="#ppt_x"/>
                                          </p:val>
                                        </p:tav>
                                      </p:tavLst>
                                    </p:anim>
                                    <p:anim calcmode="lin" valueType="num">
                                      <p:cBhvr additive="base">
                                        <p:cTn id="88" dur="500" fill="hold"/>
                                        <p:tgtEl>
                                          <p:spTgt spid="2391046"/>
                                        </p:tgtEl>
                                        <p:attrNameLst>
                                          <p:attrName>ppt_y</p:attrName>
                                        </p:attrNameLst>
                                      </p:cBhvr>
                                      <p:tavLst>
                                        <p:tav tm="0">
                                          <p:val>
                                            <p:strVal val="0-#ppt_h/2"/>
                                          </p:val>
                                        </p:tav>
                                        <p:tav tm="100000">
                                          <p:val>
                                            <p:strVal val="#ppt_y"/>
                                          </p:val>
                                        </p:tav>
                                      </p:tavLst>
                                    </p:anim>
                                  </p:childTnLst>
                                </p:cTn>
                              </p:par>
                              <p:par>
                                <p:cTn id="89" presetID="2" presetClass="entr" presetSubtype="9" fill="hold" grpId="0" nodeType="withEffect">
                                  <p:stCondLst>
                                    <p:cond delay="0"/>
                                  </p:stCondLst>
                                  <p:childTnLst>
                                    <p:set>
                                      <p:cBhvr>
                                        <p:cTn id="90" dur="1" fill="hold">
                                          <p:stCondLst>
                                            <p:cond delay="0"/>
                                          </p:stCondLst>
                                        </p:cTn>
                                        <p:tgtEl>
                                          <p:spTgt spid="2391048"/>
                                        </p:tgtEl>
                                        <p:attrNameLst>
                                          <p:attrName>style.visibility</p:attrName>
                                        </p:attrNameLst>
                                      </p:cBhvr>
                                      <p:to>
                                        <p:strVal val="visible"/>
                                      </p:to>
                                    </p:set>
                                    <p:anim calcmode="lin" valueType="num">
                                      <p:cBhvr additive="base">
                                        <p:cTn id="91" dur="500" fill="hold"/>
                                        <p:tgtEl>
                                          <p:spTgt spid="2391048"/>
                                        </p:tgtEl>
                                        <p:attrNameLst>
                                          <p:attrName>ppt_x</p:attrName>
                                        </p:attrNameLst>
                                      </p:cBhvr>
                                      <p:tavLst>
                                        <p:tav tm="0">
                                          <p:val>
                                            <p:strVal val="0-#ppt_w/2"/>
                                          </p:val>
                                        </p:tav>
                                        <p:tav tm="100000">
                                          <p:val>
                                            <p:strVal val="#ppt_x"/>
                                          </p:val>
                                        </p:tav>
                                      </p:tavLst>
                                    </p:anim>
                                    <p:anim calcmode="lin" valueType="num">
                                      <p:cBhvr additive="base">
                                        <p:cTn id="92" dur="500" fill="hold"/>
                                        <p:tgtEl>
                                          <p:spTgt spid="2391048"/>
                                        </p:tgtEl>
                                        <p:attrNameLst>
                                          <p:attrName>ppt_y</p:attrName>
                                        </p:attrNameLst>
                                      </p:cBhvr>
                                      <p:tavLst>
                                        <p:tav tm="0">
                                          <p:val>
                                            <p:strVal val="0-#ppt_h/2"/>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2" presetClass="entr" presetSubtype="3" fill="hold" grpId="0" nodeType="clickEffect">
                                  <p:stCondLst>
                                    <p:cond delay="0"/>
                                  </p:stCondLst>
                                  <p:childTnLst>
                                    <p:set>
                                      <p:cBhvr>
                                        <p:cTn id="96" dur="1" fill="hold">
                                          <p:stCondLst>
                                            <p:cond delay="0"/>
                                          </p:stCondLst>
                                        </p:cTn>
                                        <p:tgtEl>
                                          <p:spTgt spid="2391044"/>
                                        </p:tgtEl>
                                        <p:attrNameLst>
                                          <p:attrName>style.visibility</p:attrName>
                                        </p:attrNameLst>
                                      </p:cBhvr>
                                      <p:to>
                                        <p:strVal val="visible"/>
                                      </p:to>
                                    </p:set>
                                    <p:anim calcmode="lin" valueType="num">
                                      <p:cBhvr additive="base">
                                        <p:cTn id="97" dur="500" fill="hold"/>
                                        <p:tgtEl>
                                          <p:spTgt spid="2391044"/>
                                        </p:tgtEl>
                                        <p:attrNameLst>
                                          <p:attrName>ppt_x</p:attrName>
                                        </p:attrNameLst>
                                      </p:cBhvr>
                                      <p:tavLst>
                                        <p:tav tm="0">
                                          <p:val>
                                            <p:strVal val="1+#ppt_w/2"/>
                                          </p:val>
                                        </p:tav>
                                        <p:tav tm="100000">
                                          <p:val>
                                            <p:strVal val="#ppt_x"/>
                                          </p:val>
                                        </p:tav>
                                      </p:tavLst>
                                    </p:anim>
                                    <p:anim calcmode="lin" valueType="num">
                                      <p:cBhvr additive="base">
                                        <p:cTn id="98" dur="500" fill="hold"/>
                                        <p:tgtEl>
                                          <p:spTgt spid="2391044"/>
                                        </p:tgtEl>
                                        <p:attrNameLst>
                                          <p:attrName>ppt_y</p:attrName>
                                        </p:attrNameLst>
                                      </p:cBhvr>
                                      <p:tavLst>
                                        <p:tav tm="0">
                                          <p:val>
                                            <p:strVal val="0-#ppt_h/2"/>
                                          </p:val>
                                        </p:tav>
                                        <p:tav tm="100000">
                                          <p:val>
                                            <p:strVal val="#ppt_y"/>
                                          </p:val>
                                        </p:tav>
                                      </p:tavLst>
                                    </p:anim>
                                  </p:childTnLst>
                                </p:cTn>
                              </p:par>
                              <p:par>
                                <p:cTn id="99" presetID="10" presetClass="exit" presetSubtype="0" fill="hold" grpId="1" nodeType="withEffect">
                                  <p:stCondLst>
                                    <p:cond delay="0"/>
                                  </p:stCondLst>
                                  <p:childTnLst>
                                    <p:animEffect transition="out" filter="fade">
                                      <p:cBhvr>
                                        <p:cTn id="100" dur="500"/>
                                        <p:tgtEl>
                                          <p:spTgt spid="3"/>
                                        </p:tgtEl>
                                      </p:cBhvr>
                                    </p:animEffect>
                                    <p:set>
                                      <p:cBhvr>
                                        <p:cTn id="101" dur="1" fill="hold">
                                          <p:stCondLst>
                                            <p:cond delay="499"/>
                                          </p:stCondLst>
                                        </p:cTn>
                                        <p:tgtEl>
                                          <p:spTgt spid="3"/>
                                        </p:tgtEl>
                                        <p:attrNameLst>
                                          <p:attrName>style.visibility</p:attrName>
                                        </p:attrNameLst>
                                      </p:cBhvr>
                                      <p:to>
                                        <p:strVal val="hidden"/>
                                      </p:to>
                                    </p:set>
                                  </p:childTnLst>
                                </p:cTn>
                              </p:par>
                              <p:par>
                                <p:cTn id="102" presetID="2" presetClass="entr" presetSubtype="3" fill="hold" grpId="0" nodeType="withEffect">
                                  <p:stCondLst>
                                    <p:cond delay="0"/>
                                  </p:stCondLst>
                                  <p:childTnLst>
                                    <p:set>
                                      <p:cBhvr>
                                        <p:cTn id="103" dur="1" fill="hold">
                                          <p:stCondLst>
                                            <p:cond delay="0"/>
                                          </p:stCondLst>
                                        </p:cTn>
                                        <p:tgtEl>
                                          <p:spTgt spid="2391047"/>
                                        </p:tgtEl>
                                        <p:attrNameLst>
                                          <p:attrName>style.visibility</p:attrName>
                                        </p:attrNameLst>
                                      </p:cBhvr>
                                      <p:to>
                                        <p:strVal val="visible"/>
                                      </p:to>
                                    </p:set>
                                    <p:anim calcmode="lin" valueType="num">
                                      <p:cBhvr additive="base">
                                        <p:cTn id="104" dur="500" fill="hold"/>
                                        <p:tgtEl>
                                          <p:spTgt spid="2391047"/>
                                        </p:tgtEl>
                                        <p:attrNameLst>
                                          <p:attrName>ppt_x</p:attrName>
                                        </p:attrNameLst>
                                      </p:cBhvr>
                                      <p:tavLst>
                                        <p:tav tm="0">
                                          <p:val>
                                            <p:strVal val="1+#ppt_w/2"/>
                                          </p:val>
                                        </p:tav>
                                        <p:tav tm="100000">
                                          <p:val>
                                            <p:strVal val="#ppt_x"/>
                                          </p:val>
                                        </p:tav>
                                      </p:tavLst>
                                    </p:anim>
                                    <p:anim calcmode="lin" valueType="num">
                                      <p:cBhvr additive="base">
                                        <p:cTn id="105" dur="500" fill="hold"/>
                                        <p:tgtEl>
                                          <p:spTgt spid="2391047"/>
                                        </p:tgtEl>
                                        <p:attrNameLst>
                                          <p:attrName>ppt_y</p:attrName>
                                        </p:attrNameLst>
                                      </p:cBhvr>
                                      <p:tavLst>
                                        <p:tav tm="0">
                                          <p:val>
                                            <p:strVal val="0-#ppt_h/2"/>
                                          </p:val>
                                        </p:tav>
                                        <p:tav tm="100000">
                                          <p:val>
                                            <p:strVal val="#ppt_y"/>
                                          </p:val>
                                        </p:tav>
                                      </p:tavLst>
                                    </p:anim>
                                  </p:childTnLst>
                                </p:cTn>
                              </p:par>
                              <p:par>
                                <p:cTn id="106" presetID="2" presetClass="entr" presetSubtype="3" fill="hold" grpId="0" nodeType="withEffect">
                                  <p:stCondLst>
                                    <p:cond delay="0"/>
                                  </p:stCondLst>
                                  <p:childTnLst>
                                    <p:set>
                                      <p:cBhvr>
                                        <p:cTn id="107" dur="1" fill="hold">
                                          <p:stCondLst>
                                            <p:cond delay="0"/>
                                          </p:stCondLst>
                                        </p:cTn>
                                        <p:tgtEl>
                                          <p:spTgt spid="2391049"/>
                                        </p:tgtEl>
                                        <p:attrNameLst>
                                          <p:attrName>style.visibility</p:attrName>
                                        </p:attrNameLst>
                                      </p:cBhvr>
                                      <p:to>
                                        <p:strVal val="visible"/>
                                      </p:to>
                                    </p:set>
                                    <p:anim calcmode="lin" valueType="num">
                                      <p:cBhvr additive="base">
                                        <p:cTn id="108" dur="500" fill="hold"/>
                                        <p:tgtEl>
                                          <p:spTgt spid="2391049"/>
                                        </p:tgtEl>
                                        <p:attrNameLst>
                                          <p:attrName>ppt_x</p:attrName>
                                        </p:attrNameLst>
                                      </p:cBhvr>
                                      <p:tavLst>
                                        <p:tav tm="0">
                                          <p:val>
                                            <p:strVal val="1+#ppt_w/2"/>
                                          </p:val>
                                        </p:tav>
                                        <p:tav tm="100000">
                                          <p:val>
                                            <p:strVal val="#ppt_x"/>
                                          </p:val>
                                        </p:tav>
                                      </p:tavLst>
                                    </p:anim>
                                    <p:anim calcmode="lin" valueType="num">
                                      <p:cBhvr additive="base">
                                        <p:cTn id="109" dur="500" fill="hold"/>
                                        <p:tgtEl>
                                          <p:spTgt spid="2391049"/>
                                        </p:tgtEl>
                                        <p:attrNameLst>
                                          <p:attrName>ppt_y</p:attrName>
                                        </p:attrNameLst>
                                      </p:cBhvr>
                                      <p:tavLst>
                                        <p:tav tm="0">
                                          <p:val>
                                            <p:strVal val="0-#ppt_h/2"/>
                                          </p:val>
                                        </p:tav>
                                        <p:tav tm="100000">
                                          <p:val>
                                            <p:strVal val="#ppt_y"/>
                                          </p:val>
                                        </p:tav>
                                      </p:tavLst>
                                    </p:anim>
                                  </p:childTnLst>
                                </p:cTn>
                              </p:par>
                              <p:par>
                                <p:cTn id="110" presetID="2" presetClass="entr" presetSubtype="3" fill="hold" grpId="0" nodeType="withEffect">
                                  <p:stCondLst>
                                    <p:cond delay="0"/>
                                  </p:stCondLst>
                                  <p:childTnLst>
                                    <p:set>
                                      <p:cBhvr>
                                        <p:cTn id="111" dur="1" fill="hold">
                                          <p:stCondLst>
                                            <p:cond delay="0"/>
                                          </p:stCondLst>
                                        </p:cTn>
                                        <p:tgtEl>
                                          <p:spTgt spid="2391051"/>
                                        </p:tgtEl>
                                        <p:attrNameLst>
                                          <p:attrName>style.visibility</p:attrName>
                                        </p:attrNameLst>
                                      </p:cBhvr>
                                      <p:to>
                                        <p:strVal val="visible"/>
                                      </p:to>
                                    </p:set>
                                    <p:anim calcmode="lin" valueType="num">
                                      <p:cBhvr additive="base">
                                        <p:cTn id="112" dur="500" fill="hold"/>
                                        <p:tgtEl>
                                          <p:spTgt spid="2391051"/>
                                        </p:tgtEl>
                                        <p:attrNameLst>
                                          <p:attrName>ppt_x</p:attrName>
                                        </p:attrNameLst>
                                      </p:cBhvr>
                                      <p:tavLst>
                                        <p:tav tm="0">
                                          <p:val>
                                            <p:strVal val="1+#ppt_w/2"/>
                                          </p:val>
                                        </p:tav>
                                        <p:tav tm="100000">
                                          <p:val>
                                            <p:strVal val="#ppt_x"/>
                                          </p:val>
                                        </p:tav>
                                      </p:tavLst>
                                    </p:anim>
                                    <p:anim calcmode="lin" valueType="num">
                                      <p:cBhvr additive="base">
                                        <p:cTn id="113" dur="500" fill="hold"/>
                                        <p:tgtEl>
                                          <p:spTgt spid="2391051"/>
                                        </p:tgtEl>
                                        <p:attrNameLst>
                                          <p:attrName>ppt_y</p:attrName>
                                        </p:attrNameLst>
                                      </p:cBhvr>
                                      <p:tavLst>
                                        <p:tav tm="0">
                                          <p:val>
                                            <p:strVal val="0-#ppt_h/2"/>
                                          </p:val>
                                        </p:tav>
                                        <p:tav tm="100000">
                                          <p:val>
                                            <p:strVal val="#ppt_y"/>
                                          </p:val>
                                        </p:tav>
                                      </p:tavLst>
                                    </p:anim>
                                  </p:childTnLst>
                                </p:cTn>
                              </p:par>
                              <p:par>
                                <p:cTn id="114" presetID="2" presetClass="entr" presetSubtype="3" fill="hold" grpId="0" nodeType="withEffect">
                                  <p:stCondLst>
                                    <p:cond delay="0"/>
                                  </p:stCondLst>
                                  <p:childTnLst>
                                    <p:set>
                                      <p:cBhvr>
                                        <p:cTn id="115" dur="1" fill="hold">
                                          <p:stCondLst>
                                            <p:cond delay="0"/>
                                          </p:stCondLst>
                                        </p:cTn>
                                        <p:tgtEl>
                                          <p:spTgt spid="2391050"/>
                                        </p:tgtEl>
                                        <p:attrNameLst>
                                          <p:attrName>style.visibility</p:attrName>
                                        </p:attrNameLst>
                                      </p:cBhvr>
                                      <p:to>
                                        <p:strVal val="visible"/>
                                      </p:to>
                                    </p:set>
                                    <p:anim calcmode="lin" valueType="num">
                                      <p:cBhvr additive="base">
                                        <p:cTn id="116" dur="500" fill="hold"/>
                                        <p:tgtEl>
                                          <p:spTgt spid="2391050"/>
                                        </p:tgtEl>
                                        <p:attrNameLst>
                                          <p:attrName>ppt_x</p:attrName>
                                        </p:attrNameLst>
                                      </p:cBhvr>
                                      <p:tavLst>
                                        <p:tav tm="0">
                                          <p:val>
                                            <p:strVal val="1+#ppt_w/2"/>
                                          </p:val>
                                        </p:tav>
                                        <p:tav tm="100000">
                                          <p:val>
                                            <p:strVal val="#ppt_x"/>
                                          </p:val>
                                        </p:tav>
                                      </p:tavLst>
                                    </p:anim>
                                    <p:anim calcmode="lin" valueType="num">
                                      <p:cBhvr additive="base">
                                        <p:cTn id="117" dur="500" fill="hold"/>
                                        <p:tgtEl>
                                          <p:spTgt spid="2391050"/>
                                        </p:tgtEl>
                                        <p:attrNameLst>
                                          <p:attrName>ppt_y</p:attrName>
                                        </p:attrNameLst>
                                      </p:cBhvr>
                                      <p:tavLst>
                                        <p:tav tm="0">
                                          <p:val>
                                            <p:strVal val="0-#ppt_h/2"/>
                                          </p:val>
                                        </p:tav>
                                        <p:tav tm="100000">
                                          <p:val>
                                            <p:strVal val="#ppt_y"/>
                                          </p:val>
                                        </p:tav>
                                      </p:tavLst>
                                    </p:anim>
                                  </p:childTnLst>
                                </p:cTn>
                              </p:par>
                            </p:childTnLst>
                          </p:cTn>
                        </p:par>
                        <p:par>
                          <p:cTn id="118" fill="hold">
                            <p:stCondLst>
                              <p:cond delay="500"/>
                            </p:stCondLst>
                            <p:childTnLst>
                              <p:par>
                                <p:cTn id="119" presetID="10" presetClass="entr" presetSubtype="0" fill="hold" grpId="2" nodeType="afterEffect">
                                  <p:stCondLst>
                                    <p:cond delay="0"/>
                                  </p:stCondLst>
                                  <p:childTnLst>
                                    <p:set>
                                      <p:cBhvr>
                                        <p:cTn id="120" dur="1" fill="hold">
                                          <p:stCondLst>
                                            <p:cond delay="0"/>
                                          </p:stCondLst>
                                        </p:cTn>
                                        <p:tgtEl>
                                          <p:spTgt spid="3"/>
                                        </p:tgtEl>
                                        <p:attrNameLst>
                                          <p:attrName>style.visibility</p:attrName>
                                        </p:attrNameLst>
                                      </p:cBhvr>
                                      <p:to>
                                        <p:strVal val="visible"/>
                                      </p:to>
                                    </p:set>
                                    <p:animEffect transition="in" filter="fade">
                                      <p:cBhvr>
                                        <p:cTn id="121" dur="500"/>
                                        <p:tgtEl>
                                          <p:spTgt spid="3"/>
                                        </p:tgtEl>
                                      </p:cBhvr>
                                    </p:animEffect>
                                  </p:childTnLst>
                                </p:cTn>
                              </p:par>
                            </p:childTnLst>
                          </p:cTn>
                        </p:par>
                        <p:par>
                          <p:cTn id="122" fill="hold">
                            <p:stCondLst>
                              <p:cond delay="1000"/>
                            </p:stCondLst>
                            <p:childTnLst>
                              <p:par>
                                <p:cTn id="123" presetID="10" presetClass="entr" presetSubtype="0" fill="hold" grpId="0" nodeType="afterEffect">
                                  <p:stCondLst>
                                    <p:cond delay="0"/>
                                  </p:stCondLst>
                                  <p:childTnLst>
                                    <p:set>
                                      <p:cBhvr>
                                        <p:cTn id="124" dur="1" fill="hold">
                                          <p:stCondLst>
                                            <p:cond delay="0"/>
                                          </p:stCondLst>
                                        </p:cTn>
                                        <p:tgtEl>
                                          <p:spTgt spid="158"/>
                                        </p:tgtEl>
                                        <p:attrNameLst>
                                          <p:attrName>style.visibility</p:attrName>
                                        </p:attrNameLst>
                                      </p:cBhvr>
                                      <p:to>
                                        <p:strVal val="visible"/>
                                      </p:to>
                                    </p:set>
                                    <p:animEffect transition="in" filter="fade">
                                      <p:cBhvr>
                                        <p:cTn id="125" dur="500"/>
                                        <p:tgtEl>
                                          <p:spTgt spid="158"/>
                                        </p:tgtEl>
                                      </p:cBhvr>
                                    </p:animEffect>
                                  </p:childTnLst>
                                </p:cTn>
                              </p:par>
                            </p:childTnLst>
                          </p:cTn>
                        </p:par>
                        <p:par>
                          <p:cTn id="126" fill="hold">
                            <p:stCondLst>
                              <p:cond delay="1500"/>
                            </p:stCondLst>
                            <p:childTnLst>
                              <p:par>
                                <p:cTn id="127" presetID="10" presetClass="entr" presetSubtype="0" fill="hold" grpId="0" nodeType="afterEffect">
                                  <p:stCondLst>
                                    <p:cond delay="0"/>
                                  </p:stCondLst>
                                  <p:childTnLst>
                                    <p:set>
                                      <p:cBhvr>
                                        <p:cTn id="128" dur="1" fill="hold">
                                          <p:stCondLst>
                                            <p:cond delay="0"/>
                                          </p:stCondLst>
                                        </p:cTn>
                                        <p:tgtEl>
                                          <p:spTgt spid="159"/>
                                        </p:tgtEl>
                                        <p:attrNameLst>
                                          <p:attrName>style.visibility</p:attrName>
                                        </p:attrNameLst>
                                      </p:cBhvr>
                                      <p:to>
                                        <p:strVal val="visible"/>
                                      </p:to>
                                    </p:set>
                                    <p:animEffect transition="in" filter="fade">
                                      <p:cBhvr>
                                        <p:cTn id="129" dur="500"/>
                                        <p:tgtEl>
                                          <p:spTgt spid="159"/>
                                        </p:tgtEl>
                                      </p:cBhvr>
                                    </p:animEffect>
                                  </p:childTnLst>
                                </p:cTn>
                              </p:par>
                            </p:childTnLst>
                          </p:cTn>
                        </p:par>
                        <p:par>
                          <p:cTn id="130" fill="hold">
                            <p:stCondLst>
                              <p:cond delay="2000"/>
                            </p:stCondLst>
                            <p:childTnLst>
                              <p:par>
                                <p:cTn id="131" presetID="10" presetClass="entr" presetSubtype="0" fill="hold" grpId="0" nodeType="afterEffect">
                                  <p:stCondLst>
                                    <p:cond delay="0"/>
                                  </p:stCondLst>
                                  <p:childTnLst>
                                    <p:set>
                                      <p:cBhvr>
                                        <p:cTn id="132" dur="1" fill="hold">
                                          <p:stCondLst>
                                            <p:cond delay="0"/>
                                          </p:stCondLst>
                                        </p:cTn>
                                        <p:tgtEl>
                                          <p:spTgt spid="2391041"/>
                                        </p:tgtEl>
                                        <p:attrNameLst>
                                          <p:attrName>style.visibility</p:attrName>
                                        </p:attrNameLst>
                                      </p:cBhvr>
                                      <p:to>
                                        <p:strVal val="visible"/>
                                      </p:to>
                                    </p:set>
                                    <p:animEffect transition="in" filter="fade">
                                      <p:cBhvr>
                                        <p:cTn id="133" dur="500"/>
                                        <p:tgtEl>
                                          <p:spTgt spid="2391041"/>
                                        </p:tgtEl>
                                      </p:cBhvr>
                                    </p:animEffect>
                                  </p:childTnLst>
                                </p:cTn>
                              </p:par>
                              <p:par>
                                <p:cTn id="134" presetID="10" presetClass="entr" presetSubtype="0" fill="hold" nodeType="withEffect">
                                  <p:stCondLst>
                                    <p:cond delay="0"/>
                                  </p:stCondLst>
                                  <p:childTnLst>
                                    <p:set>
                                      <p:cBhvr>
                                        <p:cTn id="135" dur="1" fill="hold">
                                          <p:stCondLst>
                                            <p:cond delay="0"/>
                                          </p:stCondLst>
                                        </p:cTn>
                                        <p:tgtEl>
                                          <p:spTgt spid="4"/>
                                        </p:tgtEl>
                                        <p:attrNameLst>
                                          <p:attrName>style.visibility</p:attrName>
                                        </p:attrNameLst>
                                      </p:cBhvr>
                                      <p:to>
                                        <p:strVal val="visible"/>
                                      </p:to>
                                    </p:set>
                                    <p:animEffect transition="in" filter="fade">
                                      <p:cBhvr>
                                        <p:cTn id="13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91044" grpId="0"/>
      <p:bldP spid="2391045" grpId="0"/>
      <p:bldP spid="2391046" grpId="0"/>
      <p:bldP spid="2391047" grpId="0"/>
      <p:bldP spid="2391048" grpId="0" animBg="1"/>
      <p:bldP spid="2391049" grpId="0" animBg="1"/>
      <p:bldP spid="2391050" grpId="0" animBg="1"/>
      <p:bldP spid="2391051" grpId="0" animBg="1"/>
      <p:bldP spid="3" grpId="0"/>
      <p:bldP spid="3" grpId="1"/>
      <p:bldP spid="3" grpId="2"/>
      <p:bldP spid="158" grpId="0"/>
      <p:bldP spid="159" grpId="0"/>
      <p:bldP spid="2391041"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hteck 7"/>
          <p:cNvSpPr/>
          <p:nvPr/>
        </p:nvSpPr>
        <p:spPr bwMode="auto">
          <a:xfrm>
            <a:off x="-1" y="0"/>
            <a:ext cx="9917577" cy="6857999"/>
          </a:xfrm>
          <a:prstGeom prst="rect">
            <a:avLst/>
          </a:prstGeom>
          <a:solidFill>
            <a:schemeClr val="bg1"/>
          </a:solidFill>
          <a:ln w="19050" cap="flat" cmpd="sng" algn="ctr">
            <a:noFill/>
            <a:prstDash val="solid"/>
            <a:round/>
            <a:headEnd type="none" w="med" len="med"/>
            <a:tailEnd type="none" w="med" len="med"/>
          </a:ln>
          <a:effectLst/>
        </p:spPr>
        <p:txBody>
          <a:bodyPr vert="horz" wrap="square" lIns="89958" tIns="46779" rIns="89958" bIns="46779" numCol="1" rtlCol="0" anchor="ctr" anchorCtr="1" compatLnSpc="1">
            <a:prstTxWarp prst="textNoShape">
              <a:avLst/>
            </a:prstTxWarp>
          </a:bodyPr>
          <a:lstStyle/>
          <a:p>
            <a:pPr marL="0" marR="0" lvl="0" indent="0" algn="l" defTabSz="914400" rtl="0" eaLnBrk="0" fontAlgn="base" latinLnBrk="0" hangingPunct="0">
              <a:lnSpc>
                <a:spcPct val="115000"/>
              </a:lnSpc>
              <a:spcBef>
                <a:spcPct val="25000"/>
              </a:spcBef>
              <a:spcAft>
                <a:spcPct val="25000"/>
              </a:spcAft>
              <a:buClr>
                <a:srgbClr val="3333FF"/>
              </a:buClr>
              <a:buSzTx/>
              <a:buFont typeface="Arial" charset="0"/>
              <a:buChar char="►"/>
              <a:tabLst>
                <a:tab pos="266700" algn="l"/>
                <a:tab pos="530225" algn="l"/>
                <a:tab pos="1160463" algn="l"/>
                <a:tab pos="1797050" algn="l"/>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2" name="Rechteck 1"/>
          <p:cNvSpPr/>
          <p:nvPr/>
        </p:nvSpPr>
        <p:spPr bwMode="auto">
          <a:xfrm>
            <a:off x="61807" y="4321172"/>
            <a:ext cx="3187231" cy="2178996"/>
          </a:xfrm>
          <a:prstGeom prst="rect">
            <a:avLst/>
          </a:prstGeom>
          <a:solidFill>
            <a:schemeClr val="bg1"/>
          </a:solidFill>
          <a:ln w="57150" cap="flat" cmpd="sng" algn="ctr">
            <a:noFill/>
            <a:prstDash val="solid"/>
            <a:round/>
            <a:headEnd type="none" w="med" len="med"/>
            <a:tailEnd type="none" w="med"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pic>
        <p:nvPicPr>
          <p:cNvPr id="3" name="Grafik 2"/>
          <p:cNvPicPr>
            <a:picLocks noChangeAspect="1"/>
          </p:cNvPicPr>
          <p:nvPr/>
        </p:nvPicPr>
        <p:blipFill>
          <a:blip r:embed="rId3"/>
          <a:stretch>
            <a:fillRect/>
          </a:stretch>
        </p:blipFill>
        <p:spPr>
          <a:xfrm>
            <a:off x="60952" y="125715"/>
            <a:ext cx="9784928" cy="6523285"/>
          </a:xfrm>
          <a:prstGeom prst="rect">
            <a:avLst/>
          </a:prstGeom>
        </p:spPr>
      </p:pic>
      <p:pic>
        <p:nvPicPr>
          <p:cNvPr id="4" name="Grafik 3"/>
          <p:cNvPicPr>
            <a:picLocks noChangeAspect="1"/>
          </p:cNvPicPr>
          <p:nvPr/>
        </p:nvPicPr>
        <p:blipFill>
          <a:blip r:embed="rId4"/>
          <a:stretch>
            <a:fillRect/>
          </a:stretch>
        </p:blipFill>
        <p:spPr>
          <a:xfrm>
            <a:off x="60952" y="125715"/>
            <a:ext cx="9784928" cy="6523285"/>
          </a:xfrm>
          <a:prstGeom prst="rect">
            <a:avLst/>
          </a:prstGeom>
        </p:spPr>
      </p:pic>
      <p:graphicFrame>
        <p:nvGraphicFramePr>
          <p:cNvPr id="7" name="Diagramm 6"/>
          <p:cNvGraphicFramePr/>
          <p:nvPr>
            <p:extLst>
              <p:ext uri="{D42A27DB-BD31-4B8C-83A1-F6EECF244321}">
                <p14:modId xmlns:p14="http://schemas.microsoft.com/office/powerpoint/2010/main" val="1008004331"/>
              </p:ext>
            </p:extLst>
          </p:nvPr>
        </p:nvGraphicFramePr>
        <p:xfrm>
          <a:off x="65731" y="128900"/>
          <a:ext cx="9775371" cy="6516915"/>
        </p:xfrm>
        <a:graphic>
          <a:graphicData uri="http://schemas.openxmlformats.org/drawingml/2006/chart">
            <c:chart xmlns:c="http://schemas.openxmlformats.org/drawingml/2006/chart" xmlns:r="http://schemas.openxmlformats.org/officeDocument/2006/relationships" r:id="rId5"/>
          </a:graphicData>
        </a:graphic>
      </p:graphicFrame>
      <p:pic>
        <p:nvPicPr>
          <p:cNvPr id="5" name="Grafik 4"/>
          <p:cNvPicPr>
            <a:picLocks noChangeAspect="1"/>
          </p:cNvPicPr>
          <p:nvPr/>
        </p:nvPicPr>
        <p:blipFill>
          <a:blip r:embed="rId6"/>
          <a:stretch>
            <a:fillRect/>
          </a:stretch>
        </p:blipFill>
        <p:spPr>
          <a:xfrm>
            <a:off x="60952" y="125715"/>
            <a:ext cx="9784928" cy="6523285"/>
          </a:xfrm>
          <a:prstGeom prst="rect">
            <a:avLst/>
          </a:prstGeom>
        </p:spPr>
      </p:pic>
      <p:pic>
        <p:nvPicPr>
          <p:cNvPr id="6" name="Grafik 5"/>
          <p:cNvPicPr>
            <a:picLocks noChangeAspect="1"/>
          </p:cNvPicPr>
          <p:nvPr/>
        </p:nvPicPr>
        <p:blipFill>
          <a:blip r:embed="rId7"/>
          <a:stretch>
            <a:fillRect/>
          </a:stretch>
        </p:blipFill>
        <p:spPr>
          <a:xfrm>
            <a:off x="60952" y="125715"/>
            <a:ext cx="9784928" cy="6523285"/>
          </a:xfrm>
          <a:prstGeom prst="rect">
            <a:avLst/>
          </a:prstGeom>
        </p:spPr>
      </p:pic>
      <p:pic>
        <p:nvPicPr>
          <p:cNvPr id="9" name="Grafik 8"/>
          <p:cNvPicPr>
            <a:picLocks noChangeAspect="1"/>
          </p:cNvPicPr>
          <p:nvPr/>
        </p:nvPicPr>
        <p:blipFill>
          <a:blip r:embed="rId8"/>
          <a:stretch>
            <a:fillRect/>
          </a:stretch>
        </p:blipFill>
        <p:spPr>
          <a:xfrm>
            <a:off x="60952" y="125715"/>
            <a:ext cx="9784928" cy="6523285"/>
          </a:xfrm>
          <a:prstGeom prst="rect">
            <a:avLst/>
          </a:prstGeom>
        </p:spPr>
      </p:pic>
      <p:pic>
        <p:nvPicPr>
          <p:cNvPr id="10" name="Grafik 9"/>
          <p:cNvPicPr>
            <a:picLocks noChangeAspect="1"/>
          </p:cNvPicPr>
          <p:nvPr/>
        </p:nvPicPr>
        <p:blipFill>
          <a:blip r:embed="rId9"/>
          <a:stretch>
            <a:fillRect/>
          </a:stretch>
        </p:blipFill>
        <p:spPr>
          <a:xfrm>
            <a:off x="60952" y="125715"/>
            <a:ext cx="9784928" cy="6523285"/>
          </a:xfrm>
          <a:prstGeom prst="rect">
            <a:avLst/>
          </a:prstGeom>
        </p:spPr>
      </p:pic>
      <p:pic>
        <p:nvPicPr>
          <p:cNvPr id="12" name="Grafik 11"/>
          <p:cNvPicPr>
            <a:picLocks noChangeAspect="1"/>
          </p:cNvPicPr>
          <p:nvPr/>
        </p:nvPicPr>
        <p:blipFill>
          <a:blip r:embed="rId10"/>
          <a:stretch>
            <a:fillRect/>
          </a:stretch>
        </p:blipFill>
        <p:spPr>
          <a:xfrm>
            <a:off x="60952" y="125715"/>
            <a:ext cx="9784928" cy="6523285"/>
          </a:xfrm>
          <a:prstGeom prst="rect">
            <a:avLst/>
          </a:prstGeom>
        </p:spPr>
      </p:pic>
      <p:pic>
        <p:nvPicPr>
          <p:cNvPr id="13" name="Grafik 12"/>
          <p:cNvPicPr>
            <a:picLocks noChangeAspect="1"/>
          </p:cNvPicPr>
          <p:nvPr/>
        </p:nvPicPr>
        <p:blipFill>
          <a:blip r:embed="rId11"/>
          <a:stretch>
            <a:fillRect/>
          </a:stretch>
        </p:blipFill>
        <p:spPr>
          <a:xfrm>
            <a:off x="60952" y="125715"/>
            <a:ext cx="9784928" cy="6523285"/>
          </a:xfrm>
          <a:prstGeom prst="rect">
            <a:avLst/>
          </a:prstGeom>
        </p:spPr>
      </p:pic>
      <p:pic>
        <p:nvPicPr>
          <p:cNvPr id="14" name="Grafik 13"/>
          <p:cNvPicPr>
            <a:picLocks noChangeAspect="1"/>
          </p:cNvPicPr>
          <p:nvPr/>
        </p:nvPicPr>
        <p:blipFill>
          <a:blip r:embed="rId3"/>
          <a:stretch>
            <a:fillRect/>
          </a:stretch>
        </p:blipFill>
        <p:spPr>
          <a:xfrm>
            <a:off x="60952" y="125715"/>
            <a:ext cx="9784928" cy="6523285"/>
          </a:xfrm>
          <a:prstGeom prst="rect">
            <a:avLst/>
          </a:prstGeom>
        </p:spPr>
      </p:pic>
      <p:sp>
        <p:nvSpPr>
          <p:cNvPr id="11" name="Freihandform 10"/>
          <p:cNvSpPr/>
          <p:nvPr/>
        </p:nvSpPr>
        <p:spPr bwMode="auto">
          <a:xfrm>
            <a:off x="96422" y="713412"/>
            <a:ext cx="9421792" cy="5930267"/>
          </a:xfrm>
          <a:custGeom>
            <a:avLst/>
            <a:gdLst>
              <a:gd name="connsiteX0" fmla="*/ 347240 w 9421792"/>
              <a:gd name="connsiteY0" fmla="*/ 277793 h 6041985"/>
              <a:gd name="connsiteX1" fmla="*/ 347240 w 9421792"/>
              <a:gd name="connsiteY1" fmla="*/ 1296365 h 6041985"/>
              <a:gd name="connsiteX2" fmla="*/ 324091 w 9421792"/>
              <a:gd name="connsiteY2" fmla="*/ 1365813 h 6041985"/>
              <a:gd name="connsiteX3" fmla="*/ 277792 w 9421792"/>
              <a:gd name="connsiteY3" fmla="*/ 1643605 h 6041985"/>
              <a:gd name="connsiteX4" fmla="*/ 231493 w 9421792"/>
              <a:gd name="connsiteY4" fmla="*/ 1759352 h 6041985"/>
              <a:gd name="connsiteX5" fmla="*/ 208344 w 9421792"/>
              <a:gd name="connsiteY5" fmla="*/ 1805651 h 6041985"/>
              <a:gd name="connsiteX6" fmla="*/ 115746 w 9421792"/>
              <a:gd name="connsiteY6" fmla="*/ 2106593 h 6041985"/>
              <a:gd name="connsiteX7" fmla="*/ 46298 w 9421792"/>
              <a:gd name="connsiteY7" fmla="*/ 2314937 h 6041985"/>
              <a:gd name="connsiteX8" fmla="*/ 23149 w 9421792"/>
              <a:gd name="connsiteY8" fmla="*/ 2476982 h 6041985"/>
              <a:gd name="connsiteX9" fmla="*/ 0 w 9421792"/>
              <a:gd name="connsiteY9" fmla="*/ 2615879 h 6041985"/>
              <a:gd name="connsiteX10" fmla="*/ 23149 w 9421792"/>
              <a:gd name="connsiteY10" fmla="*/ 3055717 h 6041985"/>
              <a:gd name="connsiteX11" fmla="*/ 162045 w 9421792"/>
              <a:gd name="connsiteY11" fmla="*/ 3287210 h 6041985"/>
              <a:gd name="connsiteX12" fmla="*/ 254643 w 9421792"/>
              <a:gd name="connsiteY12" fmla="*/ 3426106 h 6041985"/>
              <a:gd name="connsiteX13" fmla="*/ 324091 w 9421792"/>
              <a:gd name="connsiteY13" fmla="*/ 3495555 h 6041985"/>
              <a:gd name="connsiteX14" fmla="*/ 370390 w 9421792"/>
              <a:gd name="connsiteY14" fmla="*/ 3588152 h 6041985"/>
              <a:gd name="connsiteX15" fmla="*/ 416688 w 9421792"/>
              <a:gd name="connsiteY15" fmla="*/ 3657600 h 6041985"/>
              <a:gd name="connsiteX16" fmla="*/ 486136 w 9421792"/>
              <a:gd name="connsiteY16" fmla="*/ 3889094 h 6041985"/>
              <a:gd name="connsiteX17" fmla="*/ 509286 w 9421792"/>
              <a:gd name="connsiteY17" fmla="*/ 4051139 h 6041985"/>
              <a:gd name="connsiteX18" fmla="*/ 532435 w 9421792"/>
              <a:gd name="connsiteY18" fmla="*/ 4074289 h 6041985"/>
              <a:gd name="connsiteX19" fmla="*/ 578734 w 9421792"/>
              <a:gd name="connsiteY19" fmla="*/ 4143737 h 6041985"/>
              <a:gd name="connsiteX20" fmla="*/ 648182 w 9421792"/>
              <a:gd name="connsiteY20" fmla="*/ 4282633 h 6041985"/>
              <a:gd name="connsiteX21" fmla="*/ 671331 w 9421792"/>
              <a:gd name="connsiteY21" fmla="*/ 4328932 h 6041985"/>
              <a:gd name="connsiteX22" fmla="*/ 833377 w 9421792"/>
              <a:gd name="connsiteY22" fmla="*/ 4467828 h 6041985"/>
              <a:gd name="connsiteX23" fmla="*/ 879676 w 9421792"/>
              <a:gd name="connsiteY23" fmla="*/ 4490977 h 6041985"/>
              <a:gd name="connsiteX24" fmla="*/ 902825 w 9421792"/>
              <a:gd name="connsiteY24" fmla="*/ 4514127 h 6041985"/>
              <a:gd name="connsiteX25" fmla="*/ 925974 w 9421792"/>
              <a:gd name="connsiteY25" fmla="*/ 4560425 h 6041985"/>
              <a:gd name="connsiteX26" fmla="*/ 972273 w 9421792"/>
              <a:gd name="connsiteY26" fmla="*/ 4583575 h 6041985"/>
              <a:gd name="connsiteX27" fmla="*/ 995422 w 9421792"/>
              <a:gd name="connsiteY27" fmla="*/ 4653023 h 6041985"/>
              <a:gd name="connsiteX28" fmla="*/ 1041721 w 9421792"/>
              <a:gd name="connsiteY28" fmla="*/ 4745620 h 6041985"/>
              <a:gd name="connsiteX29" fmla="*/ 1064871 w 9421792"/>
              <a:gd name="connsiteY29" fmla="*/ 4791919 h 6041985"/>
              <a:gd name="connsiteX30" fmla="*/ 1088020 w 9421792"/>
              <a:gd name="connsiteY30" fmla="*/ 4861367 h 6041985"/>
              <a:gd name="connsiteX31" fmla="*/ 1134319 w 9421792"/>
              <a:gd name="connsiteY31" fmla="*/ 4953965 h 6041985"/>
              <a:gd name="connsiteX32" fmla="*/ 1157468 w 9421792"/>
              <a:gd name="connsiteY32" fmla="*/ 5023413 h 6041985"/>
              <a:gd name="connsiteX33" fmla="*/ 1180617 w 9421792"/>
              <a:gd name="connsiteY33" fmla="*/ 5069712 h 6041985"/>
              <a:gd name="connsiteX34" fmla="*/ 1203767 w 9421792"/>
              <a:gd name="connsiteY34" fmla="*/ 5139160 h 6041985"/>
              <a:gd name="connsiteX35" fmla="*/ 1250065 w 9421792"/>
              <a:gd name="connsiteY35" fmla="*/ 5185458 h 6041985"/>
              <a:gd name="connsiteX36" fmla="*/ 1296364 w 9421792"/>
              <a:gd name="connsiteY36" fmla="*/ 5324355 h 6041985"/>
              <a:gd name="connsiteX37" fmla="*/ 1342663 w 9421792"/>
              <a:gd name="connsiteY37" fmla="*/ 5463251 h 6041985"/>
              <a:gd name="connsiteX38" fmla="*/ 1365812 w 9421792"/>
              <a:gd name="connsiteY38" fmla="*/ 5509550 h 6041985"/>
              <a:gd name="connsiteX39" fmla="*/ 1388962 w 9421792"/>
              <a:gd name="connsiteY39" fmla="*/ 5578998 h 6041985"/>
              <a:gd name="connsiteX40" fmla="*/ 1504708 w 9421792"/>
              <a:gd name="connsiteY40" fmla="*/ 5648446 h 6041985"/>
              <a:gd name="connsiteX41" fmla="*/ 1689903 w 9421792"/>
              <a:gd name="connsiteY41" fmla="*/ 5671595 h 6041985"/>
              <a:gd name="connsiteX42" fmla="*/ 2453833 w 9421792"/>
              <a:gd name="connsiteY42" fmla="*/ 5741043 h 6041985"/>
              <a:gd name="connsiteX43" fmla="*/ 2777924 w 9421792"/>
              <a:gd name="connsiteY43" fmla="*/ 5787342 h 6041985"/>
              <a:gd name="connsiteX44" fmla="*/ 3078865 w 9421792"/>
              <a:gd name="connsiteY44" fmla="*/ 5810491 h 6041985"/>
              <a:gd name="connsiteX45" fmla="*/ 3958541 w 9421792"/>
              <a:gd name="connsiteY45" fmla="*/ 5926238 h 6041985"/>
              <a:gd name="connsiteX46" fmla="*/ 4838217 w 9421792"/>
              <a:gd name="connsiteY46" fmla="*/ 5903089 h 6041985"/>
              <a:gd name="connsiteX47" fmla="*/ 5231757 w 9421792"/>
              <a:gd name="connsiteY47" fmla="*/ 5879939 h 6041985"/>
              <a:gd name="connsiteX48" fmla="*/ 6389225 w 9421792"/>
              <a:gd name="connsiteY48" fmla="*/ 5926238 h 6041985"/>
              <a:gd name="connsiteX49" fmla="*/ 6690167 w 9421792"/>
              <a:gd name="connsiteY49" fmla="*/ 5972537 h 6041985"/>
              <a:gd name="connsiteX50" fmla="*/ 7361498 w 9421792"/>
              <a:gd name="connsiteY50" fmla="*/ 6041985 h 6041985"/>
              <a:gd name="connsiteX51" fmla="*/ 7708739 w 9421792"/>
              <a:gd name="connsiteY51" fmla="*/ 5995686 h 6041985"/>
              <a:gd name="connsiteX52" fmla="*/ 7963382 w 9421792"/>
              <a:gd name="connsiteY52" fmla="*/ 5903089 h 6041985"/>
              <a:gd name="connsiteX53" fmla="*/ 8009681 w 9421792"/>
              <a:gd name="connsiteY53" fmla="*/ 5856790 h 6041985"/>
              <a:gd name="connsiteX54" fmla="*/ 8055979 w 9421792"/>
              <a:gd name="connsiteY54" fmla="*/ 5833641 h 6041985"/>
              <a:gd name="connsiteX55" fmla="*/ 8125427 w 9421792"/>
              <a:gd name="connsiteY55" fmla="*/ 5787342 h 6041985"/>
              <a:gd name="connsiteX56" fmla="*/ 8194876 w 9421792"/>
              <a:gd name="connsiteY56" fmla="*/ 5717894 h 6041985"/>
              <a:gd name="connsiteX57" fmla="*/ 8218025 w 9421792"/>
              <a:gd name="connsiteY57" fmla="*/ 5694744 h 6041985"/>
              <a:gd name="connsiteX58" fmla="*/ 8264324 w 9421792"/>
              <a:gd name="connsiteY58" fmla="*/ 5648446 h 6041985"/>
              <a:gd name="connsiteX59" fmla="*/ 8287473 w 9421792"/>
              <a:gd name="connsiteY59" fmla="*/ 5578998 h 6041985"/>
              <a:gd name="connsiteX60" fmla="*/ 8310622 w 9421792"/>
              <a:gd name="connsiteY60" fmla="*/ 5555848 h 6041985"/>
              <a:gd name="connsiteX61" fmla="*/ 8380071 w 9421792"/>
              <a:gd name="connsiteY61" fmla="*/ 5463251 h 6041985"/>
              <a:gd name="connsiteX62" fmla="*/ 8333772 w 9421792"/>
              <a:gd name="connsiteY62" fmla="*/ 5301205 h 6041985"/>
              <a:gd name="connsiteX63" fmla="*/ 8287473 w 9421792"/>
              <a:gd name="connsiteY63" fmla="*/ 5208608 h 6041985"/>
              <a:gd name="connsiteX64" fmla="*/ 8333772 w 9421792"/>
              <a:gd name="connsiteY64" fmla="*/ 4953965 h 6041985"/>
              <a:gd name="connsiteX65" fmla="*/ 8356921 w 9421792"/>
              <a:gd name="connsiteY65" fmla="*/ 4907666 h 6041985"/>
              <a:gd name="connsiteX66" fmla="*/ 8403220 w 9421792"/>
              <a:gd name="connsiteY66" fmla="*/ 4699322 h 6041985"/>
              <a:gd name="connsiteX67" fmla="*/ 8449519 w 9421792"/>
              <a:gd name="connsiteY67" fmla="*/ 4421529 h 6041985"/>
              <a:gd name="connsiteX68" fmla="*/ 8518967 w 9421792"/>
              <a:gd name="connsiteY68" fmla="*/ 4375231 h 6041985"/>
              <a:gd name="connsiteX69" fmla="*/ 8542116 w 9421792"/>
              <a:gd name="connsiteY69" fmla="*/ 4352081 h 6041985"/>
              <a:gd name="connsiteX70" fmla="*/ 8657863 w 9421792"/>
              <a:gd name="connsiteY70" fmla="*/ 4305782 h 6041985"/>
              <a:gd name="connsiteX71" fmla="*/ 8750460 w 9421792"/>
              <a:gd name="connsiteY71" fmla="*/ 4259484 h 6041985"/>
              <a:gd name="connsiteX72" fmla="*/ 8796759 w 9421792"/>
              <a:gd name="connsiteY72" fmla="*/ 4236334 h 6041985"/>
              <a:gd name="connsiteX73" fmla="*/ 8889357 w 9421792"/>
              <a:gd name="connsiteY73" fmla="*/ 4166886 h 6041985"/>
              <a:gd name="connsiteX74" fmla="*/ 8981954 w 9421792"/>
              <a:gd name="connsiteY74" fmla="*/ 4074289 h 6041985"/>
              <a:gd name="connsiteX75" fmla="*/ 9005103 w 9421792"/>
              <a:gd name="connsiteY75" fmla="*/ 4051139 h 6041985"/>
              <a:gd name="connsiteX76" fmla="*/ 9028253 w 9421792"/>
              <a:gd name="connsiteY76" fmla="*/ 3981691 h 6041985"/>
              <a:gd name="connsiteX77" fmla="*/ 9120850 w 9421792"/>
              <a:gd name="connsiteY77" fmla="*/ 3819646 h 6041985"/>
              <a:gd name="connsiteX78" fmla="*/ 9144000 w 9421792"/>
              <a:gd name="connsiteY78" fmla="*/ 3727048 h 6041985"/>
              <a:gd name="connsiteX79" fmla="*/ 9190298 w 9421792"/>
              <a:gd name="connsiteY79" fmla="*/ 3634451 h 6041985"/>
              <a:gd name="connsiteX80" fmla="*/ 9213448 w 9421792"/>
              <a:gd name="connsiteY80" fmla="*/ 3588152 h 6041985"/>
              <a:gd name="connsiteX81" fmla="*/ 9236597 w 9421792"/>
              <a:gd name="connsiteY81" fmla="*/ 3518704 h 6041985"/>
              <a:gd name="connsiteX82" fmla="*/ 9259746 w 9421792"/>
              <a:gd name="connsiteY82" fmla="*/ 3472405 h 6041985"/>
              <a:gd name="connsiteX83" fmla="*/ 9306045 w 9421792"/>
              <a:gd name="connsiteY83" fmla="*/ 3356658 h 6041985"/>
              <a:gd name="connsiteX84" fmla="*/ 9329195 w 9421792"/>
              <a:gd name="connsiteY84" fmla="*/ 3264061 h 6041985"/>
              <a:gd name="connsiteX85" fmla="*/ 9352344 w 9421792"/>
              <a:gd name="connsiteY85" fmla="*/ 3194613 h 6041985"/>
              <a:gd name="connsiteX86" fmla="*/ 9375493 w 9421792"/>
              <a:gd name="connsiteY86" fmla="*/ 3078866 h 6041985"/>
              <a:gd name="connsiteX87" fmla="*/ 9421792 w 9421792"/>
              <a:gd name="connsiteY87" fmla="*/ 2754775 h 6041985"/>
              <a:gd name="connsiteX88" fmla="*/ 9398643 w 9421792"/>
              <a:gd name="connsiteY88" fmla="*/ 1412112 h 6041985"/>
              <a:gd name="connsiteX89" fmla="*/ 9375493 w 9421792"/>
              <a:gd name="connsiteY89" fmla="*/ 1388962 h 6041985"/>
              <a:gd name="connsiteX90" fmla="*/ 9329195 w 9421792"/>
              <a:gd name="connsiteY90" fmla="*/ 1319514 h 6041985"/>
              <a:gd name="connsiteX91" fmla="*/ 9144000 w 9421792"/>
              <a:gd name="connsiteY91" fmla="*/ 1180618 h 6041985"/>
              <a:gd name="connsiteX92" fmla="*/ 9097701 w 9421792"/>
              <a:gd name="connsiteY92" fmla="*/ 1134319 h 6041985"/>
              <a:gd name="connsiteX93" fmla="*/ 9051402 w 9421792"/>
              <a:gd name="connsiteY93" fmla="*/ 1088020 h 6041985"/>
              <a:gd name="connsiteX94" fmla="*/ 9005103 w 9421792"/>
              <a:gd name="connsiteY94" fmla="*/ 1064871 h 6041985"/>
              <a:gd name="connsiteX95" fmla="*/ 8889357 w 9421792"/>
              <a:gd name="connsiteY95" fmla="*/ 925975 h 6041985"/>
              <a:gd name="connsiteX96" fmla="*/ 8796759 w 9421792"/>
              <a:gd name="connsiteY96" fmla="*/ 833377 h 6041985"/>
              <a:gd name="connsiteX97" fmla="*/ 8750460 w 9421792"/>
              <a:gd name="connsiteY97" fmla="*/ 787079 h 6041985"/>
              <a:gd name="connsiteX98" fmla="*/ 8727311 w 9421792"/>
              <a:gd name="connsiteY98" fmla="*/ 763929 h 6041985"/>
              <a:gd name="connsiteX99" fmla="*/ 8681012 w 9421792"/>
              <a:gd name="connsiteY99" fmla="*/ 740780 h 6041985"/>
              <a:gd name="connsiteX100" fmla="*/ 8611564 w 9421792"/>
              <a:gd name="connsiteY100" fmla="*/ 671332 h 6041985"/>
              <a:gd name="connsiteX101" fmla="*/ 8565265 w 9421792"/>
              <a:gd name="connsiteY101" fmla="*/ 648182 h 6041985"/>
              <a:gd name="connsiteX102" fmla="*/ 8518967 w 9421792"/>
              <a:gd name="connsiteY102" fmla="*/ 601884 h 6041985"/>
              <a:gd name="connsiteX103" fmla="*/ 8310622 w 9421792"/>
              <a:gd name="connsiteY103" fmla="*/ 486137 h 6041985"/>
              <a:gd name="connsiteX104" fmla="*/ 8194876 w 9421792"/>
              <a:gd name="connsiteY104" fmla="*/ 462988 h 6041985"/>
              <a:gd name="connsiteX105" fmla="*/ 8055979 w 9421792"/>
              <a:gd name="connsiteY105" fmla="*/ 416689 h 6041985"/>
              <a:gd name="connsiteX106" fmla="*/ 7801336 w 9421792"/>
              <a:gd name="connsiteY106" fmla="*/ 324091 h 6041985"/>
              <a:gd name="connsiteX107" fmla="*/ 7477245 w 9421792"/>
              <a:gd name="connsiteY107" fmla="*/ 277793 h 6041985"/>
              <a:gd name="connsiteX108" fmla="*/ 7176303 w 9421792"/>
              <a:gd name="connsiteY108" fmla="*/ 231494 h 6041985"/>
              <a:gd name="connsiteX109" fmla="*/ 7037407 w 9421792"/>
              <a:gd name="connsiteY109" fmla="*/ 185195 h 6041985"/>
              <a:gd name="connsiteX110" fmla="*/ 6944810 w 9421792"/>
              <a:gd name="connsiteY110" fmla="*/ 162046 h 6041985"/>
              <a:gd name="connsiteX111" fmla="*/ 6898511 w 9421792"/>
              <a:gd name="connsiteY111" fmla="*/ 138896 h 6041985"/>
              <a:gd name="connsiteX112" fmla="*/ 6759615 w 9421792"/>
              <a:gd name="connsiteY112" fmla="*/ 115747 h 6041985"/>
              <a:gd name="connsiteX113" fmla="*/ 6412374 w 9421792"/>
              <a:gd name="connsiteY113" fmla="*/ 138896 h 6041985"/>
              <a:gd name="connsiteX114" fmla="*/ 6296627 w 9421792"/>
              <a:gd name="connsiteY114" fmla="*/ 162046 h 6041985"/>
              <a:gd name="connsiteX115" fmla="*/ 5810491 w 9421792"/>
              <a:gd name="connsiteY115" fmla="*/ 138896 h 6041985"/>
              <a:gd name="connsiteX116" fmla="*/ 5648445 w 9421792"/>
              <a:gd name="connsiteY116" fmla="*/ 115747 h 6041985"/>
              <a:gd name="connsiteX117" fmla="*/ 5092860 w 9421792"/>
              <a:gd name="connsiteY117" fmla="*/ 162046 h 6041985"/>
              <a:gd name="connsiteX118" fmla="*/ 4259483 w 9421792"/>
              <a:gd name="connsiteY118" fmla="*/ 185195 h 6041985"/>
              <a:gd name="connsiteX119" fmla="*/ 3171463 w 9421792"/>
              <a:gd name="connsiteY119" fmla="*/ 162046 h 6041985"/>
              <a:gd name="connsiteX120" fmla="*/ 3125164 w 9421792"/>
              <a:gd name="connsiteY120" fmla="*/ 138896 h 6041985"/>
              <a:gd name="connsiteX121" fmla="*/ 2847372 w 9421792"/>
              <a:gd name="connsiteY121" fmla="*/ 92598 h 6041985"/>
              <a:gd name="connsiteX122" fmla="*/ 2569579 w 9421792"/>
              <a:gd name="connsiteY122" fmla="*/ 69448 h 6041985"/>
              <a:gd name="connsiteX123" fmla="*/ 2222339 w 9421792"/>
              <a:gd name="connsiteY123" fmla="*/ 23150 h 6041985"/>
              <a:gd name="connsiteX124" fmla="*/ 1990845 w 9421792"/>
              <a:gd name="connsiteY124" fmla="*/ 0 h 6041985"/>
              <a:gd name="connsiteX125" fmla="*/ 1713053 w 9421792"/>
              <a:gd name="connsiteY125" fmla="*/ 23150 h 6041985"/>
              <a:gd name="connsiteX126" fmla="*/ 1504708 w 9421792"/>
              <a:gd name="connsiteY126" fmla="*/ 92598 h 6041985"/>
              <a:gd name="connsiteX127" fmla="*/ 1435260 w 9421792"/>
              <a:gd name="connsiteY127" fmla="*/ 115747 h 6041985"/>
              <a:gd name="connsiteX128" fmla="*/ 1365812 w 9421792"/>
              <a:gd name="connsiteY128" fmla="*/ 138896 h 6041985"/>
              <a:gd name="connsiteX129" fmla="*/ 1273215 w 9421792"/>
              <a:gd name="connsiteY129" fmla="*/ 162046 h 6041985"/>
              <a:gd name="connsiteX130" fmla="*/ 1226916 w 9421792"/>
              <a:gd name="connsiteY130" fmla="*/ 185195 h 6041985"/>
              <a:gd name="connsiteX131" fmla="*/ 1088020 w 9421792"/>
              <a:gd name="connsiteY131" fmla="*/ 208344 h 6041985"/>
              <a:gd name="connsiteX132" fmla="*/ 1018572 w 9421792"/>
              <a:gd name="connsiteY132" fmla="*/ 231494 h 6041985"/>
              <a:gd name="connsiteX133" fmla="*/ 787078 w 9421792"/>
              <a:gd name="connsiteY133" fmla="*/ 300942 h 6041985"/>
              <a:gd name="connsiteX134" fmla="*/ 740779 w 9421792"/>
              <a:gd name="connsiteY134" fmla="*/ 324091 h 6041985"/>
              <a:gd name="connsiteX135" fmla="*/ 555584 w 9421792"/>
              <a:gd name="connsiteY135" fmla="*/ 370390 h 6041985"/>
              <a:gd name="connsiteX136" fmla="*/ 509286 w 9421792"/>
              <a:gd name="connsiteY136" fmla="*/ 393539 h 6041985"/>
              <a:gd name="connsiteX137" fmla="*/ 393539 w 9421792"/>
              <a:gd name="connsiteY137" fmla="*/ 347241 h 6041985"/>
              <a:gd name="connsiteX0" fmla="*/ 347240 w 9421792"/>
              <a:gd name="connsiteY0" fmla="*/ 277793 h 5995797"/>
              <a:gd name="connsiteX1" fmla="*/ 347240 w 9421792"/>
              <a:gd name="connsiteY1" fmla="*/ 1296365 h 5995797"/>
              <a:gd name="connsiteX2" fmla="*/ 324091 w 9421792"/>
              <a:gd name="connsiteY2" fmla="*/ 1365813 h 5995797"/>
              <a:gd name="connsiteX3" fmla="*/ 277792 w 9421792"/>
              <a:gd name="connsiteY3" fmla="*/ 1643605 h 5995797"/>
              <a:gd name="connsiteX4" fmla="*/ 231493 w 9421792"/>
              <a:gd name="connsiteY4" fmla="*/ 1759352 h 5995797"/>
              <a:gd name="connsiteX5" fmla="*/ 208344 w 9421792"/>
              <a:gd name="connsiteY5" fmla="*/ 1805651 h 5995797"/>
              <a:gd name="connsiteX6" fmla="*/ 115746 w 9421792"/>
              <a:gd name="connsiteY6" fmla="*/ 2106593 h 5995797"/>
              <a:gd name="connsiteX7" fmla="*/ 46298 w 9421792"/>
              <a:gd name="connsiteY7" fmla="*/ 2314937 h 5995797"/>
              <a:gd name="connsiteX8" fmla="*/ 23149 w 9421792"/>
              <a:gd name="connsiteY8" fmla="*/ 2476982 h 5995797"/>
              <a:gd name="connsiteX9" fmla="*/ 0 w 9421792"/>
              <a:gd name="connsiteY9" fmla="*/ 2615879 h 5995797"/>
              <a:gd name="connsiteX10" fmla="*/ 23149 w 9421792"/>
              <a:gd name="connsiteY10" fmla="*/ 3055717 h 5995797"/>
              <a:gd name="connsiteX11" fmla="*/ 162045 w 9421792"/>
              <a:gd name="connsiteY11" fmla="*/ 3287210 h 5995797"/>
              <a:gd name="connsiteX12" fmla="*/ 254643 w 9421792"/>
              <a:gd name="connsiteY12" fmla="*/ 3426106 h 5995797"/>
              <a:gd name="connsiteX13" fmla="*/ 324091 w 9421792"/>
              <a:gd name="connsiteY13" fmla="*/ 3495555 h 5995797"/>
              <a:gd name="connsiteX14" fmla="*/ 370390 w 9421792"/>
              <a:gd name="connsiteY14" fmla="*/ 3588152 h 5995797"/>
              <a:gd name="connsiteX15" fmla="*/ 416688 w 9421792"/>
              <a:gd name="connsiteY15" fmla="*/ 3657600 h 5995797"/>
              <a:gd name="connsiteX16" fmla="*/ 486136 w 9421792"/>
              <a:gd name="connsiteY16" fmla="*/ 3889094 h 5995797"/>
              <a:gd name="connsiteX17" fmla="*/ 509286 w 9421792"/>
              <a:gd name="connsiteY17" fmla="*/ 4051139 h 5995797"/>
              <a:gd name="connsiteX18" fmla="*/ 532435 w 9421792"/>
              <a:gd name="connsiteY18" fmla="*/ 4074289 h 5995797"/>
              <a:gd name="connsiteX19" fmla="*/ 578734 w 9421792"/>
              <a:gd name="connsiteY19" fmla="*/ 4143737 h 5995797"/>
              <a:gd name="connsiteX20" fmla="*/ 648182 w 9421792"/>
              <a:gd name="connsiteY20" fmla="*/ 4282633 h 5995797"/>
              <a:gd name="connsiteX21" fmla="*/ 671331 w 9421792"/>
              <a:gd name="connsiteY21" fmla="*/ 4328932 h 5995797"/>
              <a:gd name="connsiteX22" fmla="*/ 833377 w 9421792"/>
              <a:gd name="connsiteY22" fmla="*/ 4467828 h 5995797"/>
              <a:gd name="connsiteX23" fmla="*/ 879676 w 9421792"/>
              <a:gd name="connsiteY23" fmla="*/ 4490977 h 5995797"/>
              <a:gd name="connsiteX24" fmla="*/ 902825 w 9421792"/>
              <a:gd name="connsiteY24" fmla="*/ 4514127 h 5995797"/>
              <a:gd name="connsiteX25" fmla="*/ 925974 w 9421792"/>
              <a:gd name="connsiteY25" fmla="*/ 4560425 h 5995797"/>
              <a:gd name="connsiteX26" fmla="*/ 972273 w 9421792"/>
              <a:gd name="connsiteY26" fmla="*/ 4583575 h 5995797"/>
              <a:gd name="connsiteX27" fmla="*/ 995422 w 9421792"/>
              <a:gd name="connsiteY27" fmla="*/ 4653023 h 5995797"/>
              <a:gd name="connsiteX28" fmla="*/ 1041721 w 9421792"/>
              <a:gd name="connsiteY28" fmla="*/ 4745620 h 5995797"/>
              <a:gd name="connsiteX29" fmla="*/ 1064871 w 9421792"/>
              <a:gd name="connsiteY29" fmla="*/ 4791919 h 5995797"/>
              <a:gd name="connsiteX30" fmla="*/ 1088020 w 9421792"/>
              <a:gd name="connsiteY30" fmla="*/ 4861367 h 5995797"/>
              <a:gd name="connsiteX31" fmla="*/ 1134319 w 9421792"/>
              <a:gd name="connsiteY31" fmla="*/ 4953965 h 5995797"/>
              <a:gd name="connsiteX32" fmla="*/ 1157468 w 9421792"/>
              <a:gd name="connsiteY32" fmla="*/ 5023413 h 5995797"/>
              <a:gd name="connsiteX33" fmla="*/ 1180617 w 9421792"/>
              <a:gd name="connsiteY33" fmla="*/ 5069712 h 5995797"/>
              <a:gd name="connsiteX34" fmla="*/ 1203767 w 9421792"/>
              <a:gd name="connsiteY34" fmla="*/ 5139160 h 5995797"/>
              <a:gd name="connsiteX35" fmla="*/ 1250065 w 9421792"/>
              <a:gd name="connsiteY35" fmla="*/ 5185458 h 5995797"/>
              <a:gd name="connsiteX36" fmla="*/ 1296364 w 9421792"/>
              <a:gd name="connsiteY36" fmla="*/ 5324355 h 5995797"/>
              <a:gd name="connsiteX37" fmla="*/ 1342663 w 9421792"/>
              <a:gd name="connsiteY37" fmla="*/ 5463251 h 5995797"/>
              <a:gd name="connsiteX38" fmla="*/ 1365812 w 9421792"/>
              <a:gd name="connsiteY38" fmla="*/ 5509550 h 5995797"/>
              <a:gd name="connsiteX39" fmla="*/ 1388962 w 9421792"/>
              <a:gd name="connsiteY39" fmla="*/ 5578998 h 5995797"/>
              <a:gd name="connsiteX40" fmla="*/ 1504708 w 9421792"/>
              <a:gd name="connsiteY40" fmla="*/ 5648446 h 5995797"/>
              <a:gd name="connsiteX41" fmla="*/ 1689903 w 9421792"/>
              <a:gd name="connsiteY41" fmla="*/ 5671595 h 5995797"/>
              <a:gd name="connsiteX42" fmla="*/ 2453833 w 9421792"/>
              <a:gd name="connsiteY42" fmla="*/ 5741043 h 5995797"/>
              <a:gd name="connsiteX43" fmla="*/ 2777924 w 9421792"/>
              <a:gd name="connsiteY43" fmla="*/ 5787342 h 5995797"/>
              <a:gd name="connsiteX44" fmla="*/ 3078865 w 9421792"/>
              <a:gd name="connsiteY44" fmla="*/ 5810491 h 5995797"/>
              <a:gd name="connsiteX45" fmla="*/ 3958541 w 9421792"/>
              <a:gd name="connsiteY45" fmla="*/ 5926238 h 5995797"/>
              <a:gd name="connsiteX46" fmla="*/ 4838217 w 9421792"/>
              <a:gd name="connsiteY46" fmla="*/ 5903089 h 5995797"/>
              <a:gd name="connsiteX47" fmla="*/ 5231757 w 9421792"/>
              <a:gd name="connsiteY47" fmla="*/ 5879939 h 5995797"/>
              <a:gd name="connsiteX48" fmla="*/ 6389225 w 9421792"/>
              <a:gd name="connsiteY48" fmla="*/ 5926238 h 5995797"/>
              <a:gd name="connsiteX49" fmla="*/ 6690167 w 9421792"/>
              <a:gd name="connsiteY49" fmla="*/ 5972537 h 5995797"/>
              <a:gd name="connsiteX50" fmla="*/ 7283677 w 9421792"/>
              <a:gd name="connsiteY50" fmla="*/ 5925253 h 5995797"/>
              <a:gd name="connsiteX51" fmla="*/ 7708739 w 9421792"/>
              <a:gd name="connsiteY51" fmla="*/ 5995686 h 5995797"/>
              <a:gd name="connsiteX52" fmla="*/ 7963382 w 9421792"/>
              <a:gd name="connsiteY52" fmla="*/ 5903089 h 5995797"/>
              <a:gd name="connsiteX53" fmla="*/ 8009681 w 9421792"/>
              <a:gd name="connsiteY53" fmla="*/ 5856790 h 5995797"/>
              <a:gd name="connsiteX54" fmla="*/ 8055979 w 9421792"/>
              <a:gd name="connsiteY54" fmla="*/ 5833641 h 5995797"/>
              <a:gd name="connsiteX55" fmla="*/ 8125427 w 9421792"/>
              <a:gd name="connsiteY55" fmla="*/ 5787342 h 5995797"/>
              <a:gd name="connsiteX56" fmla="*/ 8194876 w 9421792"/>
              <a:gd name="connsiteY56" fmla="*/ 5717894 h 5995797"/>
              <a:gd name="connsiteX57" fmla="*/ 8218025 w 9421792"/>
              <a:gd name="connsiteY57" fmla="*/ 5694744 h 5995797"/>
              <a:gd name="connsiteX58" fmla="*/ 8264324 w 9421792"/>
              <a:gd name="connsiteY58" fmla="*/ 5648446 h 5995797"/>
              <a:gd name="connsiteX59" fmla="*/ 8287473 w 9421792"/>
              <a:gd name="connsiteY59" fmla="*/ 5578998 h 5995797"/>
              <a:gd name="connsiteX60" fmla="*/ 8310622 w 9421792"/>
              <a:gd name="connsiteY60" fmla="*/ 5555848 h 5995797"/>
              <a:gd name="connsiteX61" fmla="*/ 8380071 w 9421792"/>
              <a:gd name="connsiteY61" fmla="*/ 5463251 h 5995797"/>
              <a:gd name="connsiteX62" fmla="*/ 8333772 w 9421792"/>
              <a:gd name="connsiteY62" fmla="*/ 5301205 h 5995797"/>
              <a:gd name="connsiteX63" fmla="*/ 8287473 w 9421792"/>
              <a:gd name="connsiteY63" fmla="*/ 5208608 h 5995797"/>
              <a:gd name="connsiteX64" fmla="*/ 8333772 w 9421792"/>
              <a:gd name="connsiteY64" fmla="*/ 4953965 h 5995797"/>
              <a:gd name="connsiteX65" fmla="*/ 8356921 w 9421792"/>
              <a:gd name="connsiteY65" fmla="*/ 4907666 h 5995797"/>
              <a:gd name="connsiteX66" fmla="*/ 8403220 w 9421792"/>
              <a:gd name="connsiteY66" fmla="*/ 4699322 h 5995797"/>
              <a:gd name="connsiteX67" fmla="*/ 8449519 w 9421792"/>
              <a:gd name="connsiteY67" fmla="*/ 4421529 h 5995797"/>
              <a:gd name="connsiteX68" fmla="*/ 8518967 w 9421792"/>
              <a:gd name="connsiteY68" fmla="*/ 4375231 h 5995797"/>
              <a:gd name="connsiteX69" fmla="*/ 8542116 w 9421792"/>
              <a:gd name="connsiteY69" fmla="*/ 4352081 h 5995797"/>
              <a:gd name="connsiteX70" fmla="*/ 8657863 w 9421792"/>
              <a:gd name="connsiteY70" fmla="*/ 4305782 h 5995797"/>
              <a:gd name="connsiteX71" fmla="*/ 8750460 w 9421792"/>
              <a:gd name="connsiteY71" fmla="*/ 4259484 h 5995797"/>
              <a:gd name="connsiteX72" fmla="*/ 8796759 w 9421792"/>
              <a:gd name="connsiteY72" fmla="*/ 4236334 h 5995797"/>
              <a:gd name="connsiteX73" fmla="*/ 8889357 w 9421792"/>
              <a:gd name="connsiteY73" fmla="*/ 4166886 h 5995797"/>
              <a:gd name="connsiteX74" fmla="*/ 8981954 w 9421792"/>
              <a:gd name="connsiteY74" fmla="*/ 4074289 h 5995797"/>
              <a:gd name="connsiteX75" fmla="*/ 9005103 w 9421792"/>
              <a:gd name="connsiteY75" fmla="*/ 4051139 h 5995797"/>
              <a:gd name="connsiteX76" fmla="*/ 9028253 w 9421792"/>
              <a:gd name="connsiteY76" fmla="*/ 3981691 h 5995797"/>
              <a:gd name="connsiteX77" fmla="*/ 9120850 w 9421792"/>
              <a:gd name="connsiteY77" fmla="*/ 3819646 h 5995797"/>
              <a:gd name="connsiteX78" fmla="*/ 9144000 w 9421792"/>
              <a:gd name="connsiteY78" fmla="*/ 3727048 h 5995797"/>
              <a:gd name="connsiteX79" fmla="*/ 9190298 w 9421792"/>
              <a:gd name="connsiteY79" fmla="*/ 3634451 h 5995797"/>
              <a:gd name="connsiteX80" fmla="*/ 9213448 w 9421792"/>
              <a:gd name="connsiteY80" fmla="*/ 3588152 h 5995797"/>
              <a:gd name="connsiteX81" fmla="*/ 9236597 w 9421792"/>
              <a:gd name="connsiteY81" fmla="*/ 3518704 h 5995797"/>
              <a:gd name="connsiteX82" fmla="*/ 9259746 w 9421792"/>
              <a:gd name="connsiteY82" fmla="*/ 3472405 h 5995797"/>
              <a:gd name="connsiteX83" fmla="*/ 9306045 w 9421792"/>
              <a:gd name="connsiteY83" fmla="*/ 3356658 h 5995797"/>
              <a:gd name="connsiteX84" fmla="*/ 9329195 w 9421792"/>
              <a:gd name="connsiteY84" fmla="*/ 3264061 h 5995797"/>
              <a:gd name="connsiteX85" fmla="*/ 9352344 w 9421792"/>
              <a:gd name="connsiteY85" fmla="*/ 3194613 h 5995797"/>
              <a:gd name="connsiteX86" fmla="*/ 9375493 w 9421792"/>
              <a:gd name="connsiteY86" fmla="*/ 3078866 h 5995797"/>
              <a:gd name="connsiteX87" fmla="*/ 9421792 w 9421792"/>
              <a:gd name="connsiteY87" fmla="*/ 2754775 h 5995797"/>
              <a:gd name="connsiteX88" fmla="*/ 9398643 w 9421792"/>
              <a:gd name="connsiteY88" fmla="*/ 1412112 h 5995797"/>
              <a:gd name="connsiteX89" fmla="*/ 9375493 w 9421792"/>
              <a:gd name="connsiteY89" fmla="*/ 1388962 h 5995797"/>
              <a:gd name="connsiteX90" fmla="*/ 9329195 w 9421792"/>
              <a:gd name="connsiteY90" fmla="*/ 1319514 h 5995797"/>
              <a:gd name="connsiteX91" fmla="*/ 9144000 w 9421792"/>
              <a:gd name="connsiteY91" fmla="*/ 1180618 h 5995797"/>
              <a:gd name="connsiteX92" fmla="*/ 9097701 w 9421792"/>
              <a:gd name="connsiteY92" fmla="*/ 1134319 h 5995797"/>
              <a:gd name="connsiteX93" fmla="*/ 9051402 w 9421792"/>
              <a:gd name="connsiteY93" fmla="*/ 1088020 h 5995797"/>
              <a:gd name="connsiteX94" fmla="*/ 9005103 w 9421792"/>
              <a:gd name="connsiteY94" fmla="*/ 1064871 h 5995797"/>
              <a:gd name="connsiteX95" fmla="*/ 8889357 w 9421792"/>
              <a:gd name="connsiteY95" fmla="*/ 925975 h 5995797"/>
              <a:gd name="connsiteX96" fmla="*/ 8796759 w 9421792"/>
              <a:gd name="connsiteY96" fmla="*/ 833377 h 5995797"/>
              <a:gd name="connsiteX97" fmla="*/ 8750460 w 9421792"/>
              <a:gd name="connsiteY97" fmla="*/ 787079 h 5995797"/>
              <a:gd name="connsiteX98" fmla="*/ 8727311 w 9421792"/>
              <a:gd name="connsiteY98" fmla="*/ 763929 h 5995797"/>
              <a:gd name="connsiteX99" fmla="*/ 8681012 w 9421792"/>
              <a:gd name="connsiteY99" fmla="*/ 740780 h 5995797"/>
              <a:gd name="connsiteX100" fmla="*/ 8611564 w 9421792"/>
              <a:gd name="connsiteY100" fmla="*/ 671332 h 5995797"/>
              <a:gd name="connsiteX101" fmla="*/ 8565265 w 9421792"/>
              <a:gd name="connsiteY101" fmla="*/ 648182 h 5995797"/>
              <a:gd name="connsiteX102" fmla="*/ 8518967 w 9421792"/>
              <a:gd name="connsiteY102" fmla="*/ 601884 h 5995797"/>
              <a:gd name="connsiteX103" fmla="*/ 8310622 w 9421792"/>
              <a:gd name="connsiteY103" fmla="*/ 486137 h 5995797"/>
              <a:gd name="connsiteX104" fmla="*/ 8194876 w 9421792"/>
              <a:gd name="connsiteY104" fmla="*/ 462988 h 5995797"/>
              <a:gd name="connsiteX105" fmla="*/ 8055979 w 9421792"/>
              <a:gd name="connsiteY105" fmla="*/ 416689 h 5995797"/>
              <a:gd name="connsiteX106" fmla="*/ 7801336 w 9421792"/>
              <a:gd name="connsiteY106" fmla="*/ 324091 h 5995797"/>
              <a:gd name="connsiteX107" fmla="*/ 7477245 w 9421792"/>
              <a:gd name="connsiteY107" fmla="*/ 277793 h 5995797"/>
              <a:gd name="connsiteX108" fmla="*/ 7176303 w 9421792"/>
              <a:gd name="connsiteY108" fmla="*/ 231494 h 5995797"/>
              <a:gd name="connsiteX109" fmla="*/ 7037407 w 9421792"/>
              <a:gd name="connsiteY109" fmla="*/ 185195 h 5995797"/>
              <a:gd name="connsiteX110" fmla="*/ 6944810 w 9421792"/>
              <a:gd name="connsiteY110" fmla="*/ 162046 h 5995797"/>
              <a:gd name="connsiteX111" fmla="*/ 6898511 w 9421792"/>
              <a:gd name="connsiteY111" fmla="*/ 138896 h 5995797"/>
              <a:gd name="connsiteX112" fmla="*/ 6759615 w 9421792"/>
              <a:gd name="connsiteY112" fmla="*/ 115747 h 5995797"/>
              <a:gd name="connsiteX113" fmla="*/ 6412374 w 9421792"/>
              <a:gd name="connsiteY113" fmla="*/ 138896 h 5995797"/>
              <a:gd name="connsiteX114" fmla="*/ 6296627 w 9421792"/>
              <a:gd name="connsiteY114" fmla="*/ 162046 h 5995797"/>
              <a:gd name="connsiteX115" fmla="*/ 5810491 w 9421792"/>
              <a:gd name="connsiteY115" fmla="*/ 138896 h 5995797"/>
              <a:gd name="connsiteX116" fmla="*/ 5648445 w 9421792"/>
              <a:gd name="connsiteY116" fmla="*/ 115747 h 5995797"/>
              <a:gd name="connsiteX117" fmla="*/ 5092860 w 9421792"/>
              <a:gd name="connsiteY117" fmla="*/ 162046 h 5995797"/>
              <a:gd name="connsiteX118" fmla="*/ 4259483 w 9421792"/>
              <a:gd name="connsiteY118" fmla="*/ 185195 h 5995797"/>
              <a:gd name="connsiteX119" fmla="*/ 3171463 w 9421792"/>
              <a:gd name="connsiteY119" fmla="*/ 162046 h 5995797"/>
              <a:gd name="connsiteX120" fmla="*/ 3125164 w 9421792"/>
              <a:gd name="connsiteY120" fmla="*/ 138896 h 5995797"/>
              <a:gd name="connsiteX121" fmla="*/ 2847372 w 9421792"/>
              <a:gd name="connsiteY121" fmla="*/ 92598 h 5995797"/>
              <a:gd name="connsiteX122" fmla="*/ 2569579 w 9421792"/>
              <a:gd name="connsiteY122" fmla="*/ 69448 h 5995797"/>
              <a:gd name="connsiteX123" fmla="*/ 2222339 w 9421792"/>
              <a:gd name="connsiteY123" fmla="*/ 23150 h 5995797"/>
              <a:gd name="connsiteX124" fmla="*/ 1990845 w 9421792"/>
              <a:gd name="connsiteY124" fmla="*/ 0 h 5995797"/>
              <a:gd name="connsiteX125" fmla="*/ 1713053 w 9421792"/>
              <a:gd name="connsiteY125" fmla="*/ 23150 h 5995797"/>
              <a:gd name="connsiteX126" fmla="*/ 1504708 w 9421792"/>
              <a:gd name="connsiteY126" fmla="*/ 92598 h 5995797"/>
              <a:gd name="connsiteX127" fmla="*/ 1435260 w 9421792"/>
              <a:gd name="connsiteY127" fmla="*/ 115747 h 5995797"/>
              <a:gd name="connsiteX128" fmla="*/ 1365812 w 9421792"/>
              <a:gd name="connsiteY128" fmla="*/ 138896 h 5995797"/>
              <a:gd name="connsiteX129" fmla="*/ 1273215 w 9421792"/>
              <a:gd name="connsiteY129" fmla="*/ 162046 h 5995797"/>
              <a:gd name="connsiteX130" fmla="*/ 1226916 w 9421792"/>
              <a:gd name="connsiteY130" fmla="*/ 185195 h 5995797"/>
              <a:gd name="connsiteX131" fmla="*/ 1088020 w 9421792"/>
              <a:gd name="connsiteY131" fmla="*/ 208344 h 5995797"/>
              <a:gd name="connsiteX132" fmla="*/ 1018572 w 9421792"/>
              <a:gd name="connsiteY132" fmla="*/ 231494 h 5995797"/>
              <a:gd name="connsiteX133" fmla="*/ 787078 w 9421792"/>
              <a:gd name="connsiteY133" fmla="*/ 300942 h 5995797"/>
              <a:gd name="connsiteX134" fmla="*/ 740779 w 9421792"/>
              <a:gd name="connsiteY134" fmla="*/ 324091 h 5995797"/>
              <a:gd name="connsiteX135" fmla="*/ 555584 w 9421792"/>
              <a:gd name="connsiteY135" fmla="*/ 370390 h 5995797"/>
              <a:gd name="connsiteX136" fmla="*/ 509286 w 9421792"/>
              <a:gd name="connsiteY136" fmla="*/ 393539 h 5995797"/>
              <a:gd name="connsiteX137" fmla="*/ 393539 w 9421792"/>
              <a:gd name="connsiteY137" fmla="*/ 347241 h 5995797"/>
              <a:gd name="connsiteX0" fmla="*/ 347240 w 9421792"/>
              <a:gd name="connsiteY0" fmla="*/ 277793 h 5995843"/>
              <a:gd name="connsiteX1" fmla="*/ 347240 w 9421792"/>
              <a:gd name="connsiteY1" fmla="*/ 1296365 h 5995843"/>
              <a:gd name="connsiteX2" fmla="*/ 324091 w 9421792"/>
              <a:gd name="connsiteY2" fmla="*/ 1365813 h 5995843"/>
              <a:gd name="connsiteX3" fmla="*/ 277792 w 9421792"/>
              <a:gd name="connsiteY3" fmla="*/ 1643605 h 5995843"/>
              <a:gd name="connsiteX4" fmla="*/ 231493 w 9421792"/>
              <a:gd name="connsiteY4" fmla="*/ 1759352 h 5995843"/>
              <a:gd name="connsiteX5" fmla="*/ 208344 w 9421792"/>
              <a:gd name="connsiteY5" fmla="*/ 1805651 h 5995843"/>
              <a:gd name="connsiteX6" fmla="*/ 115746 w 9421792"/>
              <a:gd name="connsiteY6" fmla="*/ 2106593 h 5995843"/>
              <a:gd name="connsiteX7" fmla="*/ 46298 w 9421792"/>
              <a:gd name="connsiteY7" fmla="*/ 2314937 h 5995843"/>
              <a:gd name="connsiteX8" fmla="*/ 23149 w 9421792"/>
              <a:gd name="connsiteY8" fmla="*/ 2476982 h 5995843"/>
              <a:gd name="connsiteX9" fmla="*/ 0 w 9421792"/>
              <a:gd name="connsiteY9" fmla="*/ 2615879 h 5995843"/>
              <a:gd name="connsiteX10" fmla="*/ 23149 w 9421792"/>
              <a:gd name="connsiteY10" fmla="*/ 3055717 h 5995843"/>
              <a:gd name="connsiteX11" fmla="*/ 162045 w 9421792"/>
              <a:gd name="connsiteY11" fmla="*/ 3287210 h 5995843"/>
              <a:gd name="connsiteX12" fmla="*/ 254643 w 9421792"/>
              <a:gd name="connsiteY12" fmla="*/ 3426106 h 5995843"/>
              <a:gd name="connsiteX13" fmla="*/ 324091 w 9421792"/>
              <a:gd name="connsiteY13" fmla="*/ 3495555 h 5995843"/>
              <a:gd name="connsiteX14" fmla="*/ 370390 w 9421792"/>
              <a:gd name="connsiteY14" fmla="*/ 3588152 h 5995843"/>
              <a:gd name="connsiteX15" fmla="*/ 416688 w 9421792"/>
              <a:gd name="connsiteY15" fmla="*/ 3657600 h 5995843"/>
              <a:gd name="connsiteX16" fmla="*/ 486136 w 9421792"/>
              <a:gd name="connsiteY16" fmla="*/ 3889094 h 5995843"/>
              <a:gd name="connsiteX17" fmla="*/ 509286 w 9421792"/>
              <a:gd name="connsiteY17" fmla="*/ 4051139 h 5995843"/>
              <a:gd name="connsiteX18" fmla="*/ 532435 w 9421792"/>
              <a:gd name="connsiteY18" fmla="*/ 4074289 h 5995843"/>
              <a:gd name="connsiteX19" fmla="*/ 578734 w 9421792"/>
              <a:gd name="connsiteY19" fmla="*/ 4143737 h 5995843"/>
              <a:gd name="connsiteX20" fmla="*/ 648182 w 9421792"/>
              <a:gd name="connsiteY20" fmla="*/ 4282633 h 5995843"/>
              <a:gd name="connsiteX21" fmla="*/ 671331 w 9421792"/>
              <a:gd name="connsiteY21" fmla="*/ 4328932 h 5995843"/>
              <a:gd name="connsiteX22" fmla="*/ 833377 w 9421792"/>
              <a:gd name="connsiteY22" fmla="*/ 4467828 h 5995843"/>
              <a:gd name="connsiteX23" fmla="*/ 879676 w 9421792"/>
              <a:gd name="connsiteY23" fmla="*/ 4490977 h 5995843"/>
              <a:gd name="connsiteX24" fmla="*/ 902825 w 9421792"/>
              <a:gd name="connsiteY24" fmla="*/ 4514127 h 5995843"/>
              <a:gd name="connsiteX25" fmla="*/ 925974 w 9421792"/>
              <a:gd name="connsiteY25" fmla="*/ 4560425 h 5995843"/>
              <a:gd name="connsiteX26" fmla="*/ 972273 w 9421792"/>
              <a:gd name="connsiteY26" fmla="*/ 4583575 h 5995843"/>
              <a:gd name="connsiteX27" fmla="*/ 995422 w 9421792"/>
              <a:gd name="connsiteY27" fmla="*/ 4653023 h 5995843"/>
              <a:gd name="connsiteX28" fmla="*/ 1041721 w 9421792"/>
              <a:gd name="connsiteY28" fmla="*/ 4745620 h 5995843"/>
              <a:gd name="connsiteX29" fmla="*/ 1064871 w 9421792"/>
              <a:gd name="connsiteY29" fmla="*/ 4791919 h 5995843"/>
              <a:gd name="connsiteX30" fmla="*/ 1088020 w 9421792"/>
              <a:gd name="connsiteY30" fmla="*/ 4861367 h 5995843"/>
              <a:gd name="connsiteX31" fmla="*/ 1134319 w 9421792"/>
              <a:gd name="connsiteY31" fmla="*/ 4953965 h 5995843"/>
              <a:gd name="connsiteX32" fmla="*/ 1157468 w 9421792"/>
              <a:gd name="connsiteY32" fmla="*/ 5023413 h 5995843"/>
              <a:gd name="connsiteX33" fmla="*/ 1180617 w 9421792"/>
              <a:gd name="connsiteY33" fmla="*/ 5069712 h 5995843"/>
              <a:gd name="connsiteX34" fmla="*/ 1203767 w 9421792"/>
              <a:gd name="connsiteY34" fmla="*/ 5139160 h 5995843"/>
              <a:gd name="connsiteX35" fmla="*/ 1250065 w 9421792"/>
              <a:gd name="connsiteY35" fmla="*/ 5185458 h 5995843"/>
              <a:gd name="connsiteX36" fmla="*/ 1296364 w 9421792"/>
              <a:gd name="connsiteY36" fmla="*/ 5324355 h 5995843"/>
              <a:gd name="connsiteX37" fmla="*/ 1342663 w 9421792"/>
              <a:gd name="connsiteY37" fmla="*/ 5463251 h 5995843"/>
              <a:gd name="connsiteX38" fmla="*/ 1365812 w 9421792"/>
              <a:gd name="connsiteY38" fmla="*/ 5509550 h 5995843"/>
              <a:gd name="connsiteX39" fmla="*/ 1388962 w 9421792"/>
              <a:gd name="connsiteY39" fmla="*/ 5578998 h 5995843"/>
              <a:gd name="connsiteX40" fmla="*/ 1504708 w 9421792"/>
              <a:gd name="connsiteY40" fmla="*/ 5648446 h 5995843"/>
              <a:gd name="connsiteX41" fmla="*/ 1689903 w 9421792"/>
              <a:gd name="connsiteY41" fmla="*/ 5671595 h 5995843"/>
              <a:gd name="connsiteX42" fmla="*/ 2453833 w 9421792"/>
              <a:gd name="connsiteY42" fmla="*/ 5741043 h 5995843"/>
              <a:gd name="connsiteX43" fmla="*/ 2777924 w 9421792"/>
              <a:gd name="connsiteY43" fmla="*/ 5787342 h 5995843"/>
              <a:gd name="connsiteX44" fmla="*/ 3078865 w 9421792"/>
              <a:gd name="connsiteY44" fmla="*/ 5810491 h 5995843"/>
              <a:gd name="connsiteX45" fmla="*/ 3958541 w 9421792"/>
              <a:gd name="connsiteY45" fmla="*/ 5926238 h 5995843"/>
              <a:gd name="connsiteX46" fmla="*/ 4838217 w 9421792"/>
              <a:gd name="connsiteY46" fmla="*/ 5903089 h 5995843"/>
              <a:gd name="connsiteX47" fmla="*/ 5231757 w 9421792"/>
              <a:gd name="connsiteY47" fmla="*/ 5879939 h 5995843"/>
              <a:gd name="connsiteX48" fmla="*/ 6389225 w 9421792"/>
              <a:gd name="connsiteY48" fmla="*/ 5926238 h 5995843"/>
              <a:gd name="connsiteX49" fmla="*/ 7283677 w 9421792"/>
              <a:gd name="connsiteY49" fmla="*/ 5925253 h 5995843"/>
              <a:gd name="connsiteX50" fmla="*/ 7708739 w 9421792"/>
              <a:gd name="connsiteY50" fmla="*/ 5995686 h 5995843"/>
              <a:gd name="connsiteX51" fmla="*/ 7963382 w 9421792"/>
              <a:gd name="connsiteY51" fmla="*/ 5903089 h 5995843"/>
              <a:gd name="connsiteX52" fmla="*/ 8009681 w 9421792"/>
              <a:gd name="connsiteY52" fmla="*/ 5856790 h 5995843"/>
              <a:gd name="connsiteX53" fmla="*/ 8055979 w 9421792"/>
              <a:gd name="connsiteY53" fmla="*/ 5833641 h 5995843"/>
              <a:gd name="connsiteX54" fmla="*/ 8125427 w 9421792"/>
              <a:gd name="connsiteY54" fmla="*/ 5787342 h 5995843"/>
              <a:gd name="connsiteX55" fmla="*/ 8194876 w 9421792"/>
              <a:gd name="connsiteY55" fmla="*/ 5717894 h 5995843"/>
              <a:gd name="connsiteX56" fmla="*/ 8218025 w 9421792"/>
              <a:gd name="connsiteY56" fmla="*/ 5694744 h 5995843"/>
              <a:gd name="connsiteX57" fmla="*/ 8264324 w 9421792"/>
              <a:gd name="connsiteY57" fmla="*/ 5648446 h 5995843"/>
              <a:gd name="connsiteX58" fmla="*/ 8287473 w 9421792"/>
              <a:gd name="connsiteY58" fmla="*/ 5578998 h 5995843"/>
              <a:gd name="connsiteX59" fmla="*/ 8310622 w 9421792"/>
              <a:gd name="connsiteY59" fmla="*/ 5555848 h 5995843"/>
              <a:gd name="connsiteX60" fmla="*/ 8380071 w 9421792"/>
              <a:gd name="connsiteY60" fmla="*/ 5463251 h 5995843"/>
              <a:gd name="connsiteX61" fmla="*/ 8333772 w 9421792"/>
              <a:gd name="connsiteY61" fmla="*/ 5301205 h 5995843"/>
              <a:gd name="connsiteX62" fmla="*/ 8287473 w 9421792"/>
              <a:gd name="connsiteY62" fmla="*/ 5208608 h 5995843"/>
              <a:gd name="connsiteX63" fmla="*/ 8333772 w 9421792"/>
              <a:gd name="connsiteY63" fmla="*/ 4953965 h 5995843"/>
              <a:gd name="connsiteX64" fmla="*/ 8356921 w 9421792"/>
              <a:gd name="connsiteY64" fmla="*/ 4907666 h 5995843"/>
              <a:gd name="connsiteX65" fmla="*/ 8403220 w 9421792"/>
              <a:gd name="connsiteY65" fmla="*/ 4699322 h 5995843"/>
              <a:gd name="connsiteX66" fmla="*/ 8449519 w 9421792"/>
              <a:gd name="connsiteY66" fmla="*/ 4421529 h 5995843"/>
              <a:gd name="connsiteX67" fmla="*/ 8518967 w 9421792"/>
              <a:gd name="connsiteY67" fmla="*/ 4375231 h 5995843"/>
              <a:gd name="connsiteX68" fmla="*/ 8542116 w 9421792"/>
              <a:gd name="connsiteY68" fmla="*/ 4352081 h 5995843"/>
              <a:gd name="connsiteX69" fmla="*/ 8657863 w 9421792"/>
              <a:gd name="connsiteY69" fmla="*/ 4305782 h 5995843"/>
              <a:gd name="connsiteX70" fmla="*/ 8750460 w 9421792"/>
              <a:gd name="connsiteY70" fmla="*/ 4259484 h 5995843"/>
              <a:gd name="connsiteX71" fmla="*/ 8796759 w 9421792"/>
              <a:gd name="connsiteY71" fmla="*/ 4236334 h 5995843"/>
              <a:gd name="connsiteX72" fmla="*/ 8889357 w 9421792"/>
              <a:gd name="connsiteY72" fmla="*/ 4166886 h 5995843"/>
              <a:gd name="connsiteX73" fmla="*/ 8981954 w 9421792"/>
              <a:gd name="connsiteY73" fmla="*/ 4074289 h 5995843"/>
              <a:gd name="connsiteX74" fmla="*/ 9005103 w 9421792"/>
              <a:gd name="connsiteY74" fmla="*/ 4051139 h 5995843"/>
              <a:gd name="connsiteX75" fmla="*/ 9028253 w 9421792"/>
              <a:gd name="connsiteY75" fmla="*/ 3981691 h 5995843"/>
              <a:gd name="connsiteX76" fmla="*/ 9120850 w 9421792"/>
              <a:gd name="connsiteY76" fmla="*/ 3819646 h 5995843"/>
              <a:gd name="connsiteX77" fmla="*/ 9144000 w 9421792"/>
              <a:gd name="connsiteY77" fmla="*/ 3727048 h 5995843"/>
              <a:gd name="connsiteX78" fmla="*/ 9190298 w 9421792"/>
              <a:gd name="connsiteY78" fmla="*/ 3634451 h 5995843"/>
              <a:gd name="connsiteX79" fmla="*/ 9213448 w 9421792"/>
              <a:gd name="connsiteY79" fmla="*/ 3588152 h 5995843"/>
              <a:gd name="connsiteX80" fmla="*/ 9236597 w 9421792"/>
              <a:gd name="connsiteY80" fmla="*/ 3518704 h 5995843"/>
              <a:gd name="connsiteX81" fmla="*/ 9259746 w 9421792"/>
              <a:gd name="connsiteY81" fmla="*/ 3472405 h 5995843"/>
              <a:gd name="connsiteX82" fmla="*/ 9306045 w 9421792"/>
              <a:gd name="connsiteY82" fmla="*/ 3356658 h 5995843"/>
              <a:gd name="connsiteX83" fmla="*/ 9329195 w 9421792"/>
              <a:gd name="connsiteY83" fmla="*/ 3264061 h 5995843"/>
              <a:gd name="connsiteX84" fmla="*/ 9352344 w 9421792"/>
              <a:gd name="connsiteY84" fmla="*/ 3194613 h 5995843"/>
              <a:gd name="connsiteX85" fmla="*/ 9375493 w 9421792"/>
              <a:gd name="connsiteY85" fmla="*/ 3078866 h 5995843"/>
              <a:gd name="connsiteX86" fmla="*/ 9421792 w 9421792"/>
              <a:gd name="connsiteY86" fmla="*/ 2754775 h 5995843"/>
              <a:gd name="connsiteX87" fmla="*/ 9398643 w 9421792"/>
              <a:gd name="connsiteY87" fmla="*/ 1412112 h 5995843"/>
              <a:gd name="connsiteX88" fmla="*/ 9375493 w 9421792"/>
              <a:gd name="connsiteY88" fmla="*/ 1388962 h 5995843"/>
              <a:gd name="connsiteX89" fmla="*/ 9329195 w 9421792"/>
              <a:gd name="connsiteY89" fmla="*/ 1319514 h 5995843"/>
              <a:gd name="connsiteX90" fmla="*/ 9144000 w 9421792"/>
              <a:gd name="connsiteY90" fmla="*/ 1180618 h 5995843"/>
              <a:gd name="connsiteX91" fmla="*/ 9097701 w 9421792"/>
              <a:gd name="connsiteY91" fmla="*/ 1134319 h 5995843"/>
              <a:gd name="connsiteX92" fmla="*/ 9051402 w 9421792"/>
              <a:gd name="connsiteY92" fmla="*/ 1088020 h 5995843"/>
              <a:gd name="connsiteX93" fmla="*/ 9005103 w 9421792"/>
              <a:gd name="connsiteY93" fmla="*/ 1064871 h 5995843"/>
              <a:gd name="connsiteX94" fmla="*/ 8889357 w 9421792"/>
              <a:gd name="connsiteY94" fmla="*/ 925975 h 5995843"/>
              <a:gd name="connsiteX95" fmla="*/ 8796759 w 9421792"/>
              <a:gd name="connsiteY95" fmla="*/ 833377 h 5995843"/>
              <a:gd name="connsiteX96" fmla="*/ 8750460 w 9421792"/>
              <a:gd name="connsiteY96" fmla="*/ 787079 h 5995843"/>
              <a:gd name="connsiteX97" fmla="*/ 8727311 w 9421792"/>
              <a:gd name="connsiteY97" fmla="*/ 763929 h 5995843"/>
              <a:gd name="connsiteX98" fmla="*/ 8681012 w 9421792"/>
              <a:gd name="connsiteY98" fmla="*/ 740780 h 5995843"/>
              <a:gd name="connsiteX99" fmla="*/ 8611564 w 9421792"/>
              <a:gd name="connsiteY99" fmla="*/ 671332 h 5995843"/>
              <a:gd name="connsiteX100" fmla="*/ 8565265 w 9421792"/>
              <a:gd name="connsiteY100" fmla="*/ 648182 h 5995843"/>
              <a:gd name="connsiteX101" fmla="*/ 8518967 w 9421792"/>
              <a:gd name="connsiteY101" fmla="*/ 601884 h 5995843"/>
              <a:gd name="connsiteX102" fmla="*/ 8310622 w 9421792"/>
              <a:gd name="connsiteY102" fmla="*/ 486137 h 5995843"/>
              <a:gd name="connsiteX103" fmla="*/ 8194876 w 9421792"/>
              <a:gd name="connsiteY103" fmla="*/ 462988 h 5995843"/>
              <a:gd name="connsiteX104" fmla="*/ 8055979 w 9421792"/>
              <a:gd name="connsiteY104" fmla="*/ 416689 h 5995843"/>
              <a:gd name="connsiteX105" fmla="*/ 7801336 w 9421792"/>
              <a:gd name="connsiteY105" fmla="*/ 324091 h 5995843"/>
              <a:gd name="connsiteX106" fmla="*/ 7477245 w 9421792"/>
              <a:gd name="connsiteY106" fmla="*/ 277793 h 5995843"/>
              <a:gd name="connsiteX107" fmla="*/ 7176303 w 9421792"/>
              <a:gd name="connsiteY107" fmla="*/ 231494 h 5995843"/>
              <a:gd name="connsiteX108" fmla="*/ 7037407 w 9421792"/>
              <a:gd name="connsiteY108" fmla="*/ 185195 h 5995843"/>
              <a:gd name="connsiteX109" fmla="*/ 6944810 w 9421792"/>
              <a:gd name="connsiteY109" fmla="*/ 162046 h 5995843"/>
              <a:gd name="connsiteX110" fmla="*/ 6898511 w 9421792"/>
              <a:gd name="connsiteY110" fmla="*/ 138896 h 5995843"/>
              <a:gd name="connsiteX111" fmla="*/ 6759615 w 9421792"/>
              <a:gd name="connsiteY111" fmla="*/ 115747 h 5995843"/>
              <a:gd name="connsiteX112" fmla="*/ 6412374 w 9421792"/>
              <a:gd name="connsiteY112" fmla="*/ 138896 h 5995843"/>
              <a:gd name="connsiteX113" fmla="*/ 6296627 w 9421792"/>
              <a:gd name="connsiteY113" fmla="*/ 162046 h 5995843"/>
              <a:gd name="connsiteX114" fmla="*/ 5810491 w 9421792"/>
              <a:gd name="connsiteY114" fmla="*/ 138896 h 5995843"/>
              <a:gd name="connsiteX115" fmla="*/ 5648445 w 9421792"/>
              <a:gd name="connsiteY115" fmla="*/ 115747 h 5995843"/>
              <a:gd name="connsiteX116" fmla="*/ 5092860 w 9421792"/>
              <a:gd name="connsiteY116" fmla="*/ 162046 h 5995843"/>
              <a:gd name="connsiteX117" fmla="*/ 4259483 w 9421792"/>
              <a:gd name="connsiteY117" fmla="*/ 185195 h 5995843"/>
              <a:gd name="connsiteX118" fmla="*/ 3171463 w 9421792"/>
              <a:gd name="connsiteY118" fmla="*/ 162046 h 5995843"/>
              <a:gd name="connsiteX119" fmla="*/ 3125164 w 9421792"/>
              <a:gd name="connsiteY119" fmla="*/ 138896 h 5995843"/>
              <a:gd name="connsiteX120" fmla="*/ 2847372 w 9421792"/>
              <a:gd name="connsiteY120" fmla="*/ 92598 h 5995843"/>
              <a:gd name="connsiteX121" fmla="*/ 2569579 w 9421792"/>
              <a:gd name="connsiteY121" fmla="*/ 69448 h 5995843"/>
              <a:gd name="connsiteX122" fmla="*/ 2222339 w 9421792"/>
              <a:gd name="connsiteY122" fmla="*/ 23150 h 5995843"/>
              <a:gd name="connsiteX123" fmla="*/ 1990845 w 9421792"/>
              <a:gd name="connsiteY123" fmla="*/ 0 h 5995843"/>
              <a:gd name="connsiteX124" fmla="*/ 1713053 w 9421792"/>
              <a:gd name="connsiteY124" fmla="*/ 23150 h 5995843"/>
              <a:gd name="connsiteX125" fmla="*/ 1504708 w 9421792"/>
              <a:gd name="connsiteY125" fmla="*/ 92598 h 5995843"/>
              <a:gd name="connsiteX126" fmla="*/ 1435260 w 9421792"/>
              <a:gd name="connsiteY126" fmla="*/ 115747 h 5995843"/>
              <a:gd name="connsiteX127" fmla="*/ 1365812 w 9421792"/>
              <a:gd name="connsiteY127" fmla="*/ 138896 h 5995843"/>
              <a:gd name="connsiteX128" fmla="*/ 1273215 w 9421792"/>
              <a:gd name="connsiteY128" fmla="*/ 162046 h 5995843"/>
              <a:gd name="connsiteX129" fmla="*/ 1226916 w 9421792"/>
              <a:gd name="connsiteY129" fmla="*/ 185195 h 5995843"/>
              <a:gd name="connsiteX130" fmla="*/ 1088020 w 9421792"/>
              <a:gd name="connsiteY130" fmla="*/ 208344 h 5995843"/>
              <a:gd name="connsiteX131" fmla="*/ 1018572 w 9421792"/>
              <a:gd name="connsiteY131" fmla="*/ 231494 h 5995843"/>
              <a:gd name="connsiteX132" fmla="*/ 787078 w 9421792"/>
              <a:gd name="connsiteY132" fmla="*/ 300942 h 5995843"/>
              <a:gd name="connsiteX133" fmla="*/ 740779 w 9421792"/>
              <a:gd name="connsiteY133" fmla="*/ 324091 h 5995843"/>
              <a:gd name="connsiteX134" fmla="*/ 555584 w 9421792"/>
              <a:gd name="connsiteY134" fmla="*/ 370390 h 5995843"/>
              <a:gd name="connsiteX135" fmla="*/ 509286 w 9421792"/>
              <a:gd name="connsiteY135" fmla="*/ 393539 h 5995843"/>
              <a:gd name="connsiteX136" fmla="*/ 393539 w 9421792"/>
              <a:gd name="connsiteY136" fmla="*/ 347241 h 5995843"/>
              <a:gd name="connsiteX0" fmla="*/ 347240 w 9421792"/>
              <a:gd name="connsiteY0" fmla="*/ 277793 h 5930267"/>
              <a:gd name="connsiteX1" fmla="*/ 347240 w 9421792"/>
              <a:gd name="connsiteY1" fmla="*/ 1296365 h 5930267"/>
              <a:gd name="connsiteX2" fmla="*/ 324091 w 9421792"/>
              <a:gd name="connsiteY2" fmla="*/ 1365813 h 5930267"/>
              <a:gd name="connsiteX3" fmla="*/ 277792 w 9421792"/>
              <a:gd name="connsiteY3" fmla="*/ 1643605 h 5930267"/>
              <a:gd name="connsiteX4" fmla="*/ 231493 w 9421792"/>
              <a:gd name="connsiteY4" fmla="*/ 1759352 h 5930267"/>
              <a:gd name="connsiteX5" fmla="*/ 208344 w 9421792"/>
              <a:gd name="connsiteY5" fmla="*/ 1805651 h 5930267"/>
              <a:gd name="connsiteX6" fmla="*/ 115746 w 9421792"/>
              <a:gd name="connsiteY6" fmla="*/ 2106593 h 5930267"/>
              <a:gd name="connsiteX7" fmla="*/ 46298 w 9421792"/>
              <a:gd name="connsiteY7" fmla="*/ 2314937 h 5930267"/>
              <a:gd name="connsiteX8" fmla="*/ 23149 w 9421792"/>
              <a:gd name="connsiteY8" fmla="*/ 2476982 h 5930267"/>
              <a:gd name="connsiteX9" fmla="*/ 0 w 9421792"/>
              <a:gd name="connsiteY9" fmla="*/ 2615879 h 5930267"/>
              <a:gd name="connsiteX10" fmla="*/ 23149 w 9421792"/>
              <a:gd name="connsiteY10" fmla="*/ 3055717 h 5930267"/>
              <a:gd name="connsiteX11" fmla="*/ 162045 w 9421792"/>
              <a:gd name="connsiteY11" fmla="*/ 3287210 h 5930267"/>
              <a:gd name="connsiteX12" fmla="*/ 254643 w 9421792"/>
              <a:gd name="connsiteY12" fmla="*/ 3426106 h 5930267"/>
              <a:gd name="connsiteX13" fmla="*/ 324091 w 9421792"/>
              <a:gd name="connsiteY13" fmla="*/ 3495555 h 5930267"/>
              <a:gd name="connsiteX14" fmla="*/ 370390 w 9421792"/>
              <a:gd name="connsiteY14" fmla="*/ 3588152 h 5930267"/>
              <a:gd name="connsiteX15" fmla="*/ 416688 w 9421792"/>
              <a:gd name="connsiteY15" fmla="*/ 3657600 h 5930267"/>
              <a:gd name="connsiteX16" fmla="*/ 486136 w 9421792"/>
              <a:gd name="connsiteY16" fmla="*/ 3889094 h 5930267"/>
              <a:gd name="connsiteX17" fmla="*/ 509286 w 9421792"/>
              <a:gd name="connsiteY17" fmla="*/ 4051139 h 5930267"/>
              <a:gd name="connsiteX18" fmla="*/ 532435 w 9421792"/>
              <a:gd name="connsiteY18" fmla="*/ 4074289 h 5930267"/>
              <a:gd name="connsiteX19" fmla="*/ 578734 w 9421792"/>
              <a:gd name="connsiteY19" fmla="*/ 4143737 h 5930267"/>
              <a:gd name="connsiteX20" fmla="*/ 648182 w 9421792"/>
              <a:gd name="connsiteY20" fmla="*/ 4282633 h 5930267"/>
              <a:gd name="connsiteX21" fmla="*/ 671331 w 9421792"/>
              <a:gd name="connsiteY21" fmla="*/ 4328932 h 5930267"/>
              <a:gd name="connsiteX22" fmla="*/ 833377 w 9421792"/>
              <a:gd name="connsiteY22" fmla="*/ 4467828 h 5930267"/>
              <a:gd name="connsiteX23" fmla="*/ 879676 w 9421792"/>
              <a:gd name="connsiteY23" fmla="*/ 4490977 h 5930267"/>
              <a:gd name="connsiteX24" fmla="*/ 902825 w 9421792"/>
              <a:gd name="connsiteY24" fmla="*/ 4514127 h 5930267"/>
              <a:gd name="connsiteX25" fmla="*/ 925974 w 9421792"/>
              <a:gd name="connsiteY25" fmla="*/ 4560425 h 5930267"/>
              <a:gd name="connsiteX26" fmla="*/ 972273 w 9421792"/>
              <a:gd name="connsiteY26" fmla="*/ 4583575 h 5930267"/>
              <a:gd name="connsiteX27" fmla="*/ 995422 w 9421792"/>
              <a:gd name="connsiteY27" fmla="*/ 4653023 h 5930267"/>
              <a:gd name="connsiteX28" fmla="*/ 1041721 w 9421792"/>
              <a:gd name="connsiteY28" fmla="*/ 4745620 h 5930267"/>
              <a:gd name="connsiteX29" fmla="*/ 1064871 w 9421792"/>
              <a:gd name="connsiteY29" fmla="*/ 4791919 h 5930267"/>
              <a:gd name="connsiteX30" fmla="*/ 1088020 w 9421792"/>
              <a:gd name="connsiteY30" fmla="*/ 4861367 h 5930267"/>
              <a:gd name="connsiteX31" fmla="*/ 1134319 w 9421792"/>
              <a:gd name="connsiteY31" fmla="*/ 4953965 h 5930267"/>
              <a:gd name="connsiteX32" fmla="*/ 1157468 w 9421792"/>
              <a:gd name="connsiteY32" fmla="*/ 5023413 h 5930267"/>
              <a:gd name="connsiteX33" fmla="*/ 1180617 w 9421792"/>
              <a:gd name="connsiteY33" fmla="*/ 5069712 h 5930267"/>
              <a:gd name="connsiteX34" fmla="*/ 1203767 w 9421792"/>
              <a:gd name="connsiteY34" fmla="*/ 5139160 h 5930267"/>
              <a:gd name="connsiteX35" fmla="*/ 1250065 w 9421792"/>
              <a:gd name="connsiteY35" fmla="*/ 5185458 h 5930267"/>
              <a:gd name="connsiteX36" fmla="*/ 1296364 w 9421792"/>
              <a:gd name="connsiteY36" fmla="*/ 5324355 h 5930267"/>
              <a:gd name="connsiteX37" fmla="*/ 1342663 w 9421792"/>
              <a:gd name="connsiteY37" fmla="*/ 5463251 h 5930267"/>
              <a:gd name="connsiteX38" fmla="*/ 1365812 w 9421792"/>
              <a:gd name="connsiteY38" fmla="*/ 5509550 h 5930267"/>
              <a:gd name="connsiteX39" fmla="*/ 1388962 w 9421792"/>
              <a:gd name="connsiteY39" fmla="*/ 5578998 h 5930267"/>
              <a:gd name="connsiteX40" fmla="*/ 1504708 w 9421792"/>
              <a:gd name="connsiteY40" fmla="*/ 5648446 h 5930267"/>
              <a:gd name="connsiteX41" fmla="*/ 1689903 w 9421792"/>
              <a:gd name="connsiteY41" fmla="*/ 5671595 h 5930267"/>
              <a:gd name="connsiteX42" fmla="*/ 2453833 w 9421792"/>
              <a:gd name="connsiteY42" fmla="*/ 5741043 h 5930267"/>
              <a:gd name="connsiteX43" fmla="*/ 2777924 w 9421792"/>
              <a:gd name="connsiteY43" fmla="*/ 5787342 h 5930267"/>
              <a:gd name="connsiteX44" fmla="*/ 3078865 w 9421792"/>
              <a:gd name="connsiteY44" fmla="*/ 5810491 h 5930267"/>
              <a:gd name="connsiteX45" fmla="*/ 3958541 w 9421792"/>
              <a:gd name="connsiteY45" fmla="*/ 5926238 h 5930267"/>
              <a:gd name="connsiteX46" fmla="*/ 4838217 w 9421792"/>
              <a:gd name="connsiteY46" fmla="*/ 5903089 h 5930267"/>
              <a:gd name="connsiteX47" fmla="*/ 5231757 w 9421792"/>
              <a:gd name="connsiteY47" fmla="*/ 5879939 h 5930267"/>
              <a:gd name="connsiteX48" fmla="*/ 6389225 w 9421792"/>
              <a:gd name="connsiteY48" fmla="*/ 5926238 h 5930267"/>
              <a:gd name="connsiteX49" fmla="*/ 7283677 w 9421792"/>
              <a:gd name="connsiteY49" fmla="*/ 5925253 h 5930267"/>
              <a:gd name="connsiteX50" fmla="*/ 7963382 w 9421792"/>
              <a:gd name="connsiteY50" fmla="*/ 5903089 h 5930267"/>
              <a:gd name="connsiteX51" fmla="*/ 8009681 w 9421792"/>
              <a:gd name="connsiteY51" fmla="*/ 5856790 h 5930267"/>
              <a:gd name="connsiteX52" fmla="*/ 8055979 w 9421792"/>
              <a:gd name="connsiteY52" fmla="*/ 5833641 h 5930267"/>
              <a:gd name="connsiteX53" fmla="*/ 8125427 w 9421792"/>
              <a:gd name="connsiteY53" fmla="*/ 5787342 h 5930267"/>
              <a:gd name="connsiteX54" fmla="*/ 8194876 w 9421792"/>
              <a:gd name="connsiteY54" fmla="*/ 5717894 h 5930267"/>
              <a:gd name="connsiteX55" fmla="*/ 8218025 w 9421792"/>
              <a:gd name="connsiteY55" fmla="*/ 5694744 h 5930267"/>
              <a:gd name="connsiteX56" fmla="*/ 8264324 w 9421792"/>
              <a:gd name="connsiteY56" fmla="*/ 5648446 h 5930267"/>
              <a:gd name="connsiteX57" fmla="*/ 8287473 w 9421792"/>
              <a:gd name="connsiteY57" fmla="*/ 5578998 h 5930267"/>
              <a:gd name="connsiteX58" fmla="*/ 8310622 w 9421792"/>
              <a:gd name="connsiteY58" fmla="*/ 5555848 h 5930267"/>
              <a:gd name="connsiteX59" fmla="*/ 8380071 w 9421792"/>
              <a:gd name="connsiteY59" fmla="*/ 5463251 h 5930267"/>
              <a:gd name="connsiteX60" fmla="*/ 8333772 w 9421792"/>
              <a:gd name="connsiteY60" fmla="*/ 5301205 h 5930267"/>
              <a:gd name="connsiteX61" fmla="*/ 8287473 w 9421792"/>
              <a:gd name="connsiteY61" fmla="*/ 5208608 h 5930267"/>
              <a:gd name="connsiteX62" fmla="*/ 8333772 w 9421792"/>
              <a:gd name="connsiteY62" fmla="*/ 4953965 h 5930267"/>
              <a:gd name="connsiteX63" fmla="*/ 8356921 w 9421792"/>
              <a:gd name="connsiteY63" fmla="*/ 4907666 h 5930267"/>
              <a:gd name="connsiteX64" fmla="*/ 8403220 w 9421792"/>
              <a:gd name="connsiteY64" fmla="*/ 4699322 h 5930267"/>
              <a:gd name="connsiteX65" fmla="*/ 8449519 w 9421792"/>
              <a:gd name="connsiteY65" fmla="*/ 4421529 h 5930267"/>
              <a:gd name="connsiteX66" fmla="*/ 8518967 w 9421792"/>
              <a:gd name="connsiteY66" fmla="*/ 4375231 h 5930267"/>
              <a:gd name="connsiteX67" fmla="*/ 8542116 w 9421792"/>
              <a:gd name="connsiteY67" fmla="*/ 4352081 h 5930267"/>
              <a:gd name="connsiteX68" fmla="*/ 8657863 w 9421792"/>
              <a:gd name="connsiteY68" fmla="*/ 4305782 h 5930267"/>
              <a:gd name="connsiteX69" fmla="*/ 8750460 w 9421792"/>
              <a:gd name="connsiteY69" fmla="*/ 4259484 h 5930267"/>
              <a:gd name="connsiteX70" fmla="*/ 8796759 w 9421792"/>
              <a:gd name="connsiteY70" fmla="*/ 4236334 h 5930267"/>
              <a:gd name="connsiteX71" fmla="*/ 8889357 w 9421792"/>
              <a:gd name="connsiteY71" fmla="*/ 4166886 h 5930267"/>
              <a:gd name="connsiteX72" fmla="*/ 8981954 w 9421792"/>
              <a:gd name="connsiteY72" fmla="*/ 4074289 h 5930267"/>
              <a:gd name="connsiteX73" fmla="*/ 9005103 w 9421792"/>
              <a:gd name="connsiteY73" fmla="*/ 4051139 h 5930267"/>
              <a:gd name="connsiteX74" fmla="*/ 9028253 w 9421792"/>
              <a:gd name="connsiteY74" fmla="*/ 3981691 h 5930267"/>
              <a:gd name="connsiteX75" fmla="*/ 9120850 w 9421792"/>
              <a:gd name="connsiteY75" fmla="*/ 3819646 h 5930267"/>
              <a:gd name="connsiteX76" fmla="*/ 9144000 w 9421792"/>
              <a:gd name="connsiteY76" fmla="*/ 3727048 h 5930267"/>
              <a:gd name="connsiteX77" fmla="*/ 9190298 w 9421792"/>
              <a:gd name="connsiteY77" fmla="*/ 3634451 h 5930267"/>
              <a:gd name="connsiteX78" fmla="*/ 9213448 w 9421792"/>
              <a:gd name="connsiteY78" fmla="*/ 3588152 h 5930267"/>
              <a:gd name="connsiteX79" fmla="*/ 9236597 w 9421792"/>
              <a:gd name="connsiteY79" fmla="*/ 3518704 h 5930267"/>
              <a:gd name="connsiteX80" fmla="*/ 9259746 w 9421792"/>
              <a:gd name="connsiteY80" fmla="*/ 3472405 h 5930267"/>
              <a:gd name="connsiteX81" fmla="*/ 9306045 w 9421792"/>
              <a:gd name="connsiteY81" fmla="*/ 3356658 h 5930267"/>
              <a:gd name="connsiteX82" fmla="*/ 9329195 w 9421792"/>
              <a:gd name="connsiteY82" fmla="*/ 3264061 h 5930267"/>
              <a:gd name="connsiteX83" fmla="*/ 9352344 w 9421792"/>
              <a:gd name="connsiteY83" fmla="*/ 3194613 h 5930267"/>
              <a:gd name="connsiteX84" fmla="*/ 9375493 w 9421792"/>
              <a:gd name="connsiteY84" fmla="*/ 3078866 h 5930267"/>
              <a:gd name="connsiteX85" fmla="*/ 9421792 w 9421792"/>
              <a:gd name="connsiteY85" fmla="*/ 2754775 h 5930267"/>
              <a:gd name="connsiteX86" fmla="*/ 9398643 w 9421792"/>
              <a:gd name="connsiteY86" fmla="*/ 1412112 h 5930267"/>
              <a:gd name="connsiteX87" fmla="*/ 9375493 w 9421792"/>
              <a:gd name="connsiteY87" fmla="*/ 1388962 h 5930267"/>
              <a:gd name="connsiteX88" fmla="*/ 9329195 w 9421792"/>
              <a:gd name="connsiteY88" fmla="*/ 1319514 h 5930267"/>
              <a:gd name="connsiteX89" fmla="*/ 9144000 w 9421792"/>
              <a:gd name="connsiteY89" fmla="*/ 1180618 h 5930267"/>
              <a:gd name="connsiteX90" fmla="*/ 9097701 w 9421792"/>
              <a:gd name="connsiteY90" fmla="*/ 1134319 h 5930267"/>
              <a:gd name="connsiteX91" fmla="*/ 9051402 w 9421792"/>
              <a:gd name="connsiteY91" fmla="*/ 1088020 h 5930267"/>
              <a:gd name="connsiteX92" fmla="*/ 9005103 w 9421792"/>
              <a:gd name="connsiteY92" fmla="*/ 1064871 h 5930267"/>
              <a:gd name="connsiteX93" fmla="*/ 8889357 w 9421792"/>
              <a:gd name="connsiteY93" fmla="*/ 925975 h 5930267"/>
              <a:gd name="connsiteX94" fmla="*/ 8796759 w 9421792"/>
              <a:gd name="connsiteY94" fmla="*/ 833377 h 5930267"/>
              <a:gd name="connsiteX95" fmla="*/ 8750460 w 9421792"/>
              <a:gd name="connsiteY95" fmla="*/ 787079 h 5930267"/>
              <a:gd name="connsiteX96" fmla="*/ 8727311 w 9421792"/>
              <a:gd name="connsiteY96" fmla="*/ 763929 h 5930267"/>
              <a:gd name="connsiteX97" fmla="*/ 8681012 w 9421792"/>
              <a:gd name="connsiteY97" fmla="*/ 740780 h 5930267"/>
              <a:gd name="connsiteX98" fmla="*/ 8611564 w 9421792"/>
              <a:gd name="connsiteY98" fmla="*/ 671332 h 5930267"/>
              <a:gd name="connsiteX99" fmla="*/ 8565265 w 9421792"/>
              <a:gd name="connsiteY99" fmla="*/ 648182 h 5930267"/>
              <a:gd name="connsiteX100" fmla="*/ 8518967 w 9421792"/>
              <a:gd name="connsiteY100" fmla="*/ 601884 h 5930267"/>
              <a:gd name="connsiteX101" fmla="*/ 8310622 w 9421792"/>
              <a:gd name="connsiteY101" fmla="*/ 486137 h 5930267"/>
              <a:gd name="connsiteX102" fmla="*/ 8194876 w 9421792"/>
              <a:gd name="connsiteY102" fmla="*/ 462988 h 5930267"/>
              <a:gd name="connsiteX103" fmla="*/ 8055979 w 9421792"/>
              <a:gd name="connsiteY103" fmla="*/ 416689 h 5930267"/>
              <a:gd name="connsiteX104" fmla="*/ 7801336 w 9421792"/>
              <a:gd name="connsiteY104" fmla="*/ 324091 h 5930267"/>
              <a:gd name="connsiteX105" fmla="*/ 7477245 w 9421792"/>
              <a:gd name="connsiteY105" fmla="*/ 277793 h 5930267"/>
              <a:gd name="connsiteX106" fmla="*/ 7176303 w 9421792"/>
              <a:gd name="connsiteY106" fmla="*/ 231494 h 5930267"/>
              <a:gd name="connsiteX107" fmla="*/ 7037407 w 9421792"/>
              <a:gd name="connsiteY107" fmla="*/ 185195 h 5930267"/>
              <a:gd name="connsiteX108" fmla="*/ 6944810 w 9421792"/>
              <a:gd name="connsiteY108" fmla="*/ 162046 h 5930267"/>
              <a:gd name="connsiteX109" fmla="*/ 6898511 w 9421792"/>
              <a:gd name="connsiteY109" fmla="*/ 138896 h 5930267"/>
              <a:gd name="connsiteX110" fmla="*/ 6759615 w 9421792"/>
              <a:gd name="connsiteY110" fmla="*/ 115747 h 5930267"/>
              <a:gd name="connsiteX111" fmla="*/ 6412374 w 9421792"/>
              <a:gd name="connsiteY111" fmla="*/ 138896 h 5930267"/>
              <a:gd name="connsiteX112" fmla="*/ 6296627 w 9421792"/>
              <a:gd name="connsiteY112" fmla="*/ 162046 h 5930267"/>
              <a:gd name="connsiteX113" fmla="*/ 5810491 w 9421792"/>
              <a:gd name="connsiteY113" fmla="*/ 138896 h 5930267"/>
              <a:gd name="connsiteX114" fmla="*/ 5648445 w 9421792"/>
              <a:gd name="connsiteY114" fmla="*/ 115747 h 5930267"/>
              <a:gd name="connsiteX115" fmla="*/ 5092860 w 9421792"/>
              <a:gd name="connsiteY115" fmla="*/ 162046 h 5930267"/>
              <a:gd name="connsiteX116" fmla="*/ 4259483 w 9421792"/>
              <a:gd name="connsiteY116" fmla="*/ 185195 h 5930267"/>
              <a:gd name="connsiteX117" fmla="*/ 3171463 w 9421792"/>
              <a:gd name="connsiteY117" fmla="*/ 162046 h 5930267"/>
              <a:gd name="connsiteX118" fmla="*/ 3125164 w 9421792"/>
              <a:gd name="connsiteY118" fmla="*/ 138896 h 5930267"/>
              <a:gd name="connsiteX119" fmla="*/ 2847372 w 9421792"/>
              <a:gd name="connsiteY119" fmla="*/ 92598 h 5930267"/>
              <a:gd name="connsiteX120" fmla="*/ 2569579 w 9421792"/>
              <a:gd name="connsiteY120" fmla="*/ 69448 h 5930267"/>
              <a:gd name="connsiteX121" fmla="*/ 2222339 w 9421792"/>
              <a:gd name="connsiteY121" fmla="*/ 23150 h 5930267"/>
              <a:gd name="connsiteX122" fmla="*/ 1990845 w 9421792"/>
              <a:gd name="connsiteY122" fmla="*/ 0 h 5930267"/>
              <a:gd name="connsiteX123" fmla="*/ 1713053 w 9421792"/>
              <a:gd name="connsiteY123" fmla="*/ 23150 h 5930267"/>
              <a:gd name="connsiteX124" fmla="*/ 1504708 w 9421792"/>
              <a:gd name="connsiteY124" fmla="*/ 92598 h 5930267"/>
              <a:gd name="connsiteX125" fmla="*/ 1435260 w 9421792"/>
              <a:gd name="connsiteY125" fmla="*/ 115747 h 5930267"/>
              <a:gd name="connsiteX126" fmla="*/ 1365812 w 9421792"/>
              <a:gd name="connsiteY126" fmla="*/ 138896 h 5930267"/>
              <a:gd name="connsiteX127" fmla="*/ 1273215 w 9421792"/>
              <a:gd name="connsiteY127" fmla="*/ 162046 h 5930267"/>
              <a:gd name="connsiteX128" fmla="*/ 1226916 w 9421792"/>
              <a:gd name="connsiteY128" fmla="*/ 185195 h 5930267"/>
              <a:gd name="connsiteX129" fmla="*/ 1088020 w 9421792"/>
              <a:gd name="connsiteY129" fmla="*/ 208344 h 5930267"/>
              <a:gd name="connsiteX130" fmla="*/ 1018572 w 9421792"/>
              <a:gd name="connsiteY130" fmla="*/ 231494 h 5930267"/>
              <a:gd name="connsiteX131" fmla="*/ 787078 w 9421792"/>
              <a:gd name="connsiteY131" fmla="*/ 300942 h 5930267"/>
              <a:gd name="connsiteX132" fmla="*/ 740779 w 9421792"/>
              <a:gd name="connsiteY132" fmla="*/ 324091 h 5930267"/>
              <a:gd name="connsiteX133" fmla="*/ 555584 w 9421792"/>
              <a:gd name="connsiteY133" fmla="*/ 370390 h 5930267"/>
              <a:gd name="connsiteX134" fmla="*/ 509286 w 9421792"/>
              <a:gd name="connsiteY134" fmla="*/ 393539 h 5930267"/>
              <a:gd name="connsiteX135" fmla="*/ 393539 w 9421792"/>
              <a:gd name="connsiteY135" fmla="*/ 347241 h 5930267"/>
              <a:gd name="connsiteX0" fmla="*/ 347240 w 9421792"/>
              <a:gd name="connsiteY0" fmla="*/ 277793 h 5930267"/>
              <a:gd name="connsiteX1" fmla="*/ 347240 w 9421792"/>
              <a:gd name="connsiteY1" fmla="*/ 1296365 h 5930267"/>
              <a:gd name="connsiteX2" fmla="*/ 324091 w 9421792"/>
              <a:gd name="connsiteY2" fmla="*/ 1365813 h 5930267"/>
              <a:gd name="connsiteX3" fmla="*/ 277792 w 9421792"/>
              <a:gd name="connsiteY3" fmla="*/ 1643605 h 5930267"/>
              <a:gd name="connsiteX4" fmla="*/ 231493 w 9421792"/>
              <a:gd name="connsiteY4" fmla="*/ 1759352 h 5930267"/>
              <a:gd name="connsiteX5" fmla="*/ 208344 w 9421792"/>
              <a:gd name="connsiteY5" fmla="*/ 1805651 h 5930267"/>
              <a:gd name="connsiteX6" fmla="*/ 115746 w 9421792"/>
              <a:gd name="connsiteY6" fmla="*/ 2106593 h 5930267"/>
              <a:gd name="connsiteX7" fmla="*/ 46298 w 9421792"/>
              <a:gd name="connsiteY7" fmla="*/ 2314937 h 5930267"/>
              <a:gd name="connsiteX8" fmla="*/ 23149 w 9421792"/>
              <a:gd name="connsiteY8" fmla="*/ 2476982 h 5930267"/>
              <a:gd name="connsiteX9" fmla="*/ 0 w 9421792"/>
              <a:gd name="connsiteY9" fmla="*/ 2615879 h 5930267"/>
              <a:gd name="connsiteX10" fmla="*/ 23149 w 9421792"/>
              <a:gd name="connsiteY10" fmla="*/ 3055717 h 5930267"/>
              <a:gd name="connsiteX11" fmla="*/ 162045 w 9421792"/>
              <a:gd name="connsiteY11" fmla="*/ 3287210 h 5930267"/>
              <a:gd name="connsiteX12" fmla="*/ 254643 w 9421792"/>
              <a:gd name="connsiteY12" fmla="*/ 3426106 h 5930267"/>
              <a:gd name="connsiteX13" fmla="*/ 324091 w 9421792"/>
              <a:gd name="connsiteY13" fmla="*/ 3495555 h 5930267"/>
              <a:gd name="connsiteX14" fmla="*/ 370390 w 9421792"/>
              <a:gd name="connsiteY14" fmla="*/ 3588152 h 5930267"/>
              <a:gd name="connsiteX15" fmla="*/ 416688 w 9421792"/>
              <a:gd name="connsiteY15" fmla="*/ 3657600 h 5930267"/>
              <a:gd name="connsiteX16" fmla="*/ 486136 w 9421792"/>
              <a:gd name="connsiteY16" fmla="*/ 3889094 h 5930267"/>
              <a:gd name="connsiteX17" fmla="*/ 509286 w 9421792"/>
              <a:gd name="connsiteY17" fmla="*/ 4051139 h 5930267"/>
              <a:gd name="connsiteX18" fmla="*/ 532435 w 9421792"/>
              <a:gd name="connsiteY18" fmla="*/ 4074289 h 5930267"/>
              <a:gd name="connsiteX19" fmla="*/ 578734 w 9421792"/>
              <a:gd name="connsiteY19" fmla="*/ 4143737 h 5930267"/>
              <a:gd name="connsiteX20" fmla="*/ 648182 w 9421792"/>
              <a:gd name="connsiteY20" fmla="*/ 4282633 h 5930267"/>
              <a:gd name="connsiteX21" fmla="*/ 671331 w 9421792"/>
              <a:gd name="connsiteY21" fmla="*/ 4328932 h 5930267"/>
              <a:gd name="connsiteX22" fmla="*/ 833377 w 9421792"/>
              <a:gd name="connsiteY22" fmla="*/ 4467828 h 5930267"/>
              <a:gd name="connsiteX23" fmla="*/ 879676 w 9421792"/>
              <a:gd name="connsiteY23" fmla="*/ 4490977 h 5930267"/>
              <a:gd name="connsiteX24" fmla="*/ 902825 w 9421792"/>
              <a:gd name="connsiteY24" fmla="*/ 4514127 h 5930267"/>
              <a:gd name="connsiteX25" fmla="*/ 925974 w 9421792"/>
              <a:gd name="connsiteY25" fmla="*/ 4560425 h 5930267"/>
              <a:gd name="connsiteX26" fmla="*/ 972273 w 9421792"/>
              <a:gd name="connsiteY26" fmla="*/ 4583575 h 5930267"/>
              <a:gd name="connsiteX27" fmla="*/ 995422 w 9421792"/>
              <a:gd name="connsiteY27" fmla="*/ 4653023 h 5930267"/>
              <a:gd name="connsiteX28" fmla="*/ 1041721 w 9421792"/>
              <a:gd name="connsiteY28" fmla="*/ 4745620 h 5930267"/>
              <a:gd name="connsiteX29" fmla="*/ 1064871 w 9421792"/>
              <a:gd name="connsiteY29" fmla="*/ 4791919 h 5930267"/>
              <a:gd name="connsiteX30" fmla="*/ 1088020 w 9421792"/>
              <a:gd name="connsiteY30" fmla="*/ 4861367 h 5930267"/>
              <a:gd name="connsiteX31" fmla="*/ 1134319 w 9421792"/>
              <a:gd name="connsiteY31" fmla="*/ 4953965 h 5930267"/>
              <a:gd name="connsiteX32" fmla="*/ 1157468 w 9421792"/>
              <a:gd name="connsiteY32" fmla="*/ 5023413 h 5930267"/>
              <a:gd name="connsiteX33" fmla="*/ 1180617 w 9421792"/>
              <a:gd name="connsiteY33" fmla="*/ 5069712 h 5930267"/>
              <a:gd name="connsiteX34" fmla="*/ 1203767 w 9421792"/>
              <a:gd name="connsiteY34" fmla="*/ 5139160 h 5930267"/>
              <a:gd name="connsiteX35" fmla="*/ 1250065 w 9421792"/>
              <a:gd name="connsiteY35" fmla="*/ 5185458 h 5930267"/>
              <a:gd name="connsiteX36" fmla="*/ 1296364 w 9421792"/>
              <a:gd name="connsiteY36" fmla="*/ 5324355 h 5930267"/>
              <a:gd name="connsiteX37" fmla="*/ 1342663 w 9421792"/>
              <a:gd name="connsiteY37" fmla="*/ 5463251 h 5930267"/>
              <a:gd name="connsiteX38" fmla="*/ 1365812 w 9421792"/>
              <a:gd name="connsiteY38" fmla="*/ 5509550 h 5930267"/>
              <a:gd name="connsiteX39" fmla="*/ 1388962 w 9421792"/>
              <a:gd name="connsiteY39" fmla="*/ 5578998 h 5930267"/>
              <a:gd name="connsiteX40" fmla="*/ 1533891 w 9421792"/>
              <a:gd name="connsiteY40" fmla="*/ 5551170 h 5930267"/>
              <a:gd name="connsiteX41" fmla="*/ 1689903 w 9421792"/>
              <a:gd name="connsiteY41" fmla="*/ 5671595 h 5930267"/>
              <a:gd name="connsiteX42" fmla="*/ 2453833 w 9421792"/>
              <a:gd name="connsiteY42" fmla="*/ 5741043 h 5930267"/>
              <a:gd name="connsiteX43" fmla="*/ 2777924 w 9421792"/>
              <a:gd name="connsiteY43" fmla="*/ 5787342 h 5930267"/>
              <a:gd name="connsiteX44" fmla="*/ 3078865 w 9421792"/>
              <a:gd name="connsiteY44" fmla="*/ 5810491 h 5930267"/>
              <a:gd name="connsiteX45" fmla="*/ 3958541 w 9421792"/>
              <a:gd name="connsiteY45" fmla="*/ 5926238 h 5930267"/>
              <a:gd name="connsiteX46" fmla="*/ 4838217 w 9421792"/>
              <a:gd name="connsiteY46" fmla="*/ 5903089 h 5930267"/>
              <a:gd name="connsiteX47" fmla="*/ 5231757 w 9421792"/>
              <a:gd name="connsiteY47" fmla="*/ 5879939 h 5930267"/>
              <a:gd name="connsiteX48" fmla="*/ 6389225 w 9421792"/>
              <a:gd name="connsiteY48" fmla="*/ 5926238 h 5930267"/>
              <a:gd name="connsiteX49" fmla="*/ 7283677 w 9421792"/>
              <a:gd name="connsiteY49" fmla="*/ 5925253 h 5930267"/>
              <a:gd name="connsiteX50" fmla="*/ 7963382 w 9421792"/>
              <a:gd name="connsiteY50" fmla="*/ 5903089 h 5930267"/>
              <a:gd name="connsiteX51" fmla="*/ 8009681 w 9421792"/>
              <a:gd name="connsiteY51" fmla="*/ 5856790 h 5930267"/>
              <a:gd name="connsiteX52" fmla="*/ 8055979 w 9421792"/>
              <a:gd name="connsiteY52" fmla="*/ 5833641 h 5930267"/>
              <a:gd name="connsiteX53" fmla="*/ 8125427 w 9421792"/>
              <a:gd name="connsiteY53" fmla="*/ 5787342 h 5930267"/>
              <a:gd name="connsiteX54" fmla="*/ 8194876 w 9421792"/>
              <a:gd name="connsiteY54" fmla="*/ 5717894 h 5930267"/>
              <a:gd name="connsiteX55" fmla="*/ 8218025 w 9421792"/>
              <a:gd name="connsiteY55" fmla="*/ 5694744 h 5930267"/>
              <a:gd name="connsiteX56" fmla="*/ 8264324 w 9421792"/>
              <a:gd name="connsiteY56" fmla="*/ 5648446 h 5930267"/>
              <a:gd name="connsiteX57" fmla="*/ 8287473 w 9421792"/>
              <a:gd name="connsiteY57" fmla="*/ 5578998 h 5930267"/>
              <a:gd name="connsiteX58" fmla="*/ 8310622 w 9421792"/>
              <a:gd name="connsiteY58" fmla="*/ 5555848 h 5930267"/>
              <a:gd name="connsiteX59" fmla="*/ 8380071 w 9421792"/>
              <a:gd name="connsiteY59" fmla="*/ 5463251 h 5930267"/>
              <a:gd name="connsiteX60" fmla="*/ 8333772 w 9421792"/>
              <a:gd name="connsiteY60" fmla="*/ 5301205 h 5930267"/>
              <a:gd name="connsiteX61" fmla="*/ 8287473 w 9421792"/>
              <a:gd name="connsiteY61" fmla="*/ 5208608 h 5930267"/>
              <a:gd name="connsiteX62" fmla="*/ 8333772 w 9421792"/>
              <a:gd name="connsiteY62" fmla="*/ 4953965 h 5930267"/>
              <a:gd name="connsiteX63" fmla="*/ 8356921 w 9421792"/>
              <a:gd name="connsiteY63" fmla="*/ 4907666 h 5930267"/>
              <a:gd name="connsiteX64" fmla="*/ 8403220 w 9421792"/>
              <a:gd name="connsiteY64" fmla="*/ 4699322 h 5930267"/>
              <a:gd name="connsiteX65" fmla="*/ 8449519 w 9421792"/>
              <a:gd name="connsiteY65" fmla="*/ 4421529 h 5930267"/>
              <a:gd name="connsiteX66" fmla="*/ 8518967 w 9421792"/>
              <a:gd name="connsiteY66" fmla="*/ 4375231 h 5930267"/>
              <a:gd name="connsiteX67" fmla="*/ 8542116 w 9421792"/>
              <a:gd name="connsiteY67" fmla="*/ 4352081 h 5930267"/>
              <a:gd name="connsiteX68" fmla="*/ 8657863 w 9421792"/>
              <a:gd name="connsiteY68" fmla="*/ 4305782 h 5930267"/>
              <a:gd name="connsiteX69" fmla="*/ 8750460 w 9421792"/>
              <a:gd name="connsiteY69" fmla="*/ 4259484 h 5930267"/>
              <a:gd name="connsiteX70" fmla="*/ 8796759 w 9421792"/>
              <a:gd name="connsiteY70" fmla="*/ 4236334 h 5930267"/>
              <a:gd name="connsiteX71" fmla="*/ 8889357 w 9421792"/>
              <a:gd name="connsiteY71" fmla="*/ 4166886 h 5930267"/>
              <a:gd name="connsiteX72" fmla="*/ 8981954 w 9421792"/>
              <a:gd name="connsiteY72" fmla="*/ 4074289 h 5930267"/>
              <a:gd name="connsiteX73" fmla="*/ 9005103 w 9421792"/>
              <a:gd name="connsiteY73" fmla="*/ 4051139 h 5930267"/>
              <a:gd name="connsiteX74" fmla="*/ 9028253 w 9421792"/>
              <a:gd name="connsiteY74" fmla="*/ 3981691 h 5930267"/>
              <a:gd name="connsiteX75" fmla="*/ 9120850 w 9421792"/>
              <a:gd name="connsiteY75" fmla="*/ 3819646 h 5930267"/>
              <a:gd name="connsiteX76" fmla="*/ 9144000 w 9421792"/>
              <a:gd name="connsiteY76" fmla="*/ 3727048 h 5930267"/>
              <a:gd name="connsiteX77" fmla="*/ 9190298 w 9421792"/>
              <a:gd name="connsiteY77" fmla="*/ 3634451 h 5930267"/>
              <a:gd name="connsiteX78" fmla="*/ 9213448 w 9421792"/>
              <a:gd name="connsiteY78" fmla="*/ 3588152 h 5930267"/>
              <a:gd name="connsiteX79" fmla="*/ 9236597 w 9421792"/>
              <a:gd name="connsiteY79" fmla="*/ 3518704 h 5930267"/>
              <a:gd name="connsiteX80" fmla="*/ 9259746 w 9421792"/>
              <a:gd name="connsiteY80" fmla="*/ 3472405 h 5930267"/>
              <a:gd name="connsiteX81" fmla="*/ 9306045 w 9421792"/>
              <a:gd name="connsiteY81" fmla="*/ 3356658 h 5930267"/>
              <a:gd name="connsiteX82" fmla="*/ 9329195 w 9421792"/>
              <a:gd name="connsiteY82" fmla="*/ 3264061 h 5930267"/>
              <a:gd name="connsiteX83" fmla="*/ 9352344 w 9421792"/>
              <a:gd name="connsiteY83" fmla="*/ 3194613 h 5930267"/>
              <a:gd name="connsiteX84" fmla="*/ 9375493 w 9421792"/>
              <a:gd name="connsiteY84" fmla="*/ 3078866 h 5930267"/>
              <a:gd name="connsiteX85" fmla="*/ 9421792 w 9421792"/>
              <a:gd name="connsiteY85" fmla="*/ 2754775 h 5930267"/>
              <a:gd name="connsiteX86" fmla="*/ 9398643 w 9421792"/>
              <a:gd name="connsiteY86" fmla="*/ 1412112 h 5930267"/>
              <a:gd name="connsiteX87" fmla="*/ 9375493 w 9421792"/>
              <a:gd name="connsiteY87" fmla="*/ 1388962 h 5930267"/>
              <a:gd name="connsiteX88" fmla="*/ 9329195 w 9421792"/>
              <a:gd name="connsiteY88" fmla="*/ 1319514 h 5930267"/>
              <a:gd name="connsiteX89" fmla="*/ 9144000 w 9421792"/>
              <a:gd name="connsiteY89" fmla="*/ 1180618 h 5930267"/>
              <a:gd name="connsiteX90" fmla="*/ 9097701 w 9421792"/>
              <a:gd name="connsiteY90" fmla="*/ 1134319 h 5930267"/>
              <a:gd name="connsiteX91" fmla="*/ 9051402 w 9421792"/>
              <a:gd name="connsiteY91" fmla="*/ 1088020 h 5930267"/>
              <a:gd name="connsiteX92" fmla="*/ 9005103 w 9421792"/>
              <a:gd name="connsiteY92" fmla="*/ 1064871 h 5930267"/>
              <a:gd name="connsiteX93" fmla="*/ 8889357 w 9421792"/>
              <a:gd name="connsiteY93" fmla="*/ 925975 h 5930267"/>
              <a:gd name="connsiteX94" fmla="*/ 8796759 w 9421792"/>
              <a:gd name="connsiteY94" fmla="*/ 833377 h 5930267"/>
              <a:gd name="connsiteX95" fmla="*/ 8750460 w 9421792"/>
              <a:gd name="connsiteY95" fmla="*/ 787079 h 5930267"/>
              <a:gd name="connsiteX96" fmla="*/ 8727311 w 9421792"/>
              <a:gd name="connsiteY96" fmla="*/ 763929 h 5930267"/>
              <a:gd name="connsiteX97" fmla="*/ 8681012 w 9421792"/>
              <a:gd name="connsiteY97" fmla="*/ 740780 h 5930267"/>
              <a:gd name="connsiteX98" fmla="*/ 8611564 w 9421792"/>
              <a:gd name="connsiteY98" fmla="*/ 671332 h 5930267"/>
              <a:gd name="connsiteX99" fmla="*/ 8565265 w 9421792"/>
              <a:gd name="connsiteY99" fmla="*/ 648182 h 5930267"/>
              <a:gd name="connsiteX100" fmla="*/ 8518967 w 9421792"/>
              <a:gd name="connsiteY100" fmla="*/ 601884 h 5930267"/>
              <a:gd name="connsiteX101" fmla="*/ 8310622 w 9421792"/>
              <a:gd name="connsiteY101" fmla="*/ 486137 h 5930267"/>
              <a:gd name="connsiteX102" fmla="*/ 8194876 w 9421792"/>
              <a:gd name="connsiteY102" fmla="*/ 462988 h 5930267"/>
              <a:gd name="connsiteX103" fmla="*/ 8055979 w 9421792"/>
              <a:gd name="connsiteY103" fmla="*/ 416689 h 5930267"/>
              <a:gd name="connsiteX104" fmla="*/ 7801336 w 9421792"/>
              <a:gd name="connsiteY104" fmla="*/ 324091 h 5930267"/>
              <a:gd name="connsiteX105" fmla="*/ 7477245 w 9421792"/>
              <a:gd name="connsiteY105" fmla="*/ 277793 h 5930267"/>
              <a:gd name="connsiteX106" fmla="*/ 7176303 w 9421792"/>
              <a:gd name="connsiteY106" fmla="*/ 231494 h 5930267"/>
              <a:gd name="connsiteX107" fmla="*/ 7037407 w 9421792"/>
              <a:gd name="connsiteY107" fmla="*/ 185195 h 5930267"/>
              <a:gd name="connsiteX108" fmla="*/ 6944810 w 9421792"/>
              <a:gd name="connsiteY108" fmla="*/ 162046 h 5930267"/>
              <a:gd name="connsiteX109" fmla="*/ 6898511 w 9421792"/>
              <a:gd name="connsiteY109" fmla="*/ 138896 h 5930267"/>
              <a:gd name="connsiteX110" fmla="*/ 6759615 w 9421792"/>
              <a:gd name="connsiteY110" fmla="*/ 115747 h 5930267"/>
              <a:gd name="connsiteX111" fmla="*/ 6412374 w 9421792"/>
              <a:gd name="connsiteY111" fmla="*/ 138896 h 5930267"/>
              <a:gd name="connsiteX112" fmla="*/ 6296627 w 9421792"/>
              <a:gd name="connsiteY112" fmla="*/ 162046 h 5930267"/>
              <a:gd name="connsiteX113" fmla="*/ 5810491 w 9421792"/>
              <a:gd name="connsiteY113" fmla="*/ 138896 h 5930267"/>
              <a:gd name="connsiteX114" fmla="*/ 5648445 w 9421792"/>
              <a:gd name="connsiteY114" fmla="*/ 115747 h 5930267"/>
              <a:gd name="connsiteX115" fmla="*/ 5092860 w 9421792"/>
              <a:gd name="connsiteY115" fmla="*/ 162046 h 5930267"/>
              <a:gd name="connsiteX116" fmla="*/ 4259483 w 9421792"/>
              <a:gd name="connsiteY116" fmla="*/ 185195 h 5930267"/>
              <a:gd name="connsiteX117" fmla="*/ 3171463 w 9421792"/>
              <a:gd name="connsiteY117" fmla="*/ 162046 h 5930267"/>
              <a:gd name="connsiteX118" fmla="*/ 3125164 w 9421792"/>
              <a:gd name="connsiteY118" fmla="*/ 138896 h 5930267"/>
              <a:gd name="connsiteX119" fmla="*/ 2847372 w 9421792"/>
              <a:gd name="connsiteY119" fmla="*/ 92598 h 5930267"/>
              <a:gd name="connsiteX120" fmla="*/ 2569579 w 9421792"/>
              <a:gd name="connsiteY120" fmla="*/ 69448 h 5930267"/>
              <a:gd name="connsiteX121" fmla="*/ 2222339 w 9421792"/>
              <a:gd name="connsiteY121" fmla="*/ 23150 h 5930267"/>
              <a:gd name="connsiteX122" fmla="*/ 1990845 w 9421792"/>
              <a:gd name="connsiteY122" fmla="*/ 0 h 5930267"/>
              <a:gd name="connsiteX123" fmla="*/ 1713053 w 9421792"/>
              <a:gd name="connsiteY123" fmla="*/ 23150 h 5930267"/>
              <a:gd name="connsiteX124" fmla="*/ 1504708 w 9421792"/>
              <a:gd name="connsiteY124" fmla="*/ 92598 h 5930267"/>
              <a:gd name="connsiteX125" fmla="*/ 1435260 w 9421792"/>
              <a:gd name="connsiteY125" fmla="*/ 115747 h 5930267"/>
              <a:gd name="connsiteX126" fmla="*/ 1365812 w 9421792"/>
              <a:gd name="connsiteY126" fmla="*/ 138896 h 5930267"/>
              <a:gd name="connsiteX127" fmla="*/ 1273215 w 9421792"/>
              <a:gd name="connsiteY127" fmla="*/ 162046 h 5930267"/>
              <a:gd name="connsiteX128" fmla="*/ 1226916 w 9421792"/>
              <a:gd name="connsiteY128" fmla="*/ 185195 h 5930267"/>
              <a:gd name="connsiteX129" fmla="*/ 1088020 w 9421792"/>
              <a:gd name="connsiteY129" fmla="*/ 208344 h 5930267"/>
              <a:gd name="connsiteX130" fmla="*/ 1018572 w 9421792"/>
              <a:gd name="connsiteY130" fmla="*/ 231494 h 5930267"/>
              <a:gd name="connsiteX131" fmla="*/ 787078 w 9421792"/>
              <a:gd name="connsiteY131" fmla="*/ 300942 h 5930267"/>
              <a:gd name="connsiteX132" fmla="*/ 740779 w 9421792"/>
              <a:gd name="connsiteY132" fmla="*/ 324091 h 5930267"/>
              <a:gd name="connsiteX133" fmla="*/ 555584 w 9421792"/>
              <a:gd name="connsiteY133" fmla="*/ 370390 h 5930267"/>
              <a:gd name="connsiteX134" fmla="*/ 509286 w 9421792"/>
              <a:gd name="connsiteY134" fmla="*/ 393539 h 5930267"/>
              <a:gd name="connsiteX135" fmla="*/ 393539 w 9421792"/>
              <a:gd name="connsiteY135" fmla="*/ 347241 h 5930267"/>
              <a:gd name="connsiteX0" fmla="*/ 347240 w 9421792"/>
              <a:gd name="connsiteY0" fmla="*/ 277793 h 5930267"/>
              <a:gd name="connsiteX1" fmla="*/ 347240 w 9421792"/>
              <a:gd name="connsiteY1" fmla="*/ 1296365 h 5930267"/>
              <a:gd name="connsiteX2" fmla="*/ 324091 w 9421792"/>
              <a:gd name="connsiteY2" fmla="*/ 1365813 h 5930267"/>
              <a:gd name="connsiteX3" fmla="*/ 277792 w 9421792"/>
              <a:gd name="connsiteY3" fmla="*/ 1643605 h 5930267"/>
              <a:gd name="connsiteX4" fmla="*/ 231493 w 9421792"/>
              <a:gd name="connsiteY4" fmla="*/ 1759352 h 5930267"/>
              <a:gd name="connsiteX5" fmla="*/ 208344 w 9421792"/>
              <a:gd name="connsiteY5" fmla="*/ 1805651 h 5930267"/>
              <a:gd name="connsiteX6" fmla="*/ 115746 w 9421792"/>
              <a:gd name="connsiteY6" fmla="*/ 2106593 h 5930267"/>
              <a:gd name="connsiteX7" fmla="*/ 46298 w 9421792"/>
              <a:gd name="connsiteY7" fmla="*/ 2314937 h 5930267"/>
              <a:gd name="connsiteX8" fmla="*/ 23149 w 9421792"/>
              <a:gd name="connsiteY8" fmla="*/ 2476982 h 5930267"/>
              <a:gd name="connsiteX9" fmla="*/ 0 w 9421792"/>
              <a:gd name="connsiteY9" fmla="*/ 2615879 h 5930267"/>
              <a:gd name="connsiteX10" fmla="*/ 23149 w 9421792"/>
              <a:gd name="connsiteY10" fmla="*/ 3055717 h 5930267"/>
              <a:gd name="connsiteX11" fmla="*/ 162045 w 9421792"/>
              <a:gd name="connsiteY11" fmla="*/ 3287210 h 5930267"/>
              <a:gd name="connsiteX12" fmla="*/ 254643 w 9421792"/>
              <a:gd name="connsiteY12" fmla="*/ 3426106 h 5930267"/>
              <a:gd name="connsiteX13" fmla="*/ 324091 w 9421792"/>
              <a:gd name="connsiteY13" fmla="*/ 3495555 h 5930267"/>
              <a:gd name="connsiteX14" fmla="*/ 370390 w 9421792"/>
              <a:gd name="connsiteY14" fmla="*/ 3588152 h 5930267"/>
              <a:gd name="connsiteX15" fmla="*/ 416688 w 9421792"/>
              <a:gd name="connsiteY15" fmla="*/ 3657600 h 5930267"/>
              <a:gd name="connsiteX16" fmla="*/ 486136 w 9421792"/>
              <a:gd name="connsiteY16" fmla="*/ 3889094 h 5930267"/>
              <a:gd name="connsiteX17" fmla="*/ 509286 w 9421792"/>
              <a:gd name="connsiteY17" fmla="*/ 4051139 h 5930267"/>
              <a:gd name="connsiteX18" fmla="*/ 532435 w 9421792"/>
              <a:gd name="connsiteY18" fmla="*/ 4074289 h 5930267"/>
              <a:gd name="connsiteX19" fmla="*/ 578734 w 9421792"/>
              <a:gd name="connsiteY19" fmla="*/ 4143737 h 5930267"/>
              <a:gd name="connsiteX20" fmla="*/ 648182 w 9421792"/>
              <a:gd name="connsiteY20" fmla="*/ 4282633 h 5930267"/>
              <a:gd name="connsiteX21" fmla="*/ 671331 w 9421792"/>
              <a:gd name="connsiteY21" fmla="*/ 4328932 h 5930267"/>
              <a:gd name="connsiteX22" fmla="*/ 833377 w 9421792"/>
              <a:gd name="connsiteY22" fmla="*/ 4467828 h 5930267"/>
              <a:gd name="connsiteX23" fmla="*/ 879676 w 9421792"/>
              <a:gd name="connsiteY23" fmla="*/ 4490977 h 5930267"/>
              <a:gd name="connsiteX24" fmla="*/ 902825 w 9421792"/>
              <a:gd name="connsiteY24" fmla="*/ 4514127 h 5930267"/>
              <a:gd name="connsiteX25" fmla="*/ 925974 w 9421792"/>
              <a:gd name="connsiteY25" fmla="*/ 4560425 h 5930267"/>
              <a:gd name="connsiteX26" fmla="*/ 972273 w 9421792"/>
              <a:gd name="connsiteY26" fmla="*/ 4583575 h 5930267"/>
              <a:gd name="connsiteX27" fmla="*/ 995422 w 9421792"/>
              <a:gd name="connsiteY27" fmla="*/ 4653023 h 5930267"/>
              <a:gd name="connsiteX28" fmla="*/ 1041721 w 9421792"/>
              <a:gd name="connsiteY28" fmla="*/ 4745620 h 5930267"/>
              <a:gd name="connsiteX29" fmla="*/ 1064871 w 9421792"/>
              <a:gd name="connsiteY29" fmla="*/ 4791919 h 5930267"/>
              <a:gd name="connsiteX30" fmla="*/ 1088020 w 9421792"/>
              <a:gd name="connsiteY30" fmla="*/ 4861367 h 5930267"/>
              <a:gd name="connsiteX31" fmla="*/ 1134319 w 9421792"/>
              <a:gd name="connsiteY31" fmla="*/ 4953965 h 5930267"/>
              <a:gd name="connsiteX32" fmla="*/ 1157468 w 9421792"/>
              <a:gd name="connsiteY32" fmla="*/ 5023413 h 5930267"/>
              <a:gd name="connsiteX33" fmla="*/ 1180617 w 9421792"/>
              <a:gd name="connsiteY33" fmla="*/ 5069712 h 5930267"/>
              <a:gd name="connsiteX34" fmla="*/ 1203767 w 9421792"/>
              <a:gd name="connsiteY34" fmla="*/ 5139160 h 5930267"/>
              <a:gd name="connsiteX35" fmla="*/ 1250065 w 9421792"/>
              <a:gd name="connsiteY35" fmla="*/ 5185458 h 5930267"/>
              <a:gd name="connsiteX36" fmla="*/ 1296364 w 9421792"/>
              <a:gd name="connsiteY36" fmla="*/ 5324355 h 5930267"/>
              <a:gd name="connsiteX37" fmla="*/ 1342663 w 9421792"/>
              <a:gd name="connsiteY37" fmla="*/ 5463251 h 5930267"/>
              <a:gd name="connsiteX38" fmla="*/ 1365812 w 9421792"/>
              <a:gd name="connsiteY38" fmla="*/ 5509550 h 5930267"/>
              <a:gd name="connsiteX39" fmla="*/ 834486 w 9421792"/>
              <a:gd name="connsiteY39" fmla="*/ 5578998 h 5930267"/>
              <a:gd name="connsiteX40" fmla="*/ 1533891 w 9421792"/>
              <a:gd name="connsiteY40" fmla="*/ 5551170 h 5930267"/>
              <a:gd name="connsiteX41" fmla="*/ 1689903 w 9421792"/>
              <a:gd name="connsiteY41" fmla="*/ 5671595 h 5930267"/>
              <a:gd name="connsiteX42" fmla="*/ 2453833 w 9421792"/>
              <a:gd name="connsiteY42" fmla="*/ 5741043 h 5930267"/>
              <a:gd name="connsiteX43" fmla="*/ 2777924 w 9421792"/>
              <a:gd name="connsiteY43" fmla="*/ 5787342 h 5930267"/>
              <a:gd name="connsiteX44" fmla="*/ 3078865 w 9421792"/>
              <a:gd name="connsiteY44" fmla="*/ 5810491 h 5930267"/>
              <a:gd name="connsiteX45" fmla="*/ 3958541 w 9421792"/>
              <a:gd name="connsiteY45" fmla="*/ 5926238 h 5930267"/>
              <a:gd name="connsiteX46" fmla="*/ 4838217 w 9421792"/>
              <a:gd name="connsiteY46" fmla="*/ 5903089 h 5930267"/>
              <a:gd name="connsiteX47" fmla="*/ 5231757 w 9421792"/>
              <a:gd name="connsiteY47" fmla="*/ 5879939 h 5930267"/>
              <a:gd name="connsiteX48" fmla="*/ 6389225 w 9421792"/>
              <a:gd name="connsiteY48" fmla="*/ 5926238 h 5930267"/>
              <a:gd name="connsiteX49" fmla="*/ 7283677 w 9421792"/>
              <a:gd name="connsiteY49" fmla="*/ 5925253 h 5930267"/>
              <a:gd name="connsiteX50" fmla="*/ 7963382 w 9421792"/>
              <a:gd name="connsiteY50" fmla="*/ 5903089 h 5930267"/>
              <a:gd name="connsiteX51" fmla="*/ 8009681 w 9421792"/>
              <a:gd name="connsiteY51" fmla="*/ 5856790 h 5930267"/>
              <a:gd name="connsiteX52" fmla="*/ 8055979 w 9421792"/>
              <a:gd name="connsiteY52" fmla="*/ 5833641 h 5930267"/>
              <a:gd name="connsiteX53" fmla="*/ 8125427 w 9421792"/>
              <a:gd name="connsiteY53" fmla="*/ 5787342 h 5930267"/>
              <a:gd name="connsiteX54" fmla="*/ 8194876 w 9421792"/>
              <a:gd name="connsiteY54" fmla="*/ 5717894 h 5930267"/>
              <a:gd name="connsiteX55" fmla="*/ 8218025 w 9421792"/>
              <a:gd name="connsiteY55" fmla="*/ 5694744 h 5930267"/>
              <a:gd name="connsiteX56" fmla="*/ 8264324 w 9421792"/>
              <a:gd name="connsiteY56" fmla="*/ 5648446 h 5930267"/>
              <a:gd name="connsiteX57" fmla="*/ 8287473 w 9421792"/>
              <a:gd name="connsiteY57" fmla="*/ 5578998 h 5930267"/>
              <a:gd name="connsiteX58" fmla="*/ 8310622 w 9421792"/>
              <a:gd name="connsiteY58" fmla="*/ 5555848 h 5930267"/>
              <a:gd name="connsiteX59" fmla="*/ 8380071 w 9421792"/>
              <a:gd name="connsiteY59" fmla="*/ 5463251 h 5930267"/>
              <a:gd name="connsiteX60" fmla="*/ 8333772 w 9421792"/>
              <a:gd name="connsiteY60" fmla="*/ 5301205 h 5930267"/>
              <a:gd name="connsiteX61" fmla="*/ 8287473 w 9421792"/>
              <a:gd name="connsiteY61" fmla="*/ 5208608 h 5930267"/>
              <a:gd name="connsiteX62" fmla="*/ 8333772 w 9421792"/>
              <a:gd name="connsiteY62" fmla="*/ 4953965 h 5930267"/>
              <a:gd name="connsiteX63" fmla="*/ 8356921 w 9421792"/>
              <a:gd name="connsiteY63" fmla="*/ 4907666 h 5930267"/>
              <a:gd name="connsiteX64" fmla="*/ 8403220 w 9421792"/>
              <a:gd name="connsiteY64" fmla="*/ 4699322 h 5930267"/>
              <a:gd name="connsiteX65" fmla="*/ 8449519 w 9421792"/>
              <a:gd name="connsiteY65" fmla="*/ 4421529 h 5930267"/>
              <a:gd name="connsiteX66" fmla="*/ 8518967 w 9421792"/>
              <a:gd name="connsiteY66" fmla="*/ 4375231 h 5930267"/>
              <a:gd name="connsiteX67" fmla="*/ 8542116 w 9421792"/>
              <a:gd name="connsiteY67" fmla="*/ 4352081 h 5930267"/>
              <a:gd name="connsiteX68" fmla="*/ 8657863 w 9421792"/>
              <a:gd name="connsiteY68" fmla="*/ 4305782 h 5930267"/>
              <a:gd name="connsiteX69" fmla="*/ 8750460 w 9421792"/>
              <a:gd name="connsiteY69" fmla="*/ 4259484 h 5930267"/>
              <a:gd name="connsiteX70" fmla="*/ 8796759 w 9421792"/>
              <a:gd name="connsiteY70" fmla="*/ 4236334 h 5930267"/>
              <a:gd name="connsiteX71" fmla="*/ 8889357 w 9421792"/>
              <a:gd name="connsiteY71" fmla="*/ 4166886 h 5930267"/>
              <a:gd name="connsiteX72" fmla="*/ 8981954 w 9421792"/>
              <a:gd name="connsiteY72" fmla="*/ 4074289 h 5930267"/>
              <a:gd name="connsiteX73" fmla="*/ 9005103 w 9421792"/>
              <a:gd name="connsiteY73" fmla="*/ 4051139 h 5930267"/>
              <a:gd name="connsiteX74" fmla="*/ 9028253 w 9421792"/>
              <a:gd name="connsiteY74" fmla="*/ 3981691 h 5930267"/>
              <a:gd name="connsiteX75" fmla="*/ 9120850 w 9421792"/>
              <a:gd name="connsiteY75" fmla="*/ 3819646 h 5930267"/>
              <a:gd name="connsiteX76" fmla="*/ 9144000 w 9421792"/>
              <a:gd name="connsiteY76" fmla="*/ 3727048 h 5930267"/>
              <a:gd name="connsiteX77" fmla="*/ 9190298 w 9421792"/>
              <a:gd name="connsiteY77" fmla="*/ 3634451 h 5930267"/>
              <a:gd name="connsiteX78" fmla="*/ 9213448 w 9421792"/>
              <a:gd name="connsiteY78" fmla="*/ 3588152 h 5930267"/>
              <a:gd name="connsiteX79" fmla="*/ 9236597 w 9421792"/>
              <a:gd name="connsiteY79" fmla="*/ 3518704 h 5930267"/>
              <a:gd name="connsiteX80" fmla="*/ 9259746 w 9421792"/>
              <a:gd name="connsiteY80" fmla="*/ 3472405 h 5930267"/>
              <a:gd name="connsiteX81" fmla="*/ 9306045 w 9421792"/>
              <a:gd name="connsiteY81" fmla="*/ 3356658 h 5930267"/>
              <a:gd name="connsiteX82" fmla="*/ 9329195 w 9421792"/>
              <a:gd name="connsiteY82" fmla="*/ 3264061 h 5930267"/>
              <a:gd name="connsiteX83" fmla="*/ 9352344 w 9421792"/>
              <a:gd name="connsiteY83" fmla="*/ 3194613 h 5930267"/>
              <a:gd name="connsiteX84" fmla="*/ 9375493 w 9421792"/>
              <a:gd name="connsiteY84" fmla="*/ 3078866 h 5930267"/>
              <a:gd name="connsiteX85" fmla="*/ 9421792 w 9421792"/>
              <a:gd name="connsiteY85" fmla="*/ 2754775 h 5930267"/>
              <a:gd name="connsiteX86" fmla="*/ 9398643 w 9421792"/>
              <a:gd name="connsiteY86" fmla="*/ 1412112 h 5930267"/>
              <a:gd name="connsiteX87" fmla="*/ 9375493 w 9421792"/>
              <a:gd name="connsiteY87" fmla="*/ 1388962 h 5930267"/>
              <a:gd name="connsiteX88" fmla="*/ 9329195 w 9421792"/>
              <a:gd name="connsiteY88" fmla="*/ 1319514 h 5930267"/>
              <a:gd name="connsiteX89" fmla="*/ 9144000 w 9421792"/>
              <a:gd name="connsiteY89" fmla="*/ 1180618 h 5930267"/>
              <a:gd name="connsiteX90" fmla="*/ 9097701 w 9421792"/>
              <a:gd name="connsiteY90" fmla="*/ 1134319 h 5930267"/>
              <a:gd name="connsiteX91" fmla="*/ 9051402 w 9421792"/>
              <a:gd name="connsiteY91" fmla="*/ 1088020 h 5930267"/>
              <a:gd name="connsiteX92" fmla="*/ 9005103 w 9421792"/>
              <a:gd name="connsiteY92" fmla="*/ 1064871 h 5930267"/>
              <a:gd name="connsiteX93" fmla="*/ 8889357 w 9421792"/>
              <a:gd name="connsiteY93" fmla="*/ 925975 h 5930267"/>
              <a:gd name="connsiteX94" fmla="*/ 8796759 w 9421792"/>
              <a:gd name="connsiteY94" fmla="*/ 833377 h 5930267"/>
              <a:gd name="connsiteX95" fmla="*/ 8750460 w 9421792"/>
              <a:gd name="connsiteY95" fmla="*/ 787079 h 5930267"/>
              <a:gd name="connsiteX96" fmla="*/ 8727311 w 9421792"/>
              <a:gd name="connsiteY96" fmla="*/ 763929 h 5930267"/>
              <a:gd name="connsiteX97" fmla="*/ 8681012 w 9421792"/>
              <a:gd name="connsiteY97" fmla="*/ 740780 h 5930267"/>
              <a:gd name="connsiteX98" fmla="*/ 8611564 w 9421792"/>
              <a:gd name="connsiteY98" fmla="*/ 671332 h 5930267"/>
              <a:gd name="connsiteX99" fmla="*/ 8565265 w 9421792"/>
              <a:gd name="connsiteY99" fmla="*/ 648182 h 5930267"/>
              <a:gd name="connsiteX100" fmla="*/ 8518967 w 9421792"/>
              <a:gd name="connsiteY100" fmla="*/ 601884 h 5930267"/>
              <a:gd name="connsiteX101" fmla="*/ 8310622 w 9421792"/>
              <a:gd name="connsiteY101" fmla="*/ 486137 h 5930267"/>
              <a:gd name="connsiteX102" fmla="*/ 8194876 w 9421792"/>
              <a:gd name="connsiteY102" fmla="*/ 462988 h 5930267"/>
              <a:gd name="connsiteX103" fmla="*/ 8055979 w 9421792"/>
              <a:gd name="connsiteY103" fmla="*/ 416689 h 5930267"/>
              <a:gd name="connsiteX104" fmla="*/ 7801336 w 9421792"/>
              <a:gd name="connsiteY104" fmla="*/ 324091 h 5930267"/>
              <a:gd name="connsiteX105" fmla="*/ 7477245 w 9421792"/>
              <a:gd name="connsiteY105" fmla="*/ 277793 h 5930267"/>
              <a:gd name="connsiteX106" fmla="*/ 7176303 w 9421792"/>
              <a:gd name="connsiteY106" fmla="*/ 231494 h 5930267"/>
              <a:gd name="connsiteX107" fmla="*/ 7037407 w 9421792"/>
              <a:gd name="connsiteY107" fmla="*/ 185195 h 5930267"/>
              <a:gd name="connsiteX108" fmla="*/ 6944810 w 9421792"/>
              <a:gd name="connsiteY108" fmla="*/ 162046 h 5930267"/>
              <a:gd name="connsiteX109" fmla="*/ 6898511 w 9421792"/>
              <a:gd name="connsiteY109" fmla="*/ 138896 h 5930267"/>
              <a:gd name="connsiteX110" fmla="*/ 6759615 w 9421792"/>
              <a:gd name="connsiteY110" fmla="*/ 115747 h 5930267"/>
              <a:gd name="connsiteX111" fmla="*/ 6412374 w 9421792"/>
              <a:gd name="connsiteY111" fmla="*/ 138896 h 5930267"/>
              <a:gd name="connsiteX112" fmla="*/ 6296627 w 9421792"/>
              <a:gd name="connsiteY112" fmla="*/ 162046 h 5930267"/>
              <a:gd name="connsiteX113" fmla="*/ 5810491 w 9421792"/>
              <a:gd name="connsiteY113" fmla="*/ 138896 h 5930267"/>
              <a:gd name="connsiteX114" fmla="*/ 5648445 w 9421792"/>
              <a:gd name="connsiteY114" fmla="*/ 115747 h 5930267"/>
              <a:gd name="connsiteX115" fmla="*/ 5092860 w 9421792"/>
              <a:gd name="connsiteY115" fmla="*/ 162046 h 5930267"/>
              <a:gd name="connsiteX116" fmla="*/ 4259483 w 9421792"/>
              <a:gd name="connsiteY116" fmla="*/ 185195 h 5930267"/>
              <a:gd name="connsiteX117" fmla="*/ 3171463 w 9421792"/>
              <a:gd name="connsiteY117" fmla="*/ 162046 h 5930267"/>
              <a:gd name="connsiteX118" fmla="*/ 3125164 w 9421792"/>
              <a:gd name="connsiteY118" fmla="*/ 138896 h 5930267"/>
              <a:gd name="connsiteX119" fmla="*/ 2847372 w 9421792"/>
              <a:gd name="connsiteY119" fmla="*/ 92598 h 5930267"/>
              <a:gd name="connsiteX120" fmla="*/ 2569579 w 9421792"/>
              <a:gd name="connsiteY120" fmla="*/ 69448 h 5930267"/>
              <a:gd name="connsiteX121" fmla="*/ 2222339 w 9421792"/>
              <a:gd name="connsiteY121" fmla="*/ 23150 h 5930267"/>
              <a:gd name="connsiteX122" fmla="*/ 1990845 w 9421792"/>
              <a:gd name="connsiteY122" fmla="*/ 0 h 5930267"/>
              <a:gd name="connsiteX123" fmla="*/ 1713053 w 9421792"/>
              <a:gd name="connsiteY123" fmla="*/ 23150 h 5930267"/>
              <a:gd name="connsiteX124" fmla="*/ 1504708 w 9421792"/>
              <a:gd name="connsiteY124" fmla="*/ 92598 h 5930267"/>
              <a:gd name="connsiteX125" fmla="*/ 1435260 w 9421792"/>
              <a:gd name="connsiteY125" fmla="*/ 115747 h 5930267"/>
              <a:gd name="connsiteX126" fmla="*/ 1365812 w 9421792"/>
              <a:gd name="connsiteY126" fmla="*/ 138896 h 5930267"/>
              <a:gd name="connsiteX127" fmla="*/ 1273215 w 9421792"/>
              <a:gd name="connsiteY127" fmla="*/ 162046 h 5930267"/>
              <a:gd name="connsiteX128" fmla="*/ 1226916 w 9421792"/>
              <a:gd name="connsiteY128" fmla="*/ 185195 h 5930267"/>
              <a:gd name="connsiteX129" fmla="*/ 1088020 w 9421792"/>
              <a:gd name="connsiteY129" fmla="*/ 208344 h 5930267"/>
              <a:gd name="connsiteX130" fmla="*/ 1018572 w 9421792"/>
              <a:gd name="connsiteY130" fmla="*/ 231494 h 5930267"/>
              <a:gd name="connsiteX131" fmla="*/ 787078 w 9421792"/>
              <a:gd name="connsiteY131" fmla="*/ 300942 h 5930267"/>
              <a:gd name="connsiteX132" fmla="*/ 740779 w 9421792"/>
              <a:gd name="connsiteY132" fmla="*/ 324091 h 5930267"/>
              <a:gd name="connsiteX133" fmla="*/ 555584 w 9421792"/>
              <a:gd name="connsiteY133" fmla="*/ 370390 h 5930267"/>
              <a:gd name="connsiteX134" fmla="*/ 509286 w 9421792"/>
              <a:gd name="connsiteY134" fmla="*/ 393539 h 5930267"/>
              <a:gd name="connsiteX135" fmla="*/ 393539 w 9421792"/>
              <a:gd name="connsiteY135" fmla="*/ 347241 h 5930267"/>
              <a:gd name="connsiteX0" fmla="*/ 347240 w 9421792"/>
              <a:gd name="connsiteY0" fmla="*/ 277793 h 5930267"/>
              <a:gd name="connsiteX1" fmla="*/ 347240 w 9421792"/>
              <a:gd name="connsiteY1" fmla="*/ 1296365 h 5930267"/>
              <a:gd name="connsiteX2" fmla="*/ 324091 w 9421792"/>
              <a:gd name="connsiteY2" fmla="*/ 1365813 h 5930267"/>
              <a:gd name="connsiteX3" fmla="*/ 277792 w 9421792"/>
              <a:gd name="connsiteY3" fmla="*/ 1643605 h 5930267"/>
              <a:gd name="connsiteX4" fmla="*/ 231493 w 9421792"/>
              <a:gd name="connsiteY4" fmla="*/ 1759352 h 5930267"/>
              <a:gd name="connsiteX5" fmla="*/ 208344 w 9421792"/>
              <a:gd name="connsiteY5" fmla="*/ 1805651 h 5930267"/>
              <a:gd name="connsiteX6" fmla="*/ 115746 w 9421792"/>
              <a:gd name="connsiteY6" fmla="*/ 2106593 h 5930267"/>
              <a:gd name="connsiteX7" fmla="*/ 46298 w 9421792"/>
              <a:gd name="connsiteY7" fmla="*/ 2314937 h 5930267"/>
              <a:gd name="connsiteX8" fmla="*/ 23149 w 9421792"/>
              <a:gd name="connsiteY8" fmla="*/ 2476982 h 5930267"/>
              <a:gd name="connsiteX9" fmla="*/ 0 w 9421792"/>
              <a:gd name="connsiteY9" fmla="*/ 2615879 h 5930267"/>
              <a:gd name="connsiteX10" fmla="*/ 23149 w 9421792"/>
              <a:gd name="connsiteY10" fmla="*/ 3055717 h 5930267"/>
              <a:gd name="connsiteX11" fmla="*/ 162045 w 9421792"/>
              <a:gd name="connsiteY11" fmla="*/ 3287210 h 5930267"/>
              <a:gd name="connsiteX12" fmla="*/ 254643 w 9421792"/>
              <a:gd name="connsiteY12" fmla="*/ 3426106 h 5930267"/>
              <a:gd name="connsiteX13" fmla="*/ 324091 w 9421792"/>
              <a:gd name="connsiteY13" fmla="*/ 3495555 h 5930267"/>
              <a:gd name="connsiteX14" fmla="*/ 370390 w 9421792"/>
              <a:gd name="connsiteY14" fmla="*/ 3588152 h 5930267"/>
              <a:gd name="connsiteX15" fmla="*/ 416688 w 9421792"/>
              <a:gd name="connsiteY15" fmla="*/ 3657600 h 5930267"/>
              <a:gd name="connsiteX16" fmla="*/ 486136 w 9421792"/>
              <a:gd name="connsiteY16" fmla="*/ 3889094 h 5930267"/>
              <a:gd name="connsiteX17" fmla="*/ 509286 w 9421792"/>
              <a:gd name="connsiteY17" fmla="*/ 4051139 h 5930267"/>
              <a:gd name="connsiteX18" fmla="*/ 532435 w 9421792"/>
              <a:gd name="connsiteY18" fmla="*/ 4074289 h 5930267"/>
              <a:gd name="connsiteX19" fmla="*/ 648182 w 9421792"/>
              <a:gd name="connsiteY19" fmla="*/ 4282633 h 5930267"/>
              <a:gd name="connsiteX20" fmla="*/ 671331 w 9421792"/>
              <a:gd name="connsiteY20" fmla="*/ 4328932 h 5930267"/>
              <a:gd name="connsiteX21" fmla="*/ 833377 w 9421792"/>
              <a:gd name="connsiteY21" fmla="*/ 4467828 h 5930267"/>
              <a:gd name="connsiteX22" fmla="*/ 879676 w 9421792"/>
              <a:gd name="connsiteY22" fmla="*/ 4490977 h 5930267"/>
              <a:gd name="connsiteX23" fmla="*/ 902825 w 9421792"/>
              <a:gd name="connsiteY23" fmla="*/ 4514127 h 5930267"/>
              <a:gd name="connsiteX24" fmla="*/ 925974 w 9421792"/>
              <a:gd name="connsiteY24" fmla="*/ 4560425 h 5930267"/>
              <a:gd name="connsiteX25" fmla="*/ 972273 w 9421792"/>
              <a:gd name="connsiteY25" fmla="*/ 4583575 h 5930267"/>
              <a:gd name="connsiteX26" fmla="*/ 995422 w 9421792"/>
              <a:gd name="connsiteY26" fmla="*/ 4653023 h 5930267"/>
              <a:gd name="connsiteX27" fmla="*/ 1041721 w 9421792"/>
              <a:gd name="connsiteY27" fmla="*/ 4745620 h 5930267"/>
              <a:gd name="connsiteX28" fmla="*/ 1064871 w 9421792"/>
              <a:gd name="connsiteY28" fmla="*/ 4791919 h 5930267"/>
              <a:gd name="connsiteX29" fmla="*/ 1088020 w 9421792"/>
              <a:gd name="connsiteY29" fmla="*/ 4861367 h 5930267"/>
              <a:gd name="connsiteX30" fmla="*/ 1134319 w 9421792"/>
              <a:gd name="connsiteY30" fmla="*/ 4953965 h 5930267"/>
              <a:gd name="connsiteX31" fmla="*/ 1157468 w 9421792"/>
              <a:gd name="connsiteY31" fmla="*/ 5023413 h 5930267"/>
              <a:gd name="connsiteX32" fmla="*/ 1180617 w 9421792"/>
              <a:gd name="connsiteY32" fmla="*/ 5069712 h 5930267"/>
              <a:gd name="connsiteX33" fmla="*/ 1203767 w 9421792"/>
              <a:gd name="connsiteY33" fmla="*/ 5139160 h 5930267"/>
              <a:gd name="connsiteX34" fmla="*/ 1250065 w 9421792"/>
              <a:gd name="connsiteY34" fmla="*/ 5185458 h 5930267"/>
              <a:gd name="connsiteX35" fmla="*/ 1296364 w 9421792"/>
              <a:gd name="connsiteY35" fmla="*/ 5324355 h 5930267"/>
              <a:gd name="connsiteX36" fmla="*/ 1342663 w 9421792"/>
              <a:gd name="connsiteY36" fmla="*/ 5463251 h 5930267"/>
              <a:gd name="connsiteX37" fmla="*/ 1365812 w 9421792"/>
              <a:gd name="connsiteY37" fmla="*/ 5509550 h 5930267"/>
              <a:gd name="connsiteX38" fmla="*/ 834486 w 9421792"/>
              <a:gd name="connsiteY38" fmla="*/ 5578998 h 5930267"/>
              <a:gd name="connsiteX39" fmla="*/ 1533891 w 9421792"/>
              <a:gd name="connsiteY39" fmla="*/ 5551170 h 5930267"/>
              <a:gd name="connsiteX40" fmla="*/ 1689903 w 9421792"/>
              <a:gd name="connsiteY40" fmla="*/ 5671595 h 5930267"/>
              <a:gd name="connsiteX41" fmla="*/ 2453833 w 9421792"/>
              <a:gd name="connsiteY41" fmla="*/ 5741043 h 5930267"/>
              <a:gd name="connsiteX42" fmla="*/ 2777924 w 9421792"/>
              <a:gd name="connsiteY42" fmla="*/ 5787342 h 5930267"/>
              <a:gd name="connsiteX43" fmla="*/ 3078865 w 9421792"/>
              <a:gd name="connsiteY43" fmla="*/ 5810491 h 5930267"/>
              <a:gd name="connsiteX44" fmla="*/ 3958541 w 9421792"/>
              <a:gd name="connsiteY44" fmla="*/ 5926238 h 5930267"/>
              <a:gd name="connsiteX45" fmla="*/ 4838217 w 9421792"/>
              <a:gd name="connsiteY45" fmla="*/ 5903089 h 5930267"/>
              <a:gd name="connsiteX46" fmla="*/ 5231757 w 9421792"/>
              <a:gd name="connsiteY46" fmla="*/ 5879939 h 5930267"/>
              <a:gd name="connsiteX47" fmla="*/ 6389225 w 9421792"/>
              <a:gd name="connsiteY47" fmla="*/ 5926238 h 5930267"/>
              <a:gd name="connsiteX48" fmla="*/ 7283677 w 9421792"/>
              <a:gd name="connsiteY48" fmla="*/ 5925253 h 5930267"/>
              <a:gd name="connsiteX49" fmla="*/ 7963382 w 9421792"/>
              <a:gd name="connsiteY49" fmla="*/ 5903089 h 5930267"/>
              <a:gd name="connsiteX50" fmla="*/ 8009681 w 9421792"/>
              <a:gd name="connsiteY50" fmla="*/ 5856790 h 5930267"/>
              <a:gd name="connsiteX51" fmla="*/ 8055979 w 9421792"/>
              <a:gd name="connsiteY51" fmla="*/ 5833641 h 5930267"/>
              <a:gd name="connsiteX52" fmla="*/ 8125427 w 9421792"/>
              <a:gd name="connsiteY52" fmla="*/ 5787342 h 5930267"/>
              <a:gd name="connsiteX53" fmla="*/ 8194876 w 9421792"/>
              <a:gd name="connsiteY53" fmla="*/ 5717894 h 5930267"/>
              <a:gd name="connsiteX54" fmla="*/ 8218025 w 9421792"/>
              <a:gd name="connsiteY54" fmla="*/ 5694744 h 5930267"/>
              <a:gd name="connsiteX55" fmla="*/ 8264324 w 9421792"/>
              <a:gd name="connsiteY55" fmla="*/ 5648446 h 5930267"/>
              <a:gd name="connsiteX56" fmla="*/ 8287473 w 9421792"/>
              <a:gd name="connsiteY56" fmla="*/ 5578998 h 5930267"/>
              <a:gd name="connsiteX57" fmla="*/ 8310622 w 9421792"/>
              <a:gd name="connsiteY57" fmla="*/ 5555848 h 5930267"/>
              <a:gd name="connsiteX58" fmla="*/ 8380071 w 9421792"/>
              <a:gd name="connsiteY58" fmla="*/ 5463251 h 5930267"/>
              <a:gd name="connsiteX59" fmla="*/ 8333772 w 9421792"/>
              <a:gd name="connsiteY59" fmla="*/ 5301205 h 5930267"/>
              <a:gd name="connsiteX60" fmla="*/ 8287473 w 9421792"/>
              <a:gd name="connsiteY60" fmla="*/ 5208608 h 5930267"/>
              <a:gd name="connsiteX61" fmla="*/ 8333772 w 9421792"/>
              <a:gd name="connsiteY61" fmla="*/ 4953965 h 5930267"/>
              <a:gd name="connsiteX62" fmla="*/ 8356921 w 9421792"/>
              <a:gd name="connsiteY62" fmla="*/ 4907666 h 5930267"/>
              <a:gd name="connsiteX63" fmla="*/ 8403220 w 9421792"/>
              <a:gd name="connsiteY63" fmla="*/ 4699322 h 5930267"/>
              <a:gd name="connsiteX64" fmla="*/ 8449519 w 9421792"/>
              <a:gd name="connsiteY64" fmla="*/ 4421529 h 5930267"/>
              <a:gd name="connsiteX65" fmla="*/ 8518967 w 9421792"/>
              <a:gd name="connsiteY65" fmla="*/ 4375231 h 5930267"/>
              <a:gd name="connsiteX66" fmla="*/ 8542116 w 9421792"/>
              <a:gd name="connsiteY66" fmla="*/ 4352081 h 5930267"/>
              <a:gd name="connsiteX67" fmla="*/ 8657863 w 9421792"/>
              <a:gd name="connsiteY67" fmla="*/ 4305782 h 5930267"/>
              <a:gd name="connsiteX68" fmla="*/ 8750460 w 9421792"/>
              <a:gd name="connsiteY68" fmla="*/ 4259484 h 5930267"/>
              <a:gd name="connsiteX69" fmla="*/ 8796759 w 9421792"/>
              <a:gd name="connsiteY69" fmla="*/ 4236334 h 5930267"/>
              <a:gd name="connsiteX70" fmla="*/ 8889357 w 9421792"/>
              <a:gd name="connsiteY70" fmla="*/ 4166886 h 5930267"/>
              <a:gd name="connsiteX71" fmla="*/ 8981954 w 9421792"/>
              <a:gd name="connsiteY71" fmla="*/ 4074289 h 5930267"/>
              <a:gd name="connsiteX72" fmla="*/ 9005103 w 9421792"/>
              <a:gd name="connsiteY72" fmla="*/ 4051139 h 5930267"/>
              <a:gd name="connsiteX73" fmla="*/ 9028253 w 9421792"/>
              <a:gd name="connsiteY73" fmla="*/ 3981691 h 5930267"/>
              <a:gd name="connsiteX74" fmla="*/ 9120850 w 9421792"/>
              <a:gd name="connsiteY74" fmla="*/ 3819646 h 5930267"/>
              <a:gd name="connsiteX75" fmla="*/ 9144000 w 9421792"/>
              <a:gd name="connsiteY75" fmla="*/ 3727048 h 5930267"/>
              <a:gd name="connsiteX76" fmla="*/ 9190298 w 9421792"/>
              <a:gd name="connsiteY76" fmla="*/ 3634451 h 5930267"/>
              <a:gd name="connsiteX77" fmla="*/ 9213448 w 9421792"/>
              <a:gd name="connsiteY77" fmla="*/ 3588152 h 5930267"/>
              <a:gd name="connsiteX78" fmla="*/ 9236597 w 9421792"/>
              <a:gd name="connsiteY78" fmla="*/ 3518704 h 5930267"/>
              <a:gd name="connsiteX79" fmla="*/ 9259746 w 9421792"/>
              <a:gd name="connsiteY79" fmla="*/ 3472405 h 5930267"/>
              <a:gd name="connsiteX80" fmla="*/ 9306045 w 9421792"/>
              <a:gd name="connsiteY80" fmla="*/ 3356658 h 5930267"/>
              <a:gd name="connsiteX81" fmla="*/ 9329195 w 9421792"/>
              <a:gd name="connsiteY81" fmla="*/ 3264061 h 5930267"/>
              <a:gd name="connsiteX82" fmla="*/ 9352344 w 9421792"/>
              <a:gd name="connsiteY82" fmla="*/ 3194613 h 5930267"/>
              <a:gd name="connsiteX83" fmla="*/ 9375493 w 9421792"/>
              <a:gd name="connsiteY83" fmla="*/ 3078866 h 5930267"/>
              <a:gd name="connsiteX84" fmla="*/ 9421792 w 9421792"/>
              <a:gd name="connsiteY84" fmla="*/ 2754775 h 5930267"/>
              <a:gd name="connsiteX85" fmla="*/ 9398643 w 9421792"/>
              <a:gd name="connsiteY85" fmla="*/ 1412112 h 5930267"/>
              <a:gd name="connsiteX86" fmla="*/ 9375493 w 9421792"/>
              <a:gd name="connsiteY86" fmla="*/ 1388962 h 5930267"/>
              <a:gd name="connsiteX87" fmla="*/ 9329195 w 9421792"/>
              <a:gd name="connsiteY87" fmla="*/ 1319514 h 5930267"/>
              <a:gd name="connsiteX88" fmla="*/ 9144000 w 9421792"/>
              <a:gd name="connsiteY88" fmla="*/ 1180618 h 5930267"/>
              <a:gd name="connsiteX89" fmla="*/ 9097701 w 9421792"/>
              <a:gd name="connsiteY89" fmla="*/ 1134319 h 5930267"/>
              <a:gd name="connsiteX90" fmla="*/ 9051402 w 9421792"/>
              <a:gd name="connsiteY90" fmla="*/ 1088020 h 5930267"/>
              <a:gd name="connsiteX91" fmla="*/ 9005103 w 9421792"/>
              <a:gd name="connsiteY91" fmla="*/ 1064871 h 5930267"/>
              <a:gd name="connsiteX92" fmla="*/ 8889357 w 9421792"/>
              <a:gd name="connsiteY92" fmla="*/ 925975 h 5930267"/>
              <a:gd name="connsiteX93" fmla="*/ 8796759 w 9421792"/>
              <a:gd name="connsiteY93" fmla="*/ 833377 h 5930267"/>
              <a:gd name="connsiteX94" fmla="*/ 8750460 w 9421792"/>
              <a:gd name="connsiteY94" fmla="*/ 787079 h 5930267"/>
              <a:gd name="connsiteX95" fmla="*/ 8727311 w 9421792"/>
              <a:gd name="connsiteY95" fmla="*/ 763929 h 5930267"/>
              <a:gd name="connsiteX96" fmla="*/ 8681012 w 9421792"/>
              <a:gd name="connsiteY96" fmla="*/ 740780 h 5930267"/>
              <a:gd name="connsiteX97" fmla="*/ 8611564 w 9421792"/>
              <a:gd name="connsiteY97" fmla="*/ 671332 h 5930267"/>
              <a:gd name="connsiteX98" fmla="*/ 8565265 w 9421792"/>
              <a:gd name="connsiteY98" fmla="*/ 648182 h 5930267"/>
              <a:gd name="connsiteX99" fmla="*/ 8518967 w 9421792"/>
              <a:gd name="connsiteY99" fmla="*/ 601884 h 5930267"/>
              <a:gd name="connsiteX100" fmla="*/ 8310622 w 9421792"/>
              <a:gd name="connsiteY100" fmla="*/ 486137 h 5930267"/>
              <a:gd name="connsiteX101" fmla="*/ 8194876 w 9421792"/>
              <a:gd name="connsiteY101" fmla="*/ 462988 h 5930267"/>
              <a:gd name="connsiteX102" fmla="*/ 8055979 w 9421792"/>
              <a:gd name="connsiteY102" fmla="*/ 416689 h 5930267"/>
              <a:gd name="connsiteX103" fmla="*/ 7801336 w 9421792"/>
              <a:gd name="connsiteY103" fmla="*/ 324091 h 5930267"/>
              <a:gd name="connsiteX104" fmla="*/ 7477245 w 9421792"/>
              <a:gd name="connsiteY104" fmla="*/ 277793 h 5930267"/>
              <a:gd name="connsiteX105" fmla="*/ 7176303 w 9421792"/>
              <a:gd name="connsiteY105" fmla="*/ 231494 h 5930267"/>
              <a:gd name="connsiteX106" fmla="*/ 7037407 w 9421792"/>
              <a:gd name="connsiteY106" fmla="*/ 185195 h 5930267"/>
              <a:gd name="connsiteX107" fmla="*/ 6944810 w 9421792"/>
              <a:gd name="connsiteY107" fmla="*/ 162046 h 5930267"/>
              <a:gd name="connsiteX108" fmla="*/ 6898511 w 9421792"/>
              <a:gd name="connsiteY108" fmla="*/ 138896 h 5930267"/>
              <a:gd name="connsiteX109" fmla="*/ 6759615 w 9421792"/>
              <a:gd name="connsiteY109" fmla="*/ 115747 h 5930267"/>
              <a:gd name="connsiteX110" fmla="*/ 6412374 w 9421792"/>
              <a:gd name="connsiteY110" fmla="*/ 138896 h 5930267"/>
              <a:gd name="connsiteX111" fmla="*/ 6296627 w 9421792"/>
              <a:gd name="connsiteY111" fmla="*/ 162046 h 5930267"/>
              <a:gd name="connsiteX112" fmla="*/ 5810491 w 9421792"/>
              <a:gd name="connsiteY112" fmla="*/ 138896 h 5930267"/>
              <a:gd name="connsiteX113" fmla="*/ 5648445 w 9421792"/>
              <a:gd name="connsiteY113" fmla="*/ 115747 h 5930267"/>
              <a:gd name="connsiteX114" fmla="*/ 5092860 w 9421792"/>
              <a:gd name="connsiteY114" fmla="*/ 162046 h 5930267"/>
              <a:gd name="connsiteX115" fmla="*/ 4259483 w 9421792"/>
              <a:gd name="connsiteY115" fmla="*/ 185195 h 5930267"/>
              <a:gd name="connsiteX116" fmla="*/ 3171463 w 9421792"/>
              <a:gd name="connsiteY116" fmla="*/ 162046 h 5930267"/>
              <a:gd name="connsiteX117" fmla="*/ 3125164 w 9421792"/>
              <a:gd name="connsiteY117" fmla="*/ 138896 h 5930267"/>
              <a:gd name="connsiteX118" fmla="*/ 2847372 w 9421792"/>
              <a:gd name="connsiteY118" fmla="*/ 92598 h 5930267"/>
              <a:gd name="connsiteX119" fmla="*/ 2569579 w 9421792"/>
              <a:gd name="connsiteY119" fmla="*/ 69448 h 5930267"/>
              <a:gd name="connsiteX120" fmla="*/ 2222339 w 9421792"/>
              <a:gd name="connsiteY120" fmla="*/ 23150 h 5930267"/>
              <a:gd name="connsiteX121" fmla="*/ 1990845 w 9421792"/>
              <a:gd name="connsiteY121" fmla="*/ 0 h 5930267"/>
              <a:gd name="connsiteX122" fmla="*/ 1713053 w 9421792"/>
              <a:gd name="connsiteY122" fmla="*/ 23150 h 5930267"/>
              <a:gd name="connsiteX123" fmla="*/ 1504708 w 9421792"/>
              <a:gd name="connsiteY123" fmla="*/ 92598 h 5930267"/>
              <a:gd name="connsiteX124" fmla="*/ 1435260 w 9421792"/>
              <a:gd name="connsiteY124" fmla="*/ 115747 h 5930267"/>
              <a:gd name="connsiteX125" fmla="*/ 1365812 w 9421792"/>
              <a:gd name="connsiteY125" fmla="*/ 138896 h 5930267"/>
              <a:gd name="connsiteX126" fmla="*/ 1273215 w 9421792"/>
              <a:gd name="connsiteY126" fmla="*/ 162046 h 5930267"/>
              <a:gd name="connsiteX127" fmla="*/ 1226916 w 9421792"/>
              <a:gd name="connsiteY127" fmla="*/ 185195 h 5930267"/>
              <a:gd name="connsiteX128" fmla="*/ 1088020 w 9421792"/>
              <a:gd name="connsiteY128" fmla="*/ 208344 h 5930267"/>
              <a:gd name="connsiteX129" fmla="*/ 1018572 w 9421792"/>
              <a:gd name="connsiteY129" fmla="*/ 231494 h 5930267"/>
              <a:gd name="connsiteX130" fmla="*/ 787078 w 9421792"/>
              <a:gd name="connsiteY130" fmla="*/ 300942 h 5930267"/>
              <a:gd name="connsiteX131" fmla="*/ 740779 w 9421792"/>
              <a:gd name="connsiteY131" fmla="*/ 324091 h 5930267"/>
              <a:gd name="connsiteX132" fmla="*/ 555584 w 9421792"/>
              <a:gd name="connsiteY132" fmla="*/ 370390 h 5930267"/>
              <a:gd name="connsiteX133" fmla="*/ 509286 w 9421792"/>
              <a:gd name="connsiteY133" fmla="*/ 393539 h 5930267"/>
              <a:gd name="connsiteX134" fmla="*/ 393539 w 9421792"/>
              <a:gd name="connsiteY134" fmla="*/ 347241 h 5930267"/>
              <a:gd name="connsiteX0" fmla="*/ 347240 w 9421792"/>
              <a:gd name="connsiteY0" fmla="*/ 277793 h 5930267"/>
              <a:gd name="connsiteX1" fmla="*/ 347240 w 9421792"/>
              <a:gd name="connsiteY1" fmla="*/ 1296365 h 5930267"/>
              <a:gd name="connsiteX2" fmla="*/ 324091 w 9421792"/>
              <a:gd name="connsiteY2" fmla="*/ 1365813 h 5930267"/>
              <a:gd name="connsiteX3" fmla="*/ 277792 w 9421792"/>
              <a:gd name="connsiteY3" fmla="*/ 1643605 h 5930267"/>
              <a:gd name="connsiteX4" fmla="*/ 231493 w 9421792"/>
              <a:gd name="connsiteY4" fmla="*/ 1759352 h 5930267"/>
              <a:gd name="connsiteX5" fmla="*/ 208344 w 9421792"/>
              <a:gd name="connsiteY5" fmla="*/ 1805651 h 5930267"/>
              <a:gd name="connsiteX6" fmla="*/ 115746 w 9421792"/>
              <a:gd name="connsiteY6" fmla="*/ 2106593 h 5930267"/>
              <a:gd name="connsiteX7" fmla="*/ 46298 w 9421792"/>
              <a:gd name="connsiteY7" fmla="*/ 2314937 h 5930267"/>
              <a:gd name="connsiteX8" fmla="*/ 23149 w 9421792"/>
              <a:gd name="connsiteY8" fmla="*/ 2476982 h 5930267"/>
              <a:gd name="connsiteX9" fmla="*/ 0 w 9421792"/>
              <a:gd name="connsiteY9" fmla="*/ 2615879 h 5930267"/>
              <a:gd name="connsiteX10" fmla="*/ 23149 w 9421792"/>
              <a:gd name="connsiteY10" fmla="*/ 3055717 h 5930267"/>
              <a:gd name="connsiteX11" fmla="*/ 162045 w 9421792"/>
              <a:gd name="connsiteY11" fmla="*/ 3287210 h 5930267"/>
              <a:gd name="connsiteX12" fmla="*/ 254643 w 9421792"/>
              <a:gd name="connsiteY12" fmla="*/ 3426106 h 5930267"/>
              <a:gd name="connsiteX13" fmla="*/ 324091 w 9421792"/>
              <a:gd name="connsiteY13" fmla="*/ 3495555 h 5930267"/>
              <a:gd name="connsiteX14" fmla="*/ 370390 w 9421792"/>
              <a:gd name="connsiteY14" fmla="*/ 3588152 h 5930267"/>
              <a:gd name="connsiteX15" fmla="*/ 416688 w 9421792"/>
              <a:gd name="connsiteY15" fmla="*/ 3657600 h 5930267"/>
              <a:gd name="connsiteX16" fmla="*/ 486136 w 9421792"/>
              <a:gd name="connsiteY16" fmla="*/ 3889094 h 5930267"/>
              <a:gd name="connsiteX17" fmla="*/ 509286 w 9421792"/>
              <a:gd name="connsiteY17" fmla="*/ 4051139 h 5930267"/>
              <a:gd name="connsiteX18" fmla="*/ 532435 w 9421792"/>
              <a:gd name="connsiteY18" fmla="*/ 4074289 h 5930267"/>
              <a:gd name="connsiteX19" fmla="*/ 648182 w 9421792"/>
              <a:gd name="connsiteY19" fmla="*/ 4282633 h 5930267"/>
              <a:gd name="connsiteX20" fmla="*/ 833377 w 9421792"/>
              <a:gd name="connsiteY20" fmla="*/ 4467828 h 5930267"/>
              <a:gd name="connsiteX21" fmla="*/ 879676 w 9421792"/>
              <a:gd name="connsiteY21" fmla="*/ 4490977 h 5930267"/>
              <a:gd name="connsiteX22" fmla="*/ 902825 w 9421792"/>
              <a:gd name="connsiteY22" fmla="*/ 4514127 h 5930267"/>
              <a:gd name="connsiteX23" fmla="*/ 925974 w 9421792"/>
              <a:gd name="connsiteY23" fmla="*/ 4560425 h 5930267"/>
              <a:gd name="connsiteX24" fmla="*/ 972273 w 9421792"/>
              <a:gd name="connsiteY24" fmla="*/ 4583575 h 5930267"/>
              <a:gd name="connsiteX25" fmla="*/ 995422 w 9421792"/>
              <a:gd name="connsiteY25" fmla="*/ 4653023 h 5930267"/>
              <a:gd name="connsiteX26" fmla="*/ 1041721 w 9421792"/>
              <a:gd name="connsiteY26" fmla="*/ 4745620 h 5930267"/>
              <a:gd name="connsiteX27" fmla="*/ 1064871 w 9421792"/>
              <a:gd name="connsiteY27" fmla="*/ 4791919 h 5930267"/>
              <a:gd name="connsiteX28" fmla="*/ 1088020 w 9421792"/>
              <a:gd name="connsiteY28" fmla="*/ 4861367 h 5930267"/>
              <a:gd name="connsiteX29" fmla="*/ 1134319 w 9421792"/>
              <a:gd name="connsiteY29" fmla="*/ 4953965 h 5930267"/>
              <a:gd name="connsiteX30" fmla="*/ 1157468 w 9421792"/>
              <a:gd name="connsiteY30" fmla="*/ 5023413 h 5930267"/>
              <a:gd name="connsiteX31" fmla="*/ 1180617 w 9421792"/>
              <a:gd name="connsiteY31" fmla="*/ 5069712 h 5930267"/>
              <a:gd name="connsiteX32" fmla="*/ 1203767 w 9421792"/>
              <a:gd name="connsiteY32" fmla="*/ 5139160 h 5930267"/>
              <a:gd name="connsiteX33" fmla="*/ 1250065 w 9421792"/>
              <a:gd name="connsiteY33" fmla="*/ 5185458 h 5930267"/>
              <a:gd name="connsiteX34" fmla="*/ 1296364 w 9421792"/>
              <a:gd name="connsiteY34" fmla="*/ 5324355 h 5930267"/>
              <a:gd name="connsiteX35" fmla="*/ 1342663 w 9421792"/>
              <a:gd name="connsiteY35" fmla="*/ 5463251 h 5930267"/>
              <a:gd name="connsiteX36" fmla="*/ 1365812 w 9421792"/>
              <a:gd name="connsiteY36" fmla="*/ 5509550 h 5930267"/>
              <a:gd name="connsiteX37" fmla="*/ 834486 w 9421792"/>
              <a:gd name="connsiteY37" fmla="*/ 5578998 h 5930267"/>
              <a:gd name="connsiteX38" fmla="*/ 1533891 w 9421792"/>
              <a:gd name="connsiteY38" fmla="*/ 5551170 h 5930267"/>
              <a:gd name="connsiteX39" fmla="*/ 1689903 w 9421792"/>
              <a:gd name="connsiteY39" fmla="*/ 5671595 h 5930267"/>
              <a:gd name="connsiteX40" fmla="*/ 2453833 w 9421792"/>
              <a:gd name="connsiteY40" fmla="*/ 5741043 h 5930267"/>
              <a:gd name="connsiteX41" fmla="*/ 2777924 w 9421792"/>
              <a:gd name="connsiteY41" fmla="*/ 5787342 h 5930267"/>
              <a:gd name="connsiteX42" fmla="*/ 3078865 w 9421792"/>
              <a:gd name="connsiteY42" fmla="*/ 5810491 h 5930267"/>
              <a:gd name="connsiteX43" fmla="*/ 3958541 w 9421792"/>
              <a:gd name="connsiteY43" fmla="*/ 5926238 h 5930267"/>
              <a:gd name="connsiteX44" fmla="*/ 4838217 w 9421792"/>
              <a:gd name="connsiteY44" fmla="*/ 5903089 h 5930267"/>
              <a:gd name="connsiteX45" fmla="*/ 5231757 w 9421792"/>
              <a:gd name="connsiteY45" fmla="*/ 5879939 h 5930267"/>
              <a:gd name="connsiteX46" fmla="*/ 6389225 w 9421792"/>
              <a:gd name="connsiteY46" fmla="*/ 5926238 h 5930267"/>
              <a:gd name="connsiteX47" fmla="*/ 7283677 w 9421792"/>
              <a:gd name="connsiteY47" fmla="*/ 5925253 h 5930267"/>
              <a:gd name="connsiteX48" fmla="*/ 7963382 w 9421792"/>
              <a:gd name="connsiteY48" fmla="*/ 5903089 h 5930267"/>
              <a:gd name="connsiteX49" fmla="*/ 8009681 w 9421792"/>
              <a:gd name="connsiteY49" fmla="*/ 5856790 h 5930267"/>
              <a:gd name="connsiteX50" fmla="*/ 8055979 w 9421792"/>
              <a:gd name="connsiteY50" fmla="*/ 5833641 h 5930267"/>
              <a:gd name="connsiteX51" fmla="*/ 8125427 w 9421792"/>
              <a:gd name="connsiteY51" fmla="*/ 5787342 h 5930267"/>
              <a:gd name="connsiteX52" fmla="*/ 8194876 w 9421792"/>
              <a:gd name="connsiteY52" fmla="*/ 5717894 h 5930267"/>
              <a:gd name="connsiteX53" fmla="*/ 8218025 w 9421792"/>
              <a:gd name="connsiteY53" fmla="*/ 5694744 h 5930267"/>
              <a:gd name="connsiteX54" fmla="*/ 8264324 w 9421792"/>
              <a:gd name="connsiteY54" fmla="*/ 5648446 h 5930267"/>
              <a:gd name="connsiteX55" fmla="*/ 8287473 w 9421792"/>
              <a:gd name="connsiteY55" fmla="*/ 5578998 h 5930267"/>
              <a:gd name="connsiteX56" fmla="*/ 8310622 w 9421792"/>
              <a:gd name="connsiteY56" fmla="*/ 5555848 h 5930267"/>
              <a:gd name="connsiteX57" fmla="*/ 8380071 w 9421792"/>
              <a:gd name="connsiteY57" fmla="*/ 5463251 h 5930267"/>
              <a:gd name="connsiteX58" fmla="*/ 8333772 w 9421792"/>
              <a:gd name="connsiteY58" fmla="*/ 5301205 h 5930267"/>
              <a:gd name="connsiteX59" fmla="*/ 8287473 w 9421792"/>
              <a:gd name="connsiteY59" fmla="*/ 5208608 h 5930267"/>
              <a:gd name="connsiteX60" fmla="*/ 8333772 w 9421792"/>
              <a:gd name="connsiteY60" fmla="*/ 4953965 h 5930267"/>
              <a:gd name="connsiteX61" fmla="*/ 8356921 w 9421792"/>
              <a:gd name="connsiteY61" fmla="*/ 4907666 h 5930267"/>
              <a:gd name="connsiteX62" fmla="*/ 8403220 w 9421792"/>
              <a:gd name="connsiteY62" fmla="*/ 4699322 h 5930267"/>
              <a:gd name="connsiteX63" fmla="*/ 8449519 w 9421792"/>
              <a:gd name="connsiteY63" fmla="*/ 4421529 h 5930267"/>
              <a:gd name="connsiteX64" fmla="*/ 8518967 w 9421792"/>
              <a:gd name="connsiteY64" fmla="*/ 4375231 h 5930267"/>
              <a:gd name="connsiteX65" fmla="*/ 8542116 w 9421792"/>
              <a:gd name="connsiteY65" fmla="*/ 4352081 h 5930267"/>
              <a:gd name="connsiteX66" fmla="*/ 8657863 w 9421792"/>
              <a:gd name="connsiteY66" fmla="*/ 4305782 h 5930267"/>
              <a:gd name="connsiteX67" fmla="*/ 8750460 w 9421792"/>
              <a:gd name="connsiteY67" fmla="*/ 4259484 h 5930267"/>
              <a:gd name="connsiteX68" fmla="*/ 8796759 w 9421792"/>
              <a:gd name="connsiteY68" fmla="*/ 4236334 h 5930267"/>
              <a:gd name="connsiteX69" fmla="*/ 8889357 w 9421792"/>
              <a:gd name="connsiteY69" fmla="*/ 4166886 h 5930267"/>
              <a:gd name="connsiteX70" fmla="*/ 8981954 w 9421792"/>
              <a:gd name="connsiteY70" fmla="*/ 4074289 h 5930267"/>
              <a:gd name="connsiteX71" fmla="*/ 9005103 w 9421792"/>
              <a:gd name="connsiteY71" fmla="*/ 4051139 h 5930267"/>
              <a:gd name="connsiteX72" fmla="*/ 9028253 w 9421792"/>
              <a:gd name="connsiteY72" fmla="*/ 3981691 h 5930267"/>
              <a:gd name="connsiteX73" fmla="*/ 9120850 w 9421792"/>
              <a:gd name="connsiteY73" fmla="*/ 3819646 h 5930267"/>
              <a:gd name="connsiteX74" fmla="*/ 9144000 w 9421792"/>
              <a:gd name="connsiteY74" fmla="*/ 3727048 h 5930267"/>
              <a:gd name="connsiteX75" fmla="*/ 9190298 w 9421792"/>
              <a:gd name="connsiteY75" fmla="*/ 3634451 h 5930267"/>
              <a:gd name="connsiteX76" fmla="*/ 9213448 w 9421792"/>
              <a:gd name="connsiteY76" fmla="*/ 3588152 h 5930267"/>
              <a:gd name="connsiteX77" fmla="*/ 9236597 w 9421792"/>
              <a:gd name="connsiteY77" fmla="*/ 3518704 h 5930267"/>
              <a:gd name="connsiteX78" fmla="*/ 9259746 w 9421792"/>
              <a:gd name="connsiteY78" fmla="*/ 3472405 h 5930267"/>
              <a:gd name="connsiteX79" fmla="*/ 9306045 w 9421792"/>
              <a:gd name="connsiteY79" fmla="*/ 3356658 h 5930267"/>
              <a:gd name="connsiteX80" fmla="*/ 9329195 w 9421792"/>
              <a:gd name="connsiteY80" fmla="*/ 3264061 h 5930267"/>
              <a:gd name="connsiteX81" fmla="*/ 9352344 w 9421792"/>
              <a:gd name="connsiteY81" fmla="*/ 3194613 h 5930267"/>
              <a:gd name="connsiteX82" fmla="*/ 9375493 w 9421792"/>
              <a:gd name="connsiteY82" fmla="*/ 3078866 h 5930267"/>
              <a:gd name="connsiteX83" fmla="*/ 9421792 w 9421792"/>
              <a:gd name="connsiteY83" fmla="*/ 2754775 h 5930267"/>
              <a:gd name="connsiteX84" fmla="*/ 9398643 w 9421792"/>
              <a:gd name="connsiteY84" fmla="*/ 1412112 h 5930267"/>
              <a:gd name="connsiteX85" fmla="*/ 9375493 w 9421792"/>
              <a:gd name="connsiteY85" fmla="*/ 1388962 h 5930267"/>
              <a:gd name="connsiteX86" fmla="*/ 9329195 w 9421792"/>
              <a:gd name="connsiteY86" fmla="*/ 1319514 h 5930267"/>
              <a:gd name="connsiteX87" fmla="*/ 9144000 w 9421792"/>
              <a:gd name="connsiteY87" fmla="*/ 1180618 h 5930267"/>
              <a:gd name="connsiteX88" fmla="*/ 9097701 w 9421792"/>
              <a:gd name="connsiteY88" fmla="*/ 1134319 h 5930267"/>
              <a:gd name="connsiteX89" fmla="*/ 9051402 w 9421792"/>
              <a:gd name="connsiteY89" fmla="*/ 1088020 h 5930267"/>
              <a:gd name="connsiteX90" fmla="*/ 9005103 w 9421792"/>
              <a:gd name="connsiteY90" fmla="*/ 1064871 h 5930267"/>
              <a:gd name="connsiteX91" fmla="*/ 8889357 w 9421792"/>
              <a:gd name="connsiteY91" fmla="*/ 925975 h 5930267"/>
              <a:gd name="connsiteX92" fmla="*/ 8796759 w 9421792"/>
              <a:gd name="connsiteY92" fmla="*/ 833377 h 5930267"/>
              <a:gd name="connsiteX93" fmla="*/ 8750460 w 9421792"/>
              <a:gd name="connsiteY93" fmla="*/ 787079 h 5930267"/>
              <a:gd name="connsiteX94" fmla="*/ 8727311 w 9421792"/>
              <a:gd name="connsiteY94" fmla="*/ 763929 h 5930267"/>
              <a:gd name="connsiteX95" fmla="*/ 8681012 w 9421792"/>
              <a:gd name="connsiteY95" fmla="*/ 740780 h 5930267"/>
              <a:gd name="connsiteX96" fmla="*/ 8611564 w 9421792"/>
              <a:gd name="connsiteY96" fmla="*/ 671332 h 5930267"/>
              <a:gd name="connsiteX97" fmla="*/ 8565265 w 9421792"/>
              <a:gd name="connsiteY97" fmla="*/ 648182 h 5930267"/>
              <a:gd name="connsiteX98" fmla="*/ 8518967 w 9421792"/>
              <a:gd name="connsiteY98" fmla="*/ 601884 h 5930267"/>
              <a:gd name="connsiteX99" fmla="*/ 8310622 w 9421792"/>
              <a:gd name="connsiteY99" fmla="*/ 486137 h 5930267"/>
              <a:gd name="connsiteX100" fmla="*/ 8194876 w 9421792"/>
              <a:gd name="connsiteY100" fmla="*/ 462988 h 5930267"/>
              <a:gd name="connsiteX101" fmla="*/ 8055979 w 9421792"/>
              <a:gd name="connsiteY101" fmla="*/ 416689 h 5930267"/>
              <a:gd name="connsiteX102" fmla="*/ 7801336 w 9421792"/>
              <a:gd name="connsiteY102" fmla="*/ 324091 h 5930267"/>
              <a:gd name="connsiteX103" fmla="*/ 7477245 w 9421792"/>
              <a:gd name="connsiteY103" fmla="*/ 277793 h 5930267"/>
              <a:gd name="connsiteX104" fmla="*/ 7176303 w 9421792"/>
              <a:gd name="connsiteY104" fmla="*/ 231494 h 5930267"/>
              <a:gd name="connsiteX105" fmla="*/ 7037407 w 9421792"/>
              <a:gd name="connsiteY105" fmla="*/ 185195 h 5930267"/>
              <a:gd name="connsiteX106" fmla="*/ 6944810 w 9421792"/>
              <a:gd name="connsiteY106" fmla="*/ 162046 h 5930267"/>
              <a:gd name="connsiteX107" fmla="*/ 6898511 w 9421792"/>
              <a:gd name="connsiteY107" fmla="*/ 138896 h 5930267"/>
              <a:gd name="connsiteX108" fmla="*/ 6759615 w 9421792"/>
              <a:gd name="connsiteY108" fmla="*/ 115747 h 5930267"/>
              <a:gd name="connsiteX109" fmla="*/ 6412374 w 9421792"/>
              <a:gd name="connsiteY109" fmla="*/ 138896 h 5930267"/>
              <a:gd name="connsiteX110" fmla="*/ 6296627 w 9421792"/>
              <a:gd name="connsiteY110" fmla="*/ 162046 h 5930267"/>
              <a:gd name="connsiteX111" fmla="*/ 5810491 w 9421792"/>
              <a:gd name="connsiteY111" fmla="*/ 138896 h 5930267"/>
              <a:gd name="connsiteX112" fmla="*/ 5648445 w 9421792"/>
              <a:gd name="connsiteY112" fmla="*/ 115747 h 5930267"/>
              <a:gd name="connsiteX113" fmla="*/ 5092860 w 9421792"/>
              <a:gd name="connsiteY113" fmla="*/ 162046 h 5930267"/>
              <a:gd name="connsiteX114" fmla="*/ 4259483 w 9421792"/>
              <a:gd name="connsiteY114" fmla="*/ 185195 h 5930267"/>
              <a:gd name="connsiteX115" fmla="*/ 3171463 w 9421792"/>
              <a:gd name="connsiteY115" fmla="*/ 162046 h 5930267"/>
              <a:gd name="connsiteX116" fmla="*/ 3125164 w 9421792"/>
              <a:gd name="connsiteY116" fmla="*/ 138896 h 5930267"/>
              <a:gd name="connsiteX117" fmla="*/ 2847372 w 9421792"/>
              <a:gd name="connsiteY117" fmla="*/ 92598 h 5930267"/>
              <a:gd name="connsiteX118" fmla="*/ 2569579 w 9421792"/>
              <a:gd name="connsiteY118" fmla="*/ 69448 h 5930267"/>
              <a:gd name="connsiteX119" fmla="*/ 2222339 w 9421792"/>
              <a:gd name="connsiteY119" fmla="*/ 23150 h 5930267"/>
              <a:gd name="connsiteX120" fmla="*/ 1990845 w 9421792"/>
              <a:gd name="connsiteY120" fmla="*/ 0 h 5930267"/>
              <a:gd name="connsiteX121" fmla="*/ 1713053 w 9421792"/>
              <a:gd name="connsiteY121" fmla="*/ 23150 h 5930267"/>
              <a:gd name="connsiteX122" fmla="*/ 1504708 w 9421792"/>
              <a:gd name="connsiteY122" fmla="*/ 92598 h 5930267"/>
              <a:gd name="connsiteX123" fmla="*/ 1435260 w 9421792"/>
              <a:gd name="connsiteY123" fmla="*/ 115747 h 5930267"/>
              <a:gd name="connsiteX124" fmla="*/ 1365812 w 9421792"/>
              <a:gd name="connsiteY124" fmla="*/ 138896 h 5930267"/>
              <a:gd name="connsiteX125" fmla="*/ 1273215 w 9421792"/>
              <a:gd name="connsiteY125" fmla="*/ 162046 h 5930267"/>
              <a:gd name="connsiteX126" fmla="*/ 1226916 w 9421792"/>
              <a:gd name="connsiteY126" fmla="*/ 185195 h 5930267"/>
              <a:gd name="connsiteX127" fmla="*/ 1088020 w 9421792"/>
              <a:gd name="connsiteY127" fmla="*/ 208344 h 5930267"/>
              <a:gd name="connsiteX128" fmla="*/ 1018572 w 9421792"/>
              <a:gd name="connsiteY128" fmla="*/ 231494 h 5930267"/>
              <a:gd name="connsiteX129" fmla="*/ 787078 w 9421792"/>
              <a:gd name="connsiteY129" fmla="*/ 300942 h 5930267"/>
              <a:gd name="connsiteX130" fmla="*/ 740779 w 9421792"/>
              <a:gd name="connsiteY130" fmla="*/ 324091 h 5930267"/>
              <a:gd name="connsiteX131" fmla="*/ 555584 w 9421792"/>
              <a:gd name="connsiteY131" fmla="*/ 370390 h 5930267"/>
              <a:gd name="connsiteX132" fmla="*/ 509286 w 9421792"/>
              <a:gd name="connsiteY132" fmla="*/ 393539 h 5930267"/>
              <a:gd name="connsiteX133" fmla="*/ 393539 w 9421792"/>
              <a:gd name="connsiteY133" fmla="*/ 347241 h 5930267"/>
              <a:gd name="connsiteX0" fmla="*/ 347240 w 9421792"/>
              <a:gd name="connsiteY0" fmla="*/ 277793 h 5930267"/>
              <a:gd name="connsiteX1" fmla="*/ 347240 w 9421792"/>
              <a:gd name="connsiteY1" fmla="*/ 1296365 h 5930267"/>
              <a:gd name="connsiteX2" fmla="*/ 324091 w 9421792"/>
              <a:gd name="connsiteY2" fmla="*/ 1365813 h 5930267"/>
              <a:gd name="connsiteX3" fmla="*/ 277792 w 9421792"/>
              <a:gd name="connsiteY3" fmla="*/ 1643605 h 5930267"/>
              <a:gd name="connsiteX4" fmla="*/ 231493 w 9421792"/>
              <a:gd name="connsiteY4" fmla="*/ 1759352 h 5930267"/>
              <a:gd name="connsiteX5" fmla="*/ 208344 w 9421792"/>
              <a:gd name="connsiteY5" fmla="*/ 1805651 h 5930267"/>
              <a:gd name="connsiteX6" fmla="*/ 115746 w 9421792"/>
              <a:gd name="connsiteY6" fmla="*/ 2106593 h 5930267"/>
              <a:gd name="connsiteX7" fmla="*/ 46298 w 9421792"/>
              <a:gd name="connsiteY7" fmla="*/ 2314937 h 5930267"/>
              <a:gd name="connsiteX8" fmla="*/ 23149 w 9421792"/>
              <a:gd name="connsiteY8" fmla="*/ 2476982 h 5930267"/>
              <a:gd name="connsiteX9" fmla="*/ 0 w 9421792"/>
              <a:gd name="connsiteY9" fmla="*/ 2615879 h 5930267"/>
              <a:gd name="connsiteX10" fmla="*/ 23149 w 9421792"/>
              <a:gd name="connsiteY10" fmla="*/ 3055717 h 5930267"/>
              <a:gd name="connsiteX11" fmla="*/ 162045 w 9421792"/>
              <a:gd name="connsiteY11" fmla="*/ 3287210 h 5930267"/>
              <a:gd name="connsiteX12" fmla="*/ 254643 w 9421792"/>
              <a:gd name="connsiteY12" fmla="*/ 3426106 h 5930267"/>
              <a:gd name="connsiteX13" fmla="*/ 324091 w 9421792"/>
              <a:gd name="connsiteY13" fmla="*/ 3495555 h 5930267"/>
              <a:gd name="connsiteX14" fmla="*/ 370390 w 9421792"/>
              <a:gd name="connsiteY14" fmla="*/ 3588152 h 5930267"/>
              <a:gd name="connsiteX15" fmla="*/ 416688 w 9421792"/>
              <a:gd name="connsiteY15" fmla="*/ 3657600 h 5930267"/>
              <a:gd name="connsiteX16" fmla="*/ 509286 w 9421792"/>
              <a:gd name="connsiteY16" fmla="*/ 4051139 h 5930267"/>
              <a:gd name="connsiteX17" fmla="*/ 532435 w 9421792"/>
              <a:gd name="connsiteY17" fmla="*/ 4074289 h 5930267"/>
              <a:gd name="connsiteX18" fmla="*/ 648182 w 9421792"/>
              <a:gd name="connsiteY18" fmla="*/ 4282633 h 5930267"/>
              <a:gd name="connsiteX19" fmla="*/ 833377 w 9421792"/>
              <a:gd name="connsiteY19" fmla="*/ 4467828 h 5930267"/>
              <a:gd name="connsiteX20" fmla="*/ 879676 w 9421792"/>
              <a:gd name="connsiteY20" fmla="*/ 4490977 h 5930267"/>
              <a:gd name="connsiteX21" fmla="*/ 902825 w 9421792"/>
              <a:gd name="connsiteY21" fmla="*/ 4514127 h 5930267"/>
              <a:gd name="connsiteX22" fmla="*/ 925974 w 9421792"/>
              <a:gd name="connsiteY22" fmla="*/ 4560425 h 5930267"/>
              <a:gd name="connsiteX23" fmla="*/ 972273 w 9421792"/>
              <a:gd name="connsiteY23" fmla="*/ 4583575 h 5930267"/>
              <a:gd name="connsiteX24" fmla="*/ 995422 w 9421792"/>
              <a:gd name="connsiteY24" fmla="*/ 4653023 h 5930267"/>
              <a:gd name="connsiteX25" fmla="*/ 1041721 w 9421792"/>
              <a:gd name="connsiteY25" fmla="*/ 4745620 h 5930267"/>
              <a:gd name="connsiteX26" fmla="*/ 1064871 w 9421792"/>
              <a:gd name="connsiteY26" fmla="*/ 4791919 h 5930267"/>
              <a:gd name="connsiteX27" fmla="*/ 1088020 w 9421792"/>
              <a:gd name="connsiteY27" fmla="*/ 4861367 h 5930267"/>
              <a:gd name="connsiteX28" fmla="*/ 1134319 w 9421792"/>
              <a:gd name="connsiteY28" fmla="*/ 4953965 h 5930267"/>
              <a:gd name="connsiteX29" fmla="*/ 1157468 w 9421792"/>
              <a:gd name="connsiteY29" fmla="*/ 5023413 h 5930267"/>
              <a:gd name="connsiteX30" fmla="*/ 1180617 w 9421792"/>
              <a:gd name="connsiteY30" fmla="*/ 5069712 h 5930267"/>
              <a:gd name="connsiteX31" fmla="*/ 1203767 w 9421792"/>
              <a:gd name="connsiteY31" fmla="*/ 5139160 h 5930267"/>
              <a:gd name="connsiteX32" fmla="*/ 1250065 w 9421792"/>
              <a:gd name="connsiteY32" fmla="*/ 5185458 h 5930267"/>
              <a:gd name="connsiteX33" fmla="*/ 1296364 w 9421792"/>
              <a:gd name="connsiteY33" fmla="*/ 5324355 h 5930267"/>
              <a:gd name="connsiteX34" fmla="*/ 1342663 w 9421792"/>
              <a:gd name="connsiteY34" fmla="*/ 5463251 h 5930267"/>
              <a:gd name="connsiteX35" fmla="*/ 1365812 w 9421792"/>
              <a:gd name="connsiteY35" fmla="*/ 5509550 h 5930267"/>
              <a:gd name="connsiteX36" fmla="*/ 834486 w 9421792"/>
              <a:gd name="connsiteY36" fmla="*/ 5578998 h 5930267"/>
              <a:gd name="connsiteX37" fmla="*/ 1533891 w 9421792"/>
              <a:gd name="connsiteY37" fmla="*/ 5551170 h 5930267"/>
              <a:gd name="connsiteX38" fmla="*/ 1689903 w 9421792"/>
              <a:gd name="connsiteY38" fmla="*/ 5671595 h 5930267"/>
              <a:gd name="connsiteX39" fmla="*/ 2453833 w 9421792"/>
              <a:gd name="connsiteY39" fmla="*/ 5741043 h 5930267"/>
              <a:gd name="connsiteX40" fmla="*/ 2777924 w 9421792"/>
              <a:gd name="connsiteY40" fmla="*/ 5787342 h 5930267"/>
              <a:gd name="connsiteX41" fmla="*/ 3078865 w 9421792"/>
              <a:gd name="connsiteY41" fmla="*/ 5810491 h 5930267"/>
              <a:gd name="connsiteX42" fmla="*/ 3958541 w 9421792"/>
              <a:gd name="connsiteY42" fmla="*/ 5926238 h 5930267"/>
              <a:gd name="connsiteX43" fmla="*/ 4838217 w 9421792"/>
              <a:gd name="connsiteY43" fmla="*/ 5903089 h 5930267"/>
              <a:gd name="connsiteX44" fmla="*/ 5231757 w 9421792"/>
              <a:gd name="connsiteY44" fmla="*/ 5879939 h 5930267"/>
              <a:gd name="connsiteX45" fmla="*/ 6389225 w 9421792"/>
              <a:gd name="connsiteY45" fmla="*/ 5926238 h 5930267"/>
              <a:gd name="connsiteX46" fmla="*/ 7283677 w 9421792"/>
              <a:gd name="connsiteY46" fmla="*/ 5925253 h 5930267"/>
              <a:gd name="connsiteX47" fmla="*/ 7963382 w 9421792"/>
              <a:gd name="connsiteY47" fmla="*/ 5903089 h 5930267"/>
              <a:gd name="connsiteX48" fmla="*/ 8009681 w 9421792"/>
              <a:gd name="connsiteY48" fmla="*/ 5856790 h 5930267"/>
              <a:gd name="connsiteX49" fmla="*/ 8055979 w 9421792"/>
              <a:gd name="connsiteY49" fmla="*/ 5833641 h 5930267"/>
              <a:gd name="connsiteX50" fmla="*/ 8125427 w 9421792"/>
              <a:gd name="connsiteY50" fmla="*/ 5787342 h 5930267"/>
              <a:gd name="connsiteX51" fmla="*/ 8194876 w 9421792"/>
              <a:gd name="connsiteY51" fmla="*/ 5717894 h 5930267"/>
              <a:gd name="connsiteX52" fmla="*/ 8218025 w 9421792"/>
              <a:gd name="connsiteY52" fmla="*/ 5694744 h 5930267"/>
              <a:gd name="connsiteX53" fmla="*/ 8264324 w 9421792"/>
              <a:gd name="connsiteY53" fmla="*/ 5648446 h 5930267"/>
              <a:gd name="connsiteX54" fmla="*/ 8287473 w 9421792"/>
              <a:gd name="connsiteY54" fmla="*/ 5578998 h 5930267"/>
              <a:gd name="connsiteX55" fmla="*/ 8310622 w 9421792"/>
              <a:gd name="connsiteY55" fmla="*/ 5555848 h 5930267"/>
              <a:gd name="connsiteX56" fmla="*/ 8380071 w 9421792"/>
              <a:gd name="connsiteY56" fmla="*/ 5463251 h 5930267"/>
              <a:gd name="connsiteX57" fmla="*/ 8333772 w 9421792"/>
              <a:gd name="connsiteY57" fmla="*/ 5301205 h 5930267"/>
              <a:gd name="connsiteX58" fmla="*/ 8287473 w 9421792"/>
              <a:gd name="connsiteY58" fmla="*/ 5208608 h 5930267"/>
              <a:gd name="connsiteX59" fmla="*/ 8333772 w 9421792"/>
              <a:gd name="connsiteY59" fmla="*/ 4953965 h 5930267"/>
              <a:gd name="connsiteX60" fmla="*/ 8356921 w 9421792"/>
              <a:gd name="connsiteY60" fmla="*/ 4907666 h 5930267"/>
              <a:gd name="connsiteX61" fmla="*/ 8403220 w 9421792"/>
              <a:gd name="connsiteY61" fmla="*/ 4699322 h 5930267"/>
              <a:gd name="connsiteX62" fmla="*/ 8449519 w 9421792"/>
              <a:gd name="connsiteY62" fmla="*/ 4421529 h 5930267"/>
              <a:gd name="connsiteX63" fmla="*/ 8518967 w 9421792"/>
              <a:gd name="connsiteY63" fmla="*/ 4375231 h 5930267"/>
              <a:gd name="connsiteX64" fmla="*/ 8542116 w 9421792"/>
              <a:gd name="connsiteY64" fmla="*/ 4352081 h 5930267"/>
              <a:gd name="connsiteX65" fmla="*/ 8657863 w 9421792"/>
              <a:gd name="connsiteY65" fmla="*/ 4305782 h 5930267"/>
              <a:gd name="connsiteX66" fmla="*/ 8750460 w 9421792"/>
              <a:gd name="connsiteY66" fmla="*/ 4259484 h 5930267"/>
              <a:gd name="connsiteX67" fmla="*/ 8796759 w 9421792"/>
              <a:gd name="connsiteY67" fmla="*/ 4236334 h 5930267"/>
              <a:gd name="connsiteX68" fmla="*/ 8889357 w 9421792"/>
              <a:gd name="connsiteY68" fmla="*/ 4166886 h 5930267"/>
              <a:gd name="connsiteX69" fmla="*/ 8981954 w 9421792"/>
              <a:gd name="connsiteY69" fmla="*/ 4074289 h 5930267"/>
              <a:gd name="connsiteX70" fmla="*/ 9005103 w 9421792"/>
              <a:gd name="connsiteY70" fmla="*/ 4051139 h 5930267"/>
              <a:gd name="connsiteX71" fmla="*/ 9028253 w 9421792"/>
              <a:gd name="connsiteY71" fmla="*/ 3981691 h 5930267"/>
              <a:gd name="connsiteX72" fmla="*/ 9120850 w 9421792"/>
              <a:gd name="connsiteY72" fmla="*/ 3819646 h 5930267"/>
              <a:gd name="connsiteX73" fmla="*/ 9144000 w 9421792"/>
              <a:gd name="connsiteY73" fmla="*/ 3727048 h 5930267"/>
              <a:gd name="connsiteX74" fmla="*/ 9190298 w 9421792"/>
              <a:gd name="connsiteY74" fmla="*/ 3634451 h 5930267"/>
              <a:gd name="connsiteX75" fmla="*/ 9213448 w 9421792"/>
              <a:gd name="connsiteY75" fmla="*/ 3588152 h 5930267"/>
              <a:gd name="connsiteX76" fmla="*/ 9236597 w 9421792"/>
              <a:gd name="connsiteY76" fmla="*/ 3518704 h 5930267"/>
              <a:gd name="connsiteX77" fmla="*/ 9259746 w 9421792"/>
              <a:gd name="connsiteY77" fmla="*/ 3472405 h 5930267"/>
              <a:gd name="connsiteX78" fmla="*/ 9306045 w 9421792"/>
              <a:gd name="connsiteY78" fmla="*/ 3356658 h 5930267"/>
              <a:gd name="connsiteX79" fmla="*/ 9329195 w 9421792"/>
              <a:gd name="connsiteY79" fmla="*/ 3264061 h 5930267"/>
              <a:gd name="connsiteX80" fmla="*/ 9352344 w 9421792"/>
              <a:gd name="connsiteY80" fmla="*/ 3194613 h 5930267"/>
              <a:gd name="connsiteX81" fmla="*/ 9375493 w 9421792"/>
              <a:gd name="connsiteY81" fmla="*/ 3078866 h 5930267"/>
              <a:gd name="connsiteX82" fmla="*/ 9421792 w 9421792"/>
              <a:gd name="connsiteY82" fmla="*/ 2754775 h 5930267"/>
              <a:gd name="connsiteX83" fmla="*/ 9398643 w 9421792"/>
              <a:gd name="connsiteY83" fmla="*/ 1412112 h 5930267"/>
              <a:gd name="connsiteX84" fmla="*/ 9375493 w 9421792"/>
              <a:gd name="connsiteY84" fmla="*/ 1388962 h 5930267"/>
              <a:gd name="connsiteX85" fmla="*/ 9329195 w 9421792"/>
              <a:gd name="connsiteY85" fmla="*/ 1319514 h 5930267"/>
              <a:gd name="connsiteX86" fmla="*/ 9144000 w 9421792"/>
              <a:gd name="connsiteY86" fmla="*/ 1180618 h 5930267"/>
              <a:gd name="connsiteX87" fmla="*/ 9097701 w 9421792"/>
              <a:gd name="connsiteY87" fmla="*/ 1134319 h 5930267"/>
              <a:gd name="connsiteX88" fmla="*/ 9051402 w 9421792"/>
              <a:gd name="connsiteY88" fmla="*/ 1088020 h 5930267"/>
              <a:gd name="connsiteX89" fmla="*/ 9005103 w 9421792"/>
              <a:gd name="connsiteY89" fmla="*/ 1064871 h 5930267"/>
              <a:gd name="connsiteX90" fmla="*/ 8889357 w 9421792"/>
              <a:gd name="connsiteY90" fmla="*/ 925975 h 5930267"/>
              <a:gd name="connsiteX91" fmla="*/ 8796759 w 9421792"/>
              <a:gd name="connsiteY91" fmla="*/ 833377 h 5930267"/>
              <a:gd name="connsiteX92" fmla="*/ 8750460 w 9421792"/>
              <a:gd name="connsiteY92" fmla="*/ 787079 h 5930267"/>
              <a:gd name="connsiteX93" fmla="*/ 8727311 w 9421792"/>
              <a:gd name="connsiteY93" fmla="*/ 763929 h 5930267"/>
              <a:gd name="connsiteX94" fmla="*/ 8681012 w 9421792"/>
              <a:gd name="connsiteY94" fmla="*/ 740780 h 5930267"/>
              <a:gd name="connsiteX95" fmla="*/ 8611564 w 9421792"/>
              <a:gd name="connsiteY95" fmla="*/ 671332 h 5930267"/>
              <a:gd name="connsiteX96" fmla="*/ 8565265 w 9421792"/>
              <a:gd name="connsiteY96" fmla="*/ 648182 h 5930267"/>
              <a:gd name="connsiteX97" fmla="*/ 8518967 w 9421792"/>
              <a:gd name="connsiteY97" fmla="*/ 601884 h 5930267"/>
              <a:gd name="connsiteX98" fmla="*/ 8310622 w 9421792"/>
              <a:gd name="connsiteY98" fmla="*/ 486137 h 5930267"/>
              <a:gd name="connsiteX99" fmla="*/ 8194876 w 9421792"/>
              <a:gd name="connsiteY99" fmla="*/ 462988 h 5930267"/>
              <a:gd name="connsiteX100" fmla="*/ 8055979 w 9421792"/>
              <a:gd name="connsiteY100" fmla="*/ 416689 h 5930267"/>
              <a:gd name="connsiteX101" fmla="*/ 7801336 w 9421792"/>
              <a:gd name="connsiteY101" fmla="*/ 324091 h 5930267"/>
              <a:gd name="connsiteX102" fmla="*/ 7477245 w 9421792"/>
              <a:gd name="connsiteY102" fmla="*/ 277793 h 5930267"/>
              <a:gd name="connsiteX103" fmla="*/ 7176303 w 9421792"/>
              <a:gd name="connsiteY103" fmla="*/ 231494 h 5930267"/>
              <a:gd name="connsiteX104" fmla="*/ 7037407 w 9421792"/>
              <a:gd name="connsiteY104" fmla="*/ 185195 h 5930267"/>
              <a:gd name="connsiteX105" fmla="*/ 6944810 w 9421792"/>
              <a:gd name="connsiteY105" fmla="*/ 162046 h 5930267"/>
              <a:gd name="connsiteX106" fmla="*/ 6898511 w 9421792"/>
              <a:gd name="connsiteY106" fmla="*/ 138896 h 5930267"/>
              <a:gd name="connsiteX107" fmla="*/ 6759615 w 9421792"/>
              <a:gd name="connsiteY107" fmla="*/ 115747 h 5930267"/>
              <a:gd name="connsiteX108" fmla="*/ 6412374 w 9421792"/>
              <a:gd name="connsiteY108" fmla="*/ 138896 h 5930267"/>
              <a:gd name="connsiteX109" fmla="*/ 6296627 w 9421792"/>
              <a:gd name="connsiteY109" fmla="*/ 162046 h 5930267"/>
              <a:gd name="connsiteX110" fmla="*/ 5810491 w 9421792"/>
              <a:gd name="connsiteY110" fmla="*/ 138896 h 5930267"/>
              <a:gd name="connsiteX111" fmla="*/ 5648445 w 9421792"/>
              <a:gd name="connsiteY111" fmla="*/ 115747 h 5930267"/>
              <a:gd name="connsiteX112" fmla="*/ 5092860 w 9421792"/>
              <a:gd name="connsiteY112" fmla="*/ 162046 h 5930267"/>
              <a:gd name="connsiteX113" fmla="*/ 4259483 w 9421792"/>
              <a:gd name="connsiteY113" fmla="*/ 185195 h 5930267"/>
              <a:gd name="connsiteX114" fmla="*/ 3171463 w 9421792"/>
              <a:gd name="connsiteY114" fmla="*/ 162046 h 5930267"/>
              <a:gd name="connsiteX115" fmla="*/ 3125164 w 9421792"/>
              <a:gd name="connsiteY115" fmla="*/ 138896 h 5930267"/>
              <a:gd name="connsiteX116" fmla="*/ 2847372 w 9421792"/>
              <a:gd name="connsiteY116" fmla="*/ 92598 h 5930267"/>
              <a:gd name="connsiteX117" fmla="*/ 2569579 w 9421792"/>
              <a:gd name="connsiteY117" fmla="*/ 69448 h 5930267"/>
              <a:gd name="connsiteX118" fmla="*/ 2222339 w 9421792"/>
              <a:gd name="connsiteY118" fmla="*/ 23150 h 5930267"/>
              <a:gd name="connsiteX119" fmla="*/ 1990845 w 9421792"/>
              <a:gd name="connsiteY119" fmla="*/ 0 h 5930267"/>
              <a:gd name="connsiteX120" fmla="*/ 1713053 w 9421792"/>
              <a:gd name="connsiteY120" fmla="*/ 23150 h 5930267"/>
              <a:gd name="connsiteX121" fmla="*/ 1504708 w 9421792"/>
              <a:gd name="connsiteY121" fmla="*/ 92598 h 5930267"/>
              <a:gd name="connsiteX122" fmla="*/ 1435260 w 9421792"/>
              <a:gd name="connsiteY122" fmla="*/ 115747 h 5930267"/>
              <a:gd name="connsiteX123" fmla="*/ 1365812 w 9421792"/>
              <a:gd name="connsiteY123" fmla="*/ 138896 h 5930267"/>
              <a:gd name="connsiteX124" fmla="*/ 1273215 w 9421792"/>
              <a:gd name="connsiteY124" fmla="*/ 162046 h 5930267"/>
              <a:gd name="connsiteX125" fmla="*/ 1226916 w 9421792"/>
              <a:gd name="connsiteY125" fmla="*/ 185195 h 5930267"/>
              <a:gd name="connsiteX126" fmla="*/ 1088020 w 9421792"/>
              <a:gd name="connsiteY126" fmla="*/ 208344 h 5930267"/>
              <a:gd name="connsiteX127" fmla="*/ 1018572 w 9421792"/>
              <a:gd name="connsiteY127" fmla="*/ 231494 h 5930267"/>
              <a:gd name="connsiteX128" fmla="*/ 787078 w 9421792"/>
              <a:gd name="connsiteY128" fmla="*/ 300942 h 5930267"/>
              <a:gd name="connsiteX129" fmla="*/ 740779 w 9421792"/>
              <a:gd name="connsiteY129" fmla="*/ 324091 h 5930267"/>
              <a:gd name="connsiteX130" fmla="*/ 555584 w 9421792"/>
              <a:gd name="connsiteY130" fmla="*/ 370390 h 5930267"/>
              <a:gd name="connsiteX131" fmla="*/ 509286 w 9421792"/>
              <a:gd name="connsiteY131" fmla="*/ 393539 h 5930267"/>
              <a:gd name="connsiteX132" fmla="*/ 393539 w 9421792"/>
              <a:gd name="connsiteY132" fmla="*/ 347241 h 5930267"/>
              <a:gd name="connsiteX0" fmla="*/ 347240 w 9421792"/>
              <a:gd name="connsiteY0" fmla="*/ 277793 h 5930267"/>
              <a:gd name="connsiteX1" fmla="*/ 347240 w 9421792"/>
              <a:gd name="connsiteY1" fmla="*/ 1296365 h 5930267"/>
              <a:gd name="connsiteX2" fmla="*/ 324091 w 9421792"/>
              <a:gd name="connsiteY2" fmla="*/ 1365813 h 5930267"/>
              <a:gd name="connsiteX3" fmla="*/ 277792 w 9421792"/>
              <a:gd name="connsiteY3" fmla="*/ 1643605 h 5930267"/>
              <a:gd name="connsiteX4" fmla="*/ 231493 w 9421792"/>
              <a:gd name="connsiteY4" fmla="*/ 1759352 h 5930267"/>
              <a:gd name="connsiteX5" fmla="*/ 208344 w 9421792"/>
              <a:gd name="connsiteY5" fmla="*/ 1805651 h 5930267"/>
              <a:gd name="connsiteX6" fmla="*/ 115746 w 9421792"/>
              <a:gd name="connsiteY6" fmla="*/ 2106593 h 5930267"/>
              <a:gd name="connsiteX7" fmla="*/ 46298 w 9421792"/>
              <a:gd name="connsiteY7" fmla="*/ 2314937 h 5930267"/>
              <a:gd name="connsiteX8" fmla="*/ 23149 w 9421792"/>
              <a:gd name="connsiteY8" fmla="*/ 2476982 h 5930267"/>
              <a:gd name="connsiteX9" fmla="*/ 0 w 9421792"/>
              <a:gd name="connsiteY9" fmla="*/ 2615879 h 5930267"/>
              <a:gd name="connsiteX10" fmla="*/ 23149 w 9421792"/>
              <a:gd name="connsiteY10" fmla="*/ 3055717 h 5930267"/>
              <a:gd name="connsiteX11" fmla="*/ 162045 w 9421792"/>
              <a:gd name="connsiteY11" fmla="*/ 3287210 h 5930267"/>
              <a:gd name="connsiteX12" fmla="*/ 254643 w 9421792"/>
              <a:gd name="connsiteY12" fmla="*/ 3426106 h 5930267"/>
              <a:gd name="connsiteX13" fmla="*/ 324091 w 9421792"/>
              <a:gd name="connsiteY13" fmla="*/ 3495555 h 5930267"/>
              <a:gd name="connsiteX14" fmla="*/ 370390 w 9421792"/>
              <a:gd name="connsiteY14" fmla="*/ 3588152 h 5930267"/>
              <a:gd name="connsiteX15" fmla="*/ 416688 w 9421792"/>
              <a:gd name="connsiteY15" fmla="*/ 3657600 h 5930267"/>
              <a:gd name="connsiteX16" fmla="*/ 509286 w 9421792"/>
              <a:gd name="connsiteY16" fmla="*/ 4051139 h 5930267"/>
              <a:gd name="connsiteX17" fmla="*/ 648182 w 9421792"/>
              <a:gd name="connsiteY17" fmla="*/ 4282633 h 5930267"/>
              <a:gd name="connsiteX18" fmla="*/ 833377 w 9421792"/>
              <a:gd name="connsiteY18" fmla="*/ 4467828 h 5930267"/>
              <a:gd name="connsiteX19" fmla="*/ 879676 w 9421792"/>
              <a:gd name="connsiteY19" fmla="*/ 4490977 h 5930267"/>
              <a:gd name="connsiteX20" fmla="*/ 902825 w 9421792"/>
              <a:gd name="connsiteY20" fmla="*/ 4514127 h 5930267"/>
              <a:gd name="connsiteX21" fmla="*/ 925974 w 9421792"/>
              <a:gd name="connsiteY21" fmla="*/ 4560425 h 5930267"/>
              <a:gd name="connsiteX22" fmla="*/ 972273 w 9421792"/>
              <a:gd name="connsiteY22" fmla="*/ 4583575 h 5930267"/>
              <a:gd name="connsiteX23" fmla="*/ 995422 w 9421792"/>
              <a:gd name="connsiteY23" fmla="*/ 4653023 h 5930267"/>
              <a:gd name="connsiteX24" fmla="*/ 1041721 w 9421792"/>
              <a:gd name="connsiteY24" fmla="*/ 4745620 h 5930267"/>
              <a:gd name="connsiteX25" fmla="*/ 1064871 w 9421792"/>
              <a:gd name="connsiteY25" fmla="*/ 4791919 h 5930267"/>
              <a:gd name="connsiteX26" fmla="*/ 1088020 w 9421792"/>
              <a:gd name="connsiteY26" fmla="*/ 4861367 h 5930267"/>
              <a:gd name="connsiteX27" fmla="*/ 1134319 w 9421792"/>
              <a:gd name="connsiteY27" fmla="*/ 4953965 h 5930267"/>
              <a:gd name="connsiteX28" fmla="*/ 1157468 w 9421792"/>
              <a:gd name="connsiteY28" fmla="*/ 5023413 h 5930267"/>
              <a:gd name="connsiteX29" fmla="*/ 1180617 w 9421792"/>
              <a:gd name="connsiteY29" fmla="*/ 5069712 h 5930267"/>
              <a:gd name="connsiteX30" fmla="*/ 1203767 w 9421792"/>
              <a:gd name="connsiteY30" fmla="*/ 5139160 h 5930267"/>
              <a:gd name="connsiteX31" fmla="*/ 1250065 w 9421792"/>
              <a:gd name="connsiteY31" fmla="*/ 5185458 h 5930267"/>
              <a:gd name="connsiteX32" fmla="*/ 1296364 w 9421792"/>
              <a:gd name="connsiteY32" fmla="*/ 5324355 h 5930267"/>
              <a:gd name="connsiteX33" fmla="*/ 1342663 w 9421792"/>
              <a:gd name="connsiteY33" fmla="*/ 5463251 h 5930267"/>
              <a:gd name="connsiteX34" fmla="*/ 1365812 w 9421792"/>
              <a:gd name="connsiteY34" fmla="*/ 5509550 h 5930267"/>
              <a:gd name="connsiteX35" fmla="*/ 834486 w 9421792"/>
              <a:gd name="connsiteY35" fmla="*/ 5578998 h 5930267"/>
              <a:gd name="connsiteX36" fmla="*/ 1533891 w 9421792"/>
              <a:gd name="connsiteY36" fmla="*/ 5551170 h 5930267"/>
              <a:gd name="connsiteX37" fmla="*/ 1689903 w 9421792"/>
              <a:gd name="connsiteY37" fmla="*/ 5671595 h 5930267"/>
              <a:gd name="connsiteX38" fmla="*/ 2453833 w 9421792"/>
              <a:gd name="connsiteY38" fmla="*/ 5741043 h 5930267"/>
              <a:gd name="connsiteX39" fmla="*/ 2777924 w 9421792"/>
              <a:gd name="connsiteY39" fmla="*/ 5787342 h 5930267"/>
              <a:gd name="connsiteX40" fmla="*/ 3078865 w 9421792"/>
              <a:gd name="connsiteY40" fmla="*/ 5810491 h 5930267"/>
              <a:gd name="connsiteX41" fmla="*/ 3958541 w 9421792"/>
              <a:gd name="connsiteY41" fmla="*/ 5926238 h 5930267"/>
              <a:gd name="connsiteX42" fmla="*/ 4838217 w 9421792"/>
              <a:gd name="connsiteY42" fmla="*/ 5903089 h 5930267"/>
              <a:gd name="connsiteX43" fmla="*/ 5231757 w 9421792"/>
              <a:gd name="connsiteY43" fmla="*/ 5879939 h 5930267"/>
              <a:gd name="connsiteX44" fmla="*/ 6389225 w 9421792"/>
              <a:gd name="connsiteY44" fmla="*/ 5926238 h 5930267"/>
              <a:gd name="connsiteX45" fmla="*/ 7283677 w 9421792"/>
              <a:gd name="connsiteY45" fmla="*/ 5925253 h 5930267"/>
              <a:gd name="connsiteX46" fmla="*/ 7963382 w 9421792"/>
              <a:gd name="connsiteY46" fmla="*/ 5903089 h 5930267"/>
              <a:gd name="connsiteX47" fmla="*/ 8009681 w 9421792"/>
              <a:gd name="connsiteY47" fmla="*/ 5856790 h 5930267"/>
              <a:gd name="connsiteX48" fmla="*/ 8055979 w 9421792"/>
              <a:gd name="connsiteY48" fmla="*/ 5833641 h 5930267"/>
              <a:gd name="connsiteX49" fmla="*/ 8125427 w 9421792"/>
              <a:gd name="connsiteY49" fmla="*/ 5787342 h 5930267"/>
              <a:gd name="connsiteX50" fmla="*/ 8194876 w 9421792"/>
              <a:gd name="connsiteY50" fmla="*/ 5717894 h 5930267"/>
              <a:gd name="connsiteX51" fmla="*/ 8218025 w 9421792"/>
              <a:gd name="connsiteY51" fmla="*/ 5694744 h 5930267"/>
              <a:gd name="connsiteX52" fmla="*/ 8264324 w 9421792"/>
              <a:gd name="connsiteY52" fmla="*/ 5648446 h 5930267"/>
              <a:gd name="connsiteX53" fmla="*/ 8287473 w 9421792"/>
              <a:gd name="connsiteY53" fmla="*/ 5578998 h 5930267"/>
              <a:gd name="connsiteX54" fmla="*/ 8310622 w 9421792"/>
              <a:gd name="connsiteY54" fmla="*/ 5555848 h 5930267"/>
              <a:gd name="connsiteX55" fmla="*/ 8380071 w 9421792"/>
              <a:gd name="connsiteY55" fmla="*/ 5463251 h 5930267"/>
              <a:gd name="connsiteX56" fmla="*/ 8333772 w 9421792"/>
              <a:gd name="connsiteY56" fmla="*/ 5301205 h 5930267"/>
              <a:gd name="connsiteX57" fmla="*/ 8287473 w 9421792"/>
              <a:gd name="connsiteY57" fmla="*/ 5208608 h 5930267"/>
              <a:gd name="connsiteX58" fmla="*/ 8333772 w 9421792"/>
              <a:gd name="connsiteY58" fmla="*/ 4953965 h 5930267"/>
              <a:gd name="connsiteX59" fmla="*/ 8356921 w 9421792"/>
              <a:gd name="connsiteY59" fmla="*/ 4907666 h 5930267"/>
              <a:gd name="connsiteX60" fmla="*/ 8403220 w 9421792"/>
              <a:gd name="connsiteY60" fmla="*/ 4699322 h 5930267"/>
              <a:gd name="connsiteX61" fmla="*/ 8449519 w 9421792"/>
              <a:gd name="connsiteY61" fmla="*/ 4421529 h 5930267"/>
              <a:gd name="connsiteX62" fmla="*/ 8518967 w 9421792"/>
              <a:gd name="connsiteY62" fmla="*/ 4375231 h 5930267"/>
              <a:gd name="connsiteX63" fmla="*/ 8542116 w 9421792"/>
              <a:gd name="connsiteY63" fmla="*/ 4352081 h 5930267"/>
              <a:gd name="connsiteX64" fmla="*/ 8657863 w 9421792"/>
              <a:gd name="connsiteY64" fmla="*/ 4305782 h 5930267"/>
              <a:gd name="connsiteX65" fmla="*/ 8750460 w 9421792"/>
              <a:gd name="connsiteY65" fmla="*/ 4259484 h 5930267"/>
              <a:gd name="connsiteX66" fmla="*/ 8796759 w 9421792"/>
              <a:gd name="connsiteY66" fmla="*/ 4236334 h 5930267"/>
              <a:gd name="connsiteX67" fmla="*/ 8889357 w 9421792"/>
              <a:gd name="connsiteY67" fmla="*/ 4166886 h 5930267"/>
              <a:gd name="connsiteX68" fmla="*/ 8981954 w 9421792"/>
              <a:gd name="connsiteY68" fmla="*/ 4074289 h 5930267"/>
              <a:gd name="connsiteX69" fmla="*/ 9005103 w 9421792"/>
              <a:gd name="connsiteY69" fmla="*/ 4051139 h 5930267"/>
              <a:gd name="connsiteX70" fmla="*/ 9028253 w 9421792"/>
              <a:gd name="connsiteY70" fmla="*/ 3981691 h 5930267"/>
              <a:gd name="connsiteX71" fmla="*/ 9120850 w 9421792"/>
              <a:gd name="connsiteY71" fmla="*/ 3819646 h 5930267"/>
              <a:gd name="connsiteX72" fmla="*/ 9144000 w 9421792"/>
              <a:gd name="connsiteY72" fmla="*/ 3727048 h 5930267"/>
              <a:gd name="connsiteX73" fmla="*/ 9190298 w 9421792"/>
              <a:gd name="connsiteY73" fmla="*/ 3634451 h 5930267"/>
              <a:gd name="connsiteX74" fmla="*/ 9213448 w 9421792"/>
              <a:gd name="connsiteY74" fmla="*/ 3588152 h 5930267"/>
              <a:gd name="connsiteX75" fmla="*/ 9236597 w 9421792"/>
              <a:gd name="connsiteY75" fmla="*/ 3518704 h 5930267"/>
              <a:gd name="connsiteX76" fmla="*/ 9259746 w 9421792"/>
              <a:gd name="connsiteY76" fmla="*/ 3472405 h 5930267"/>
              <a:gd name="connsiteX77" fmla="*/ 9306045 w 9421792"/>
              <a:gd name="connsiteY77" fmla="*/ 3356658 h 5930267"/>
              <a:gd name="connsiteX78" fmla="*/ 9329195 w 9421792"/>
              <a:gd name="connsiteY78" fmla="*/ 3264061 h 5930267"/>
              <a:gd name="connsiteX79" fmla="*/ 9352344 w 9421792"/>
              <a:gd name="connsiteY79" fmla="*/ 3194613 h 5930267"/>
              <a:gd name="connsiteX80" fmla="*/ 9375493 w 9421792"/>
              <a:gd name="connsiteY80" fmla="*/ 3078866 h 5930267"/>
              <a:gd name="connsiteX81" fmla="*/ 9421792 w 9421792"/>
              <a:gd name="connsiteY81" fmla="*/ 2754775 h 5930267"/>
              <a:gd name="connsiteX82" fmla="*/ 9398643 w 9421792"/>
              <a:gd name="connsiteY82" fmla="*/ 1412112 h 5930267"/>
              <a:gd name="connsiteX83" fmla="*/ 9375493 w 9421792"/>
              <a:gd name="connsiteY83" fmla="*/ 1388962 h 5930267"/>
              <a:gd name="connsiteX84" fmla="*/ 9329195 w 9421792"/>
              <a:gd name="connsiteY84" fmla="*/ 1319514 h 5930267"/>
              <a:gd name="connsiteX85" fmla="*/ 9144000 w 9421792"/>
              <a:gd name="connsiteY85" fmla="*/ 1180618 h 5930267"/>
              <a:gd name="connsiteX86" fmla="*/ 9097701 w 9421792"/>
              <a:gd name="connsiteY86" fmla="*/ 1134319 h 5930267"/>
              <a:gd name="connsiteX87" fmla="*/ 9051402 w 9421792"/>
              <a:gd name="connsiteY87" fmla="*/ 1088020 h 5930267"/>
              <a:gd name="connsiteX88" fmla="*/ 9005103 w 9421792"/>
              <a:gd name="connsiteY88" fmla="*/ 1064871 h 5930267"/>
              <a:gd name="connsiteX89" fmla="*/ 8889357 w 9421792"/>
              <a:gd name="connsiteY89" fmla="*/ 925975 h 5930267"/>
              <a:gd name="connsiteX90" fmla="*/ 8796759 w 9421792"/>
              <a:gd name="connsiteY90" fmla="*/ 833377 h 5930267"/>
              <a:gd name="connsiteX91" fmla="*/ 8750460 w 9421792"/>
              <a:gd name="connsiteY91" fmla="*/ 787079 h 5930267"/>
              <a:gd name="connsiteX92" fmla="*/ 8727311 w 9421792"/>
              <a:gd name="connsiteY92" fmla="*/ 763929 h 5930267"/>
              <a:gd name="connsiteX93" fmla="*/ 8681012 w 9421792"/>
              <a:gd name="connsiteY93" fmla="*/ 740780 h 5930267"/>
              <a:gd name="connsiteX94" fmla="*/ 8611564 w 9421792"/>
              <a:gd name="connsiteY94" fmla="*/ 671332 h 5930267"/>
              <a:gd name="connsiteX95" fmla="*/ 8565265 w 9421792"/>
              <a:gd name="connsiteY95" fmla="*/ 648182 h 5930267"/>
              <a:gd name="connsiteX96" fmla="*/ 8518967 w 9421792"/>
              <a:gd name="connsiteY96" fmla="*/ 601884 h 5930267"/>
              <a:gd name="connsiteX97" fmla="*/ 8310622 w 9421792"/>
              <a:gd name="connsiteY97" fmla="*/ 486137 h 5930267"/>
              <a:gd name="connsiteX98" fmla="*/ 8194876 w 9421792"/>
              <a:gd name="connsiteY98" fmla="*/ 462988 h 5930267"/>
              <a:gd name="connsiteX99" fmla="*/ 8055979 w 9421792"/>
              <a:gd name="connsiteY99" fmla="*/ 416689 h 5930267"/>
              <a:gd name="connsiteX100" fmla="*/ 7801336 w 9421792"/>
              <a:gd name="connsiteY100" fmla="*/ 324091 h 5930267"/>
              <a:gd name="connsiteX101" fmla="*/ 7477245 w 9421792"/>
              <a:gd name="connsiteY101" fmla="*/ 277793 h 5930267"/>
              <a:gd name="connsiteX102" fmla="*/ 7176303 w 9421792"/>
              <a:gd name="connsiteY102" fmla="*/ 231494 h 5930267"/>
              <a:gd name="connsiteX103" fmla="*/ 7037407 w 9421792"/>
              <a:gd name="connsiteY103" fmla="*/ 185195 h 5930267"/>
              <a:gd name="connsiteX104" fmla="*/ 6944810 w 9421792"/>
              <a:gd name="connsiteY104" fmla="*/ 162046 h 5930267"/>
              <a:gd name="connsiteX105" fmla="*/ 6898511 w 9421792"/>
              <a:gd name="connsiteY105" fmla="*/ 138896 h 5930267"/>
              <a:gd name="connsiteX106" fmla="*/ 6759615 w 9421792"/>
              <a:gd name="connsiteY106" fmla="*/ 115747 h 5930267"/>
              <a:gd name="connsiteX107" fmla="*/ 6412374 w 9421792"/>
              <a:gd name="connsiteY107" fmla="*/ 138896 h 5930267"/>
              <a:gd name="connsiteX108" fmla="*/ 6296627 w 9421792"/>
              <a:gd name="connsiteY108" fmla="*/ 162046 h 5930267"/>
              <a:gd name="connsiteX109" fmla="*/ 5810491 w 9421792"/>
              <a:gd name="connsiteY109" fmla="*/ 138896 h 5930267"/>
              <a:gd name="connsiteX110" fmla="*/ 5648445 w 9421792"/>
              <a:gd name="connsiteY110" fmla="*/ 115747 h 5930267"/>
              <a:gd name="connsiteX111" fmla="*/ 5092860 w 9421792"/>
              <a:gd name="connsiteY111" fmla="*/ 162046 h 5930267"/>
              <a:gd name="connsiteX112" fmla="*/ 4259483 w 9421792"/>
              <a:gd name="connsiteY112" fmla="*/ 185195 h 5930267"/>
              <a:gd name="connsiteX113" fmla="*/ 3171463 w 9421792"/>
              <a:gd name="connsiteY113" fmla="*/ 162046 h 5930267"/>
              <a:gd name="connsiteX114" fmla="*/ 3125164 w 9421792"/>
              <a:gd name="connsiteY114" fmla="*/ 138896 h 5930267"/>
              <a:gd name="connsiteX115" fmla="*/ 2847372 w 9421792"/>
              <a:gd name="connsiteY115" fmla="*/ 92598 h 5930267"/>
              <a:gd name="connsiteX116" fmla="*/ 2569579 w 9421792"/>
              <a:gd name="connsiteY116" fmla="*/ 69448 h 5930267"/>
              <a:gd name="connsiteX117" fmla="*/ 2222339 w 9421792"/>
              <a:gd name="connsiteY117" fmla="*/ 23150 h 5930267"/>
              <a:gd name="connsiteX118" fmla="*/ 1990845 w 9421792"/>
              <a:gd name="connsiteY118" fmla="*/ 0 h 5930267"/>
              <a:gd name="connsiteX119" fmla="*/ 1713053 w 9421792"/>
              <a:gd name="connsiteY119" fmla="*/ 23150 h 5930267"/>
              <a:gd name="connsiteX120" fmla="*/ 1504708 w 9421792"/>
              <a:gd name="connsiteY120" fmla="*/ 92598 h 5930267"/>
              <a:gd name="connsiteX121" fmla="*/ 1435260 w 9421792"/>
              <a:gd name="connsiteY121" fmla="*/ 115747 h 5930267"/>
              <a:gd name="connsiteX122" fmla="*/ 1365812 w 9421792"/>
              <a:gd name="connsiteY122" fmla="*/ 138896 h 5930267"/>
              <a:gd name="connsiteX123" fmla="*/ 1273215 w 9421792"/>
              <a:gd name="connsiteY123" fmla="*/ 162046 h 5930267"/>
              <a:gd name="connsiteX124" fmla="*/ 1226916 w 9421792"/>
              <a:gd name="connsiteY124" fmla="*/ 185195 h 5930267"/>
              <a:gd name="connsiteX125" fmla="*/ 1088020 w 9421792"/>
              <a:gd name="connsiteY125" fmla="*/ 208344 h 5930267"/>
              <a:gd name="connsiteX126" fmla="*/ 1018572 w 9421792"/>
              <a:gd name="connsiteY126" fmla="*/ 231494 h 5930267"/>
              <a:gd name="connsiteX127" fmla="*/ 787078 w 9421792"/>
              <a:gd name="connsiteY127" fmla="*/ 300942 h 5930267"/>
              <a:gd name="connsiteX128" fmla="*/ 740779 w 9421792"/>
              <a:gd name="connsiteY128" fmla="*/ 324091 h 5930267"/>
              <a:gd name="connsiteX129" fmla="*/ 555584 w 9421792"/>
              <a:gd name="connsiteY129" fmla="*/ 370390 h 5930267"/>
              <a:gd name="connsiteX130" fmla="*/ 509286 w 9421792"/>
              <a:gd name="connsiteY130" fmla="*/ 393539 h 5930267"/>
              <a:gd name="connsiteX131" fmla="*/ 393539 w 9421792"/>
              <a:gd name="connsiteY131" fmla="*/ 347241 h 5930267"/>
              <a:gd name="connsiteX0" fmla="*/ 347240 w 9421792"/>
              <a:gd name="connsiteY0" fmla="*/ 277793 h 5930267"/>
              <a:gd name="connsiteX1" fmla="*/ 347240 w 9421792"/>
              <a:gd name="connsiteY1" fmla="*/ 1296365 h 5930267"/>
              <a:gd name="connsiteX2" fmla="*/ 324091 w 9421792"/>
              <a:gd name="connsiteY2" fmla="*/ 1365813 h 5930267"/>
              <a:gd name="connsiteX3" fmla="*/ 277792 w 9421792"/>
              <a:gd name="connsiteY3" fmla="*/ 1643605 h 5930267"/>
              <a:gd name="connsiteX4" fmla="*/ 231493 w 9421792"/>
              <a:gd name="connsiteY4" fmla="*/ 1759352 h 5930267"/>
              <a:gd name="connsiteX5" fmla="*/ 208344 w 9421792"/>
              <a:gd name="connsiteY5" fmla="*/ 1805651 h 5930267"/>
              <a:gd name="connsiteX6" fmla="*/ 115746 w 9421792"/>
              <a:gd name="connsiteY6" fmla="*/ 2106593 h 5930267"/>
              <a:gd name="connsiteX7" fmla="*/ 46298 w 9421792"/>
              <a:gd name="connsiteY7" fmla="*/ 2314937 h 5930267"/>
              <a:gd name="connsiteX8" fmla="*/ 23149 w 9421792"/>
              <a:gd name="connsiteY8" fmla="*/ 2476982 h 5930267"/>
              <a:gd name="connsiteX9" fmla="*/ 0 w 9421792"/>
              <a:gd name="connsiteY9" fmla="*/ 2615879 h 5930267"/>
              <a:gd name="connsiteX10" fmla="*/ 23149 w 9421792"/>
              <a:gd name="connsiteY10" fmla="*/ 3055717 h 5930267"/>
              <a:gd name="connsiteX11" fmla="*/ 162045 w 9421792"/>
              <a:gd name="connsiteY11" fmla="*/ 3287210 h 5930267"/>
              <a:gd name="connsiteX12" fmla="*/ 254643 w 9421792"/>
              <a:gd name="connsiteY12" fmla="*/ 3426106 h 5930267"/>
              <a:gd name="connsiteX13" fmla="*/ 324091 w 9421792"/>
              <a:gd name="connsiteY13" fmla="*/ 3495555 h 5930267"/>
              <a:gd name="connsiteX14" fmla="*/ 370390 w 9421792"/>
              <a:gd name="connsiteY14" fmla="*/ 3588152 h 5930267"/>
              <a:gd name="connsiteX15" fmla="*/ 416688 w 9421792"/>
              <a:gd name="connsiteY15" fmla="*/ 3657600 h 5930267"/>
              <a:gd name="connsiteX16" fmla="*/ 648182 w 9421792"/>
              <a:gd name="connsiteY16" fmla="*/ 4282633 h 5930267"/>
              <a:gd name="connsiteX17" fmla="*/ 833377 w 9421792"/>
              <a:gd name="connsiteY17" fmla="*/ 4467828 h 5930267"/>
              <a:gd name="connsiteX18" fmla="*/ 879676 w 9421792"/>
              <a:gd name="connsiteY18" fmla="*/ 4490977 h 5930267"/>
              <a:gd name="connsiteX19" fmla="*/ 902825 w 9421792"/>
              <a:gd name="connsiteY19" fmla="*/ 4514127 h 5930267"/>
              <a:gd name="connsiteX20" fmla="*/ 925974 w 9421792"/>
              <a:gd name="connsiteY20" fmla="*/ 4560425 h 5930267"/>
              <a:gd name="connsiteX21" fmla="*/ 972273 w 9421792"/>
              <a:gd name="connsiteY21" fmla="*/ 4583575 h 5930267"/>
              <a:gd name="connsiteX22" fmla="*/ 995422 w 9421792"/>
              <a:gd name="connsiteY22" fmla="*/ 4653023 h 5930267"/>
              <a:gd name="connsiteX23" fmla="*/ 1041721 w 9421792"/>
              <a:gd name="connsiteY23" fmla="*/ 4745620 h 5930267"/>
              <a:gd name="connsiteX24" fmla="*/ 1064871 w 9421792"/>
              <a:gd name="connsiteY24" fmla="*/ 4791919 h 5930267"/>
              <a:gd name="connsiteX25" fmla="*/ 1088020 w 9421792"/>
              <a:gd name="connsiteY25" fmla="*/ 4861367 h 5930267"/>
              <a:gd name="connsiteX26" fmla="*/ 1134319 w 9421792"/>
              <a:gd name="connsiteY26" fmla="*/ 4953965 h 5930267"/>
              <a:gd name="connsiteX27" fmla="*/ 1157468 w 9421792"/>
              <a:gd name="connsiteY27" fmla="*/ 5023413 h 5930267"/>
              <a:gd name="connsiteX28" fmla="*/ 1180617 w 9421792"/>
              <a:gd name="connsiteY28" fmla="*/ 5069712 h 5930267"/>
              <a:gd name="connsiteX29" fmla="*/ 1203767 w 9421792"/>
              <a:gd name="connsiteY29" fmla="*/ 5139160 h 5930267"/>
              <a:gd name="connsiteX30" fmla="*/ 1250065 w 9421792"/>
              <a:gd name="connsiteY30" fmla="*/ 5185458 h 5930267"/>
              <a:gd name="connsiteX31" fmla="*/ 1296364 w 9421792"/>
              <a:gd name="connsiteY31" fmla="*/ 5324355 h 5930267"/>
              <a:gd name="connsiteX32" fmla="*/ 1342663 w 9421792"/>
              <a:gd name="connsiteY32" fmla="*/ 5463251 h 5930267"/>
              <a:gd name="connsiteX33" fmla="*/ 1365812 w 9421792"/>
              <a:gd name="connsiteY33" fmla="*/ 5509550 h 5930267"/>
              <a:gd name="connsiteX34" fmla="*/ 834486 w 9421792"/>
              <a:gd name="connsiteY34" fmla="*/ 5578998 h 5930267"/>
              <a:gd name="connsiteX35" fmla="*/ 1533891 w 9421792"/>
              <a:gd name="connsiteY35" fmla="*/ 5551170 h 5930267"/>
              <a:gd name="connsiteX36" fmla="*/ 1689903 w 9421792"/>
              <a:gd name="connsiteY36" fmla="*/ 5671595 h 5930267"/>
              <a:gd name="connsiteX37" fmla="*/ 2453833 w 9421792"/>
              <a:gd name="connsiteY37" fmla="*/ 5741043 h 5930267"/>
              <a:gd name="connsiteX38" fmla="*/ 2777924 w 9421792"/>
              <a:gd name="connsiteY38" fmla="*/ 5787342 h 5930267"/>
              <a:gd name="connsiteX39" fmla="*/ 3078865 w 9421792"/>
              <a:gd name="connsiteY39" fmla="*/ 5810491 h 5930267"/>
              <a:gd name="connsiteX40" fmla="*/ 3958541 w 9421792"/>
              <a:gd name="connsiteY40" fmla="*/ 5926238 h 5930267"/>
              <a:gd name="connsiteX41" fmla="*/ 4838217 w 9421792"/>
              <a:gd name="connsiteY41" fmla="*/ 5903089 h 5930267"/>
              <a:gd name="connsiteX42" fmla="*/ 5231757 w 9421792"/>
              <a:gd name="connsiteY42" fmla="*/ 5879939 h 5930267"/>
              <a:gd name="connsiteX43" fmla="*/ 6389225 w 9421792"/>
              <a:gd name="connsiteY43" fmla="*/ 5926238 h 5930267"/>
              <a:gd name="connsiteX44" fmla="*/ 7283677 w 9421792"/>
              <a:gd name="connsiteY44" fmla="*/ 5925253 h 5930267"/>
              <a:gd name="connsiteX45" fmla="*/ 7963382 w 9421792"/>
              <a:gd name="connsiteY45" fmla="*/ 5903089 h 5930267"/>
              <a:gd name="connsiteX46" fmla="*/ 8009681 w 9421792"/>
              <a:gd name="connsiteY46" fmla="*/ 5856790 h 5930267"/>
              <a:gd name="connsiteX47" fmla="*/ 8055979 w 9421792"/>
              <a:gd name="connsiteY47" fmla="*/ 5833641 h 5930267"/>
              <a:gd name="connsiteX48" fmla="*/ 8125427 w 9421792"/>
              <a:gd name="connsiteY48" fmla="*/ 5787342 h 5930267"/>
              <a:gd name="connsiteX49" fmla="*/ 8194876 w 9421792"/>
              <a:gd name="connsiteY49" fmla="*/ 5717894 h 5930267"/>
              <a:gd name="connsiteX50" fmla="*/ 8218025 w 9421792"/>
              <a:gd name="connsiteY50" fmla="*/ 5694744 h 5930267"/>
              <a:gd name="connsiteX51" fmla="*/ 8264324 w 9421792"/>
              <a:gd name="connsiteY51" fmla="*/ 5648446 h 5930267"/>
              <a:gd name="connsiteX52" fmla="*/ 8287473 w 9421792"/>
              <a:gd name="connsiteY52" fmla="*/ 5578998 h 5930267"/>
              <a:gd name="connsiteX53" fmla="*/ 8310622 w 9421792"/>
              <a:gd name="connsiteY53" fmla="*/ 5555848 h 5930267"/>
              <a:gd name="connsiteX54" fmla="*/ 8380071 w 9421792"/>
              <a:gd name="connsiteY54" fmla="*/ 5463251 h 5930267"/>
              <a:gd name="connsiteX55" fmla="*/ 8333772 w 9421792"/>
              <a:gd name="connsiteY55" fmla="*/ 5301205 h 5930267"/>
              <a:gd name="connsiteX56" fmla="*/ 8287473 w 9421792"/>
              <a:gd name="connsiteY56" fmla="*/ 5208608 h 5930267"/>
              <a:gd name="connsiteX57" fmla="*/ 8333772 w 9421792"/>
              <a:gd name="connsiteY57" fmla="*/ 4953965 h 5930267"/>
              <a:gd name="connsiteX58" fmla="*/ 8356921 w 9421792"/>
              <a:gd name="connsiteY58" fmla="*/ 4907666 h 5930267"/>
              <a:gd name="connsiteX59" fmla="*/ 8403220 w 9421792"/>
              <a:gd name="connsiteY59" fmla="*/ 4699322 h 5930267"/>
              <a:gd name="connsiteX60" fmla="*/ 8449519 w 9421792"/>
              <a:gd name="connsiteY60" fmla="*/ 4421529 h 5930267"/>
              <a:gd name="connsiteX61" fmla="*/ 8518967 w 9421792"/>
              <a:gd name="connsiteY61" fmla="*/ 4375231 h 5930267"/>
              <a:gd name="connsiteX62" fmla="*/ 8542116 w 9421792"/>
              <a:gd name="connsiteY62" fmla="*/ 4352081 h 5930267"/>
              <a:gd name="connsiteX63" fmla="*/ 8657863 w 9421792"/>
              <a:gd name="connsiteY63" fmla="*/ 4305782 h 5930267"/>
              <a:gd name="connsiteX64" fmla="*/ 8750460 w 9421792"/>
              <a:gd name="connsiteY64" fmla="*/ 4259484 h 5930267"/>
              <a:gd name="connsiteX65" fmla="*/ 8796759 w 9421792"/>
              <a:gd name="connsiteY65" fmla="*/ 4236334 h 5930267"/>
              <a:gd name="connsiteX66" fmla="*/ 8889357 w 9421792"/>
              <a:gd name="connsiteY66" fmla="*/ 4166886 h 5930267"/>
              <a:gd name="connsiteX67" fmla="*/ 8981954 w 9421792"/>
              <a:gd name="connsiteY67" fmla="*/ 4074289 h 5930267"/>
              <a:gd name="connsiteX68" fmla="*/ 9005103 w 9421792"/>
              <a:gd name="connsiteY68" fmla="*/ 4051139 h 5930267"/>
              <a:gd name="connsiteX69" fmla="*/ 9028253 w 9421792"/>
              <a:gd name="connsiteY69" fmla="*/ 3981691 h 5930267"/>
              <a:gd name="connsiteX70" fmla="*/ 9120850 w 9421792"/>
              <a:gd name="connsiteY70" fmla="*/ 3819646 h 5930267"/>
              <a:gd name="connsiteX71" fmla="*/ 9144000 w 9421792"/>
              <a:gd name="connsiteY71" fmla="*/ 3727048 h 5930267"/>
              <a:gd name="connsiteX72" fmla="*/ 9190298 w 9421792"/>
              <a:gd name="connsiteY72" fmla="*/ 3634451 h 5930267"/>
              <a:gd name="connsiteX73" fmla="*/ 9213448 w 9421792"/>
              <a:gd name="connsiteY73" fmla="*/ 3588152 h 5930267"/>
              <a:gd name="connsiteX74" fmla="*/ 9236597 w 9421792"/>
              <a:gd name="connsiteY74" fmla="*/ 3518704 h 5930267"/>
              <a:gd name="connsiteX75" fmla="*/ 9259746 w 9421792"/>
              <a:gd name="connsiteY75" fmla="*/ 3472405 h 5930267"/>
              <a:gd name="connsiteX76" fmla="*/ 9306045 w 9421792"/>
              <a:gd name="connsiteY76" fmla="*/ 3356658 h 5930267"/>
              <a:gd name="connsiteX77" fmla="*/ 9329195 w 9421792"/>
              <a:gd name="connsiteY77" fmla="*/ 3264061 h 5930267"/>
              <a:gd name="connsiteX78" fmla="*/ 9352344 w 9421792"/>
              <a:gd name="connsiteY78" fmla="*/ 3194613 h 5930267"/>
              <a:gd name="connsiteX79" fmla="*/ 9375493 w 9421792"/>
              <a:gd name="connsiteY79" fmla="*/ 3078866 h 5930267"/>
              <a:gd name="connsiteX80" fmla="*/ 9421792 w 9421792"/>
              <a:gd name="connsiteY80" fmla="*/ 2754775 h 5930267"/>
              <a:gd name="connsiteX81" fmla="*/ 9398643 w 9421792"/>
              <a:gd name="connsiteY81" fmla="*/ 1412112 h 5930267"/>
              <a:gd name="connsiteX82" fmla="*/ 9375493 w 9421792"/>
              <a:gd name="connsiteY82" fmla="*/ 1388962 h 5930267"/>
              <a:gd name="connsiteX83" fmla="*/ 9329195 w 9421792"/>
              <a:gd name="connsiteY83" fmla="*/ 1319514 h 5930267"/>
              <a:gd name="connsiteX84" fmla="*/ 9144000 w 9421792"/>
              <a:gd name="connsiteY84" fmla="*/ 1180618 h 5930267"/>
              <a:gd name="connsiteX85" fmla="*/ 9097701 w 9421792"/>
              <a:gd name="connsiteY85" fmla="*/ 1134319 h 5930267"/>
              <a:gd name="connsiteX86" fmla="*/ 9051402 w 9421792"/>
              <a:gd name="connsiteY86" fmla="*/ 1088020 h 5930267"/>
              <a:gd name="connsiteX87" fmla="*/ 9005103 w 9421792"/>
              <a:gd name="connsiteY87" fmla="*/ 1064871 h 5930267"/>
              <a:gd name="connsiteX88" fmla="*/ 8889357 w 9421792"/>
              <a:gd name="connsiteY88" fmla="*/ 925975 h 5930267"/>
              <a:gd name="connsiteX89" fmla="*/ 8796759 w 9421792"/>
              <a:gd name="connsiteY89" fmla="*/ 833377 h 5930267"/>
              <a:gd name="connsiteX90" fmla="*/ 8750460 w 9421792"/>
              <a:gd name="connsiteY90" fmla="*/ 787079 h 5930267"/>
              <a:gd name="connsiteX91" fmla="*/ 8727311 w 9421792"/>
              <a:gd name="connsiteY91" fmla="*/ 763929 h 5930267"/>
              <a:gd name="connsiteX92" fmla="*/ 8681012 w 9421792"/>
              <a:gd name="connsiteY92" fmla="*/ 740780 h 5930267"/>
              <a:gd name="connsiteX93" fmla="*/ 8611564 w 9421792"/>
              <a:gd name="connsiteY93" fmla="*/ 671332 h 5930267"/>
              <a:gd name="connsiteX94" fmla="*/ 8565265 w 9421792"/>
              <a:gd name="connsiteY94" fmla="*/ 648182 h 5930267"/>
              <a:gd name="connsiteX95" fmla="*/ 8518967 w 9421792"/>
              <a:gd name="connsiteY95" fmla="*/ 601884 h 5930267"/>
              <a:gd name="connsiteX96" fmla="*/ 8310622 w 9421792"/>
              <a:gd name="connsiteY96" fmla="*/ 486137 h 5930267"/>
              <a:gd name="connsiteX97" fmla="*/ 8194876 w 9421792"/>
              <a:gd name="connsiteY97" fmla="*/ 462988 h 5930267"/>
              <a:gd name="connsiteX98" fmla="*/ 8055979 w 9421792"/>
              <a:gd name="connsiteY98" fmla="*/ 416689 h 5930267"/>
              <a:gd name="connsiteX99" fmla="*/ 7801336 w 9421792"/>
              <a:gd name="connsiteY99" fmla="*/ 324091 h 5930267"/>
              <a:gd name="connsiteX100" fmla="*/ 7477245 w 9421792"/>
              <a:gd name="connsiteY100" fmla="*/ 277793 h 5930267"/>
              <a:gd name="connsiteX101" fmla="*/ 7176303 w 9421792"/>
              <a:gd name="connsiteY101" fmla="*/ 231494 h 5930267"/>
              <a:gd name="connsiteX102" fmla="*/ 7037407 w 9421792"/>
              <a:gd name="connsiteY102" fmla="*/ 185195 h 5930267"/>
              <a:gd name="connsiteX103" fmla="*/ 6944810 w 9421792"/>
              <a:gd name="connsiteY103" fmla="*/ 162046 h 5930267"/>
              <a:gd name="connsiteX104" fmla="*/ 6898511 w 9421792"/>
              <a:gd name="connsiteY104" fmla="*/ 138896 h 5930267"/>
              <a:gd name="connsiteX105" fmla="*/ 6759615 w 9421792"/>
              <a:gd name="connsiteY105" fmla="*/ 115747 h 5930267"/>
              <a:gd name="connsiteX106" fmla="*/ 6412374 w 9421792"/>
              <a:gd name="connsiteY106" fmla="*/ 138896 h 5930267"/>
              <a:gd name="connsiteX107" fmla="*/ 6296627 w 9421792"/>
              <a:gd name="connsiteY107" fmla="*/ 162046 h 5930267"/>
              <a:gd name="connsiteX108" fmla="*/ 5810491 w 9421792"/>
              <a:gd name="connsiteY108" fmla="*/ 138896 h 5930267"/>
              <a:gd name="connsiteX109" fmla="*/ 5648445 w 9421792"/>
              <a:gd name="connsiteY109" fmla="*/ 115747 h 5930267"/>
              <a:gd name="connsiteX110" fmla="*/ 5092860 w 9421792"/>
              <a:gd name="connsiteY110" fmla="*/ 162046 h 5930267"/>
              <a:gd name="connsiteX111" fmla="*/ 4259483 w 9421792"/>
              <a:gd name="connsiteY111" fmla="*/ 185195 h 5930267"/>
              <a:gd name="connsiteX112" fmla="*/ 3171463 w 9421792"/>
              <a:gd name="connsiteY112" fmla="*/ 162046 h 5930267"/>
              <a:gd name="connsiteX113" fmla="*/ 3125164 w 9421792"/>
              <a:gd name="connsiteY113" fmla="*/ 138896 h 5930267"/>
              <a:gd name="connsiteX114" fmla="*/ 2847372 w 9421792"/>
              <a:gd name="connsiteY114" fmla="*/ 92598 h 5930267"/>
              <a:gd name="connsiteX115" fmla="*/ 2569579 w 9421792"/>
              <a:gd name="connsiteY115" fmla="*/ 69448 h 5930267"/>
              <a:gd name="connsiteX116" fmla="*/ 2222339 w 9421792"/>
              <a:gd name="connsiteY116" fmla="*/ 23150 h 5930267"/>
              <a:gd name="connsiteX117" fmla="*/ 1990845 w 9421792"/>
              <a:gd name="connsiteY117" fmla="*/ 0 h 5930267"/>
              <a:gd name="connsiteX118" fmla="*/ 1713053 w 9421792"/>
              <a:gd name="connsiteY118" fmla="*/ 23150 h 5930267"/>
              <a:gd name="connsiteX119" fmla="*/ 1504708 w 9421792"/>
              <a:gd name="connsiteY119" fmla="*/ 92598 h 5930267"/>
              <a:gd name="connsiteX120" fmla="*/ 1435260 w 9421792"/>
              <a:gd name="connsiteY120" fmla="*/ 115747 h 5930267"/>
              <a:gd name="connsiteX121" fmla="*/ 1365812 w 9421792"/>
              <a:gd name="connsiteY121" fmla="*/ 138896 h 5930267"/>
              <a:gd name="connsiteX122" fmla="*/ 1273215 w 9421792"/>
              <a:gd name="connsiteY122" fmla="*/ 162046 h 5930267"/>
              <a:gd name="connsiteX123" fmla="*/ 1226916 w 9421792"/>
              <a:gd name="connsiteY123" fmla="*/ 185195 h 5930267"/>
              <a:gd name="connsiteX124" fmla="*/ 1088020 w 9421792"/>
              <a:gd name="connsiteY124" fmla="*/ 208344 h 5930267"/>
              <a:gd name="connsiteX125" fmla="*/ 1018572 w 9421792"/>
              <a:gd name="connsiteY125" fmla="*/ 231494 h 5930267"/>
              <a:gd name="connsiteX126" fmla="*/ 787078 w 9421792"/>
              <a:gd name="connsiteY126" fmla="*/ 300942 h 5930267"/>
              <a:gd name="connsiteX127" fmla="*/ 740779 w 9421792"/>
              <a:gd name="connsiteY127" fmla="*/ 324091 h 5930267"/>
              <a:gd name="connsiteX128" fmla="*/ 555584 w 9421792"/>
              <a:gd name="connsiteY128" fmla="*/ 370390 h 5930267"/>
              <a:gd name="connsiteX129" fmla="*/ 509286 w 9421792"/>
              <a:gd name="connsiteY129" fmla="*/ 393539 h 5930267"/>
              <a:gd name="connsiteX130" fmla="*/ 393539 w 9421792"/>
              <a:gd name="connsiteY130" fmla="*/ 347241 h 5930267"/>
              <a:gd name="connsiteX0" fmla="*/ 347240 w 9421792"/>
              <a:gd name="connsiteY0" fmla="*/ 277793 h 5930267"/>
              <a:gd name="connsiteX1" fmla="*/ 347240 w 9421792"/>
              <a:gd name="connsiteY1" fmla="*/ 1296365 h 5930267"/>
              <a:gd name="connsiteX2" fmla="*/ 324091 w 9421792"/>
              <a:gd name="connsiteY2" fmla="*/ 1365813 h 5930267"/>
              <a:gd name="connsiteX3" fmla="*/ 277792 w 9421792"/>
              <a:gd name="connsiteY3" fmla="*/ 1643605 h 5930267"/>
              <a:gd name="connsiteX4" fmla="*/ 231493 w 9421792"/>
              <a:gd name="connsiteY4" fmla="*/ 1759352 h 5930267"/>
              <a:gd name="connsiteX5" fmla="*/ 208344 w 9421792"/>
              <a:gd name="connsiteY5" fmla="*/ 1805651 h 5930267"/>
              <a:gd name="connsiteX6" fmla="*/ 115746 w 9421792"/>
              <a:gd name="connsiteY6" fmla="*/ 2106593 h 5930267"/>
              <a:gd name="connsiteX7" fmla="*/ 46298 w 9421792"/>
              <a:gd name="connsiteY7" fmla="*/ 2314937 h 5930267"/>
              <a:gd name="connsiteX8" fmla="*/ 23149 w 9421792"/>
              <a:gd name="connsiteY8" fmla="*/ 2476982 h 5930267"/>
              <a:gd name="connsiteX9" fmla="*/ 0 w 9421792"/>
              <a:gd name="connsiteY9" fmla="*/ 2615879 h 5930267"/>
              <a:gd name="connsiteX10" fmla="*/ 23149 w 9421792"/>
              <a:gd name="connsiteY10" fmla="*/ 3055717 h 5930267"/>
              <a:gd name="connsiteX11" fmla="*/ 162045 w 9421792"/>
              <a:gd name="connsiteY11" fmla="*/ 3287210 h 5930267"/>
              <a:gd name="connsiteX12" fmla="*/ 254643 w 9421792"/>
              <a:gd name="connsiteY12" fmla="*/ 3426106 h 5930267"/>
              <a:gd name="connsiteX13" fmla="*/ 324091 w 9421792"/>
              <a:gd name="connsiteY13" fmla="*/ 3495555 h 5930267"/>
              <a:gd name="connsiteX14" fmla="*/ 370390 w 9421792"/>
              <a:gd name="connsiteY14" fmla="*/ 3588152 h 5930267"/>
              <a:gd name="connsiteX15" fmla="*/ 416688 w 9421792"/>
              <a:gd name="connsiteY15" fmla="*/ 3657600 h 5930267"/>
              <a:gd name="connsiteX16" fmla="*/ 833377 w 9421792"/>
              <a:gd name="connsiteY16" fmla="*/ 4467828 h 5930267"/>
              <a:gd name="connsiteX17" fmla="*/ 879676 w 9421792"/>
              <a:gd name="connsiteY17" fmla="*/ 4490977 h 5930267"/>
              <a:gd name="connsiteX18" fmla="*/ 902825 w 9421792"/>
              <a:gd name="connsiteY18" fmla="*/ 4514127 h 5930267"/>
              <a:gd name="connsiteX19" fmla="*/ 925974 w 9421792"/>
              <a:gd name="connsiteY19" fmla="*/ 4560425 h 5930267"/>
              <a:gd name="connsiteX20" fmla="*/ 972273 w 9421792"/>
              <a:gd name="connsiteY20" fmla="*/ 4583575 h 5930267"/>
              <a:gd name="connsiteX21" fmla="*/ 995422 w 9421792"/>
              <a:gd name="connsiteY21" fmla="*/ 4653023 h 5930267"/>
              <a:gd name="connsiteX22" fmla="*/ 1041721 w 9421792"/>
              <a:gd name="connsiteY22" fmla="*/ 4745620 h 5930267"/>
              <a:gd name="connsiteX23" fmla="*/ 1064871 w 9421792"/>
              <a:gd name="connsiteY23" fmla="*/ 4791919 h 5930267"/>
              <a:gd name="connsiteX24" fmla="*/ 1088020 w 9421792"/>
              <a:gd name="connsiteY24" fmla="*/ 4861367 h 5930267"/>
              <a:gd name="connsiteX25" fmla="*/ 1134319 w 9421792"/>
              <a:gd name="connsiteY25" fmla="*/ 4953965 h 5930267"/>
              <a:gd name="connsiteX26" fmla="*/ 1157468 w 9421792"/>
              <a:gd name="connsiteY26" fmla="*/ 5023413 h 5930267"/>
              <a:gd name="connsiteX27" fmla="*/ 1180617 w 9421792"/>
              <a:gd name="connsiteY27" fmla="*/ 5069712 h 5930267"/>
              <a:gd name="connsiteX28" fmla="*/ 1203767 w 9421792"/>
              <a:gd name="connsiteY28" fmla="*/ 5139160 h 5930267"/>
              <a:gd name="connsiteX29" fmla="*/ 1250065 w 9421792"/>
              <a:gd name="connsiteY29" fmla="*/ 5185458 h 5930267"/>
              <a:gd name="connsiteX30" fmla="*/ 1296364 w 9421792"/>
              <a:gd name="connsiteY30" fmla="*/ 5324355 h 5930267"/>
              <a:gd name="connsiteX31" fmla="*/ 1342663 w 9421792"/>
              <a:gd name="connsiteY31" fmla="*/ 5463251 h 5930267"/>
              <a:gd name="connsiteX32" fmla="*/ 1365812 w 9421792"/>
              <a:gd name="connsiteY32" fmla="*/ 5509550 h 5930267"/>
              <a:gd name="connsiteX33" fmla="*/ 834486 w 9421792"/>
              <a:gd name="connsiteY33" fmla="*/ 5578998 h 5930267"/>
              <a:gd name="connsiteX34" fmla="*/ 1533891 w 9421792"/>
              <a:gd name="connsiteY34" fmla="*/ 5551170 h 5930267"/>
              <a:gd name="connsiteX35" fmla="*/ 1689903 w 9421792"/>
              <a:gd name="connsiteY35" fmla="*/ 5671595 h 5930267"/>
              <a:gd name="connsiteX36" fmla="*/ 2453833 w 9421792"/>
              <a:gd name="connsiteY36" fmla="*/ 5741043 h 5930267"/>
              <a:gd name="connsiteX37" fmla="*/ 2777924 w 9421792"/>
              <a:gd name="connsiteY37" fmla="*/ 5787342 h 5930267"/>
              <a:gd name="connsiteX38" fmla="*/ 3078865 w 9421792"/>
              <a:gd name="connsiteY38" fmla="*/ 5810491 h 5930267"/>
              <a:gd name="connsiteX39" fmla="*/ 3958541 w 9421792"/>
              <a:gd name="connsiteY39" fmla="*/ 5926238 h 5930267"/>
              <a:gd name="connsiteX40" fmla="*/ 4838217 w 9421792"/>
              <a:gd name="connsiteY40" fmla="*/ 5903089 h 5930267"/>
              <a:gd name="connsiteX41" fmla="*/ 5231757 w 9421792"/>
              <a:gd name="connsiteY41" fmla="*/ 5879939 h 5930267"/>
              <a:gd name="connsiteX42" fmla="*/ 6389225 w 9421792"/>
              <a:gd name="connsiteY42" fmla="*/ 5926238 h 5930267"/>
              <a:gd name="connsiteX43" fmla="*/ 7283677 w 9421792"/>
              <a:gd name="connsiteY43" fmla="*/ 5925253 h 5930267"/>
              <a:gd name="connsiteX44" fmla="*/ 7963382 w 9421792"/>
              <a:gd name="connsiteY44" fmla="*/ 5903089 h 5930267"/>
              <a:gd name="connsiteX45" fmla="*/ 8009681 w 9421792"/>
              <a:gd name="connsiteY45" fmla="*/ 5856790 h 5930267"/>
              <a:gd name="connsiteX46" fmla="*/ 8055979 w 9421792"/>
              <a:gd name="connsiteY46" fmla="*/ 5833641 h 5930267"/>
              <a:gd name="connsiteX47" fmla="*/ 8125427 w 9421792"/>
              <a:gd name="connsiteY47" fmla="*/ 5787342 h 5930267"/>
              <a:gd name="connsiteX48" fmla="*/ 8194876 w 9421792"/>
              <a:gd name="connsiteY48" fmla="*/ 5717894 h 5930267"/>
              <a:gd name="connsiteX49" fmla="*/ 8218025 w 9421792"/>
              <a:gd name="connsiteY49" fmla="*/ 5694744 h 5930267"/>
              <a:gd name="connsiteX50" fmla="*/ 8264324 w 9421792"/>
              <a:gd name="connsiteY50" fmla="*/ 5648446 h 5930267"/>
              <a:gd name="connsiteX51" fmla="*/ 8287473 w 9421792"/>
              <a:gd name="connsiteY51" fmla="*/ 5578998 h 5930267"/>
              <a:gd name="connsiteX52" fmla="*/ 8310622 w 9421792"/>
              <a:gd name="connsiteY52" fmla="*/ 5555848 h 5930267"/>
              <a:gd name="connsiteX53" fmla="*/ 8380071 w 9421792"/>
              <a:gd name="connsiteY53" fmla="*/ 5463251 h 5930267"/>
              <a:gd name="connsiteX54" fmla="*/ 8333772 w 9421792"/>
              <a:gd name="connsiteY54" fmla="*/ 5301205 h 5930267"/>
              <a:gd name="connsiteX55" fmla="*/ 8287473 w 9421792"/>
              <a:gd name="connsiteY55" fmla="*/ 5208608 h 5930267"/>
              <a:gd name="connsiteX56" fmla="*/ 8333772 w 9421792"/>
              <a:gd name="connsiteY56" fmla="*/ 4953965 h 5930267"/>
              <a:gd name="connsiteX57" fmla="*/ 8356921 w 9421792"/>
              <a:gd name="connsiteY57" fmla="*/ 4907666 h 5930267"/>
              <a:gd name="connsiteX58" fmla="*/ 8403220 w 9421792"/>
              <a:gd name="connsiteY58" fmla="*/ 4699322 h 5930267"/>
              <a:gd name="connsiteX59" fmla="*/ 8449519 w 9421792"/>
              <a:gd name="connsiteY59" fmla="*/ 4421529 h 5930267"/>
              <a:gd name="connsiteX60" fmla="*/ 8518967 w 9421792"/>
              <a:gd name="connsiteY60" fmla="*/ 4375231 h 5930267"/>
              <a:gd name="connsiteX61" fmla="*/ 8542116 w 9421792"/>
              <a:gd name="connsiteY61" fmla="*/ 4352081 h 5930267"/>
              <a:gd name="connsiteX62" fmla="*/ 8657863 w 9421792"/>
              <a:gd name="connsiteY62" fmla="*/ 4305782 h 5930267"/>
              <a:gd name="connsiteX63" fmla="*/ 8750460 w 9421792"/>
              <a:gd name="connsiteY63" fmla="*/ 4259484 h 5930267"/>
              <a:gd name="connsiteX64" fmla="*/ 8796759 w 9421792"/>
              <a:gd name="connsiteY64" fmla="*/ 4236334 h 5930267"/>
              <a:gd name="connsiteX65" fmla="*/ 8889357 w 9421792"/>
              <a:gd name="connsiteY65" fmla="*/ 4166886 h 5930267"/>
              <a:gd name="connsiteX66" fmla="*/ 8981954 w 9421792"/>
              <a:gd name="connsiteY66" fmla="*/ 4074289 h 5930267"/>
              <a:gd name="connsiteX67" fmla="*/ 9005103 w 9421792"/>
              <a:gd name="connsiteY67" fmla="*/ 4051139 h 5930267"/>
              <a:gd name="connsiteX68" fmla="*/ 9028253 w 9421792"/>
              <a:gd name="connsiteY68" fmla="*/ 3981691 h 5930267"/>
              <a:gd name="connsiteX69" fmla="*/ 9120850 w 9421792"/>
              <a:gd name="connsiteY69" fmla="*/ 3819646 h 5930267"/>
              <a:gd name="connsiteX70" fmla="*/ 9144000 w 9421792"/>
              <a:gd name="connsiteY70" fmla="*/ 3727048 h 5930267"/>
              <a:gd name="connsiteX71" fmla="*/ 9190298 w 9421792"/>
              <a:gd name="connsiteY71" fmla="*/ 3634451 h 5930267"/>
              <a:gd name="connsiteX72" fmla="*/ 9213448 w 9421792"/>
              <a:gd name="connsiteY72" fmla="*/ 3588152 h 5930267"/>
              <a:gd name="connsiteX73" fmla="*/ 9236597 w 9421792"/>
              <a:gd name="connsiteY73" fmla="*/ 3518704 h 5930267"/>
              <a:gd name="connsiteX74" fmla="*/ 9259746 w 9421792"/>
              <a:gd name="connsiteY74" fmla="*/ 3472405 h 5930267"/>
              <a:gd name="connsiteX75" fmla="*/ 9306045 w 9421792"/>
              <a:gd name="connsiteY75" fmla="*/ 3356658 h 5930267"/>
              <a:gd name="connsiteX76" fmla="*/ 9329195 w 9421792"/>
              <a:gd name="connsiteY76" fmla="*/ 3264061 h 5930267"/>
              <a:gd name="connsiteX77" fmla="*/ 9352344 w 9421792"/>
              <a:gd name="connsiteY77" fmla="*/ 3194613 h 5930267"/>
              <a:gd name="connsiteX78" fmla="*/ 9375493 w 9421792"/>
              <a:gd name="connsiteY78" fmla="*/ 3078866 h 5930267"/>
              <a:gd name="connsiteX79" fmla="*/ 9421792 w 9421792"/>
              <a:gd name="connsiteY79" fmla="*/ 2754775 h 5930267"/>
              <a:gd name="connsiteX80" fmla="*/ 9398643 w 9421792"/>
              <a:gd name="connsiteY80" fmla="*/ 1412112 h 5930267"/>
              <a:gd name="connsiteX81" fmla="*/ 9375493 w 9421792"/>
              <a:gd name="connsiteY81" fmla="*/ 1388962 h 5930267"/>
              <a:gd name="connsiteX82" fmla="*/ 9329195 w 9421792"/>
              <a:gd name="connsiteY82" fmla="*/ 1319514 h 5930267"/>
              <a:gd name="connsiteX83" fmla="*/ 9144000 w 9421792"/>
              <a:gd name="connsiteY83" fmla="*/ 1180618 h 5930267"/>
              <a:gd name="connsiteX84" fmla="*/ 9097701 w 9421792"/>
              <a:gd name="connsiteY84" fmla="*/ 1134319 h 5930267"/>
              <a:gd name="connsiteX85" fmla="*/ 9051402 w 9421792"/>
              <a:gd name="connsiteY85" fmla="*/ 1088020 h 5930267"/>
              <a:gd name="connsiteX86" fmla="*/ 9005103 w 9421792"/>
              <a:gd name="connsiteY86" fmla="*/ 1064871 h 5930267"/>
              <a:gd name="connsiteX87" fmla="*/ 8889357 w 9421792"/>
              <a:gd name="connsiteY87" fmla="*/ 925975 h 5930267"/>
              <a:gd name="connsiteX88" fmla="*/ 8796759 w 9421792"/>
              <a:gd name="connsiteY88" fmla="*/ 833377 h 5930267"/>
              <a:gd name="connsiteX89" fmla="*/ 8750460 w 9421792"/>
              <a:gd name="connsiteY89" fmla="*/ 787079 h 5930267"/>
              <a:gd name="connsiteX90" fmla="*/ 8727311 w 9421792"/>
              <a:gd name="connsiteY90" fmla="*/ 763929 h 5930267"/>
              <a:gd name="connsiteX91" fmla="*/ 8681012 w 9421792"/>
              <a:gd name="connsiteY91" fmla="*/ 740780 h 5930267"/>
              <a:gd name="connsiteX92" fmla="*/ 8611564 w 9421792"/>
              <a:gd name="connsiteY92" fmla="*/ 671332 h 5930267"/>
              <a:gd name="connsiteX93" fmla="*/ 8565265 w 9421792"/>
              <a:gd name="connsiteY93" fmla="*/ 648182 h 5930267"/>
              <a:gd name="connsiteX94" fmla="*/ 8518967 w 9421792"/>
              <a:gd name="connsiteY94" fmla="*/ 601884 h 5930267"/>
              <a:gd name="connsiteX95" fmla="*/ 8310622 w 9421792"/>
              <a:gd name="connsiteY95" fmla="*/ 486137 h 5930267"/>
              <a:gd name="connsiteX96" fmla="*/ 8194876 w 9421792"/>
              <a:gd name="connsiteY96" fmla="*/ 462988 h 5930267"/>
              <a:gd name="connsiteX97" fmla="*/ 8055979 w 9421792"/>
              <a:gd name="connsiteY97" fmla="*/ 416689 h 5930267"/>
              <a:gd name="connsiteX98" fmla="*/ 7801336 w 9421792"/>
              <a:gd name="connsiteY98" fmla="*/ 324091 h 5930267"/>
              <a:gd name="connsiteX99" fmla="*/ 7477245 w 9421792"/>
              <a:gd name="connsiteY99" fmla="*/ 277793 h 5930267"/>
              <a:gd name="connsiteX100" fmla="*/ 7176303 w 9421792"/>
              <a:gd name="connsiteY100" fmla="*/ 231494 h 5930267"/>
              <a:gd name="connsiteX101" fmla="*/ 7037407 w 9421792"/>
              <a:gd name="connsiteY101" fmla="*/ 185195 h 5930267"/>
              <a:gd name="connsiteX102" fmla="*/ 6944810 w 9421792"/>
              <a:gd name="connsiteY102" fmla="*/ 162046 h 5930267"/>
              <a:gd name="connsiteX103" fmla="*/ 6898511 w 9421792"/>
              <a:gd name="connsiteY103" fmla="*/ 138896 h 5930267"/>
              <a:gd name="connsiteX104" fmla="*/ 6759615 w 9421792"/>
              <a:gd name="connsiteY104" fmla="*/ 115747 h 5930267"/>
              <a:gd name="connsiteX105" fmla="*/ 6412374 w 9421792"/>
              <a:gd name="connsiteY105" fmla="*/ 138896 h 5930267"/>
              <a:gd name="connsiteX106" fmla="*/ 6296627 w 9421792"/>
              <a:gd name="connsiteY106" fmla="*/ 162046 h 5930267"/>
              <a:gd name="connsiteX107" fmla="*/ 5810491 w 9421792"/>
              <a:gd name="connsiteY107" fmla="*/ 138896 h 5930267"/>
              <a:gd name="connsiteX108" fmla="*/ 5648445 w 9421792"/>
              <a:gd name="connsiteY108" fmla="*/ 115747 h 5930267"/>
              <a:gd name="connsiteX109" fmla="*/ 5092860 w 9421792"/>
              <a:gd name="connsiteY109" fmla="*/ 162046 h 5930267"/>
              <a:gd name="connsiteX110" fmla="*/ 4259483 w 9421792"/>
              <a:gd name="connsiteY110" fmla="*/ 185195 h 5930267"/>
              <a:gd name="connsiteX111" fmla="*/ 3171463 w 9421792"/>
              <a:gd name="connsiteY111" fmla="*/ 162046 h 5930267"/>
              <a:gd name="connsiteX112" fmla="*/ 3125164 w 9421792"/>
              <a:gd name="connsiteY112" fmla="*/ 138896 h 5930267"/>
              <a:gd name="connsiteX113" fmla="*/ 2847372 w 9421792"/>
              <a:gd name="connsiteY113" fmla="*/ 92598 h 5930267"/>
              <a:gd name="connsiteX114" fmla="*/ 2569579 w 9421792"/>
              <a:gd name="connsiteY114" fmla="*/ 69448 h 5930267"/>
              <a:gd name="connsiteX115" fmla="*/ 2222339 w 9421792"/>
              <a:gd name="connsiteY115" fmla="*/ 23150 h 5930267"/>
              <a:gd name="connsiteX116" fmla="*/ 1990845 w 9421792"/>
              <a:gd name="connsiteY116" fmla="*/ 0 h 5930267"/>
              <a:gd name="connsiteX117" fmla="*/ 1713053 w 9421792"/>
              <a:gd name="connsiteY117" fmla="*/ 23150 h 5930267"/>
              <a:gd name="connsiteX118" fmla="*/ 1504708 w 9421792"/>
              <a:gd name="connsiteY118" fmla="*/ 92598 h 5930267"/>
              <a:gd name="connsiteX119" fmla="*/ 1435260 w 9421792"/>
              <a:gd name="connsiteY119" fmla="*/ 115747 h 5930267"/>
              <a:gd name="connsiteX120" fmla="*/ 1365812 w 9421792"/>
              <a:gd name="connsiteY120" fmla="*/ 138896 h 5930267"/>
              <a:gd name="connsiteX121" fmla="*/ 1273215 w 9421792"/>
              <a:gd name="connsiteY121" fmla="*/ 162046 h 5930267"/>
              <a:gd name="connsiteX122" fmla="*/ 1226916 w 9421792"/>
              <a:gd name="connsiteY122" fmla="*/ 185195 h 5930267"/>
              <a:gd name="connsiteX123" fmla="*/ 1088020 w 9421792"/>
              <a:gd name="connsiteY123" fmla="*/ 208344 h 5930267"/>
              <a:gd name="connsiteX124" fmla="*/ 1018572 w 9421792"/>
              <a:gd name="connsiteY124" fmla="*/ 231494 h 5930267"/>
              <a:gd name="connsiteX125" fmla="*/ 787078 w 9421792"/>
              <a:gd name="connsiteY125" fmla="*/ 300942 h 5930267"/>
              <a:gd name="connsiteX126" fmla="*/ 740779 w 9421792"/>
              <a:gd name="connsiteY126" fmla="*/ 324091 h 5930267"/>
              <a:gd name="connsiteX127" fmla="*/ 555584 w 9421792"/>
              <a:gd name="connsiteY127" fmla="*/ 370390 h 5930267"/>
              <a:gd name="connsiteX128" fmla="*/ 509286 w 9421792"/>
              <a:gd name="connsiteY128" fmla="*/ 393539 h 5930267"/>
              <a:gd name="connsiteX129" fmla="*/ 393539 w 9421792"/>
              <a:gd name="connsiteY129" fmla="*/ 347241 h 5930267"/>
              <a:gd name="connsiteX0" fmla="*/ 347240 w 9421792"/>
              <a:gd name="connsiteY0" fmla="*/ 277793 h 5930267"/>
              <a:gd name="connsiteX1" fmla="*/ 347240 w 9421792"/>
              <a:gd name="connsiteY1" fmla="*/ 1296365 h 5930267"/>
              <a:gd name="connsiteX2" fmla="*/ 324091 w 9421792"/>
              <a:gd name="connsiteY2" fmla="*/ 1365813 h 5930267"/>
              <a:gd name="connsiteX3" fmla="*/ 277792 w 9421792"/>
              <a:gd name="connsiteY3" fmla="*/ 1643605 h 5930267"/>
              <a:gd name="connsiteX4" fmla="*/ 231493 w 9421792"/>
              <a:gd name="connsiteY4" fmla="*/ 1759352 h 5930267"/>
              <a:gd name="connsiteX5" fmla="*/ 208344 w 9421792"/>
              <a:gd name="connsiteY5" fmla="*/ 1805651 h 5930267"/>
              <a:gd name="connsiteX6" fmla="*/ 115746 w 9421792"/>
              <a:gd name="connsiteY6" fmla="*/ 2106593 h 5930267"/>
              <a:gd name="connsiteX7" fmla="*/ 46298 w 9421792"/>
              <a:gd name="connsiteY7" fmla="*/ 2314937 h 5930267"/>
              <a:gd name="connsiteX8" fmla="*/ 23149 w 9421792"/>
              <a:gd name="connsiteY8" fmla="*/ 2476982 h 5930267"/>
              <a:gd name="connsiteX9" fmla="*/ 0 w 9421792"/>
              <a:gd name="connsiteY9" fmla="*/ 2615879 h 5930267"/>
              <a:gd name="connsiteX10" fmla="*/ 23149 w 9421792"/>
              <a:gd name="connsiteY10" fmla="*/ 3055717 h 5930267"/>
              <a:gd name="connsiteX11" fmla="*/ 162045 w 9421792"/>
              <a:gd name="connsiteY11" fmla="*/ 3287210 h 5930267"/>
              <a:gd name="connsiteX12" fmla="*/ 254643 w 9421792"/>
              <a:gd name="connsiteY12" fmla="*/ 3426106 h 5930267"/>
              <a:gd name="connsiteX13" fmla="*/ 324091 w 9421792"/>
              <a:gd name="connsiteY13" fmla="*/ 3495555 h 5930267"/>
              <a:gd name="connsiteX14" fmla="*/ 370390 w 9421792"/>
              <a:gd name="connsiteY14" fmla="*/ 3588152 h 5930267"/>
              <a:gd name="connsiteX15" fmla="*/ 212407 w 9421792"/>
              <a:gd name="connsiteY15" fmla="*/ 4552544 h 5930267"/>
              <a:gd name="connsiteX16" fmla="*/ 833377 w 9421792"/>
              <a:gd name="connsiteY16" fmla="*/ 4467828 h 5930267"/>
              <a:gd name="connsiteX17" fmla="*/ 879676 w 9421792"/>
              <a:gd name="connsiteY17" fmla="*/ 4490977 h 5930267"/>
              <a:gd name="connsiteX18" fmla="*/ 902825 w 9421792"/>
              <a:gd name="connsiteY18" fmla="*/ 4514127 h 5930267"/>
              <a:gd name="connsiteX19" fmla="*/ 925974 w 9421792"/>
              <a:gd name="connsiteY19" fmla="*/ 4560425 h 5930267"/>
              <a:gd name="connsiteX20" fmla="*/ 972273 w 9421792"/>
              <a:gd name="connsiteY20" fmla="*/ 4583575 h 5930267"/>
              <a:gd name="connsiteX21" fmla="*/ 995422 w 9421792"/>
              <a:gd name="connsiteY21" fmla="*/ 4653023 h 5930267"/>
              <a:gd name="connsiteX22" fmla="*/ 1041721 w 9421792"/>
              <a:gd name="connsiteY22" fmla="*/ 4745620 h 5930267"/>
              <a:gd name="connsiteX23" fmla="*/ 1064871 w 9421792"/>
              <a:gd name="connsiteY23" fmla="*/ 4791919 h 5930267"/>
              <a:gd name="connsiteX24" fmla="*/ 1088020 w 9421792"/>
              <a:gd name="connsiteY24" fmla="*/ 4861367 h 5930267"/>
              <a:gd name="connsiteX25" fmla="*/ 1134319 w 9421792"/>
              <a:gd name="connsiteY25" fmla="*/ 4953965 h 5930267"/>
              <a:gd name="connsiteX26" fmla="*/ 1157468 w 9421792"/>
              <a:gd name="connsiteY26" fmla="*/ 5023413 h 5930267"/>
              <a:gd name="connsiteX27" fmla="*/ 1180617 w 9421792"/>
              <a:gd name="connsiteY27" fmla="*/ 5069712 h 5930267"/>
              <a:gd name="connsiteX28" fmla="*/ 1203767 w 9421792"/>
              <a:gd name="connsiteY28" fmla="*/ 5139160 h 5930267"/>
              <a:gd name="connsiteX29" fmla="*/ 1250065 w 9421792"/>
              <a:gd name="connsiteY29" fmla="*/ 5185458 h 5930267"/>
              <a:gd name="connsiteX30" fmla="*/ 1296364 w 9421792"/>
              <a:gd name="connsiteY30" fmla="*/ 5324355 h 5930267"/>
              <a:gd name="connsiteX31" fmla="*/ 1342663 w 9421792"/>
              <a:gd name="connsiteY31" fmla="*/ 5463251 h 5930267"/>
              <a:gd name="connsiteX32" fmla="*/ 1365812 w 9421792"/>
              <a:gd name="connsiteY32" fmla="*/ 5509550 h 5930267"/>
              <a:gd name="connsiteX33" fmla="*/ 834486 w 9421792"/>
              <a:gd name="connsiteY33" fmla="*/ 5578998 h 5930267"/>
              <a:gd name="connsiteX34" fmla="*/ 1533891 w 9421792"/>
              <a:gd name="connsiteY34" fmla="*/ 5551170 h 5930267"/>
              <a:gd name="connsiteX35" fmla="*/ 1689903 w 9421792"/>
              <a:gd name="connsiteY35" fmla="*/ 5671595 h 5930267"/>
              <a:gd name="connsiteX36" fmla="*/ 2453833 w 9421792"/>
              <a:gd name="connsiteY36" fmla="*/ 5741043 h 5930267"/>
              <a:gd name="connsiteX37" fmla="*/ 2777924 w 9421792"/>
              <a:gd name="connsiteY37" fmla="*/ 5787342 h 5930267"/>
              <a:gd name="connsiteX38" fmla="*/ 3078865 w 9421792"/>
              <a:gd name="connsiteY38" fmla="*/ 5810491 h 5930267"/>
              <a:gd name="connsiteX39" fmla="*/ 3958541 w 9421792"/>
              <a:gd name="connsiteY39" fmla="*/ 5926238 h 5930267"/>
              <a:gd name="connsiteX40" fmla="*/ 4838217 w 9421792"/>
              <a:gd name="connsiteY40" fmla="*/ 5903089 h 5930267"/>
              <a:gd name="connsiteX41" fmla="*/ 5231757 w 9421792"/>
              <a:gd name="connsiteY41" fmla="*/ 5879939 h 5930267"/>
              <a:gd name="connsiteX42" fmla="*/ 6389225 w 9421792"/>
              <a:gd name="connsiteY42" fmla="*/ 5926238 h 5930267"/>
              <a:gd name="connsiteX43" fmla="*/ 7283677 w 9421792"/>
              <a:gd name="connsiteY43" fmla="*/ 5925253 h 5930267"/>
              <a:gd name="connsiteX44" fmla="*/ 7963382 w 9421792"/>
              <a:gd name="connsiteY44" fmla="*/ 5903089 h 5930267"/>
              <a:gd name="connsiteX45" fmla="*/ 8009681 w 9421792"/>
              <a:gd name="connsiteY45" fmla="*/ 5856790 h 5930267"/>
              <a:gd name="connsiteX46" fmla="*/ 8055979 w 9421792"/>
              <a:gd name="connsiteY46" fmla="*/ 5833641 h 5930267"/>
              <a:gd name="connsiteX47" fmla="*/ 8125427 w 9421792"/>
              <a:gd name="connsiteY47" fmla="*/ 5787342 h 5930267"/>
              <a:gd name="connsiteX48" fmla="*/ 8194876 w 9421792"/>
              <a:gd name="connsiteY48" fmla="*/ 5717894 h 5930267"/>
              <a:gd name="connsiteX49" fmla="*/ 8218025 w 9421792"/>
              <a:gd name="connsiteY49" fmla="*/ 5694744 h 5930267"/>
              <a:gd name="connsiteX50" fmla="*/ 8264324 w 9421792"/>
              <a:gd name="connsiteY50" fmla="*/ 5648446 h 5930267"/>
              <a:gd name="connsiteX51" fmla="*/ 8287473 w 9421792"/>
              <a:gd name="connsiteY51" fmla="*/ 5578998 h 5930267"/>
              <a:gd name="connsiteX52" fmla="*/ 8310622 w 9421792"/>
              <a:gd name="connsiteY52" fmla="*/ 5555848 h 5930267"/>
              <a:gd name="connsiteX53" fmla="*/ 8380071 w 9421792"/>
              <a:gd name="connsiteY53" fmla="*/ 5463251 h 5930267"/>
              <a:gd name="connsiteX54" fmla="*/ 8333772 w 9421792"/>
              <a:gd name="connsiteY54" fmla="*/ 5301205 h 5930267"/>
              <a:gd name="connsiteX55" fmla="*/ 8287473 w 9421792"/>
              <a:gd name="connsiteY55" fmla="*/ 5208608 h 5930267"/>
              <a:gd name="connsiteX56" fmla="*/ 8333772 w 9421792"/>
              <a:gd name="connsiteY56" fmla="*/ 4953965 h 5930267"/>
              <a:gd name="connsiteX57" fmla="*/ 8356921 w 9421792"/>
              <a:gd name="connsiteY57" fmla="*/ 4907666 h 5930267"/>
              <a:gd name="connsiteX58" fmla="*/ 8403220 w 9421792"/>
              <a:gd name="connsiteY58" fmla="*/ 4699322 h 5930267"/>
              <a:gd name="connsiteX59" fmla="*/ 8449519 w 9421792"/>
              <a:gd name="connsiteY59" fmla="*/ 4421529 h 5930267"/>
              <a:gd name="connsiteX60" fmla="*/ 8518967 w 9421792"/>
              <a:gd name="connsiteY60" fmla="*/ 4375231 h 5930267"/>
              <a:gd name="connsiteX61" fmla="*/ 8542116 w 9421792"/>
              <a:gd name="connsiteY61" fmla="*/ 4352081 h 5930267"/>
              <a:gd name="connsiteX62" fmla="*/ 8657863 w 9421792"/>
              <a:gd name="connsiteY62" fmla="*/ 4305782 h 5930267"/>
              <a:gd name="connsiteX63" fmla="*/ 8750460 w 9421792"/>
              <a:gd name="connsiteY63" fmla="*/ 4259484 h 5930267"/>
              <a:gd name="connsiteX64" fmla="*/ 8796759 w 9421792"/>
              <a:gd name="connsiteY64" fmla="*/ 4236334 h 5930267"/>
              <a:gd name="connsiteX65" fmla="*/ 8889357 w 9421792"/>
              <a:gd name="connsiteY65" fmla="*/ 4166886 h 5930267"/>
              <a:gd name="connsiteX66" fmla="*/ 8981954 w 9421792"/>
              <a:gd name="connsiteY66" fmla="*/ 4074289 h 5930267"/>
              <a:gd name="connsiteX67" fmla="*/ 9005103 w 9421792"/>
              <a:gd name="connsiteY67" fmla="*/ 4051139 h 5930267"/>
              <a:gd name="connsiteX68" fmla="*/ 9028253 w 9421792"/>
              <a:gd name="connsiteY68" fmla="*/ 3981691 h 5930267"/>
              <a:gd name="connsiteX69" fmla="*/ 9120850 w 9421792"/>
              <a:gd name="connsiteY69" fmla="*/ 3819646 h 5930267"/>
              <a:gd name="connsiteX70" fmla="*/ 9144000 w 9421792"/>
              <a:gd name="connsiteY70" fmla="*/ 3727048 h 5930267"/>
              <a:gd name="connsiteX71" fmla="*/ 9190298 w 9421792"/>
              <a:gd name="connsiteY71" fmla="*/ 3634451 h 5930267"/>
              <a:gd name="connsiteX72" fmla="*/ 9213448 w 9421792"/>
              <a:gd name="connsiteY72" fmla="*/ 3588152 h 5930267"/>
              <a:gd name="connsiteX73" fmla="*/ 9236597 w 9421792"/>
              <a:gd name="connsiteY73" fmla="*/ 3518704 h 5930267"/>
              <a:gd name="connsiteX74" fmla="*/ 9259746 w 9421792"/>
              <a:gd name="connsiteY74" fmla="*/ 3472405 h 5930267"/>
              <a:gd name="connsiteX75" fmla="*/ 9306045 w 9421792"/>
              <a:gd name="connsiteY75" fmla="*/ 3356658 h 5930267"/>
              <a:gd name="connsiteX76" fmla="*/ 9329195 w 9421792"/>
              <a:gd name="connsiteY76" fmla="*/ 3264061 h 5930267"/>
              <a:gd name="connsiteX77" fmla="*/ 9352344 w 9421792"/>
              <a:gd name="connsiteY77" fmla="*/ 3194613 h 5930267"/>
              <a:gd name="connsiteX78" fmla="*/ 9375493 w 9421792"/>
              <a:gd name="connsiteY78" fmla="*/ 3078866 h 5930267"/>
              <a:gd name="connsiteX79" fmla="*/ 9421792 w 9421792"/>
              <a:gd name="connsiteY79" fmla="*/ 2754775 h 5930267"/>
              <a:gd name="connsiteX80" fmla="*/ 9398643 w 9421792"/>
              <a:gd name="connsiteY80" fmla="*/ 1412112 h 5930267"/>
              <a:gd name="connsiteX81" fmla="*/ 9375493 w 9421792"/>
              <a:gd name="connsiteY81" fmla="*/ 1388962 h 5930267"/>
              <a:gd name="connsiteX82" fmla="*/ 9329195 w 9421792"/>
              <a:gd name="connsiteY82" fmla="*/ 1319514 h 5930267"/>
              <a:gd name="connsiteX83" fmla="*/ 9144000 w 9421792"/>
              <a:gd name="connsiteY83" fmla="*/ 1180618 h 5930267"/>
              <a:gd name="connsiteX84" fmla="*/ 9097701 w 9421792"/>
              <a:gd name="connsiteY84" fmla="*/ 1134319 h 5930267"/>
              <a:gd name="connsiteX85" fmla="*/ 9051402 w 9421792"/>
              <a:gd name="connsiteY85" fmla="*/ 1088020 h 5930267"/>
              <a:gd name="connsiteX86" fmla="*/ 9005103 w 9421792"/>
              <a:gd name="connsiteY86" fmla="*/ 1064871 h 5930267"/>
              <a:gd name="connsiteX87" fmla="*/ 8889357 w 9421792"/>
              <a:gd name="connsiteY87" fmla="*/ 925975 h 5930267"/>
              <a:gd name="connsiteX88" fmla="*/ 8796759 w 9421792"/>
              <a:gd name="connsiteY88" fmla="*/ 833377 h 5930267"/>
              <a:gd name="connsiteX89" fmla="*/ 8750460 w 9421792"/>
              <a:gd name="connsiteY89" fmla="*/ 787079 h 5930267"/>
              <a:gd name="connsiteX90" fmla="*/ 8727311 w 9421792"/>
              <a:gd name="connsiteY90" fmla="*/ 763929 h 5930267"/>
              <a:gd name="connsiteX91" fmla="*/ 8681012 w 9421792"/>
              <a:gd name="connsiteY91" fmla="*/ 740780 h 5930267"/>
              <a:gd name="connsiteX92" fmla="*/ 8611564 w 9421792"/>
              <a:gd name="connsiteY92" fmla="*/ 671332 h 5930267"/>
              <a:gd name="connsiteX93" fmla="*/ 8565265 w 9421792"/>
              <a:gd name="connsiteY93" fmla="*/ 648182 h 5930267"/>
              <a:gd name="connsiteX94" fmla="*/ 8518967 w 9421792"/>
              <a:gd name="connsiteY94" fmla="*/ 601884 h 5930267"/>
              <a:gd name="connsiteX95" fmla="*/ 8310622 w 9421792"/>
              <a:gd name="connsiteY95" fmla="*/ 486137 h 5930267"/>
              <a:gd name="connsiteX96" fmla="*/ 8194876 w 9421792"/>
              <a:gd name="connsiteY96" fmla="*/ 462988 h 5930267"/>
              <a:gd name="connsiteX97" fmla="*/ 8055979 w 9421792"/>
              <a:gd name="connsiteY97" fmla="*/ 416689 h 5930267"/>
              <a:gd name="connsiteX98" fmla="*/ 7801336 w 9421792"/>
              <a:gd name="connsiteY98" fmla="*/ 324091 h 5930267"/>
              <a:gd name="connsiteX99" fmla="*/ 7477245 w 9421792"/>
              <a:gd name="connsiteY99" fmla="*/ 277793 h 5930267"/>
              <a:gd name="connsiteX100" fmla="*/ 7176303 w 9421792"/>
              <a:gd name="connsiteY100" fmla="*/ 231494 h 5930267"/>
              <a:gd name="connsiteX101" fmla="*/ 7037407 w 9421792"/>
              <a:gd name="connsiteY101" fmla="*/ 185195 h 5930267"/>
              <a:gd name="connsiteX102" fmla="*/ 6944810 w 9421792"/>
              <a:gd name="connsiteY102" fmla="*/ 162046 h 5930267"/>
              <a:gd name="connsiteX103" fmla="*/ 6898511 w 9421792"/>
              <a:gd name="connsiteY103" fmla="*/ 138896 h 5930267"/>
              <a:gd name="connsiteX104" fmla="*/ 6759615 w 9421792"/>
              <a:gd name="connsiteY104" fmla="*/ 115747 h 5930267"/>
              <a:gd name="connsiteX105" fmla="*/ 6412374 w 9421792"/>
              <a:gd name="connsiteY105" fmla="*/ 138896 h 5930267"/>
              <a:gd name="connsiteX106" fmla="*/ 6296627 w 9421792"/>
              <a:gd name="connsiteY106" fmla="*/ 162046 h 5930267"/>
              <a:gd name="connsiteX107" fmla="*/ 5810491 w 9421792"/>
              <a:gd name="connsiteY107" fmla="*/ 138896 h 5930267"/>
              <a:gd name="connsiteX108" fmla="*/ 5648445 w 9421792"/>
              <a:gd name="connsiteY108" fmla="*/ 115747 h 5930267"/>
              <a:gd name="connsiteX109" fmla="*/ 5092860 w 9421792"/>
              <a:gd name="connsiteY109" fmla="*/ 162046 h 5930267"/>
              <a:gd name="connsiteX110" fmla="*/ 4259483 w 9421792"/>
              <a:gd name="connsiteY110" fmla="*/ 185195 h 5930267"/>
              <a:gd name="connsiteX111" fmla="*/ 3171463 w 9421792"/>
              <a:gd name="connsiteY111" fmla="*/ 162046 h 5930267"/>
              <a:gd name="connsiteX112" fmla="*/ 3125164 w 9421792"/>
              <a:gd name="connsiteY112" fmla="*/ 138896 h 5930267"/>
              <a:gd name="connsiteX113" fmla="*/ 2847372 w 9421792"/>
              <a:gd name="connsiteY113" fmla="*/ 92598 h 5930267"/>
              <a:gd name="connsiteX114" fmla="*/ 2569579 w 9421792"/>
              <a:gd name="connsiteY114" fmla="*/ 69448 h 5930267"/>
              <a:gd name="connsiteX115" fmla="*/ 2222339 w 9421792"/>
              <a:gd name="connsiteY115" fmla="*/ 23150 h 5930267"/>
              <a:gd name="connsiteX116" fmla="*/ 1990845 w 9421792"/>
              <a:gd name="connsiteY116" fmla="*/ 0 h 5930267"/>
              <a:gd name="connsiteX117" fmla="*/ 1713053 w 9421792"/>
              <a:gd name="connsiteY117" fmla="*/ 23150 h 5930267"/>
              <a:gd name="connsiteX118" fmla="*/ 1504708 w 9421792"/>
              <a:gd name="connsiteY118" fmla="*/ 92598 h 5930267"/>
              <a:gd name="connsiteX119" fmla="*/ 1435260 w 9421792"/>
              <a:gd name="connsiteY119" fmla="*/ 115747 h 5930267"/>
              <a:gd name="connsiteX120" fmla="*/ 1365812 w 9421792"/>
              <a:gd name="connsiteY120" fmla="*/ 138896 h 5930267"/>
              <a:gd name="connsiteX121" fmla="*/ 1273215 w 9421792"/>
              <a:gd name="connsiteY121" fmla="*/ 162046 h 5930267"/>
              <a:gd name="connsiteX122" fmla="*/ 1226916 w 9421792"/>
              <a:gd name="connsiteY122" fmla="*/ 185195 h 5930267"/>
              <a:gd name="connsiteX123" fmla="*/ 1088020 w 9421792"/>
              <a:gd name="connsiteY123" fmla="*/ 208344 h 5930267"/>
              <a:gd name="connsiteX124" fmla="*/ 1018572 w 9421792"/>
              <a:gd name="connsiteY124" fmla="*/ 231494 h 5930267"/>
              <a:gd name="connsiteX125" fmla="*/ 787078 w 9421792"/>
              <a:gd name="connsiteY125" fmla="*/ 300942 h 5930267"/>
              <a:gd name="connsiteX126" fmla="*/ 740779 w 9421792"/>
              <a:gd name="connsiteY126" fmla="*/ 324091 h 5930267"/>
              <a:gd name="connsiteX127" fmla="*/ 555584 w 9421792"/>
              <a:gd name="connsiteY127" fmla="*/ 370390 h 5930267"/>
              <a:gd name="connsiteX128" fmla="*/ 509286 w 9421792"/>
              <a:gd name="connsiteY128" fmla="*/ 393539 h 5930267"/>
              <a:gd name="connsiteX129" fmla="*/ 393539 w 9421792"/>
              <a:gd name="connsiteY129" fmla="*/ 347241 h 5930267"/>
              <a:gd name="connsiteX0" fmla="*/ 347240 w 9421792"/>
              <a:gd name="connsiteY0" fmla="*/ 277793 h 5930267"/>
              <a:gd name="connsiteX1" fmla="*/ 347240 w 9421792"/>
              <a:gd name="connsiteY1" fmla="*/ 1296365 h 5930267"/>
              <a:gd name="connsiteX2" fmla="*/ 324091 w 9421792"/>
              <a:gd name="connsiteY2" fmla="*/ 1365813 h 5930267"/>
              <a:gd name="connsiteX3" fmla="*/ 277792 w 9421792"/>
              <a:gd name="connsiteY3" fmla="*/ 1643605 h 5930267"/>
              <a:gd name="connsiteX4" fmla="*/ 231493 w 9421792"/>
              <a:gd name="connsiteY4" fmla="*/ 1759352 h 5930267"/>
              <a:gd name="connsiteX5" fmla="*/ 208344 w 9421792"/>
              <a:gd name="connsiteY5" fmla="*/ 1805651 h 5930267"/>
              <a:gd name="connsiteX6" fmla="*/ 115746 w 9421792"/>
              <a:gd name="connsiteY6" fmla="*/ 2106593 h 5930267"/>
              <a:gd name="connsiteX7" fmla="*/ 46298 w 9421792"/>
              <a:gd name="connsiteY7" fmla="*/ 2314937 h 5930267"/>
              <a:gd name="connsiteX8" fmla="*/ 23149 w 9421792"/>
              <a:gd name="connsiteY8" fmla="*/ 2476982 h 5930267"/>
              <a:gd name="connsiteX9" fmla="*/ 0 w 9421792"/>
              <a:gd name="connsiteY9" fmla="*/ 2615879 h 5930267"/>
              <a:gd name="connsiteX10" fmla="*/ 23149 w 9421792"/>
              <a:gd name="connsiteY10" fmla="*/ 3055717 h 5930267"/>
              <a:gd name="connsiteX11" fmla="*/ 162045 w 9421792"/>
              <a:gd name="connsiteY11" fmla="*/ 3287210 h 5930267"/>
              <a:gd name="connsiteX12" fmla="*/ 254643 w 9421792"/>
              <a:gd name="connsiteY12" fmla="*/ 3426106 h 5930267"/>
              <a:gd name="connsiteX13" fmla="*/ 324091 w 9421792"/>
              <a:gd name="connsiteY13" fmla="*/ 3495555 h 5930267"/>
              <a:gd name="connsiteX14" fmla="*/ 370390 w 9421792"/>
              <a:gd name="connsiteY14" fmla="*/ 3588152 h 5930267"/>
              <a:gd name="connsiteX15" fmla="*/ 212407 w 9421792"/>
              <a:gd name="connsiteY15" fmla="*/ 4552544 h 5930267"/>
              <a:gd name="connsiteX16" fmla="*/ 833377 w 9421792"/>
              <a:gd name="connsiteY16" fmla="*/ 4467828 h 5930267"/>
              <a:gd name="connsiteX17" fmla="*/ 879676 w 9421792"/>
              <a:gd name="connsiteY17" fmla="*/ 4490977 h 5930267"/>
              <a:gd name="connsiteX18" fmla="*/ 854187 w 9421792"/>
              <a:gd name="connsiteY18" fmla="*/ 4747591 h 5930267"/>
              <a:gd name="connsiteX19" fmla="*/ 925974 w 9421792"/>
              <a:gd name="connsiteY19" fmla="*/ 4560425 h 5930267"/>
              <a:gd name="connsiteX20" fmla="*/ 972273 w 9421792"/>
              <a:gd name="connsiteY20" fmla="*/ 4583575 h 5930267"/>
              <a:gd name="connsiteX21" fmla="*/ 995422 w 9421792"/>
              <a:gd name="connsiteY21" fmla="*/ 4653023 h 5930267"/>
              <a:gd name="connsiteX22" fmla="*/ 1041721 w 9421792"/>
              <a:gd name="connsiteY22" fmla="*/ 4745620 h 5930267"/>
              <a:gd name="connsiteX23" fmla="*/ 1064871 w 9421792"/>
              <a:gd name="connsiteY23" fmla="*/ 4791919 h 5930267"/>
              <a:gd name="connsiteX24" fmla="*/ 1088020 w 9421792"/>
              <a:gd name="connsiteY24" fmla="*/ 4861367 h 5930267"/>
              <a:gd name="connsiteX25" fmla="*/ 1134319 w 9421792"/>
              <a:gd name="connsiteY25" fmla="*/ 4953965 h 5930267"/>
              <a:gd name="connsiteX26" fmla="*/ 1157468 w 9421792"/>
              <a:gd name="connsiteY26" fmla="*/ 5023413 h 5930267"/>
              <a:gd name="connsiteX27" fmla="*/ 1180617 w 9421792"/>
              <a:gd name="connsiteY27" fmla="*/ 5069712 h 5930267"/>
              <a:gd name="connsiteX28" fmla="*/ 1203767 w 9421792"/>
              <a:gd name="connsiteY28" fmla="*/ 5139160 h 5930267"/>
              <a:gd name="connsiteX29" fmla="*/ 1250065 w 9421792"/>
              <a:gd name="connsiteY29" fmla="*/ 5185458 h 5930267"/>
              <a:gd name="connsiteX30" fmla="*/ 1296364 w 9421792"/>
              <a:gd name="connsiteY30" fmla="*/ 5324355 h 5930267"/>
              <a:gd name="connsiteX31" fmla="*/ 1342663 w 9421792"/>
              <a:gd name="connsiteY31" fmla="*/ 5463251 h 5930267"/>
              <a:gd name="connsiteX32" fmla="*/ 1365812 w 9421792"/>
              <a:gd name="connsiteY32" fmla="*/ 5509550 h 5930267"/>
              <a:gd name="connsiteX33" fmla="*/ 834486 w 9421792"/>
              <a:gd name="connsiteY33" fmla="*/ 5578998 h 5930267"/>
              <a:gd name="connsiteX34" fmla="*/ 1533891 w 9421792"/>
              <a:gd name="connsiteY34" fmla="*/ 5551170 h 5930267"/>
              <a:gd name="connsiteX35" fmla="*/ 1689903 w 9421792"/>
              <a:gd name="connsiteY35" fmla="*/ 5671595 h 5930267"/>
              <a:gd name="connsiteX36" fmla="*/ 2453833 w 9421792"/>
              <a:gd name="connsiteY36" fmla="*/ 5741043 h 5930267"/>
              <a:gd name="connsiteX37" fmla="*/ 2777924 w 9421792"/>
              <a:gd name="connsiteY37" fmla="*/ 5787342 h 5930267"/>
              <a:gd name="connsiteX38" fmla="*/ 3078865 w 9421792"/>
              <a:gd name="connsiteY38" fmla="*/ 5810491 h 5930267"/>
              <a:gd name="connsiteX39" fmla="*/ 3958541 w 9421792"/>
              <a:gd name="connsiteY39" fmla="*/ 5926238 h 5930267"/>
              <a:gd name="connsiteX40" fmla="*/ 4838217 w 9421792"/>
              <a:gd name="connsiteY40" fmla="*/ 5903089 h 5930267"/>
              <a:gd name="connsiteX41" fmla="*/ 5231757 w 9421792"/>
              <a:gd name="connsiteY41" fmla="*/ 5879939 h 5930267"/>
              <a:gd name="connsiteX42" fmla="*/ 6389225 w 9421792"/>
              <a:gd name="connsiteY42" fmla="*/ 5926238 h 5930267"/>
              <a:gd name="connsiteX43" fmla="*/ 7283677 w 9421792"/>
              <a:gd name="connsiteY43" fmla="*/ 5925253 h 5930267"/>
              <a:gd name="connsiteX44" fmla="*/ 7963382 w 9421792"/>
              <a:gd name="connsiteY44" fmla="*/ 5903089 h 5930267"/>
              <a:gd name="connsiteX45" fmla="*/ 8009681 w 9421792"/>
              <a:gd name="connsiteY45" fmla="*/ 5856790 h 5930267"/>
              <a:gd name="connsiteX46" fmla="*/ 8055979 w 9421792"/>
              <a:gd name="connsiteY46" fmla="*/ 5833641 h 5930267"/>
              <a:gd name="connsiteX47" fmla="*/ 8125427 w 9421792"/>
              <a:gd name="connsiteY47" fmla="*/ 5787342 h 5930267"/>
              <a:gd name="connsiteX48" fmla="*/ 8194876 w 9421792"/>
              <a:gd name="connsiteY48" fmla="*/ 5717894 h 5930267"/>
              <a:gd name="connsiteX49" fmla="*/ 8218025 w 9421792"/>
              <a:gd name="connsiteY49" fmla="*/ 5694744 h 5930267"/>
              <a:gd name="connsiteX50" fmla="*/ 8264324 w 9421792"/>
              <a:gd name="connsiteY50" fmla="*/ 5648446 h 5930267"/>
              <a:gd name="connsiteX51" fmla="*/ 8287473 w 9421792"/>
              <a:gd name="connsiteY51" fmla="*/ 5578998 h 5930267"/>
              <a:gd name="connsiteX52" fmla="*/ 8310622 w 9421792"/>
              <a:gd name="connsiteY52" fmla="*/ 5555848 h 5930267"/>
              <a:gd name="connsiteX53" fmla="*/ 8380071 w 9421792"/>
              <a:gd name="connsiteY53" fmla="*/ 5463251 h 5930267"/>
              <a:gd name="connsiteX54" fmla="*/ 8333772 w 9421792"/>
              <a:gd name="connsiteY54" fmla="*/ 5301205 h 5930267"/>
              <a:gd name="connsiteX55" fmla="*/ 8287473 w 9421792"/>
              <a:gd name="connsiteY55" fmla="*/ 5208608 h 5930267"/>
              <a:gd name="connsiteX56" fmla="*/ 8333772 w 9421792"/>
              <a:gd name="connsiteY56" fmla="*/ 4953965 h 5930267"/>
              <a:gd name="connsiteX57" fmla="*/ 8356921 w 9421792"/>
              <a:gd name="connsiteY57" fmla="*/ 4907666 h 5930267"/>
              <a:gd name="connsiteX58" fmla="*/ 8403220 w 9421792"/>
              <a:gd name="connsiteY58" fmla="*/ 4699322 h 5930267"/>
              <a:gd name="connsiteX59" fmla="*/ 8449519 w 9421792"/>
              <a:gd name="connsiteY59" fmla="*/ 4421529 h 5930267"/>
              <a:gd name="connsiteX60" fmla="*/ 8518967 w 9421792"/>
              <a:gd name="connsiteY60" fmla="*/ 4375231 h 5930267"/>
              <a:gd name="connsiteX61" fmla="*/ 8542116 w 9421792"/>
              <a:gd name="connsiteY61" fmla="*/ 4352081 h 5930267"/>
              <a:gd name="connsiteX62" fmla="*/ 8657863 w 9421792"/>
              <a:gd name="connsiteY62" fmla="*/ 4305782 h 5930267"/>
              <a:gd name="connsiteX63" fmla="*/ 8750460 w 9421792"/>
              <a:gd name="connsiteY63" fmla="*/ 4259484 h 5930267"/>
              <a:gd name="connsiteX64" fmla="*/ 8796759 w 9421792"/>
              <a:gd name="connsiteY64" fmla="*/ 4236334 h 5930267"/>
              <a:gd name="connsiteX65" fmla="*/ 8889357 w 9421792"/>
              <a:gd name="connsiteY65" fmla="*/ 4166886 h 5930267"/>
              <a:gd name="connsiteX66" fmla="*/ 8981954 w 9421792"/>
              <a:gd name="connsiteY66" fmla="*/ 4074289 h 5930267"/>
              <a:gd name="connsiteX67" fmla="*/ 9005103 w 9421792"/>
              <a:gd name="connsiteY67" fmla="*/ 4051139 h 5930267"/>
              <a:gd name="connsiteX68" fmla="*/ 9028253 w 9421792"/>
              <a:gd name="connsiteY68" fmla="*/ 3981691 h 5930267"/>
              <a:gd name="connsiteX69" fmla="*/ 9120850 w 9421792"/>
              <a:gd name="connsiteY69" fmla="*/ 3819646 h 5930267"/>
              <a:gd name="connsiteX70" fmla="*/ 9144000 w 9421792"/>
              <a:gd name="connsiteY70" fmla="*/ 3727048 h 5930267"/>
              <a:gd name="connsiteX71" fmla="*/ 9190298 w 9421792"/>
              <a:gd name="connsiteY71" fmla="*/ 3634451 h 5930267"/>
              <a:gd name="connsiteX72" fmla="*/ 9213448 w 9421792"/>
              <a:gd name="connsiteY72" fmla="*/ 3588152 h 5930267"/>
              <a:gd name="connsiteX73" fmla="*/ 9236597 w 9421792"/>
              <a:gd name="connsiteY73" fmla="*/ 3518704 h 5930267"/>
              <a:gd name="connsiteX74" fmla="*/ 9259746 w 9421792"/>
              <a:gd name="connsiteY74" fmla="*/ 3472405 h 5930267"/>
              <a:gd name="connsiteX75" fmla="*/ 9306045 w 9421792"/>
              <a:gd name="connsiteY75" fmla="*/ 3356658 h 5930267"/>
              <a:gd name="connsiteX76" fmla="*/ 9329195 w 9421792"/>
              <a:gd name="connsiteY76" fmla="*/ 3264061 h 5930267"/>
              <a:gd name="connsiteX77" fmla="*/ 9352344 w 9421792"/>
              <a:gd name="connsiteY77" fmla="*/ 3194613 h 5930267"/>
              <a:gd name="connsiteX78" fmla="*/ 9375493 w 9421792"/>
              <a:gd name="connsiteY78" fmla="*/ 3078866 h 5930267"/>
              <a:gd name="connsiteX79" fmla="*/ 9421792 w 9421792"/>
              <a:gd name="connsiteY79" fmla="*/ 2754775 h 5930267"/>
              <a:gd name="connsiteX80" fmla="*/ 9398643 w 9421792"/>
              <a:gd name="connsiteY80" fmla="*/ 1412112 h 5930267"/>
              <a:gd name="connsiteX81" fmla="*/ 9375493 w 9421792"/>
              <a:gd name="connsiteY81" fmla="*/ 1388962 h 5930267"/>
              <a:gd name="connsiteX82" fmla="*/ 9329195 w 9421792"/>
              <a:gd name="connsiteY82" fmla="*/ 1319514 h 5930267"/>
              <a:gd name="connsiteX83" fmla="*/ 9144000 w 9421792"/>
              <a:gd name="connsiteY83" fmla="*/ 1180618 h 5930267"/>
              <a:gd name="connsiteX84" fmla="*/ 9097701 w 9421792"/>
              <a:gd name="connsiteY84" fmla="*/ 1134319 h 5930267"/>
              <a:gd name="connsiteX85" fmla="*/ 9051402 w 9421792"/>
              <a:gd name="connsiteY85" fmla="*/ 1088020 h 5930267"/>
              <a:gd name="connsiteX86" fmla="*/ 9005103 w 9421792"/>
              <a:gd name="connsiteY86" fmla="*/ 1064871 h 5930267"/>
              <a:gd name="connsiteX87" fmla="*/ 8889357 w 9421792"/>
              <a:gd name="connsiteY87" fmla="*/ 925975 h 5930267"/>
              <a:gd name="connsiteX88" fmla="*/ 8796759 w 9421792"/>
              <a:gd name="connsiteY88" fmla="*/ 833377 h 5930267"/>
              <a:gd name="connsiteX89" fmla="*/ 8750460 w 9421792"/>
              <a:gd name="connsiteY89" fmla="*/ 787079 h 5930267"/>
              <a:gd name="connsiteX90" fmla="*/ 8727311 w 9421792"/>
              <a:gd name="connsiteY90" fmla="*/ 763929 h 5930267"/>
              <a:gd name="connsiteX91" fmla="*/ 8681012 w 9421792"/>
              <a:gd name="connsiteY91" fmla="*/ 740780 h 5930267"/>
              <a:gd name="connsiteX92" fmla="*/ 8611564 w 9421792"/>
              <a:gd name="connsiteY92" fmla="*/ 671332 h 5930267"/>
              <a:gd name="connsiteX93" fmla="*/ 8565265 w 9421792"/>
              <a:gd name="connsiteY93" fmla="*/ 648182 h 5930267"/>
              <a:gd name="connsiteX94" fmla="*/ 8518967 w 9421792"/>
              <a:gd name="connsiteY94" fmla="*/ 601884 h 5930267"/>
              <a:gd name="connsiteX95" fmla="*/ 8310622 w 9421792"/>
              <a:gd name="connsiteY95" fmla="*/ 486137 h 5930267"/>
              <a:gd name="connsiteX96" fmla="*/ 8194876 w 9421792"/>
              <a:gd name="connsiteY96" fmla="*/ 462988 h 5930267"/>
              <a:gd name="connsiteX97" fmla="*/ 8055979 w 9421792"/>
              <a:gd name="connsiteY97" fmla="*/ 416689 h 5930267"/>
              <a:gd name="connsiteX98" fmla="*/ 7801336 w 9421792"/>
              <a:gd name="connsiteY98" fmla="*/ 324091 h 5930267"/>
              <a:gd name="connsiteX99" fmla="*/ 7477245 w 9421792"/>
              <a:gd name="connsiteY99" fmla="*/ 277793 h 5930267"/>
              <a:gd name="connsiteX100" fmla="*/ 7176303 w 9421792"/>
              <a:gd name="connsiteY100" fmla="*/ 231494 h 5930267"/>
              <a:gd name="connsiteX101" fmla="*/ 7037407 w 9421792"/>
              <a:gd name="connsiteY101" fmla="*/ 185195 h 5930267"/>
              <a:gd name="connsiteX102" fmla="*/ 6944810 w 9421792"/>
              <a:gd name="connsiteY102" fmla="*/ 162046 h 5930267"/>
              <a:gd name="connsiteX103" fmla="*/ 6898511 w 9421792"/>
              <a:gd name="connsiteY103" fmla="*/ 138896 h 5930267"/>
              <a:gd name="connsiteX104" fmla="*/ 6759615 w 9421792"/>
              <a:gd name="connsiteY104" fmla="*/ 115747 h 5930267"/>
              <a:gd name="connsiteX105" fmla="*/ 6412374 w 9421792"/>
              <a:gd name="connsiteY105" fmla="*/ 138896 h 5930267"/>
              <a:gd name="connsiteX106" fmla="*/ 6296627 w 9421792"/>
              <a:gd name="connsiteY106" fmla="*/ 162046 h 5930267"/>
              <a:gd name="connsiteX107" fmla="*/ 5810491 w 9421792"/>
              <a:gd name="connsiteY107" fmla="*/ 138896 h 5930267"/>
              <a:gd name="connsiteX108" fmla="*/ 5648445 w 9421792"/>
              <a:gd name="connsiteY108" fmla="*/ 115747 h 5930267"/>
              <a:gd name="connsiteX109" fmla="*/ 5092860 w 9421792"/>
              <a:gd name="connsiteY109" fmla="*/ 162046 h 5930267"/>
              <a:gd name="connsiteX110" fmla="*/ 4259483 w 9421792"/>
              <a:gd name="connsiteY110" fmla="*/ 185195 h 5930267"/>
              <a:gd name="connsiteX111" fmla="*/ 3171463 w 9421792"/>
              <a:gd name="connsiteY111" fmla="*/ 162046 h 5930267"/>
              <a:gd name="connsiteX112" fmla="*/ 3125164 w 9421792"/>
              <a:gd name="connsiteY112" fmla="*/ 138896 h 5930267"/>
              <a:gd name="connsiteX113" fmla="*/ 2847372 w 9421792"/>
              <a:gd name="connsiteY113" fmla="*/ 92598 h 5930267"/>
              <a:gd name="connsiteX114" fmla="*/ 2569579 w 9421792"/>
              <a:gd name="connsiteY114" fmla="*/ 69448 h 5930267"/>
              <a:gd name="connsiteX115" fmla="*/ 2222339 w 9421792"/>
              <a:gd name="connsiteY115" fmla="*/ 23150 h 5930267"/>
              <a:gd name="connsiteX116" fmla="*/ 1990845 w 9421792"/>
              <a:gd name="connsiteY116" fmla="*/ 0 h 5930267"/>
              <a:gd name="connsiteX117" fmla="*/ 1713053 w 9421792"/>
              <a:gd name="connsiteY117" fmla="*/ 23150 h 5930267"/>
              <a:gd name="connsiteX118" fmla="*/ 1504708 w 9421792"/>
              <a:gd name="connsiteY118" fmla="*/ 92598 h 5930267"/>
              <a:gd name="connsiteX119" fmla="*/ 1435260 w 9421792"/>
              <a:gd name="connsiteY119" fmla="*/ 115747 h 5930267"/>
              <a:gd name="connsiteX120" fmla="*/ 1365812 w 9421792"/>
              <a:gd name="connsiteY120" fmla="*/ 138896 h 5930267"/>
              <a:gd name="connsiteX121" fmla="*/ 1273215 w 9421792"/>
              <a:gd name="connsiteY121" fmla="*/ 162046 h 5930267"/>
              <a:gd name="connsiteX122" fmla="*/ 1226916 w 9421792"/>
              <a:gd name="connsiteY122" fmla="*/ 185195 h 5930267"/>
              <a:gd name="connsiteX123" fmla="*/ 1088020 w 9421792"/>
              <a:gd name="connsiteY123" fmla="*/ 208344 h 5930267"/>
              <a:gd name="connsiteX124" fmla="*/ 1018572 w 9421792"/>
              <a:gd name="connsiteY124" fmla="*/ 231494 h 5930267"/>
              <a:gd name="connsiteX125" fmla="*/ 787078 w 9421792"/>
              <a:gd name="connsiteY125" fmla="*/ 300942 h 5930267"/>
              <a:gd name="connsiteX126" fmla="*/ 740779 w 9421792"/>
              <a:gd name="connsiteY126" fmla="*/ 324091 h 5930267"/>
              <a:gd name="connsiteX127" fmla="*/ 555584 w 9421792"/>
              <a:gd name="connsiteY127" fmla="*/ 370390 h 5930267"/>
              <a:gd name="connsiteX128" fmla="*/ 509286 w 9421792"/>
              <a:gd name="connsiteY128" fmla="*/ 393539 h 5930267"/>
              <a:gd name="connsiteX129" fmla="*/ 393539 w 9421792"/>
              <a:gd name="connsiteY129" fmla="*/ 347241 h 5930267"/>
              <a:gd name="connsiteX0" fmla="*/ 347240 w 9421792"/>
              <a:gd name="connsiteY0" fmla="*/ 277793 h 5930267"/>
              <a:gd name="connsiteX1" fmla="*/ 347240 w 9421792"/>
              <a:gd name="connsiteY1" fmla="*/ 1296365 h 5930267"/>
              <a:gd name="connsiteX2" fmla="*/ 324091 w 9421792"/>
              <a:gd name="connsiteY2" fmla="*/ 1365813 h 5930267"/>
              <a:gd name="connsiteX3" fmla="*/ 277792 w 9421792"/>
              <a:gd name="connsiteY3" fmla="*/ 1643605 h 5930267"/>
              <a:gd name="connsiteX4" fmla="*/ 231493 w 9421792"/>
              <a:gd name="connsiteY4" fmla="*/ 1759352 h 5930267"/>
              <a:gd name="connsiteX5" fmla="*/ 208344 w 9421792"/>
              <a:gd name="connsiteY5" fmla="*/ 1805651 h 5930267"/>
              <a:gd name="connsiteX6" fmla="*/ 115746 w 9421792"/>
              <a:gd name="connsiteY6" fmla="*/ 2106593 h 5930267"/>
              <a:gd name="connsiteX7" fmla="*/ 46298 w 9421792"/>
              <a:gd name="connsiteY7" fmla="*/ 2314937 h 5930267"/>
              <a:gd name="connsiteX8" fmla="*/ 23149 w 9421792"/>
              <a:gd name="connsiteY8" fmla="*/ 2476982 h 5930267"/>
              <a:gd name="connsiteX9" fmla="*/ 0 w 9421792"/>
              <a:gd name="connsiteY9" fmla="*/ 2615879 h 5930267"/>
              <a:gd name="connsiteX10" fmla="*/ 23149 w 9421792"/>
              <a:gd name="connsiteY10" fmla="*/ 3055717 h 5930267"/>
              <a:gd name="connsiteX11" fmla="*/ 162045 w 9421792"/>
              <a:gd name="connsiteY11" fmla="*/ 3287210 h 5930267"/>
              <a:gd name="connsiteX12" fmla="*/ 254643 w 9421792"/>
              <a:gd name="connsiteY12" fmla="*/ 3426106 h 5930267"/>
              <a:gd name="connsiteX13" fmla="*/ 324091 w 9421792"/>
              <a:gd name="connsiteY13" fmla="*/ 3495555 h 5930267"/>
              <a:gd name="connsiteX14" fmla="*/ 370390 w 9421792"/>
              <a:gd name="connsiteY14" fmla="*/ 3588152 h 5930267"/>
              <a:gd name="connsiteX15" fmla="*/ 212407 w 9421792"/>
              <a:gd name="connsiteY15" fmla="*/ 4552544 h 5930267"/>
              <a:gd name="connsiteX16" fmla="*/ 833377 w 9421792"/>
              <a:gd name="connsiteY16" fmla="*/ 4467828 h 5930267"/>
              <a:gd name="connsiteX17" fmla="*/ 733761 w 9421792"/>
              <a:gd name="connsiteY17" fmla="*/ 4763352 h 5930267"/>
              <a:gd name="connsiteX18" fmla="*/ 854187 w 9421792"/>
              <a:gd name="connsiteY18" fmla="*/ 4747591 h 5930267"/>
              <a:gd name="connsiteX19" fmla="*/ 925974 w 9421792"/>
              <a:gd name="connsiteY19" fmla="*/ 4560425 h 5930267"/>
              <a:gd name="connsiteX20" fmla="*/ 972273 w 9421792"/>
              <a:gd name="connsiteY20" fmla="*/ 4583575 h 5930267"/>
              <a:gd name="connsiteX21" fmla="*/ 995422 w 9421792"/>
              <a:gd name="connsiteY21" fmla="*/ 4653023 h 5930267"/>
              <a:gd name="connsiteX22" fmla="*/ 1041721 w 9421792"/>
              <a:gd name="connsiteY22" fmla="*/ 4745620 h 5930267"/>
              <a:gd name="connsiteX23" fmla="*/ 1064871 w 9421792"/>
              <a:gd name="connsiteY23" fmla="*/ 4791919 h 5930267"/>
              <a:gd name="connsiteX24" fmla="*/ 1088020 w 9421792"/>
              <a:gd name="connsiteY24" fmla="*/ 4861367 h 5930267"/>
              <a:gd name="connsiteX25" fmla="*/ 1134319 w 9421792"/>
              <a:gd name="connsiteY25" fmla="*/ 4953965 h 5930267"/>
              <a:gd name="connsiteX26" fmla="*/ 1157468 w 9421792"/>
              <a:gd name="connsiteY26" fmla="*/ 5023413 h 5930267"/>
              <a:gd name="connsiteX27" fmla="*/ 1180617 w 9421792"/>
              <a:gd name="connsiteY27" fmla="*/ 5069712 h 5930267"/>
              <a:gd name="connsiteX28" fmla="*/ 1203767 w 9421792"/>
              <a:gd name="connsiteY28" fmla="*/ 5139160 h 5930267"/>
              <a:gd name="connsiteX29" fmla="*/ 1250065 w 9421792"/>
              <a:gd name="connsiteY29" fmla="*/ 5185458 h 5930267"/>
              <a:gd name="connsiteX30" fmla="*/ 1296364 w 9421792"/>
              <a:gd name="connsiteY30" fmla="*/ 5324355 h 5930267"/>
              <a:gd name="connsiteX31" fmla="*/ 1342663 w 9421792"/>
              <a:gd name="connsiteY31" fmla="*/ 5463251 h 5930267"/>
              <a:gd name="connsiteX32" fmla="*/ 1365812 w 9421792"/>
              <a:gd name="connsiteY32" fmla="*/ 5509550 h 5930267"/>
              <a:gd name="connsiteX33" fmla="*/ 834486 w 9421792"/>
              <a:gd name="connsiteY33" fmla="*/ 5578998 h 5930267"/>
              <a:gd name="connsiteX34" fmla="*/ 1533891 w 9421792"/>
              <a:gd name="connsiteY34" fmla="*/ 5551170 h 5930267"/>
              <a:gd name="connsiteX35" fmla="*/ 1689903 w 9421792"/>
              <a:gd name="connsiteY35" fmla="*/ 5671595 h 5930267"/>
              <a:gd name="connsiteX36" fmla="*/ 2453833 w 9421792"/>
              <a:gd name="connsiteY36" fmla="*/ 5741043 h 5930267"/>
              <a:gd name="connsiteX37" fmla="*/ 2777924 w 9421792"/>
              <a:gd name="connsiteY37" fmla="*/ 5787342 h 5930267"/>
              <a:gd name="connsiteX38" fmla="*/ 3078865 w 9421792"/>
              <a:gd name="connsiteY38" fmla="*/ 5810491 h 5930267"/>
              <a:gd name="connsiteX39" fmla="*/ 3958541 w 9421792"/>
              <a:gd name="connsiteY39" fmla="*/ 5926238 h 5930267"/>
              <a:gd name="connsiteX40" fmla="*/ 4838217 w 9421792"/>
              <a:gd name="connsiteY40" fmla="*/ 5903089 h 5930267"/>
              <a:gd name="connsiteX41" fmla="*/ 5231757 w 9421792"/>
              <a:gd name="connsiteY41" fmla="*/ 5879939 h 5930267"/>
              <a:gd name="connsiteX42" fmla="*/ 6389225 w 9421792"/>
              <a:gd name="connsiteY42" fmla="*/ 5926238 h 5930267"/>
              <a:gd name="connsiteX43" fmla="*/ 7283677 w 9421792"/>
              <a:gd name="connsiteY43" fmla="*/ 5925253 h 5930267"/>
              <a:gd name="connsiteX44" fmla="*/ 7963382 w 9421792"/>
              <a:gd name="connsiteY44" fmla="*/ 5903089 h 5930267"/>
              <a:gd name="connsiteX45" fmla="*/ 8009681 w 9421792"/>
              <a:gd name="connsiteY45" fmla="*/ 5856790 h 5930267"/>
              <a:gd name="connsiteX46" fmla="*/ 8055979 w 9421792"/>
              <a:gd name="connsiteY46" fmla="*/ 5833641 h 5930267"/>
              <a:gd name="connsiteX47" fmla="*/ 8125427 w 9421792"/>
              <a:gd name="connsiteY47" fmla="*/ 5787342 h 5930267"/>
              <a:gd name="connsiteX48" fmla="*/ 8194876 w 9421792"/>
              <a:gd name="connsiteY48" fmla="*/ 5717894 h 5930267"/>
              <a:gd name="connsiteX49" fmla="*/ 8218025 w 9421792"/>
              <a:gd name="connsiteY49" fmla="*/ 5694744 h 5930267"/>
              <a:gd name="connsiteX50" fmla="*/ 8264324 w 9421792"/>
              <a:gd name="connsiteY50" fmla="*/ 5648446 h 5930267"/>
              <a:gd name="connsiteX51" fmla="*/ 8287473 w 9421792"/>
              <a:gd name="connsiteY51" fmla="*/ 5578998 h 5930267"/>
              <a:gd name="connsiteX52" fmla="*/ 8310622 w 9421792"/>
              <a:gd name="connsiteY52" fmla="*/ 5555848 h 5930267"/>
              <a:gd name="connsiteX53" fmla="*/ 8380071 w 9421792"/>
              <a:gd name="connsiteY53" fmla="*/ 5463251 h 5930267"/>
              <a:gd name="connsiteX54" fmla="*/ 8333772 w 9421792"/>
              <a:gd name="connsiteY54" fmla="*/ 5301205 h 5930267"/>
              <a:gd name="connsiteX55" fmla="*/ 8287473 w 9421792"/>
              <a:gd name="connsiteY55" fmla="*/ 5208608 h 5930267"/>
              <a:gd name="connsiteX56" fmla="*/ 8333772 w 9421792"/>
              <a:gd name="connsiteY56" fmla="*/ 4953965 h 5930267"/>
              <a:gd name="connsiteX57" fmla="*/ 8356921 w 9421792"/>
              <a:gd name="connsiteY57" fmla="*/ 4907666 h 5930267"/>
              <a:gd name="connsiteX58" fmla="*/ 8403220 w 9421792"/>
              <a:gd name="connsiteY58" fmla="*/ 4699322 h 5930267"/>
              <a:gd name="connsiteX59" fmla="*/ 8449519 w 9421792"/>
              <a:gd name="connsiteY59" fmla="*/ 4421529 h 5930267"/>
              <a:gd name="connsiteX60" fmla="*/ 8518967 w 9421792"/>
              <a:gd name="connsiteY60" fmla="*/ 4375231 h 5930267"/>
              <a:gd name="connsiteX61" fmla="*/ 8542116 w 9421792"/>
              <a:gd name="connsiteY61" fmla="*/ 4352081 h 5930267"/>
              <a:gd name="connsiteX62" fmla="*/ 8657863 w 9421792"/>
              <a:gd name="connsiteY62" fmla="*/ 4305782 h 5930267"/>
              <a:gd name="connsiteX63" fmla="*/ 8750460 w 9421792"/>
              <a:gd name="connsiteY63" fmla="*/ 4259484 h 5930267"/>
              <a:gd name="connsiteX64" fmla="*/ 8796759 w 9421792"/>
              <a:gd name="connsiteY64" fmla="*/ 4236334 h 5930267"/>
              <a:gd name="connsiteX65" fmla="*/ 8889357 w 9421792"/>
              <a:gd name="connsiteY65" fmla="*/ 4166886 h 5930267"/>
              <a:gd name="connsiteX66" fmla="*/ 8981954 w 9421792"/>
              <a:gd name="connsiteY66" fmla="*/ 4074289 h 5930267"/>
              <a:gd name="connsiteX67" fmla="*/ 9005103 w 9421792"/>
              <a:gd name="connsiteY67" fmla="*/ 4051139 h 5930267"/>
              <a:gd name="connsiteX68" fmla="*/ 9028253 w 9421792"/>
              <a:gd name="connsiteY68" fmla="*/ 3981691 h 5930267"/>
              <a:gd name="connsiteX69" fmla="*/ 9120850 w 9421792"/>
              <a:gd name="connsiteY69" fmla="*/ 3819646 h 5930267"/>
              <a:gd name="connsiteX70" fmla="*/ 9144000 w 9421792"/>
              <a:gd name="connsiteY70" fmla="*/ 3727048 h 5930267"/>
              <a:gd name="connsiteX71" fmla="*/ 9190298 w 9421792"/>
              <a:gd name="connsiteY71" fmla="*/ 3634451 h 5930267"/>
              <a:gd name="connsiteX72" fmla="*/ 9213448 w 9421792"/>
              <a:gd name="connsiteY72" fmla="*/ 3588152 h 5930267"/>
              <a:gd name="connsiteX73" fmla="*/ 9236597 w 9421792"/>
              <a:gd name="connsiteY73" fmla="*/ 3518704 h 5930267"/>
              <a:gd name="connsiteX74" fmla="*/ 9259746 w 9421792"/>
              <a:gd name="connsiteY74" fmla="*/ 3472405 h 5930267"/>
              <a:gd name="connsiteX75" fmla="*/ 9306045 w 9421792"/>
              <a:gd name="connsiteY75" fmla="*/ 3356658 h 5930267"/>
              <a:gd name="connsiteX76" fmla="*/ 9329195 w 9421792"/>
              <a:gd name="connsiteY76" fmla="*/ 3264061 h 5930267"/>
              <a:gd name="connsiteX77" fmla="*/ 9352344 w 9421792"/>
              <a:gd name="connsiteY77" fmla="*/ 3194613 h 5930267"/>
              <a:gd name="connsiteX78" fmla="*/ 9375493 w 9421792"/>
              <a:gd name="connsiteY78" fmla="*/ 3078866 h 5930267"/>
              <a:gd name="connsiteX79" fmla="*/ 9421792 w 9421792"/>
              <a:gd name="connsiteY79" fmla="*/ 2754775 h 5930267"/>
              <a:gd name="connsiteX80" fmla="*/ 9398643 w 9421792"/>
              <a:gd name="connsiteY80" fmla="*/ 1412112 h 5930267"/>
              <a:gd name="connsiteX81" fmla="*/ 9375493 w 9421792"/>
              <a:gd name="connsiteY81" fmla="*/ 1388962 h 5930267"/>
              <a:gd name="connsiteX82" fmla="*/ 9329195 w 9421792"/>
              <a:gd name="connsiteY82" fmla="*/ 1319514 h 5930267"/>
              <a:gd name="connsiteX83" fmla="*/ 9144000 w 9421792"/>
              <a:gd name="connsiteY83" fmla="*/ 1180618 h 5930267"/>
              <a:gd name="connsiteX84" fmla="*/ 9097701 w 9421792"/>
              <a:gd name="connsiteY84" fmla="*/ 1134319 h 5930267"/>
              <a:gd name="connsiteX85" fmla="*/ 9051402 w 9421792"/>
              <a:gd name="connsiteY85" fmla="*/ 1088020 h 5930267"/>
              <a:gd name="connsiteX86" fmla="*/ 9005103 w 9421792"/>
              <a:gd name="connsiteY86" fmla="*/ 1064871 h 5930267"/>
              <a:gd name="connsiteX87" fmla="*/ 8889357 w 9421792"/>
              <a:gd name="connsiteY87" fmla="*/ 925975 h 5930267"/>
              <a:gd name="connsiteX88" fmla="*/ 8796759 w 9421792"/>
              <a:gd name="connsiteY88" fmla="*/ 833377 h 5930267"/>
              <a:gd name="connsiteX89" fmla="*/ 8750460 w 9421792"/>
              <a:gd name="connsiteY89" fmla="*/ 787079 h 5930267"/>
              <a:gd name="connsiteX90" fmla="*/ 8727311 w 9421792"/>
              <a:gd name="connsiteY90" fmla="*/ 763929 h 5930267"/>
              <a:gd name="connsiteX91" fmla="*/ 8681012 w 9421792"/>
              <a:gd name="connsiteY91" fmla="*/ 740780 h 5930267"/>
              <a:gd name="connsiteX92" fmla="*/ 8611564 w 9421792"/>
              <a:gd name="connsiteY92" fmla="*/ 671332 h 5930267"/>
              <a:gd name="connsiteX93" fmla="*/ 8565265 w 9421792"/>
              <a:gd name="connsiteY93" fmla="*/ 648182 h 5930267"/>
              <a:gd name="connsiteX94" fmla="*/ 8518967 w 9421792"/>
              <a:gd name="connsiteY94" fmla="*/ 601884 h 5930267"/>
              <a:gd name="connsiteX95" fmla="*/ 8310622 w 9421792"/>
              <a:gd name="connsiteY95" fmla="*/ 486137 h 5930267"/>
              <a:gd name="connsiteX96" fmla="*/ 8194876 w 9421792"/>
              <a:gd name="connsiteY96" fmla="*/ 462988 h 5930267"/>
              <a:gd name="connsiteX97" fmla="*/ 8055979 w 9421792"/>
              <a:gd name="connsiteY97" fmla="*/ 416689 h 5930267"/>
              <a:gd name="connsiteX98" fmla="*/ 7801336 w 9421792"/>
              <a:gd name="connsiteY98" fmla="*/ 324091 h 5930267"/>
              <a:gd name="connsiteX99" fmla="*/ 7477245 w 9421792"/>
              <a:gd name="connsiteY99" fmla="*/ 277793 h 5930267"/>
              <a:gd name="connsiteX100" fmla="*/ 7176303 w 9421792"/>
              <a:gd name="connsiteY100" fmla="*/ 231494 h 5930267"/>
              <a:gd name="connsiteX101" fmla="*/ 7037407 w 9421792"/>
              <a:gd name="connsiteY101" fmla="*/ 185195 h 5930267"/>
              <a:gd name="connsiteX102" fmla="*/ 6944810 w 9421792"/>
              <a:gd name="connsiteY102" fmla="*/ 162046 h 5930267"/>
              <a:gd name="connsiteX103" fmla="*/ 6898511 w 9421792"/>
              <a:gd name="connsiteY103" fmla="*/ 138896 h 5930267"/>
              <a:gd name="connsiteX104" fmla="*/ 6759615 w 9421792"/>
              <a:gd name="connsiteY104" fmla="*/ 115747 h 5930267"/>
              <a:gd name="connsiteX105" fmla="*/ 6412374 w 9421792"/>
              <a:gd name="connsiteY105" fmla="*/ 138896 h 5930267"/>
              <a:gd name="connsiteX106" fmla="*/ 6296627 w 9421792"/>
              <a:gd name="connsiteY106" fmla="*/ 162046 h 5930267"/>
              <a:gd name="connsiteX107" fmla="*/ 5810491 w 9421792"/>
              <a:gd name="connsiteY107" fmla="*/ 138896 h 5930267"/>
              <a:gd name="connsiteX108" fmla="*/ 5648445 w 9421792"/>
              <a:gd name="connsiteY108" fmla="*/ 115747 h 5930267"/>
              <a:gd name="connsiteX109" fmla="*/ 5092860 w 9421792"/>
              <a:gd name="connsiteY109" fmla="*/ 162046 h 5930267"/>
              <a:gd name="connsiteX110" fmla="*/ 4259483 w 9421792"/>
              <a:gd name="connsiteY110" fmla="*/ 185195 h 5930267"/>
              <a:gd name="connsiteX111" fmla="*/ 3171463 w 9421792"/>
              <a:gd name="connsiteY111" fmla="*/ 162046 h 5930267"/>
              <a:gd name="connsiteX112" fmla="*/ 3125164 w 9421792"/>
              <a:gd name="connsiteY112" fmla="*/ 138896 h 5930267"/>
              <a:gd name="connsiteX113" fmla="*/ 2847372 w 9421792"/>
              <a:gd name="connsiteY113" fmla="*/ 92598 h 5930267"/>
              <a:gd name="connsiteX114" fmla="*/ 2569579 w 9421792"/>
              <a:gd name="connsiteY114" fmla="*/ 69448 h 5930267"/>
              <a:gd name="connsiteX115" fmla="*/ 2222339 w 9421792"/>
              <a:gd name="connsiteY115" fmla="*/ 23150 h 5930267"/>
              <a:gd name="connsiteX116" fmla="*/ 1990845 w 9421792"/>
              <a:gd name="connsiteY116" fmla="*/ 0 h 5930267"/>
              <a:gd name="connsiteX117" fmla="*/ 1713053 w 9421792"/>
              <a:gd name="connsiteY117" fmla="*/ 23150 h 5930267"/>
              <a:gd name="connsiteX118" fmla="*/ 1504708 w 9421792"/>
              <a:gd name="connsiteY118" fmla="*/ 92598 h 5930267"/>
              <a:gd name="connsiteX119" fmla="*/ 1435260 w 9421792"/>
              <a:gd name="connsiteY119" fmla="*/ 115747 h 5930267"/>
              <a:gd name="connsiteX120" fmla="*/ 1365812 w 9421792"/>
              <a:gd name="connsiteY120" fmla="*/ 138896 h 5930267"/>
              <a:gd name="connsiteX121" fmla="*/ 1273215 w 9421792"/>
              <a:gd name="connsiteY121" fmla="*/ 162046 h 5930267"/>
              <a:gd name="connsiteX122" fmla="*/ 1226916 w 9421792"/>
              <a:gd name="connsiteY122" fmla="*/ 185195 h 5930267"/>
              <a:gd name="connsiteX123" fmla="*/ 1088020 w 9421792"/>
              <a:gd name="connsiteY123" fmla="*/ 208344 h 5930267"/>
              <a:gd name="connsiteX124" fmla="*/ 1018572 w 9421792"/>
              <a:gd name="connsiteY124" fmla="*/ 231494 h 5930267"/>
              <a:gd name="connsiteX125" fmla="*/ 787078 w 9421792"/>
              <a:gd name="connsiteY125" fmla="*/ 300942 h 5930267"/>
              <a:gd name="connsiteX126" fmla="*/ 740779 w 9421792"/>
              <a:gd name="connsiteY126" fmla="*/ 324091 h 5930267"/>
              <a:gd name="connsiteX127" fmla="*/ 555584 w 9421792"/>
              <a:gd name="connsiteY127" fmla="*/ 370390 h 5930267"/>
              <a:gd name="connsiteX128" fmla="*/ 509286 w 9421792"/>
              <a:gd name="connsiteY128" fmla="*/ 393539 h 5930267"/>
              <a:gd name="connsiteX129" fmla="*/ 393539 w 9421792"/>
              <a:gd name="connsiteY129" fmla="*/ 347241 h 5930267"/>
              <a:gd name="connsiteX0" fmla="*/ 347240 w 9421792"/>
              <a:gd name="connsiteY0" fmla="*/ 277793 h 5930267"/>
              <a:gd name="connsiteX1" fmla="*/ 347240 w 9421792"/>
              <a:gd name="connsiteY1" fmla="*/ 1296365 h 5930267"/>
              <a:gd name="connsiteX2" fmla="*/ 324091 w 9421792"/>
              <a:gd name="connsiteY2" fmla="*/ 1365813 h 5930267"/>
              <a:gd name="connsiteX3" fmla="*/ 277792 w 9421792"/>
              <a:gd name="connsiteY3" fmla="*/ 1643605 h 5930267"/>
              <a:gd name="connsiteX4" fmla="*/ 231493 w 9421792"/>
              <a:gd name="connsiteY4" fmla="*/ 1759352 h 5930267"/>
              <a:gd name="connsiteX5" fmla="*/ 208344 w 9421792"/>
              <a:gd name="connsiteY5" fmla="*/ 1805651 h 5930267"/>
              <a:gd name="connsiteX6" fmla="*/ 115746 w 9421792"/>
              <a:gd name="connsiteY6" fmla="*/ 2106593 h 5930267"/>
              <a:gd name="connsiteX7" fmla="*/ 46298 w 9421792"/>
              <a:gd name="connsiteY7" fmla="*/ 2314937 h 5930267"/>
              <a:gd name="connsiteX8" fmla="*/ 23149 w 9421792"/>
              <a:gd name="connsiteY8" fmla="*/ 2476982 h 5930267"/>
              <a:gd name="connsiteX9" fmla="*/ 0 w 9421792"/>
              <a:gd name="connsiteY9" fmla="*/ 2615879 h 5930267"/>
              <a:gd name="connsiteX10" fmla="*/ 23149 w 9421792"/>
              <a:gd name="connsiteY10" fmla="*/ 3055717 h 5930267"/>
              <a:gd name="connsiteX11" fmla="*/ 162045 w 9421792"/>
              <a:gd name="connsiteY11" fmla="*/ 3287210 h 5930267"/>
              <a:gd name="connsiteX12" fmla="*/ 254643 w 9421792"/>
              <a:gd name="connsiteY12" fmla="*/ 3426106 h 5930267"/>
              <a:gd name="connsiteX13" fmla="*/ 324091 w 9421792"/>
              <a:gd name="connsiteY13" fmla="*/ 3495555 h 5930267"/>
              <a:gd name="connsiteX14" fmla="*/ 370390 w 9421792"/>
              <a:gd name="connsiteY14" fmla="*/ 3588152 h 5930267"/>
              <a:gd name="connsiteX15" fmla="*/ 212407 w 9421792"/>
              <a:gd name="connsiteY15" fmla="*/ 4552544 h 5930267"/>
              <a:gd name="connsiteX16" fmla="*/ 833377 w 9421792"/>
              <a:gd name="connsiteY16" fmla="*/ 4467828 h 5930267"/>
              <a:gd name="connsiteX17" fmla="*/ 733761 w 9421792"/>
              <a:gd name="connsiteY17" fmla="*/ 4763352 h 5930267"/>
              <a:gd name="connsiteX18" fmla="*/ 925974 w 9421792"/>
              <a:gd name="connsiteY18" fmla="*/ 4560425 h 5930267"/>
              <a:gd name="connsiteX19" fmla="*/ 972273 w 9421792"/>
              <a:gd name="connsiteY19" fmla="*/ 4583575 h 5930267"/>
              <a:gd name="connsiteX20" fmla="*/ 995422 w 9421792"/>
              <a:gd name="connsiteY20" fmla="*/ 4653023 h 5930267"/>
              <a:gd name="connsiteX21" fmla="*/ 1041721 w 9421792"/>
              <a:gd name="connsiteY21" fmla="*/ 4745620 h 5930267"/>
              <a:gd name="connsiteX22" fmla="*/ 1064871 w 9421792"/>
              <a:gd name="connsiteY22" fmla="*/ 4791919 h 5930267"/>
              <a:gd name="connsiteX23" fmla="*/ 1088020 w 9421792"/>
              <a:gd name="connsiteY23" fmla="*/ 4861367 h 5930267"/>
              <a:gd name="connsiteX24" fmla="*/ 1134319 w 9421792"/>
              <a:gd name="connsiteY24" fmla="*/ 4953965 h 5930267"/>
              <a:gd name="connsiteX25" fmla="*/ 1157468 w 9421792"/>
              <a:gd name="connsiteY25" fmla="*/ 5023413 h 5930267"/>
              <a:gd name="connsiteX26" fmla="*/ 1180617 w 9421792"/>
              <a:gd name="connsiteY26" fmla="*/ 5069712 h 5930267"/>
              <a:gd name="connsiteX27" fmla="*/ 1203767 w 9421792"/>
              <a:gd name="connsiteY27" fmla="*/ 5139160 h 5930267"/>
              <a:gd name="connsiteX28" fmla="*/ 1250065 w 9421792"/>
              <a:gd name="connsiteY28" fmla="*/ 5185458 h 5930267"/>
              <a:gd name="connsiteX29" fmla="*/ 1296364 w 9421792"/>
              <a:gd name="connsiteY29" fmla="*/ 5324355 h 5930267"/>
              <a:gd name="connsiteX30" fmla="*/ 1342663 w 9421792"/>
              <a:gd name="connsiteY30" fmla="*/ 5463251 h 5930267"/>
              <a:gd name="connsiteX31" fmla="*/ 1365812 w 9421792"/>
              <a:gd name="connsiteY31" fmla="*/ 5509550 h 5930267"/>
              <a:gd name="connsiteX32" fmla="*/ 834486 w 9421792"/>
              <a:gd name="connsiteY32" fmla="*/ 5578998 h 5930267"/>
              <a:gd name="connsiteX33" fmla="*/ 1533891 w 9421792"/>
              <a:gd name="connsiteY33" fmla="*/ 5551170 h 5930267"/>
              <a:gd name="connsiteX34" fmla="*/ 1689903 w 9421792"/>
              <a:gd name="connsiteY34" fmla="*/ 5671595 h 5930267"/>
              <a:gd name="connsiteX35" fmla="*/ 2453833 w 9421792"/>
              <a:gd name="connsiteY35" fmla="*/ 5741043 h 5930267"/>
              <a:gd name="connsiteX36" fmla="*/ 2777924 w 9421792"/>
              <a:gd name="connsiteY36" fmla="*/ 5787342 h 5930267"/>
              <a:gd name="connsiteX37" fmla="*/ 3078865 w 9421792"/>
              <a:gd name="connsiteY37" fmla="*/ 5810491 h 5930267"/>
              <a:gd name="connsiteX38" fmla="*/ 3958541 w 9421792"/>
              <a:gd name="connsiteY38" fmla="*/ 5926238 h 5930267"/>
              <a:gd name="connsiteX39" fmla="*/ 4838217 w 9421792"/>
              <a:gd name="connsiteY39" fmla="*/ 5903089 h 5930267"/>
              <a:gd name="connsiteX40" fmla="*/ 5231757 w 9421792"/>
              <a:gd name="connsiteY40" fmla="*/ 5879939 h 5930267"/>
              <a:gd name="connsiteX41" fmla="*/ 6389225 w 9421792"/>
              <a:gd name="connsiteY41" fmla="*/ 5926238 h 5930267"/>
              <a:gd name="connsiteX42" fmla="*/ 7283677 w 9421792"/>
              <a:gd name="connsiteY42" fmla="*/ 5925253 h 5930267"/>
              <a:gd name="connsiteX43" fmla="*/ 7963382 w 9421792"/>
              <a:gd name="connsiteY43" fmla="*/ 5903089 h 5930267"/>
              <a:gd name="connsiteX44" fmla="*/ 8009681 w 9421792"/>
              <a:gd name="connsiteY44" fmla="*/ 5856790 h 5930267"/>
              <a:gd name="connsiteX45" fmla="*/ 8055979 w 9421792"/>
              <a:gd name="connsiteY45" fmla="*/ 5833641 h 5930267"/>
              <a:gd name="connsiteX46" fmla="*/ 8125427 w 9421792"/>
              <a:gd name="connsiteY46" fmla="*/ 5787342 h 5930267"/>
              <a:gd name="connsiteX47" fmla="*/ 8194876 w 9421792"/>
              <a:gd name="connsiteY47" fmla="*/ 5717894 h 5930267"/>
              <a:gd name="connsiteX48" fmla="*/ 8218025 w 9421792"/>
              <a:gd name="connsiteY48" fmla="*/ 5694744 h 5930267"/>
              <a:gd name="connsiteX49" fmla="*/ 8264324 w 9421792"/>
              <a:gd name="connsiteY49" fmla="*/ 5648446 h 5930267"/>
              <a:gd name="connsiteX50" fmla="*/ 8287473 w 9421792"/>
              <a:gd name="connsiteY50" fmla="*/ 5578998 h 5930267"/>
              <a:gd name="connsiteX51" fmla="*/ 8310622 w 9421792"/>
              <a:gd name="connsiteY51" fmla="*/ 5555848 h 5930267"/>
              <a:gd name="connsiteX52" fmla="*/ 8380071 w 9421792"/>
              <a:gd name="connsiteY52" fmla="*/ 5463251 h 5930267"/>
              <a:gd name="connsiteX53" fmla="*/ 8333772 w 9421792"/>
              <a:gd name="connsiteY53" fmla="*/ 5301205 h 5930267"/>
              <a:gd name="connsiteX54" fmla="*/ 8287473 w 9421792"/>
              <a:gd name="connsiteY54" fmla="*/ 5208608 h 5930267"/>
              <a:gd name="connsiteX55" fmla="*/ 8333772 w 9421792"/>
              <a:gd name="connsiteY55" fmla="*/ 4953965 h 5930267"/>
              <a:gd name="connsiteX56" fmla="*/ 8356921 w 9421792"/>
              <a:gd name="connsiteY56" fmla="*/ 4907666 h 5930267"/>
              <a:gd name="connsiteX57" fmla="*/ 8403220 w 9421792"/>
              <a:gd name="connsiteY57" fmla="*/ 4699322 h 5930267"/>
              <a:gd name="connsiteX58" fmla="*/ 8449519 w 9421792"/>
              <a:gd name="connsiteY58" fmla="*/ 4421529 h 5930267"/>
              <a:gd name="connsiteX59" fmla="*/ 8518967 w 9421792"/>
              <a:gd name="connsiteY59" fmla="*/ 4375231 h 5930267"/>
              <a:gd name="connsiteX60" fmla="*/ 8542116 w 9421792"/>
              <a:gd name="connsiteY60" fmla="*/ 4352081 h 5930267"/>
              <a:gd name="connsiteX61" fmla="*/ 8657863 w 9421792"/>
              <a:gd name="connsiteY61" fmla="*/ 4305782 h 5930267"/>
              <a:gd name="connsiteX62" fmla="*/ 8750460 w 9421792"/>
              <a:gd name="connsiteY62" fmla="*/ 4259484 h 5930267"/>
              <a:gd name="connsiteX63" fmla="*/ 8796759 w 9421792"/>
              <a:gd name="connsiteY63" fmla="*/ 4236334 h 5930267"/>
              <a:gd name="connsiteX64" fmla="*/ 8889357 w 9421792"/>
              <a:gd name="connsiteY64" fmla="*/ 4166886 h 5930267"/>
              <a:gd name="connsiteX65" fmla="*/ 8981954 w 9421792"/>
              <a:gd name="connsiteY65" fmla="*/ 4074289 h 5930267"/>
              <a:gd name="connsiteX66" fmla="*/ 9005103 w 9421792"/>
              <a:gd name="connsiteY66" fmla="*/ 4051139 h 5930267"/>
              <a:gd name="connsiteX67" fmla="*/ 9028253 w 9421792"/>
              <a:gd name="connsiteY67" fmla="*/ 3981691 h 5930267"/>
              <a:gd name="connsiteX68" fmla="*/ 9120850 w 9421792"/>
              <a:gd name="connsiteY68" fmla="*/ 3819646 h 5930267"/>
              <a:gd name="connsiteX69" fmla="*/ 9144000 w 9421792"/>
              <a:gd name="connsiteY69" fmla="*/ 3727048 h 5930267"/>
              <a:gd name="connsiteX70" fmla="*/ 9190298 w 9421792"/>
              <a:gd name="connsiteY70" fmla="*/ 3634451 h 5930267"/>
              <a:gd name="connsiteX71" fmla="*/ 9213448 w 9421792"/>
              <a:gd name="connsiteY71" fmla="*/ 3588152 h 5930267"/>
              <a:gd name="connsiteX72" fmla="*/ 9236597 w 9421792"/>
              <a:gd name="connsiteY72" fmla="*/ 3518704 h 5930267"/>
              <a:gd name="connsiteX73" fmla="*/ 9259746 w 9421792"/>
              <a:gd name="connsiteY73" fmla="*/ 3472405 h 5930267"/>
              <a:gd name="connsiteX74" fmla="*/ 9306045 w 9421792"/>
              <a:gd name="connsiteY74" fmla="*/ 3356658 h 5930267"/>
              <a:gd name="connsiteX75" fmla="*/ 9329195 w 9421792"/>
              <a:gd name="connsiteY75" fmla="*/ 3264061 h 5930267"/>
              <a:gd name="connsiteX76" fmla="*/ 9352344 w 9421792"/>
              <a:gd name="connsiteY76" fmla="*/ 3194613 h 5930267"/>
              <a:gd name="connsiteX77" fmla="*/ 9375493 w 9421792"/>
              <a:gd name="connsiteY77" fmla="*/ 3078866 h 5930267"/>
              <a:gd name="connsiteX78" fmla="*/ 9421792 w 9421792"/>
              <a:gd name="connsiteY78" fmla="*/ 2754775 h 5930267"/>
              <a:gd name="connsiteX79" fmla="*/ 9398643 w 9421792"/>
              <a:gd name="connsiteY79" fmla="*/ 1412112 h 5930267"/>
              <a:gd name="connsiteX80" fmla="*/ 9375493 w 9421792"/>
              <a:gd name="connsiteY80" fmla="*/ 1388962 h 5930267"/>
              <a:gd name="connsiteX81" fmla="*/ 9329195 w 9421792"/>
              <a:gd name="connsiteY81" fmla="*/ 1319514 h 5930267"/>
              <a:gd name="connsiteX82" fmla="*/ 9144000 w 9421792"/>
              <a:gd name="connsiteY82" fmla="*/ 1180618 h 5930267"/>
              <a:gd name="connsiteX83" fmla="*/ 9097701 w 9421792"/>
              <a:gd name="connsiteY83" fmla="*/ 1134319 h 5930267"/>
              <a:gd name="connsiteX84" fmla="*/ 9051402 w 9421792"/>
              <a:gd name="connsiteY84" fmla="*/ 1088020 h 5930267"/>
              <a:gd name="connsiteX85" fmla="*/ 9005103 w 9421792"/>
              <a:gd name="connsiteY85" fmla="*/ 1064871 h 5930267"/>
              <a:gd name="connsiteX86" fmla="*/ 8889357 w 9421792"/>
              <a:gd name="connsiteY86" fmla="*/ 925975 h 5930267"/>
              <a:gd name="connsiteX87" fmla="*/ 8796759 w 9421792"/>
              <a:gd name="connsiteY87" fmla="*/ 833377 h 5930267"/>
              <a:gd name="connsiteX88" fmla="*/ 8750460 w 9421792"/>
              <a:gd name="connsiteY88" fmla="*/ 787079 h 5930267"/>
              <a:gd name="connsiteX89" fmla="*/ 8727311 w 9421792"/>
              <a:gd name="connsiteY89" fmla="*/ 763929 h 5930267"/>
              <a:gd name="connsiteX90" fmla="*/ 8681012 w 9421792"/>
              <a:gd name="connsiteY90" fmla="*/ 740780 h 5930267"/>
              <a:gd name="connsiteX91" fmla="*/ 8611564 w 9421792"/>
              <a:gd name="connsiteY91" fmla="*/ 671332 h 5930267"/>
              <a:gd name="connsiteX92" fmla="*/ 8565265 w 9421792"/>
              <a:gd name="connsiteY92" fmla="*/ 648182 h 5930267"/>
              <a:gd name="connsiteX93" fmla="*/ 8518967 w 9421792"/>
              <a:gd name="connsiteY93" fmla="*/ 601884 h 5930267"/>
              <a:gd name="connsiteX94" fmla="*/ 8310622 w 9421792"/>
              <a:gd name="connsiteY94" fmla="*/ 486137 h 5930267"/>
              <a:gd name="connsiteX95" fmla="*/ 8194876 w 9421792"/>
              <a:gd name="connsiteY95" fmla="*/ 462988 h 5930267"/>
              <a:gd name="connsiteX96" fmla="*/ 8055979 w 9421792"/>
              <a:gd name="connsiteY96" fmla="*/ 416689 h 5930267"/>
              <a:gd name="connsiteX97" fmla="*/ 7801336 w 9421792"/>
              <a:gd name="connsiteY97" fmla="*/ 324091 h 5930267"/>
              <a:gd name="connsiteX98" fmla="*/ 7477245 w 9421792"/>
              <a:gd name="connsiteY98" fmla="*/ 277793 h 5930267"/>
              <a:gd name="connsiteX99" fmla="*/ 7176303 w 9421792"/>
              <a:gd name="connsiteY99" fmla="*/ 231494 h 5930267"/>
              <a:gd name="connsiteX100" fmla="*/ 7037407 w 9421792"/>
              <a:gd name="connsiteY100" fmla="*/ 185195 h 5930267"/>
              <a:gd name="connsiteX101" fmla="*/ 6944810 w 9421792"/>
              <a:gd name="connsiteY101" fmla="*/ 162046 h 5930267"/>
              <a:gd name="connsiteX102" fmla="*/ 6898511 w 9421792"/>
              <a:gd name="connsiteY102" fmla="*/ 138896 h 5930267"/>
              <a:gd name="connsiteX103" fmla="*/ 6759615 w 9421792"/>
              <a:gd name="connsiteY103" fmla="*/ 115747 h 5930267"/>
              <a:gd name="connsiteX104" fmla="*/ 6412374 w 9421792"/>
              <a:gd name="connsiteY104" fmla="*/ 138896 h 5930267"/>
              <a:gd name="connsiteX105" fmla="*/ 6296627 w 9421792"/>
              <a:gd name="connsiteY105" fmla="*/ 162046 h 5930267"/>
              <a:gd name="connsiteX106" fmla="*/ 5810491 w 9421792"/>
              <a:gd name="connsiteY106" fmla="*/ 138896 h 5930267"/>
              <a:gd name="connsiteX107" fmla="*/ 5648445 w 9421792"/>
              <a:gd name="connsiteY107" fmla="*/ 115747 h 5930267"/>
              <a:gd name="connsiteX108" fmla="*/ 5092860 w 9421792"/>
              <a:gd name="connsiteY108" fmla="*/ 162046 h 5930267"/>
              <a:gd name="connsiteX109" fmla="*/ 4259483 w 9421792"/>
              <a:gd name="connsiteY109" fmla="*/ 185195 h 5930267"/>
              <a:gd name="connsiteX110" fmla="*/ 3171463 w 9421792"/>
              <a:gd name="connsiteY110" fmla="*/ 162046 h 5930267"/>
              <a:gd name="connsiteX111" fmla="*/ 3125164 w 9421792"/>
              <a:gd name="connsiteY111" fmla="*/ 138896 h 5930267"/>
              <a:gd name="connsiteX112" fmla="*/ 2847372 w 9421792"/>
              <a:gd name="connsiteY112" fmla="*/ 92598 h 5930267"/>
              <a:gd name="connsiteX113" fmla="*/ 2569579 w 9421792"/>
              <a:gd name="connsiteY113" fmla="*/ 69448 h 5930267"/>
              <a:gd name="connsiteX114" fmla="*/ 2222339 w 9421792"/>
              <a:gd name="connsiteY114" fmla="*/ 23150 h 5930267"/>
              <a:gd name="connsiteX115" fmla="*/ 1990845 w 9421792"/>
              <a:gd name="connsiteY115" fmla="*/ 0 h 5930267"/>
              <a:gd name="connsiteX116" fmla="*/ 1713053 w 9421792"/>
              <a:gd name="connsiteY116" fmla="*/ 23150 h 5930267"/>
              <a:gd name="connsiteX117" fmla="*/ 1504708 w 9421792"/>
              <a:gd name="connsiteY117" fmla="*/ 92598 h 5930267"/>
              <a:gd name="connsiteX118" fmla="*/ 1435260 w 9421792"/>
              <a:gd name="connsiteY118" fmla="*/ 115747 h 5930267"/>
              <a:gd name="connsiteX119" fmla="*/ 1365812 w 9421792"/>
              <a:gd name="connsiteY119" fmla="*/ 138896 h 5930267"/>
              <a:gd name="connsiteX120" fmla="*/ 1273215 w 9421792"/>
              <a:gd name="connsiteY120" fmla="*/ 162046 h 5930267"/>
              <a:gd name="connsiteX121" fmla="*/ 1226916 w 9421792"/>
              <a:gd name="connsiteY121" fmla="*/ 185195 h 5930267"/>
              <a:gd name="connsiteX122" fmla="*/ 1088020 w 9421792"/>
              <a:gd name="connsiteY122" fmla="*/ 208344 h 5930267"/>
              <a:gd name="connsiteX123" fmla="*/ 1018572 w 9421792"/>
              <a:gd name="connsiteY123" fmla="*/ 231494 h 5930267"/>
              <a:gd name="connsiteX124" fmla="*/ 787078 w 9421792"/>
              <a:gd name="connsiteY124" fmla="*/ 300942 h 5930267"/>
              <a:gd name="connsiteX125" fmla="*/ 740779 w 9421792"/>
              <a:gd name="connsiteY125" fmla="*/ 324091 h 5930267"/>
              <a:gd name="connsiteX126" fmla="*/ 555584 w 9421792"/>
              <a:gd name="connsiteY126" fmla="*/ 370390 h 5930267"/>
              <a:gd name="connsiteX127" fmla="*/ 509286 w 9421792"/>
              <a:gd name="connsiteY127" fmla="*/ 393539 h 5930267"/>
              <a:gd name="connsiteX128" fmla="*/ 393539 w 9421792"/>
              <a:gd name="connsiteY128" fmla="*/ 347241 h 5930267"/>
              <a:gd name="connsiteX0" fmla="*/ 347240 w 9421792"/>
              <a:gd name="connsiteY0" fmla="*/ 277793 h 5930267"/>
              <a:gd name="connsiteX1" fmla="*/ 347240 w 9421792"/>
              <a:gd name="connsiteY1" fmla="*/ 1296365 h 5930267"/>
              <a:gd name="connsiteX2" fmla="*/ 324091 w 9421792"/>
              <a:gd name="connsiteY2" fmla="*/ 1365813 h 5930267"/>
              <a:gd name="connsiteX3" fmla="*/ 277792 w 9421792"/>
              <a:gd name="connsiteY3" fmla="*/ 1643605 h 5930267"/>
              <a:gd name="connsiteX4" fmla="*/ 231493 w 9421792"/>
              <a:gd name="connsiteY4" fmla="*/ 1759352 h 5930267"/>
              <a:gd name="connsiteX5" fmla="*/ 208344 w 9421792"/>
              <a:gd name="connsiteY5" fmla="*/ 1805651 h 5930267"/>
              <a:gd name="connsiteX6" fmla="*/ 115746 w 9421792"/>
              <a:gd name="connsiteY6" fmla="*/ 2106593 h 5930267"/>
              <a:gd name="connsiteX7" fmla="*/ 46298 w 9421792"/>
              <a:gd name="connsiteY7" fmla="*/ 2314937 h 5930267"/>
              <a:gd name="connsiteX8" fmla="*/ 23149 w 9421792"/>
              <a:gd name="connsiteY8" fmla="*/ 2476982 h 5930267"/>
              <a:gd name="connsiteX9" fmla="*/ 0 w 9421792"/>
              <a:gd name="connsiteY9" fmla="*/ 2615879 h 5930267"/>
              <a:gd name="connsiteX10" fmla="*/ 23149 w 9421792"/>
              <a:gd name="connsiteY10" fmla="*/ 3055717 h 5930267"/>
              <a:gd name="connsiteX11" fmla="*/ 162045 w 9421792"/>
              <a:gd name="connsiteY11" fmla="*/ 3287210 h 5930267"/>
              <a:gd name="connsiteX12" fmla="*/ 254643 w 9421792"/>
              <a:gd name="connsiteY12" fmla="*/ 3426106 h 5930267"/>
              <a:gd name="connsiteX13" fmla="*/ 324091 w 9421792"/>
              <a:gd name="connsiteY13" fmla="*/ 3495555 h 5930267"/>
              <a:gd name="connsiteX14" fmla="*/ 370390 w 9421792"/>
              <a:gd name="connsiteY14" fmla="*/ 3588152 h 5930267"/>
              <a:gd name="connsiteX15" fmla="*/ 212407 w 9421792"/>
              <a:gd name="connsiteY15" fmla="*/ 4552544 h 5930267"/>
              <a:gd name="connsiteX16" fmla="*/ 733761 w 9421792"/>
              <a:gd name="connsiteY16" fmla="*/ 4763352 h 5930267"/>
              <a:gd name="connsiteX17" fmla="*/ 925974 w 9421792"/>
              <a:gd name="connsiteY17" fmla="*/ 4560425 h 5930267"/>
              <a:gd name="connsiteX18" fmla="*/ 972273 w 9421792"/>
              <a:gd name="connsiteY18" fmla="*/ 4583575 h 5930267"/>
              <a:gd name="connsiteX19" fmla="*/ 995422 w 9421792"/>
              <a:gd name="connsiteY19" fmla="*/ 4653023 h 5930267"/>
              <a:gd name="connsiteX20" fmla="*/ 1041721 w 9421792"/>
              <a:gd name="connsiteY20" fmla="*/ 4745620 h 5930267"/>
              <a:gd name="connsiteX21" fmla="*/ 1064871 w 9421792"/>
              <a:gd name="connsiteY21" fmla="*/ 4791919 h 5930267"/>
              <a:gd name="connsiteX22" fmla="*/ 1088020 w 9421792"/>
              <a:gd name="connsiteY22" fmla="*/ 4861367 h 5930267"/>
              <a:gd name="connsiteX23" fmla="*/ 1134319 w 9421792"/>
              <a:gd name="connsiteY23" fmla="*/ 4953965 h 5930267"/>
              <a:gd name="connsiteX24" fmla="*/ 1157468 w 9421792"/>
              <a:gd name="connsiteY24" fmla="*/ 5023413 h 5930267"/>
              <a:gd name="connsiteX25" fmla="*/ 1180617 w 9421792"/>
              <a:gd name="connsiteY25" fmla="*/ 5069712 h 5930267"/>
              <a:gd name="connsiteX26" fmla="*/ 1203767 w 9421792"/>
              <a:gd name="connsiteY26" fmla="*/ 5139160 h 5930267"/>
              <a:gd name="connsiteX27" fmla="*/ 1250065 w 9421792"/>
              <a:gd name="connsiteY27" fmla="*/ 5185458 h 5930267"/>
              <a:gd name="connsiteX28" fmla="*/ 1296364 w 9421792"/>
              <a:gd name="connsiteY28" fmla="*/ 5324355 h 5930267"/>
              <a:gd name="connsiteX29" fmla="*/ 1342663 w 9421792"/>
              <a:gd name="connsiteY29" fmla="*/ 5463251 h 5930267"/>
              <a:gd name="connsiteX30" fmla="*/ 1365812 w 9421792"/>
              <a:gd name="connsiteY30" fmla="*/ 5509550 h 5930267"/>
              <a:gd name="connsiteX31" fmla="*/ 834486 w 9421792"/>
              <a:gd name="connsiteY31" fmla="*/ 5578998 h 5930267"/>
              <a:gd name="connsiteX32" fmla="*/ 1533891 w 9421792"/>
              <a:gd name="connsiteY32" fmla="*/ 5551170 h 5930267"/>
              <a:gd name="connsiteX33" fmla="*/ 1689903 w 9421792"/>
              <a:gd name="connsiteY33" fmla="*/ 5671595 h 5930267"/>
              <a:gd name="connsiteX34" fmla="*/ 2453833 w 9421792"/>
              <a:gd name="connsiteY34" fmla="*/ 5741043 h 5930267"/>
              <a:gd name="connsiteX35" fmla="*/ 2777924 w 9421792"/>
              <a:gd name="connsiteY35" fmla="*/ 5787342 h 5930267"/>
              <a:gd name="connsiteX36" fmla="*/ 3078865 w 9421792"/>
              <a:gd name="connsiteY36" fmla="*/ 5810491 h 5930267"/>
              <a:gd name="connsiteX37" fmla="*/ 3958541 w 9421792"/>
              <a:gd name="connsiteY37" fmla="*/ 5926238 h 5930267"/>
              <a:gd name="connsiteX38" fmla="*/ 4838217 w 9421792"/>
              <a:gd name="connsiteY38" fmla="*/ 5903089 h 5930267"/>
              <a:gd name="connsiteX39" fmla="*/ 5231757 w 9421792"/>
              <a:gd name="connsiteY39" fmla="*/ 5879939 h 5930267"/>
              <a:gd name="connsiteX40" fmla="*/ 6389225 w 9421792"/>
              <a:gd name="connsiteY40" fmla="*/ 5926238 h 5930267"/>
              <a:gd name="connsiteX41" fmla="*/ 7283677 w 9421792"/>
              <a:gd name="connsiteY41" fmla="*/ 5925253 h 5930267"/>
              <a:gd name="connsiteX42" fmla="*/ 7963382 w 9421792"/>
              <a:gd name="connsiteY42" fmla="*/ 5903089 h 5930267"/>
              <a:gd name="connsiteX43" fmla="*/ 8009681 w 9421792"/>
              <a:gd name="connsiteY43" fmla="*/ 5856790 h 5930267"/>
              <a:gd name="connsiteX44" fmla="*/ 8055979 w 9421792"/>
              <a:gd name="connsiteY44" fmla="*/ 5833641 h 5930267"/>
              <a:gd name="connsiteX45" fmla="*/ 8125427 w 9421792"/>
              <a:gd name="connsiteY45" fmla="*/ 5787342 h 5930267"/>
              <a:gd name="connsiteX46" fmla="*/ 8194876 w 9421792"/>
              <a:gd name="connsiteY46" fmla="*/ 5717894 h 5930267"/>
              <a:gd name="connsiteX47" fmla="*/ 8218025 w 9421792"/>
              <a:gd name="connsiteY47" fmla="*/ 5694744 h 5930267"/>
              <a:gd name="connsiteX48" fmla="*/ 8264324 w 9421792"/>
              <a:gd name="connsiteY48" fmla="*/ 5648446 h 5930267"/>
              <a:gd name="connsiteX49" fmla="*/ 8287473 w 9421792"/>
              <a:gd name="connsiteY49" fmla="*/ 5578998 h 5930267"/>
              <a:gd name="connsiteX50" fmla="*/ 8310622 w 9421792"/>
              <a:gd name="connsiteY50" fmla="*/ 5555848 h 5930267"/>
              <a:gd name="connsiteX51" fmla="*/ 8380071 w 9421792"/>
              <a:gd name="connsiteY51" fmla="*/ 5463251 h 5930267"/>
              <a:gd name="connsiteX52" fmla="*/ 8333772 w 9421792"/>
              <a:gd name="connsiteY52" fmla="*/ 5301205 h 5930267"/>
              <a:gd name="connsiteX53" fmla="*/ 8287473 w 9421792"/>
              <a:gd name="connsiteY53" fmla="*/ 5208608 h 5930267"/>
              <a:gd name="connsiteX54" fmla="*/ 8333772 w 9421792"/>
              <a:gd name="connsiteY54" fmla="*/ 4953965 h 5930267"/>
              <a:gd name="connsiteX55" fmla="*/ 8356921 w 9421792"/>
              <a:gd name="connsiteY55" fmla="*/ 4907666 h 5930267"/>
              <a:gd name="connsiteX56" fmla="*/ 8403220 w 9421792"/>
              <a:gd name="connsiteY56" fmla="*/ 4699322 h 5930267"/>
              <a:gd name="connsiteX57" fmla="*/ 8449519 w 9421792"/>
              <a:gd name="connsiteY57" fmla="*/ 4421529 h 5930267"/>
              <a:gd name="connsiteX58" fmla="*/ 8518967 w 9421792"/>
              <a:gd name="connsiteY58" fmla="*/ 4375231 h 5930267"/>
              <a:gd name="connsiteX59" fmla="*/ 8542116 w 9421792"/>
              <a:gd name="connsiteY59" fmla="*/ 4352081 h 5930267"/>
              <a:gd name="connsiteX60" fmla="*/ 8657863 w 9421792"/>
              <a:gd name="connsiteY60" fmla="*/ 4305782 h 5930267"/>
              <a:gd name="connsiteX61" fmla="*/ 8750460 w 9421792"/>
              <a:gd name="connsiteY61" fmla="*/ 4259484 h 5930267"/>
              <a:gd name="connsiteX62" fmla="*/ 8796759 w 9421792"/>
              <a:gd name="connsiteY62" fmla="*/ 4236334 h 5930267"/>
              <a:gd name="connsiteX63" fmla="*/ 8889357 w 9421792"/>
              <a:gd name="connsiteY63" fmla="*/ 4166886 h 5930267"/>
              <a:gd name="connsiteX64" fmla="*/ 8981954 w 9421792"/>
              <a:gd name="connsiteY64" fmla="*/ 4074289 h 5930267"/>
              <a:gd name="connsiteX65" fmla="*/ 9005103 w 9421792"/>
              <a:gd name="connsiteY65" fmla="*/ 4051139 h 5930267"/>
              <a:gd name="connsiteX66" fmla="*/ 9028253 w 9421792"/>
              <a:gd name="connsiteY66" fmla="*/ 3981691 h 5930267"/>
              <a:gd name="connsiteX67" fmla="*/ 9120850 w 9421792"/>
              <a:gd name="connsiteY67" fmla="*/ 3819646 h 5930267"/>
              <a:gd name="connsiteX68" fmla="*/ 9144000 w 9421792"/>
              <a:gd name="connsiteY68" fmla="*/ 3727048 h 5930267"/>
              <a:gd name="connsiteX69" fmla="*/ 9190298 w 9421792"/>
              <a:gd name="connsiteY69" fmla="*/ 3634451 h 5930267"/>
              <a:gd name="connsiteX70" fmla="*/ 9213448 w 9421792"/>
              <a:gd name="connsiteY70" fmla="*/ 3588152 h 5930267"/>
              <a:gd name="connsiteX71" fmla="*/ 9236597 w 9421792"/>
              <a:gd name="connsiteY71" fmla="*/ 3518704 h 5930267"/>
              <a:gd name="connsiteX72" fmla="*/ 9259746 w 9421792"/>
              <a:gd name="connsiteY72" fmla="*/ 3472405 h 5930267"/>
              <a:gd name="connsiteX73" fmla="*/ 9306045 w 9421792"/>
              <a:gd name="connsiteY73" fmla="*/ 3356658 h 5930267"/>
              <a:gd name="connsiteX74" fmla="*/ 9329195 w 9421792"/>
              <a:gd name="connsiteY74" fmla="*/ 3264061 h 5930267"/>
              <a:gd name="connsiteX75" fmla="*/ 9352344 w 9421792"/>
              <a:gd name="connsiteY75" fmla="*/ 3194613 h 5930267"/>
              <a:gd name="connsiteX76" fmla="*/ 9375493 w 9421792"/>
              <a:gd name="connsiteY76" fmla="*/ 3078866 h 5930267"/>
              <a:gd name="connsiteX77" fmla="*/ 9421792 w 9421792"/>
              <a:gd name="connsiteY77" fmla="*/ 2754775 h 5930267"/>
              <a:gd name="connsiteX78" fmla="*/ 9398643 w 9421792"/>
              <a:gd name="connsiteY78" fmla="*/ 1412112 h 5930267"/>
              <a:gd name="connsiteX79" fmla="*/ 9375493 w 9421792"/>
              <a:gd name="connsiteY79" fmla="*/ 1388962 h 5930267"/>
              <a:gd name="connsiteX80" fmla="*/ 9329195 w 9421792"/>
              <a:gd name="connsiteY80" fmla="*/ 1319514 h 5930267"/>
              <a:gd name="connsiteX81" fmla="*/ 9144000 w 9421792"/>
              <a:gd name="connsiteY81" fmla="*/ 1180618 h 5930267"/>
              <a:gd name="connsiteX82" fmla="*/ 9097701 w 9421792"/>
              <a:gd name="connsiteY82" fmla="*/ 1134319 h 5930267"/>
              <a:gd name="connsiteX83" fmla="*/ 9051402 w 9421792"/>
              <a:gd name="connsiteY83" fmla="*/ 1088020 h 5930267"/>
              <a:gd name="connsiteX84" fmla="*/ 9005103 w 9421792"/>
              <a:gd name="connsiteY84" fmla="*/ 1064871 h 5930267"/>
              <a:gd name="connsiteX85" fmla="*/ 8889357 w 9421792"/>
              <a:gd name="connsiteY85" fmla="*/ 925975 h 5930267"/>
              <a:gd name="connsiteX86" fmla="*/ 8796759 w 9421792"/>
              <a:gd name="connsiteY86" fmla="*/ 833377 h 5930267"/>
              <a:gd name="connsiteX87" fmla="*/ 8750460 w 9421792"/>
              <a:gd name="connsiteY87" fmla="*/ 787079 h 5930267"/>
              <a:gd name="connsiteX88" fmla="*/ 8727311 w 9421792"/>
              <a:gd name="connsiteY88" fmla="*/ 763929 h 5930267"/>
              <a:gd name="connsiteX89" fmla="*/ 8681012 w 9421792"/>
              <a:gd name="connsiteY89" fmla="*/ 740780 h 5930267"/>
              <a:gd name="connsiteX90" fmla="*/ 8611564 w 9421792"/>
              <a:gd name="connsiteY90" fmla="*/ 671332 h 5930267"/>
              <a:gd name="connsiteX91" fmla="*/ 8565265 w 9421792"/>
              <a:gd name="connsiteY91" fmla="*/ 648182 h 5930267"/>
              <a:gd name="connsiteX92" fmla="*/ 8518967 w 9421792"/>
              <a:gd name="connsiteY92" fmla="*/ 601884 h 5930267"/>
              <a:gd name="connsiteX93" fmla="*/ 8310622 w 9421792"/>
              <a:gd name="connsiteY93" fmla="*/ 486137 h 5930267"/>
              <a:gd name="connsiteX94" fmla="*/ 8194876 w 9421792"/>
              <a:gd name="connsiteY94" fmla="*/ 462988 h 5930267"/>
              <a:gd name="connsiteX95" fmla="*/ 8055979 w 9421792"/>
              <a:gd name="connsiteY95" fmla="*/ 416689 h 5930267"/>
              <a:gd name="connsiteX96" fmla="*/ 7801336 w 9421792"/>
              <a:gd name="connsiteY96" fmla="*/ 324091 h 5930267"/>
              <a:gd name="connsiteX97" fmla="*/ 7477245 w 9421792"/>
              <a:gd name="connsiteY97" fmla="*/ 277793 h 5930267"/>
              <a:gd name="connsiteX98" fmla="*/ 7176303 w 9421792"/>
              <a:gd name="connsiteY98" fmla="*/ 231494 h 5930267"/>
              <a:gd name="connsiteX99" fmla="*/ 7037407 w 9421792"/>
              <a:gd name="connsiteY99" fmla="*/ 185195 h 5930267"/>
              <a:gd name="connsiteX100" fmla="*/ 6944810 w 9421792"/>
              <a:gd name="connsiteY100" fmla="*/ 162046 h 5930267"/>
              <a:gd name="connsiteX101" fmla="*/ 6898511 w 9421792"/>
              <a:gd name="connsiteY101" fmla="*/ 138896 h 5930267"/>
              <a:gd name="connsiteX102" fmla="*/ 6759615 w 9421792"/>
              <a:gd name="connsiteY102" fmla="*/ 115747 h 5930267"/>
              <a:gd name="connsiteX103" fmla="*/ 6412374 w 9421792"/>
              <a:gd name="connsiteY103" fmla="*/ 138896 h 5930267"/>
              <a:gd name="connsiteX104" fmla="*/ 6296627 w 9421792"/>
              <a:gd name="connsiteY104" fmla="*/ 162046 h 5930267"/>
              <a:gd name="connsiteX105" fmla="*/ 5810491 w 9421792"/>
              <a:gd name="connsiteY105" fmla="*/ 138896 h 5930267"/>
              <a:gd name="connsiteX106" fmla="*/ 5648445 w 9421792"/>
              <a:gd name="connsiteY106" fmla="*/ 115747 h 5930267"/>
              <a:gd name="connsiteX107" fmla="*/ 5092860 w 9421792"/>
              <a:gd name="connsiteY107" fmla="*/ 162046 h 5930267"/>
              <a:gd name="connsiteX108" fmla="*/ 4259483 w 9421792"/>
              <a:gd name="connsiteY108" fmla="*/ 185195 h 5930267"/>
              <a:gd name="connsiteX109" fmla="*/ 3171463 w 9421792"/>
              <a:gd name="connsiteY109" fmla="*/ 162046 h 5930267"/>
              <a:gd name="connsiteX110" fmla="*/ 3125164 w 9421792"/>
              <a:gd name="connsiteY110" fmla="*/ 138896 h 5930267"/>
              <a:gd name="connsiteX111" fmla="*/ 2847372 w 9421792"/>
              <a:gd name="connsiteY111" fmla="*/ 92598 h 5930267"/>
              <a:gd name="connsiteX112" fmla="*/ 2569579 w 9421792"/>
              <a:gd name="connsiteY112" fmla="*/ 69448 h 5930267"/>
              <a:gd name="connsiteX113" fmla="*/ 2222339 w 9421792"/>
              <a:gd name="connsiteY113" fmla="*/ 23150 h 5930267"/>
              <a:gd name="connsiteX114" fmla="*/ 1990845 w 9421792"/>
              <a:gd name="connsiteY114" fmla="*/ 0 h 5930267"/>
              <a:gd name="connsiteX115" fmla="*/ 1713053 w 9421792"/>
              <a:gd name="connsiteY115" fmla="*/ 23150 h 5930267"/>
              <a:gd name="connsiteX116" fmla="*/ 1504708 w 9421792"/>
              <a:gd name="connsiteY116" fmla="*/ 92598 h 5930267"/>
              <a:gd name="connsiteX117" fmla="*/ 1435260 w 9421792"/>
              <a:gd name="connsiteY117" fmla="*/ 115747 h 5930267"/>
              <a:gd name="connsiteX118" fmla="*/ 1365812 w 9421792"/>
              <a:gd name="connsiteY118" fmla="*/ 138896 h 5930267"/>
              <a:gd name="connsiteX119" fmla="*/ 1273215 w 9421792"/>
              <a:gd name="connsiteY119" fmla="*/ 162046 h 5930267"/>
              <a:gd name="connsiteX120" fmla="*/ 1226916 w 9421792"/>
              <a:gd name="connsiteY120" fmla="*/ 185195 h 5930267"/>
              <a:gd name="connsiteX121" fmla="*/ 1088020 w 9421792"/>
              <a:gd name="connsiteY121" fmla="*/ 208344 h 5930267"/>
              <a:gd name="connsiteX122" fmla="*/ 1018572 w 9421792"/>
              <a:gd name="connsiteY122" fmla="*/ 231494 h 5930267"/>
              <a:gd name="connsiteX123" fmla="*/ 787078 w 9421792"/>
              <a:gd name="connsiteY123" fmla="*/ 300942 h 5930267"/>
              <a:gd name="connsiteX124" fmla="*/ 740779 w 9421792"/>
              <a:gd name="connsiteY124" fmla="*/ 324091 h 5930267"/>
              <a:gd name="connsiteX125" fmla="*/ 555584 w 9421792"/>
              <a:gd name="connsiteY125" fmla="*/ 370390 h 5930267"/>
              <a:gd name="connsiteX126" fmla="*/ 509286 w 9421792"/>
              <a:gd name="connsiteY126" fmla="*/ 393539 h 5930267"/>
              <a:gd name="connsiteX127" fmla="*/ 393539 w 9421792"/>
              <a:gd name="connsiteY127" fmla="*/ 347241 h 5930267"/>
              <a:gd name="connsiteX0" fmla="*/ 347240 w 9421792"/>
              <a:gd name="connsiteY0" fmla="*/ 277793 h 5930267"/>
              <a:gd name="connsiteX1" fmla="*/ 347240 w 9421792"/>
              <a:gd name="connsiteY1" fmla="*/ 1296365 h 5930267"/>
              <a:gd name="connsiteX2" fmla="*/ 324091 w 9421792"/>
              <a:gd name="connsiteY2" fmla="*/ 1365813 h 5930267"/>
              <a:gd name="connsiteX3" fmla="*/ 277792 w 9421792"/>
              <a:gd name="connsiteY3" fmla="*/ 1643605 h 5930267"/>
              <a:gd name="connsiteX4" fmla="*/ 231493 w 9421792"/>
              <a:gd name="connsiteY4" fmla="*/ 1759352 h 5930267"/>
              <a:gd name="connsiteX5" fmla="*/ 208344 w 9421792"/>
              <a:gd name="connsiteY5" fmla="*/ 1805651 h 5930267"/>
              <a:gd name="connsiteX6" fmla="*/ 115746 w 9421792"/>
              <a:gd name="connsiteY6" fmla="*/ 2106593 h 5930267"/>
              <a:gd name="connsiteX7" fmla="*/ 46298 w 9421792"/>
              <a:gd name="connsiteY7" fmla="*/ 2314937 h 5930267"/>
              <a:gd name="connsiteX8" fmla="*/ 23149 w 9421792"/>
              <a:gd name="connsiteY8" fmla="*/ 2476982 h 5930267"/>
              <a:gd name="connsiteX9" fmla="*/ 0 w 9421792"/>
              <a:gd name="connsiteY9" fmla="*/ 2615879 h 5930267"/>
              <a:gd name="connsiteX10" fmla="*/ 23149 w 9421792"/>
              <a:gd name="connsiteY10" fmla="*/ 3055717 h 5930267"/>
              <a:gd name="connsiteX11" fmla="*/ 162045 w 9421792"/>
              <a:gd name="connsiteY11" fmla="*/ 3287210 h 5930267"/>
              <a:gd name="connsiteX12" fmla="*/ 254643 w 9421792"/>
              <a:gd name="connsiteY12" fmla="*/ 3426106 h 5930267"/>
              <a:gd name="connsiteX13" fmla="*/ 324091 w 9421792"/>
              <a:gd name="connsiteY13" fmla="*/ 3495555 h 5930267"/>
              <a:gd name="connsiteX14" fmla="*/ 370390 w 9421792"/>
              <a:gd name="connsiteY14" fmla="*/ 3588152 h 5930267"/>
              <a:gd name="connsiteX15" fmla="*/ 212407 w 9421792"/>
              <a:gd name="connsiteY15" fmla="*/ 4552544 h 5930267"/>
              <a:gd name="connsiteX16" fmla="*/ 733761 w 9421792"/>
              <a:gd name="connsiteY16" fmla="*/ 4763352 h 5930267"/>
              <a:gd name="connsiteX17" fmla="*/ 925974 w 9421792"/>
              <a:gd name="connsiteY17" fmla="*/ 4560425 h 5930267"/>
              <a:gd name="connsiteX18" fmla="*/ 972273 w 9421792"/>
              <a:gd name="connsiteY18" fmla="*/ 4583575 h 5930267"/>
              <a:gd name="connsiteX19" fmla="*/ 1041721 w 9421792"/>
              <a:gd name="connsiteY19" fmla="*/ 4745620 h 5930267"/>
              <a:gd name="connsiteX20" fmla="*/ 1064871 w 9421792"/>
              <a:gd name="connsiteY20" fmla="*/ 4791919 h 5930267"/>
              <a:gd name="connsiteX21" fmla="*/ 1088020 w 9421792"/>
              <a:gd name="connsiteY21" fmla="*/ 4861367 h 5930267"/>
              <a:gd name="connsiteX22" fmla="*/ 1134319 w 9421792"/>
              <a:gd name="connsiteY22" fmla="*/ 4953965 h 5930267"/>
              <a:gd name="connsiteX23" fmla="*/ 1157468 w 9421792"/>
              <a:gd name="connsiteY23" fmla="*/ 5023413 h 5930267"/>
              <a:gd name="connsiteX24" fmla="*/ 1180617 w 9421792"/>
              <a:gd name="connsiteY24" fmla="*/ 5069712 h 5930267"/>
              <a:gd name="connsiteX25" fmla="*/ 1203767 w 9421792"/>
              <a:gd name="connsiteY25" fmla="*/ 5139160 h 5930267"/>
              <a:gd name="connsiteX26" fmla="*/ 1250065 w 9421792"/>
              <a:gd name="connsiteY26" fmla="*/ 5185458 h 5930267"/>
              <a:gd name="connsiteX27" fmla="*/ 1296364 w 9421792"/>
              <a:gd name="connsiteY27" fmla="*/ 5324355 h 5930267"/>
              <a:gd name="connsiteX28" fmla="*/ 1342663 w 9421792"/>
              <a:gd name="connsiteY28" fmla="*/ 5463251 h 5930267"/>
              <a:gd name="connsiteX29" fmla="*/ 1365812 w 9421792"/>
              <a:gd name="connsiteY29" fmla="*/ 5509550 h 5930267"/>
              <a:gd name="connsiteX30" fmla="*/ 834486 w 9421792"/>
              <a:gd name="connsiteY30" fmla="*/ 5578998 h 5930267"/>
              <a:gd name="connsiteX31" fmla="*/ 1533891 w 9421792"/>
              <a:gd name="connsiteY31" fmla="*/ 5551170 h 5930267"/>
              <a:gd name="connsiteX32" fmla="*/ 1689903 w 9421792"/>
              <a:gd name="connsiteY32" fmla="*/ 5671595 h 5930267"/>
              <a:gd name="connsiteX33" fmla="*/ 2453833 w 9421792"/>
              <a:gd name="connsiteY33" fmla="*/ 5741043 h 5930267"/>
              <a:gd name="connsiteX34" fmla="*/ 2777924 w 9421792"/>
              <a:gd name="connsiteY34" fmla="*/ 5787342 h 5930267"/>
              <a:gd name="connsiteX35" fmla="*/ 3078865 w 9421792"/>
              <a:gd name="connsiteY35" fmla="*/ 5810491 h 5930267"/>
              <a:gd name="connsiteX36" fmla="*/ 3958541 w 9421792"/>
              <a:gd name="connsiteY36" fmla="*/ 5926238 h 5930267"/>
              <a:gd name="connsiteX37" fmla="*/ 4838217 w 9421792"/>
              <a:gd name="connsiteY37" fmla="*/ 5903089 h 5930267"/>
              <a:gd name="connsiteX38" fmla="*/ 5231757 w 9421792"/>
              <a:gd name="connsiteY38" fmla="*/ 5879939 h 5930267"/>
              <a:gd name="connsiteX39" fmla="*/ 6389225 w 9421792"/>
              <a:gd name="connsiteY39" fmla="*/ 5926238 h 5930267"/>
              <a:gd name="connsiteX40" fmla="*/ 7283677 w 9421792"/>
              <a:gd name="connsiteY40" fmla="*/ 5925253 h 5930267"/>
              <a:gd name="connsiteX41" fmla="*/ 7963382 w 9421792"/>
              <a:gd name="connsiteY41" fmla="*/ 5903089 h 5930267"/>
              <a:gd name="connsiteX42" fmla="*/ 8009681 w 9421792"/>
              <a:gd name="connsiteY42" fmla="*/ 5856790 h 5930267"/>
              <a:gd name="connsiteX43" fmla="*/ 8055979 w 9421792"/>
              <a:gd name="connsiteY43" fmla="*/ 5833641 h 5930267"/>
              <a:gd name="connsiteX44" fmla="*/ 8125427 w 9421792"/>
              <a:gd name="connsiteY44" fmla="*/ 5787342 h 5930267"/>
              <a:gd name="connsiteX45" fmla="*/ 8194876 w 9421792"/>
              <a:gd name="connsiteY45" fmla="*/ 5717894 h 5930267"/>
              <a:gd name="connsiteX46" fmla="*/ 8218025 w 9421792"/>
              <a:gd name="connsiteY46" fmla="*/ 5694744 h 5930267"/>
              <a:gd name="connsiteX47" fmla="*/ 8264324 w 9421792"/>
              <a:gd name="connsiteY47" fmla="*/ 5648446 h 5930267"/>
              <a:gd name="connsiteX48" fmla="*/ 8287473 w 9421792"/>
              <a:gd name="connsiteY48" fmla="*/ 5578998 h 5930267"/>
              <a:gd name="connsiteX49" fmla="*/ 8310622 w 9421792"/>
              <a:gd name="connsiteY49" fmla="*/ 5555848 h 5930267"/>
              <a:gd name="connsiteX50" fmla="*/ 8380071 w 9421792"/>
              <a:gd name="connsiteY50" fmla="*/ 5463251 h 5930267"/>
              <a:gd name="connsiteX51" fmla="*/ 8333772 w 9421792"/>
              <a:gd name="connsiteY51" fmla="*/ 5301205 h 5930267"/>
              <a:gd name="connsiteX52" fmla="*/ 8287473 w 9421792"/>
              <a:gd name="connsiteY52" fmla="*/ 5208608 h 5930267"/>
              <a:gd name="connsiteX53" fmla="*/ 8333772 w 9421792"/>
              <a:gd name="connsiteY53" fmla="*/ 4953965 h 5930267"/>
              <a:gd name="connsiteX54" fmla="*/ 8356921 w 9421792"/>
              <a:gd name="connsiteY54" fmla="*/ 4907666 h 5930267"/>
              <a:gd name="connsiteX55" fmla="*/ 8403220 w 9421792"/>
              <a:gd name="connsiteY55" fmla="*/ 4699322 h 5930267"/>
              <a:gd name="connsiteX56" fmla="*/ 8449519 w 9421792"/>
              <a:gd name="connsiteY56" fmla="*/ 4421529 h 5930267"/>
              <a:gd name="connsiteX57" fmla="*/ 8518967 w 9421792"/>
              <a:gd name="connsiteY57" fmla="*/ 4375231 h 5930267"/>
              <a:gd name="connsiteX58" fmla="*/ 8542116 w 9421792"/>
              <a:gd name="connsiteY58" fmla="*/ 4352081 h 5930267"/>
              <a:gd name="connsiteX59" fmla="*/ 8657863 w 9421792"/>
              <a:gd name="connsiteY59" fmla="*/ 4305782 h 5930267"/>
              <a:gd name="connsiteX60" fmla="*/ 8750460 w 9421792"/>
              <a:gd name="connsiteY60" fmla="*/ 4259484 h 5930267"/>
              <a:gd name="connsiteX61" fmla="*/ 8796759 w 9421792"/>
              <a:gd name="connsiteY61" fmla="*/ 4236334 h 5930267"/>
              <a:gd name="connsiteX62" fmla="*/ 8889357 w 9421792"/>
              <a:gd name="connsiteY62" fmla="*/ 4166886 h 5930267"/>
              <a:gd name="connsiteX63" fmla="*/ 8981954 w 9421792"/>
              <a:gd name="connsiteY63" fmla="*/ 4074289 h 5930267"/>
              <a:gd name="connsiteX64" fmla="*/ 9005103 w 9421792"/>
              <a:gd name="connsiteY64" fmla="*/ 4051139 h 5930267"/>
              <a:gd name="connsiteX65" fmla="*/ 9028253 w 9421792"/>
              <a:gd name="connsiteY65" fmla="*/ 3981691 h 5930267"/>
              <a:gd name="connsiteX66" fmla="*/ 9120850 w 9421792"/>
              <a:gd name="connsiteY66" fmla="*/ 3819646 h 5930267"/>
              <a:gd name="connsiteX67" fmla="*/ 9144000 w 9421792"/>
              <a:gd name="connsiteY67" fmla="*/ 3727048 h 5930267"/>
              <a:gd name="connsiteX68" fmla="*/ 9190298 w 9421792"/>
              <a:gd name="connsiteY68" fmla="*/ 3634451 h 5930267"/>
              <a:gd name="connsiteX69" fmla="*/ 9213448 w 9421792"/>
              <a:gd name="connsiteY69" fmla="*/ 3588152 h 5930267"/>
              <a:gd name="connsiteX70" fmla="*/ 9236597 w 9421792"/>
              <a:gd name="connsiteY70" fmla="*/ 3518704 h 5930267"/>
              <a:gd name="connsiteX71" fmla="*/ 9259746 w 9421792"/>
              <a:gd name="connsiteY71" fmla="*/ 3472405 h 5930267"/>
              <a:gd name="connsiteX72" fmla="*/ 9306045 w 9421792"/>
              <a:gd name="connsiteY72" fmla="*/ 3356658 h 5930267"/>
              <a:gd name="connsiteX73" fmla="*/ 9329195 w 9421792"/>
              <a:gd name="connsiteY73" fmla="*/ 3264061 h 5930267"/>
              <a:gd name="connsiteX74" fmla="*/ 9352344 w 9421792"/>
              <a:gd name="connsiteY74" fmla="*/ 3194613 h 5930267"/>
              <a:gd name="connsiteX75" fmla="*/ 9375493 w 9421792"/>
              <a:gd name="connsiteY75" fmla="*/ 3078866 h 5930267"/>
              <a:gd name="connsiteX76" fmla="*/ 9421792 w 9421792"/>
              <a:gd name="connsiteY76" fmla="*/ 2754775 h 5930267"/>
              <a:gd name="connsiteX77" fmla="*/ 9398643 w 9421792"/>
              <a:gd name="connsiteY77" fmla="*/ 1412112 h 5930267"/>
              <a:gd name="connsiteX78" fmla="*/ 9375493 w 9421792"/>
              <a:gd name="connsiteY78" fmla="*/ 1388962 h 5930267"/>
              <a:gd name="connsiteX79" fmla="*/ 9329195 w 9421792"/>
              <a:gd name="connsiteY79" fmla="*/ 1319514 h 5930267"/>
              <a:gd name="connsiteX80" fmla="*/ 9144000 w 9421792"/>
              <a:gd name="connsiteY80" fmla="*/ 1180618 h 5930267"/>
              <a:gd name="connsiteX81" fmla="*/ 9097701 w 9421792"/>
              <a:gd name="connsiteY81" fmla="*/ 1134319 h 5930267"/>
              <a:gd name="connsiteX82" fmla="*/ 9051402 w 9421792"/>
              <a:gd name="connsiteY82" fmla="*/ 1088020 h 5930267"/>
              <a:gd name="connsiteX83" fmla="*/ 9005103 w 9421792"/>
              <a:gd name="connsiteY83" fmla="*/ 1064871 h 5930267"/>
              <a:gd name="connsiteX84" fmla="*/ 8889357 w 9421792"/>
              <a:gd name="connsiteY84" fmla="*/ 925975 h 5930267"/>
              <a:gd name="connsiteX85" fmla="*/ 8796759 w 9421792"/>
              <a:gd name="connsiteY85" fmla="*/ 833377 h 5930267"/>
              <a:gd name="connsiteX86" fmla="*/ 8750460 w 9421792"/>
              <a:gd name="connsiteY86" fmla="*/ 787079 h 5930267"/>
              <a:gd name="connsiteX87" fmla="*/ 8727311 w 9421792"/>
              <a:gd name="connsiteY87" fmla="*/ 763929 h 5930267"/>
              <a:gd name="connsiteX88" fmla="*/ 8681012 w 9421792"/>
              <a:gd name="connsiteY88" fmla="*/ 740780 h 5930267"/>
              <a:gd name="connsiteX89" fmla="*/ 8611564 w 9421792"/>
              <a:gd name="connsiteY89" fmla="*/ 671332 h 5930267"/>
              <a:gd name="connsiteX90" fmla="*/ 8565265 w 9421792"/>
              <a:gd name="connsiteY90" fmla="*/ 648182 h 5930267"/>
              <a:gd name="connsiteX91" fmla="*/ 8518967 w 9421792"/>
              <a:gd name="connsiteY91" fmla="*/ 601884 h 5930267"/>
              <a:gd name="connsiteX92" fmla="*/ 8310622 w 9421792"/>
              <a:gd name="connsiteY92" fmla="*/ 486137 h 5930267"/>
              <a:gd name="connsiteX93" fmla="*/ 8194876 w 9421792"/>
              <a:gd name="connsiteY93" fmla="*/ 462988 h 5930267"/>
              <a:gd name="connsiteX94" fmla="*/ 8055979 w 9421792"/>
              <a:gd name="connsiteY94" fmla="*/ 416689 h 5930267"/>
              <a:gd name="connsiteX95" fmla="*/ 7801336 w 9421792"/>
              <a:gd name="connsiteY95" fmla="*/ 324091 h 5930267"/>
              <a:gd name="connsiteX96" fmla="*/ 7477245 w 9421792"/>
              <a:gd name="connsiteY96" fmla="*/ 277793 h 5930267"/>
              <a:gd name="connsiteX97" fmla="*/ 7176303 w 9421792"/>
              <a:gd name="connsiteY97" fmla="*/ 231494 h 5930267"/>
              <a:gd name="connsiteX98" fmla="*/ 7037407 w 9421792"/>
              <a:gd name="connsiteY98" fmla="*/ 185195 h 5930267"/>
              <a:gd name="connsiteX99" fmla="*/ 6944810 w 9421792"/>
              <a:gd name="connsiteY99" fmla="*/ 162046 h 5930267"/>
              <a:gd name="connsiteX100" fmla="*/ 6898511 w 9421792"/>
              <a:gd name="connsiteY100" fmla="*/ 138896 h 5930267"/>
              <a:gd name="connsiteX101" fmla="*/ 6759615 w 9421792"/>
              <a:gd name="connsiteY101" fmla="*/ 115747 h 5930267"/>
              <a:gd name="connsiteX102" fmla="*/ 6412374 w 9421792"/>
              <a:gd name="connsiteY102" fmla="*/ 138896 h 5930267"/>
              <a:gd name="connsiteX103" fmla="*/ 6296627 w 9421792"/>
              <a:gd name="connsiteY103" fmla="*/ 162046 h 5930267"/>
              <a:gd name="connsiteX104" fmla="*/ 5810491 w 9421792"/>
              <a:gd name="connsiteY104" fmla="*/ 138896 h 5930267"/>
              <a:gd name="connsiteX105" fmla="*/ 5648445 w 9421792"/>
              <a:gd name="connsiteY105" fmla="*/ 115747 h 5930267"/>
              <a:gd name="connsiteX106" fmla="*/ 5092860 w 9421792"/>
              <a:gd name="connsiteY106" fmla="*/ 162046 h 5930267"/>
              <a:gd name="connsiteX107" fmla="*/ 4259483 w 9421792"/>
              <a:gd name="connsiteY107" fmla="*/ 185195 h 5930267"/>
              <a:gd name="connsiteX108" fmla="*/ 3171463 w 9421792"/>
              <a:gd name="connsiteY108" fmla="*/ 162046 h 5930267"/>
              <a:gd name="connsiteX109" fmla="*/ 3125164 w 9421792"/>
              <a:gd name="connsiteY109" fmla="*/ 138896 h 5930267"/>
              <a:gd name="connsiteX110" fmla="*/ 2847372 w 9421792"/>
              <a:gd name="connsiteY110" fmla="*/ 92598 h 5930267"/>
              <a:gd name="connsiteX111" fmla="*/ 2569579 w 9421792"/>
              <a:gd name="connsiteY111" fmla="*/ 69448 h 5930267"/>
              <a:gd name="connsiteX112" fmla="*/ 2222339 w 9421792"/>
              <a:gd name="connsiteY112" fmla="*/ 23150 h 5930267"/>
              <a:gd name="connsiteX113" fmla="*/ 1990845 w 9421792"/>
              <a:gd name="connsiteY113" fmla="*/ 0 h 5930267"/>
              <a:gd name="connsiteX114" fmla="*/ 1713053 w 9421792"/>
              <a:gd name="connsiteY114" fmla="*/ 23150 h 5930267"/>
              <a:gd name="connsiteX115" fmla="*/ 1504708 w 9421792"/>
              <a:gd name="connsiteY115" fmla="*/ 92598 h 5930267"/>
              <a:gd name="connsiteX116" fmla="*/ 1435260 w 9421792"/>
              <a:gd name="connsiteY116" fmla="*/ 115747 h 5930267"/>
              <a:gd name="connsiteX117" fmla="*/ 1365812 w 9421792"/>
              <a:gd name="connsiteY117" fmla="*/ 138896 h 5930267"/>
              <a:gd name="connsiteX118" fmla="*/ 1273215 w 9421792"/>
              <a:gd name="connsiteY118" fmla="*/ 162046 h 5930267"/>
              <a:gd name="connsiteX119" fmla="*/ 1226916 w 9421792"/>
              <a:gd name="connsiteY119" fmla="*/ 185195 h 5930267"/>
              <a:gd name="connsiteX120" fmla="*/ 1088020 w 9421792"/>
              <a:gd name="connsiteY120" fmla="*/ 208344 h 5930267"/>
              <a:gd name="connsiteX121" fmla="*/ 1018572 w 9421792"/>
              <a:gd name="connsiteY121" fmla="*/ 231494 h 5930267"/>
              <a:gd name="connsiteX122" fmla="*/ 787078 w 9421792"/>
              <a:gd name="connsiteY122" fmla="*/ 300942 h 5930267"/>
              <a:gd name="connsiteX123" fmla="*/ 740779 w 9421792"/>
              <a:gd name="connsiteY123" fmla="*/ 324091 h 5930267"/>
              <a:gd name="connsiteX124" fmla="*/ 555584 w 9421792"/>
              <a:gd name="connsiteY124" fmla="*/ 370390 h 5930267"/>
              <a:gd name="connsiteX125" fmla="*/ 509286 w 9421792"/>
              <a:gd name="connsiteY125" fmla="*/ 393539 h 5930267"/>
              <a:gd name="connsiteX126" fmla="*/ 393539 w 9421792"/>
              <a:gd name="connsiteY126" fmla="*/ 347241 h 5930267"/>
              <a:gd name="connsiteX0" fmla="*/ 347240 w 9421792"/>
              <a:gd name="connsiteY0" fmla="*/ 277793 h 5930267"/>
              <a:gd name="connsiteX1" fmla="*/ 347240 w 9421792"/>
              <a:gd name="connsiteY1" fmla="*/ 1296365 h 5930267"/>
              <a:gd name="connsiteX2" fmla="*/ 324091 w 9421792"/>
              <a:gd name="connsiteY2" fmla="*/ 1365813 h 5930267"/>
              <a:gd name="connsiteX3" fmla="*/ 277792 w 9421792"/>
              <a:gd name="connsiteY3" fmla="*/ 1643605 h 5930267"/>
              <a:gd name="connsiteX4" fmla="*/ 231493 w 9421792"/>
              <a:gd name="connsiteY4" fmla="*/ 1759352 h 5930267"/>
              <a:gd name="connsiteX5" fmla="*/ 208344 w 9421792"/>
              <a:gd name="connsiteY5" fmla="*/ 1805651 h 5930267"/>
              <a:gd name="connsiteX6" fmla="*/ 115746 w 9421792"/>
              <a:gd name="connsiteY6" fmla="*/ 2106593 h 5930267"/>
              <a:gd name="connsiteX7" fmla="*/ 46298 w 9421792"/>
              <a:gd name="connsiteY7" fmla="*/ 2314937 h 5930267"/>
              <a:gd name="connsiteX8" fmla="*/ 23149 w 9421792"/>
              <a:gd name="connsiteY8" fmla="*/ 2476982 h 5930267"/>
              <a:gd name="connsiteX9" fmla="*/ 0 w 9421792"/>
              <a:gd name="connsiteY9" fmla="*/ 2615879 h 5930267"/>
              <a:gd name="connsiteX10" fmla="*/ 23149 w 9421792"/>
              <a:gd name="connsiteY10" fmla="*/ 3055717 h 5930267"/>
              <a:gd name="connsiteX11" fmla="*/ 162045 w 9421792"/>
              <a:gd name="connsiteY11" fmla="*/ 3287210 h 5930267"/>
              <a:gd name="connsiteX12" fmla="*/ 254643 w 9421792"/>
              <a:gd name="connsiteY12" fmla="*/ 3426106 h 5930267"/>
              <a:gd name="connsiteX13" fmla="*/ 324091 w 9421792"/>
              <a:gd name="connsiteY13" fmla="*/ 3495555 h 5930267"/>
              <a:gd name="connsiteX14" fmla="*/ 370390 w 9421792"/>
              <a:gd name="connsiteY14" fmla="*/ 3588152 h 5930267"/>
              <a:gd name="connsiteX15" fmla="*/ 212407 w 9421792"/>
              <a:gd name="connsiteY15" fmla="*/ 4552544 h 5930267"/>
              <a:gd name="connsiteX16" fmla="*/ 733761 w 9421792"/>
              <a:gd name="connsiteY16" fmla="*/ 4763352 h 5930267"/>
              <a:gd name="connsiteX17" fmla="*/ 925974 w 9421792"/>
              <a:gd name="connsiteY17" fmla="*/ 4560425 h 5930267"/>
              <a:gd name="connsiteX18" fmla="*/ 1041721 w 9421792"/>
              <a:gd name="connsiteY18" fmla="*/ 4745620 h 5930267"/>
              <a:gd name="connsiteX19" fmla="*/ 1064871 w 9421792"/>
              <a:gd name="connsiteY19" fmla="*/ 4791919 h 5930267"/>
              <a:gd name="connsiteX20" fmla="*/ 1088020 w 9421792"/>
              <a:gd name="connsiteY20" fmla="*/ 4861367 h 5930267"/>
              <a:gd name="connsiteX21" fmla="*/ 1134319 w 9421792"/>
              <a:gd name="connsiteY21" fmla="*/ 4953965 h 5930267"/>
              <a:gd name="connsiteX22" fmla="*/ 1157468 w 9421792"/>
              <a:gd name="connsiteY22" fmla="*/ 5023413 h 5930267"/>
              <a:gd name="connsiteX23" fmla="*/ 1180617 w 9421792"/>
              <a:gd name="connsiteY23" fmla="*/ 5069712 h 5930267"/>
              <a:gd name="connsiteX24" fmla="*/ 1203767 w 9421792"/>
              <a:gd name="connsiteY24" fmla="*/ 5139160 h 5930267"/>
              <a:gd name="connsiteX25" fmla="*/ 1250065 w 9421792"/>
              <a:gd name="connsiteY25" fmla="*/ 5185458 h 5930267"/>
              <a:gd name="connsiteX26" fmla="*/ 1296364 w 9421792"/>
              <a:gd name="connsiteY26" fmla="*/ 5324355 h 5930267"/>
              <a:gd name="connsiteX27" fmla="*/ 1342663 w 9421792"/>
              <a:gd name="connsiteY27" fmla="*/ 5463251 h 5930267"/>
              <a:gd name="connsiteX28" fmla="*/ 1365812 w 9421792"/>
              <a:gd name="connsiteY28" fmla="*/ 5509550 h 5930267"/>
              <a:gd name="connsiteX29" fmla="*/ 834486 w 9421792"/>
              <a:gd name="connsiteY29" fmla="*/ 5578998 h 5930267"/>
              <a:gd name="connsiteX30" fmla="*/ 1533891 w 9421792"/>
              <a:gd name="connsiteY30" fmla="*/ 5551170 h 5930267"/>
              <a:gd name="connsiteX31" fmla="*/ 1689903 w 9421792"/>
              <a:gd name="connsiteY31" fmla="*/ 5671595 h 5930267"/>
              <a:gd name="connsiteX32" fmla="*/ 2453833 w 9421792"/>
              <a:gd name="connsiteY32" fmla="*/ 5741043 h 5930267"/>
              <a:gd name="connsiteX33" fmla="*/ 2777924 w 9421792"/>
              <a:gd name="connsiteY33" fmla="*/ 5787342 h 5930267"/>
              <a:gd name="connsiteX34" fmla="*/ 3078865 w 9421792"/>
              <a:gd name="connsiteY34" fmla="*/ 5810491 h 5930267"/>
              <a:gd name="connsiteX35" fmla="*/ 3958541 w 9421792"/>
              <a:gd name="connsiteY35" fmla="*/ 5926238 h 5930267"/>
              <a:gd name="connsiteX36" fmla="*/ 4838217 w 9421792"/>
              <a:gd name="connsiteY36" fmla="*/ 5903089 h 5930267"/>
              <a:gd name="connsiteX37" fmla="*/ 5231757 w 9421792"/>
              <a:gd name="connsiteY37" fmla="*/ 5879939 h 5930267"/>
              <a:gd name="connsiteX38" fmla="*/ 6389225 w 9421792"/>
              <a:gd name="connsiteY38" fmla="*/ 5926238 h 5930267"/>
              <a:gd name="connsiteX39" fmla="*/ 7283677 w 9421792"/>
              <a:gd name="connsiteY39" fmla="*/ 5925253 h 5930267"/>
              <a:gd name="connsiteX40" fmla="*/ 7963382 w 9421792"/>
              <a:gd name="connsiteY40" fmla="*/ 5903089 h 5930267"/>
              <a:gd name="connsiteX41" fmla="*/ 8009681 w 9421792"/>
              <a:gd name="connsiteY41" fmla="*/ 5856790 h 5930267"/>
              <a:gd name="connsiteX42" fmla="*/ 8055979 w 9421792"/>
              <a:gd name="connsiteY42" fmla="*/ 5833641 h 5930267"/>
              <a:gd name="connsiteX43" fmla="*/ 8125427 w 9421792"/>
              <a:gd name="connsiteY43" fmla="*/ 5787342 h 5930267"/>
              <a:gd name="connsiteX44" fmla="*/ 8194876 w 9421792"/>
              <a:gd name="connsiteY44" fmla="*/ 5717894 h 5930267"/>
              <a:gd name="connsiteX45" fmla="*/ 8218025 w 9421792"/>
              <a:gd name="connsiteY45" fmla="*/ 5694744 h 5930267"/>
              <a:gd name="connsiteX46" fmla="*/ 8264324 w 9421792"/>
              <a:gd name="connsiteY46" fmla="*/ 5648446 h 5930267"/>
              <a:gd name="connsiteX47" fmla="*/ 8287473 w 9421792"/>
              <a:gd name="connsiteY47" fmla="*/ 5578998 h 5930267"/>
              <a:gd name="connsiteX48" fmla="*/ 8310622 w 9421792"/>
              <a:gd name="connsiteY48" fmla="*/ 5555848 h 5930267"/>
              <a:gd name="connsiteX49" fmla="*/ 8380071 w 9421792"/>
              <a:gd name="connsiteY49" fmla="*/ 5463251 h 5930267"/>
              <a:gd name="connsiteX50" fmla="*/ 8333772 w 9421792"/>
              <a:gd name="connsiteY50" fmla="*/ 5301205 h 5930267"/>
              <a:gd name="connsiteX51" fmla="*/ 8287473 w 9421792"/>
              <a:gd name="connsiteY51" fmla="*/ 5208608 h 5930267"/>
              <a:gd name="connsiteX52" fmla="*/ 8333772 w 9421792"/>
              <a:gd name="connsiteY52" fmla="*/ 4953965 h 5930267"/>
              <a:gd name="connsiteX53" fmla="*/ 8356921 w 9421792"/>
              <a:gd name="connsiteY53" fmla="*/ 4907666 h 5930267"/>
              <a:gd name="connsiteX54" fmla="*/ 8403220 w 9421792"/>
              <a:gd name="connsiteY54" fmla="*/ 4699322 h 5930267"/>
              <a:gd name="connsiteX55" fmla="*/ 8449519 w 9421792"/>
              <a:gd name="connsiteY55" fmla="*/ 4421529 h 5930267"/>
              <a:gd name="connsiteX56" fmla="*/ 8518967 w 9421792"/>
              <a:gd name="connsiteY56" fmla="*/ 4375231 h 5930267"/>
              <a:gd name="connsiteX57" fmla="*/ 8542116 w 9421792"/>
              <a:gd name="connsiteY57" fmla="*/ 4352081 h 5930267"/>
              <a:gd name="connsiteX58" fmla="*/ 8657863 w 9421792"/>
              <a:gd name="connsiteY58" fmla="*/ 4305782 h 5930267"/>
              <a:gd name="connsiteX59" fmla="*/ 8750460 w 9421792"/>
              <a:gd name="connsiteY59" fmla="*/ 4259484 h 5930267"/>
              <a:gd name="connsiteX60" fmla="*/ 8796759 w 9421792"/>
              <a:gd name="connsiteY60" fmla="*/ 4236334 h 5930267"/>
              <a:gd name="connsiteX61" fmla="*/ 8889357 w 9421792"/>
              <a:gd name="connsiteY61" fmla="*/ 4166886 h 5930267"/>
              <a:gd name="connsiteX62" fmla="*/ 8981954 w 9421792"/>
              <a:gd name="connsiteY62" fmla="*/ 4074289 h 5930267"/>
              <a:gd name="connsiteX63" fmla="*/ 9005103 w 9421792"/>
              <a:gd name="connsiteY63" fmla="*/ 4051139 h 5930267"/>
              <a:gd name="connsiteX64" fmla="*/ 9028253 w 9421792"/>
              <a:gd name="connsiteY64" fmla="*/ 3981691 h 5930267"/>
              <a:gd name="connsiteX65" fmla="*/ 9120850 w 9421792"/>
              <a:gd name="connsiteY65" fmla="*/ 3819646 h 5930267"/>
              <a:gd name="connsiteX66" fmla="*/ 9144000 w 9421792"/>
              <a:gd name="connsiteY66" fmla="*/ 3727048 h 5930267"/>
              <a:gd name="connsiteX67" fmla="*/ 9190298 w 9421792"/>
              <a:gd name="connsiteY67" fmla="*/ 3634451 h 5930267"/>
              <a:gd name="connsiteX68" fmla="*/ 9213448 w 9421792"/>
              <a:gd name="connsiteY68" fmla="*/ 3588152 h 5930267"/>
              <a:gd name="connsiteX69" fmla="*/ 9236597 w 9421792"/>
              <a:gd name="connsiteY69" fmla="*/ 3518704 h 5930267"/>
              <a:gd name="connsiteX70" fmla="*/ 9259746 w 9421792"/>
              <a:gd name="connsiteY70" fmla="*/ 3472405 h 5930267"/>
              <a:gd name="connsiteX71" fmla="*/ 9306045 w 9421792"/>
              <a:gd name="connsiteY71" fmla="*/ 3356658 h 5930267"/>
              <a:gd name="connsiteX72" fmla="*/ 9329195 w 9421792"/>
              <a:gd name="connsiteY72" fmla="*/ 3264061 h 5930267"/>
              <a:gd name="connsiteX73" fmla="*/ 9352344 w 9421792"/>
              <a:gd name="connsiteY73" fmla="*/ 3194613 h 5930267"/>
              <a:gd name="connsiteX74" fmla="*/ 9375493 w 9421792"/>
              <a:gd name="connsiteY74" fmla="*/ 3078866 h 5930267"/>
              <a:gd name="connsiteX75" fmla="*/ 9421792 w 9421792"/>
              <a:gd name="connsiteY75" fmla="*/ 2754775 h 5930267"/>
              <a:gd name="connsiteX76" fmla="*/ 9398643 w 9421792"/>
              <a:gd name="connsiteY76" fmla="*/ 1412112 h 5930267"/>
              <a:gd name="connsiteX77" fmla="*/ 9375493 w 9421792"/>
              <a:gd name="connsiteY77" fmla="*/ 1388962 h 5930267"/>
              <a:gd name="connsiteX78" fmla="*/ 9329195 w 9421792"/>
              <a:gd name="connsiteY78" fmla="*/ 1319514 h 5930267"/>
              <a:gd name="connsiteX79" fmla="*/ 9144000 w 9421792"/>
              <a:gd name="connsiteY79" fmla="*/ 1180618 h 5930267"/>
              <a:gd name="connsiteX80" fmla="*/ 9097701 w 9421792"/>
              <a:gd name="connsiteY80" fmla="*/ 1134319 h 5930267"/>
              <a:gd name="connsiteX81" fmla="*/ 9051402 w 9421792"/>
              <a:gd name="connsiteY81" fmla="*/ 1088020 h 5930267"/>
              <a:gd name="connsiteX82" fmla="*/ 9005103 w 9421792"/>
              <a:gd name="connsiteY82" fmla="*/ 1064871 h 5930267"/>
              <a:gd name="connsiteX83" fmla="*/ 8889357 w 9421792"/>
              <a:gd name="connsiteY83" fmla="*/ 925975 h 5930267"/>
              <a:gd name="connsiteX84" fmla="*/ 8796759 w 9421792"/>
              <a:gd name="connsiteY84" fmla="*/ 833377 h 5930267"/>
              <a:gd name="connsiteX85" fmla="*/ 8750460 w 9421792"/>
              <a:gd name="connsiteY85" fmla="*/ 787079 h 5930267"/>
              <a:gd name="connsiteX86" fmla="*/ 8727311 w 9421792"/>
              <a:gd name="connsiteY86" fmla="*/ 763929 h 5930267"/>
              <a:gd name="connsiteX87" fmla="*/ 8681012 w 9421792"/>
              <a:gd name="connsiteY87" fmla="*/ 740780 h 5930267"/>
              <a:gd name="connsiteX88" fmla="*/ 8611564 w 9421792"/>
              <a:gd name="connsiteY88" fmla="*/ 671332 h 5930267"/>
              <a:gd name="connsiteX89" fmla="*/ 8565265 w 9421792"/>
              <a:gd name="connsiteY89" fmla="*/ 648182 h 5930267"/>
              <a:gd name="connsiteX90" fmla="*/ 8518967 w 9421792"/>
              <a:gd name="connsiteY90" fmla="*/ 601884 h 5930267"/>
              <a:gd name="connsiteX91" fmla="*/ 8310622 w 9421792"/>
              <a:gd name="connsiteY91" fmla="*/ 486137 h 5930267"/>
              <a:gd name="connsiteX92" fmla="*/ 8194876 w 9421792"/>
              <a:gd name="connsiteY92" fmla="*/ 462988 h 5930267"/>
              <a:gd name="connsiteX93" fmla="*/ 8055979 w 9421792"/>
              <a:gd name="connsiteY93" fmla="*/ 416689 h 5930267"/>
              <a:gd name="connsiteX94" fmla="*/ 7801336 w 9421792"/>
              <a:gd name="connsiteY94" fmla="*/ 324091 h 5930267"/>
              <a:gd name="connsiteX95" fmla="*/ 7477245 w 9421792"/>
              <a:gd name="connsiteY95" fmla="*/ 277793 h 5930267"/>
              <a:gd name="connsiteX96" fmla="*/ 7176303 w 9421792"/>
              <a:gd name="connsiteY96" fmla="*/ 231494 h 5930267"/>
              <a:gd name="connsiteX97" fmla="*/ 7037407 w 9421792"/>
              <a:gd name="connsiteY97" fmla="*/ 185195 h 5930267"/>
              <a:gd name="connsiteX98" fmla="*/ 6944810 w 9421792"/>
              <a:gd name="connsiteY98" fmla="*/ 162046 h 5930267"/>
              <a:gd name="connsiteX99" fmla="*/ 6898511 w 9421792"/>
              <a:gd name="connsiteY99" fmla="*/ 138896 h 5930267"/>
              <a:gd name="connsiteX100" fmla="*/ 6759615 w 9421792"/>
              <a:gd name="connsiteY100" fmla="*/ 115747 h 5930267"/>
              <a:gd name="connsiteX101" fmla="*/ 6412374 w 9421792"/>
              <a:gd name="connsiteY101" fmla="*/ 138896 h 5930267"/>
              <a:gd name="connsiteX102" fmla="*/ 6296627 w 9421792"/>
              <a:gd name="connsiteY102" fmla="*/ 162046 h 5930267"/>
              <a:gd name="connsiteX103" fmla="*/ 5810491 w 9421792"/>
              <a:gd name="connsiteY103" fmla="*/ 138896 h 5930267"/>
              <a:gd name="connsiteX104" fmla="*/ 5648445 w 9421792"/>
              <a:gd name="connsiteY104" fmla="*/ 115747 h 5930267"/>
              <a:gd name="connsiteX105" fmla="*/ 5092860 w 9421792"/>
              <a:gd name="connsiteY105" fmla="*/ 162046 h 5930267"/>
              <a:gd name="connsiteX106" fmla="*/ 4259483 w 9421792"/>
              <a:gd name="connsiteY106" fmla="*/ 185195 h 5930267"/>
              <a:gd name="connsiteX107" fmla="*/ 3171463 w 9421792"/>
              <a:gd name="connsiteY107" fmla="*/ 162046 h 5930267"/>
              <a:gd name="connsiteX108" fmla="*/ 3125164 w 9421792"/>
              <a:gd name="connsiteY108" fmla="*/ 138896 h 5930267"/>
              <a:gd name="connsiteX109" fmla="*/ 2847372 w 9421792"/>
              <a:gd name="connsiteY109" fmla="*/ 92598 h 5930267"/>
              <a:gd name="connsiteX110" fmla="*/ 2569579 w 9421792"/>
              <a:gd name="connsiteY110" fmla="*/ 69448 h 5930267"/>
              <a:gd name="connsiteX111" fmla="*/ 2222339 w 9421792"/>
              <a:gd name="connsiteY111" fmla="*/ 23150 h 5930267"/>
              <a:gd name="connsiteX112" fmla="*/ 1990845 w 9421792"/>
              <a:gd name="connsiteY112" fmla="*/ 0 h 5930267"/>
              <a:gd name="connsiteX113" fmla="*/ 1713053 w 9421792"/>
              <a:gd name="connsiteY113" fmla="*/ 23150 h 5930267"/>
              <a:gd name="connsiteX114" fmla="*/ 1504708 w 9421792"/>
              <a:gd name="connsiteY114" fmla="*/ 92598 h 5930267"/>
              <a:gd name="connsiteX115" fmla="*/ 1435260 w 9421792"/>
              <a:gd name="connsiteY115" fmla="*/ 115747 h 5930267"/>
              <a:gd name="connsiteX116" fmla="*/ 1365812 w 9421792"/>
              <a:gd name="connsiteY116" fmla="*/ 138896 h 5930267"/>
              <a:gd name="connsiteX117" fmla="*/ 1273215 w 9421792"/>
              <a:gd name="connsiteY117" fmla="*/ 162046 h 5930267"/>
              <a:gd name="connsiteX118" fmla="*/ 1226916 w 9421792"/>
              <a:gd name="connsiteY118" fmla="*/ 185195 h 5930267"/>
              <a:gd name="connsiteX119" fmla="*/ 1088020 w 9421792"/>
              <a:gd name="connsiteY119" fmla="*/ 208344 h 5930267"/>
              <a:gd name="connsiteX120" fmla="*/ 1018572 w 9421792"/>
              <a:gd name="connsiteY120" fmla="*/ 231494 h 5930267"/>
              <a:gd name="connsiteX121" fmla="*/ 787078 w 9421792"/>
              <a:gd name="connsiteY121" fmla="*/ 300942 h 5930267"/>
              <a:gd name="connsiteX122" fmla="*/ 740779 w 9421792"/>
              <a:gd name="connsiteY122" fmla="*/ 324091 h 5930267"/>
              <a:gd name="connsiteX123" fmla="*/ 555584 w 9421792"/>
              <a:gd name="connsiteY123" fmla="*/ 370390 h 5930267"/>
              <a:gd name="connsiteX124" fmla="*/ 509286 w 9421792"/>
              <a:gd name="connsiteY124" fmla="*/ 393539 h 5930267"/>
              <a:gd name="connsiteX125" fmla="*/ 393539 w 9421792"/>
              <a:gd name="connsiteY125" fmla="*/ 347241 h 5930267"/>
              <a:gd name="connsiteX0" fmla="*/ 347240 w 9421792"/>
              <a:gd name="connsiteY0" fmla="*/ 277793 h 5930267"/>
              <a:gd name="connsiteX1" fmla="*/ 347240 w 9421792"/>
              <a:gd name="connsiteY1" fmla="*/ 1296365 h 5930267"/>
              <a:gd name="connsiteX2" fmla="*/ 324091 w 9421792"/>
              <a:gd name="connsiteY2" fmla="*/ 1365813 h 5930267"/>
              <a:gd name="connsiteX3" fmla="*/ 277792 w 9421792"/>
              <a:gd name="connsiteY3" fmla="*/ 1643605 h 5930267"/>
              <a:gd name="connsiteX4" fmla="*/ 231493 w 9421792"/>
              <a:gd name="connsiteY4" fmla="*/ 1759352 h 5930267"/>
              <a:gd name="connsiteX5" fmla="*/ 208344 w 9421792"/>
              <a:gd name="connsiteY5" fmla="*/ 1805651 h 5930267"/>
              <a:gd name="connsiteX6" fmla="*/ 115746 w 9421792"/>
              <a:gd name="connsiteY6" fmla="*/ 2106593 h 5930267"/>
              <a:gd name="connsiteX7" fmla="*/ 46298 w 9421792"/>
              <a:gd name="connsiteY7" fmla="*/ 2314937 h 5930267"/>
              <a:gd name="connsiteX8" fmla="*/ 23149 w 9421792"/>
              <a:gd name="connsiteY8" fmla="*/ 2476982 h 5930267"/>
              <a:gd name="connsiteX9" fmla="*/ 0 w 9421792"/>
              <a:gd name="connsiteY9" fmla="*/ 2615879 h 5930267"/>
              <a:gd name="connsiteX10" fmla="*/ 23149 w 9421792"/>
              <a:gd name="connsiteY10" fmla="*/ 3055717 h 5930267"/>
              <a:gd name="connsiteX11" fmla="*/ 162045 w 9421792"/>
              <a:gd name="connsiteY11" fmla="*/ 3287210 h 5930267"/>
              <a:gd name="connsiteX12" fmla="*/ 254643 w 9421792"/>
              <a:gd name="connsiteY12" fmla="*/ 3426106 h 5930267"/>
              <a:gd name="connsiteX13" fmla="*/ 324091 w 9421792"/>
              <a:gd name="connsiteY13" fmla="*/ 3495555 h 5930267"/>
              <a:gd name="connsiteX14" fmla="*/ 370390 w 9421792"/>
              <a:gd name="connsiteY14" fmla="*/ 3588152 h 5930267"/>
              <a:gd name="connsiteX15" fmla="*/ 212407 w 9421792"/>
              <a:gd name="connsiteY15" fmla="*/ 4552544 h 5930267"/>
              <a:gd name="connsiteX16" fmla="*/ 733761 w 9421792"/>
              <a:gd name="connsiteY16" fmla="*/ 4763352 h 5930267"/>
              <a:gd name="connsiteX17" fmla="*/ 1041721 w 9421792"/>
              <a:gd name="connsiteY17" fmla="*/ 4745620 h 5930267"/>
              <a:gd name="connsiteX18" fmla="*/ 1064871 w 9421792"/>
              <a:gd name="connsiteY18" fmla="*/ 4791919 h 5930267"/>
              <a:gd name="connsiteX19" fmla="*/ 1088020 w 9421792"/>
              <a:gd name="connsiteY19" fmla="*/ 4861367 h 5930267"/>
              <a:gd name="connsiteX20" fmla="*/ 1134319 w 9421792"/>
              <a:gd name="connsiteY20" fmla="*/ 4953965 h 5930267"/>
              <a:gd name="connsiteX21" fmla="*/ 1157468 w 9421792"/>
              <a:gd name="connsiteY21" fmla="*/ 5023413 h 5930267"/>
              <a:gd name="connsiteX22" fmla="*/ 1180617 w 9421792"/>
              <a:gd name="connsiteY22" fmla="*/ 5069712 h 5930267"/>
              <a:gd name="connsiteX23" fmla="*/ 1203767 w 9421792"/>
              <a:gd name="connsiteY23" fmla="*/ 5139160 h 5930267"/>
              <a:gd name="connsiteX24" fmla="*/ 1250065 w 9421792"/>
              <a:gd name="connsiteY24" fmla="*/ 5185458 h 5930267"/>
              <a:gd name="connsiteX25" fmla="*/ 1296364 w 9421792"/>
              <a:gd name="connsiteY25" fmla="*/ 5324355 h 5930267"/>
              <a:gd name="connsiteX26" fmla="*/ 1342663 w 9421792"/>
              <a:gd name="connsiteY26" fmla="*/ 5463251 h 5930267"/>
              <a:gd name="connsiteX27" fmla="*/ 1365812 w 9421792"/>
              <a:gd name="connsiteY27" fmla="*/ 5509550 h 5930267"/>
              <a:gd name="connsiteX28" fmla="*/ 834486 w 9421792"/>
              <a:gd name="connsiteY28" fmla="*/ 5578998 h 5930267"/>
              <a:gd name="connsiteX29" fmla="*/ 1533891 w 9421792"/>
              <a:gd name="connsiteY29" fmla="*/ 5551170 h 5930267"/>
              <a:gd name="connsiteX30" fmla="*/ 1689903 w 9421792"/>
              <a:gd name="connsiteY30" fmla="*/ 5671595 h 5930267"/>
              <a:gd name="connsiteX31" fmla="*/ 2453833 w 9421792"/>
              <a:gd name="connsiteY31" fmla="*/ 5741043 h 5930267"/>
              <a:gd name="connsiteX32" fmla="*/ 2777924 w 9421792"/>
              <a:gd name="connsiteY32" fmla="*/ 5787342 h 5930267"/>
              <a:gd name="connsiteX33" fmla="*/ 3078865 w 9421792"/>
              <a:gd name="connsiteY33" fmla="*/ 5810491 h 5930267"/>
              <a:gd name="connsiteX34" fmla="*/ 3958541 w 9421792"/>
              <a:gd name="connsiteY34" fmla="*/ 5926238 h 5930267"/>
              <a:gd name="connsiteX35" fmla="*/ 4838217 w 9421792"/>
              <a:gd name="connsiteY35" fmla="*/ 5903089 h 5930267"/>
              <a:gd name="connsiteX36" fmla="*/ 5231757 w 9421792"/>
              <a:gd name="connsiteY36" fmla="*/ 5879939 h 5930267"/>
              <a:gd name="connsiteX37" fmla="*/ 6389225 w 9421792"/>
              <a:gd name="connsiteY37" fmla="*/ 5926238 h 5930267"/>
              <a:gd name="connsiteX38" fmla="*/ 7283677 w 9421792"/>
              <a:gd name="connsiteY38" fmla="*/ 5925253 h 5930267"/>
              <a:gd name="connsiteX39" fmla="*/ 7963382 w 9421792"/>
              <a:gd name="connsiteY39" fmla="*/ 5903089 h 5930267"/>
              <a:gd name="connsiteX40" fmla="*/ 8009681 w 9421792"/>
              <a:gd name="connsiteY40" fmla="*/ 5856790 h 5930267"/>
              <a:gd name="connsiteX41" fmla="*/ 8055979 w 9421792"/>
              <a:gd name="connsiteY41" fmla="*/ 5833641 h 5930267"/>
              <a:gd name="connsiteX42" fmla="*/ 8125427 w 9421792"/>
              <a:gd name="connsiteY42" fmla="*/ 5787342 h 5930267"/>
              <a:gd name="connsiteX43" fmla="*/ 8194876 w 9421792"/>
              <a:gd name="connsiteY43" fmla="*/ 5717894 h 5930267"/>
              <a:gd name="connsiteX44" fmla="*/ 8218025 w 9421792"/>
              <a:gd name="connsiteY44" fmla="*/ 5694744 h 5930267"/>
              <a:gd name="connsiteX45" fmla="*/ 8264324 w 9421792"/>
              <a:gd name="connsiteY45" fmla="*/ 5648446 h 5930267"/>
              <a:gd name="connsiteX46" fmla="*/ 8287473 w 9421792"/>
              <a:gd name="connsiteY46" fmla="*/ 5578998 h 5930267"/>
              <a:gd name="connsiteX47" fmla="*/ 8310622 w 9421792"/>
              <a:gd name="connsiteY47" fmla="*/ 5555848 h 5930267"/>
              <a:gd name="connsiteX48" fmla="*/ 8380071 w 9421792"/>
              <a:gd name="connsiteY48" fmla="*/ 5463251 h 5930267"/>
              <a:gd name="connsiteX49" fmla="*/ 8333772 w 9421792"/>
              <a:gd name="connsiteY49" fmla="*/ 5301205 h 5930267"/>
              <a:gd name="connsiteX50" fmla="*/ 8287473 w 9421792"/>
              <a:gd name="connsiteY50" fmla="*/ 5208608 h 5930267"/>
              <a:gd name="connsiteX51" fmla="*/ 8333772 w 9421792"/>
              <a:gd name="connsiteY51" fmla="*/ 4953965 h 5930267"/>
              <a:gd name="connsiteX52" fmla="*/ 8356921 w 9421792"/>
              <a:gd name="connsiteY52" fmla="*/ 4907666 h 5930267"/>
              <a:gd name="connsiteX53" fmla="*/ 8403220 w 9421792"/>
              <a:gd name="connsiteY53" fmla="*/ 4699322 h 5930267"/>
              <a:gd name="connsiteX54" fmla="*/ 8449519 w 9421792"/>
              <a:gd name="connsiteY54" fmla="*/ 4421529 h 5930267"/>
              <a:gd name="connsiteX55" fmla="*/ 8518967 w 9421792"/>
              <a:gd name="connsiteY55" fmla="*/ 4375231 h 5930267"/>
              <a:gd name="connsiteX56" fmla="*/ 8542116 w 9421792"/>
              <a:gd name="connsiteY56" fmla="*/ 4352081 h 5930267"/>
              <a:gd name="connsiteX57" fmla="*/ 8657863 w 9421792"/>
              <a:gd name="connsiteY57" fmla="*/ 4305782 h 5930267"/>
              <a:gd name="connsiteX58" fmla="*/ 8750460 w 9421792"/>
              <a:gd name="connsiteY58" fmla="*/ 4259484 h 5930267"/>
              <a:gd name="connsiteX59" fmla="*/ 8796759 w 9421792"/>
              <a:gd name="connsiteY59" fmla="*/ 4236334 h 5930267"/>
              <a:gd name="connsiteX60" fmla="*/ 8889357 w 9421792"/>
              <a:gd name="connsiteY60" fmla="*/ 4166886 h 5930267"/>
              <a:gd name="connsiteX61" fmla="*/ 8981954 w 9421792"/>
              <a:gd name="connsiteY61" fmla="*/ 4074289 h 5930267"/>
              <a:gd name="connsiteX62" fmla="*/ 9005103 w 9421792"/>
              <a:gd name="connsiteY62" fmla="*/ 4051139 h 5930267"/>
              <a:gd name="connsiteX63" fmla="*/ 9028253 w 9421792"/>
              <a:gd name="connsiteY63" fmla="*/ 3981691 h 5930267"/>
              <a:gd name="connsiteX64" fmla="*/ 9120850 w 9421792"/>
              <a:gd name="connsiteY64" fmla="*/ 3819646 h 5930267"/>
              <a:gd name="connsiteX65" fmla="*/ 9144000 w 9421792"/>
              <a:gd name="connsiteY65" fmla="*/ 3727048 h 5930267"/>
              <a:gd name="connsiteX66" fmla="*/ 9190298 w 9421792"/>
              <a:gd name="connsiteY66" fmla="*/ 3634451 h 5930267"/>
              <a:gd name="connsiteX67" fmla="*/ 9213448 w 9421792"/>
              <a:gd name="connsiteY67" fmla="*/ 3588152 h 5930267"/>
              <a:gd name="connsiteX68" fmla="*/ 9236597 w 9421792"/>
              <a:gd name="connsiteY68" fmla="*/ 3518704 h 5930267"/>
              <a:gd name="connsiteX69" fmla="*/ 9259746 w 9421792"/>
              <a:gd name="connsiteY69" fmla="*/ 3472405 h 5930267"/>
              <a:gd name="connsiteX70" fmla="*/ 9306045 w 9421792"/>
              <a:gd name="connsiteY70" fmla="*/ 3356658 h 5930267"/>
              <a:gd name="connsiteX71" fmla="*/ 9329195 w 9421792"/>
              <a:gd name="connsiteY71" fmla="*/ 3264061 h 5930267"/>
              <a:gd name="connsiteX72" fmla="*/ 9352344 w 9421792"/>
              <a:gd name="connsiteY72" fmla="*/ 3194613 h 5930267"/>
              <a:gd name="connsiteX73" fmla="*/ 9375493 w 9421792"/>
              <a:gd name="connsiteY73" fmla="*/ 3078866 h 5930267"/>
              <a:gd name="connsiteX74" fmla="*/ 9421792 w 9421792"/>
              <a:gd name="connsiteY74" fmla="*/ 2754775 h 5930267"/>
              <a:gd name="connsiteX75" fmla="*/ 9398643 w 9421792"/>
              <a:gd name="connsiteY75" fmla="*/ 1412112 h 5930267"/>
              <a:gd name="connsiteX76" fmla="*/ 9375493 w 9421792"/>
              <a:gd name="connsiteY76" fmla="*/ 1388962 h 5930267"/>
              <a:gd name="connsiteX77" fmla="*/ 9329195 w 9421792"/>
              <a:gd name="connsiteY77" fmla="*/ 1319514 h 5930267"/>
              <a:gd name="connsiteX78" fmla="*/ 9144000 w 9421792"/>
              <a:gd name="connsiteY78" fmla="*/ 1180618 h 5930267"/>
              <a:gd name="connsiteX79" fmla="*/ 9097701 w 9421792"/>
              <a:gd name="connsiteY79" fmla="*/ 1134319 h 5930267"/>
              <a:gd name="connsiteX80" fmla="*/ 9051402 w 9421792"/>
              <a:gd name="connsiteY80" fmla="*/ 1088020 h 5930267"/>
              <a:gd name="connsiteX81" fmla="*/ 9005103 w 9421792"/>
              <a:gd name="connsiteY81" fmla="*/ 1064871 h 5930267"/>
              <a:gd name="connsiteX82" fmla="*/ 8889357 w 9421792"/>
              <a:gd name="connsiteY82" fmla="*/ 925975 h 5930267"/>
              <a:gd name="connsiteX83" fmla="*/ 8796759 w 9421792"/>
              <a:gd name="connsiteY83" fmla="*/ 833377 h 5930267"/>
              <a:gd name="connsiteX84" fmla="*/ 8750460 w 9421792"/>
              <a:gd name="connsiteY84" fmla="*/ 787079 h 5930267"/>
              <a:gd name="connsiteX85" fmla="*/ 8727311 w 9421792"/>
              <a:gd name="connsiteY85" fmla="*/ 763929 h 5930267"/>
              <a:gd name="connsiteX86" fmla="*/ 8681012 w 9421792"/>
              <a:gd name="connsiteY86" fmla="*/ 740780 h 5930267"/>
              <a:gd name="connsiteX87" fmla="*/ 8611564 w 9421792"/>
              <a:gd name="connsiteY87" fmla="*/ 671332 h 5930267"/>
              <a:gd name="connsiteX88" fmla="*/ 8565265 w 9421792"/>
              <a:gd name="connsiteY88" fmla="*/ 648182 h 5930267"/>
              <a:gd name="connsiteX89" fmla="*/ 8518967 w 9421792"/>
              <a:gd name="connsiteY89" fmla="*/ 601884 h 5930267"/>
              <a:gd name="connsiteX90" fmla="*/ 8310622 w 9421792"/>
              <a:gd name="connsiteY90" fmla="*/ 486137 h 5930267"/>
              <a:gd name="connsiteX91" fmla="*/ 8194876 w 9421792"/>
              <a:gd name="connsiteY91" fmla="*/ 462988 h 5930267"/>
              <a:gd name="connsiteX92" fmla="*/ 8055979 w 9421792"/>
              <a:gd name="connsiteY92" fmla="*/ 416689 h 5930267"/>
              <a:gd name="connsiteX93" fmla="*/ 7801336 w 9421792"/>
              <a:gd name="connsiteY93" fmla="*/ 324091 h 5930267"/>
              <a:gd name="connsiteX94" fmla="*/ 7477245 w 9421792"/>
              <a:gd name="connsiteY94" fmla="*/ 277793 h 5930267"/>
              <a:gd name="connsiteX95" fmla="*/ 7176303 w 9421792"/>
              <a:gd name="connsiteY95" fmla="*/ 231494 h 5930267"/>
              <a:gd name="connsiteX96" fmla="*/ 7037407 w 9421792"/>
              <a:gd name="connsiteY96" fmla="*/ 185195 h 5930267"/>
              <a:gd name="connsiteX97" fmla="*/ 6944810 w 9421792"/>
              <a:gd name="connsiteY97" fmla="*/ 162046 h 5930267"/>
              <a:gd name="connsiteX98" fmla="*/ 6898511 w 9421792"/>
              <a:gd name="connsiteY98" fmla="*/ 138896 h 5930267"/>
              <a:gd name="connsiteX99" fmla="*/ 6759615 w 9421792"/>
              <a:gd name="connsiteY99" fmla="*/ 115747 h 5930267"/>
              <a:gd name="connsiteX100" fmla="*/ 6412374 w 9421792"/>
              <a:gd name="connsiteY100" fmla="*/ 138896 h 5930267"/>
              <a:gd name="connsiteX101" fmla="*/ 6296627 w 9421792"/>
              <a:gd name="connsiteY101" fmla="*/ 162046 h 5930267"/>
              <a:gd name="connsiteX102" fmla="*/ 5810491 w 9421792"/>
              <a:gd name="connsiteY102" fmla="*/ 138896 h 5930267"/>
              <a:gd name="connsiteX103" fmla="*/ 5648445 w 9421792"/>
              <a:gd name="connsiteY103" fmla="*/ 115747 h 5930267"/>
              <a:gd name="connsiteX104" fmla="*/ 5092860 w 9421792"/>
              <a:gd name="connsiteY104" fmla="*/ 162046 h 5930267"/>
              <a:gd name="connsiteX105" fmla="*/ 4259483 w 9421792"/>
              <a:gd name="connsiteY105" fmla="*/ 185195 h 5930267"/>
              <a:gd name="connsiteX106" fmla="*/ 3171463 w 9421792"/>
              <a:gd name="connsiteY106" fmla="*/ 162046 h 5930267"/>
              <a:gd name="connsiteX107" fmla="*/ 3125164 w 9421792"/>
              <a:gd name="connsiteY107" fmla="*/ 138896 h 5930267"/>
              <a:gd name="connsiteX108" fmla="*/ 2847372 w 9421792"/>
              <a:gd name="connsiteY108" fmla="*/ 92598 h 5930267"/>
              <a:gd name="connsiteX109" fmla="*/ 2569579 w 9421792"/>
              <a:gd name="connsiteY109" fmla="*/ 69448 h 5930267"/>
              <a:gd name="connsiteX110" fmla="*/ 2222339 w 9421792"/>
              <a:gd name="connsiteY110" fmla="*/ 23150 h 5930267"/>
              <a:gd name="connsiteX111" fmla="*/ 1990845 w 9421792"/>
              <a:gd name="connsiteY111" fmla="*/ 0 h 5930267"/>
              <a:gd name="connsiteX112" fmla="*/ 1713053 w 9421792"/>
              <a:gd name="connsiteY112" fmla="*/ 23150 h 5930267"/>
              <a:gd name="connsiteX113" fmla="*/ 1504708 w 9421792"/>
              <a:gd name="connsiteY113" fmla="*/ 92598 h 5930267"/>
              <a:gd name="connsiteX114" fmla="*/ 1435260 w 9421792"/>
              <a:gd name="connsiteY114" fmla="*/ 115747 h 5930267"/>
              <a:gd name="connsiteX115" fmla="*/ 1365812 w 9421792"/>
              <a:gd name="connsiteY115" fmla="*/ 138896 h 5930267"/>
              <a:gd name="connsiteX116" fmla="*/ 1273215 w 9421792"/>
              <a:gd name="connsiteY116" fmla="*/ 162046 h 5930267"/>
              <a:gd name="connsiteX117" fmla="*/ 1226916 w 9421792"/>
              <a:gd name="connsiteY117" fmla="*/ 185195 h 5930267"/>
              <a:gd name="connsiteX118" fmla="*/ 1088020 w 9421792"/>
              <a:gd name="connsiteY118" fmla="*/ 208344 h 5930267"/>
              <a:gd name="connsiteX119" fmla="*/ 1018572 w 9421792"/>
              <a:gd name="connsiteY119" fmla="*/ 231494 h 5930267"/>
              <a:gd name="connsiteX120" fmla="*/ 787078 w 9421792"/>
              <a:gd name="connsiteY120" fmla="*/ 300942 h 5930267"/>
              <a:gd name="connsiteX121" fmla="*/ 740779 w 9421792"/>
              <a:gd name="connsiteY121" fmla="*/ 324091 h 5930267"/>
              <a:gd name="connsiteX122" fmla="*/ 555584 w 9421792"/>
              <a:gd name="connsiteY122" fmla="*/ 370390 h 5930267"/>
              <a:gd name="connsiteX123" fmla="*/ 509286 w 9421792"/>
              <a:gd name="connsiteY123" fmla="*/ 393539 h 5930267"/>
              <a:gd name="connsiteX124" fmla="*/ 393539 w 9421792"/>
              <a:gd name="connsiteY124" fmla="*/ 347241 h 5930267"/>
              <a:gd name="connsiteX0" fmla="*/ 347240 w 9421792"/>
              <a:gd name="connsiteY0" fmla="*/ 277793 h 5930267"/>
              <a:gd name="connsiteX1" fmla="*/ 347240 w 9421792"/>
              <a:gd name="connsiteY1" fmla="*/ 1296365 h 5930267"/>
              <a:gd name="connsiteX2" fmla="*/ 324091 w 9421792"/>
              <a:gd name="connsiteY2" fmla="*/ 1365813 h 5930267"/>
              <a:gd name="connsiteX3" fmla="*/ 277792 w 9421792"/>
              <a:gd name="connsiteY3" fmla="*/ 1643605 h 5930267"/>
              <a:gd name="connsiteX4" fmla="*/ 231493 w 9421792"/>
              <a:gd name="connsiteY4" fmla="*/ 1759352 h 5930267"/>
              <a:gd name="connsiteX5" fmla="*/ 208344 w 9421792"/>
              <a:gd name="connsiteY5" fmla="*/ 1805651 h 5930267"/>
              <a:gd name="connsiteX6" fmla="*/ 115746 w 9421792"/>
              <a:gd name="connsiteY6" fmla="*/ 2106593 h 5930267"/>
              <a:gd name="connsiteX7" fmla="*/ 46298 w 9421792"/>
              <a:gd name="connsiteY7" fmla="*/ 2314937 h 5930267"/>
              <a:gd name="connsiteX8" fmla="*/ 23149 w 9421792"/>
              <a:gd name="connsiteY8" fmla="*/ 2476982 h 5930267"/>
              <a:gd name="connsiteX9" fmla="*/ 0 w 9421792"/>
              <a:gd name="connsiteY9" fmla="*/ 2615879 h 5930267"/>
              <a:gd name="connsiteX10" fmla="*/ 23149 w 9421792"/>
              <a:gd name="connsiteY10" fmla="*/ 3055717 h 5930267"/>
              <a:gd name="connsiteX11" fmla="*/ 162045 w 9421792"/>
              <a:gd name="connsiteY11" fmla="*/ 3287210 h 5930267"/>
              <a:gd name="connsiteX12" fmla="*/ 254643 w 9421792"/>
              <a:gd name="connsiteY12" fmla="*/ 3426106 h 5930267"/>
              <a:gd name="connsiteX13" fmla="*/ 324091 w 9421792"/>
              <a:gd name="connsiteY13" fmla="*/ 3495555 h 5930267"/>
              <a:gd name="connsiteX14" fmla="*/ 370390 w 9421792"/>
              <a:gd name="connsiteY14" fmla="*/ 3588152 h 5930267"/>
              <a:gd name="connsiteX15" fmla="*/ 212407 w 9421792"/>
              <a:gd name="connsiteY15" fmla="*/ 4552544 h 5930267"/>
              <a:gd name="connsiteX16" fmla="*/ 733761 w 9421792"/>
              <a:gd name="connsiteY16" fmla="*/ 4763352 h 5930267"/>
              <a:gd name="connsiteX17" fmla="*/ 1041721 w 9421792"/>
              <a:gd name="connsiteY17" fmla="*/ 4745620 h 5930267"/>
              <a:gd name="connsiteX18" fmla="*/ 1088020 w 9421792"/>
              <a:gd name="connsiteY18" fmla="*/ 4861367 h 5930267"/>
              <a:gd name="connsiteX19" fmla="*/ 1134319 w 9421792"/>
              <a:gd name="connsiteY19" fmla="*/ 4953965 h 5930267"/>
              <a:gd name="connsiteX20" fmla="*/ 1157468 w 9421792"/>
              <a:gd name="connsiteY20" fmla="*/ 5023413 h 5930267"/>
              <a:gd name="connsiteX21" fmla="*/ 1180617 w 9421792"/>
              <a:gd name="connsiteY21" fmla="*/ 5069712 h 5930267"/>
              <a:gd name="connsiteX22" fmla="*/ 1203767 w 9421792"/>
              <a:gd name="connsiteY22" fmla="*/ 5139160 h 5930267"/>
              <a:gd name="connsiteX23" fmla="*/ 1250065 w 9421792"/>
              <a:gd name="connsiteY23" fmla="*/ 5185458 h 5930267"/>
              <a:gd name="connsiteX24" fmla="*/ 1296364 w 9421792"/>
              <a:gd name="connsiteY24" fmla="*/ 5324355 h 5930267"/>
              <a:gd name="connsiteX25" fmla="*/ 1342663 w 9421792"/>
              <a:gd name="connsiteY25" fmla="*/ 5463251 h 5930267"/>
              <a:gd name="connsiteX26" fmla="*/ 1365812 w 9421792"/>
              <a:gd name="connsiteY26" fmla="*/ 5509550 h 5930267"/>
              <a:gd name="connsiteX27" fmla="*/ 834486 w 9421792"/>
              <a:gd name="connsiteY27" fmla="*/ 5578998 h 5930267"/>
              <a:gd name="connsiteX28" fmla="*/ 1533891 w 9421792"/>
              <a:gd name="connsiteY28" fmla="*/ 5551170 h 5930267"/>
              <a:gd name="connsiteX29" fmla="*/ 1689903 w 9421792"/>
              <a:gd name="connsiteY29" fmla="*/ 5671595 h 5930267"/>
              <a:gd name="connsiteX30" fmla="*/ 2453833 w 9421792"/>
              <a:gd name="connsiteY30" fmla="*/ 5741043 h 5930267"/>
              <a:gd name="connsiteX31" fmla="*/ 2777924 w 9421792"/>
              <a:gd name="connsiteY31" fmla="*/ 5787342 h 5930267"/>
              <a:gd name="connsiteX32" fmla="*/ 3078865 w 9421792"/>
              <a:gd name="connsiteY32" fmla="*/ 5810491 h 5930267"/>
              <a:gd name="connsiteX33" fmla="*/ 3958541 w 9421792"/>
              <a:gd name="connsiteY33" fmla="*/ 5926238 h 5930267"/>
              <a:gd name="connsiteX34" fmla="*/ 4838217 w 9421792"/>
              <a:gd name="connsiteY34" fmla="*/ 5903089 h 5930267"/>
              <a:gd name="connsiteX35" fmla="*/ 5231757 w 9421792"/>
              <a:gd name="connsiteY35" fmla="*/ 5879939 h 5930267"/>
              <a:gd name="connsiteX36" fmla="*/ 6389225 w 9421792"/>
              <a:gd name="connsiteY36" fmla="*/ 5926238 h 5930267"/>
              <a:gd name="connsiteX37" fmla="*/ 7283677 w 9421792"/>
              <a:gd name="connsiteY37" fmla="*/ 5925253 h 5930267"/>
              <a:gd name="connsiteX38" fmla="*/ 7963382 w 9421792"/>
              <a:gd name="connsiteY38" fmla="*/ 5903089 h 5930267"/>
              <a:gd name="connsiteX39" fmla="*/ 8009681 w 9421792"/>
              <a:gd name="connsiteY39" fmla="*/ 5856790 h 5930267"/>
              <a:gd name="connsiteX40" fmla="*/ 8055979 w 9421792"/>
              <a:gd name="connsiteY40" fmla="*/ 5833641 h 5930267"/>
              <a:gd name="connsiteX41" fmla="*/ 8125427 w 9421792"/>
              <a:gd name="connsiteY41" fmla="*/ 5787342 h 5930267"/>
              <a:gd name="connsiteX42" fmla="*/ 8194876 w 9421792"/>
              <a:gd name="connsiteY42" fmla="*/ 5717894 h 5930267"/>
              <a:gd name="connsiteX43" fmla="*/ 8218025 w 9421792"/>
              <a:gd name="connsiteY43" fmla="*/ 5694744 h 5930267"/>
              <a:gd name="connsiteX44" fmla="*/ 8264324 w 9421792"/>
              <a:gd name="connsiteY44" fmla="*/ 5648446 h 5930267"/>
              <a:gd name="connsiteX45" fmla="*/ 8287473 w 9421792"/>
              <a:gd name="connsiteY45" fmla="*/ 5578998 h 5930267"/>
              <a:gd name="connsiteX46" fmla="*/ 8310622 w 9421792"/>
              <a:gd name="connsiteY46" fmla="*/ 5555848 h 5930267"/>
              <a:gd name="connsiteX47" fmla="*/ 8380071 w 9421792"/>
              <a:gd name="connsiteY47" fmla="*/ 5463251 h 5930267"/>
              <a:gd name="connsiteX48" fmla="*/ 8333772 w 9421792"/>
              <a:gd name="connsiteY48" fmla="*/ 5301205 h 5930267"/>
              <a:gd name="connsiteX49" fmla="*/ 8287473 w 9421792"/>
              <a:gd name="connsiteY49" fmla="*/ 5208608 h 5930267"/>
              <a:gd name="connsiteX50" fmla="*/ 8333772 w 9421792"/>
              <a:gd name="connsiteY50" fmla="*/ 4953965 h 5930267"/>
              <a:gd name="connsiteX51" fmla="*/ 8356921 w 9421792"/>
              <a:gd name="connsiteY51" fmla="*/ 4907666 h 5930267"/>
              <a:gd name="connsiteX52" fmla="*/ 8403220 w 9421792"/>
              <a:gd name="connsiteY52" fmla="*/ 4699322 h 5930267"/>
              <a:gd name="connsiteX53" fmla="*/ 8449519 w 9421792"/>
              <a:gd name="connsiteY53" fmla="*/ 4421529 h 5930267"/>
              <a:gd name="connsiteX54" fmla="*/ 8518967 w 9421792"/>
              <a:gd name="connsiteY54" fmla="*/ 4375231 h 5930267"/>
              <a:gd name="connsiteX55" fmla="*/ 8542116 w 9421792"/>
              <a:gd name="connsiteY55" fmla="*/ 4352081 h 5930267"/>
              <a:gd name="connsiteX56" fmla="*/ 8657863 w 9421792"/>
              <a:gd name="connsiteY56" fmla="*/ 4305782 h 5930267"/>
              <a:gd name="connsiteX57" fmla="*/ 8750460 w 9421792"/>
              <a:gd name="connsiteY57" fmla="*/ 4259484 h 5930267"/>
              <a:gd name="connsiteX58" fmla="*/ 8796759 w 9421792"/>
              <a:gd name="connsiteY58" fmla="*/ 4236334 h 5930267"/>
              <a:gd name="connsiteX59" fmla="*/ 8889357 w 9421792"/>
              <a:gd name="connsiteY59" fmla="*/ 4166886 h 5930267"/>
              <a:gd name="connsiteX60" fmla="*/ 8981954 w 9421792"/>
              <a:gd name="connsiteY60" fmla="*/ 4074289 h 5930267"/>
              <a:gd name="connsiteX61" fmla="*/ 9005103 w 9421792"/>
              <a:gd name="connsiteY61" fmla="*/ 4051139 h 5930267"/>
              <a:gd name="connsiteX62" fmla="*/ 9028253 w 9421792"/>
              <a:gd name="connsiteY62" fmla="*/ 3981691 h 5930267"/>
              <a:gd name="connsiteX63" fmla="*/ 9120850 w 9421792"/>
              <a:gd name="connsiteY63" fmla="*/ 3819646 h 5930267"/>
              <a:gd name="connsiteX64" fmla="*/ 9144000 w 9421792"/>
              <a:gd name="connsiteY64" fmla="*/ 3727048 h 5930267"/>
              <a:gd name="connsiteX65" fmla="*/ 9190298 w 9421792"/>
              <a:gd name="connsiteY65" fmla="*/ 3634451 h 5930267"/>
              <a:gd name="connsiteX66" fmla="*/ 9213448 w 9421792"/>
              <a:gd name="connsiteY66" fmla="*/ 3588152 h 5930267"/>
              <a:gd name="connsiteX67" fmla="*/ 9236597 w 9421792"/>
              <a:gd name="connsiteY67" fmla="*/ 3518704 h 5930267"/>
              <a:gd name="connsiteX68" fmla="*/ 9259746 w 9421792"/>
              <a:gd name="connsiteY68" fmla="*/ 3472405 h 5930267"/>
              <a:gd name="connsiteX69" fmla="*/ 9306045 w 9421792"/>
              <a:gd name="connsiteY69" fmla="*/ 3356658 h 5930267"/>
              <a:gd name="connsiteX70" fmla="*/ 9329195 w 9421792"/>
              <a:gd name="connsiteY70" fmla="*/ 3264061 h 5930267"/>
              <a:gd name="connsiteX71" fmla="*/ 9352344 w 9421792"/>
              <a:gd name="connsiteY71" fmla="*/ 3194613 h 5930267"/>
              <a:gd name="connsiteX72" fmla="*/ 9375493 w 9421792"/>
              <a:gd name="connsiteY72" fmla="*/ 3078866 h 5930267"/>
              <a:gd name="connsiteX73" fmla="*/ 9421792 w 9421792"/>
              <a:gd name="connsiteY73" fmla="*/ 2754775 h 5930267"/>
              <a:gd name="connsiteX74" fmla="*/ 9398643 w 9421792"/>
              <a:gd name="connsiteY74" fmla="*/ 1412112 h 5930267"/>
              <a:gd name="connsiteX75" fmla="*/ 9375493 w 9421792"/>
              <a:gd name="connsiteY75" fmla="*/ 1388962 h 5930267"/>
              <a:gd name="connsiteX76" fmla="*/ 9329195 w 9421792"/>
              <a:gd name="connsiteY76" fmla="*/ 1319514 h 5930267"/>
              <a:gd name="connsiteX77" fmla="*/ 9144000 w 9421792"/>
              <a:gd name="connsiteY77" fmla="*/ 1180618 h 5930267"/>
              <a:gd name="connsiteX78" fmla="*/ 9097701 w 9421792"/>
              <a:gd name="connsiteY78" fmla="*/ 1134319 h 5930267"/>
              <a:gd name="connsiteX79" fmla="*/ 9051402 w 9421792"/>
              <a:gd name="connsiteY79" fmla="*/ 1088020 h 5930267"/>
              <a:gd name="connsiteX80" fmla="*/ 9005103 w 9421792"/>
              <a:gd name="connsiteY80" fmla="*/ 1064871 h 5930267"/>
              <a:gd name="connsiteX81" fmla="*/ 8889357 w 9421792"/>
              <a:gd name="connsiteY81" fmla="*/ 925975 h 5930267"/>
              <a:gd name="connsiteX82" fmla="*/ 8796759 w 9421792"/>
              <a:gd name="connsiteY82" fmla="*/ 833377 h 5930267"/>
              <a:gd name="connsiteX83" fmla="*/ 8750460 w 9421792"/>
              <a:gd name="connsiteY83" fmla="*/ 787079 h 5930267"/>
              <a:gd name="connsiteX84" fmla="*/ 8727311 w 9421792"/>
              <a:gd name="connsiteY84" fmla="*/ 763929 h 5930267"/>
              <a:gd name="connsiteX85" fmla="*/ 8681012 w 9421792"/>
              <a:gd name="connsiteY85" fmla="*/ 740780 h 5930267"/>
              <a:gd name="connsiteX86" fmla="*/ 8611564 w 9421792"/>
              <a:gd name="connsiteY86" fmla="*/ 671332 h 5930267"/>
              <a:gd name="connsiteX87" fmla="*/ 8565265 w 9421792"/>
              <a:gd name="connsiteY87" fmla="*/ 648182 h 5930267"/>
              <a:gd name="connsiteX88" fmla="*/ 8518967 w 9421792"/>
              <a:gd name="connsiteY88" fmla="*/ 601884 h 5930267"/>
              <a:gd name="connsiteX89" fmla="*/ 8310622 w 9421792"/>
              <a:gd name="connsiteY89" fmla="*/ 486137 h 5930267"/>
              <a:gd name="connsiteX90" fmla="*/ 8194876 w 9421792"/>
              <a:gd name="connsiteY90" fmla="*/ 462988 h 5930267"/>
              <a:gd name="connsiteX91" fmla="*/ 8055979 w 9421792"/>
              <a:gd name="connsiteY91" fmla="*/ 416689 h 5930267"/>
              <a:gd name="connsiteX92" fmla="*/ 7801336 w 9421792"/>
              <a:gd name="connsiteY92" fmla="*/ 324091 h 5930267"/>
              <a:gd name="connsiteX93" fmla="*/ 7477245 w 9421792"/>
              <a:gd name="connsiteY93" fmla="*/ 277793 h 5930267"/>
              <a:gd name="connsiteX94" fmla="*/ 7176303 w 9421792"/>
              <a:gd name="connsiteY94" fmla="*/ 231494 h 5930267"/>
              <a:gd name="connsiteX95" fmla="*/ 7037407 w 9421792"/>
              <a:gd name="connsiteY95" fmla="*/ 185195 h 5930267"/>
              <a:gd name="connsiteX96" fmla="*/ 6944810 w 9421792"/>
              <a:gd name="connsiteY96" fmla="*/ 162046 h 5930267"/>
              <a:gd name="connsiteX97" fmla="*/ 6898511 w 9421792"/>
              <a:gd name="connsiteY97" fmla="*/ 138896 h 5930267"/>
              <a:gd name="connsiteX98" fmla="*/ 6759615 w 9421792"/>
              <a:gd name="connsiteY98" fmla="*/ 115747 h 5930267"/>
              <a:gd name="connsiteX99" fmla="*/ 6412374 w 9421792"/>
              <a:gd name="connsiteY99" fmla="*/ 138896 h 5930267"/>
              <a:gd name="connsiteX100" fmla="*/ 6296627 w 9421792"/>
              <a:gd name="connsiteY100" fmla="*/ 162046 h 5930267"/>
              <a:gd name="connsiteX101" fmla="*/ 5810491 w 9421792"/>
              <a:gd name="connsiteY101" fmla="*/ 138896 h 5930267"/>
              <a:gd name="connsiteX102" fmla="*/ 5648445 w 9421792"/>
              <a:gd name="connsiteY102" fmla="*/ 115747 h 5930267"/>
              <a:gd name="connsiteX103" fmla="*/ 5092860 w 9421792"/>
              <a:gd name="connsiteY103" fmla="*/ 162046 h 5930267"/>
              <a:gd name="connsiteX104" fmla="*/ 4259483 w 9421792"/>
              <a:gd name="connsiteY104" fmla="*/ 185195 h 5930267"/>
              <a:gd name="connsiteX105" fmla="*/ 3171463 w 9421792"/>
              <a:gd name="connsiteY105" fmla="*/ 162046 h 5930267"/>
              <a:gd name="connsiteX106" fmla="*/ 3125164 w 9421792"/>
              <a:gd name="connsiteY106" fmla="*/ 138896 h 5930267"/>
              <a:gd name="connsiteX107" fmla="*/ 2847372 w 9421792"/>
              <a:gd name="connsiteY107" fmla="*/ 92598 h 5930267"/>
              <a:gd name="connsiteX108" fmla="*/ 2569579 w 9421792"/>
              <a:gd name="connsiteY108" fmla="*/ 69448 h 5930267"/>
              <a:gd name="connsiteX109" fmla="*/ 2222339 w 9421792"/>
              <a:gd name="connsiteY109" fmla="*/ 23150 h 5930267"/>
              <a:gd name="connsiteX110" fmla="*/ 1990845 w 9421792"/>
              <a:gd name="connsiteY110" fmla="*/ 0 h 5930267"/>
              <a:gd name="connsiteX111" fmla="*/ 1713053 w 9421792"/>
              <a:gd name="connsiteY111" fmla="*/ 23150 h 5930267"/>
              <a:gd name="connsiteX112" fmla="*/ 1504708 w 9421792"/>
              <a:gd name="connsiteY112" fmla="*/ 92598 h 5930267"/>
              <a:gd name="connsiteX113" fmla="*/ 1435260 w 9421792"/>
              <a:gd name="connsiteY113" fmla="*/ 115747 h 5930267"/>
              <a:gd name="connsiteX114" fmla="*/ 1365812 w 9421792"/>
              <a:gd name="connsiteY114" fmla="*/ 138896 h 5930267"/>
              <a:gd name="connsiteX115" fmla="*/ 1273215 w 9421792"/>
              <a:gd name="connsiteY115" fmla="*/ 162046 h 5930267"/>
              <a:gd name="connsiteX116" fmla="*/ 1226916 w 9421792"/>
              <a:gd name="connsiteY116" fmla="*/ 185195 h 5930267"/>
              <a:gd name="connsiteX117" fmla="*/ 1088020 w 9421792"/>
              <a:gd name="connsiteY117" fmla="*/ 208344 h 5930267"/>
              <a:gd name="connsiteX118" fmla="*/ 1018572 w 9421792"/>
              <a:gd name="connsiteY118" fmla="*/ 231494 h 5930267"/>
              <a:gd name="connsiteX119" fmla="*/ 787078 w 9421792"/>
              <a:gd name="connsiteY119" fmla="*/ 300942 h 5930267"/>
              <a:gd name="connsiteX120" fmla="*/ 740779 w 9421792"/>
              <a:gd name="connsiteY120" fmla="*/ 324091 h 5930267"/>
              <a:gd name="connsiteX121" fmla="*/ 555584 w 9421792"/>
              <a:gd name="connsiteY121" fmla="*/ 370390 h 5930267"/>
              <a:gd name="connsiteX122" fmla="*/ 509286 w 9421792"/>
              <a:gd name="connsiteY122" fmla="*/ 393539 h 5930267"/>
              <a:gd name="connsiteX123" fmla="*/ 393539 w 9421792"/>
              <a:gd name="connsiteY123" fmla="*/ 347241 h 5930267"/>
              <a:gd name="connsiteX0" fmla="*/ 347240 w 9421792"/>
              <a:gd name="connsiteY0" fmla="*/ 277793 h 5930267"/>
              <a:gd name="connsiteX1" fmla="*/ 347240 w 9421792"/>
              <a:gd name="connsiteY1" fmla="*/ 1296365 h 5930267"/>
              <a:gd name="connsiteX2" fmla="*/ 324091 w 9421792"/>
              <a:gd name="connsiteY2" fmla="*/ 1365813 h 5930267"/>
              <a:gd name="connsiteX3" fmla="*/ 277792 w 9421792"/>
              <a:gd name="connsiteY3" fmla="*/ 1643605 h 5930267"/>
              <a:gd name="connsiteX4" fmla="*/ 231493 w 9421792"/>
              <a:gd name="connsiteY4" fmla="*/ 1759352 h 5930267"/>
              <a:gd name="connsiteX5" fmla="*/ 208344 w 9421792"/>
              <a:gd name="connsiteY5" fmla="*/ 1805651 h 5930267"/>
              <a:gd name="connsiteX6" fmla="*/ 115746 w 9421792"/>
              <a:gd name="connsiteY6" fmla="*/ 2106593 h 5930267"/>
              <a:gd name="connsiteX7" fmla="*/ 46298 w 9421792"/>
              <a:gd name="connsiteY7" fmla="*/ 2314937 h 5930267"/>
              <a:gd name="connsiteX8" fmla="*/ 23149 w 9421792"/>
              <a:gd name="connsiteY8" fmla="*/ 2476982 h 5930267"/>
              <a:gd name="connsiteX9" fmla="*/ 0 w 9421792"/>
              <a:gd name="connsiteY9" fmla="*/ 2615879 h 5930267"/>
              <a:gd name="connsiteX10" fmla="*/ 23149 w 9421792"/>
              <a:gd name="connsiteY10" fmla="*/ 3055717 h 5930267"/>
              <a:gd name="connsiteX11" fmla="*/ 162045 w 9421792"/>
              <a:gd name="connsiteY11" fmla="*/ 3287210 h 5930267"/>
              <a:gd name="connsiteX12" fmla="*/ 254643 w 9421792"/>
              <a:gd name="connsiteY12" fmla="*/ 3426106 h 5930267"/>
              <a:gd name="connsiteX13" fmla="*/ 324091 w 9421792"/>
              <a:gd name="connsiteY13" fmla="*/ 3495555 h 5930267"/>
              <a:gd name="connsiteX14" fmla="*/ 370390 w 9421792"/>
              <a:gd name="connsiteY14" fmla="*/ 3588152 h 5930267"/>
              <a:gd name="connsiteX15" fmla="*/ 212407 w 9421792"/>
              <a:gd name="connsiteY15" fmla="*/ 4552544 h 5930267"/>
              <a:gd name="connsiteX16" fmla="*/ 733761 w 9421792"/>
              <a:gd name="connsiteY16" fmla="*/ 4763352 h 5930267"/>
              <a:gd name="connsiteX17" fmla="*/ 1088020 w 9421792"/>
              <a:gd name="connsiteY17" fmla="*/ 4861367 h 5930267"/>
              <a:gd name="connsiteX18" fmla="*/ 1134319 w 9421792"/>
              <a:gd name="connsiteY18" fmla="*/ 4953965 h 5930267"/>
              <a:gd name="connsiteX19" fmla="*/ 1157468 w 9421792"/>
              <a:gd name="connsiteY19" fmla="*/ 5023413 h 5930267"/>
              <a:gd name="connsiteX20" fmla="*/ 1180617 w 9421792"/>
              <a:gd name="connsiteY20" fmla="*/ 5069712 h 5930267"/>
              <a:gd name="connsiteX21" fmla="*/ 1203767 w 9421792"/>
              <a:gd name="connsiteY21" fmla="*/ 5139160 h 5930267"/>
              <a:gd name="connsiteX22" fmla="*/ 1250065 w 9421792"/>
              <a:gd name="connsiteY22" fmla="*/ 5185458 h 5930267"/>
              <a:gd name="connsiteX23" fmla="*/ 1296364 w 9421792"/>
              <a:gd name="connsiteY23" fmla="*/ 5324355 h 5930267"/>
              <a:gd name="connsiteX24" fmla="*/ 1342663 w 9421792"/>
              <a:gd name="connsiteY24" fmla="*/ 5463251 h 5930267"/>
              <a:gd name="connsiteX25" fmla="*/ 1365812 w 9421792"/>
              <a:gd name="connsiteY25" fmla="*/ 5509550 h 5930267"/>
              <a:gd name="connsiteX26" fmla="*/ 834486 w 9421792"/>
              <a:gd name="connsiteY26" fmla="*/ 5578998 h 5930267"/>
              <a:gd name="connsiteX27" fmla="*/ 1533891 w 9421792"/>
              <a:gd name="connsiteY27" fmla="*/ 5551170 h 5930267"/>
              <a:gd name="connsiteX28" fmla="*/ 1689903 w 9421792"/>
              <a:gd name="connsiteY28" fmla="*/ 5671595 h 5930267"/>
              <a:gd name="connsiteX29" fmla="*/ 2453833 w 9421792"/>
              <a:gd name="connsiteY29" fmla="*/ 5741043 h 5930267"/>
              <a:gd name="connsiteX30" fmla="*/ 2777924 w 9421792"/>
              <a:gd name="connsiteY30" fmla="*/ 5787342 h 5930267"/>
              <a:gd name="connsiteX31" fmla="*/ 3078865 w 9421792"/>
              <a:gd name="connsiteY31" fmla="*/ 5810491 h 5930267"/>
              <a:gd name="connsiteX32" fmla="*/ 3958541 w 9421792"/>
              <a:gd name="connsiteY32" fmla="*/ 5926238 h 5930267"/>
              <a:gd name="connsiteX33" fmla="*/ 4838217 w 9421792"/>
              <a:gd name="connsiteY33" fmla="*/ 5903089 h 5930267"/>
              <a:gd name="connsiteX34" fmla="*/ 5231757 w 9421792"/>
              <a:gd name="connsiteY34" fmla="*/ 5879939 h 5930267"/>
              <a:gd name="connsiteX35" fmla="*/ 6389225 w 9421792"/>
              <a:gd name="connsiteY35" fmla="*/ 5926238 h 5930267"/>
              <a:gd name="connsiteX36" fmla="*/ 7283677 w 9421792"/>
              <a:gd name="connsiteY36" fmla="*/ 5925253 h 5930267"/>
              <a:gd name="connsiteX37" fmla="*/ 7963382 w 9421792"/>
              <a:gd name="connsiteY37" fmla="*/ 5903089 h 5930267"/>
              <a:gd name="connsiteX38" fmla="*/ 8009681 w 9421792"/>
              <a:gd name="connsiteY38" fmla="*/ 5856790 h 5930267"/>
              <a:gd name="connsiteX39" fmla="*/ 8055979 w 9421792"/>
              <a:gd name="connsiteY39" fmla="*/ 5833641 h 5930267"/>
              <a:gd name="connsiteX40" fmla="*/ 8125427 w 9421792"/>
              <a:gd name="connsiteY40" fmla="*/ 5787342 h 5930267"/>
              <a:gd name="connsiteX41" fmla="*/ 8194876 w 9421792"/>
              <a:gd name="connsiteY41" fmla="*/ 5717894 h 5930267"/>
              <a:gd name="connsiteX42" fmla="*/ 8218025 w 9421792"/>
              <a:gd name="connsiteY42" fmla="*/ 5694744 h 5930267"/>
              <a:gd name="connsiteX43" fmla="*/ 8264324 w 9421792"/>
              <a:gd name="connsiteY43" fmla="*/ 5648446 h 5930267"/>
              <a:gd name="connsiteX44" fmla="*/ 8287473 w 9421792"/>
              <a:gd name="connsiteY44" fmla="*/ 5578998 h 5930267"/>
              <a:gd name="connsiteX45" fmla="*/ 8310622 w 9421792"/>
              <a:gd name="connsiteY45" fmla="*/ 5555848 h 5930267"/>
              <a:gd name="connsiteX46" fmla="*/ 8380071 w 9421792"/>
              <a:gd name="connsiteY46" fmla="*/ 5463251 h 5930267"/>
              <a:gd name="connsiteX47" fmla="*/ 8333772 w 9421792"/>
              <a:gd name="connsiteY47" fmla="*/ 5301205 h 5930267"/>
              <a:gd name="connsiteX48" fmla="*/ 8287473 w 9421792"/>
              <a:gd name="connsiteY48" fmla="*/ 5208608 h 5930267"/>
              <a:gd name="connsiteX49" fmla="*/ 8333772 w 9421792"/>
              <a:gd name="connsiteY49" fmla="*/ 4953965 h 5930267"/>
              <a:gd name="connsiteX50" fmla="*/ 8356921 w 9421792"/>
              <a:gd name="connsiteY50" fmla="*/ 4907666 h 5930267"/>
              <a:gd name="connsiteX51" fmla="*/ 8403220 w 9421792"/>
              <a:gd name="connsiteY51" fmla="*/ 4699322 h 5930267"/>
              <a:gd name="connsiteX52" fmla="*/ 8449519 w 9421792"/>
              <a:gd name="connsiteY52" fmla="*/ 4421529 h 5930267"/>
              <a:gd name="connsiteX53" fmla="*/ 8518967 w 9421792"/>
              <a:gd name="connsiteY53" fmla="*/ 4375231 h 5930267"/>
              <a:gd name="connsiteX54" fmla="*/ 8542116 w 9421792"/>
              <a:gd name="connsiteY54" fmla="*/ 4352081 h 5930267"/>
              <a:gd name="connsiteX55" fmla="*/ 8657863 w 9421792"/>
              <a:gd name="connsiteY55" fmla="*/ 4305782 h 5930267"/>
              <a:gd name="connsiteX56" fmla="*/ 8750460 w 9421792"/>
              <a:gd name="connsiteY56" fmla="*/ 4259484 h 5930267"/>
              <a:gd name="connsiteX57" fmla="*/ 8796759 w 9421792"/>
              <a:gd name="connsiteY57" fmla="*/ 4236334 h 5930267"/>
              <a:gd name="connsiteX58" fmla="*/ 8889357 w 9421792"/>
              <a:gd name="connsiteY58" fmla="*/ 4166886 h 5930267"/>
              <a:gd name="connsiteX59" fmla="*/ 8981954 w 9421792"/>
              <a:gd name="connsiteY59" fmla="*/ 4074289 h 5930267"/>
              <a:gd name="connsiteX60" fmla="*/ 9005103 w 9421792"/>
              <a:gd name="connsiteY60" fmla="*/ 4051139 h 5930267"/>
              <a:gd name="connsiteX61" fmla="*/ 9028253 w 9421792"/>
              <a:gd name="connsiteY61" fmla="*/ 3981691 h 5930267"/>
              <a:gd name="connsiteX62" fmla="*/ 9120850 w 9421792"/>
              <a:gd name="connsiteY62" fmla="*/ 3819646 h 5930267"/>
              <a:gd name="connsiteX63" fmla="*/ 9144000 w 9421792"/>
              <a:gd name="connsiteY63" fmla="*/ 3727048 h 5930267"/>
              <a:gd name="connsiteX64" fmla="*/ 9190298 w 9421792"/>
              <a:gd name="connsiteY64" fmla="*/ 3634451 h 5930267"/>
              <a:gd name="connsiteX65" fmla="*/ 9213448 w 9421792"/>
              <a:gd name="connsiteY65" fmla="*/ 3588152 h 5930267"/>
              <a:gd name="connsiteX66" fmla="*/ 9236597 w 9421792"/>
              <a:gd name="connsiteY66" fmla="*/ 3518704 h 5930267"/>
              <a:gd name="connsiteX67" fmla="*/ 9259746 w 9421792"/>
              <a:gd name="connsiteY67" fmla="*/ 3472405 h 5930267"/>
              <a:gd name="connsiteX68" fmla="*/ 9306045 w 9421792"/>
              <a:gd name="connsiteY68" fmla="*/ 3356658 h 5930267"/>
              <a:gd name="connsiteX69" fmla="*/ 9329195 w 9421792"/>
              <a:gd name="connsiteY69" fmla="*/ 3264061 h 5930267"/>
              <a:gd name="connsiteX70" fmla="*/ 9352344 w 9421792"/>
              <a:gd name="connsiteY70" fmla="*/ 3194613 h 5930267"/>
              <a:gd name="connsiteX71" fmla="*/ 9375493 w 9421792"/>
              <a:gd name="connsiteY71" fmla="*/ 3078866 h 5930267"/>
              <a:gd name="connsiteX72" fmla="*/ 9421792 w 9421792"/>
              <a:gd name="connsiteY72" fmla="*/ 2754775 h 5930267"/>
              <a:gd name="connsiteX73" fmla="*/ 9398643 w 9421792"/>
              <a:gd name="connsiteY73" fmla="*/ 1412112 h 5930267"/>
              <a:gd name="connsiteX74" fmla="*/ 9375493 w 9421792"/>
              <a:gd name="connsiteY74" fmla="*/ 1388962 h 5930267"/>
              <a:gd name="connsiteX75" fmla="*/ 9329195 w 9421792"/>
              <a:gd name="connsiteY75" fmla="*/ 1319514 h 5930267"/>
              <a:gd name="connsiteX76" fmla="*/ 9144000 w 9421792"/>
              <a:gd name="connsiteY76" fmla="*/ 1180618 h 5930267"/>
              <a:gd name="connsiteX77" fmla="*/ 9097701 w 9421792"/>
              <a:gd name="connsiteY77" fmla="*/ 1134319 h 5930267"/>
              <a:gd name="connsiteX78" fmla="*/ 9051402 w 9421792"/>
              <a:gd name="connsiteY78" fmla="*/ 1088020 h 5930267"/>
              <a:gd name="connsiteX79" fmla="*/ 9005103 w 9421792"/>
              <a:gd name="connsiteY79" fmla="*/ 1064871 h 5930267"/>
              <a:gd name="connsiteX80" fmla="*/ 8889357 w 9421792"/>
              <a:gd name="connsiteY80" fmla="*/ 925975 h 5930267"/>
              <a:gd name="connsiteX81" fmla="*/ 8796759 w 9421792"/>
              <a:gd name="connsiteY81" fmla="*/ 833377 h 5930267"/>
              <a:gd name="connsiteX82" fmla="*/ 8750460 w 9421792"/>
              <a:gd name="connsiteY82" fmla="*/ 787079 h 5930267"/>
              <a:gd name="connsiteX83" fmla="*/ 8727311 w 9421792"/>
              <a:gd name="connsiteY83" fmla="*/ 763929 h 5930267"/>
              <a:gd name="connsiteX84" fmla="*/ 8681012 w 9421792"/>
              <a:gd name="connsiteY84" fmla="*/ 740780 h 5930267"/>
              <a:gd name="connsiteX85" fmla="*/ 8611564 w 9421792"/>
              <a:gd name="connsiteY85" fmla="*/ 671332 h 5930267"/>
              <a:gd name="connsiteX86" fmla="*/ 8565265 w 9421792"/>
              <a:gd name="connsiteY86" fmla="*/ 648182 h 5930267"/>
              <a:gd name="connsiteX87" fmla="*/ 8518967 w 9421792"/>
              <a:gd name="connsiteY87" fmla="*/ 601884 h 5930267"/>
              <a:gd name="connsiteX88" fmla="*/ 8310622 w 9421792"/>
              <a:gd name="connsiteY88" fmla="*/ 486137 h 5930267"/>
              <a:gd name="connsiteX89" fmla="*/ 8194876 w 9421792"/>
              <a:gd name="connsiteY89" fmla="*/ 462988 h 5930267"/>
              <a:gd name="connsiteX90" fmla="*/ 8055979 w 9421792"/>
              <a:gd name="connsiteY90" fmla="*/ 416689 h 5930267"/>
              <a:gd name="connsiteX91" fmla="*/ 7801336 w 9421792"/>
              <a:gd name="connsiteY91" fmla="*/ 324091 h 5930267"/>
              <a:gd name="connsiteX92" fmla="*/ 7477245 w 9421792"/>
              <a:gd name="connsiteY92" fmla="*/ 277793 h 5930267"/>
              <a:gd name="connsiteX93" fmla="*/ 7176303 w 9421792"/>
              <a:gd name="connsiteY93" fmla="*/ 231494 h 5930267"/>
              <a:gd name="connsiteX94" fmla="*/ 7037407 w 9421792"/>
              <a:gd name="connsiteY94" fmla="*/ 185195 h 5930267"/>
              <a:gd name="connsiteX95" fmla="*/ 6944810 w 9421792"/>
              <a:gd name="connsiteY95" fmla="*/ 162046 h 5930267"/>
              <a:gd name="connsiteX96" fmla="*/ 6898511 w 9421792"/>
              <a:gd name="connsiteY96" fmla="*/ 138896 h 5930267"/>
              <a:gd name="connsiteX97" fmla="*/ 6759615 w 9421792"/>
              <a:gd name="connsiteY97" fmla="*/ 115747 h 5930267"/>
              <a:gd name="connsiteX98" fmla="*/ 6412374 w 9421792"/>
              <a:gd name="connsiteY98" fmla="*/ 138896 h 5930267"/>
              <a:gd name="connsiteX99" fmla="*/ 6296627 w 9421792"/>
              <a:gd name="connsiteY99" fmla="*/ 162046 h 5930267"/>
              <a:gd name="connsiteX100" fmla="*/ 5810491 w 9421792"/>
              <a:gd name="connsiteY100" fmla="*/ 138896 h 5930267"/>
              <a:gd name="connsiteX101" fmla="*/ 5648445 w 9421792"/>
              <a:gd name="connsiteY101" fmla="*/ 115747 h 5930267"/>
              <a:gd name="connsiteX102" fmla="*/ 5092860 w 9421792"/>
              <a:gd name="connsiteY102" fmla="*/ 162046 h 5930267"/>
              <a:gd name="connsiteX103" fmla="*/ 4259483 w 9421792"/>
              <a:gd name="connsiteY103" fmla="*/ 185195 h 5930267"/>
              <a:gd name="connsiteX104" fmla="*/ 3171463 w 9421792"/>
              <a:gd name="connsiteY104" fmla="*/ 162046 h 5930267"/>
              <a:gd name="connsiteX105" fmla="*/ 3125164 w 9421792"/>
              <a:gd name="connsiteY105" fmla="*/ 138896 h 5930267"/>
              <a:gd name="connsiteX106" fmla="*/ 2847372 w 9421792"/>
              <a:gd name="connsiteY106" fmla="*/ 92598 h 5930267"/>
              <a:gd name="connsiteX107" fmla="*/ 2569579 w 9421792"/>
              <a:gd name="connsiteY107" fmla="*/ 69448 h 5930267"/>
              <a:gd name="connsiteX108" fmla="*/ 2222339 w 9421792"/>
              <a:gd name="connsiteY108" fmla="*/ 23150 h 5930267"/>
              <a:gd name="connsiteX109" fmla="*/ 1990845 w 9421792"/>
              <a:gd name="connsiteY109" fmla="*/ 0 h 5930267"/>
              <a:gd name="connsiteX110" fmla="*/ 1713053 w 9421792"/>
              <a:gd name="connsiteY110" fmla="*/ 23150 h 5930267"/>
              <a:gd name="connsiteX111" fmla="*/ 1504708 w 9421792"/>
              <a:gd name="connsiteY111" fmla="*/ 92598 h 5930267"/>
              <a:gd name="connsiteX112" fmla="*/ 1435260 w 9421792"/>
              <a:gd name="connsiteY112" fmla="*/ 115747 h 5930267"/>
              <a:gd name="connsiteX113" fmla="*/ 1365812 w 9421792"/>
              <a:gd name="connsiteY113" fmla="*/ 138896 h 5930267"/>
              <a:gd name="connsiteX114" fmla="*/ 1273215 w 9421792"/>
              <a:gd name="connsiteY114" fmla="*/ 162046 h 5930267"/>
              <a:gd name="connsiteX115" fmla="*/ 1226916 w 9421792"/>
              <a:gd name="connsiteY115" fmla="*/ 185195 h 5930267"/>
              <a:gd name="connsiteX116" fmla="*/ 1088020 w 9421792"/>
              <a:gd name="connsiteY116" fmla="*/ 208344 h 5930267"/>
              <a:gd name="connsiteX117" fmla="*/ 1018572 w 9421792"/>
              <a:gd name="connsiteY117" fmla="*/ 231494 h 5930267"/>
              <a:gd name="connsiteX118" fmla="*/ 787078 w 9421792"/>
              <a:gd name="connsiteY118" fmla="*/ 300942 h 5930267"/>
              <a:gd name="connsiteX119" fmla="*/ 740779 w 9421792"/>
              <a:gd name="connsiteY119" fmla="*/ 324091 h 5930267"/>
              <a:gd name="connsiteX120" fmla="*/ 555584 w 9421792"/>
              <a:gd name="connsiteY120" fmla="*/ 370390 h 5930267"/>
              <a:gd name="connsiteX121" fmla="*/ 509286 w 9421792"/>
              <a:gd name="connsiteY121" fmla="*/ 393539 h 5930267"/>
              <a:gd name="connsiteX122" fmla="*/ 393539 w 9421792"/>
              <a:gd name="connsiteY122" fmla="*/ 347241 h 5930267"/>
              <a:gd name="connsiteX0" fmla="*/ 347240 w 9421792"/>
              <a:gd name="connsiteY0" fmla="*/ 277793 h 5930267"/>
              <a:gd name="connsiteX1" fmla="*/ 347240 w 9421792"/>
              <a:gd name="connsiteY1" fmla="*/ 1296365 h 5930267"/>
              <a:gd name="connsiteX2" fmla="*/ 324091 w 9421792"/>
              <a:gd name="connsiteY2" fmla="*/ 1365813 h 5930267"/>
              <a:gd name="connsiteX3" fmla="*/ 277792 w 9421792"/>
              <a:gd name="connsiteY3" fmla="*/ 1643605 h 5930267"/>
              <a:gd name="connsiteX4" fmla="*/ 231493 w 9421792"/>
              <a:gd name="connsiteY4" fmla="*/ 1759352 h 5930267"/>
              <a:gd name="connsiteX5" fmla="*/ 208344 w 9421792"/>
              <a:gd name="connsiteY5" fmla="*/ 1805651 h 5930267"/>
              <a:gd name="connsiteX6" fmla="*/ 115746 w 9421792"/>
              <a:gd name="connsiteY6" fmla="*/ 2106593 h 5930267"/>
              <a:gd name="connsiteX7" fmla="*/ 46298 w 9421792"/>
              <a:gd name="connsiteY7" fmla="*/ 2314937 h 5930267"/>
              <a:gd name="connsiteX8" fmla="*/ 23149 w 9421792"/>
              <a:gd name="connsiteY8" fmla="*/ 2476982 h 5930267"/>
              <a:gd name="connsiteX9" fmla="*/ 0 w 9421792"/>
              <a:gd name="connsiteY9" fmla="*/ 2615879 h 5930267"/>
              <a:gd name="connsiteX10" fmla="*/ 23149 w 9421792"/>
              <a:gd name="connsiteY10" fmla="*/ 3055717 h 5930267"/>
              <a:gd name="connsiteX11" fmla="*/ 162045 w 9421792"/>
              <a:gd name="connsiteY11" fmla="*/ 3287210 h 5930267"/>
              <a:gd name="connsiteX12" fmla="*/ 254643 w 9421792"/>
              <a:gd name="connsiteY12" fmla="*/ 3426106 h 5930267"/>
              <a:gd name="connsiteX13" fmla="*/ 324091 w 9421792"/>
              <a:gd name="connsiteY13" fmla="*/ 3495555 h 5930267"/>
              <a:gd name="connsiteX14" fmla="*/ 370390 w 9421792"/>
              <a:gd name="connsiteY14" fmla="*/ 3588152 h 5930267"/>
              <a:gd name="connsiteX15" fmla="*/ 212407 w 9421792"/>
              <a:gd name="connsiteY15" fmla="*/ 4552544 h 5930267"/>
              <a:gd name="connsiteX16" fmla="*/ 733761 w 9421792"/>
              <a:gd name="connsiteY16" fmla="*/ 4763352 h 5930267"/>
              <a:gd name="connsiteX17" fmla="*/ 1134319 w 9421792"/>
              <a:gd name="connsiteY17" fmla="*/ 4953965 h 5930267"/>
              <a:gd name="connsiteX18" fmla="*/ 1157468 w 9421792"/>
              <a:gd name="connsiteY18" fmla="*/ 5023413 h 5930267"/>
              <a:gd name="connsiteX19" fmla="*/ 1180617 w 9421792"/>
              <a:gd name="connsiteY19" fmla="*/ 5069712 h 5930267"/>
              <a:gd name="connsiteX20" fmla="*/ 1203767 w 9421792"/>
              <a:gd name="connsiteY20" fmla="*/ 5139160 h 5930267"/>
              <a:gd name="connsiteX21" fmla="*/ 1250065 w 9421792"/>
              <a:gd name="connsiteY21" fmla="*/ 5185458 h 5930267"/>
              <a:gd name="connsiteX22" fmla="*/ 1296364 w 9421792"/>
              <a:gd name="connsiteY22" fmla="*/ 5324355 h 5930267"/>
              <a:gd name="connsiteX23" fmla="*/ 1342663 w 9421792"/>
              <a:gd name="connsiteY23" fmla="*/ 5463251 h 5930267"/>
              <a:gd name="connsiteX24" fmla="*/ 1365812 w 9421792"/>
              <a:gd name="connsiteY24" fmla="*/ 5509550 h 5930267"/>
              <a:gd name="connsiteX25" fmla="*/ 834486 w 9421792"/>
              <a:gd name="connsiteY25" fmla="*/ 5578998 h 5930267"/>
              <a:gd name="connsiteX26" fmla="*/ 1533891 w 9421792"/>
              <a:gd name="connsiteY26" fmla="*/ 5551170 h 5930267"/>
              <a:gd name="connsiteX27" fmla="*/ 1689903 w 9421792"/>
              <a:gd name="connsiteY27" fmla="*/ 5671595 h 5930267"/>
              <a:gd name="connsiteX28" fmla="*/ 2453833 w 9421792"/>
              <a:gd name="connsiteY28" fmla="*/ 5741043 h 5930267"/>
              <a:gd name="connsiteX29" fmla="*/ 2777924 w 9421792"/>
              <a:gd name="connsiteY29" fmla="*/ 5787342 h 5930267"/>
              <a:gd name="connsiteX30" fmla="*/ 3078865 w 9421792"/>
              <a:gd name="connsiteY30" fmla="*/ 5810491 h 5930267"/>
              <a:gd name="connsiteX31" fmla="*/ 3958541 w 9421792"/>
              <a:gd name="connsiteY31" fmla="*/ 5926238 h 5930267"/>
              <a:gd name="connsiteX32" fmla="*/ 4838217 w 9421792"/>
              <a:gd name="connsiteY32" fmla="*/ 5903089 h 5930267"/>
              <a:gd name="connsiteX33" fmla="*/ 5231757 w 9421792"/>
              <a:gd name="connsiteY33" fmla="*/ 5879939 h 5930267"/>
              <a:gd name="connsiteX34" fmla="*/ 6389225 w 9421792"/>
              <a:gd name="connsiteY34" fmla="*/ 5926238 h 5930267"/>
              <a:gd name="connsiteX35" fmla="*/ 7283677 w 9421792"/>
              <a:gd name="connsiteY35" fmla="*/ 5925253 h 5930267"/>
              <a:gd name="connsiteX36" fmla="*/ 7963382 w 9421792"/>
              <a:gd name="connsiteY36" fmla="*/ 5903089 h 5930267"/>
              <a:gd name="connsiteX37" fmla="*/ 8009681 w 9421792"/>
              <a:gd name="connsiteY37" fmla="*/ 5856790 h 5930267"/>
              <a:gd name="connsiteX38" fmla="*/ 8055979 w 9421792"/>
              <a:gd name="connsiteY38" fmla="*/ 5833641 h 5930267"/>
              <a:gd name="connsiteX39" fmla="*/ 8125427 w 9421792"/>
              <a:gd name="connsiteY39" fmla="*/ 5787342 h 5930267"/>
              <a:gd name="connsiteX40" fmla="*/ 8194876 w 9421792"/>
              <a:gd name="connsiteY40" fmla="*/ 5717894 h 5930267"/>
              <a:gd name="connsiteX41" fmla="*/ 8218025 w 9421792"/>
              <a:gd name="connsiteY41" fmla="*/ 5694744 h 5930267"/>
              <a:gd name="connsiteX42" fmla="*/ 8264324 w 9421792"/>
              <a:gd name="connsiteY42" fmla="*/ 5648446 h 5930267"/>
              <a:gd name="connsiteX43" fmla="*/ 8287473 w 9421792"/>
              <a:gd name="connsiteY43" fmla="*/ 5578998 h 5930267"/>
              <a:gd name="connsiteX44" fmla="*/ 8310622 w 9421792"/>
              <a:gd name="connsiteY44" fmla="*/ 5555848 h 5930267"/>
              <a:gd name="connsiteX45" fmla="*/ 8380071 w 9421792"/>
              <a:gd name="connsiteY45" fmla="*/ 5463251 h 5930267"/>
              <a:gd name="connsiteX46" fmla="*/ 8333772 w 9421792"/>
              <a:gd name="connsiteY46" fmla="*/ 5301205 h 5930267"/>
              <a:gd name="connsiteX47" fmla="*/ 8287473 w 9421792"/>
              <a:gd name="connsiteY47" fmla="*/ 5208608 h 5930267"/>
              <a:gd name="connsiteX48" fmla="*/ 8333772 w 9421792"/>
              <a:gd name="connsiteY48" fmla="*/ 4953965 h 5930267"/>
              <a:gd name="connsiteX49" fmla="*/ 8356921 w 9421792"/>
              <a:gd name="connsiteY49" fmla="*/ 4907666 h 5930267"/>
              <a:gd name="connsiteX50" fmla="*/ 8403220 w 9421792"/>
              <a:gd name="connsiteY50" fmla="*/ 4699322 h 5930267"/>
              <a:gd name="connsiteX51" fmla="*/ 8449519 w 9421792"/>
              <a:gd name="connsiteY51" fmla="*/ 4421529 h 5930267"/>
              <a:gd name="connsiteX52" fmla="*/ 8518967 w 9421792"/>
              <a:gd name="connsiteY52" fmla="*/ 4375231 h 5930267"/>
              <a:gd name="connsiteX53" fmla="*/ 8542116 w 9421792"/>
              <a:gd name="connsiteY53" fmla="*/ 4352081 h 5930267"/>
              <a:gd name="connsiteX54" fmla="*/ 8657863 w 9421792"/>
              <a:gd name="connsiteY54" fmla="*/ 4305782 h 5930267"/>
              <a:gd name="connsiteX55" fmla="*/ 8750460 w 9421792"/>
              <a:gd name="connsiteY55" fmla="*/ 4259484 h 5930267"/>
              <a:gd name="connsiteX56" fmla="*/ 8796759 w 9421792"/>
              <a:gd name="connsiteY56" fmla="*/ 4236334 h 5930267"/>
              <a:gd name="connsiteX57" fmla="*/ 8889357 w 9421792"/>
              <a:gd name="connsiteY57" fmla="*/ 4166886 h 5930267"/>
              <a:gd name="connsiteX58" fmla="*/ 8981954 w 9421792"/>
              <a:gd name="connsiteY58" fmla="*/ 4074289 h 5930267"/>
              <a:gd name="connsiteX59" fmla="*/ 9005103 w 9421792"/>
              <a:gd name="connsiteY59" fmla="*/ 4051139 h 5930267"/>
              <a:gd name="connsiteX60" fmla="*/ 9028253 w 9421792"/>
              <a:gd name="connsiteY60" fmla="*/ 3981691 h 5930267"/>
              <a:gd name="connsiteX61" fmla="*/ 9120850 w 9421792"/>
              <a:gd name="connsiteY61" fmla="*/ 3819646 h 5930267"/>
              <a:gd name="connsiteX62" fmla="*/ 9144000 w 9421792"/>
              <a:gd name="connsiteY62" fmla="*/ 3727048 h 5930267"/>
              <a:gd name="connsiteX63" fmla="*/ 9190298 w 9421792"/>
              <a:gd name="connsiteY63" fmla="*/ 3634451 h 5930267"/>
              <a:gd name="connsiteX64" fmla="*/ 9213448 w 9421792"/>
              <a:gd name="connsiteY64" fmla="*/ 3588152 h 5930267"/>
              <a:gd name="connsiteX65" fmla="*/ 9236597 w 9421792"/>
              <a:gd name="connsiteY65" fmla="*/ 3518704 h 5930267"/>
              <a:gd name="connsiteX66" fmla="*/ 9259746 w 9421792"/>
              <a:gd name="connsiteY66" fmla="*/ 3472405 h 5930267"/>
              <a:gd name="connsiteX67" fmla="*/ 9306045 w 9421792"/>
              <a:gd name="connsiteY67" fmla="*/ 3356658 h 5930267"/>
              <a:gd name="connsiteX68" fmla="*/ 9329195 w 9421792"/>
              <a:gd name="connsiteY68" fmla="*/ 3264061 h 5930267"/>
              <a:gd name="connsiteX69" fmla="*/ 9352344 w 9421792"/>
              <a:gd name="connsiteY69" fmla="*/ 3194613 h 5930267"/>
              <a:gd name="connsiteX70" fmla="*/ 9375493 w 9421792"/>
              <a:gd name="connsiteY70" fmla="*/ 3078866 h 5930267"/>
              <a:gd name="connsiteX71" fmla="*/ 9421792 w 9421792"/>
              <a:gd name="connsiteY71" fmla="*/ 2754775 h 5930267"/>
              <a:gd name="connsiteX72" fmla="*/ 9398643 w 9421792"/>
              <a:gd name="connsiteY72" fmla="*/ 1412112 h 5930267"/>
              <a:gd name="connsiteX73" fmla="*/ 9375493 w 9421792"/>
              <a:gd name="connsiteY73" fmla="*/ 1388962 h 5930267"/>
              <a:gd name="connsiteX74" fmla="*/ 9329195 w 9421792"/>
              <a:gd name="connsiteY74" fmla="*/ 1319514 h 5930267"/>
              <a:gd name="connsiteX75" fmla="*/ 9144000 w 9421792"/>
              <a:gd name="connsiteY75" fmla="*/ 1180618 h 5930267"/>
              <a:gd name="connsiteX76" fmla="*/ 9097701 w 9421792"/>
              <a:gd name="connsiteY76" fmla="*/ 1134319 h 5930267"/>
              <a:gd name="connsiteX77" fmla="*/ 9051402 w 9421792"/>
              <a:gd name="connsiteY77" fmla="*/ 1088020 h 5930267"/>
              <a:gd name="connsiteX78" fmla="*/ 9005103 w 9421792"/>
              <a:gd name="connsiteY78" fmla="*/ 1064871 h 5930267"/>
              <a:gd name="connsiteX79" fmla="*/ 8889357 w 9421792"/>
              <a:gd name="connsiteY79" fmla="*/ 925975 h 5930267"/>
              <a:gd name="connsiteX80" fmla="*/ 8796759 w 9421792"/>
              <a:gd name="connsiteY80" fmla="*/ 833377 h 5930267"/>
              <a:gd name="connsiteX81" fmla="*/ 8750460 w 9421792"/>
              <a:gd name="connsiteY81" fmla="*/ 787079 h 5930267"/>
              <a:gd name="connsiteX82" fmla="*/ 8727311 w 9421792"/>
              <a:gd name="connsiteY82" fmla="*/ 763929 h 5930267"/>
              <a:gd name="connsiteX83" fmla="*/ 8681012 w 9421792"/>
              <a:gd name="connsiteY83" fmla="*/ 740780 h 5930267"/>
              <a:gd name="connsiteX84" fmla="*/ 8611564 w 9421792"/>
              <a:gd name="connsiteY84" fmla="*/ 671332 h 5930267"/>
              <a:gd name="connsiteX85" fmla="*/ 8565265 w 9421792"/>
              <a:gd name="connsiteY85" fmla="*/ 648182 h 5930267"/>
              <a:gd name="connsiteX86" fmla="*/ 8518967 w 9421792"/>
              <a:gd name="connsiteY86" fmla="*/ 601884 h 5930267"/>
              <a:gd name="connsiteX87" fmla="*/ 8310622 w 9421792"/>
              <a:gd name="connsiteY87" fmla="*/ 486137 h 5930267"/>
              <a:gd name="connsiteX88" fmla="*/ 8194876 w 9421792"/>
              <a:gd name="connsiteY88" fmla="*/ 462988 h 5930267"/>
              <a:gd name="connsiteX89" fmla="*/ 8055979 w 9421792"/>
              <a:gd name="connsiteY89" fmla="*/ 416689 h 5930267"/>
              <a:gd name="connsiteX90" fmla="*/ 7801336 w 9421792"/>
              <a:gd name="connsiteY90" fmla="*/ 324091 h 5930267"/>
              <a:gd name="connsiteX91" fmla="*/ 7477245 w 9421792"/>
              <a:gd name="connsiteY91" fmla="*/ 277793 h 5930267"/>
              <a:gd name="connsiteX92" fmla="*/ 7176303 w 9421792"/>
              <a:gd name="connsiteY92" fmla="*/ 231494 h 5930267"/>
              <a:gd name="connsiteX93" fmla="*/ 7037407 w 9421792"/>
              <a:gd name="connsiteY93" fmla="*/ 185195 h 5930267"/>
              <a:gd name="connsiteX94" fmla="*/ 6944810 w 9421792"/>
              <a:gd name="connsiteY94" fmla="*/ 162046 h 5930267"/>
              <a:gd name="connsiteX95" fmla="*/ 6898511 w 9421792"/>
              <a:gd name="connsiteY95" fmla="*/ 138896 h 5930267"/>
              <a:gd name="connsiteX96" fmla="*/ 6759615 w 9421792"/>
              <a:gd name="connsiteY96" fmla="*/ 115747 h 5930267"/>
              <a:gd name="connsiteX97" fmla="*/ 6412374 w 9421792"/>
              <a:gd name="connsiteY97" fmla="*/ 138896 h 5930267"/>
              <a:gd name="connsiteX98" fmla="*/ 6296627 w 9421792"/>
              <a:gd name="connsiteY98" fmla="*/ 162046 h 5930267"/>
              <a:gd name="connsiteX99" fmla="*/ 5810491 w 9421792"/>
              <a:gd name="connsiteY99" fmla="*/ 138896 h 5930267"/>
              <a:gd name="connsiteX100" fmla="*/ 5648445 w 9421792"/>
              <a:gd name="connsiteY100" fmla="*/ 115747 h 5930267"/>
              <a:gd name="connsiteX101" fmla="*/ 5092860 w 9421792"/>
              <a:gd name="connsiteY101" fmla="*/ 162046 h 5930267"/>
              <a:gd name="connsiteX102" fmla="*/ 4259483 w 9421792"/>
              <a:gd name="connsiteY102" fmla="*/ 185195 h 5930267"/>
              <a:gd name="connsiteX103" fmla="*/ 3171463 w 9421792"/>
              <a:gd name="connsiteY103" fmla="*/ 162046 h 5930267"/>
              <a:gd name="connsiteX104" fmla="*/ 3125164 w 9421792"/>
              <a:gd name="connsiteY104" fmla="*/ 138896 h 5930267"/>
              <a:gd name="connsiteX105" fmla="*/ 2847372 w 9421792"/>
              <a:gd name="connsiteY105" fmla="*/ 92598 h 5930267"/>
              <a:gd name="connsiteX106" fmla="*/ 2569579 w 9421792"/>
              <a:gd name="connsiteY106" fmla="*/ 69448 h 5930267"/>
              <a:gd name="connsiteX107" fmla="*/ 2222339 w 9421792"/>
              <a:gd name="connsiteY107" fmla="*/ 23150 h 5930267"/>
              <a:gd name="connsiteX108" fmla="*/ 1990845 w 9421792"/>
              <a:gd name="connsiteY108" fmla="*/ 0 h 5930267"/>
              <a:gd name="connsiteX109" fmla="*/ 1713053 w 9421792"/>
              <a:gd name="connsiteY109" fmla="*/ 23150 h 5930267"/>
              <a:gd name="connsiteX110" fmla="*/ 1504708 w 9421792"/>
              <a:gd name="connsiteY110" fmla="*/ 92598 h 5930267"/>
              <a:gd name="connsiteX111" fmla="*/ 1435260 w 9421792"/>
              <a:gd name="connsiteY111" fmla="*/ 115747 h 5930267"/>
              <a:gd name="connsiteX112" fmla="*/ 1365812 w 9421792"/>
              <a:gd name="connsiteY112" fmla="*/ 138896 h 5930267"/>
              <a:gd name="connsiteX113" fmla="*/ 1273215 w 9421792"/>
              <a:gd name="connsiteY113" fmla="*/ 162046 h 5930267"/>
              <a:gd name="connsiteX114" fmla="*/ 1226916 w 9421792"/>
              <a:gd name="connsiteY114" fmla="*/ 185195 h 5930267"/>
              <a:gd name="connsiteX115" fmla="*/ 1088020 w 9421792"/>
              <a:gd name="connsiteY115" fmla="*/ 208344 h 5930267"/>
              <a:gd name="connsiteX116" fmla="*/ 1018572 w 9421792"/>
              <a:gd name="connsiteY116" fmla="*/ 231494 h 5930267"/>
              <a:gd name="connsiteX117" fmla="*/ 787078 w 9421792"/>
              <a:gd name="connsiteY117" fmla="*/ 300942 h 5930267"/>
              <a:gd name="connsiteX118" fmla="*/ 740779 w 9421792"/>
              <a:gd name="connsiteY118" fmla="*/ 324091 h 5930267"/>
              <a:gd name="connsiteX119" fmla="*/ 555584 w 9421792"/>
              <a:gd name="connsiteY119" fmla="*/ 370390 h 5930267"/>
              <a:gd name="connsiteX120" fmla="*/ 509286 w 9421792"/>
              <a:gd name="connsiteY120" fmla="*/ 393539 h 5930267"/>
              <a:gd name="connsiteX121" fmla="*/ 393539 w 9421792"/>
              <a:gd name="connsiteY121" fmla="*/ 347241 h 5930267"/>
              <a:gd name="connsiteX0" fmla="*/ 347240 w 9421792"/>
              <a:gd name="connsiteY0" fmla="*/ 277793 h 5930267"/>
              <a:gd name="connsiteX1" fmla="*/ 347240 w 9421792"/>
              <a:gd name="connsiteY1" fmla="*/ 1296365 h 5930267"/>
              <a:gd name="connsiteX2" fmla="*/ 324091 w 9421792"/>
              <a:gd name="connsiteY2" fmla="*/ 1365813 h 5930267"/>
              <a:gd name="connsiteX3" fmla="*/ 277792 w 9421792"/>
              <a:gd name="connsiteY3" fmla="*/ 1643605 h 5930267"/>
              <a:gd name="connsiteX4" fmla="*/ 231493 w 9421792"/>
              <a:gd name="connsiteY4" fmla="*/ 1759352 h 5930267"/>
              <a:gd name="connsiteX5" fmla="*/ 208344 w 9421792"/>
              <a:gd name="connsiteY5" fmla="*/ 1805651 h 5930267"/>
              <a:gd name="connsiteX6" fmla="*/ 115746 w 9421792"/>
              <a:gd name="connsiteY6" fmla="*/ 2106593 h 5930267"/>
              <a:gd name="connsiteX7" fmla="*/ 46298 w 9421792"/>
              <a:gd name="connsiteY7" fmla="*/ 2314937 h 5930267"/>
              <a:gd name="connsiteX8" fmla="*/ 23149 w 9421792"/>
              <a:gd name="connsiteY8" fmla="*/ 2476982 h 5930267"/>
              <a:gd name="connsiteX9" fmla="*/ 0 w 9421792"/>
              <a:gd name="connsiteY9" fmla="*/ 2615879 h 5930267"/>
              <a:gd name="connsiteX10" fmla="*/ 23149 w 9421792"/>
              <a:gd name="connsiteY10" fmla="*/ 3055717 h 5930267"/>
              <a:gd name="connsiteX11" fmla="*/ 162045 w 9421792"/>
              <a:gd name="connsiteY11" fmla="*/ 3287210 h 5930267"/>
              <a:gd name="connsiteX12" fmla="*/ 254643 w 9421792"/>
              <a:gd name="connsiteY12" fmla="*/ 3426106 h 5930267"/>
              <a:gd name="connsiteX13" fmla="*/ 324091 w 9421792"/>
              <a:gd name="connsiteY13" fmla="*/ 3495555 h 5930267"/>
              <a:gd name="connsiteX14" fmla="*/ 370390 w 9421792"/>
              <a:gd name="connsiteY14" fmla="*/ 3588152 h 5930267"/>
              <a:gd name="connsiteX15" fmla="*/ 212407 w 9421792"/>
              <a:gd name="connsiteY15" fmla="*/ 4552544 h 5930267"/>
              <a:gd name="connsiteX16" fmla="*/ 733761 w 9421792"/>
              <a:gd name="connsiteY16" fmla="*/ 4763352 h 5930267"/>
              <a:gd name="connsiteX17" fmla="*/ 1157468 w 9421792"/>
              <a:gd name="connsiteY17" fmla="*/ 5023413 h 5930267"/>
              <a:gd name="connsiteX18" fmla="*/ 1180617 w 9421792"/>
              <a:gd name="connsiteY18" fmla="*/ 5069712 h 5930267"/>
              <a:gd name="connsiteX19" fmla="*/ 1203767 w 9421792"/>
              <a:gd name="connsiteY19" fmla="*/ 5139160 h 5930267"/>
              <a:gd name="connsiteX20" fmla="*/ 1250065 w 9421792"/>
              <a:gd name="connsiteY20" fmla="*/ 5185458 h 5930267"/>
              <a:gd name="connsiteX21" fmla="*/ 1296364 w 9421792"/>
              <a:gd name="connsiteY21" fmla="*/ 5324355 h 5930267"/>
              <a:gd name="connsiteX22" fmla="*/ 1342663 w 9421792"/>
              <a:gd name="connsiteY22" fmla="*/ 5463251 h 5930267"/>
              <a:gd name="connsiteX23" fmla="*/ 1365812 w 9421792"/>
              <a:gd name="connsiteY23" fmla="*/ 5509550 h 5930267"/>
              <a:gd name="connsiteX24" fmla="*/ 834486 w 9421792"/>
              <a:gd name="connsiteY24" fmla="*/ 5578998 h 5930267"/>
              <a:gd name="connsiteX25" fmla="*/ 1533891 w 9421792"/>
              <a:gd name="connsiteY25" fmla="*/ 5551170 h 5930267"/>
              <a:gd name="connsiteX26" fmla="*/ 1689903 w 9421792"/>
              <a:gd name="connsiteY26" fmla="*/ 5671595 h 5930267"/>
              <a:gd name="connsiteX27" fmla="*/ 2453833 w 9421792"/>
              <a:gd name="connsiteY27" fmla="*/ 5741043 h 5930267"/>
              <a:gd name="connsiteX28" fmla="*/ 2777924 w 9421792"/>
              <a:gd name="connsiteY28" fmla="*/ 5787342 h 5930267"/>
              <a:gd name="connsiteX29" fmla="*/ 3078865 w 9421792"/>
              <a:gd name="connsiteY29" fmla="*/ 5810491 h 5930267"/>
              <a:gd name="connsiteX30" fmla="*/ 3958541 w 9421792"/>
              <a:gd name="connsiteY30" fmla="*/ 5926238 h 5930267"/>
              <a:gd name="connsiteX31" fmla="*/ 4838217 w 9421792"/>
              <a:gd name="connsiteY31" fmla="*/ 5903089 h 5930267"/>
              <a:gd name="connsiteX32" fmla="*/ 5231757 w 9421792"/>
              <a:gd name="connsiteY32" fmla="*/ 5879939 h 5930267"/>
              <a:gd name="connsiteX33" fmla="*/ 6389225 w 9421792"/>
              <a:gd name="connsiteY33" fmla="*/ 5926238 h 5930267"/>
              <a:gd name="connsiteX34" fmla="*/ 7283677 w 9421792"/>
              <a:gd name="connsiteY34" fmla="*/ 5925253 h 5930267"/>
              <a:gd name="connsiteX35" fmla="*/ 7963382 w 9421792"/>
              <a:gd name="connsiteY35" fmla="*/ 5903089 h 5930267"/>
              <a:gd name="connsiteX36" fmla="*/ 8009681 w 9421792"/>
              <a:gd name="connsiteY36" fmla="*/ 5856790 h 5930267"/>
              <a:gd name="connsiteX37" fmla="*/ 8055979 w 9421792"/>
              <a:gd name="connsiteY37" fmla="*/ 5833641 h 5930267"/>
              <a:gd name="connsiteX38" fmla="*/ 8125427 w 9421792"/>
              <a:gd name="connsiteY38" fmla="*/ 5787342 h 5930267"/>
              <a:gd name="connsiteX39" fmla="*/ 8194876 w 9421792"/>
              <a:gd name="connsiteY39" fmla="*/ 5717894 h 5930267"/>
              <a:gd name="connsiteX40" fmla="*/ 8218025 w 9421792"/>
              <a:gd name="connsiteY40" fmla="*/ 5694744 h 5930267"/>
              <a:gd name="connsiteX41" fmla="*/ 8264324 w 9421792"/>
              <a:gd name="connsiteY41" fmla="*/ 5648446 h 5930267"/>
              <a:gd name="connsiteX42" fmla="*/ 8287473 w 9421792"/>
              <a:gd name="connsiteY42" fmla="*/ 5578998 h 5930267"/>
              <a:gd name="connsiteX43" fmla="*/ 8310622 w 9421792"/>
              <a:gd name="connsiteY43" fmla="*/ 5555848 h 5930267"/>
              <a:gd name="connsiteX44" fmla="*/ 8380071 w 9421792"/>
              <a:gd name="connsiteY44" fmla="*/ 5463251 h 5930267"/>
              <a:gd name="connsiteX45" fmla="*/ 8333772 w 9421792"/>
              <a:gd name="connsiteY45" fmla="*/ 5301205 h 5930267"/>
              <a:gd name="connsiteX46" fmla="*/ 8287473 w 9421792"/>
              <a:gd name="connsiteY46" fmla="*/ 5208608 h 5930267"/>
              <a:gd name="connsiteX47" fmla="*/ 8333772 w 9421792"/>
              <a:gd name="connsiteY47" fmla="*/ 4953965 h 5930267"/>
              <a:gd name="connsiteX48" fmla="*/ 8356921 w 9421792"/>
              <a:gd name="connsiteY48" fmla="*/ 4907666 h 5930267"/>
              <a:gd name="connsiteX49" fmla="*/ 8403220 w 9421792"/>
              <a:gd name="connsiteY49" fmla="*/ 4699322 h 5930267"/>
              <a:gd name="connsiteX50" fmla="*/ 8449519 w 9421792"/>
              <a:gd name="connsiteY50" fmla="*/ 4421529 h 5930267"/>
              <a:gd name="connsiteX51" fmla="*/ 8518967 w 9421792"/>
              <a:gd name="connsiteY51" fmla="*/ 4375231 h 5930267"/>
              <a:gd name="connsiteX52" fmla="*/ 8542116 w 9421792"/>
              <a:gd name="connsiteY52" fmla="*/ 4352081 h 5930267"/>
              <a:gd name="connsiteX53" fmla="*/ 8657863 w 9421792"/>
              <a:gd name="connsiteY53" fmla="*/ 4305782 h 5930267"/>
              <a:gd name="connsiteX54" fmla="*/ 8750460 w 9421792"/>
              <a:gd name="connsiteY54" fmla="*/ 4259484 h 5930267"/>
              <a:gd name="connsiteX55" fmla="*/ 8796759 w 9421792"/>
              <a:gd name="connsiteY55" fmla="*/ 4236334 h 5930267"/>
              <a:gd name="connsiteX56" fmla="*/ 8889357 w 9421792"/>
              <a:gd name="connsiteY56" fmla="*/ 4166886 h 5930267"/>
              <a:gd name="connsiteX57" fmla="*/ 8981954 w 9421792"/>
              <a:gd name="connsiteY57" fmla="*/ 4074289 h 5930267"/>
              <a:gd name="connsiteX58" fmla="*/ 9005103 w 9421792"/>
              <a:gd name="connsiteY58" fmla="*/ 4051139 h 5930267"/>
              <a:gd name="connsiteX59" fmla="*/ 9028253 w 9421792"/>
              <a:gd name="connsiteY59" fmla="*/ 3981691 h 5930267"/>
              <a:gd name="connsiteX60" fmla="*/ 9120850 w 9421792"/>
              <a:gd name="connsiteY60" fmla="*/ 3819646 h 5930267"/>
              <a:gd name="connsiteX61" fmla="*/ 9144000 w 9421792"/>
              <a:gd name="connsiteY61" fmla="*/ 3727048 h 5930267"/>
              <a:gd name="connsiteX62" fmla="*/ 9190298 w 9421792"/>
              <a:gd name="connsiteY62" fmla="*/ 3634451 h 5930267"/>
              <a:gd name="connsiteX63" fmla="*/ 9213448 w 9421792"/>
              <a:gd name="connsiteY63" fmla="*/ 3588152 h 5930267"/>
              <a:gd name="connsiteX64" fmla="*/ 9236597 w 9421792"/>
              <a:gd name="connsiteY64" fmla="*/ 3518704 h 5930267"/>
              <a:gd name="connsiteX65" fmla="*/ 9259746 w 9421792"/>
              <a:gd name="connsiteY65" fmla="*/ 3472405 h 5930267"/>
              <a:gd name="connsiteX66" fmla="*/ 9306045 w 9421792"/>
              <a:gd name="connsiteY66" fmla="*/ 3356658 h 5930267"/>
              <a:gd name="connsiteX67" fmla="*/ 9329195 w 9421792"/>
              <a:gd name="connsiteY67" fmla="*/ 3264061 h 5930267"/>
              <a:gd name="connsiteX68" fmla="*/ 9352344 w 9421792"/>
              <a:gd name="connsiteY68" fmla="*/ 3194613 h 5930267"/>
              <a:gd name="connsiteX69" fmla="*/ 9375493 w 9421792"/>
              <a:gd name="connsiteY69" fmla="*/ 3078866 h 5930267"/>
              <a:gd name="connsiteX70" fmla="*/ 9421792 w 9421792"/>
              <a:gd name="connsiteY70" fmla="*/ 2754775 h 5930267"/>
              <a:gd name="connsiteX71" fmla="*/ 9398643 w 9421792"/>
              <a:gd name="connsiteY71" fmla="*/ 1412112 h 5930267"/>
              <a:gd name="connsiteX72" fmla="*/ 9375493 w 9421792"/>
              <a:gd name="connsiteY72" fmla="*/ 1388962 h 5930267"/>
              <a:gd name="connsiteX73" fmla="*/ 9329195 w 9421792"/>
              <a:gd name="connsiteY73" fmla="*/ 1319514 h 5930267"/>
              <a:gd name="connsiteX74" fmla="*/ 9144000 w 9421792"/>
              <a:gd name="connsiteY74" fmla="*/ 1180618 h 5930267"/>
              <a:gd name="connsiteX75" fmla="*/ 9097701 w 9421792"/>
              <a:gd name="connsiteY75" fmla="*/ 1134319 h 5930267"/>
              <a:gd name="connsiteX76" fmla="*/ 9051402 w 9421792"/>
              <a:gd name="connsiteY76" fmla="*/ 1088020 h 5930267"/>
              <a:gd name="connsiteX77" fmla="*/ 9005103 w 9421792"/>
              <a:gd name="connsiteY77" fmla="*/ 1064871 h 5930267"/>
              <a:gd name="connsiteX78" fmla="*/ 8889357 w 9421792"/>
              <a:gd name="connsiteY78" fmla="*/ 925975 h 5930267"/>
              <a:gd name="connsiteX79" fmla="*/ 8796759 w 9421792"/>
              <a:gd name="connsiteY79" fmla="*/ 833377 h 5930267"/>
              <a:gd name="connsiteX80" fmla="*/ 8750460 w 9421792"/>
              <a:gd name="connsiteY80" fmla="*/ 787079 h 5930267"/>
              <a:gd name="connsiteX81" fmla="*/ 8727311 w 9421792"/>
              <a:gd name="connsiteY81" fmla="*/ 763929 h 5930267"/>
              <a:gd name="connsiteX82" fmla="*/ 8681012 w 9421792"/>
              <a:gd name="connsiteY82" fmla="*/ 740780 h 5930267"/>
              <a:gd name="connsiteX83" fmla="*/ 8611564 w 9421792"/>
              <a:gd name="connsiteY83" fmla="*/ 671332 h 5930267"/>
              <a:gd name="connsiteX84" fmla="*/ 8565265 w 9421792"/>
              <a:gd name="connsiteY84" fmla="*/ 648182 h 5930267"/>
              <a:gd name="connsiteX85" fmla="*/ 8518967 w 9421792"/>
              <a:gd name="connsiteY85" fmla="*/ 601884 h 5930267"/>
              <a:gd name="connsiteX86" fmla="*/ 8310622 w 9421792"/>
              <a:gd name="connsiteY86" fmla="*/ 486137 h 5930267"/>
              <a:gd name="connsiteX87" fmla="*/ 8194876 w 9421792"/>
              <a:gd name="connsiteY87" fmla="*/ 462988 h 5930267"/>
              <a:gd name="connsiteX88" fmla="*/ 8055979 w 9421792"/>
              <a:gd name="connsiteY88" fmla="*/ 416689 h 5930267"/>
              <a:gd name="connsiteX89" fmla="*/ 7801336 w 9421792"/>
              <a:gd name="connsiteY89" fmla="*/ 324091 h 5930267"/>
              <a:gd name="connsiteX90" fmla="*/ 7477245 w 9421792"/>
              <a:gd name="connsiteY90" fmla="*/ 277793 h 5930267"/>
              <a:gd name="connsiteX91" fmla="*/ 7176303 w 9421792"/>
              <a:gd name="connsiteY91" fmla="*/ 231494 h 5930267"/>
              <a:gd name="connsiteX92" fmla="*/ 7037407 w 9421792"/>
              <a:gd name="connsiteY92" fmla="*/ 185195 h 5930267"/>
              <a:gd name="connsiteX93" fmla="*/ 6944810 w 9421792"/>
              <a:gd name="connsiteY93" fmla="*/ 162046 h 5930267"/>
              <a:gd name="connsiteX94" fmla="*/ 6898511 w 9421792"/>
              <a:gd name="connsiteY94" fmla="*/ 138896 h 5930267"/>
              <a:gd name="connsiteX95" fmla="*/ 6759615 w 9421792"/>
              <a:gd name="connsiteY95" fmla="*/ 115747 h 5930267"/>
              <a:gd name="connsiteX96" fmla="*/ 6412374 w 9421792"/>
              <a:gd name="connsiteY96" fmla="*/ 138896 h 5930267"/>
              <a:gd name="connsiteX97" fmla="*/ 6296627 w 9421792"/>
              <a:gd name="connsiteY97" fmla="*/ 162046 h 5930267"/>
              <a:gd name="connsiteX98" fmla="*/ 5810491 w 9421792"/>
              <a:gd name="connsiteY98" fmla="*/ 138896 h 5930267"/>
              <a:gd name="connsiteX99" fmla="*/ 5648445 w 9421792"/>
              <a:gd name="connsiteY99" fmla="*/ 115747 h 5930267"/>
              <a:gd name="connsiteX100" fmla="*/ 5092860 w 9421792"/>
              <a:gd name="connsiteY100" fmla="*/ 162046 h 5930267"/>
              <a:gd name="connsiteX101" fmla="*/ 4259483 w 9421792"/>
              <a:gd name="connsiteY101" fmla="*/ 185195 h 5930267"/>
              <a:gd name="connsiteX102" fmla="*/ 3171463 w 9421792"/>
              <a:gd name="connsiteY102" fmla="*/ 162046 h 5930267"/>
              <a:gd name="connsiteX103" fmla="*/ 3125164 w 9421792"/>
              <a:gd name="connsiteY103" fmla="*/ 138896 h 5930267"/>
              <a:gd name="connsiteX104" fmla="*/ 2847372 w 9421792"/>
              <a:gd name="connsiteY104" fmla="*/ 92598 h 5930267"/>
              <a:gd name="connsiteX105" fmla="*/ 2569579 w 9421792"/>
              <a:gd name="connsiteY105" fmla="*/ 69448 h 5930267"/>
              <a:gd name="connsiteX106" fmla="*/ 2222339 w 9421792"/>
              <a:gd name="connsiteY106" fmla="*/ 23150 h 5930267"/>
              <a:gd name="connsiteX107" fmla="*/ 1990845 w 9421792"/>
              <a:gd name="connsiteY107" fmla="*/ 0 h 5930267"/>
              <a:gd name="connsiteX108" fmla="*/ 1713053 w 9421792"/>
              <a:gd name="connsiteY108" fmla="*/ 23150 h 5930267"/>
              <a:gd name="connsiteX109" fmla="*/ 1504708 w 9421792"/>
              <a:gd name="connsiteY109" fmla="*/ 92598 h 5930267"/>
              <a:gd name="connsiteX110" fmla="*/ 1435260 w 9421792"/>
              <a:gd name="connsiteY110" fmla="*/ 115747 h 5930267"/>
              <a:gd name="connsiteX111" fmla="*/ 1365812 w 9421792"/>
              <a:gd name="connsiteY111" fmla="*/ 138896 h 5930267"/>
              <a:gd name="connsiteX112" fmla="*/ 1273215 w 9421792"/>
              <a:gd name="connsiteY112" fmla="*/ 162046 h 5930267"/>
              <a:gd name="connsiteX113" fmla="*/ 1226916 w 9421792"/>
              <a:gd name="connsiteY113" fmla="*/ 185195 h 5930267"/>
              <a:gd name="connsiteX114" fmla="*/ 1088020 w 9421792"/>
              <a:gd name="connsiteY114" fmla="*/ 208344 h 5930267"/>
              <a:gd name="connsiteX115" fmla="*/ 1018572 w 9421792"/>
              <a:gd name="connsiteY115" fmla="*/ 231494 h 5930267"/>
              <a:gd name="connsiteX116" fmla="*/ 787078 w 9421792"/>
              <a:gd name="connsiteY116" fmla="*/ 300942 h 5930267"/>
              <a:gd name="connsiteX117" fmla="*/ 740779 w 9421792"/>
              <a:gd name="connsiteY117" fmla="*/ 324091 h 5930267"/>
              <a:gd name="connsiteX118" fmla="*/ 555584 w 9421792"/>
              <a:gd name="connsiteY118" fmla="*/ 370390 h 5930267"/>
              <a:gd name="connsiteX119" fmla="*/ 509286 w 9421792"/>
              <a:gd name="connsiteY119" fmla="*/ 393539 h 5930267"/>
              <a:gd name="connsiteX120" fmla="*/ 393539 w 9421792"/>
              <a:gd name="connsiteY120" fmla="*/ 347241 h 5930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9421792" h="5930267">
                <a:moveTo>
                  <a:pt x="347240" y="277793"/>
                </a:moveTo>
                <a:cubicBezTo>
                  <a:pt x="443486" y="662766"/>
                  <a:pt x="388556" y="408067"/>
                  <a:pt x="347240" y="1296365"/>
                </a:cubicBezTo>
                <a:cubicBezTo>
                  <a:pt x="346106" y="1320740"/>
                  <a:pt x="328877" y="1341885"/>
                  <a:pt x="324091" y="1365813"/>
                </a:cubicBezTo>
                <a:cubicBezTo>
                  <a:pt x="305681" y="1457865"/>
                  <a:pt x="312656" y="1556445"/>
                  <a:pt x="277792" y="1643605"/>
                </a:cubicBezTo>
                <a:cubicBezTo>
                  <a:pt x="262359" y="1682187"/>
                  <a:pt x="247862" y="1721157"/>
                  <a:pt x="231493" y="1759352"/>
                </a:cubicBezTo>
                <a:cubicBezTo>
                  <a:pt x="224696" y="1775211"/>
                  <a:pt x="214402" y="1789495"/>
                  <a:pt x="208344" y="1805651"/>
                </a:cubicBezTo>
                <a:cubicBezTo>
                  <a:pt x="155141" y="1947525"/>
                  <a:pt x="162950" y="1955540"/>
                  <a:pt x="115746" y="2106593"/>
                </a:cubicBezTo>
                <a:cubicBezTo>
                  <a:pt x="93911" y="2176465"/>
                  <a:pt x="69447" y="2245489"/>
                  <a:pt x="46298" y="2314937"/>
                </a:cubicBezTo>
                <a:cubicBezTo>
                  <a:pt x="38582" y="2368952"/>
                  <a:pt x="31446" y="2423053"/>
                  <a:pt x="23149" y="2476982"/>
                </a:cubicBezTo>
                <a:cubicBezTo>
                  <a:pt x="16012" y="2523374"/>
                  <a:pt x="0" y="2568941"/>
                  <a:pt x="0" y="2615879"/>
                </a:cubicBezTo>
                <a:cubicBezTo>
                  <a:pt x="0" y="2762695"/>
                  <a:pt x="4939" y="2910035"/>
                  <a:pt x="23149" y="3055717"/>
                </a:cubicBezTo>
                <a:cubicBezTo>
                  <a:pt x="36930" y="3165962"/>
                  <a:pt x="103974" y="3200103"/>
                  <a:pt x="162045" y="3287210"/>
                </a:cubicBezTo>
                <a:cubicBezTo>
                  <a:pt x="274160" y="3455383"/>
                  <a:pt x="148490" y="3319955"/>
                  <a:pt x="254643" y="3426106"/>
                </a:cubicBezTo>
                <a:cubicBezTo>
                  <a:pt x="347234" y="3611293"/>
                  <a:pt x="200633" y="3341233"/>
                  <a:pt x="324091" y="3495555"/>
                </a:cubicBezTo>
                <a:cubicBezTo>
                  <a:pt x="345649" y="3522502"/>
                  <a:pt x="389004" y="3411987"/>
                  <a:pt x="370390" y="3588152"/>
                </a:cubicBezTo>
                <a:cubicBezTo>
                  <a:pt x="351776" y="3764317"/>
                  <a:pt x="151845" y="4356677"/>
                  <a:pt x="212407" y="4552544"/>
                </a:cubicBezTo>
                <a:cubicBezTo>
                  <a:pt x="272969" y="4748411"/>
                  <a:pt x="614833" y="4762039"/>
                  <a:pt x="733761" y="4763352"/>
                </a:cubicBezTo>
                <a:cubicBezTo>
                  <a:pt x="891271" y="4841830"/>
                  <a:pt x="1082992" y="4972353"/>
                  <a:pt x="1157468" y="5023413"/>
                </a:cubicBezTo>
                <a:cubicBezTo>
                  <a:pt x="1231944" y="5074473"/>
                  <a:pt x="1174209" y="5053692"/>
                  <a:pt x="1180617" y="5069712"/>
                </a:cubicBezTo>
                <a:cubicBezTo>
                  <a:pt x="1189680" y="5092368"/>
                  <a:pt x="1191212" y="5118236"/>
                  <a:pt x="1203767" y="5139160"/>
                </a:cubicBezTo>
                <a:cubicBezTo>
                  <a:pt x="1214996" y="5157875"/>
                  <a:pt x="1234632" y="5170025"/>
                  <a:pt x="1250065" y="5185458"/>
                </a:cubicBezTo>
                <a:cubicBezTo>
                  <a:pt x="1311861" y="5432635"/>
                  <a:pt x="1240298" y="5174845"/>
                  <a:pt x="1296364" y="5324355"/>
                </a:cubicBezTo>
                <a:cubicBezTo>
                  <a:pt x="1313500" y="5370051"/>
                  <a:pt x="1320838" y="5419600"/>
                  <a:pt x="1342663" y="5463251"/>
                </a:cubicBezTo>
                <a:cubicBezTo>
                  <a:pt x="1350379" y="5478684"/>
                  <a:pt x="1450508" y="5490259"/>
                  <a:pt x="1365812" y="5509550"/>
                </a:cubicBezTo>
                <a:cubicBezTo>
                  <a:pt x="1281116" y="5528841"/>
                  <a:pt x="806473" y="5572061"/>
                  <a:pt x="834486" y="5578998"/>
                </a:cubicBezTo>
                <a:cubicBezTo>
                  <a:pt x="862499" y="5585935"/>
                  <a:pt x="1391322" y="5535737"/>
                  <a:pt x="1533891" y="5551170"/>
                </a:cubicBezTo>
                <a:cubicBezTo>
                  <a:pt x="1676460" y="5566603"/>
                  <a:pt x="1628171" y="5663879"/>
                  <a:pt x="1689903" y="5671595"/>
                </a:cubicBezTo>
                <a:cubicBezTo>
                  <a:pt x="1888889" y="5870573"/>
                  <a:pt x="1682026" y="5673929"/>
                  <a:pt x="2453833" y="5741043"/>
                </a:cubicBezTo>
                <a:cubicBezTo>
                  <a:pt x="2562550" y="5750497"/>
                  <a:pt x="2669464" y="5775291"/>
                  <a:pt x="2777924" y="5787342"/>
                </a:cubicBezTo>
                <a:cubicBezTo>
                  <a:pt x="2877919" y="5798453"/>
                  <a:pt x="2978995" y="5798312"/>
                  <a:pt x="3078865" y="5810491"/>
                </a:cubicBezTo>
                <a:cubicBezTo>
                  <a:pt x="4494218" y="5983095"/>
                  <a:pt x="3264567" y="5856841"/>
                  <a:pt x="3958541" y="5926238"/>
                </a:cubicBezTo>
                <a:lnTo>
                  <a:pt x="4838217" y="5903089"/>
                </a:lnTo>
                <a:cubicBezTo>
                  <a:pt x="4969537" y="5898314"/>
                  <a:pt x="5100365" y="5877978"/>
                  <a:pt x="5231757" y="5879939"/>
                </a:cubicBezTo>
                <a:cubicBezTo>
                  <a:pt x="5617845" y="5885701"/>
                  <a:pt x="6003402" y="5910805"/>
                  <a:pt x="6389225" y="5926238"/>
                </a:cubicBezTo>
                <a:cubicBezTo>
                  <a:pt x="6731212" y="5933790"/>
                  <a:pt x="7021318" y="5929111"/>
                  <a:pt x="7283677" y="5925253"/>
                </a:cubicBezTo>
                <a:cubicBezTo>
                  <a:pt x="7546036" y="5921395"/>
                  <a:pt x="7842381" y="5914500"/>
                  <a:pt x="7963382" y="5903089"/>
                </a:cubicBezTo>
                <a:cubicBezTo>
                  <a:pt x="7978815" y="5887656"/>
                  <a:pt x="7992221" y="5869885"/>
                  <a:pt x="8009681" y="5856790"/>
                </a:cubicBezTo>
                <a:cubicBezTo>
                  <a:pt x="8023484" y="5846437"/>
                  <a:pt x="8041184" y="5842518"/>
                  <a:pt x="8055979" y="5833641"/>
                </a:cubicBezTo>
                <a:cubicBezTo>
                  <a:pt x="8079836" y="5819327"/>
                  <a:pt x="8104053" y="5805153"/>
                  <a:pt x="8125427" y="5787342"/>
                </a:cubicBezTo>
                <a:cubicBezTo>
                  <a:pt x="8150577" y="5766383"/>
                  <a:pt x="8171726" y="5741044"/>
                  <a:pt x="8194876" y="5717894"/>
                </a:cubicBezTo>
                <a:lnTo>
                  <a:pt x="8218025" y="5694744"/>
                </a:lnTo>
                <a:lnTo>
                  <a:pt x="8264324" y="5648446"/>
                </a:lnTo>
                <a:cubicBezTo>
                  <a:pt x="8272040" y="5625297"/>
                  <a:pt x="8276561" y="5600823"/>
                  <a:pt x="8287473" y="5578998"/>
                </a:cubicBezTo>
                <a:cubicBezTo>
                  <a:pt x="8292353" y="5569237"/>
                  <a:pt x="8304074" y="5564578"/>
                  <a:pt x="8310622" y="5555848"/>
                </a:cubicBezTo>
                <a:cubicBezTo>
                  <a:pt x="8389143" y="5451152"/>
                  <a:pt x="8326983" y="5516337"/>
                  <a:pt x="8380071" y="5463251"/>
                </a:cubicBezTo>
                <a:cubicBezTo>
                  <a:pt x="8364638" y="5409236"/>
                  <a:pt x="8352970" y="5354000"/>
                  <a:pt x="8333772" y="5301205"/>
                </a:cubicBezTo>
                <a:cubicBezTo>
                  <a:pt x="8321979" y="5268774"/>
                  <a:pt x="8287473" y="5208608"/>
                  <a:pt x="8287473" y="5208608"/>
                </a:cubicBezTo>
                <a:cubicBezTo>
                  <a:pt x="8302906" y="5123727"/>
                  <a:pt x="8314373" y="5038028"/>
                  <a:pt x="8333772" y="4953965"/>
                </a:cubicBezTo>
                <a:cubicBezTo>
                  <a:pt x="8337652" y="4937152"/>
                  <a:pt x="8351465" y="4924035"/>
                  <a:pt x="8356921" y="4907666"/>
                </a:cubicBezTo>
                <a:cubicBezTo>
                  <a:pt x="8371416" y="4864183"/>
                  <a:pt x="8396338" y="4738321"/>
                  <a:pt x="8403220" y="4699322"/>
                </a:cubicBezTo>
                <a:cubicBezTo>
                  <a:pt x="8419534" y="4606875"/>
                  <a:pt x="8371410" y="4473601"/>
                  <a:pt x="8449519" y="4421529"/>
                </a:cubicBezTo>
                <a:cubicBezTo>
                  <a:pt x="8472668" y="4406096"/>
                  <a:pt x="8496709" y="4391924"/>
                  <a:pt x="8518967" y="4375231"/>
                </a:cubicBezTo>
                <a:cubicBezTo>
                  <a:pt x="8527697" y="4368683"/>
                  <a:pt x="8532355" y="4356961"/>
                  <a:pt x="8542116" y="4352081"/>
                </a:cubicBezTo>
                <a:cubicBezTo>
                  <a:pt x="8579283" y="4333497"/>
                  <a:pt x="8619890" y="4322659"/>
                  <a:pt x="8657863" y="4305782"/>
                </a:cubicBezTo>
                <a:cubicBezTo>
                  <a:pt x="8689398" y="4291767"/>
                  <a:pt x="8719594" y="4274917"/>
                  <a:pt x="8750460" y="4259484"/>
                </a:cubicBezTo>
                <a:cubicBezTo>
                  <a:pt x="8765893" y="4251767"/>
                  <a:pt x="8784558" y="4248535"/>
                  <a:pt x="8796759" y="4236334"/>
                </a:cubicBezTo>
                <a:cubicBezTo>
                  <a:pt x="9021789" y="4011308"/>
                  <a:pt x="8691881" y="4331450"/>
                  <a:pt x="8889357" y="4166886"/>
                </a:cubicBezTo>
                <a:cubicBezTo>
                  <a:pt x="8922890" y="4138941"/>
                  <a:pt x="8951088" y="4105155"/>
                  <a:pt x="8981954" y="4074289"/>
                </a:cubicBezTo>
                <a:lnTo>
                  <a:pt x="9005103" y="4051139"/>
                </a:lnTo>
                <a:cubicBezTo>
                  <a:pt x="9012820" y="4027990"/>
                  <a:pt x="9017340" y="4003516"/>
                  <a:pt x="9028253" y="3981691"/>
                </a:cubicBezTo>
                <a:cubicBezTo>
                  <a:pt x="9095416" y="3847367"/>
                  <a:pt x="9059974" y="3981982"/>
                  <a:pt x="9120850" y="3819646"/>
                </a:cubicBezTo>
                <a:cubicBezTo>
                  <a:pt x="9132021" y="3789856"/>
                  <a:pt x="9132829" y="3756838"/>
                  <a:pt x="9144000" y="3727048"/>
                </a:cubicBezTo>
                <a:cubicBezTo>
                  <a:pt x="9156117" y="3694736"/>
                  <a:pt x="9174865" y="3665317"/>
                  <a:pt x="9190298" y="3634451"/>
                </a:cubicBezTo>
                <a:cubicBezTo>
                  <a:pt x="9198015" y="3619018"/>
                  <a:pt x="9207992" y="3604521"/>
                  <a:pt x="9213448" y="3588152"/>
                </a:cubicBezTo>
                <a:cubicBezTo>
                  <a:pt x="9221164" y="3565003"/>
                  <a:pt x="9227535" y="3541360"/>
                  <a:pt x="9236597" y="3518704"/>
                </a:cubicBezTo>
                <a:cubicBezTo>
                  <a:pt x="9243005" y="3502684"/>
                  <a:pt x="9254290" y="3488774"/>
                  <a:pt x="9259746" y="3472405"/>
                </a:cubicBezTo>
                <a:cubicBezTo>
                  <a:pt x="9298440" y="3356323"/>
                  <a:pt x="9255976" y="3406730"/>
                  <a:pt x="9306045" y="3356658"/>
                </a:cubicBezTo>
                <a:cubicBezTo>
                  <a:pt x="9313762" y="3325792"/>
                  <a:pt x="9320454" y="3294652"/>
                  <a:pt x="9329195" y="3264061"/>
                </a:cubicBezTo>
                <a:cubicBezTo>
                  <a:pt x="9335899" y="3240598"/>
                  <a:pt x="9346426" y="3218286"/>
                  <a:pt x="9352344" y="3194613"/>
                </a:cubicBezTo>
                <a:cubicBezTo>
                  <a:pt x="9361887" y="3156441"/>
                  <a:pt x="9368454" y="3117578"/>
                  <a:pt x="9375493" y="3078866"/>
                </a:cubicBezTo>
                <a:cubicBezTo>
                  <a:pt x="9402198" y="2931991"/>
                  <a:pt x="9401666" y="2915784"/>
                  <a:pt x="9421792" y="2754775"/>
                </a:cubicBezTo>
                <a:cubicBezTo>
                  <a:pt x="9414076" y="2307221"/>
                  <a:pt x="9413808" y="1859476"/>
                  <a:pt x="9398643" y="1412112"/>
                </a:cubicBezTo>
                <a:cubicBezTo>
                  <a:pt x="9398273" y="1401205"/>
                  <a:pt x="9382041" y="1397692"/>
                  <a:pt x="9375493" y="1388962"/>
                </a:cubicBezTo>
                <a:cubicBezTo>
                  <a:pt x="9358800" y="1366704"/>
                  <a:pt x="9348868" y="1339187"/>
                  <a:pt x="9329195" y="1319514"/>
                </a:cubicBezTo>
                <a:cubicBezTo>
                  <a:pt x="8928472" y="918791"/>
                  <a:pt x="9315367" y="1309144"/>
                  <a:pt x="9144000" y="1180618"/>
                </a:cubicBezTo>
                <a:cubicBezTo>
                  <a:pt x="9126540" y="1167523"/>
                  <a:pt x="9113134" y="1149752"/>
                  <a:pt x="9097701" y="1134319"/>
                </a:cubicBezTo>
                <a:cubicBezTo>
                  <a:pt x="9082268" y="1118886"/>
                  <a:pt x="9070923" y="1097781"/>
                  <a:pt x="9051402" y="1088020"/>
                </a:cubicBezTo>
                <a:lnTo>
                  <a:pt x="9005103" y="1064871"/>
                </a:lnTo>
                <a:cubicBezTo>
                  <a:pt x="8962433" y="979530"/>
                  <a:pt x="8994155" y="1030773"/>
                  <a:pt x="8889357" y="925975"/>
                </a:cubicBezTo>
                <a:lnTo>
                  <a:pt x="8796759" y="833377"/>
                </a:lnTo>
                <a:lnTo>
                  <a:pt x="8750460" y="787079"/>
                </a:lnTo>
                <a:cubicBezTo>
                  <a:pt x="8742743" y="779362"/>
                  <a:pt x="8737072" y="768809"/>
                  <a:pt x="8727311" y="763929"/>
                </a:cubicBezTo>
                <a:lnTo>
                  <a:pt x="8681012" y="740780"/>
                </a:lnTo>
                <a:cubicBezTo>
                  <a:pt x="8657863" y="717631"/>
                  <a:pt x="8640846" y="685973"/>
                  <a:pt x="8611564" y="671332"/>
                </a:cubicBezTo>
                <a:cubicBezTo>
                  <a:pt x="8596131" y="663615"/>
                  <a:pt x="8579069" y="658535"/>
                  <a:pt x="8565265" y="648182"/>
                </a:cubicBezTo>
                <a:cubicBezTo>
                  <a:pt x="8547805" y="635087"/>
                  <a:pt x="8536010" y="615518"/>
                  <a:pt x="8518967" y="601884"/>
                </a:cubicBezTo>
                <a:cubicBezTo>
                  <a:pt x="8475467" y="567084"/>
                  <a:pt x="8345995" y="493211"/>
                  <a:pt x="8310622" y="486137"/>
                </a:cubicBezTo>
                <a:lnTo>
                  <a:pt x="8194876" y="462988"/>
                </a:lnTo>
                <a:cubicBezTo>
                  <a:pt x="8090472" y="410785"/>
                  <a:pt x="8219985" y="471358"/>
                  <a:pt x="8055979" y="416689"/>
                </a:cubicBezTo>
                <a:cubicBezTo>
                  <a:pt x="7966217" y="386768"/>
                  <a:pt x="7895920" y="343008"/>
                  <a:pt x="7801336" y="324091"/>
                </a:cubicBezTo>
                <a:cubicBezTo>
                  <a:pt x="7694328" y="302690"/>
                  <a:pt x="7584887" y="295734"/>
                  <a:pt x="7477245" y="277793"/>
                </a:cubicBezTo>
                <a:cubicBezTo>
                  <a:pt x="7284528" y="245673"/>
                  <a:pt x="7384815" y="261281"/>
                  <a:pt x="7176303" y="231494"/>
                </a:cubicBezTo>
                <a:cubicBezTo>
                  <a:pt x="7130004" y="216061"/>
                  <a:pt x="7084152" y="199218"/>
                  <a:pt x="7037407" y="185195"/>
                </a:cubicBezTo>
                <a:cubicBezTo>
                  <a:pt x="7006933" y="176053"/>
                  <a:pt x="6974993" y="172107"/>
                  <a:pt x="6944810" y="162046"/>
                </a:cubicBezTo>
                <a:cubicBezTo>
                  <a:pt x="6928441" y="156590"/>
                  <a:pt x="6915251" y="143081"/>
                  <a:pt x="6898511" y="138896"/>
                </a:cubicBezTo>
                <a:cubicBezTo>
                  <a:pt x="6852975" y="127512"/>
                  <a:pt x="6805914" y="123463"/>
                  <a:pt x="6759615" y="115747"/>
                </a:cubicBezTo>
                <a:cubicBezTo>
                  <a:pt x="6643868" y="123463"/>
                  <a:pt x="6527802" y="127353"/>
                  <a:pt x="6412374" y="138896"/>
                </a:cubicBezTo>
                <a:cubicBezTo>
                  <a:pt x="6373223" y="142811"/>
                  <a:pt x="6335973" y="162046"/>
                  <a:pt x="6296627" y="162046"/>
                </a:cubicBezTo>
                <a:cubicBezTo>
                  <a:pt x="6134398" y="162046"/>
                  <a:pt x="5972536" y="146613"/>
                  <a:pt x="5810491" y="138896"/>
                </a:cubicBezTo>
                <a:cubicBezTo>
                  <a:pt x="5756476" y="131180"/>
                  <a:pt x="5703009" y="115747"/>
                  <a:pt x="5648445" y="115747"/>
                </a:cubicBezTo>
                <a:cubicBezTo>
                  <a:pt x="5290523" y="115747"/>
                  <a:pt x="5400959" y="148650"/>
                  <a:pt x="5092860" y="162046"/>
                </a:cubicBezTo>
                <a:cubicBezTo>
                  <a:pt x="4815223" y="174117"/>
                  <a:pt x="4537275" y="177479"/>
                  <a:pt x="4259483" y="185195"/>
                </a:cubicBezTo>
                <a:lnTo>
                  <a:pt x="3171463" y="162046"/>
                </a:lnTo>
                <a:cubicBezTo>
                  <a:pt x="3154223" y="161342"/>
                  <a:pt x="3141755" y="143636"/>
                  <a:pt x="3125164" y="138896"/>
                </a:cubicBezTo>
                <a:cubicBezTo>
                  <a:pt x="3066505" y="122136"/>
                  <a:pt x="2895005" y="97612"/>
                  <a:pt x="2847372" y="92598"/>
                </a:cubicBezTo>
                <a:cubicBezTo>
                  <a:pt x="2754964" y="82871"/>
                  <a:pt x="2662037" y="78694"/>
                  <a:pt x="2569579" y="69448"/>
                </a:cubicBezTo>
                <a:cubicBezTo>
                  <a:pt x="2305048" y="42995"/>
                  <a:pt x="2468067" y="52059"/>
                  <a:pt x="2222339" y="23150"/>
                </a:cubicBezTo>
                <a:cubicBezTo>
                  <a:pt x="2145321" y="14089"/>
                  <a:pt x="2068010" y="7717"/>
                  <a:pt x="1990845" y="0"/>
                </a:cubicBezTo>
                <a:cubicBezTo>
                  <a:pt x="1898248" y="7717"/>
                  <a:pt x="1804707" y="7874"/>
                  <a:pt x="1713053" y="23150"/>
                </a:cubicBezTo>
                <a:cubicBezTo>
                  <a:pt x="1713042" y="23152"/>
                  <a:pt x="1539437" y="81022"/>
                  <a:pt x="1504708" y="92598"/>
                </a:cubicBezTo>
                <a:lnTo>
                  <a:pt x="1435260" y="115747"/>
                </a:lnTo>
                <a:cubicBezTo>
                  <a:pt x="1412111" y="123463"/>
                  <a:pt x="1389485" y="132978"/>
                  <a:pt x="1365812" y="138896"/>
                </a:cubicBezTo>
                <a:cubicBezTo>
                  <a:pt x="1334946" y="146613"/>
                  <a:pt x="1303398" y="151985"/>
                  <a:pt x="1273215" y="162046"/>
                </a:cubicBezTo>
                <a:cubicBezTo>
                  <a:pt x="1256846" y="167502"/>
                  <a:pt x="1243655" y="181010"/>
                  <a:pt x="1226916" y="185195"/>
                </a:cubicBezTo>
                <a:cubicBezTo>
                  <a:pt x="1181380" y="196579"/>
                  <a:pt x="1134319" y="200628"/>
                  <a:pt x="1088020" y="208344"/>
                </a:cubicBezTo>
                <a:cubicBezTo>
                  <a:pt x="1064871" y="216061"/>
                  <a:pt x="1041895" y="224318"/>
                  <a:pt x="1018572" y="231494"/>
                </a:cubicBezTo>
                <a:cubicBezTo>
                  <a:pt x="941572" y="255186"/>
                  <a:pt x="863506" y="275466"/>
                  <a:pt x="787078" y="300942"/>
                </a:cubicBezTo>
                <a:cubicBezTo>
                  <a:pt x="770709" y="306398"/>
                  <a:pt x="756799" y="317683"/>
                  <a:pt x="740779" y="324091"/>
                </a:cubicBezTo>
                <a:cubicBezTo>
                  <a:pt x="669590" y="352567"/>
                  <a:pt x="637877" y="353932"/>
                  <a:pt x="555584" y="370390"/>
                </a:cubicBezTo>
                <a:cubicBezTo>
                  <a:pt x="540151" y="378106"/>
                  <a:pt x="526540" y="393539"/>
                  <a:pt x="509286" y="393539"/>
                </a:cubicBezTo>
                <a:cubicBezTo>
                  <a:pt x="431897" y="393539"/>
                  <a:pt x="430338" y="384040"/>
                  <a:pt x="393539" y="347241"/>
                </a:cubicBezTo>
              </a:path>
            </a:pathLst>
          </a:custGeom>
          <a:solidFill>
            <a:schemeClr val="bg1"/>
          </a:solidFill>
          <a:ln w="57150" cap="flat" cmpd="sng" algn="ctr">
            <a:noFill/>
            <a:prstDash val="solid"/>
            <a:round/>
            <a:headEnd type="none" w="med" len="med"/>
            <a:tailEnd type="none" w="med"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pic>
        <p:nvPicPr>
          <p:cNvPr id="57" name="Grafik 56"/>
          <p:cNvPicPr>
            <a:picLocks noChangeAspect="1"/>
          </p:cNvPicPr>
          <p:nvPr/>
        </p:nvPicPr>
        <p:blipFill rotWithShape="1">
          <a:blip r:embed="rId3"/>
          <a:srcRect r="1911" b="2232"/>
          <a:stretch/>
        </p:blipFill>
        <p:spPr>
          <a:xfrm>
            <a:off x="213352" y="278116"/>
            <a:ext cx="9597913" cy="6377694"/>
          </a:xfrm>
          <a:prstGeom prst="rect">
            <a:avLst/>
          </a:prstGeom>
        </p:spPr>
      </p:pic>
      <p:sp>
        <p:nvSpPr>
          <p:cNvPr id="52" name="Ellipse 51"/>
          <p:cNvSpPr/>
          <p:nvPr/>
        </p:nvSpPr>
        <p:spPr bwMode="auto">
          <a:xfrm>
            <a:off x="4276090" y="2215359"/>
            <a:ext cx="1476827" cy="1544578"/>
          </a:xfrm>
          <a:prstGeom prst="ellipse">
            <a:avLst/>
          </a:prstGeom>
          <a:solidFill>
            <a:srgbClr val="FFCCCC"/>
          </a:solidFill>
          <a:ln w="19050" cap="flat" cmpd="sng" algn="ctr">
            <a:solidFill>
              <a:srgbClr val="464B71"/>
            </a:solidFill>
            <a:prstDash val="solid"/>
            <a:round/>
            <a:headEnd type="none" w="med" len="med"/>
            <a:tailEnd type="none" w="med" len="med"/>
          </a:ln>
          <a:effectLst/>
          <a:scene3d>
            <a:camera prst="orthographicFront"/>
            <a:lightRig rig="threePt" dir="t"/>
          </a:scene3d>
          <a:sp3d prstMaterial="powder">
            <a:bevelT w="635000" h="635000"/>
          </a:sp3d>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23" name="Textfeld 22"/>
          <p:cNvSpPr txBox="1"/>
          <p:nvPr/>
        </p:nvSpPr>
        <p:spPr>
          <a:xfrm rot="14977086">
            <a:off x="4722087" y="2632033"/>
            <a:ext cx="564257" cy="553998"/>
          </a:xfrm>
          <a:prstGeom prst="rect">
            <a:avLst/>
          </a:prstGeom>
          <a:noFill/>
          <a:effectLst>
            <a:outerShdw blurRad="50800" dist="38100" dir="2700000" algn="tl" rotWithShape="0">
              <a:prstClr val="black">
                <a:alpha val="40000"/>
              </a:prstClr>
            </a:outerShdw>
          </a:effectLst>
          <a:scene3d>
            <a:camera prst="orthographicFront"/>
            <a:lightRig rig="threePt" dir="t"/>
          </a:scene3d>
          <a:sp3d>
            <a:bevelT/>
            <a:bevelB/>
          </a:sp3d>
        </p:spPr>
        <p:txBody>
          <a:bodyPr wrap="none" lIns="0" tIns="0" rIns="0" bIns="0" rtlCol="0" anchor="ctr" anchorCtr="0">
            <a:prstTxWarp prst="textInflat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AT" sz="3600" b="1" i="0" u="none" strike="noStrike" kern="1200" cap="none" spc="0" normalizeH="0" baseline="0" noProof="0">
                <a:ln>
                  <a:noFill/>
                </a:ln>
                <a:solidFill>
                  <a:srgbClr val="FF0000"/>
                </a:solidFill>
                <a:effectLst/>
                <a:uLnTx/>
                <a:uFillTx/>
                <a:latin typeface="Comic Sans MS" panose="030F0702030302020204" pitchFamily="66" charset="0"/>
                <a:ea typeface="+mn-ea"/>
                <a:cs typeface="+mn-cs"/>
              </a:rPr>
              <a:t>35</a:t>
            </a:r>
          </a:p>
        </p:txBody>
      </p:sp>
      <p:sp>
        <p:nvSpPr>
          <p:cNvPr id="54" name="Ellipse 53"/>
          <p:cNvSpPr/>
          <p:nvPr/>
        </p:nvSpPr>
        <p:spPr bwMode="auto">
          <a:xfrm>
            <a:off x="1071584" y="2026333"/>
            <a:ext cx="1476827" cy="1544578"/>
          </a:xfrm>
          <a:prstGeom prst="ellipse">
            <a:avLst/>
          </a:prstGeom>
          <a:solidFill>
            <a:srgbClr val="FFCCCC"/>
          </a:solidFill>
          <a:ln w="19050" cap="flat" cmpd="sng" algn="ctr">
            <a:solidFill>
              <a:srgbClr val="464B71"/>
            </a:solidFill>
            <a:prstDash val="solid"/>
            <a:round/>
            <a:headEnd type="none" w="med" len="med"/>
            <a:tailEnd type="none" w="med" len="med"/>
          </a:ln>
          <a:effectLst/>
          <a:scene3d>
            <a:camera prst="orthographicFront"/>
            <a:lightRig rig="threePt" dir="t"/>
          </a:scene3d>
          <a:sp3d prstMaterial="powder">
            <a:bevelT w="635000" h="635000"/>
          </a:sp3d>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29" name="Textfeld 28"/>
          <p:cNvSpPr txBox="1"/>
          <p:nvPr/>
        </p:nvSpPr>
        <p:spPr>
          <a:xfrm rot="21143182">
            <a:off x="1506772" y="2476699"/>
            <a:ext cx="564257" cy="553998"/>
          </a:xfrm>
          <a:prstGeom prst="rect">
            <a:avLst/>
          </a:prstGeom>
          <a:noFill/>
          <a:effectLst>
            <a:outerShdw blurRad="50800" dist="38100" dir="2700000" algn="tl" rotWithShape="0">
              <a:prstClr val="black">
                <a:alpha val="40000"/>
              </a:prstClr>
            </a:outerShdw>
          </a:effectLst>
          <a:scene3d>
            <a:camera prst="orthographicFront"/>
            <a:lightRig rig="threePt" dir="t"/>
          </a:scene3d>
          <a:sp3d>
            <a:bevelT/>
            <a:bevelB/>
          </a:sp3d>
        </p:spPr>
        <p:txBody>
          <a:bodyPr wrap="none" lIns="0" tIns="0" rIns="0" bIns="0" rtlCol="0" anchor="ctr" anchorCtr="0">
            <a:prstTxWarp prst="textInflat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AT" sz="3600" b="1" i="0" u="none" strike="noStrike" kern="1200" cap="none" spc="0" normalizeH="0" baseline="0" noProof="0">
                <a:ln>
                  <a:noFill/>
                </a:ln>
                <a:solidFill>
                  <a:srgbClr val="FF0000"/>
                </a:solidFill>
                <a:effectLst/>
                <a:uLnTx/>
                <a:uFillTx/>
                <a:latin typeface="Comic Sans MS" panose="030F0702030302020204" pitchFamily="66" charset="0"/>
                <a:ea typeface="+mn-ea"/>
                <a:cs typeface="+mn-cs"/>
              </a:rPr>
              <a:t>17</a:t>
            </a:r>
          </a:p>
        </p:txBody>
      </p:sp>
      <p:sp>
        <p:nvSpPr>
          <p:cNvPr id="56" name="Ellipse 55"/>
          <p:cNvSpPr/>
          <p:nvPr/>
        </p:nvSpPr>
        <p:spPr bwMode="auto">
          <a:xfrm>
            <a:off x="6202799" y="4764931"/>
            <a:ext cx="1476827" cy="1544578"/>
          </a:xfrm>
          <a:prstGeom prst="ellipse">
            <a:avLst/>
          </a:prstGeom>
          <a:solidFill>
            <a:srgbClr val="FFCCCC"/>
          </a:solidFill>
          <a:ln w="19050" cap="flat" cmpd="sng" algn="ctr">
            <a:solidFill>
              <a:srgbClr val="464B71"/>
            </a:solidFill>
            <a:prstDash val="solid"/>
            <a:round/>
            <a:headEnd type="none" w="med" len="med"/>
            <a:tailEnd type="none" w="med" len="med"/>
          </a:ln>
          <a:effectLst/>
          <a:scene3d>
            <a:camera prst="orthographicFront"/>
            <a:lightRig rig="threePt" dir="t"/>
          </a:scene3d>
          <a:sp3d prstMaterial="powder">
            <a:bevelT w="635000" h="635000"/>
          </a:sp3d>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30" name="Textfeld 29"/>
          <p:cNvSpPr txBox="1"/>
          <p:nvPr/>
        </p:nvSpPr>
        <p:spPr>
          <a:xfrm rot="1424969">
            <a:off x="6532705" y="5199817"/>
            <a:ext cx="564257" cy="553998"/>
          </a:xfrm>
          <a:prstGeom prst="rect">
            <a:avLst/>
          </a:prstGeom>
          <a:noFill/>
          <a:effectLst>
            <a:outerShdw blurRad="50800" dist="38100" dir="2700000" algn="tl" rotWithShape="0">
              <a:prstClr val="black">
                <a:alpha val="40000"/>
              </a:prstClr>
            </a:outerShdw>
          </a:effectLst>
          <a:scene3d>
            <a:camera prst="orthographicFront"/>
            <a:lightRig rig="threePt" dir="t"/>
          </a:scene3d>
          <a:sp3d>
            <a:bevelT/>
            <a:bevelB/>
          </a:sp3d>
        </p:spPr>
        <p:txBody>
          <a:bodyPr wrap="none" lIns="0" tIns="0" rIns="0" bIns="0" rtlCol="0" anchor="ctr" anchorCtr="0">
            <a:prstTxWarp prst="textInflat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AT" sz="3600" b="1" i="0" u="none" strike="noStrike" kern="1200" cap="none" spc="0" normalizeH="0" baseline="0" noProof="0">
                <a:ln>
                  <a:noFill/>
                </a:ln>
                <a:solidFill>
                  <a:srgbClr val="FF0000"/>
                </a:solidFill>
                <a:effectLst/>
                <a:uLnTx/>
                <a:uFillTx/>
                <a:latin typeface="Comic Sans MS" panose="030F0702030302020204" pitchFamily="66" charset="0"/>
                <a:ea typeface="+mn-ea"/>
                <a:cs typeface="+mn-cs"/>
              </a:rPr>
              <a:t> 8</a:t>
            </a:r>
          </a:p>
        </p:txBody>
      </p:sp>
      <p:sp>
        <p:nvSpPr>
          <p:cNvPr id="53" name="Ellipse 52"/>
          <p:cNvSpPr/>
          <p:nvPr/>
        </p:nvSpPr>
        <p:spPr bwMode="auto">
          <a:xfrm>
            <a:off x="1635445" y="1136726"/>
            <a:ext cx="1476827" cy="1544578"/>
          </a:xfrm>
          <a:prstGeom prst="ellipse">
            <a:avLst/>
          </a:prstGeom>
          <a:solidFill>
            <a:srgbClr val="FFCCCC"/>
          </a:solidFill>
          <a:ln w="19050" cap="flat" cmpd="sng" algn="ctr">
            <a:solidFill>
              <a:srgbClr val="464B71"/>
            </a:solidFill>
            <a:prstDash val="solid"/>
            <a:round/>
            <a:headEnd type="none" w="med" len="med"/>
            <a:tailEnd type="none" w="med" len="med"/>
          </a:ln>
          <a:effectLst/>
          <a:scene3d>
            <a:camera prst="orthographicFront"/>
            <a:lightRig rig="threePt" dir="t"/>
          </a:scene3d>
          <a:sp3d prstMaterial="powder">
            <a:bevelT w="635000" h="635000"/>
          </a:sp3d>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31" name="Textfeld 30"/>
          <p:cNvSpPr txBox="1"/>
          <p:nvPr/>
        </p:nvSpPr>
        <p:spPr>
          <a:xfrm rot="19728497">
            <a:off x="2026602" y="1586862"/>
            <a:ext cx="564257" cy="553998"/>
          </a:xfrm>
          <a:prstGeom prst="rect">
            <a:avLst/>
          </a:prstGeom>
          <a:noFill/>
          <a:effectLst>
            <a:outerShdw blurRad="50800" dist="38100" dir="2700000" algn="tl" rotWithShape="0">
              <a:prstClr val="black">
                <a:alpha val="40000"/>
              </a:prstClr>
            </a:outerShdw>
          </a:effectLst>
          <a:scene3d>
            <a:camera prst="orthographicFront"/>
            <a:lightRig rig="threePt" dir="t"/>
          </a:scene3d>
          <a:sp3d>
            <a:bevelT/>
            <a:bevelB/>
          </a:sp3d>
        </p:spPr>
        <p:txBody>
          <a:bodyPr wrap="none" lIns="0" tIns="0" rIns="0" bIns="0" rtlCol="0" anchor="ctr" anchorCtr="0">
            <a:prstTxWarp prst="textInflat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AT" sz="3600" b="1" i="0" u="none" strike="noStrike" kern="1200" cap="none" spc="0" normalizeH="0" baseline="0" noProof="0">
                <a:ln>
                  <a:noFill/>
                </a:ln>
                <a:solidFill>
                  <a:srgbClr val="FF0000"/>
                </a:solidFill>
                <a:effectLst/>
                <a:uLnTx/>
                <a:uFillTx/>
                <a:latin typeface="Comic Sans MS" panose="030F0702030302020204" pitchFamily="66" charset="0"/>
                <a:ea typeface="+mn-ea"/>
                <a:cs typeface="+mn-cs"/>
              </a:rPr>
              <a:t>44</a:t>
            </a:r>
          </a:p>
        </p:txBody>
      </p:sp>
      <p:sp>
        <p:nvSpPr>
          <p:cNvPr id="50" name="Ellipse 49"/>
          <p:cNvSpPr/>
          <p:nvPr/>
        </p:nvSpPr>
        <p:spPr bwMode="auto">
          <a:xfrm>
            <a:off x="5693250" y="1225293"/>
            <a:ext cx="1476827" cy="1544578"/>
          </a:xfrm>
          <a:prstGeom prst="ellipse">
            <a:avLst/>
          </a:prstGeom>
          <a:solidFill>
            <a:srgbClr val="FFCCCC"/>
          </a:solidFill>
          <a:ln w="19050" cap="flat" cmpd="sng" algn="ctr">
            <a:solidFill>
              <a:srgbClr val="464B71"/>
            </a:solidFill>
            <a:prstDash val="solid"/>
            <a:round/>
            <a:headEnd type="none" w="med" len="med"/>
            <a:tailEnd type="none" w="med" len="med"/>
          </a:ln>
          <a:effectLst/>
          <a:scene3d>
            <a:camera prst="orthographicFront"/>
            <a:lightRig rig="threePt" dir="t"/>
          </a:scene3d>
          <a:sp3d prstMaterial="powder">
            <a:bevelT w="635000" h="635000"/>
          </a:sp3d>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55" name="Ellipse 54"/>
          <p:cNvSpPr/>
          <p:nvPr/>
        </p:nvSpPr>
        <p:spPr bwMode="auto">
          <a:xfrm>
            <a:off x="2518536" y="4069674"/>
            <a:ext cx="1476827" cy="1544578"/>
          </a:xfrm>
          <a:prstGeom prst="ellipse">
            <a:avLst/>
          </a:prstGeom>
          <a:solidFill>
            <a:srgbClr val="FFCCCC"/>
          </a:solidFill>
          <a:ln w="19050" cap="flat" cmpd="sng" algn="ctr">
            <a:solidFill>
              <a:srgbClr val="464B71"/>
            </a:solidFill>
            <a:prstDash val="solid"/>
            <a:round/>
            <a:headEnd type="none" w="med" len="med"/>
            <a:tailEnd type="none" w="med" len="med"/>
          </a:ln>
          <a:effectLst/>
          <a:scene3d>
            <a:camera prst="orthographicFront"/>
            <a:lightRig rig="threePt" dir="t"/>
          </a:scene3d>
          <a:sp3d prstMaterial="powder">
            <a:bevelT w="635000" h="635000"/>
          </a:sp3d>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32" name="Textfeld 31"/>
          <p:cNvSpPr txBox="1"/>
          <p:nvPr/>
        </p:nvSpPr>
        <p:spPr>
          <a:xfrm>
            <a:off x="2944087" y="4542113"/>
            <a:ext cx="564257" cy="553998"/>
          </a:xfrm>
          <a:prstGeom prst="rect">
            <a:avLst/>
          </a:prstGeom>
          <a:noFill/>
          <a:effectLst>
            <a:outerShdw blurRad="50800" dist="38100" dir="2700000" algn="tl" rotWithShape="0">
              <a:prstClr val="black">
                <a:alpha val="40000"/>
              </a:prstClr>
            </a:outerShdw>
          </a:effectLst>
          <a:scene3d>
            <a:camera prst="orthographicFront"/>
            <a:lightRig rig="threePt" dir="t"/>
          </a:scene3d>
          <a:sp3d>
            <a:bevelT/>
            <a:bevelB/>
          </a:sp3d>
        </p:spPr>
        <p:txBody>
          <a:bodyPr wrap="none" lIns="0" tIns="0" rIns="0" bIns="0" rtlCol="0" anchor="ctr" anchorCtr="0">
            <a:prstTxWarp prst="textInflat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AT" sz="3600" b="1" i="0" u="none" strike="noStrike" kern="1200" cap="none" spc="0" normalizeH="0" baseline="0" noProof="0">
                <a:ln>
                  <a:noFill/>
                </a:ln>
                <a:solidFill>
                  <a:srgbClr val="FF0000"/>
                </a:solidFill>
                <a:effectLst/>
                <a:uLnTx/>
                <a:uFillTx/>
                <a:latin typeface="Comic Sans MS" panose="030F0702030302020204" pitchFamily="66" charset="0"/>
                <a:ea typeface="+mn-ea"/>
                <a:cs typeface="+mn-cs"/>
              </a:rPr>
              <a:t>28</a:t>
            </a:r>
          </a:p>
        </p:txBody>
      </p:sp>
      <p:sp>
        <p:nvSpPr>
          <p:cNvPr id="33" name="Textfeld 32"/>
          <p:cNvSpPr txBox="1"/>
          <p:nvPr/>
        </p:nvSpPr>
        <p:spPr>
          <a:xfrm rot="1045865">
            <a:off x="6093687" y="1666833"/>
            <a:ext cx="564257" cy="553998"/>
          </a:xfrm>
          <a:prstGeom prst="rect">
            <a:avLst/>
          </a:prstGeom>
          <a:noFill/>
          <a:effectLst>
            <a:outerShdw blurRad="50800" dist="38100" dir="2700000" algn="tl" rotWithShape="0">
              <a:prstClr val="black">
                <a:alpha val="40000"/>
              </a:prstClr>
            </a:outerShdw>
          </a:effectLst>
          <a:scene3d>
            <a:camera prst="orthographicFront"/>
            <a:lightRig rig="threePt" dir="t"/>
          </a:scene3d>
          <a:sp3d>
            <a:bevelT/>
            <a:bevelB/>
          </a:sp3d>
        </p:spPr>
        <p:txBody>
          <a:bodyPr wrap="none" lIns="0" tIns="0" rIns="0" bIns="0" rtlCol="0" anchor="ctr" anchorCtr="0">
            <a:prstTxWarp prst="textInflat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AT" sz="3600" b="1" i="0" u="none" strike="noStrike" kern="1200" cap="none" spc="0" normalizeH="0" baseline="0" noProof="0">
                <a:ln>
                  <a:noFill/>
                </a:ln>
                <a:solidFill>
                  <a:srgbClr val="FF0000"/>
                </a:solidFill>
                <a:effectLst/>
                <a:uLnTx/>
                <a:uFillTx/>
                <a:latin typeface="Comic Sans MS" panose="030F0702030302020204" pitchFamily="66" charset="0"/>
                <a:ea typeface="+mn-ea"/>
                <a:cs typeface="+mn-cs"/>
              </a:rPr>
              <a:t>11</a:t>
            </a:r>
          </a:p>
        </p:txBody>
      </p:sp>
      <p:grpSp>
        <p:nvGrpSpPr>
          <p:cNvPr id="43" name="Gruppieren 42"/>
          <p:cNvGrpSpPr/>
          <p:nvPr/>
        </p:nvGrpSpPr>
        <p:grpSpPr>
          <a:xfrm rot="2680581">
            <a:off x="8810725" y="46060"/>
            <a:ext cx="1060790" cy="1060790"/>
            <a:chOff x="3972561" y="2244886"/>
            <a:chExt cx="1838706" cy="1838706"/>
          </a:xfrm>
        </p:grpSpPr>
        <p:grpSp>
          <p:nvGrpSpPr>
            <p:cNvPr id="44" name="Gruppieren 43"/>
            <p:cNvGrpSpPr/>
            <p:nvPr/>
          </p:nvGrpSpPr>
          <p:grpSpPr>
            <a:xfrm>
              <a:off x="4042669" y="2268506"/>
              <a:ext cx="1698491" cy="1252987"/>
              <a:chOff x="4057780" y="2265207"/>
              <a:chExt cx="1698491" cy="1252987"/>
            </a:xfrm>
          </p:grpSpPr>
          <p:sp>
            <p:nvSpPr>
              <p:cNvPr id="46" name="Ellipse 45"/>
              <p:cNvSpPr/>
              <p:nvPr/>
            </p:nvSpPr>
            <p:spPr bwMode="auto">
              <a:xfrm>
                <a:off x="4734434" y="2265207"/>
                <a:ext cx="314960" cy="934720"/>
              </a:xfrm>
              <a:prstGeom prst="ellipse">
                <a:avLst/>
              </a:prstGeom>
              <a:solidFill>
                <a:srgbClr val="464B71"/>
              </a:solidFill>
              <a:ln w="57150" cap="flat" cmpd="sng" algn="ctr">
                <a:solidFill>
                  <a:srgbClr val="464B71"/>
                </a:solid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47" name="Ellipse 46"/>
              <p:cNvSpPr/>
              <p:nvPr/>
            </p:nvSpPr>
            <p:spPr bwMode="auto">
              <a:xfrm rot="14400000">
                <a:off x="4367660" y="2893354"/>
                <a:ext cx="314960" cy="934720"/>
              </a:xfrm>
              <a:prstGeom prst="ellipse">
                <a:avLst/>
              </a:prstGeom>
              <a:solidFill>
                <a:srgbClr val="464B71"/>
              </a:solidFill>
              <a:ln w="57150" cap="flat" cmpd="sng" algn="ctr">
                <a:solidFill>
                  <a:srgbClr val="464B71"/>
                </a:solid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48" name="Ellipse 47"/>
              <p:cNvSpPr/>
              <p:nvPr/>
            </p:nvSpPr>
            <p:spPr bwMode="auto">
              <a:xfrm rot="7200000">
                <a:off x="5131431" y="2893354"/>
                <a:ext cx="314960" cy="934720"/>
              </a:xfrm>
              <a:prstGeom prst="ellipse">
                <a:avLst/>
              </a:prstGeom>
              <a:solidFill>
                <a:srgbClr val="464B71"/>
              </a:solidFill>
              <a:ln w="57150" cap="flat" cmpd="sng" algn="ctr">
                <a:solidFill>
                  <a:srgbClr val="464B71"/>
                </a:solid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grpSp>
        <p:sp>
          <p:nvSpPr>
            <p:cNvPr id="45" name="Ellipse 44"/>
            <p:cNvSpPr/>
            <p:nvPr/>
          </p:nvSpPr>
          <p:spPr bwMode="auto">
            <a:xfrm>
              <a:off x="3972561" y="2244886"/>
              <a:ext cx="1838706" cy="1838706"/>
            </a:xfrm>
            <a:prstGeom prst="ellipse">
              <a:avLst/>
            </a:prstGeom>
            <a:noFill/>
            <a:ln w="12700" cap="flat" cmpd="sng" algn="ctr">
              <a:solidFill>
                <a:srgbClr val="464B71"/>
              </a:solid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6" name="Gruppieren 25"/>
          <p:cNvGrpSpPr/>
          <p:nvPr/>
        </p:nvGrpSpPr>
        <p:grpSpPr>
          <a:xfrm rot="2680581">
            <a:off x="8810725" y="5587870"/>
            <a:ext cx="1060790" cy="1060790"/>
            <a:chOff x="3972561" y="2244886"/>
            <a:chExt cx="1838706" cy="1838706"/>
          </a:xfrm>
        </p:grpSpPr>
        <p:grpSp>
          <p:nvGrpSpPr>
            <p:cNvPr id="27" name="Gruppieren 26"/>
            <p:cNvGrpSpPr/>
            <p:nvPr/>
          </p:nvGrpSpPr>
          <p:grpSpPr>
            <a:xfrm>
              <a:off x="4042669" y="2268506"/>
              <a:ext cx="1698491" cy="1252987"/>
              <a:chOff x="4057780" y="2265207"/>
              <a:chExt cx="1698491" cy="1252987"/>
            </a:xfrm>
          </p:grpSpPr>
          <p:sp>
            <p:nvSpPr>
              <p:cNvPr id="34" name="Ellipse 33"/>
              <p:cNvSpPr/>
              <p:nvPr/>
            </p:nvSpPr>
            <p:spPr bwMode="auto">
              <a:xfrm>
                <a:off x="4734434" y="2265207"/>
                <a:ext cx="314960" cy="934720"/>
              </a:xfrm>
              <a:prstGeom prst="ellipse">
                <a:avLst/>
              </a:prstGeom>
              <a:solidFill>
                <a:srgbClr val="464B71"/>
              </a:solidFill>
              <a:ln w="57150" cap="flat" cmpd="sng" algn="ctr">
                <a:solidFill>
                  <a:srgbClr val="464B71"/>
                </a:solid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35" name="Ellipse 34"/>
              <p:cNvSpPr/>
              <p:nvPr/>
            </p:nvSpPr>
            <p:spPr bwMode="auto">
              <a:xfrm rot="14400000">
                <a:off x="4367660" y="2893354"/>
                <a:ext cx="314960" cy="934720"/>
              </a:xfrm>
              <a:prstGeom prst="ellipse">
                <a:avLst/>
              </a:prstGeom>
              <a:solidFill>
                <a:srgbClr val="464B71"/>
              </a:solidFill>
              <a:ln w="57150" cap="flat" cmpd="sng" algn="ctr">
                <a:solidFill>
                  <a:srgbClr val="464B71"/>
                </a:solid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36" name="Ellipse 35"/>
              <p:cNvSpPr/>
              <p:nvPr/>
            </p:nvSpPr>
            <p:spPr bwMode="auto">
              <a:xfrm rot="7200000">
                <a:off x="5131431" y="2893354"/>
                <a:ext cx="314960" cy="934720"/>
              </a:xfrm>
              <a:prstGeom prst="ellipse">
                <a:avLst/>
              </a:prstGeom>
              <a:solidFill>
                <a:srgbClr val="464B71"/>
              </a:solidFill>
              <a:ln w="57150" cap="flat" cmpd="sng" algn="ctr">
                <a:solidFill>
                  <a:srgbClr val="464B71"/>
                </a:solid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grpSp>
        <p:sp>
          <p:nvSpPr>
            <p:cNvPr id="28" name="Ellipse 27"/>
            <p:cNvSpPr/>
            <p:nvPr/>
          </p:nvSpPr>
          <p:spPr bwMode="auto">
            <a:xfrm>
              <a:off x="3972561" y="2244886"/>
              <a:ext cx="1838706" cy="1838706"/>
            </a:xfrm>
            <a:prstGeom prst="ellipse">
              <a:avLst/>
            </a:prstGeom>
            <a:noFill/>
            <a:ln w="12700" cap="flat" cmpd="sng" algn="ctr">
              <a:solidFill>
                <a:srgbClr val="464B71"/>
              </a:solid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7" name="Gruppieren 36"/>
          <p:cNvGrpSpPr/>
          <p:nvPr/>
        </p:nvGrpSpPr>
        <p:grpSpPr>
          <a:xfrm rot="2680581">
            <a:off x="46060" y="5587870"/>
            <a:ext cx="1060790" cy="1060790"/>
            <a:chOff x="3972561" y="2244886"/>
            <a:chExt cx="1838706" cy="1838706"/>
          </a:xfrm>
        </p:grpSpPr>
        <p:grpSp>
          <p:nvGrpSpPr>
            <p:cNvPr id="38" name="Gruppieren 37"/>
            <p:cNvGrpSpPr/>
            <p:nvPr/>
          </p:nvGrpSpPr>
          <p:grpSpPr>
            <a:xfrm>
              <a:off x="4042669" y="2268506"/>
              <a:ext cx="1698491" cy="1252987"/>
              <a:chOff x="4057780" y="2265207"/>
              <a:chExt cx="1698491" cy="1252987"/>
            </a:xfrm>
          </p:grpSpPr>
          <p:sp>
            <p:nvSpPr>
              <p:cNvPr id="40" name="Ellipse 39"/>
              <p:cNvSpPr/>
              <p:nvPr/>
            </p:nvSpPr>
            <p:spPr bwMode="auto">
              <a:xfrm>
                <a:off x="4734434" y="2265207"/>
                <a:ext cx="314960" cy="934720"/>
              </a:xfrm>
              <a:prstGeom prst="ellipse">
                <a:avLst/>
              </a:prstGeom>
              <a:solidFill>
                <a:srgbClr val="464B71"/>
              </a:solidFill>
              <a:ln w="57150" cap="flat" cmpd="sng" algn="ctr">
                <a:solidFill>
                  <a:srgbClr val="464B71"/>
                </a:solid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41" name="Ellipse 40"/>
              <p:cNvSpPr/>
              <p:nvPr/>
            </p:nvSpPr>
            <p:spPr bwMode="auto">
              <a:xfrm rot="14400000">
                <a:off x="4367660" y="2893354"/>
                <a:ext cx="314960" cy="934720"/>
              </a:xfrm>
              <a:prstGeom prst="ellipse">
                <a:avLst/>
              </a:prstGeom>
              <a:solidFill>
                <a:srgbClr val="464B71"/>
              </a:solidFill>
              <a:ln w="57150" cap="flat" cmpd="sng" algn="ctr">
                <a:solidFill>
                  <a:srgbClr val="464B71"/>
                </a:solid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42" name="Ellipse 41"/>
              <p:cNvSpPr/>
              <p:nvPr/>
            </p:nvSpPr>
            <p:spPr bwMode="auto">
              <a:xfrm rot="7200000">
                <a:off x="5131431" y="2893354"/>
                <a:ext cx="314960" cy="934720"/>
              </a:xfrm>
              <a:prstGeom prst="ellipse">
                <a:avLst/>
              </a:prstGeom>
              <a:solidFill>
                <a:srgbClr val="464B71"/>
              </a:solidFill>
              <a:ln w="57150" cap="flat" cmpd="sng" algn="ctr">
                <a:solidFill>
                  <a:srgbClr val="464B71"/>
                </a:solid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grpSp>
        <p:sp>
          <p:nvSpPr>
            <p:cNvPr id="39" name="Ellipse 38"/>
            <p:cNvSpPr/>
            <p:nvPr/>
          </p:nvSpPr>
          <p:spPr bwMode="auto">
            <a:xfrm>
              <a:off x="3972561" y="2244886"/>
              <a:ext cx="1838706" cy="1838706"/>
            </a:xfrm>
            <a:prstGeom prst="ellipse">
              <a:avLst/>
            </a:prstGeom>
            <a:noFill/>
            <a:ln w="12700" cap="flat" cmpd="sng" algn="ctr">
              <a:solidFill>
                <a:srgbClr val="464B71"/>
              </a:solid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grpSp>
      <p:sp>
        <p:nvSpPr>
          <p:cNvPr id="24" name="Rechteck 23">
            <a:extLst>
              <a:ext uri="{FF2B5EF4-FFF2-40B4-BE49-F238E27FC236}">
                <a16:creationId xmlns:a16="http://schemas.microsoft.com/office/drawing/2014/main" id="{07C35E45-7DB6-2F4B-C56F-A364E358FDBA}"/>
              </a:ext>
            </a:extLst>
          </p:cNvPr>
          <p:cNvSpPr/>
          <p:nvPr/>
        </p:nvSpPr>
        <p:spPr>
          <a:xfrm>
            <a:off x="2" y="6614160"/>
            <a:ext cx="9311638" cy="243841"/>
          </a:xfrm>
          <a:prstGeom prst="rect">
            <a:avLst/>
          </a:prstGeom>
          <a:no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empirische</a:t>
            </a:r>
            <a:r>
              <a:rPr lang="en-US" sz="1000" i="1" dirty="0">
                <a:solidFill>
                  <a:srgbClr val="FFFFFF">
                    <a:lumMod val="50000"/>
                  </a:srgbClr>
                </a:solidFill>
              </a:rPr>
              <a:t> </a:t>
            </a:r>
            <a:r>
              <a:rPr lang="en-US" sz="1000" i="1" dirty="0" err="1">
                <a:solidFill>
                  <a:srgbClr val="FFFFFF">
                    <a:lumMod val="50000"/>
                  </a:srgbClr>
                </a:solidFill>
              </a:rPr>
              <a:t>Sozialforschung</a:t>
            </a:r>
            <a:r>
              <a:rPr lang="en-US" sz="1000" i="1" dirty="0">
                <a:solidFill>
                  <a:srgbClr val="FFFFFF">
                    <a:lumMod val="50000"/>
                  </a:srgbClr>
                </a:solidFill>
              </a:rPr>
              <a:t>.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69–70.</a:t>
            </a:r>
            <a:endParaRPr lang="de-DE" sz="1000" dirty="0">
              <a:solidFill>
                <a:srgbClr val="FFFFFF">
                  <a:lumMod val="50000"/>
                </a:srgbClr>
              </a:solidFill>
            </a:endParaRPr>
          </a:p>
        </p:txBody>
      </p:sp>
      <p:sp>
        <p:nvSpPr>
          <p:cNvPr id="22" name="Text Box 186"/>
          <p:cNvSpPr txBox="1">
            <a:spLocks noChangeArrowheads="1"/>
          </p:cNvSpPr>
          <p:nvPr/>
        </p:nvSpPr>
        <p:spPr bwMode="auto">
          <a:xfrm>
            <a:off x="-1" y="0"/>
            <a:ext cx="8715737" cy="463846"/>
          </a:xfrm>
          <a:prstGeom prst="rect">
            <a:avLst/>
          </a:prstGeom>
          <a:noFill/>
          <a:ln w="12700">
            <a:noFill/>
            <a:miter lim="800000"/>
            <a:headEnd/>
            <a:tailEnd/>
          </a:ln>
        </p:spPr>
        <p:txBody>
          <a:bodyPr wrap="square" lIns="126000" tIns="46800" rIns="90000" bIns="46800" anchor="ctr">
            <a:spAutoFit/>
          </a:bodyPr>
          <a:lstStyle/>
          <a:p>
            <a:pPr marL="0" marR="0" lvl="0" indent="0" algn="l" defTabSz="914400" rtl="0" eaLnBrk="1" fontAlgn="base" latinLnBrk="0" hangingPunct="1">
              <a:lnSpc>
                <a:spcPct val="100000"/>
              </a:lnSpc>
              <a:spcBef>
                <a:spcPct val="0"/>
              </a:spcBef>
              <a:spcAft>
                <a:spcPct val="25000"/>
              </a:spcAft>
              <a:buClrTx/>
              <a:buSzTx/>
              <a:buFontTx/>
              <a:buNone/>
              <a:tabLst/>
              <a:defRPr/>
            </a:pPr>
            <a:r>
              <a:rPr kumimoji="0" lang="de-DE" sz="2400" b="1" i="0" u="none" strike="noStrike" kern="1200" cap="none" spc="0" normalizeH="0" baseline="0" noProof="0" dirty="0">
                <a:ln>
                  <a:noFill/>
                </a:ln>
                <a:solidFill>
                  <a:srgbClr val="464B71"/>
                </a:solidFill>
                <a:effectLst/>
                <a:uLnTx/>
                <a:uFillTx/>
                <a:latin typeface="Arial"/>
                <a:ea typeface="+mn-ea"/>
                <a:cs typeface="+mn-cs"/>
              </a:rPr>
              <a:t>Reine Zufallsstichprobe</a:t>
            </a:r>
            <a:endParaRPr kumimoji="0" lang="de-AT" sz="2400" b="1" i="0" u="none" strike="noStrike" kern="1200" cap="none" spc="0" normalizeH="0" baseline="0" noProof="0" dirty="0">
              <a:ln>
                <a:noFill/>
              </a:ln>
              <a:solidFill>
                <a:srgbClr val="464B71"/>
              </a:solidFill>
              <a:effectLst/>
              <a:uLnTx/>
              <a:uFillTx/>
              <a:latin typeface="Arial"/>
              <a:ea typeface="+mn-ea"/>
              <a:cs typeface="+mn-cs"/>
            </a:endParaRPr>
          </a:p>
        </p:txBody>
      </p:sp>
      <p:pic>
        <p:nvPicPr>
          <p:cNvPr id="15" name="Grafik 14" descr="Ein Bild, das Text, Screenshot, Schrift, Grafikdesign enthält.&#10;&#10;Automatisch generierte Beschreibung">
            <a:extLst>
              <a:ext uri="{FF2B5EF4-FFF2-40B4-BE49-F238E27FC236}">
                <a16:creationId xmlns:a16="http://schemas.microsoft.com/office/drawing/2014/main" id="{C1B52B01-254A-B733-C40C-1AF315BF044D}"/>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rot="360000">
            <a:off x="9390538" y="6191925"/>
            <a:ext cx="409019" cy="5760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30094009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fade">
                                      <p:cBhvr>
                                        <p:cTn id="7" dur="500"/>
                                        <p:tgtEl>
                                          <p:spTgt spid="57"/>
                                        </p:tgtEl>
                                      </p:cBhvr>
                                    </p:animEffect>
                                  </p:childTnLst>
                                </p:cTn>
                              </p:par>
                              <p:par>
                                <p:cTn id="8" presetID="1" presetClass="exit" presetSubtype="0" fill="hold" nodeType="withEffect">
                                  <p:stCondLst>
                                    <p:cond delay="0"/>
                                  </p:stCondLst>
                                  <p:childTnLst>
                                    <p:set>
                                      <p:cBhvr>
                                        <p:cTn id="9" dur="1" fill="hold">
                                          <p:stCondLst>
                                            <p:cond delay="0"/>
                                          </p:stCondLst>
                                        </p:cTn>
                                        <p:tgtEl>
                                          <p:spTgt spid="57"/>
                                        </p:tgtEl>
                                        <p:attrNameLst>
                                          <p:attrName>style.visibility</p:attrName>
                                        </p:attrNameLst>
                                      </p:cBhvr>
                                      <p:to>
                                        <p:strVal val="hidden"/>
                                      </p:to>
                                    </p:se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37"/>
                                        </p:tgtEl>
                                        <p:attrNameLst>
                                          <p:attrName>style.visibility</p:attrName>
                                        </p:attrNameLst>
                                      </p:cBhvr>
                                      <p:to>
                                        <p:strVal val="visible"/>
                                      </p:to>
                                    </p:set>
                                    <p:anim calcmode="lin" valueType="num">
                                      <p:cBhvr>
                                        <p:cTn id="13" dur="500" fill="hold"/>
                                        <p:tgtEl>
                                          <p:spTgt spid="37"/>
                                        </p:tgtEl>
                                        <p:attrNameLst>
                                          <p:attrName>ppt_w</p:attrName>
                                        </p:attrNameLst>
                                      </p:cBhvr>
                                      <p:tavLst>
                                        <p:tav tm="0">
                                          <p:val>
                                            <p:fltVal val="0"/>
                                          </p:val>
                                        </p:tav>
                                        <p:tav tm="100000">
                                          <p:val>
                                            <p:strVal val="#ppt_w"/>
                                          </p:val>
                                        </p:tav>
                                      </p:tavLst>
                                    </p:anim>
                                    <p:anim calcmode="lin" valueType="num">
                                      <p:cBhvr>
                                        <p:cTn id="14" dur="500" fill="hold"/>
                                        <p:tgtEl>
                                          <p:spTgt spid="37"/>
                                        </p:tgtEl>
                                        <p:attrNameLst>
                                          <p:attrName>ppt_h</p:attrName>
                                        </p:attrNameLst>
                                      </p:cBhvr>
                                      <p:tavLst>
                                        <p:tav tm="0">
                                          <p:val>
                                            <p:fltVal val="0"/>
                                          </p:val>
                                        </p:tav>
                                        <p:tav tm="100000">
                                          <p:val>
                                            <p:strVal val="#ppt_h"/>
                                          </p:val>
                                        </p:tav>
                                      </p:tavLst>
                                    </p:anim>
                                    <p:animEffect transition="in" filter="fade">
                                      <p:cBhvr>
                                        <p:cTn id="15" dur="500"/>
                                        <p:tgtEl>
                                          <p:spTgt spid="37"/>
                                        </p:tgtEl>
                                      </p:cBhvr>
                                    </p:animEffect>
                                  </p:childTnLst>
                                </p:cTn>
                              </p:par>
                              <p:par>
                                <p:cTn id="16" presetID="53" presetClass="entr" presetSubtype="16"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500" fill="hold"/>
                                        <p:tgtEl>
                                          <p:spTgt spid="26"/>
                                        </p:tgtEl>
                                        <p:attrNameLst>
                                          <p:attrName>ppt_w</p:attrName>
                                        </p:attrNameLst>
                                      </p:cBhvr>
                                      <p:tavLst>
                                        <p:tav tm="0">
                                          <p:val>
                                            <p:fltVal val="0"/>
                                          </p:val>
                                        </p:tav>
                                        <p:tav tm="100000">
                                          <p:val>
                                            <p:strVal val="#ppt_w"/>
                                          </p:val>
                                        </p:tav>
                                      </p:tavLst>
                                    </p:anim>
                                    <p:anim calcmode="lin" valueType="num">
                                      <p:cBhvr>
                                        <p:cTn id="19" dur="500" fill="hold"/>
                                        <p:tgtEl>
                                          <p:spTgt spid="26"/>
                                        </p:tgtEl>
                                        <p:attrNameLst>
                                          <p:attrName>ppt_h</p:attrName>
                                        </p:attrNameLst>
                                      </p:cBhvr>
                                      <p:tavLst>
                                        <p:tav tm="0">
                                          <p:val>
                                            <p:fltVal val="0"/>
                                          </p:val>
                                        </p:tav>
                                        <p:tav tm="100000">
                                          <p:val>
                                            <p:strVal val="#ppt_h"/>
                                          </p:val>
                                        </p:tav>
                                      </p:tavLst>
                                    </p:anim>
                                    <p:animEffect transition="in" filter="fade">
                                      <p:cBhvr>
                                        <p:cTn id="20" dur="500"/>
                                        <p:tgtEl>
                                          <p:spTgt spid="26"/>
                                        </p:tgtEl>
                                      </p:cBhvr>
                                    </p:animEffect>
                                  </p:childTnLst>
                                </p:cTn>
                              </p:par>
                              <p:par>
                                <p:cTn id="21" presetID="53" presetClass="entr" presetSubtype="16" fill="hold" nodeType="withEffect">
                                  <p:stCondLst>
                                    <p:cond delay="0"/>
                                  </p:stCondLst>
                                  <p:childTnLst>
                                    <p:set>
                                      <p:cBhvr>
                                        <p:cTn id="22" dur="1" fill="hold">
                                          <p:stCondLst>
                                            <p:cond delay="0"/>
                                          </p:stCondLst>
                                        </p:cTn>
                                        <p:tgtEl>
                                          <p:spTgt spid="43"/>
                                        </p:tgtEl>
                                        <p:attrNameLst>
                                          <p:attrName>style.visibility</p:attrName>
                                        </p:attrNameLst>
                                      </p:cBhvr>
                                      <p:to>
                                        <p:strVal val="visible"/>
                                      </p:to>
                                    </p:set>
                                    <p:anim calcmode="lin" valueType="num">
                                      <p:cBhvr>
                                        <p:cTn id="23" dur="500" fill="hold"/>
                                        <p:tgtEl>
                                          <p:spTgt spid="43"/>
                                        </p:tgtEl>
                                        <p:attrNameLst>
                                          <p:attrName>ppt_w</p:attrName>
                                        </p:attrNameLst>
                                      </p:cBhvr>
                                      <p:tavLst>
                                        <p:tav tm="0">
                                          <p:val>
                                            <p:fltVal val="0"/>
                                          </p:val>
                                        </p:tav>
                                        <p:tav tm="100000">
                                          <p:val>
                                            <p:strVal val="#ppt_w"/>
                                          </p:val>
                                        </p:tav>
                                      </p:tavLst>
                                    </p:anim>
                                    <p:anim calcmode="lin" valueType="num">
                                      <p:cBhvr>
                                        <p:cTn id="24" dur="500" fill="hold"/>
                                        <p:tgtEl>
                                          <p:spTgt spid="43"/>
                                        </p:tgtEl>
                                        <p:attrNameLst>
                                          <p:attrName>ppt_h</p:attrName>
                                        </p:attrNameLst>
                                      </p:cBhvr>
                                      <p:tavLst>
                                        <p:tav tm="0">
                                          <p:val>
                                            <p:fltVal val="0"/>
                                          </p:val>
                                        </p:tav>
                                        <p:tav tm="100000">
                                          <p:val>
                                            <p:strVal val="#ppt_h"/>
                                          </p:val>
                                        </p:tav>
                                      </p:tavLst>
                                    </p:anim>
                                    <p:animEffect transition="in" filter="fade">
                                      <p:cBhvr>
                                        <p:cTn id="25" dur="500"/>
                                        <p:tgtEl>
                                          <p:spTgt spid="43"/>
                                        </p:tgtEl>
                                      </p:cBhvr>
                                    </p:animEffect>
                                  </p:childTnLst>
                                </p:cTn>
                              </p:par>
                            </p:childTnLst>
                          </p:cTn>
                        </p:par>
                        <p:par>
                          <p:cTn id="26" fill="hold">
                            <p:stCondLst>
                              <p:cond delay="1000"/>
                            </p:stCondLst>
                            <p:childTnLst>
                              <p:par>
                                <p:cTn id="27" presetID="8" presetClass="emph" presetSubtype="0" repeatCount="2000" fill="hold" nodeType="afterEffect">
                                  <p:stCondLst>
                                    <p:cond delay="0"/>
                                  </p:stCondLst>
                                  <p:childTnLst>
                                    <p:animRot by="21600000">
                                      <p:cBhvr>
                                        <p:cTn id="28" dur="500" fill="hold"/>
                                        <p:tgtEl>
                                          <p:spTgt spid="37"/>
                                        </p:tgtEl>
                                        <p:attrNameLst>
                                          <p:attrName>r</p:attrName>
                                        </p:attrNameLst>
                                      </p:cBhvr>
                                    </p:animRot>
                                  </p:childTnLst>
                                </p:cTn>
                              </p:par>
                            </p:childTnLst>
                          </p:cTn>
                        </p:par>
                        <p:par>
                          <p:cTn id="29" fill="hold">
                            <p:stCondLst>
                              <p:cond delay="2000"/>
                            </p:stCondLst>
                            <p:childTnLst>
                              <p:par>
                                <p:cTn id="30" presetID="8" presetClass="emph" presetSubtype="0" repeatCount="2000" fill="hold" nodeType="afterEffect">
                                  <p:stCondLst>
                                    <p:cond delay="0"/>
                                  </p:stCondLst>
                                  <p:childTnLst>
                                    <p:animRot by="21600000">
                                      <p:cBhvr>
                                        <p:cTn id="31" dur="500" fill="hold"/>
                                        <p:tgtEl>
                                          <p:spTgt spid="26"/>
                                        </p:tgtEl>
                                        <p:attrNameLst>
                                          <p:attrName>r</p:attrName>
                                        </p:attrNameLst>
                                      </p:cBhvr>
                                    </p:animRot>
                                  </p:childTnLst>
                                </p:cTn>
                              </p:par>
                              <p:par>
                                <p:cTn id="32" presetID="8" presetClass="emph" presetSubtype="0" repeatCount="2000" fill="hold" nodeType="withEffect">
                                  <p:stCondLst>
                                    <p:cond delay="0"/>
                                  </p:stCondLst>
                                  <p:childTnLst>
                                    <p:animRot by="21600000">
                                      <p:cBhvr>
                                        <p:cTn id="33" dur="500" fill="hold"/>
                                        <p:tgtEl>
                                          <p:spTgt spid="37"/>
                                        </p:tgtEl>
                                        <p:attrNameLst>
                                          <p:attrName>r</p:attrName>
                                        </p:attrNameLst>
                                      </p:cBhvr>
                                    </p:animRot>
                                  </p:childTnLst>
                                </p:cTn>
                              </p:par>
                            </p:childTnLst>
                          </p:cTn>
                        </p:par>
                        <p:par>
                          <p:cTn id="34" fill="hold">
                            <p:stCondLst>
                              <p:cond delay="3000"/>
                            </p:stCondLst>
                            <p:childTnLst>
                              <p:par>
                                <p:cTn id="35" presetID="8" presetClass="emph" presetSubtype="0" repeatCount="2000" fill="hold" nodeType="afterEffect">
                                  <p:stCondLst>
                                    <p:cond delay="0"/>
                                  </p:stCondLst>
                                  <p:childTnLst>
                                    <p:animRot by="21600000">
                                      <p:cBhvr>
                                        <p:cTn id="36" dur="500" fill="hold"/>
                                        <p:tgtEl>
                                          <p:spTgt spid="43"/>
                                        </p:tgtEl>
                                        <p:attrNameLst>
                                          <p:attrName>r</p:attrName>
                                        </p:attrNameLst>
                                      </p:cBhvr>
                                    </p:animRot>
                                  </p:childTnLst>
                                </p:cTn>
                              </p:par>
                              <p:par>
                                <p:cTn id="37" presetID="8" presetClass="emph" presetSubtype="0" repeatCount="2000" fill="hold" nodeType="withEffect">
                                  <p:stCondLst>
                                    <p:cond delay="0"/>
                                  </p:stCondLst>
                                  <p:childTnLst>
                                    <p:animRot by="21600000">
                                      <p:cBhvr>
                                        <p:cTn id="38" dur="500" fill="hold"/>
                                        <p:tgtEl>
                                          <p:spTgt spid="37"/>
                                        </p:tgtEl>
                                        <p:attrNameLst>
                                          <p:attrName>r</p:attrName>
                                        </p:attrNameLst>
                                      </p:cBhvr>
                                    </p:animRot>
                                  </p:childTnLst>
                                </p:cTn>
                              </p:par>
                              <p:par>
                                <p:cTn id="39" presetID="8" presetClass="emph" presetSubtype="0" repeatCount="2000" fill="hold" nodeType="withEffect">
                                  <p:stCondLst>
                                    <p:cond delay="0"/>
                                  </p:stCondLst>
                                  <p:childTnLst>
                                    <p:animRot by="21600000">
                                      <p:cBhvr>
                                        <p:cTn id="40" dur="500" fill="hold"/>
                                        <p:tgtEl>
                                          <p:spTgt spid="26"/>
                                        </p:tgtEl>
                                        <p:attrNameLst>
                                          <p:attrName>r</p:attrName>
                                        </p:attrNameLst>
                                      </p:cBhvr>
                                    </p:animRot>
                                  </p:childTnLst>
                                </p:cTn>
                              </p:par>
                            </p:childTnLst>
                          </p:cTn>
                        </p:par>
                        <p:par>
                          <p:cTn id="41" fill="hold">
                            <p:stCondLst>
                              <p:cond delay="4000"/>
                            </p:stCondLst>
                            <p:childTnLst>
                              <p:par>
                                <p:cTn id="42" presetID="8" presetClass="emph" presetSubtype="0" repeatCount="5000" fill="hold" nodeType="afterEffect">
                                  <p:stCondLst>
                                    <p:cond delay="0"/>
                                  </p:stCondLst>
                                  <p:childTnLst>
                                    <p:animRot by="21600000">
                                      <p:cBhvr>
                                        <p:cTn id="43" dur="500" fill="hold"/>
                                        <p:tgtEl>
                                          <p:spTgt spid="43"/>
                                        </p:tgtEl>
                                        <p:attrNameLst>
                                          <p:attrName>r</p:attrName>
                                        </p:attrNameLst>
                                      </p:cBhvr>
                                    </p:animRot>
                                  </p:childTnLst>
                                </p:cTn>
                              </p:par>
                              <p:par>
                                <p:cTn id="44" presetID="8" presetClass="emph" presetSubtype="0" repeatCount="5000" fill="hold" nodeType="withEffect">
                                  <p:stCondLst>
                                    <p:cond delay="0"/>
                                  </p:stCondLst>
                                  <p:childTnLst>
                                    <p:animRot by="21600000">
                                      <p:cBhvr>
                                        <p:cTn id="45" dur="500" fill="hold"/>
                                        <p:tgtEl>
                                          <p:spTgt spid="37"/>
                                        </p:tgtEl>
                                        <p:attrNameLst>
                                          <p:attrName>r</p:attrName>
                                        </p:attrNameLst>
                                      </p:cBhvr>
                                    </p:animRot>
                                  </p:childTnLst>
                                </p:cTn>
                              </p:par>
                              <p:par>
                                <p:cTn id="46" presetID="8" presetClass="emph" presetSubtype="0" repeatCount="5000" fill="hold" nodeType="withEffect">
                                  <p:stCondLst>
                                    <p:cond delay="0"/>
                                  </p:stCondLst>
                                  <p:childTnLst>
                                    <p:animRot by="21600000">
                                      <p:cBhvr>
                                        <p:cTn id="47" dur="500" fill="hold"/>
                                        <p:tgtEl>
                                          <p:spTgt spid="26"/>
                                        </p:tgtEl>
                                        <p:attrNameLst>
                                          <p:attrName>r</p:attrName>
                                        </p:attrNameLst>
                                      </p:cBhvr>
                                    </p:animRot>
                                  </p:childTnLst>
                                </p:cTn>
                              </p:par>
                            </p:childTnLst>
                          </p:cTn>
                        </p:par>
                        <p:par>
                          <p:cTn id="48" fill="hold">
                            <p:stCondLst>
                              <p:cond delay="6500"/>
                            </p:stCondLst>
                            <p:childTnLst>
                              <p:par>
                                <p:cTn id="49" presetID="53" presetClass="exit" presetSubtype="32" fill="hold" nodeType="afterEffect">
                                  <p:stCondLst>
                                    <p:cond delay="0"/>
                                  </p:stCondLst>
                                  <p:childTnLst>
                                    <p:anim calcmode="lin" valueType="num">
                                      <p:cBhvr>
                                        <p:cTn id="50" dur="500"/>
                                        <p:tgtEl>
                                          <p:spTgt spid="37"/>
                                        </p:tgtEl>
                                        <p:attrNameLst>
                                          <p:attrName>ppt_w</p:attrName>
                                        </p:attrNameLst>
                                      </p:cBhvr>
                                      <p:tavLst>
                                        <p:tav tm="0">
                                          <p:val>
                                            <p:strVal val="ppt_w"/>
                                          </p:val>
                                        </p:tav>
                                        <p:tav tm="100000">
                                          <p:val>
                                            <p:fltVal val="0"/>
                                          </p:val>
                                        </p:tav>
                                      </p:tavLst>
                                    </p:anim>
                                    <p:anim calcmode="lin" valueType="num">
                                      <p:cBhvr>
                                        <p:cTn id="51" dur="500"/>
                                        <p:tgtEl>
                                          <p:spTgt spid="37"/>
                                        </p:tgtEl>
                                        <p:attrNameLst>
                                          <p:attrName>ppt_h</p:attrName>
                                        </p:attrNameLst>
                                      </p:cBhvr>
                                      <p:tavLst>
                                        <p:tav tm="0">
                                          <p:val>
                                            <p:strVal val="ppt_h"/>
                                          </p:val>
                                        </p:tav>
                                        <p:tav tm="100000">
                                          <p:val>
                                            <p:fltVal val="0"/>
                                          </p:val>
                                        </p:tav>
                                      </p:tavLst>
                                    </p:anim>
                                    <p:animEffect transition="out" filter="fade">
                                      <p:cBhvr>
                                        <p:cTn id="52" dur="500"/>
                                        <p:tgtEl>
                                          <p:spTgt spid="37"/>
                                        </p:tgtEl>
                                      </p:cBhvr>
                                    </p:animEffect>
                                    <p:set>
                                      <p:cBhvr>
                                        <p:cTn id="53" dur="1" fill="hold">
                                          <p:stCondLst>
                                            <p:cond delay="499"/>
                                          </p:stCondLst>
                                        </p:cTn>
                                        <p:tgtEl>
                                          <p:spTgt spid="37"/>
                                        </p:tgtEl>
                                        <p:attrNameLst>
                                          <p:attrName>style.visibility</p:attrName>
                                        </p:attrNameLst>
                                      </p:cBhvr>
                                      <p:to>
                                        <p:strVal val="hidden"/>
                                      </p:to>
                                    </p:set>
                                  </p:childTnLst>
                                </p:cTn>
                              </p:par>
                              <p:par>
                                <p:cTn id="54" presetID="53" presetClass="exit" presetSubtype="32" fill="hold" nodeType="withEffect">
                                  <p:stCondLst>
                                    <p:cond delay="0"/>
                                  </p:stCondLst>
                                  <p:childTnLst>
                                    <p:anim calcmode="lin" valueType="num">
                                      <p:cBhvr>
                                        <p:cTn id="55" dur="500"/>
                                        <p:tgtEl>
                                          <p:spTgt spid="26"/>
                                        </p:tgtEl>
                                        <p:attrNameLst>
                                          <p:attrName>ppt_w</p:attrName>
                                        </p:attrNameLst>
                                      </p:cBhvr>
                                      <p:tavLst>
                                        <p:tav tm="0">
                                          <p:val>
                                            <p:strVal val="ppt_w"/>
                                          </p:val>
                                        </p:tav>
                                        <p:tav tm="100000">
                                          <p:val>
                                            <p:fltVal val="0"/>
                                          </p:val>
                                        </p:tav>
                                      </p:tavLst>
                                    </p:anim>
                                    <p:anim calcmode="lin" valueType="num">
                                      <p:cBhvr>
                                        <p:cTn id="56" dur="500"/>
                                        <p:tgtEl>
                                          <p:spTgt spid="26"/>
                                        </p:tgtEl>
                                        <p:attrNameLst>
                                          <p:attrName>ppt_h</p:attrName>
                                        </p:attrNameLst>
                                      </p:cBhvr>
                                      <p:tavLst>
                                        <p:tav tm="0">
                                          <p:val>
                                            <p:strVal val="ppt_h"/>
                                          </p:val>
                                        </p:tav>
                                        <p:tav tm="100000">
                                          <p:val>
                                            <p:fltVal val="0"/>
                                          </p:val>
                                        </p:tav>
                                      </p:tavLst>
                                    </p:anim>
                                    <p:animEffect transition="out" filter="fade">
                                      <p:cBhvr>
                                        <p:cTn id="57" dur="500"/>
                                        <p:tgtEl>
                                          <p:spTgt spid="26"/>
                                        </p:tgtEl>
                                      </p:cBhvr>
                                    </p:animEffect>
                                    <p:set>
                                      <p:cBhvr>
                                        <p:cTn id="58" dur="1" fill="hold">
                                          <p:stCondLst>
                                            <p:cond delay="499"/>
                                          </p:stCondLst>
                                        </p:cTn>
                                        <p:tgtEl>
                                          <p:spTgt spid="26"/>
                                        </p:tgtEl>
                                        <p:attrNameLst>
                                          <p:attrName>style.visibility</p:attrName>
                                        </p:attrNameLst>
                                      </p:cBhvr>
                                      <p:to>
                                        <p:strVal val="hidden"/>
                                      </p:to>
                                    </p:set>
                                  </p:childTnLst>
                                </p:cTn>
                              </p:par>
                              <p:par>
                                <p:cTn id="59" presetID="53" presetClass="exit" presetSubtype="32" fill="hold" nodeType="withEffect">
                                  <p:stCondLst>
                                    <p:cond delay="0"/>
                                  </p:stCondLst>
                                  <p:childTnLst>
                                    <p:anim calcmode="lin" valueType="num">
                                      <p:cBhvr>
                                        <p:cTn id="60" dur="500"/>
                                        <p:tgtEl>
                                          <p:spTgt spid="43"/>
                                        </p:tgtEl>
                                        <p:attrNameLst>
                                          <p:attrName>ppt_w</p:attrName>
                                        </p:attrNameLst>
                                      </p:cBhvr>
                                      <p:tavLst>
                                        <p:tav tm="0">
                                          <p:val>
                                            <p:strVal val="ppt_w"/>
                                          </p:val>
                                        </p:tav>
                                        <p:tav tm="100000">
                                          <p:val>
                                            <p:fltVal val="0"/>
                                          </p:val>
                                        </p:tav>
                                      </p:tavLst>
                                    </p:anim>
                                    <p:anim calcmode="lin" valueType="num">
                                      <p:cBhvr>
                                        <p:cTn id="61" dur="500"/>
                                        <p:tgtEl>
                                          <p:spTgt spid="43"/>
                                        </p:tgtEl>
                                        <p:attrNameLst>
                                          <p:attrName>ppt_h</p:attrName>
                                        </p:attrNameLst>
                                      </p:cBhvr>
                                      <p:tavLst>
                                        <p:tav tm="0">
                                          <p:val>
                                            <p:strVal val="ppt_h"/>
                                          </p:val>
                                        </p:tav>
                                        <p:tav tm="100000">
                                          <p:val>
                                            <p:fltVal val="0"/>
                                          </p:val>
                                        </p:tav>
                                      </p:tavLst>
                                    </p:anim>
                                    <p:animEffect transition="out" filter="fade">
                                      <p:cBhvr>
                                        <p:cTn id="62" dur="500"/>
                                        <p:tgtEl>
                                          <p:spTgt spid="43"/>
                                        </p:tgtEl>
                                      </p:cBhvr>
                                    </p:animEffect>
                                    <p:set>
                                      <p:cBhvr>
                                        <p:cTn id="63" dur="1" fill="hold">
                                          <p:stCondLst>
                                            <p:cond delay="499"/>
                                          </p:stCondLst>
                                        </p:cTn>
                                        <p:tgtEl>
                                          <p:spTgt spid="43"/>
                                        </p:tgtEl>
                                        <p:attrNameLst>
                                          <p:attrName>style.visibility</p:attrName>
                                        </p:attrNameLst>
                                      </p:cBhvr>
                                      <p:to>
                                        <p:strVal val="hidden"/>
                                      </p:to>
                                    </p:set>
                                  </p:childTnLst>
                                </p:cTn>
                              </p:par>
                              <p:par>
                                <p:cTn id="64" presetID="9" presetClass="entr" presetSubtype="0" fill="hold" nodeType="withEffect">
                                  <p:stCondLst>
                                    <p:cond delay="0"/>
                                  </p:stCondLst>
                                  <p:childTnLst>
                                    <p:set>
                                      <p:cBhvr>
                                        <p:cTn id="65" dur="1" fill="hold">
                                          <p:stCondLst>
                                            <p:cond delay="0"/>
                                          </p:stCondLst>
                                        </p:cTn>
                                        <p:tgtEl>
                                          <p:spTgt spid="3"/>
                                        </p:tgtEl>
                                        <p:attrNameLst>
                                          <p:attrName>style.visibility</p:attrName>
                                        </p:attrNameLst>
                                      </p:cBhvr>
                                      <p:to>
                                        <p:strVal val="visible"/>
                                      </p:to>
                                    </p:set>
                                    <p:animEffect transition="in" filter="dissolve">
                                      <p:cBhvr>
                                        <p:cTn id="66" dur="500"/>
                                        <p:tgtEl>
                                          <p:spTgt spid="3"/>
                                        </p:tgtEl>
                                      </p:cBhvr>
                                    </p:animEffect>
                                  </p:childTnLst>
                                </p:cTn>
                              </p:par>
                            </p:childTnLst>
                          </p:cTn>
                        </p:par>
                        <p:par>
                          <p:cTn id="67" fill="hold">
                            <p:stCondLst>
                              <p:cond delay="7000"/>
                            </p:stCondLst>
                            <p:childTnLst>
                              <p:par>
                                <p:cTn id="68" presetID="10" presetClass="entr" presetSubtype="0" fill="hold" nodeType="afterEffect">
                                  <p:stCondLst>
                                    <p:cond delay="0"/>
                                  </p:stCondLst>
                                  <p:childTnLst>
                                    <p:set>
                                      <p:cBhvr>
                                        <p:cTn id="69" dur="1" fill="hold">
                                          <p:stCondLst>
                                            <p:cond delay="0"/>
                                          </p:stCondLst>
                                        </p:cTn>
                                        <p:tgtEl>
                                          <p:spTgt spid="4"/>
                                        </p:tgtEl>
                                        <p:attrNameLst>
                                          <p:attrName>style.visibility</p:attrName>
                                        </p:attrNameLst>
                                      </p:cBhvr>
                                      <p:to>
                                        <p:strVal val="visible"/>
                                      </p:to>
                                    </p:set>
                                    <p:animEffect transition="in" filter="fade">
                                      <p:cBhvr>
                                        <p:cTn id="70" dur="500"/>
                                        <p:tgtEl>
                                          <p:spTgt spid="4"/>
                                        </p:tgtEl>
                                      </p:cBhvr>
                                    </p:animEffect>
                                  </p:childTnLst>
                                </p:cTn>
                              </p:par>
                            </p:childTnLst>
                          </p:cTn>
                        </p:par>
                        <p:par>
                          <p:cTn id="71" fill="hold">
                            <p:stCondLst>
                              <p:cond delay="7500"/>
                            </p:stCondLst>
                            <p:childTnLst>
                              <p:par>
                                <p:cTn id="72" presetID="10" presetClass="entr" presetSubtype="0" fill="hold" nodeType="afterEffect">
                                  <p:stCondLst>
                                    <p:cond delay="0"/>
                                  </p:stCondLst>
                                  <p:childTnLst>
                                    <p:set>
                                      <p:cBhvr>
                                        <p:cTn id="73" dur="1" fill="hold">
                                          <p:stCondLst>
                                            <p:cond delay="0"/>
                                          </p:stCondLst>
                                        </p:cTn>
                                        <p:tgtEl>
                                          <p:spTgt spid="5"/>
                                        </p:tgtEl>
                                        <p:attrNameLst>
                                          <p:attrName>style.visibility</p:attrName>
                                        </p:attrNameLst>
                                      </p:cBhvr>
                                      <p:to>
                                        <p:strVal val="visible"/>
                                      </p:to>
                                    </p:set>
                                    <p:animEffect transition="in" filter="fade">
                                      <p:cBhvr>
                                        <p:cTn id="74" dur="500"/>
                                        <p:tgtEl>
                                          <p:spTgt spid="5"/>
                                        </p:tgtEl>
                                      </p:cBhvr>
                                    </p:animEffect>
                                  </p:childTnLst>
                                </p:cTn>
                              </p:par>
                            </p:childTnLst>
                          </p:cTn>
                        </p:par>
                        <p:par>
                          <p:cTn id="75" fill="hold">
                            <p:stCondLst>
                              <p:cond delay="8000"/>
                            </p:stCondLst>
                            <p:childTnLst>
                              <p:par>
                                <p:cTn id="76" presetID="10" presetClass="entr" presetSubtype="0" fill="hold" nodeType="afterEffect">
                                  <p:stCondLst>
                                    <p:cond delay="0"/>
                                  </p:stCondLst>
                                  <p:childTnLst>
                                    <p:set>
                                      <p:cBhvr>
                                        <p:cTn id="77" dur="1" fill="hold">
                                          <p:stCondLst>
                                            <p:cond delay="0"/>
                                          </p:stCondLst>
                                        </p:cTn>
                                        <p:tgtEl>
                                          <p:spTgt spid="6"/>
                                        </p:tgtEl>
                                        <p:attrNameLst>
                                          <p:attrName>style.visibility</p:attrName>
                                        </p:attrNameLst>
                                      </p:cBhvr>
                                      <p:to>
                                        <p:strVal val="visible"/>
                                      </p:to>
                                    </p:set>
                                    <p:animEffect transition="in" filter="fade">
                                      <p:cBhvr>
                                        <p:cTn id="78" dur="500"/>
                                        <p:tgtEl>
                                          <p:spTgt spid="6"/>
                                        </p:tgtEl>
                                      </p:cBhvr>
                                    </p:animEffect>
                                  </p:childTnLst>
                                </p:cTn>
                              </p:par>
                            </p:childTnLst>
                          </p:cTn>
                        </p:par>
                        <p:par>
                          <p:cTn id="79" fill="hold">
                            <p:stCondLst>
                              <p:cond delay="8500"/>
                            </p:stCondLst>
                            <p:childTnLst>
                              <p:par>
                                <p:cTn id="80" presetID="10" presetClass="entr" presetSubtype="0" fill="hold" nodeType="afterEffect">
                                  <p:stCondLst>
                                    <p:cond delay="0"/>
                                  </p:stCondLst>
                                  <p:childTnLst>
                                    <p:set>
                                      <p:cBhvr>
                                        <p:cTn id="81" dur="1" fill="hold">
                                          <p:stCondLst>
                                            <p:cond delay="0"/>
                                          </p:stCondLst>
                                        </p:cTn>
                                        <p:tgtEl>
                                          <p:spTgt spid="9"/>
                                        </p:tgtEl>
                                        <p:attrNameLst>
                                          <p:attrName>style.visibility</p:attrName>
                                        </p:attrNameLst>
                                      </p:cBhvr>
                                      <p:to>
                                        <p:strVal val="visible"/>
                                      </p:to>
                                    </p:set>
                                    <p:animEffect transition="in" filter="fade">
                                      <p:cBhvr>
                                        <p:cTn id="82" dur="500"/>
                                        <p:tgtEl>
                                          <p:spTgt spid="9"/>
                                        </p:tgtEl>
                                      </p:cBhvr>
                                    </p:animEffect>
                                  </p:childTnLst>
                                </p:cTn>
                              </p:par>
                            </p:childTnLst>
                          </p:cTn>
                        </p:par>
                        <p:par>
                          <p:cTn id="83" fill="hold">
                            <p:stCondLst>
                              <p:cond delay="9000"/>
                            </p:stCondLst>
                            <p:childTnLst>
                              <p:par>
                                <p:cTn id="84" presetID="10" presetClass="entr" presetSubtype="0" fill="hold" nodeType="afterEffect">
                                  <p:stCondLst>
                                    <p:cond delay="0"/>
                                  </p:stCondLst>
                                  <p:childTnLst>
                                    <p:set>
                                      <p:cBhvr>
                                        <p:cTn id="85" dur="1" fill="hold">
                                          <p:stCondLst>
                                            <p:cond delay="0"/>
                                          </p:stCondLst>
                                        </p:cTn>
                                        <p:tgtEl>
                                          <p:spTgt spid="10"/>
                                        </p:tgtEl>
                                        <p:attrNameLst>
                                          <p:attrName>style.visibility</p:attrName>
                                        </p:attrNameLst>
                                      </p:cBhvr>
                                      <p:to>
                                        <p:strVal val="visible"/>
                                      </p:to>
                                    </p:set>
                                    <p:animEffect transition="in" filter="fade">
                                      <p:cBhvr>
                                        <p:cTn id="86" dur="500"/>
                                        <p:tgtEl>
                                          <p:spTgt spid="10"/>
                                        </p:tgtEl>
                                      </p:cBhvr>
                                    </p:animEffect>
                                  </p:childTnLst>
                                </p:cTn>
                              </p:par>
                            </p:childTnLst>
                          </p:cTn>
                        </p:par>
                        <p:par>
                          <p:cTn id="87" fill="hold">
                            <p:stCondLst>
                              <p:cond delay="9500"/>
                            </p:stCondLst>
                            <p:childTnLst>
                              <p:par>
                                <p:cTn id="88" presetID="10" presetClass="entr" presetSubtype="0" fill="hold" nodeType="afterEffect">
                                  <p:stCondLst>
                                    <p:cond delay="0"/>
                                  </p:stCondLst>
                                  <p:childTnLst>
                                    <p:set>
                                      <p:cBhvr>
                                        <p:cTn id="89" dur="1" fill="hold">
                                          <p:stCondLst>
                                            <p:cond delay="0"/>
                                          </p:stCondLst>
                                        </p:cTn>
                                        <p:tgtEl>
                                          <p:spTgt spid="12"/>
                                        </p:tgtEl>
                                        <p:attrNameLst>
                                          <p:attrName>style.visibility</p:attrName>
                                        </p:attrNameLst>
                                      </p:cBhvr>
                                      <p:to>
                                        <p:strVal val="visible"/>
                                      </p:to>
                                    </p:set>
                                    <p:animEffect transition="in" filter="fade">
                                      <p:cBhvr>
                                        <p:cTn id="90" dur="500"/>
                                        <p:tgtEl>
                                          <p:spTgt spid="12"/>
                                        </p:tgtEl>
                                      </p:cBhvr>
                                    </p:animEffect>
                                  </p:childTnLst>
                                </p:cTn>
                              </p:par>
                            </p:childTnLst>
                          </p:cTn>
                        </p:par>
                        <p:par>
                          <p:cTn id="91" fill="hold">
                            <p:stCondLst>
                              <p:cond delay="10000"/>
                            </p:stCondLst>
                            <p:childTnLst>
                              <p:par>
                                <p:cTn id="92" presetID="10" presetClass="entr" presetSubtype="0" fill="hold" nodeType="afterEffect">
                                  <p:stCondLst>
                                    <p:cond delay="0"/>
                                  </p:stCondLst>
                                  <p:childTnLst>
                                    <p:set>
                                      <p:cBhvr>
                                        <p:cTn id="93" dur="1" fill="hold">
                                          <p:stCondLst>
                                            <p:cond delay="0"/>
                                          </p:stCondLst>
                                        </p:cTn>
                                        <p:tgtEl>
                                          <p:spTgt spid="13"/>
                                        </p:tgtEl>
                                        <p:attrNameLst>
                                          <p:attrName>style.visibility</p:attrName>
                                        </p:attrNameLst>
                                      </p:cBhvr>
                                      <p:to>
                                        <p:strVal val="visible"/>
                                      </p:to>
                                    </p:set>
                                    <p:animEffect transition="in" filter="fade">
                                      <p:cBhvr>
                                        <p:cTn id="94" dur="500"/>
                                        <p:tgtEl>
                                          <p:spTgt spid="13"/>
                                        </p:tgtEl>
                                      </p:cBhvr>
                                    </p:animEffect>
                                  </p:childTnLst>
                                </p:cTn>
                              </p:par>
                            </p:childTnLst>
                          </p:cTn>
                        </p:par>
                        <p:par>
                          <p:cTn id="95" fill="hold">
                            <p:stCondLst>
                              <p:cond delay="10500"/>
                            </p:stCondLst>
                            <p:childTnLst>
                              <p:par>
                                <p:cTn id="96" presetID="10" presetClass="entr" presetSubtype="0" fill="hold" nodeType="afterEffect">
                                  <p:stCondLst>
                                    <p:cond delay="0"/>
                                  </p:stCondLst>
                                  <p:childTnLst>
                                    <p:set>
                                      <p:cBhvr>
                                        <p:cTn id="97" dur="1" fill="hold">
                                          <p:stCondLst>
                                            <p:cond delay="0"/>
                                          </p:stCondLst>
                                        </p:cTn>
                                        <p:tgtEl>
                                          <p:spTgt spid="14"/>
                                        </p:tgtEl>
                                        <p:attrNameLst>
                                          <p:attrName>style.visibility</p:attrName>
                                        </p:attrNameLst>
                                      </p:cBhvr>
                                      <p:to>
                                        <p:strVal val="visible"/>
                                      </p:to>
                                    </p:set>
                                    <p:animEffect transition="in" filter="fade">
                                      <p:cBhvr>
                                        <p:cTn id="98" dur="500"/>
                                        <p:tgtEl>
                                          <p:spTgt spid="14"/>
                                        </p:tgtEl>
                                      </p:cBhvr>
                                    </p:animEffect>
                                  </p:childTnLst>
                                </p:cTn>
                              </p:par>
                            </p:childTnLst>
                          </p:cTn>
                        </p:par>
                      </p:childTnLst>
                    </p:cTn>
                  </p:par>
                  <p:par>
                    <p:cTn id="99" fill="hold">
                      <p:stCondLst>
                        <p:cond delay="indefinite"/>
                      </p:stCondLst>
                      <p:childTnLst>
                        <p:par>
                          <p:cTn id="100" fill="hold">
                            <p:stCondLst>
                              <p:cond delay="0"/>
                            </p:stCondLst>
                            <p:childTnLst>
                              <p:par>
                                <p:cTn id="101" presetID="53" presetClass="entr" presetSubtype="16" fill="hold" grpId="0" nodeType="clickEffect">
                                  <p:stCondLst>
                                    <p:cond delay="0"/>
                                  </p:stCondLst>
                                  <p:childTnLst>
                                    <p:set>
                                      <p:cBhvr>
                                        <p:cTn id="102" dur="1" fill="hold">
                                          <p:stCondLst>
                                            <p:cond delay="0"/>
                                          </p:stCondLst>
                                        </p:cTn>
                                        <p:tgtEl>
                                          <p:spTgt spid="50"/>
                                        </p:tgtEl>
                                        <p:attrNameLst>
                                          <p:attrName>style.visibility</p:attrName>
                                        </p:attrNameLst>
                                      </p:cBhvr>
                                      <p:to>
                                        <p:strVal val="visible"/>
                                      </p:to>
                                    </p:set>
                                    <p:anim calcmode="lin" valueType="num">
                                      <p:cBhvr>
                                        <p:cTn id="103" dur="500" fill="hold"/>
                                        <p:tgtEl>
                                          <p:spTgt spid="50"/>
                                        </p:tgtEl>
                                        <p:attrNameLst>
                                          <p:attrName>ppt_w</p:attrName>
                                        </p:attrNameLst>
                                      </p:cBhvr>
                                      <p:tavLst>
                                        <p:tav tm="0">
                                          <p:val>
                                            <p:fltVal val="0"/>
                                          </p:val>
                                        </p:tav>
                                        <p:tav tm="100000">
                                          <p:val>
                                            <p:strVal val="#ppt_w"/>
                                          </p:val>
                                        </p:tav>
                                      </p:tavLst>
                                    </p:anim>
                                    <p:anim calcmode="lin" valueType="num">
                                      <p:cBhvr>
                                        <p:cTn id="104" dur="500" fill="hold"/>
                                        <p:tgtEl>
                                          <p:spTgt spid="50"/>
                                        </p:tgtEl>
                                        <p:attrNameLst>
                                          <p:attrName>ppt_h</p:attrName>
                                        </p:attrNameLst>
                                      </p:cBhvr>
                                      <p:tavLst>
                                        <p:tav tm="0">
                                          <p:val>
                                            <p:fltVal val="0"/>
                                          </p:val>
                                        </p:tav>
                                        <p:tav tm="100000">
                                          <p:val>
                                            <p:strVal val="#ppt_h"/>
                                          </p:val>
                                        </p:tav>
                                      </p:tavLst>
                                    </p:anim>
                                    <p:animEffect transition="in" filter="fade">
                                      <p:cBhvr>
                                        <p:cTn id="105" dur="500"/>
                                        <p:tgtEl>
                                          <p:spTgt spid="50"/>
                                        </p:tgtEl>
                                      </p:cBhvr>
                                    </p:animEffect>
                                  </p:childTnLst>
                                </p:cTn>
                              </p:par>
                              <p:par>
                                <p:cTn id="106" presetID="53" presetClass="entr" presetSubtype="16" fill="hold" grpId="0" nodeType="withEffect">
                                  <p:stCondLst>
                                    <p:cond delay="0"/>
                                  </p:stCondLst>
                                  <p:childTnLst>
                                    <p:set>
                                      <p:cBhvr>
                                        <p:cTn id="107" dur="1" fill="hold">
                                          <p:stCondLst>
                                            <p:cond delay="0"/>
                                          </p:stCondLst>
                                        </p:cTn>
                                        <p:tgtEl>
                                          <p:spTgt spid="52"/>
                                        </p:tgtEl>
                                        <p:attrNameLst>
                                          <p:attrName>style.visibility</p:attrName>
                                        </p:attrNameLst>
                                      </p:cBhvr>
                                      <p:to>
                                        <p:strVal val="visible"/>
                                      </p:to>
                                    </p:set>
                                    <p:anim calcmode="lin" valueType="num">
                                      <p:cBhvr>
                                        <p:cTn id="108" dur="500" fill="hold"/>
                                        <p:tgtEl>
                                          <p:spTgt spid="52"/>
                                        </p:tgtEl>
                                        <p:attrNameLst>
                                          <p:attrName>ppt_w</p:attrName>
                                        </p:attrNameLst>
                                      </p:cBhvr>
                                      <p:tavLst>
                                        <p:tav tm="0">
                                          <p:val>
                                            <p:fltVal val="0"/>
                                          </p:val>
                                        </p:tav>
                                        <p:tav tm="100000">
                                          <p:val>
                                            <p:strVal val="#ppt_w"/>
                                          </p:val>
                                        </p:tav>
                                      </p:tavLst>
                                    </p:anim>
                                    <p:anim calcmode="lin" valueType="num">
                                      <p:cBhvr>
                                        <p:cTn id="109" dur="500" fill="hold"/>
                                        <p:tgtEl>
                                          <p:spTgt spid="52"/>
                                        </p:tgtEl>
                                        <p:attrNameLst>
                                          <p:attrName>ppt_h</p:attrName>
                                        </p:attrNameLst>
                                      </p:cBhvr>
                                      <p:tavLst>
                                        <p:tav tm="0">
                                          <p:val>
                                            <p:fltVal val="0"/>
                                          </p:val>
                                        </p:tav>
                                        <p:tav tm="100000">
                                          <p:val>
                                            <p:strVal val="#ppt_h"/>
                                          </p:val>
                                        </p:tav>
                                      </p:tavLst>
                                    </p:anim>
                                    <p:animEffect transition="in" filter="fade">
                                      <p:cBhvr>
                                        <p:cTn id="110" dur="500"/>
                                        <p:tgtEl>
                                          <p:spTgt spid="52"/>
                                        </p:tgtEl>
                                      </p:cBhvr>
                                    </p:animEffect>
                                  </p:childTnLst>
                                </p:cTn>
                              </p:par>
                              <p:par>
                                <p:cTn id="111" presetID="53" presetClass="entr" presetSubtype="16" fill="hold" grpId="0" nodeType="withEffect">
                                  <p:stCondLst>
                                    <p:cond delay="0"/>
                                  </p:stCondLst>
                                  <p:childTnLst>
                                    <p:set>
                                      <p:cBhvr>
                                        <p:cTn id="112" dur="1" fill="hold">
                                          <p:stCondLst>
                                            <p:cond delay="0"/>
                                          </p:stCondLst>
                                        </p:cTn>
                                        <p:tgtEl>
                                          <p:spTgt spid="53"/>
                                        </p:tgtEl>
                                        <p:attrNameLst>
                                          <p:attrName>style.visibility</p:attrName>
                                        </p:attrNameLst>
                                      </p:cBhvr>
                                      <p:to>
                                        <p:strVal val="visible"/>
                                      </p:to>
                                    </p:set>
                                    <p:anim calcmode="lin" valueType="num">
                                      <p:cBhvr>
                                        <p:cTn id="113" dur="500" fill="hold"/>
                                        <p:tgtEl>
                                          <p:spTgt spid="53"/>
                                        </p:tgtEl>
                                        <p:attrNameLst>
                                          <p:attrName>ppt_w</p:attrName>
                                        </p:attrNameLst>
                                      </p:cBhvr>
                                      <p:tavLst>
                                        <p:tav tm="0">
                                          <p:val>
                                            <p:fltVal val="0"/>
                                          </p:val>
                                        </p:tav>
                                        <p:tav tm="100000">
                                          <p:val>
                                            <p:strVal val="#ppt_w"/>
                                          </p:val>
                                        </p:tav>
                                      </p:tavLst>
                                    </p:anim>
                                    <p:anim calcmode="lin" valueType="num">
                                      <p:cBhvr>
                                        <p:cTn id="114" dur="500" fill="hold"/>
                                        <p:tgtEl>
                                          <p:spTgt spid="53"/>
                                        </p:tgtEl>
                                        <p:attrNameLst>
                                          <p:attrName>ppt_h</p:attrName>
                                        </p:attrNameLst>
                                      </p:cBhvr>
                                      <p:tavLst>
                                        <p:tav tm="0">
                                          <p:val>
                                            <p:fltVal val="0"/>
                                          </p:val>
                                        </p:tav>
                                        <p:tav tm="100000">
                                          <p:val>
                                            <p:strVal val="#ppt_h"/>
                                          </p:val>
                                        </p:tav>
                                      </p:tavLst>
                                    </p:anim>
                                    <p:animEffect transition="in" filter="fade">
                                      <p:cBhvr>
                                        <p:cTn id="115" dur="500"/>
                                        <p:tgtEl>
                                          <p:spTgt spid="53"/>
                                        </p:tgtEl>
                                      </p:cBhvr>
                                    </p:animEffect>
                                  </p:childTnLst>
                                </p:cTn>
                              </p:par>
                              <p:par>
                                <p:cTn id="116" presetID="53" presetClass="entr" presetSubtype="16" fill="hold" grpId="0" nodeType="withEffect">
                                  <p:stCondLst>
                                    <p:cond delay="0"/>
                                  </p:stCondLst>
                                  <p:childTnLst>
                                    <p:set>
                                      <p:cBhvr>
                                        <p:cTn id="117" dur="1" fill="hold">
                                          <p:stCondLst>
                                            <p:cond delay="0"/>
                                          </p:stCondLst>
                                        </p:cTn>
                                        <p:tgtEl>
                                          <p:spTgt spid="54"/>
                                        </p:tgtEl>
                                        <p:attrNameLst>
                                          <p:attrName>style.visibility</p:attrName>
                                        </p:attrNameLst>
                                      </p:cBhvr>
                                      <p:to>
                                        <p:strVal val="visible"/>
                                      </p:to>
                                    </p:set>
                                    <p:anim calcmode="lin" valueType="num">
                                      <p:cBhvr>
                                        <p:cTn id="118" dur="500" fill="hold"/>
                                        <p:tgtEl>
                                          <p:spTgt spid="54"/>
                                        </p:tgtEl>
                                        <p:attrNameLst>
                                          <p:attrName>ppt_w</p:attrName>
                                        </p:attrNameLst>
                                      </p:cBhvr>
                                      <p:tavLst>
                                        <p:tav tm="0">
                                          <p:val>
                                            <p:fltVal val="0"/>
                                          </p:val>
                                        </p:tav>
                                        <p:tav tm="100000">
                                          <p:val>
                                            <p:strVal val="#ppt_w"/>
                                          </p:val>
                                        </p:tav>
                                      </p:tavLst>
                                    </p:anim>
                                    <p:anim calcmode="lin" valueType="num">
                                      <p:cBhvr>
                                        <p:cTn id="119" dur="500" fill="hold"/>
                                        <p:tgtEl>
                                          <p:spTgt spid="54"/>
                                        </p:tgtEl>
                                        <p:attrNameLst>
                                          <p:attrName>ppt_h</p:attrName>
                                        </p:attrNameLst>
                                      </p:cBhvr>
                                      <p:tavLst>
                                        <p:tav tm="0">
                                          <p:val>
                                            <p:fltVal val="0"/>
                                          </p:val>
                                        </p:tav>
                                        <p:tav tm="100000">
                                          <p:val>
                                            <p:strVal val="#ppt_h"/>
                                          </p:val>
                                        </p:tav>
                                      </p:tavLst>
                                    </p:anim>
                                    <p:animEffect transition="in" filter="fade">
                                      <p:cBhvr>
                                        <p:cTn id="120" dur="500"/>
                                        <p:tgtEl>
                                          <p:spTgt spid="54"/>
                                        </p:tgtEl>
                                      </p:cBhvr>
                                    </p:animEffect>
                                  </p:childTnLst>
                                </p:cTn>
                              </p:par>
                              <p:par>
                                <p:cTn id="121" presetID="53" presetClass="entr" presetSubtype="16" fill="hold" grpId="0" nodeType="withEffect">
                                  <p:stCondLst>
                                    <p:cond delay="0"/>
                                  </p:stCondLst>
                                  <p:childTnLst>
                                    <p:set>
                                      <p:cBhvr>
                                        <p:cTn id="122" dur="1" fill="hold">
                                          <p:stCondLst>
                                            <p:cond delay="0"/>
                                          </p:stCondLst>
                                        </p:cTn>
                                        <p:tgtEl>
                                          <p:spTgt spid="55"/>
                                        </p:tgtEl>
                                        <p:attrNameLst>
                                          <p:attrName>style.visibility</p:attrName>
                                        </p:attrNameLst>
                                      </p:cBhvr>
                                      <p:to>
                                        <p:strVal val="visible"/>
                                      </p:to>
                                    </p:set>
                                    <p:anim calcmode="lin" valueType="num">
                                      <p:cBhvr>
                                        <p:cTn id="123" dur="500" fill="hold"/>
                                        <p:tgtEl>
                                          <p:spTgt spid="55"/>
                                        </p:tgtEl>
                                        <p:attrNameLst>
                                          <p:attrName>ppt_w</p:attrName>
                                        </p:attrNameLst>
                                      </p:cBhvr>
                                      <p:tavLst>
                                        <p:tav tm="0">
                                          <p:val>
                                            <p:fltVal val="0"/>
                                          </p:val>
                                        </p:tav>
                                        <p:tav tm="100000">
                                          <p:val>
                                            <p:strVal val="#ppt_w"/>
                                          </p:val>
                                        </p:tav>
                                      </p:tavLst>
                                    </p:anim>
                                    <p:anim calcmode="lin" valueType="num">
                                      <p:cBhvr>
                                        <p:cTn id="124" dur="500" fill="hold"/>
                                        <p:tgtEl>
                                          <p:spTgt spid="55"/>
                                        </p:tgtEl>
                                        <p:attrNameLst>
                                          <p:attrName>ppt_h</p:attrName>
                                        </p:attrNameLst>
                                      </p:cBhvr>
                                      <p:tavLst>
                                        <p:tav tm="0">
                                          <p:val>
                                            <p:fltVal val="0"/>
                                          </p:val>
                                        </p:tav>
                                        <p:tav tm="100000">
                                          <p:val>
                                            <p:strVal val="#ppt_h"/>
                                          </p:val>
                                        </p:tav>
                                      </p:tavLst>
                                    </p:anim>
                                    <p:animEffect transition="in" filter="fade">
                                      <p:cBhvr>
                                        <p:cTn id="125" dur="500"/>
                                        <p:tgtEl>
                                          <p:spTgt spid="55"/>
                                        </p:tgtEl>
                                      </p:cBhvr>
                                    </p:animEffect>
                                  </p:childTnLst>
                                </p:cTn>
                              </p:par>
                              <p:par>
                                <p:cTn id="126" presetID="53" presetClass="entr" presetSubtype="16" fill="hold" grpId="0" nodeType="withEffect">
                                  <p:stCondLst>
                                    <p:cond delay="0"/>
                                  </p:stCondLst>
                                  <p:childTnLst>
                                    <p:set>
                                      <p:cBhvr>
                                        <p:cTn id="127" dur="1" fill="hold">
                                          <p:stCondLst>
                                            <p:cond delay="0"/>
                                          </p:stCondLst>
                                        </p:cTn>
                                        <p:tgtEl>
                                          <p:spTgt spid="56"/>
                                        </p:tgtEl>
                                        <p:attrNameLst>
                                          <p:attrName>style.visibility</p:attrName>
                                        </p:attrNameLst>
                                      </p:cBhvr>
                                      <p:to>
                                        <p:strVal val="visible"/>
                                      </p:to>
                                    </p:set>
                                    <p:anim calcmode="lin" valueType="num">
                                      <p:cBhvr>
                                        <p:cTn id="128" dur="500" fill="hold"/>
                                        <p:tgtEl>
                                          <p:spTgt spid="56"/>
                                        </p:tgtEl>
                                        <p:attrNameLst>
                                          <p:attrName>ppt_w</p:attrName>
                                        </p:attrNameLst>
                                      </p:cBhvr>
                                      <p:tavLst>
                                        <p:tav tm="0">
                                          <p:val>
                                            <p:fltVal val="0"/>
                                          </p:val>
                                        </p:tav>
                                        <p:tav tm="100000">
                                          <p:val>
                                            <p:strVal val="#ppt_w"/>
                                          </p:val>
                                        </p:tav>
                                      </p:tavLst>
                                    </p:anim>
                                    <p:anim calcmode="lin" valueType="num">
                                      <p:cBhvr>
                                        <p:cTn id="129" dur="500" fill="hold"/>
                                        <p:tgtEl>
                                          <p:spTgt spid="56"/>
                                        </p:tgtEl>
                                        <p:attrNameLst>
                                          <p:attrName>ppt_h</p:attrName>
                                        </p:attrNameLst>
                                      </p:cBhvr>
                                      <p:tavLst>
                                        <p:tav tm="0">
                                          <p:val>
                                            <p:fltVal val="0"/>
                                          </p:val>
                                        </p:tav>
                                        <p:tav tm="100000">
                                          <p:val>
                                            <p:strVal val="#ppt_h"/>
                                          </p:val>
                                        </p:tav>
                                      </p:tavLst>
                                    </p:anim>
                                    <p:animEffect transition="in" filter="fade">
                                      <p:cBhvr>
                                        <p:cTn id="130" dur="500"/>
                                        <p:tgtEl>
                                          <p:spTgt spid="56"/>
                                        </p:tgtEl>
                                      </p:cBhvr>
                                    </p:animEffect>
                                  </p:childTnLst>
                                </p:cTn>
                              </p:par>
                              <p:par>
                                <p:cTn id="131" presetID="10" presetClass="entr" presetSubtype="0" fill="hold" grpId="0" nodeType="withEffect">
                                  <p:stCondLst>
                                    <p:cond delay="0"/>
                                  </p:stCondLst>
                                  <p:childTnLst>
                                    <p:set>
                                      <p:cBhvr>
                                        <p:cTn id="132" dur="1" fill="hold">
                                          <p:stCondLst>
                                            <p:cond delay="0"/>
                                          </p:stCondLst>
                                        </p:cTn>
                                        <p:tgtEl>
                                          <p:spTgt spid="23"/>
                                        </p:tgtEl>
                                        <p:attrNameLst>
                                          <p:attrName>style.visibility</p:attrName>
                                        </p:attrNameLst>
                                      </p:cBhvr>
                                      <p:to>
                                        <p:strVal val="visible"/>
                                      </p:to>
                                    </p:set>
                                    <p:animEffect transition="in" filter="fade">
                                      <p:cBhvr>
                                        <p:cTn id="133" dur="500"/>
                                        <p:tgtEl>
                                          <p:spTgt spid="23"/>
                                        </p:tgtEl>
                                      </p:cBhvr>
                                    </p:animEffect>
                                  </p:childTnLst>
                                </p:cTn>
                              </p:par>
                              <p:par>
                                <p:cTn id="134" presetID="10" presetClass="entr" presetSubtype="0" fill="hold" grpId="0" nodeType="withEffect">
                                  <p:stCondLst>
                                    <p:cond delay="0"/>
                                  </p:stCondLst>
                                  <p:childTnLst>
                                    <p:set>
                                      <p:cBhvr>
                                        <p:cTn id="135" dur="1" fill="hold">
                                          <p:stCondLst>
                                            <p:cond delay="0"/>
                                          </p:stCondLst>
                                        </p:cTn>
                                        <p:tgtEl>
                                          <p:spTgt spid="29"/>
                                        </p:tgtEl>
                                        <p:attrNameLst>
                                          <p:attrName>style.visibility</p:attrName>
                                        </p:attrNameLst>
                                      </p:cBhvr>
                                      <p:to>
                                        <p:strVal val="visible"/>
                                      </p:to>
                                    </p:set>
                                    <p:animEffect transition="in" filter="fade">
                                      <p:cBhvr>
                                        <p:cTn id="136" dur="500"/>
                                        <p:tgtEl>
                                          <p:spTgt spid="29"/>
                                        </p:tgtEl>
                                      </p:cBhvr>
                                    </p:animEffect>
                                  </p:childTnLst>
                                </p:cTn>
                              </p:par>
                              <p:par>
                                <p:cTn id="137" presetID="10" presetClass="entr" presetSubtype="0" fill="hold" grpId="0" nodeType="withEffect">
                                  <p:stCondLst>
                                    <p:cond delay="0"/>
                                  </p:stCondLst>
                                  <p:childTnLst>
                                    <p:set>
                                      <p:cBhvr>
                                        <p:cTn id="138" dur="1" fill="hold">
                                          <p:stCondLst>
                                            <p:cond delay="0"/>
                                          </p:stCondLst>
                                        </p:cTn>
                                        <p:tgtEl>
                                          <p:spTgt spid="30"/>
                                        </p:tgtEl>
                                        <p:attrNameLst>
                                          <p:attrName>style.visibility</p:attrName>
                                        </p:attrNameLst>
                                      </p:cBhvr>
                                      <p:to>
                                        <p:strVal val="visible"/>
                                      </p:to>
                                    </p:set>
                                    <p:animEffect transition="in" filter="fade">
                                      <p:cBhvr>
                                        <p:cTn id="139" dur="500"/>
                                        <p:tgtEl>
                                          <p:spTgt spid="30"/>
                                        </p:tgtEl>
                                      </p:cBhvr>
                                    </p:animEffect>
                                  </p:childTnLst>
                                </p:cTn>
                              </p:par>
                              <p:par>
                                <p:cTn id="140" presetID="10" presetClass="entr" presetSubtype="0" fill="hold" grpId="0" nodeType="withEffect">
                                  <p:stCondLst>
                                    <p:cond delay="0"/>
                                  </p:stCondLst>
                                  <p:childTnLst>
                                    <p:set>
                                      <p:cBhvr>
                                        <p:cTn id="141" dur="1" fill="hold">
                                          <p:stCondLst>
                                            <p:cond delay="0"/>
                                          </p:stCondLst>
                                        </p:cTn>
                                        <p:tgtEl>
                                          <p:spTgt spid="31"/>
                                        </p:tgtEl>
                                        <p:attrNameLst>
                                          <p:attrName>style.visibility</p:attrName>
                                        </p:attrNameLst>
                                      </p:cBhvr>
                                      <p:to>
                                        <p:strVal val="visible"/>
                                      </p:to>
                                    </p:set>
                                    <p:animEffect transition="in" filter="fade">
                                      <p:cBhvr>
                                        <p:cTn id="142" dur="500"/>
                                        <p:tgtEl>
                                          <p:spTgt spid="31"/>
                                        </p:tgtEl>
                                      </p:cBhvr>
                                    </p:animEffect>
                                  </p:childTnLst>
                                </p:cTn>
                              </p:par>
                              <p:par>
                                <p:cTn id="143" presetID="10" presetClass="entr" presetSubtype="0" fill="hold" grpId="0" nodeType="withEffect">
                                  <p:stCondLst>
                                    <p:cond delay="0"/>
                                  </p:stCondLst>
                                  <p:childTnLst>
                                    <p:set>
                                      <p:cBhvr>
                                        <p:cTn id="144" dur="1" fill="hold">
                                          <p:stCondLst>
                                            <p:cond delay="0"/>
                                          </p:stCondLst>
                                        </p:cTn>
                                        <p:tgtEl>
                                          <p:spTgt spid="32"/>
                                        </p:tgtEl>
                                        <p:attrNameLst>
                                          <p:attrName>style.visibility</p:attrName>
                                        </p:attrNameLst>
                                      </p:cBhvr>
                                      <p:to>
                                        <p:strVal val="visible"/>
                                      </p:to>
                                    </p:set>
                                    <p:animEffect transition="in" filter="fade">
                                      <p:cBhvr>
                                        <p:cTn id="145" dur="500"/>
                                        <p:tgtEl>
                                          <p:spTgt spid="32"/>
                                        </p:tgtEl>
                                      </p:cBhvr>
                                    </p:animEffect>
                                  </p:childTnLst>
                                </p:cTn>
                              </p:par>
                              <p:par>
                                <p:cTn id="146" presetID="10" presetClass="entr" presetSubtype="0" fill="hold" grpId="0" nodeType="withEffect">
                                  <p:stCondLst>
                                    <p:cond delay="0"/>
                                  </p:stCondLst>
                                  <p:childTnLst>
                                    <p:set>
                                      <p:cBhvr>
                                        <p:cTn id="147" dur="1" fill="hold">
                                          <p:stCondLst>
                                            <p:cond delay="0"/>
                                          </p:stCondLst>
                                        </p:cTn>
                                        <p:tgtEl>
                                          <p:spTgt spid="33"/>
                                        </p:tgtEl>
                                        <p:attrNameLst>
                                          <p:attrName>style.visibility</p:attrName>
                                        </p:attrNameLst>
                                      </p:cBhvr>
                                      <p:to>
                                        <p:strVal val="visible"/>
                                      </p:to>
                                    </p:set>
                                    <p:animEffect transition="in" filter="fade">
                                      <p:cBhvr>
                                        <p:cTn id="148" dur="500"/>
                                        <p:tgtEl>
                                          <p:spTgt spid="33"/>
                                        </p:tgtEl>
                                      </p:cBhvr>
                                    </p:animEffect>
                                  </p:childTnLst>
                                </p:cTn>
                              </p:par>
                            </p:childTnLst>
                          </p:cTn>
                        </p:par>
                        <p:par>
                          <p:cTn id="149" fill="hold">
                            <p:stCondLst>
                              <p:cond delay="500"/>
                            </p:stCondLst>
                            <p:childTnLst>
                              <p:par>
                                <p:cTn id="150" presetID="53" presetClass="exit" presetSubtype="32" fill="hold" nodeType="afterEffect">
                                  <p:stCondLst>
                                    <p:cond delay="0"/>
                                  </p:stCondLst>
                                  <p:childTnLst>
                                    <p:anim calcmode="lin" valueType="num">
                                      <p:cBhvr>
                                        <p:cTn id="151" dur="500"/>
                                        <p:tgtEl>
                                          <p:spTgt spid="14"/>
                                        </p:tgtEl>
                                        <p:attrNameLst>
                                          <p:attrName>ppt_w</p:attrName>
                                        </p:attrNameLst>
                                      </p:cBhvr>
                                      <p:tavLst>
                                        <p:tav tm="0">
                                          <p:val>
                                            <p:strVal val="ppt_w"/>
                                          </p:val>
                                        </p:tav>
                                        <p:tav tm="100000">
                                          <p:val>
                                            <p:fltVal val="0"/>
                                          </p:val>
                                        </p:tav>
                                      </p:tavLst>
                                    </p:anim>
                                    <p:anim calcmode="lin" valueType="num">
                                      <p:cBhvr>
                                        <p:cTn id="152" dur="500"/>
                                        <p:tgtEl>
                                          <p:spTgt spid="14"/>
                                        </p:tgtEl>
                                        <p:attrNameLst>
                                          <p:attrName>ppt_h</p:attrName>
                                        </p:attrNameLst>
                                      </p:cBhvr>
                                      <p:tavLst>
                                        <p:tav tm="0">
                                          <p:val>
                                            <p:strVal val="ppt_h"/>
                                          </p:val>
                                        </p:tav>
                                        <p:tav tm="100000">
                                          <p:val>
                                            <p:fltVal val="0"/>
                                          </p:val>
                                        </p:tav>
                                      </p:tavLst>
                                    </p:anim>
                                    <p:animEffect transition="out" filter="fade">
                                      <p:cBhvr>
                                        <p:cTn id="153" dur="500"/>
                                        <p:tgtEl>
                                          <p:spTgt spid="14"/>
                                        </p:tgtEl>
                                      </p:cBhvr>
                                    </p:animEffect>
                                    <p:set>
                                      <p:cBhvr>
                                        <p:cTn id="154" dur="1" fill="hold">
                                          <p:stCondLst>
                                            <p:cond delay="499"/>
                                          </p:stCondLst>
                                        </p:cTn>
                                        <p:tgtEl>
                                          <p:spTgt spid="14"/>
                                        </p:tgtEl>
                                        <p:attrNameLst>
                                          <p:attrName>style.visibility</p:attrName>
                                        </p:attrNameLst>
                                      </p:cBhvr>
                                      <p:to>
                                        <p:strVal val="hidden"/>
                                      </p:to>
                                    </p:set>
                                  </p:childTnLst>
                                </p:cTn>
                              </p:par>
                              <p:par>
                                <p:cTn id="155" presetID="10" presetClass="entr" presetSubtype="0" fill="hold" grpId="0" nodeType="withEffect">
                                  <p:stCondLst>
                                    <p:cond delay="0"/>
                                  </p:stCondLst>
                                  <p:childTnLst>
                                    <p:set>
                                      <p:cBhvr>
                                        <p:cTn id="156" dur="1" fill="hold">
                                          <p:stCondLst>
                                            <p:cond delay="0"/>
                                          </p:stCondLst>
                                        </p:cTn>
                                        <p:tgtEl>
                                          <p:spTgt spid="11"/>
                                        </p:tgtEl>
                                        <p:attrNameLst>
                                          <p:attrName>style.visibility</p:attrName>
                                        </p:attrNameLst>
                                      </p:cBhvr>
                                      <p:to>
                                        <p:strVal val="visible"/>
                                      </p:to>
                                    </p:set>
                                    <p:animEffect transition="in" filter="fade">
                                      <p:cBhvr>
                                        <p:cTn id="157" dur="500"/>
                                        <p:tgtEl>
                                          <p:spTgt spid="11"/>
                                        </p:tgtEl>
                                      </p:cBhvr>
                                    </p:animEffect>
                                  </p:childTnLst>
                                </p:cTn>
                              </p:par>
                            </p:childTnLst>
                          </p:cTn>
                        </p:par>
                        <p:par>
                          <p:cTn id="158" fill="hold">
                            <p:stCondLst>
                              <p:cond delay="1000"/>
                            </p:stCondLst>
                            <p:childTnLst>
                              <p:par>
                                <p:cTn id="159" presetID="10" presetClass="entr" presetSubtype="0" fill="hold" grpId="0" nodeType="afterEffect">
                                  <p:stCondLst>
                                    <p:cond delay="0"/>
                                  </p:stCondLst>
                                  <p:childTnLst>
                                    <p:set>
                                      <p:cBhvr>
                                        <p:cTn id="160" dur="1" fill="hold">
                                          <p:stCondLst>
                                            <p:cond delay="0"/>
                                          </p:stCondLst>
                                        </p:cTn>
                                        <p:tgtEl>
                                          <p:spTgt spid="24"/>
                                        </p:tgtEl>
                                        <p:attrNameLst>
                                          <p:attrName>style.visibility</p:attrName>
                                        </p:attrNameLst>
                                      </p:cBhvr>
                                      <p:to>
                                        <p:strVal val="visible"/>
                                      </p:to>
                                    </p:set>
                                    <p:animEffect transition="in" filter="fade">
                                      <p:cBhvr>
                                        <p:cTn id="161" dur="500"/>
                                        <p:tgtEl>
                                          <p:spTgt spid="24"/>
                                        </p:tgtEl>
                                      </p:cBhvr>
                                    </p:animEffect>
                                  </p:childTnLst>
                                </p:cTn>
                              </p:par>
                              <p:par>
                                <p:cTn id="162" presetID="10" presetClass="entr" presetSubtype="0" fill="hold" nodeType="withEffect">
                                  <p:stCondLst>
                                    <p:cond delay="0"/>
                                  </p:stCondLst>
                                  <p:childTnLst>
                                    <p:set>
                                      <p:cBhvr>
                                        <p:cTn id="163" dur="1" fill="hold">
                                          <p:stCondLst>
                                            <p:cond delay="0"/>
                                          </p:stCondLst>
                                        </p:cTn>
                                        <p:tgtEl>
                                          <p:spTgt spid="15"/>
                                        </p:tgtEl>
                                        <p:attrNameLst>
                                          <p:attrName>style.visibility</p:attrName>
                                        </p:attrNameLst>
                                      </p:cBhvr>
                                      <p:to>
                                        <p:strVal val="visible"/>
                                      </p:to>
                                    </p:set>
                                    <p:animEffect transition="in" filter="fade">
                                      <p:cBhvr>
                                        <p:cTn id="16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52" grpId="0" animBg="1"/>
      <p:bldP spid="23" grpId="0"/>
      <p:bldP spid="54" grpId="0" animBg="1"/>
      <p:bldP spid="29" grpId="0"/>
      <p:bldP spid="56" grpId="0" animBg="1"/>
      <p:bldP spid="30" grpId="0"/>
      <p:bldP spid="53" grpId="0" animBg="1"/>
      <p:bldP spid="31" grpId="0"/>
      <p:bldP spid="50" grpId="0" animBg="1"/>
      <p:bldP spid="55" grpId="0" animBg="1"/>
      <p:bldP spid="32" grpId="0"/>
      <p:bldP spid="33" grpId="0"/>
      <p:bldP spid="24"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Grafik 4">
            <a:extLst>
              <a:ext uri="{FF2B5EF4-FFF2-40B4-BE49-F238E27FC236}">
                <a16:creationId xmlns:a16="http://schemas.microsoft.com/office/drawing/2014/main" id="{1A59AA07-5C17-4E2C-AFEC-1A110B776E74}"/>
              </a:ext>
            </a:extLst>
          </p:cNvPr>
          <p:cNvPicPr>
            <a:picLocks noChangeAspect="1"/>
          </p:cNvPicPr>
          <p:nvPr/>
        </p:nvPicPr>
        <p:blipFill rotWithShape="1">
          <a:blip r:embed="rId3"/>
          <a:srcRect l="31963" r="1"/>
          <a:stretch/>
        </p:blipFill>
        <p:spPr>
          <a:xfrm>
            <a:off x="3379808" y="1360488"/>
            <a:ext cx="5994380" cy="5162550"/>
          </a:xfrm>
          <a:prstGeom prst="rect">
            <a:avLst/>
          </a:prstGeom>
        </p:spPr>
      </p:pic>
      <p:sp>
        <p:nvSpPr>
          <p:cNvPr id="4787211" name="Rectangle 11"/>
          <p:cNvSpPr>
            <a:spLocks noChangeArrowheads="1"/>
          </p:cNvSpPr>
          <p:nvPr/>
        </p:nvSpPr>
        <p:spPr bwMode="auto">
          <a:xfrm>
            <a:off x="152400" y="678078"/>
            <a:ext cx="9410700" cy="371513"/>
          </a:xfrm>
          <a:prstGeom prst="rect">
            <a:avLst/>
          </a:prstGeom>
          <a:noFill/>
          <a:ln w="19050" algn="ctr">
            <a:noFill/>
            <a:miter lim="800000"/>
            <a:headEnd/>
            <a:tailEnd/>
          </a:ln>
          <a:effectLst/>
        </p:spPr>
        <p:txBody>
          <a:bodyPr lIns="90000" tIns="46800" rIns="90000" bIns="46800">
            <a:spAutoFit/>
          </a:bodyPr>
          <a:lstStyle/>
          <a:p>
            <a:pPr marL="0" marR="0" lvl="0" indent="0" algn="l" defTabSz="914400" rtl="0" eaLnBrk="1" fontAlgn="base" latinLnBrk="0" hangingPunct="1">
              <a:lnSpc>
                <a:spcPct val="100000"/>
              </a:lnSpc>
              <a:spcBef>
                <a:spcPct val="15000"/>
              </a:spcBef>
              <a:spcAft>
                <a:spcPct val="10000"/>
              </a:spcAft>
              <a:buClr>
                <a:srgbClr val="464B71"/>
              </a:buClr>
              <a:buSzTx/>
              <a:buFont typeface="Arial" pitchFamily="34" charset="0"/>
              <a:buChar char="►"/>
              <a:tabLst>
                <a:tab pos="268288" algn="l"/>
                <a:tab pos="534988" algn="l"/>
                <a:tab pos="612775" algn="l"/>
                <a:tab pos="1081088" algn="ctr"/>
                <a:tab pos="1349375" algn="l"/>
                <a:tab pos="1435100" algn="l"/>
                <a:tab pos="1797050" algn="l"/>
              </a:tabLst>
              <a:defRPr/>
            </a:pPr>
            <a:r>
              <a:rPr kumimoji="0" lang="de-AT" sz="1800" b="0" i="0" u="none" strike="noStrike" kern="1200" cap="none" spc="0" normalizeH="0" baseline="0" noProof="0" dirty="0">
                <a:ln>
                  <a:noFill/>
                </a:ln>
                <a:solidFill>
                  <a:srgbClr val="464B71"/>
                </a:solidFill>
                <a:effectLst/>
                <a:uLnTx/>
                <a:uFillTx/>
                <a:latin typeface="Arial"/>
                <a:ea typeface="+mn-ea"/>
                <a:cs typeface="+mn-cs"/>
              </a:rPr>
              <a:t> Zuerst nach Zufallszahlen sortieren und dann x-beliebige Datensätze entnehmen …</a:t>
            </a:r>
            <a:endParaRPr kumimoji="0" lang="de-DE" sz="1800" b="0" i="0" u="none" strike="noStrike" kern="1200" cap="none" spc="0" normalizeH="0" baseline="0" noProof="0" dirty="0">
              <a:ln>
                <a:noFill/>
              </a:ln>
              <a:solidFill>
                <a:srgbClr val="464B71"/>
              </a:solidFill>
              <a:effectLst/>
              <a:uLnTx/>
              <a:uFillTx/>
              <a:latin typeface="Arial"/>
              <a:ea typeface="+mn-ea"/>
              <a:cs typeface="+mn-cs"/>
            </a:endParaRPr>
          </a:p>
        </p:txBody>
      </p:sp>
      <p:sp>
        <p:nvSpPr>
          <p:cNvPr id="8" name="Text Box 186"/>
          <p:cNvSpPr txBox="1">
            <a:spLocks noChangeArrowheads="1"/>
          </p:cNvSpPr>
          <p:nvPr/>
        </p:nvSpPr>
        <p:spPr bwMode="auto">
          <a:xfrm>
            <a:off x="-1" y="0"/>
            <a:ext cx="8715737" cy="463846"/>
          </a:xfrm>
          <a:prstGeom prst="rect">
            <a:avLst/>
          </a:prstGeom>
          <a:noFill/>
          <a:ln w="12700">
            <a:noFill/>
            <a:miter lim="800000"/>
            <a:headEnd/>
            <a:tailEnd/>
          </a:ln>
        </p:spPr>
        <p:txBody>
          <a:bodyPr wrap="square" lIns="126000" tIns="46800" rIns="90000" bIns="46800" anchor="ctr">
            <a:spAutoFit/>
          </a:bodyPr>
          <a:lstStyle/>
          <a:p>
            <a:pPr marL="0" marR="0" lvl="0" indent="0" algn="l" defTabSz="914400" rtl="0" eaLnBrk="1" fontAlgn="base" latinLnBrk="0" hangingPunct="1">
              <a:lnSpc>
                <a:spcPct val="100000"/>
              </a:lnSpc>
              <a:spcBef>
                <a:spcPct val="0"/>
              </a:spcBef>
              <a:spcAft>
                <a:spcPct val="25000"/>
              </a:spcAft>
              <a:buClrTx/>
              <a:buSzTx/>
              <a:buFontTx/>
              <a:buNone/>
              <a:tabLst/>
              <a:defRPr/>
            </a:pPr>
            <a:r>
              <a:rPr kumimoji="0" lang="de-DE" sz="2400" b="1" i="0" u="none" strike="noStrike" kern="1200" cap="none" spc="0" normalizeH="0" baseline="0" noProof="0" dirty="0">
                <a:ln>
                  <a:noFill/>
                </a:ln>
                <a:solidFill>
                  <a:srgbClr val="464B71"/>
                </a:solidFill>
                <a:effectLst/>
                <a:uLnTx/>
                <a:uFillTx/>
                <a:latin typeface="Arial"/>
                <a:ea typeface="+mn-ea"/>
                <a:cs typeface="+mn-cs"/>
              </a:rPr>
              <a:t>Zufallsstichprobe </a:t>
            </a:r>
            <a:r>
              <a:rPr kumimoji="0" lang="de-DE" sz="2400" b="0" i="0" u="none" strike="noStrike" kern="1200" cap="none" spc="0" normalizeH="0" baseline="0" noProof="0" dirty="0">
                <a:ln>
                  <a:noFill/>
                </a:ln>
                <a:solidFill>
                  <a:srgbClr val="464B71"/>
                </a:solidFill>
                <a:effectLst/>
                <a:uLnTx/>
                <a:uFillTx/>
                <a:latin typeface="Arial"/>
                <a:ea typeface="+mn-ea"/>
                <a:cs typeface="+mn-cs"/>
              </a:rPr>
              <a:t>‒ die (mathematisch) beste Wahl!</a:t>
            </a:r>
            <a:endParaRPr kumimoji="0" lang="de-AT" sz="2400" b="0" i="0" u="none" strike="noStrike" kern="1200" cap="none" spc="0" normalizeH="0" baseline="0" noProof="0" dirty="0">
              <a:ln>
                <a:noFill/>
              </a:ln>
              <a:solidFill>
                <a:srgbClr val="464B71"/>
              </a:solidFill>
              <a:effectLst/>
              <a:uLnTx/>
              <a:uFillTx/>
              <a:latin typeface="Arial"/>
              <a:ea typeface="+mn-ea"/>
              <a:cs typeface="+mn-cs"/>
            </a:endParaRPr>
          </a:p>
        </p:txBody>
      </p:sp>
      <p:pic>
        <p:nvPicPr>
          <p:cNvPr id="10" name="Grafik 9">
            <a:extLst>
              <a:ext uri="{FF2B5EF4-FFF2-40B4-BE49-F238E27FC236}">
                <a16:creationId xmlns:a16="http://schemas.microsoft.com/office/drawing/2014/main" id="{99169B7F-5B2B-43ED-BE0C-4F67D112D4E5}"/>
              </a:ext>
            </a:extLst>
          </p:cNvPr>
          <p:cNvPicPr>
            <a:picLocks noChangeAspect="1"/>
          </p:cNvPicPr>
          <p:nvPr/>
        </p:nvPicPr>
        <p:blipFill rotWithShape="1">
          <a:blip r:embed="rId3"/>
          <a:srcRect l="-362" r="67565"/>
          <a:stretch/>
        </p:blipFill>
        <p:spPr>
          <a:xfrm>
            <a:off x="531812" y="1360488"/>
            <a:ext cx="2889568" cy="5162550"/>
          </a:xfrm>
          <a:prstGeom prst="rect">
            <a:avLst/>
          </a:prstGeom>
        </p:spPr>
      </p:pic>
      <p:sp>
        <p:nvSpPr>
          <p:cNvPr id="4787209" name="Line 9"/>
          <p:cNvSpPr>
            <a:spLocks noChangeShapeType="1"/>
          </p:cNvSpPr>
          <p:nvPr/>
        </p:nvSpPr>
        <p:spPr bwMode="auto">
          <a:xfrm>
            <a:off x="2227576" y="2252312"/>
            <a:ext cx="0" cy="3876944"/>
          </a:xfrm>
          <a:prstGeom prst="line">
            <a:avLst/>
          </a:prstGeom>
          <a:noFill/>
          <a:ln w="38100">
            <a:solidFill>
              <a:srgbClr val="464B71"/>
            </a:solidFill>
            <a:round/>
            <a:headEnd/>
            <a:tailEnd type="triangle" w="med" len="med"/>
          </a:ln>
          <a:effectLst/>
        </p:spPr>
        <p:txBody>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3333FF"/>
              </a:solidFill>
              <a:effectLst/>
              <a:uLnTx/>
              <a:uFillTx/>
              <a:latin typeface="Arial"/>
              <a:ea typeface="+mn-ea"/>
              <a:cs typeface="+mn-cs"/>
            </a:endParaRPr>
          </a:p>
        </p:txBody>
      </p:sp>
      <p:pic>
        <p:nvPicPr>
          <p:cNvPr id="3" name="Grafik 2">
            <a:extLst>
              <a:ext uri="{FF2B5EF4-FFF2-40B4-BE49-F238E27FC236}">
                <a16:creationId xmlns:a16="http://schemas.microsoft.com/office/drawing/2014/main" id="{B263B6F0-9060-17DD-54BC-6E04A16886AF}"/>
              </a:ext>
            </a:extLst>
          </p:cNvPr>
          <p:cNvPicPr>
            <a:picLocks noChangeAspect="1"/>
          </p:cNvPicPr>
          <p:nvPr/>
        </p:nvPicPr>
        <p:blipFill>
          <a:blip r:embed="rId4"/>
          <a:stretch>
            <a:fillRect/>
          </a:stretch>
        </p:blipFill>
        <p:spPr>
          <a:xfrm>
            <a:off x="8285243" y="1945241"/>
            <a:ext cx="798645" cy="402371"/>
          </a:xfrm>
          <a:prstGeom prst="rect">
            <a:avLst/>
          </a:prstGeom>
        </p:spPr>
      </p:pic>
      <p:pic>
        <p:nvPicPr>
          <p:cNvPr id="4" name="Grafik 3">
            <a:extLst>
              <a:ext uri="{FF2B5EF4-FFF2-40B4-BE49-F238E27FC236}">
                <a16:creationId xmlns:a16="http://schemas.microsoft.com/office/drawing/2014/main" id="{CE02A6DA-1498-A563-17D0-DF9F118406B9}"/>
              </a:ext>
            </a:extLst>
          </p:cNvPr>
          <p:cNvPicPr>
            <a:picLocks noChangeAspect="1"/>
          </p:cNvPicPr>
          <p:nvPr/>
        </p:nvPicPr>
        <p:blipFill>
          <a:blip r:embed="rId4"/>
          <a:stretch>
            <a:fillRect/>
          </a:stretch>
        </p:blipFill>
        <p:spPr>
          <a:xfrm>
            <a:off x="8399544" y="2349832"/>
            <a:ext cx="798645" cy="402371"/>
          </a:xfrm>
          <a:prstGeom prst="rect">
            <a:avLst/>
          </a:prstGeom>
        </p:spPr>
      </p:pic>
      <p:pic>
        <p:nvPicPr>
          <p:cNvPr id="6" name="Grafik 5">
            <a:extLst>
              <a:ext uri="{FF2B5EF4-FFF2-40B4-BE49-F238E27FC236}">
                <a16:creationId xmlns:a16="http://schemas.microsoft.com/office/drawing/2014/main" id="{666F1E0F-CAE7-19B2-36DB-6A52A6758B8C}"/>
              </a:ext>
            </a:extLst>
          </p:cNvPr>
          <p:cNvPicPr>
            <a:picLocks noChangeAspect="1"/>
          </p:cNvPicPr>
          <p:nvPr/>
        </p:nvPicPr>
        <p:blipFill>
          <a:blip r:embed="rId4"/>
          <a:stretch>
            <a:fillRect/>
          </a:stretch>
        </p:blipFill>
        <p:spPr>
          <a:xfrm>
            <a:off x="8223324" y="2754423"/>
            <a:ext cx="798645" cy="402371"/>
          </a:xfrm>
          <a:prstGeom prst="rect">
            <a:avLst/>
          </a:prstGeom>
        </p:spPr>
      </p:pic>
      <p:pic>
        <p:nvPicPr>
          <p:cNvPr id="7" name="Grafik 6">
            <a:extLst>
              <a:ext uri="{FF2B5EF4-FFF2-40B4-BE49-F238E27FC236}">
                <a16:creationId xmlns:a16="http://schemas.microsoft.com/office/drawing/2014/main" id="{68A10AFD-F0F8-382F-ECA5-495922AAAA89}"/>
              </a:ext>
            </a:extLst>
          </p:cNvPr>
          <p:cNvPicPr>
            <a:picLocks noChangeAspect="1"/>
          </p:cNvPicPr>
          <p:nvPr/>
        </p:nvPicPr>
        <p:blipFill>
          <a:blip r:embed="rId4"/>
          <a:stretch>
            <a:fillRect/>
          </a:stretch>
        </p:blipFill>
        <p:spPr>
          <a:xfrm>
            <a:off x="8313819" y="3159014"/>
            <a:ext cx="798645" cy="402371"/>
          </a:xfrm>
          <a:prstGeom prst="rect">
            <a:avLst/>
          </a:prstGeom>
        </p:spPr>
      </p:pic>
      <p:pic>
        <p:nvPicPr>
          <p:cNvPr id="12" name="Grafik 11">
            <a:extLst>
              <a:ext uri="{FF2B5EF4-FFF2-40B4-BE49-F238E27FC236}">
                <a16:creationId xmlns:a16="http://schemas.microsoft.com/office/drawing/2014/main" id="{A2852D44-D8E4-F77A-2284-AB53EF6AD77F}"/>
              </a:ext>
            </a:extLst>
          </p:cNvPr>
          <p:cNvPicPr>
            <a:picLocks noChangeAspect="1"/>
          </p:cNvPicPr>
          <p:nvPr/>
        </p:nvPicPr>
        <p:blipFill>
          <a:blip r:embed="rId4"/>
          <a:stretch>
            <a:fillRect/>
          </a:stretch>
        </p:blipFill>
        <p:spPr>
          <a:xfrm>
            <a:off x="8528134" y="3563605"/>
            <a:ext cx="798645" cy="402371"/>
          </a:xfrm>
          <a:prstGeom prst="rect">
            <a:avLst/>
          </a:prstGeom>
        </p:spPr>
      </p:pic>
      <p:pic>
        <p:nvPicPr>
          <p:cNvPr id="13" name="Grafik 12">
            <a:extLst>
              <a:ext uri="{FF2B5EF4-FFF2-40B4-BE49-F238E27FC236}">
                <a16:creationId xmlns:a16="http://schemas.microsoft.com/office/drawing/2014/main" id="{FCAB4D4F-7125-1A02-AE9F-2A642806A7A2}"/>
              </a:ext>
            </a:extLst>
          </p:cNvPr>
          <p:cNvPicPr>
            <a:picLocks noChangeAspect="1"/>
          </p:cNvPicPr>
          <p:nvPr/>
        </p:nvPicPr>
        <p:blipFill>
          <a:blip r:embed="rId4"/>
          <a:stretch>
            <a:fillRect/>
          </a:stretch>
        </p:blipFill>
        <p:spPr>
          <a:xfrm>
            <a:off x="8437640" y="3968196"/>
            <a:ext cx="798645" cy="402371"/>
          </a:xfrm>
          <a:prstGeom prst="rect">
            <a:avLst/>
          </a:prstGeom>
        </p:spPr>
      </p:pic>
      <p:pic>
        <p:nvPicPr>
          <p:cNvPr id="14" name="Grafik 13">
            <a:extLst>
              <a:ext uri="{FF2B5EF4-FFF2-40B4-BE49-F238E27FC236}">
                <a16:creationId xmlns:a16="http://schemas.microsoft.com/office/drawing/2014/main" id="{12238FD6-14D6-D1CE-6AC2-62ED1C759BA2}"/>
              </a:ext>
            </a:extLst>
          </p:cNvPr>
          <p:cNvPicPr>
            <a:picLocks noChangeAspect="1"/>
          </p:cNvPicPr>
          <p:nvPr/>
        </p:nvPicPr>
        <p:blipFill>
          <a:blip r:embed="rId4"/>
          <a:stretch>
            <a:fillRect/>
          </a:stretch>
        </p:blipFill>
        <p:spPr>
          <a:xfrm>
            <a:off x="8399541" y="4372787"/>
            <a:ext cx="798645" cy="402371"/>
          </a:xfrm>
          <a:prstGeom prst="rect">
            <a:avLst/>
          </a:prstGeom>
        </p:spPr>
      </p:pic>
      <p:pic>
        <p:nvPicPr>
          <p:cNvPr id="15" name="Grafik 14">
            <a:extLst>
              <a:ext uri="{FF2B5EF4-FFF2-40B4-BE49-F238E27FC236}">
                <a16:creationId xmlns:a16="http://schemas.microsoft.com/office/drawing/2014/main" id="{24DA5BA4-8EB0-A8AF-4BE1-62199B284511}"/>
              </a:ext>
            </a:extLst>
          </p:cNvPr>
          <p:cNvPicPr>
            <a:picLocks noChangeAspect="1"/>
          </p:cNvPicPr>
          <p:nvPr/>
        </p:nvPicPr>
        <p:blipFill>
          <a:blip r:embed="rId4"/>
          <a:stretch>
            <a:fillRect/>
          </a:stretch>
        </p:blipFill>
        <p:spPr>
          <a:xfrm>
            <a:off x="8323343" y="4777378"/>
            <a:ext cx="798645" cy="402371"/>
          </a:xfrm>
          <a:prstGeom prst="rect">
            <a:avLst/>
          </a:prstGeom>
        </p:spPr>
      </p:pic>
      <p:pic>
        <p:nvPicPr>
          <p:cNvPr id="16" name="Grafik 15">
            <a:extLst>
              <a:ext uri="{FF2B5EF4-FFF2-40B4-BE49-F238E27FC236}">
                <a16:creationId xmlns:a16="http://schemas.microsoft.com/office/drawing/2014/main" id="{F4B07C6E-5950-EC25-AFB7-756CD2132EAA}"/>
              </a:ext>
            </a:extLst>
          </p:cNvPr>
          <p:cNvPicPr>
            <a:picLocks noChangeAspect="1"/>
          </p:cNvPicPr>
          <p:nvPr/>
        </p:nvPicPr>
        <p:blipFill>
          <a:blip r:embed="rId4"/>
          <a:stretch>
            <a:fillRect/>
          </a:stretch>
        </p:blipFill>
        <p:spPr>
          <a:xfrm>
            <a:off x="8409069" y="5181966"/>
            <a:ext cx="798645" cy="402371"/>
          </a:xfrm>
          <a:prstGeom prst="rect">
            <a:avLst/>
          </a:prstGeom>
        </p:spPr>
      </p:pic>
      <p:pic>
        <p:nvPicPr>
          <p:cNvPr id="17" name="Grafik 16">
            <a:extLst>
              <a:ext uri="{FF2B5EF4-FFF2-40B4-BE49-F238E27FC236}">
                <a16:creationId xmlns:a16="http://schemas.microsoft.com/office/drawing/2014/main" id="{AF90EF48-231D-4CDF-2BF5-FEE6B42E53B4}"/>
              </a:ext>
            </a:extLst>
          </p:cNvPr>
          <p:cNvPicPr>
            <a:picLocks noChangeAspect="1"/>
          </p:cNvPicPr>
          <p:nvPr/>
        </p:nvPicPr>
        <p:blipFill>
          <a:blip r:embed="rId4"/>
          <a:stretch>
            <a:fillRect/>
          </a:stretch>
        </p:blipFill>
        <p:spPr>
          <a:xfrm>
            <a:off x="8546376" y="5999864"/>
            <a:ext cx="798645" cy="402371"/>
          </a:xfrm>
          <a:prstGeom prst="rect">
            <a:avLst/>
          </a:prstGeom>
        </p:spPr>
      </p:pic>
      <p:sp>
        <p:nvSpPr>
          <p:cNvPr id="24" name="Rechteck 23">
            <a:extLst>
              <a:ext uri="{FF2B5EF4-FFF2-40B4-BE49-F238E27FC236}">
                <a16:creationId xmlns:a16="http://schemas.microsoft.com/office/drawing/2014/main" id="{661F6E9F-18AA-4D22-78A8-859ECB519FA5}"/>
              </a:ext>
            </a:extLst>
          </p:cNvPr>
          <p:cNvSpPr/>
          <p:nvPr/>
        </p:nvSpPr>
        <p:spPr>
          <a:xfrm>
            <a:off x="2" y="6614160"/>
            <a:ext cx="9311638" cy="243841"/>
          </a:xfrm>
          <a:prstGeom prst="rect">
            <a:avLst/>
          </a:prstGeom>
          <a:no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empirische</a:t>
            </a:r>
            <a:r>
              <a:rPr lang="en-US" sz="1000" i="1" dirty="0">
                <a:solidFill>
                  <a:srgbClr val="FFFFFF">
                    <a:lumMod val="50000"/>
                  </a:srgbClr>
                </a:solidFill>
              </a:rPr>
              <a:t> </a:t>
            </a:r>
            <a:r>
              <a:rPr lang="en-US" sz="1000" i="1" dirty="0" err="1">
                <a:solidFill>
                  <a:srgbClr val="FFFFFF">
                    <a:lumMod val="50000"/>
                  </a:srgbClr>
                </a:solidFill>
              </a:rPr>
              <a:t>Sozialforschung</a:t>
            </a:r>
            <a:r>
              <a:rPr lang="en-US" sz="1000" i="1" dirty="0">
                <a:solidFill>
                  <a:srgbClr val="FFFFFF">
                    <a:lumMod val="50000"/>
                  </a:srgbClr>
                </a:solidFill>
              </a:rPr>
              <a:t>.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69–70.</a:t>
            </a:r>
            <a:endParaRPr lang="de-DE" sz="1000" dirty="0">
              <a:solidFill>
                <a:srgbClr val="FFFFFF">
                  <a:lumMod val="50000"/>
                </a:srgbClr>
              </a:solidFill>
            </a:endParaRPr>
          </a:p>
        </p:txBody>
      </p:sp>
      <p:pic>
        <p:nvPicPr>
          <p:cNvPr id="2" name="Grafik 1" descr="Ein Bild, das Text, Screenshot, Schrift, Grafikdesign enthält.&#10;&#10;Automatisch generierte Beschreibung">
            <a:extLst>
              <a:ext uri="{FF2B5EF4-FFF2-40B4-BE49-F238E27FC236}">
                <a16:creationId xmlns:a16="http://schemas.microsoft.com/office/drawing/2014/main" id="{7323DCA4-9A0A-0457-ADEE-B59C62EF7E79}"/>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360000">
            <a:off x="9390538" y="6191925"/>
            <a:ext cx="409019" cy="5760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32468324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10" presetClass="entr" presetSubtype="0"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par>
                                <p:cTn id="11" presetID="10" presetClass="entr" presetSubtype="0" fill="hold" nodeType="with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500"/>
                                        <p:tgtEl>
                                          <p:spTgt spid="4"/>
                                        </p:tgtEl>
                                      </p:cBhvr>
                                    </p:animEffect>
                                  </p:childTnLst>
                                </p:cTn>
                              </p:par>
                              <p:par>
                                <p:cTn id="14" presetID="10" presetClass="entr" presetSubtype="0" fill="hold"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500"/>
                                        <p:tgtEl>
                                          <p:spTgt spid="7"/>
                                        </p:tgtEl>
                                      </p:cBhvr>
                                    </p:animEffect>
                                  </p:childTnLst>
                                </p:cTn>
                              </p:par>
                              <p:par>
                                <p:cTn id="20" presetID="10" presetClass="entr" presetSubtype="0" fill="hold" nodeType="with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fade">
                                      <p:cBhvr>
                                        <p:cTn id="22" dur="500"/>
                                        <p:tgtEl>
                                          <p:spTgt spid="12"/>
                                        </p:tgtEl>
                                      </p:cBhvr>
                                    </p:animEffect>
                                  </p:childTnLst>
                                </p:cTn>
                              </p:par>
                              <p:par>
                                <p:cTn id="23" presetID="10" presetClass="entr" presetSubtype="0" fill="hold" nodeType="withEffect">
                                  <p:stCondLst>
                                    <p:cond delay="0"/>
                                  </p:stCondLst>
                                  <p:childTnLst>
                                    <p:set>
                                      <p:cBhvr>
                                        <p:cTn id="24" dur="1" fill="hold">
                                          <p:stCondLst>
                                            <p:cond delay="0"/>
                                          </p:stCondLst>
                                        </p:cTn>
                                        <p:tgtEl>
                                          <p:spTgt spid="13"/>
                                        </p:tgtEl>
                                        <p:attrNameLst>
                                          <p:attrName>style.visibility</p:attrName>
                                        </p:attrNameLst>
                                      </p:cBhvr>
                                      <p:to>
                                        <p:strVal val="visible"/>
                                      </p:to>
                                    </p:set>
                                    <p:animEffect transition="in" filter="fade">
                                      <p:cBhvr>
                                        <p:cTn id="25" dur="500"/>
                                        <p:tgtEl>
                                          <p:spTgt spid="13"/>
                                        </p:tgtEl>
                                      </p:cBhvr>
                                    </p:animEffect>
                                  </p:childTnLst>
                                </p:cTn>
                              </p:par>
                              <p:par>
                                <p:cTn id="26" presetID="10" presetClass="entr" presetSubtype="0" fill="hold" nodeType="withEffect">
                                  <p:stCondLst>
                                    <p:cond delay="0"/>
                                  </p:stCondLst>
                                  <p:childTnLst>
                                    <p:set>
                                      <p:cBhvr>
                                        <p:cTn id="27" dur="1" fill="hold">
                                          <p:stCondLst>
                                            <p:cond delay="0"/>
                                          </p:stCondLst>
                                        </p:cTn>
                                        <p:tgtEl>
                                          <p:spTgt spid="14"/>
                                        </p:tgtEl>
                                        <p:attrNameLst>
                                          <p:attrName>style.visibility</p:attrName>
                                        </p:attrNameLst>
                                      </p:cBhvr>
                                      <p:to>
                                        <p:strVal val="visible"/>
                                      </p:to>
                                    </p:set>
                                    <p:animEffect transition="in" filter="fade">
                                      <p:cBhvr>
                                        <p:cTn id="28" dur="500"/>
                                        <p:tgtEl>
                                          <p:spTgt spid="14"/>
                                        </p:tgtEl>
                                      </p:cBhvr>
                                    </p:animEffect>
                                  </p:childTnLst>
                                </p:cTn>
                              </p:par>
                              <p:par>
                                <p:cTn id="29" presetID="10" presetClass="entr" presetSubtype="0" fill="hold" nodeType="withEffect">
                                  <p:stCondLst>
                                    <p:cond delay="0"/>
                                  </p:stCondLst>
                                  <p:childTnLst>
                                    <p:set>
                                      <p:cBhvr>
                                        <p:cTn id="30" dur="1" fill="hold">
                                          <p:stCondLst>
                                            <p:cond delay="0"/>
                                          </p:stCondLst>
                                        </p:cTn>
                                        <p:tgtEl>
                                          <p:spTgt spid="15"/>
                                        </p:tgtEl>
                                        <p:attrNameLst>
                                          <p:attrName>style.visibility</p:attrName>
                                        </p:attrNameLst>
                                      </p:cBhvr>
                                      <p:to>
                                        <p:strVal val="visible"/>
                                      </p:to>
                                    </p:set>
                                    <p:animEffect transition="in" filter="fade">
                                      <p:cBhvr>
                                        <p:cTn id="31" dur="500"/>
                                        <p:tgtEl>
                                          <p:spTgt spid="15"/>
                                        </p:tgtEl>
                                      </p:cBhvr>
                                    </p:animEffect>
                                  </p:childTnLst>
                                </p:cTn>
                              </p:par>
                              <p:par>
                                <p:cTn id="32" presetID="10" presetClass="entr" presetSubtype="0" fill="hold" nodeType="withEffect">
                                  <p:stCondLst>
                                    <p:cond delay="0"/>
                                  </p:stCondLst>
                                  <p:childTnLst>
                                    <p:set>
                                      <p:cBhvr>
                                        <p:cTn id="33" dur="1" fill="hold">
                                          <p:stCondLst>
                                            <p:cond delay="0"/>
                                          </p:stCondLst>
                                        </p:cTn>
                                        <p:tgtEl>
                                          <p:spTgt spid="16"/>
                                        </p:tgtEl>
                                        <p:attrNameLst>
                                          <p:attrName>style.visibility</p:attrName>
                                        </p:attrNameLst>
                                      </p:cBhvr>
                                      <p:to>
                                        <p:strVal val="visible"/>
                                      </p:to>
                                    </p:set>
                                    <p:animEffect transition="in" filter="fade">
                                      <p:cBhvr>
                                        <p:cTn id="34" dur="500"/>
                                        <p:tgtEl>
                                          <p:spTgt spid="16"/>
                                        </p:tgtEl>
                                      </p:cBhvr>
                                    </p:animEffect>
                                  </p:childTnLst>
                                </p:cTn>
                              </p:par>
                              <p:par>
                                <p:cTn id="35" presetID="10" presetClass="entr" presetSubtype="0" fill="hold" nodeType="with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fade">
                                      <p:cBhvr>
                                        <p:cTn id="37" dur="500"/>
                                        <p:tgtEl>
                                          <p:spTgt spid="17"/>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nodeType="clickEffect">
                                  <p:stCondLst>
                                    <p:cond delay="0"/>
                                  </p:stCondLst>
                                  <p:childTnLst>
                                    <p:set>
                                      <p:cBhvr>
                                        <p:cTn id="41" dur="1" fill="hold">
                                          <p:stCondLst>
                                            <p:cond delay="0"/>
                                          </p:stCondLst>
                                        </p:cTn>
                                        <p:tgtEl>
                                          <p:spTgt spid="10"/>
                                        </p:tgtEl>
                                        <p:attrNameLst>
                                          <p:attrName>style.visibility</p:attrName>
                                        </p:attrNameLst>
                                      </p:cBhvr>
                                      <p:to>
                                        <p:strVal val="visible"/>
                                      </p:to>
                                    </p:set>
                                    <p:animEffect transition="in" filter="fade">
                                      <p:cBhvr>
                                        <p:cTn id="42" dur="500"/>
                                        <p:tgtEl>
                                          <p:spTgt spid="10"/>
                                        </p:tgtEl>
                                      </p:cBhvr>
                                    </p:animEffect>
                                  </p:childTnLst>
                                </p:cTn>
                              </p:par>
                            </p:childTnLst>
                          </p:cTn>
                        </p:par>
                        <p:par>
                          <p:cTn id="43" fill="hold">
                            <p:stCondLst>
                              <p:cond delay="500"/>
                            </p:stCondLst>
                            <p:childTnLst>
                              <p:par>
                                <p:cTn id="44" presetID="22" presetClass="entr" presetSubtype="1" fill="hold" grpId="0" nodeType="afterEffect">
                                  <p:stCondLst>
                                    <p:cond delay="0"/>
                                  </p:stCondLst>
                                  <p:childTnLst>
                                    <p:set>
                                      <p:cBhvr>
                                        <p:cTn id="45" dur="1" fill="hold">
                                          <p:stCondLst>
                                            <p:cond delay="0"/>
                                          </p:stCondLst>
                                        </p:cTn>
                                        <p:tgtEl>
                                          <p:spTgt spid="4787209"/>
                                        </p:tgtEl>
                                        <p:attrNameLst>
                                          <p:attrName>style.visibility</p:attrName>
                                        </p:attrNameLst>
                                      </p:cBhvr>
                                      <p:to>
                                        <p:strVal val="visible"/>
                                      </p:to>
                                    </p:set>
                                    <p:animEffect transition="in" filter="wipe(up)">
                                      <p:cBhvr>
                                        <p:cTn id="46" dur="500"/>
                                        <p:tgtEl>
                                          <p:spTgt spid="4787209"/>
                                        </p:tgtEl>
                                      </p:cBhvr>
                                    </p:animEffect>
                                  </p:childTnLst>
                                </p:cTn>
                              </p:par>
                            </p:childTnLst>
                          </p:cTn>
                        </p:par>
                        <p:par>
                          <p:cTn id="47" fill="hold">
                            <p:stCondLst>
                              <p:cond delay="1000"/>
                            </p:stCondLst>
                            <p:childTnLst>
                              <p:par>
                                <p:cTn id="48" presetID="10" presetClass="entr" presetSubtype="0" fill="hold" grpId="0" nodeType="afterEffect">
                                  <p:stCondLst>
                                    <p:cond delay="0"/>
                                  </p:stCondLst>
                                  <p:childTnLst>
                                    <p:set>
                                      <p:cBhvr>
                                        <p:cTn id="49" dur="1" fill="hold">
                                          <p:stCondLst>
                                            <p:cond delay="0"/>
                                          </p:stCondLst>
                                        </p:cTn>
                                        <p:tgtEl>
                                          <p:spTgt spid="4787211"/>
                                        </p:tgtEl>
                                        <p:attrNameLst>
                                          <p:attrName>style.visibility</p:attrName>
                                        </p:attrNameLst>
                                      </p:cBhvr>
                                      <p:to>
                                        <p:strVal val="visible"/>
                                      </p:to>
                                    </p:set>
                                    <p:animEffect transition="in" filter="fade">
                                      <p:cBhvr>
                                        <p:cTn id="50" dur="500"/>
                                        <p:tgtEl>
                                          <p:spTgt spid="4787211"/>
                                        </p:tgtEl>
                                      </p:cBhvr>
                                    </p:animEffect>
                                  </p:childTnLst>
                                </p:cTn>
                              </p:par>
                            </p:childTnLst>
                          </p:cTn>
                        </p:par>
                        <p:par>
                          <p:cTn id="51" fill="hold">
                            <p:stCondLst>
                              <p:cond delay="1500"/>
                            </p:stCondLst>
                            <p:childTnLst>
                              <p:par>
                                <p:cTn id="52" presetID="10" presetClass="entr" presetSubtype="0" fill="hold" grpId="0" nodeType="afterEffect">
                                  <p:stCondLst>
                                    <p:cond delay="0"/>
                                  </p:stCondLst>
                                  <p:childTnLst>
                                    <p:set>
                                      <p:cBhvr>
                                        <p:cTn id="53" dur="1" fill="hold">
                                          <p:stCondLst>
                                            <p:cond delay="0"/>
                                          </p:stCondLst>
                                        </p:cTn>
                                        <p:tgtEl>
                                          <p:spTgt spid="24"/>
                                        </p:tgtEl>
                                        <p:attrNameLst>
                                          <p:attrName>style.visibility</p:attrName>
                                        </p:attrNameLst>
                                      </p:cBhvr>
                                      <p:to>
                                        <p:strVal val="visible"/>
                                      </p:to>
                                    </p:set>
                                    <p:animEffect transition="in" filter="fade">
                                      <p:cBhvr>
                                        <p:cTn id="54" dur="500"/>
                                        <p:tgtEl>
                                          <p:spTgt spid="24"/>
                                        </p:tgtEl>
                                      </p:cBhvr>
                                    </p:animEffect>
                                  </p:childTnLst>
                                </p:cTn>
                              </p:par>
                              <p:par>
                                <p:cTn id="55" presetID="10" presetClass="entr" presetSubtype="0" fill="hold" nodeType="withEffect">
                                  <p:stCondLst>
                                    <p:cond delay="0"/>
                                  </p:stCondLst>
                                  <p:childTnLst>
                                    <p:set>
                                      <p:cBhvr>
                                        <p:cTn id="56" dur="1" fill="hold">
                                          <p:stCondLst>
                                            <p:cond delay="0"/>
                                          </p:stCondLst>
                                        </p:cTn>
                                        <p:tgtEl>
                                          <p:spTgt spid="2"/>
                                        </p:tgtEl>
                                        <p:attrNameLst>
                                          <p:attrName>style.visibility</p:attrName>
                                        </p:attrNameLst>
                                      </p:cBhvr>
                                      <p:to>
                                        <p:strVal val="visible"/>
                                      </p:to>
                                    </p:set>
                                    <p:animEffect transition="in" filter="fade">
                                      <p:cBhvr>
                                        <p:cTn id="5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87211" grpId="0"/>
      <p:bldP spid="4787209" grpId="0" animBg="1"/>
      <p:bldP spid="24"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Objekt 12">
            <a:extLst>
              <a:ext uri="{FF2B5EF4-FFF2-40B4-BE49-F238E27FC236}">
                <a16:creationId xmlns:a16="http://schemas.microsoft.com/office/drawing/2014/main" id="{6A4B7DA1-C677-48CC-8DA8-5A57CCBF2046}"/>
              </a:ext>
            </a:extLst>
          </p:cNvPr>
          <p:cNvGraphicFramePr>
            <a:graphicFrameLocks noChangeAspect="1"/>
          </p:cNvGraphicFramePr>
          <p:nvPr>
            <p:extLst>
              <p:ext uri="{D42A27DB-BD31-4B8C-83A1-F6EECF244321}">
                <p14:modId xmlns:p14="http://schemas.microsoft.com/office/powerpoint/2010/main" val="1245636009"/>
              </p:ext>
            </p:extLst>
          </p:nvPr>
        </p:nvGraphicFramePr>
        <p:xfrm>
          <a:off x="5745487" y="462648"/>
          <a:ext cx="1241535" cy="4000499"/>
        </p:xfrm>
        <a:graphic>
          <a:graphicData uri="http://schemas.openxmlformats.org/presentationml/2006/ole">
            <mc:AlternateContent xmlns:mc="http://schemas.openxmlformats.org/markup-compatibility/2006">
              <mc:Choice xmlns:v="urn:schemas-microsoft-com:vml" Requires="v">
                <p:oleObj name="Worksheet" r:id="rId3" imgW="942896" imgH="3038427" progId="Excel.Sheet.12">
                  <p:link updateAutomatic="1"/>
                </p:oleObj>
              </mc:Choice>
              <mc:Fallback>
                <p:oleObj name="Worksheet" r:id="rId3" imgW="942896" imgH="3038427" progId="Excel.Sheet.12">
                  <p:link updateAutomatic="1"/>
                  <p:pic>
                    <p:nvPicPr>
                      <p:cNvPr id="13" name="Objekt 12">
                        <a:extLst>
                          <a:ext uri="{FF2B5EF4-FFF2-40B4-BE49-F238E27FC236}">
                            <a16:creationId xmlns:a16="http://schemas.microsoft.com/office/drawing/2014/main" id="{6A4B7DA1-C677-48CC-8DA8-5A57CCBF2046}"/>
                          </a:ext>
                        </a:extLst>
                      </p:cNvPr>
                      <p:cNvPicPr/>
                      <p:nvPr/>
                    </p:nvPicPr>
                    <p:blipFill>
                      <a:blip r:embed="rId4"/>
                      <a:stretch>
                        <a:fillRect/>
                      </a:stretch>
                    </p:blipFill>
                    <p:spPr>
                      <a:xfrm>
                        <a:off x="5745487" y="462648"/>
                        <a:ext cx="1241535" cy="4000499"/>
                      </a:xfrm>
                      <a:prstGeom prst="rect">
                        <a:avLst/>
                      </a:prstGeom>
                    </p:spPr>
                  </p:pic>
                </p:oleObj>
              </mc:Fallback>
            </mc:AlternateContent>
          </a:graphicData>
        </a:graphic>
      </p:graphicFrame>
      <p:graphicFrame>
        <p:nvGraphicFramePr>
          <p:cNvPr id="8" name="Objekt 7">
            <a:extLst>
              <a:ext uri="{FF2B5EF4-FFF2-40B4-BE49-F238E27FC236}">
                <a16:creationId xmlns:a16="http://schemas.microsoft.com/office/drawing/2014/main" id="{D5139B91-FB9E-4B19-AF31-3D44AFF1F474}"/>
              </a:ext>
            </a:extLst>
          </p:cNvPr>
          <p:cNvGraphicFramePr>
            <a:graphicFrameLocks noChangeAspect="1"/>
          </p:cNvGraphicFramePr>
          <p:nvPr>
            <p:extLst>
              <p:ext uri="{D42A27DB-BD31-4B8C-83A1-F6EECF244321}">
                <p14:modId xmlns:p14="http://schemas.microsoft.com/office/powerpoint/2010/main" val="596124558"/>
              </p:ext>
            </p:extLst>
          </p:nvPr>
        </p:nvGraphicFramePr>
        <p:xfrm>
          <a:off x="6965950" y="793463"/>
          <a:ext cx="2429758" cy="3669685"/>
        </p:xfrm>
        <a:graphic>
          <a:graphicData uri="http://schemas.openxmlformats.org/presentationml/2006/ole">
            <mc:AlternateContent xmlns:mc="http://schemas.openxmlformats.org/markup-compatibility/2006">
              <mc:Choice xmlns:v="urn:schemas-microsoft-com:vml" Requires="v">
                <p:oleObj name="Worksheet" r:id="rId5" imgW="1847918" imgH="2790975" progId="Excel.Sheet.12">
                  <p:link updateAutomatic="1"/>
                </p:oleObj>
              </mc:Choice>
              <mc:Fallback>
                <p:oleObj name="Worksheet" r:id="rId5" imgW="1847918" imgH="2790975" progId="Excel.Sheet.12">
                  <p:link updateAutomatic="1"/>
                  <p:pic>
                    <p:nvPicPr>
                      <p:cNvPr id="8" name="Objekt 7">
                        <a:extLst>
                          <a:ext uri="{FF2B5EF4-FFF2-40B4-BE49-F238E27FC236}">
                            <a16:creationId xmlns:a16="http://schemas.microsoft.com/office/drawing/2014/main" id="{D5139B91-FB9E-4B19-AF31-3D44AFF1F474}"/>
                          </a:ext>
                        </a:extLst>
                      </p:cNvPr>
                      <p:cNvPicPr/>
                      <p:nvPr/>
                    </p:nvPicPr>
                    <p:blipFill>
                      <a:blip r:embed="rId6"/>
                      <a:stretch>
                        <a:fillRect/>
                      </a:stretch>
                    </p:blipFill>
                    <p:spPr>
                      <a:xfrm>
                        <a:off x="6965950" y="793463"/>
                        <a:ext cx="2429758" cy="3669685"/>
                      </a:xfrm>
                      <a:prstGeom prst="rect">
                        <a:avLst/>
                      </a:prstGeom>
                    </p:spPr>
                  </p:pic>
                </p:oleObj>
              </mc:Fallback>
            </mc:AlternateContent>
          </a:graphicData>
        </a:graphic>
      </p:graphicFrame>
      <p:graphicFrame>
        <p:nvGraphicFramePr>
          <p:cNvPr id="12" name="Objekt 11">
            <a:extLst>
              <a:ext uri="{FF2B5EF4-FFF2-40B4-BE49-F238E27FC236}">
                <a16:creationId xmlns:a16="http://schemas.microsoft.com/office/drawing/2014/main" id="{05D7C193-E957-4821-B6B4-04CEE0A6B3D4}"/>
              </a:ext>
            </a:extLst>
          </p:cNvPr>
          <p:cNvGraphicFramePr>
            <a:graphicFrameLocks noChangeAspect="1"/>
          </p:cNvGraphicFramePr>
          <p:nvPr>
            <p:extLst>
              <p:ext uri="{D42A27DB-BD31-4B8C-83A1-F6EECF244321}">
                <p14:modId xmlns:p14="http://schemas.microsoft.com/office/powerpoint/2010/main" val="4169515829"/>
              </p:ext>
            </p:extLst>
          </p:nvPr>
        </p:nvGraphicFramePr>
        <p:xfrm>
          <a:off x="347734" y="462425"/>
          <a:ext cx="5405366" cy="4000724"/>
        </p:xfrm>
        <a:graphic>
          <a:graphicData uri="http://schemas.openxmlformats.org/presentationml/2006/ole">
            <mc:AlternateContent xmlns:mc="http://schemas.openxmlformats.org/markup-compatibility/2006">
              <mc:Choice xmlns:v="urn:schemas-microsoft-com:vml" Requires="v">
                <p:oleObj name="Worksheet" r:id="rId7" imgW="4105268" imgH="3038475" progId="Excel.Sheet.12">
                  <p:link updateAutomatic="1"/>
                </p:oleObj>
              </mc:Choice>
              <mc:Fallback>
                <p:oleObj name="Worksheet" r:id="rId7" imgW="4105268" imgH="3038475" progId="Excel.Sheet.12">
                  <p:link updateAutomatic="1"/>
                  <p:pic>
                    <p:nvPicPr>
                      <p:cNvPr id="12" name="Objekt 11">
                        <a:extLst>
                          <a:ext uri="{FF2B5EF4-FFF2-40B4-BE49-F238E27FC236}">
                            <a16:creationId xmlns:a16="http://schemas.microsoft.com/office/drawing/2014/main" id="{05D7C193-E957-4821-B6B4-04CEE0A6B3D4}"/>
                          </a:ext>
                        </a:extLst>
                      </p:cNvPr>
                      <p:cNvPicPr/>
                      <p:nvPr/>
                    </p:nvPicPr>
                    <p:blipFill>
                      <a:blip r:embed="rId8"/>
                      <a:stretch>
                        <a:fillRect/>
                      </a:stretch>
                    </p:blipFill>
                    <p:spPr>
                      <a:xfrm>
                        <a:off x="347734" y="462425"/>
                        <a:ext cx="5405366" cy="4000724"/>
                      </a:xfrm>
                      <a:prstGeom prst="rect">
                        <a:avLst/>
                      </a:prstGeom>
                    </p:spPr>
                  </p:pic>
                </p:oleObj>
              </mc:Fallback>
            </mc:AlternateContent>
          </a:graphicData>
        </a:graphic>
      </p:graphicFrame>
      <p:sp>
        <p:nvSpPr>
          <p:cNvPr id="4639021" name="Rectangle 301"/>
          <p:cNvSpPr>
            <a:spLocks noChangeArrowheads="1"/>
          </p:cNvSpPr>
          <p:nvPr/>
        </p:nvSpPr>
        <p:spPr bwMode="auto">
          <a:xfrm>
            <a:off x="5078095" y="2509147"/>
            <a:ext cx="522288" cy="365125"/>
          </a:xfrm>
          <a:prstGeom prst="rect">
            <a:avLst/>
          </a:prstGeom>
          <a:noFill/>
          <a:ln w="28575">
            <a:solidFill>
              <a:srgbClr val="464B71"/>
            </a:solidFill>
            <a:miter lim="800000"/>
            <a:headEnd/>
            <a:tailEnd/>
          </a:ln>
          <a:effectLst/>
        </p:spPr>
        <p:txBody>
          <a:bodyPr wrap="none" anchor="ct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pitchFamily="34" charset="0"/>
              <a:ea typeface="+mn-ea"/>
              <a:cs typeface="+mn-cs"/>
            </a:endParaRPr>
          </a:p>
        </p:txBody>
      </p:sp>
      <p:sp>
        <p:nvSpPr>
          <p:cNvPr id="4638724" name="Text Box 4"/>
          <p:cNvSpPr txBox="1">
            <a:spLocks noChangeArrowheads="1"/>
          </p:cNvSpPr>
          <p:nvPr/>
        </p:nvSpPr>
        <p:spPr bwMode="auto">
          <a:xfrm>
            <a:off x="0" y="-3323"/>
            <a:ext cx="7066138" cy="463846"/>
          </a:xfrm>
          <a:prstGeom prst="rect">
            <a:avLst/>
          </a:prstGeom>
          <a:noFill/>
          <a:ln w="12700">
            <a:noFill/>
            <a:miter lim="800000"/>
            <a:headEnd/>
            <a:tailEnd/>
          </a:ln>
        </p:spPr>
        <p:txBody>
          <a:bodyPr wrap="none" lIns="126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de-DE" sz="2400" b="1" i="0" u="none" strike="noStrike" kern="1200" cap="none" spc="0" normalizeH="0" baseline="0" noProof="0" dirty="0">
                <a:ln>
                  <a:noFill/>
                </a:ln>
                <a:solidFill>
                  <a:srgbClr val="464B71"/>
                </a:solidFill>
                <a:effectLst/>
                <a:uLnTx/>
                <a:uFillTx/>
                <a:latin typeface="Arial" pitchFamily="34" charset="0"/>
                <a:ea typeface="+mn-ea"/>
                <a:cs typeface="+mn-cs"/>
              </a:rPr>
              <a:t>Proportionale und disproportionale Stichprobe</a:t>
            </a:r>
            <a:endParaRPr kumimoji="0" lang="de-AT" sz="2400" b="1" i="0" u="none" strike="noStrike" kern="1200" cap="none" spc="0" normalizeH="0" baseline="0" noProof="0" dirty="0">
              <a:ln>
                <a:noFill/>
              </a:ln>
              <a:solidFill>
                <a:srgbClr val="464B71"/>
              </a:solidFill>
              <a:effectLst/>
              <a:uLnTx/>
              <a:uFillTx/>
              <a:latin typeface="Arial" pitchFamily="34" charset="0"/>
              <a:ea typeface="+mn-ea"/>
              <a:cs typeface="+mn-cs"/>
            </a:endParaRPr>
          </a:p>
        </p:txBody>
      </p:sp>
      <p:sp>
        <p:nvSpPr>
          <p:cNvPr id="5" name="Text Box 8">
            <a:extLst>
              <a:ext uri="{FF2B5EF4-FFF2-40B4-BE49-F238E27FC236}">
                <a16:creationId xmlns:a16="http://schemas.microsoft.com/office/drawing/2014/main" id="{A3711240-E3D4-49C2-99CC-89E8A8459700}"/>
              </a:ext>
            </a:extLst>
          </p:cNvPr>
          <p:cNvSpPr txBox="1">
            <a:spLocks noChangeArrowheads="1"/>
          </p:cNvSpPr>
          <p:nvPr/>
        </p:nvSpPr>
        <p:spPr bwMode="auto">
          <a:xfrm>
            <a:off x="2148072" y="4591820"/>
            <a:ext cx="4894078" cy="1013997"/>
          </a:xfrm>
          <a:prstGeom prst="rect">
            <a:avLst/>
          </a:prstGeom>
          <a:solidFill>
            <a:srgbClr val="D9DAE7"/>
          </a:solidFill>
          <a:ln w="9525" algn="ctr">
            <a:noFill/>
            <a:miter lim="800000"/>
            <a:headEnd/>
            <a:tailEnd/>
          </a:ln>
          <a:effectLst/>
        </p:spPr>
        <p:txBody>
          <a:bodyPr wrap="square" lIns="92075" tIns="46038" rIns="92075" bIns="46038">
            <a:spAutoFit/>
          </a:bodyPr>
          <a:lstStyle/>
          <a:p>
            <a:pPr marL="1588" marR="0" lvl="0" indent="-1588" algn="l" defTabSz="914400" rtl="0" eaLnBrk="1" fontAlgn="base" latinLnBrk="0" hangingPunct="1">
              <a:lnSpc>
                <a:spcPct val="114000"/>
              </a:lnSpc>
              <a:spcBef>
                <a:spcPts val="600"/>
              </a:spcBef>
              <a:spcAft>
                <a:spcPts val="600"/>
              </a:spcAft>
              <a:buClr>
                <a:srgbClr val="3333FF"/>
              </a:buClr>
              <a:buSzTx/>
              <a:buFont typeface="Arial" pitchFamily="34" charset="0"/>
              <a:buChar char="►"/>
              <a:tabLst>
                <a:tab pos="265113" algn="l"/>
              </a:tabLst>
              <a:defRPr/>
            </a:pPr>
            <a:r>
              <a:rPr kumimoji="0" lang="de-DE" sz="1800" b="0" i="0" u="none" strike="noStrike" kern="1200" cap="none" spc="0" normalizeH="0" baseline="0" noProof="0" dirty="0">
                <a:ln>
                  <a:noFill/>
                </a:ln>
                <a:solidFill>
                  <a:srgbClr val="000000"/>
                </a:solidFill>
                <a:effectLst/>
                <a:uLnTx/>
                <a:uFillTx/>
                <a:latin typeface="Arial"/>
                <a:ea typeface="+mn-ea"/>
                <a:cs typeface="+mn-cs"/>
              </a:rPr>
              <a:t> JEDE Region besitzt jetzt eine </a:t>
            </a:r>
            <a:br>
              <a:rPr kumimoji="0" lang="de-DE" sz="1800" b="0" i="0" u="none" strike="noStrike" kern="1200" cap="none" spc="0" normalizeH="0" baseline="0" noProof="0" dirty="0">
                <a:ln>
                  <a:noFill/>
                </a:ln>
                <a:solidFill>
                  <a:srgbClr val="3333FF"/>
                </a:solidFill>
                <a:effectLst/>
                <a:uLnTx/>
                <a:uFillTx/>
                <a:latin typeface="Arial"/>
                <a:ea typeface="+mn-ea"/>
                <a:cs typeface="+mn-cs"/>
              </a:rPr>
            </a:br>
            <a:r>
              <a:rPr kumimoji="0" lang="de-DE" sz="1800" b="0" i="0" u="none" strike="noStrike" kern="1200" cap="none" spc="0" normalizeH="0" baseline="0" noProof="0" dirty="0">
                <a:ln>
                  <a:noFill/>
                </a:ln>
                <a:solidFill>
                  <a:srgbClr val="3333FF"/>
                </a:solidFill>
                <a:effectLst/>
                <a:uLnTx/>
                <a:uFillTx/>
                <a:latin typeface="Arial"/>
                <a:ea typeface="+mn-ea"/>
                <a:cs typeface="+mn-cs"/>
              </a:rPr>
              <a:t>	für sinnvolle Aussagen </a:t>
            </a:r>
            <a:r>
              <a:rPr kumimoji="0" lang="de-DE" sz="1800" b="1" i="0" u="none" strike="noStrike" kern="1200" cap="none" spc="0" normalizeH="0" baseline="0" noProof="0" dirty="0">
                <a:ln>
                  <a:noFill/>
                </a:ln>
                <a:solidFill>
                  <a:srgbClr val="3333FF"/>
                </a:solidFill>
                <a:effectLst/>
                <a:uLnTx/>
                <a:uFillTx/>
                <a:latin typeface="Arial"/>
                <a:ea typeface="+mn-ea"/>
                <a:cs typeface="+mn-cs"/>
              </a:rPr>
              <a:t>über die Region </a:t>
            </a:r>
            <a:br>
              <a:rPr kumimoji="0" lang="de-DE" sz="1800" b="1" i="0" u="none" strike="noStrike" kern="1200" cap="none" spc="0" normalizeH="0" baseline="0" noProof="0" dirty="0">
                <a:ln>
                  <a:noFill/>
                </a:ln>
                <a:solidFill>
                  <a:srgbClr val="3333FF"/>
                </a:solidFill>
                <a:effectLst/>
                <a:uLnTx/>
                <a:uFillTx/>
                <a:latin typeface="Arial"/>
                <a:ea typeface="+mn-ea"/>
                <a:cs typeface="+mn-cs"/>
              </a:rPr>
            </a:br>
            <a:r>
              <a:rPr kumimoji="0" lang="de-DE" sz="1800" b="1" i="0" u="none" strike="noStrike" kern="1200" cap="none" spc="0" normalizeH="0" baseline="0" noProof="0" dirty="0">
                <a:ln>
                  <a:noFill/>
                </a:ln>
                <a:solidFill>
                  <a:srgbClr val="3333FF"/>
                </a:solidFill>
                <a:effectLst/>
                <a:uLnTx/>
                <a:uFillTx/>
                <a:latin typeface="Arial"/>
                <a:ea typeface="+mn-ea"/>
                <a:cs typeface="+mn-cs"/>
              </a:rPr>
              <a:t>	vernünftige</a:t>
            </a:r>
            <a:r>
              <a:rPr kumimoji="0" lang="de-DE" sz="1800" b="0" i="0" u="none" strike="noStrike" kern="1200" cap="none" spc="0" normalizeH="0" baseline="0" noProof="0" dirty="0">
                <a:ln>
                  <a:noFill/>
                </a:ln>
                <a:solidFill>
                  <a:srgbClr val="000000"/>
                </a:solidFill>
                <a:effectLst/>
                <a:uLnTx/>
                <a:uFillTx/>
                <a:latin typeface="Arial"/>
                <a:ea typeface="+mn-ea"/>
                <a:cs typeface="+mn-cs"/>
              </a:rPr>
              <a:t> </a:t>
            </a:r>
            <a:r>
              <a:rPr kumimoji="0" lang="de-DE" sz="1800" b="1" i="0" u="none" strike="noStrike" kern="1200" cap="none" spc="0" normalizeH="0" baseline="0" noProof="0" dirty="0">
                <a:ln>
                  <a:noFill/>
                </a:ln>
                <a:solidFill>
                  <a:srgbClr val="3333FF"/>
                </a:solidFill>
                <a:effectLst/>
                <a:uLnTx/>
                <a:uFillTx/>
                <a:latin typeface="Arial"/>
                <a:ea typeface="+mn-ea"/>
                <a:cs typeface="+mn-cs"/>
              </a:rPr>
              <a:t>Größe</a:t>
            </a:r>
            <a:r>
              <a:rPr kumimoji="0" lang="de-DE" sz="1800" b="0" i="0" u="none" strike="noStrike" kern="1200" cap="none" spc="0" normalizeH="0" baseline="0" noProof="0" dirty="0">
                <a:ln>
                  <a:noFill/>
                </a:ln>
                <a:solidFill>
                  <a:srgbClr val="000000"/>
                </a:solidFill>
                <a:effectLst/>
                <a:uLnTx/>
                <a:uFillTx/>
                <a:latin typeface="Arial"/>
                <a:ea typeface="+mn-ea"/>
                <a:cs typeface="+mn-cs"/>
              </a:rPr>
              <a:t>. </a:t>
            </a:r>
          </a:p>
        </p:txBody>
      </p:sp>
      <p:sp>
        <p:nvSpPr>
          <p:cNvPr id="6" name="Text Box 8">
            <a:extLst>
              <a:ext uri="{FF2B5EF4-FFF2-40B4-BE49-F238E27FC236}">
                <a16:creationId xmlns:a16="http://schemas.microsoft.com/office/drawing/2014/main" id="{3ED291CB-F7F2-402C-85D2-CB1028F06403}"/>
              </a:ext>
            </a:extLst>
          </p:cNvPr>
          <p:cNvSpPr txBox="1">
            <a:spLocks noChangeArrowheads="1"/>
          </p:cNvSpPr>
          <p:nvPr/>
        </p:nvSpPr>
        <p:spPr bwMode="auto">
          <a:xfrm>
            <a:off x="2895600" y="5651764"/>
            <a:ext cx="6607058" cy="1013997"/>
          </a:xfrm>
          <a:prstGeom prst="rect">
            <a:avLst/>
          </a:prstGeom>
          <a:solidFill>
            <a:srgbClr val="D9DAE7"/>
          </a:solidFill>
          <a:ln w="9525" algn="ctr">
            <a:noFill/>
            <a:miter lim="800000"/>
            <a:headEnd/>
            <a:tailEnd/>
          </a:ln>
          <a:effectLst/>
        </p:spPr>
        <p:txBody>
          <a:bodyPr wrap="square" lIns="92075" tIns="46038" rIns="92075" bIns="46038">
            <a:spAutoFit/>
          </a:bodyPr>
          <a:lstStyle/>
          <a:p>
            <a:pPr marL="1588" marR="0" lvl="0" indent="-1588" algn="l" defTabSz="914400" rtl="0" eaLnBrk="1" fontAlgn="base" latinLnBrk="0" hangingPunct="1">
              <a:lnSpc>
                <a:spcPct val="114000"/>
              </a:lnSpc>
              <a:spcBef>
                <a:spcPts val="600"/>
              </a:spcBef>
              <a:spcAft>
                <a:spcPts val="600"/>
              </a:spcAft>
              <a:buClr>
                <a:srgbClr val="FF0000"/>
              </a:buClr>
              <a:buSzTx/>
              <a:buFont typeface="Arial" pitchFamily="34" charset="0"/>
              <a:buChar char="►"/>
              <a:tabLst>
                <a:tab pos="265113" algn="l"/>
              </a:tabLst>
              <a:defRPr/>
            </a:pPr>
            <a:r>
              <a:rPr kumimoji="0" lang="de-DE" sz="1800" b="1" i="0" u="none" strike="noStrike" kern="1200" cap="none" spc="0" normalizeH="0" baseline="0" noProof="0" dirty="0">
                <a:ln>
                  <a:noFill/>
                </a:ln>
                <a:solidFill>
                  <a:srgbClr val="FF0000"/>
                </a:solidFill>
                <a:effectLst/>
                <a:uLnTx/>
                <a:uFillTx/>
                <a:latin typeface="Arial"/>
                <a:ea typeface="+mn-ea"/>
                <a:cs typeface="+mn-cs"/>
              </a:rPr>
              <a:t> Für das Gesamtergebnis </a:t>
            </a:r>
            <a:r>
              <a:rPr kumimoji="0" lang="de-DE" sz="1800" b="0" i="0" u="none" strike="noStrike" kern="1200" cap="none" spc="0" normalizeH="0" baseline="0" noProof="0" dirty="0">
                <a:ln>
                  <a:noFill/>
                </a:ln>
                <a:solidFill>
                  <a:srgbClr val="FF0000"/>
                </a:solidFill>
                <a:effectLst/>
                <a:uLnTx/>
                <a:uFillTx/>
                <a:latin typeface="Arial"/>
                <a:ea typeface="+mn-ea"/>
                <a:cs typeface="+mn-cs"/>
              </a:rPr>
              <a:t>müssen alle disproportionalen </a:t>
            </a:r>
            <a:br>
              <a:rPr kumimoji="0" lang="de-DE" sz="1800" b="0" i="0" u="none" strike="noStrike" kern="1200" cap="none" spc="0" normalizeH="0" baseline="0" noProof="0" dirty="0">
                <a:ln>
                  <a:noFill/>
                </a:ln>
                <a:solidFill>
                  <a:srgbClr val="FF0000"/>
                </a:solidFill>
                <a:effectLst/>
                <a:uLnTx/>
                <a:uFillTx/>
                <a:latin typeface="Arial"/>
                <a:ea typeface="+mn-ea"/>
                <a:cs typeface="+mn-cs"/>
              </a:rPr>
            </a:br>
            <a:r>
              <a:rPr kumimoji="0" lang="de-DE" sz="1800" b="0" i="0" u="none" strike="noStrike" kern="1200" cap="none" spc="0" normalizeH="0" baseline="0" noProof="0" dirty="0">
                <a:ln>
                  <a:noFill/>
                </a:ln>
                <a:solidFill>
                  <a:srgbClr val="FF0000"/>
                </a:solidFill>
                <a:effectLst/>
                <a:uLnTx/>
                <a:uFillTx/>
                <a:latin typeface="Arial"/>
                <a:ea typeface="+mn-ea"/>
                <a:cs typeface="+mn-cs"/>
              </a:rPr>
              <a:t>	Datensätze</a:t>
            </a:r>
            <a:r>
              <a:rPr kumimoji="0" lang="de-DE" sz="1800" b="0" i="0" u="none" strike="noStrike" kern="1200" cap="none" spc="0" normalizeH="0" baseline="0" noProof="0" dirty="0">
                <a:ln>
                  <a:noFill/>
                </a:ln>
                <a:solidFill>
                  <a:srgbClr val="464B71"/>
                </a:solidFill>
                <a:effectLst/>
                <a:uLnTx/>
                <a:uFillTx/>
                <a:latin typeface="Arial"/>
                <a:ea typeface="+mn-ea"/>
                <a:cs typeface="+mn-cs"/>
              </a:rPr>
              <a:t> jedoch gemäß ihrem 	tatsächlichen Anteil wieder 	</a:t>
            </a:r>
            <a:r>
              <a:rPr kumimoji="0" lang="de-DE" sz="1800" b="0" i="0" u="none" strike="noStrike" kern="1200" cap="none" spc="0" normalizeH="0" baseline="0" noProof="0" dirty="0" err="1">
                <a:ln>
                  <a:noFill/>
                </a:ln>
                <a:solidFill>
                  <a:srgbClr val="FF0000"/>
                </a:solidFill>
                <a:effectLst/>
                <a:uLnTx/>
                <a:uFillTx/>
                <a:latin typeface="Arial"/>
                <a:ea typeface="+mn-ea"/>
                <a:cs typeface="+mn-cs"/>
              </a:rPr>
              <a:t>abgewichtet</a:t>
            </a:r>
            <a:r>
              <a:rPr kumimoji="0" lang="de-DE" sz="1800" b="0" i="0" u="none" strike="noStrike" kern="1200" cap="none" spc="0" normalizeH="0" baseline="0" noProof="0" dirty="0">
                <a:ln>
                  <a:noFill/>
                </a:ln>
                <a:solidFill>
                  <a:srgbClr val="FF0000"/>
                </a:solidFill>
                <a:effectLst/>
                <a:uLnTx/>
                <a:uFillTx/>
                <a:latin typeface="Arial"/>
                <a:ea typeface="+mn-ea"/>
                <a:cs typeface="+mn-cs"/>
              </a:rPr>
              <a:t> </a:t>
            </a:r>
            <a:r>
              <a:rPr kumimoji="0" lang="de-DE" sz="1800" b="0" i="0" u="none" strike="noStrike" kern="1200" cap="none" spc="0" normalizeH="0" baseline="0" noProof="0" dirty="0">
                <a:ln>
                  <a:noFill/>
                </a:ln>
                <a:solidFill>
                  <a:srgbClr val="464B71"/>
                </a:solidFill>
                <a:effectLst/>
                <a:uLnTx/>
                <a:uFillTx/>
                <a:latin typeface="Arial"/>
                <a:ea typeface="+mn-ea"/>
                <a:cs typeface="+mn-cs"/>
              </a:rPr>
              <a:t>(</a:t>
            </a:r>
            <a:r>
              <a:rPr kumimoji="0" lang="de-DE" sz="1800" b="0" i="0" u="none" strike="noStrike" kern="1200" cap="none" spc="0" normalizeH="0" baseline="0" noProof="0" dirty="0" err="1">
                <a:ln>
                  <a:noFill/>
                </a:ln>
                <a:solidFill>
                  <a:srgbClr val="464B71"/>
                </a:solidFill>
                <a:effectLst/>
                <a:uLnTx/>
                <a:uFillTx/>
                <a:latin typeface="Arial"/>
                <a:ea typeface="+mn-ea"/>
                <a:cs typeface="+mn-cs"/>
              </a:rPr>
              <a:t>reproportionalisiert</a:t>
            </a:r>
            <a:r>
              <a:rPr kumimoji="0" lang="de-DE" sz="1800" b="0" i="0" u="none" strike="noStrike" kern="1200" cap="none" spc="0" normalizeH="0" baseline="0" noProof="0" dirty="0">
                <a:ln>
                  <a:noFill/>
                </a:ln>
                <a:solidFill>
                  <a:srgbClr val="464B71"/>
                </a:solidFill>
                <a:effectLst/>
                <a:uLnTx/>
                <a:uFillTx/>
                <a:latin typeface="Arial"/>
                <a:ea typeface="+mn-ea"/>
                <a:cs typeface="+mn-cs"/>
              </a:rPr>
              <a:t>)</a:t>
            </a:r>
            <a:r>
              <a:rPr kumimoji="0" lang="de-DE" sz="1800" b="0" i="0" u="none" strike="noStrike" kern="1200" cap="none" spc="0" normalizeH="0" baseline="0" noProof="0" dirty="0">
                <a:ln>
                  <a:noFill/>
                </a:ln>
                <a:solidFill>
                  <a:srgbClr val="FF0000"/>
                </a:solidFill>
                <a:effectLst/>
                <a:uLnTx/>
                <a:uFillTx/>
                <a:latin typeface="Arial"/>
                <a:ea typeface="+mn-ea"/>
                <a:cs typeface="+mn-cs"/>
              </a:rPr>
              <a:t> werden</a:t>
            </a:r>
            <a:r>
              <a:rPr kumimoji="0" lang="de-DE" sz="1800" b="0" i="0" u="none" strike="noStrike" kern="1200" cap="none" spc="0" normalizeH="0" baseline="0" noProof="0" dirty="0">
                <a:ln>
                  <a:noFill/>
                </a:ln>
                <a:solidFill>
                  <a:srgbClr val="000000"/>
                </a:solidFill>
                <a:effectLst/>
                <a:uLnTx/>
                <a:uFillTx/>
                <a:latin typeface="Arial"/>
                <a:ea typeface="+mn-ea"/>
                <a:cs typeface="+mn-cs"/>
              </a:rPr>
              <a:t>.</a:t>
            </a:r>
          </a:p>
        </p:txBody>
      </p:sp>
      <p:grpSp>
        <p:nvGrpSpPr>
          <p:cNvPr id="15" name="Gruppieren 14">
            <a:extLst>
              <a:ext uri="{FF2B5EF4-FFF2-40B4-BE49-F238E27FC236}">
                <a16:creationId xmlns:a16="http://schemas.microsoft.com/office/drawing/2014/main" id="{FB4BDA53-41EF-43D5-B80C-1195A0E0CFF1}"/>
              </a:ext>
            </a:extLst>
          </p:cNvPr>
          <p:cNvGrpSpPr/>
          <p:nvPr/>
        </p:nvGrpSpPr>
        <p:grpSpPr>
          <a:xfrm>
            <a:off x="6149269" y="2000176"/>
            <a:ext cx="714539" cy="2701996"/>
            <a:chOff x="6385970" y="2147128"/>
            <a:chExt cx="522288" cy="2701996"/>
          </a:xfrm>
        </p:grpSpPr>
        <p:sp>
          <p:nvSpPr>
            <p:cNvPr id="10" name="Rectangle 301">
              <a:extLst>
                <a:ext uri="{FF2B5EF4-FFF2-40B4-BE49-F238E27FC236}">
                  <a16:creationId xmlns:a16="http://schemas.microsoft.com/office/drawing/2014/main" id="{190AEC50-2CD9-4E6A-8AC1-C35027FC15D3}"/>
                </a:ext>
              </a:extLst>
            </p:cNvPr>
            <p:cNvSpPr>
              <a:spLocks noChangeArrowheads="1"/>
            </p:cNvSpPr>
            <p:nvPr/>
          </p:nvSpPr>
          <p:spPr bwMode="auto">
            <a:xfrm>
              <a:off x="6385970" y="2147128"/>
              <a:ext cx="522288" cy="1880573"/>
            </a:xfrm>
            <a:prstGeom prst="rect">
              <a:avLst/>
            </a:prstGeom>
            <a:noFill/>
            <a:ln w="28575">
              <a:solidFill>
                <a:srgbClr val="3333FF"/>
              </a:solidFill>
              <a:miter lim="800000"/>
              <a:headEnd/>
              <a:tailEnd/>
            </a:ln>
            <a:effectLst/>
          </p:spPr>
          <p:txBody>
            <a:bodyPr wrap="none" anchor="ct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pitchFamily="34" charset="0"/>
                <a:ea typeface="+mn-ea"/>
                <a:cs typeface="+mn-cs"/>
              </a:endParaRPr>
            </a:p>
          </p:txBody>
        </p:sp>
        <p:cxnSp>
          <p:nvCxnSpPr>
            <p:cNvPr id="9" name="Gerade Verbindung mit Pfeil 8">
              <a:extLst>
                <a:ext uri="{FF2B5EF4-FFF2-40B4-BE49-F238E27FC236}">
                  <a16:creationId xmlns:a16="http://schemas.microsoft.com/office/drawing/2014/main" id="{A973506E-78F7-4983-8429-A3CC31113DC6}"/>
                </a:ext>
              </a:extLst>
            </p:cNvPr>
            <p:cNvCxnSpPr>
              <a:cxnSpLocks/>
            </p:cNvCxnSpPr>
            <p:nvPr/>
          </p:nvCxnSpPr>
          <p:spPr bwMode="auto">
            <a:xfrm>
              <a:off x="6908258" y="3969295"/>
              <a:ext cx="0" cy="879829"/>
            </a:xfrm>
            <a:prstGeom prst="straightConnector1">
              <a:avLst/>
            </a:prstGeom>
            <a:noFill/>
            <a:ln w="28575" cap="flat" cmpd="sng" algn="ctr">
              <a:solidFill>
                <a:srgbClr val="3333FF"/>
              </a:solidFill>
              <a:prstDash val="solid"/>
              <a:round/>
              <a:headEnd type="none" w="med" len="med"/>
              <a:tailEnd type="triangle" w="lg" len="lg"/>
            </a:ln>
            <a:effectLst/>
          </p:spPr>
        </p:cxnSp>
      </p:grpSp>
      <p:grpSp>
        <p:nvGrpSpPr>
          <p:cNvPr id="16" name="Gruppieren 15">
            <a:extLst>
              <a:ext uri="{FF2B5EF4-FFF2-40B4-BE49-F238E27FC236}">
                <a16:creationId xmlns:a16="http://schemas.microsoft.com/office/drawing/2014/main" id="{34BD5CC5-B797-451A-AE9D-088A8F1CAF06}"/>
              </a:ext>
            </a:extLst>
          </p:cNvPr>
          <p:cNvGrpSpPr/>
          <p:nvPr/>
        </p:nvGrpSpPr>
        <p:grpSpPr>
          <a:xfrm>
            <a:off x="8587269" y="4024998"/>
            <a:ext cx="717573" cy="1734820"/>
            <a:chOff x="8870090" y="4178300"/>
            <a:chExt cx="524506" cy="1734820"/>
          </a:xfrm>
        </p:grpSpPr>
        <p:sp>
          <p:nvSpPr>
            <p:cNvPr id="11" name="Rectangle 301">
              <a:extLst>
                <a:ext uri="{FF2B5EF4-FFF2-40B4-BE49-F238E27FC236}">
                  <a16:creationId xmlns:a16="http://schemas.microsoft.com/office/drawing/2014/main" id="{F6A3090D-C351-4DAB-9C82-51B4D3846E47}"/>
                </a:ext>
              </a:extLst>
            </p:cNvPr>
            <p:cNvSpPr>
              <a:spLocks noChangeArrowheads="1"/>
            </p:cNvSpPr>
            <p:nvPr/>
          </p:nvSpPr>
          <p:spPr bwMode="auto">
            <a:xfrm>
              <a:off x="8870090" y="4178300"/>
              <a:ext cx="522288" cy="311150"/>
            </a:xfrm>
            <a:prstGeom prst="rect">
              <a:avLst/>
            </a:prstGeom>
            <a:noFill/>
            <a:ln w="28575">
              <a:solidFill>
                <a:srgbClr val="FF0000"/>
              </a:solidFill>
              <a:miter lim="800000"/>
              <a:headEnd/>
              <a:tailEnd/>
            </a:ln>
            <a:effectLst/>
          </p:spPr>
          <p:txBody>
            <a:bodyPr wrap="none" anchor="ctr"/>
            <a:lstStyle/>
            <a:p>
              <a:pPr marL="0" marR="0" lvl="0" indent="0" algn="r"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pitchFamily="34" charset="0"/>
                <a:ea typeface="+mn-ea"/>
                <a:cs typeface="+mn-cs"/>
              </a:endParaRPr>
            </a:p>
          </p:txBody>
        </p:sp>
        <p:cxnSp>
          <p:nvCxnSpPr>
            <p:cNvPr id="14" name="Gerade Verbindung mit Pfeil 13">
              <a:extLst>
                <a:ext uri="{FF2B5EF4-FFF2-40B4-BE49-F238E27FC236}">
                  <a16:creationId xmlns:a16="http://schemas.microsoft.com/office/drawing/2014/main" id="{C0164D5A-ACC1-427A-A867-ED82FAD589D6}"/>
                </a:ext>
              </a:extLst>
            </p:cNvPr>
            <p:cNvCxnSpPr>
              <a:cxnSpLocks/>
            </p:cNvCxnSpPr>
            <p:nvPr/>
          </p:nvCxnSpPr>
          <p:spPr bwMode="auto">
            <a:xfrm>
              <a:off x="9394596" y="4318000"/>
              <a:ext cx="0" cy="1595120"/>
            </a:xfrm>
            <a:prstGeom prst="straightConnector1">
              <a:avLst/>
            </a:prstGeom>
            <a:noFill/>
            <a:ln w="28575" cap="flat" cmpd="sng" algn="ctr">
              <a:solidFill>
                <a:srgbClr val="FF0000"/>
              </a:solidFill>
              <a:prstDash val="solid"/>
              <a:round/>
              <a:headEnd type="none" w="med" len="med"/>
              <a:tailEnd type="triangle" w="lg" len="lg"/>
            </a:ln>
            <a:effectLst/>
          </p:spPr>
        </p:cxnSp>
      </p:grpSp>
      <p:sp>
        <p:nvSpPr>
          <p:cNvPr id="24" name="Rechteck 23">
            <a:extLst>
              <a:ext uri="{FF2B5EF4-FFF2-40B4-BE49-F238E27FC236}">
                <a16:creationId xmlns:a16="http://schemas.microsoft.com/office/drawing/2014/main" id="{7E3FE9DC-D5E1-B7C2-093E-60DEB01864EE}"/>
              </a:ext>
            </a:extLst>
          </p:cNvPr>
          <p:cNvSpPr/>
          <p:nvPr/>
        </p:nvSpPr>
        <p:spPr>
          <a:xfrm>
            <a:off x="2" y="6614160"/>
            <a:ext cx="9311638" cy="243841"/>
          </a:xfrm>
          <a:prstGeom prst="rect">
            <a:avLst/>
          </a:prstGeom>
          <a:no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empirische</a:t>
            </a:r>
            <a:r>
              <a:rPr lang="en-US" sz="1000" i="1" dirty="0">
                <a:solidFill>
                  <a:srgbClr val="FFFFFF">
                    <a:lumMod val="50000"/>
                  </a:srgbClr>
                </a:solidFill>
              </a:rPr>
              <a:t> </a:t>
            </a:r>
            <a:r>
              <a:rPr lang="en-US" sz="1000" i="1" dirty="0" err="1">
                <a:solidFill>
                  <a:srgbClr val="FFFFFF">
                    <a:lumMod val="50000"/>
                  </a:srgbClr>
                </a:solidFill>
              </a:rPr>
              <a:t>Sozialforschung</a:t>
            </a:r>
            <a:r>
              <a:rPr lang="en-US" sz="1000" i="1" dirty="0">
                <a:solidFill>
                  <a:srgbClr val="FFFFFF">
                    <a:lumMod val="50000"/>
                  </a:srgbClr>
                </a:solidFill>
              </a:rPr>
              <a:t>.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70–74.</a:t>
            </a:r>
            <a:endParaRPr lang="de-DE" sz="1000" dirty="0">
              <a:solidFill>
                <a:srgbClr val="FFFFFF">
                  <a:lumMod val="50000"/>
                </a:srgbClr>
              </a:solidFill>
            </a:endParaRPr>
          </a:p>
        </p:txBody>
      </p:sp>
      <p:pic>
        <p:nvPicPr>
          <p:cNvPr id="2" name="Grafik 1" descr="Ein Bild, das Text, Screenshot, Schrift, Grafikdesign enthält.&#10;&#10;Automatisch generierte Beschreibung">
            <a:extLst>
              <a:ext uri="{FF2B5EF4-FFF2-40B4-BE49-F238E27FC236}">
                <a16:creationId xmlns:a16="http://schemas.microsoft.com/office/drawing/2014/main" id="{3295BAF3-3565-CFA4-61AD-E918F1847AD1}"/>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rot="360000">
            <a:off x="9390538" y="6191925"/>
            <a:ext cx="409019" cy="576000"/>
          </a:xfrm>
          <a:prstGeom prst="rect">
            <a:avLst/>
          </a:prstGeom>
          <a:effectLst>
            <a:outerShdw blurRad="50800" dist="38100" dir="2700000" algn="tl" rotWithShape="0">
              <a:prstClr val="black">
                <a:alpha val="40000"/>
              </a:prstClr>
            </a:outerShdw>
          </a:effectLst>
        </p:spPr>
      </p:pic>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639021"/>
                                        </p:tgtEl>
                                        <p:attrNameLst>
                                          <p:attrName>style.visibility</p:attrName>
                                        </p:attrNameLst>
                                      </p:cBhvr>
                                      <p:to>
                                        <p:strVal val="visible"/>
                                      </p:to>
                                    </p:set>
                                    <p:animEffect transition="in" filter="fade">
                                      <p:cBhvr>
                                        <p:cTn id="7" dur="500"/>
                                        <p:tgtEl>
                                          <p:spTgt spid="4639021"/>
                                        </p:tgtEl>
                                      </p:cBhvr>
                                    </p:animEffect>
                                  </p:childTnLst>
                                </p:cTn>
                              </p:par>
                            </p:childTnLst>
                          </p:cTn>
                        </p:par>
                        <p:par>
                          <p:cTn id="8" fill="hold">
                            <p:stCondLst>
                              <p:cond delay="500"/>
                            </p:stCondLst>
                            <p:childTnLst>
                              <p:par>
                                <p:cTn id="9" presetID="26" presetClass="emph" presetSubtype="0" repeatCount="3000" fill="hold" grpId="1" nodeType="afterEffect">
                                  <p:stCondLst>
                                    <p:cond delay="0"/>
                                  </p:stCondLst>
                                  <p:childTnLst>
                                    <p:animEffect transition="out" filter="fade">
                                      <p:cBhvr>
                                        <p:cTn id="10" dur="500" tmFilter="0, 0; .2, .5; .8, .5; 1, 0"/>
                                        <p:tgtEl>
                                          <p:spTgt spid="4639021"/>
                                        </p:tgtEl>
                                      </p:cBhvr>
                                    </p:animEffect>
                                    <p:animScale>
                                      <p:cBhvr>
                                        <p:cTn id="11" dur="250" autoRev="1" fill="hold"/>
                                        <p:tgtEl>
                                          <p:spTgt spid="4639021"/>
                                        </p:tgtEl>
                                      </p:cBhvr>
                                      <p:by x="105000" y="105000"/>
                                    </p:animScale>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500"/>
                                        <p:tgtEl>
                                          <p:spTgt spid="13"/>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1" fill="hold" nodeType="click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wipe(up)">
                                      <p:cBhvr>
                                        <p:cTn id="21" dur="500"/>
                                        <p:tgtEl>
                                          <p:spTgt spid="15"/>
                                        </p:tgtEl>
                                      </p:cBhvr>
                                    </p:animEffect>
                                  </p:childTnLst>
                                </p:cTn>
                              </p:par>
                            </p:childTnLst>
                          </p:cTn>
                        </p:par>
                        <p:par>
                          <p:cTn id="22" fill="hold">
                            <p:stCondLst>
                              <p:cond delay="500"/>
                            </p:stCondLst>
                            <p:childTnLst>
                              <p:par>
                                <p:cTn id="23" presetID="10" presetClass="entr" presetSubtype="0" fill="hold" grpId="0" nodeType="after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fade">
                                      <p:cBhvr>
                                        <p:cTn id="25" dur="500"/>
                                        <p:tgtEl>
                                          <p:spTgt spid="5"/>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fade">
                                      <p:cBhvr>
                                        <p:cTn id="30" dur="500"/>
                                        <p:tgtEl>
                                          <p:spTgt spid="8"/>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1" fill="hold" nodeType="clickEffect">
                                  <p:stCondLst>
                                    <p:cond delay="0"/>
                                  </p:stCondLst>
                                  <p:childTnLst>
                                    <p:set>
                                      <p:cBhvr>
                                        <p:cTn id="34" dur="1" fill="hold">
                                          <p:stCondLst>
                                            <p:cond delay="0"/>
                                          </p:stCondLst>
                                        </p:cTn>
                                        <p:tgtEl>
                                          <p:spTgt spid="16"/>
                                        </p:tgtEl>
                                        <p:attrNameLst>
                                          <p:attrName>style.visibility</p:attrName>
                                        </p:attrNameLst>
                                      </p:cBhvr>
                                      <p:to>
                                        <p:strVal val="visible"/>
                                      </p:to>
                                    </p:set>
                                    <p:animEffect transition="in" filter="wipe(up)">
                                      <p:cBhvr>
                                        <p:cTn id="35" dur="500"/>
                                        <p:tgtEl>
                                          <p:spTgt spid="16"/>
                                        </p:tgtEl>
                                      </p:cBhvr>
                                    </p:animEffect>
                                  </p:childTnLst>
                                </p:cTn>
                              </p:par>
                            </p:childTnLst>
                          </p:cTn>
                        </p:par>
                        <p:par>
                          <p:cTn id="36" fill="hold">
                            <p:stCondLst>
                              <p:cond delay="500"/>
                            </p:stCondLst>
                            <p:childTnLst>
                              <p:par>
                                <p:cTn id="37" presetID="10" presetClass="entr" presetSubtype="0"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fade">
                                      <p:cBhvr>
                                        <p:cTn id="39" dur="500"/>
                                        <p:tgtEl>
                                          <p:spTgt spid="6"/>
                                        </p:tgtEl>
                                      </p:cBhvr>
                                    </p:animEffect>
                                  </p:childTnLst>
                                </p:cTn>
                              </p:par>
                            </p:childTnLst>
                          </p:cTn>
                        </p:par>
                        <p:par>
                          <p:cTn id="40" fill="hold">
                            <p:stCondLst>
                              <p:cond delay="1000"/>
                            </p:stCondLst>
                            <p:childTnLst>
                              <p:par>
                                <p:cTn id="41" presetID="10" presetClass="entr" presetSubtype="0" fill="hold" grpId="0" nodeType="afterEffect">
                                  <p:stCondLst>
                                    <p:cond delay="0"/>
                                  </p:stCondLst>
                                  <p:childTnLst>
                                    <p:set>
                                      <p:cBhvr>
                                        <p:cTn id="42" dur="1" fill="hold">
                                          <p:stCondLst>
                                            <p:cond delay="0"/>
                                          </p:stCondLst>
                                        </p:cTn>
                                        <p:tgtEl>
                                          <p:spTgt spid="24"/>
                                        </p:tgtEl>
                                        <p:attrNameLst>
                                          <p:attrName>style.visibility</p:attrName>
                                        </p:attrNameLst>
                                      </p:cBhvr>
                                      <p:to>
                                        <p:strVal val="visible"/>
                                      </p:to>
                                    </p:set>
                                    <p:animEffect transition="in" filter="fade">
                                      <p:cBhvr>
                                        <p:cTn id="43" dur="500"/>
                                        <p:tgtEl>
                                          <p:spTgt spid="24"/>
                                        </p:tgtEl>
                                      </p:cBhvr>
                                    </p:animEffect>
                                  </p:childTnLst>
                                </p:cTn>
                              </p:par>
                              <p:par>
                                <p:cTn id="44" presetID="10" presetClass="entr" presetSubtype="0" fill="hold" nodeType="withEffect">
                                  <p:stCondLst>
                                    <p:cond delay="0"/>
                                  </p:stCondLst>
                                  <p:childTnLst>
                                    <p:set>
                                      <p:cBhvr>
                                        <p:cTn id="45" dur="1" fill="hold">
                                          <p:stCondLst>
                                            <p:cond delay="0"/>
                                          </p:stCondLst>
                                        </p:cTn>
                                        <p:tgtEl>
                                          <p:spTgt spid="2"/>
                                        </p:tgtEl>
                                        <p:attrNameLst>
                                          <p:attrName>style.visibility</p:attrName>
                                        </p:attrNameLst>
                                      </p:cBhvr>
                                      <p:to>
                                        <p:strVal val="visible"/>
                                      </p:to>
                                    </p:set>
                                    <p:animEffect transition="in" filter="fade">
                                      <p:cBhvr>
                                        <p:cTn id="46"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39021" grpId="0" animBg="1"/>
      <p:bldP spid="4639021" grpId="1" animBg="1"/>
      <p:bldP spid="5" grpId="0" animBg="1"/>
      <p:bldP spid="6" grpId="0" animBg="1"/>
      <p:bldP spid="24"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2" name="Grafik 41"/>
          <p:cNvPicPr>
            <a:picLocks noChangeAspect="1"/>
          </p:cNvPicPr>
          <p:nvPr/>
        </p:nvPicPr>
        <p:blipFill rotWithShape="1">
          <a:blip r:embed="rId3"/>
          <a:srcRect l="39783" r="22757" b="22059"/>
          <a:stretch/>
        </p:blipFill>
        <p:spPr>
          <a:xfrm>
            <a:off x="152400" y="548640"/>
            <a:ext cx="9932908" cy="6461760"/>
          </a:xfrm>
          <a:prstGeom prst="rect">
            <a:avLst/>
          </a:prstGeom>
        </p:spPr>
      </p:pic>
      <p:grpSp>
        <p:nvGrpSpPr>
          <p:cNvPr id="39" name="Gruppieren 38"/>
          <p:cNvGrpSpPr/>
          <p:nvPr/>
        </p:nvGrpSpPr>
        <p:grpSpPr>
          <a:xfrm>
            <a:off x="0" y="0"/>
            <a:ext cx="9906000" cy="6858000"/>
            <a:chOff x="0" y="0"/>
            <a:chExt cx="9906000" cy="6858000"/>
          </a:xfrm>
        </p:grpSpPr>
        <p:sp>
          <p:nvSpPr>
            <p:cNvPr id="40" name="Rechteck 39"/>
            <p:cNvSpPr/>
            <p:nvPr/>
          </p:nvSpPr>
          <p:spPr bwMode="auto">
            <a:xfrm>
              <a:off x="0" y="0"/>
              <a:ext cx="9906000" cy="6858000"/>
            </a:xfrm>
            <a:prstGeom prst="rect">
              <a:avLst/>
            </a:prstGeom>
            <a:solidFill>
              <a:schemeClr val="bg1"/>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41" name="Rectangle 50">
              <a:hlinkClick r:id="rId4" action="ppaction://hlinkpres?slideindex=1&amp;slidetitle="/>
            </p:cNvPr>
            <p:cNvSpPr>
              <a:spLocks noChangeArrowheads="1"/>
            </p:cNvSpPr>
            <p:nvPr/>
          </p:nvSpPr>
          <p:spPr bwMode="auto">
            <a:xfrm>
              <a:off x="8932987" y="163774"/>
              <a:ext cx="922214" cy="576001"/>
            </a:xfrm>
            <a:prstGeom prst="rect">
              <a:avLst/>
            </a:prstGeom>
            <a:solidFill>
              <a:schemeClr val="bg1"/>
            </a:solidFill>
            <a:ln w="19050" algn="ctr">
              <a:noFill/>
              <a:miter lim="800000"/>
              <a:headEnd/>
              <a:tailEnd/>
            </a:ln>
            <a:effectLst/>
          </p:spPr>
          <p:txBody>
            <a:bodyPr wrap="square" lIns="90000" tIns="43200" rIns="90000" bIns="43200" anchor="ctr">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defRPr/>
              </a:pPr>
              <a:endParaRPr kumimoji="0" lang="de-DE" sz="1800" b="1" i="0" u="none" strike="noStrike" kern="1200" cap="none" spc="0" normalizeH="0" baseline="0" noProof="0">
                <a:ln>
                  <a:noFill/>
                </a:ln>
                <a:solidFill>
                  <a:srgbClr val="0000FF"/>
                </a:solidFill>
                <a:effectLst/>
                <a:uLnTx/>
                <a:uFillTx/>
                <a:latin typeface="Arial"/>
                <a:ea typeface="+mn-ea"/>
                <a:cs typeface="+mn-cs"/>
              </a:endParaRPr>
            </a:p>
          </p:txBody>
        </p:sp>
      </p:grpSp>
      <p:pic>
        <p:nvPicPr>
          <p:cNvPr id="5" name="Grafik 4"/>
          <p:cNvPicPr>
            <a:picLocks noChangeAspect="1"/>
          </p:cNvPicPr>
          <p:nvPr/>
        </p:nvPicPr>
        <p:blipFill rotWithShape="1">
          <a:blip r:embed="rId3"/>
          <a:srcRect l="39783" r="22757" b="22059"/>
          <a:stretch/>
        </p:blipFill>
        <p:spPr>
          <a:xfrm>
            <a:off x="0" y="396240"/>
            <a:ext cx="9932908" cy="6461760"/>
          </a:xfrm>
          <a:prstGeom prst="rect">
            <a:avLst/>
          </a:prstGeom>
          <a:effectLst>
            <a:outerShdw blurRad="50800" dist="38100" dir="5400000" sx="101000" sy="101000" algn="t" rotWithShape="0">
              <a:prstClr val="black">
                <a:alpha val="40000"/>
              </a:prstClr>
            </a:outerShdw>
          </a:effectLst>
        </p:spPr>
      </p:pic>
      <p:grpSp>
        <p:nvGrpSpPr>
          <p:cNvPr id="7" name="Gruppieren 6"/>
          <p:cNvGrpSpPr/>
          <p:nvPr/>
        </p:nvGrpSpPr>
        <p:grpSpPr>
          <a:xfrm>
            <a:off x="5754477" y="532167"/>
            <a:ext cx="2917459" cy="5083251"/>
            <a:chOff x="6270886" y="1234036"/>
            <a:chExt cx="2917459" cy="5083251"/>
          </a:xfrm>
        </p:grpSpPr>
        <p:grpSp>
          <p:nvGrpSpPr>
            <p:cNvPr id="8" name="Gruppieren 7"/>
            <p:cNvGrpSpPr/>
            <p:nvPr/>
          </p:nvGrpSpPr>
          <p:grpSpPr>
            <a:xfrm>
              <a:off x="7511431" y="1234036"/>
              <a:ext cx="1676914" cy="3728309"/>
              <a:chOff x="-425986" y="1487732"/>
              <a:chExt cx="218112" cy="568507"/>
            </a:xfrm>
            <a:solidFill>
              <a:schemeClr val="bg2">
                <a:lumMod val="20000"/>
                <a:lumOff val="80000"/>
              </a:schemeClr>
            </a:solidFill>
            <a:effectLst>
              <a:outerShdw blurRad="76200" dir="13500000" sy="23000" kx="1200000" algn="br" rotWithShape="0">
                <a:prstClr val="black">
                  <a:alpha val="20000"/>
                </a:prstClr>
              </a:outerShdw>
            </a:effectLst>
            <a:scene3d>
              <a:camera prst="isometricOffAxis1Left">
                <a:rot lat="0" lon="2100000" rev="0"/>
              </a:camera>
              <a:lightRig rig="threePt" dir="t"/>
            </a:scene3d>
          </p:grpSpPr>
          <p:sp>
            <p:nvSpPr>
              <p:cNvPr id="29" name="Ellipse 28"/>
              <p:cNvSpPr/>
              <p:nvPr/>
            </p:nvSpPr>
            <p:spPr bwMode="auto">
              <a:xfrm flipH="1">
                <a:off x="-371788" y="1487732"/>
                <a:ext cx="108000" cy="108000"/>
              </a:xfrm>
              <a:prstGeom prst="ellipse">
                <a:avLst/>
              </a:prstGeom>
              <a:grpFill/>
              <a:ln w="28575">
                <a:solidFill>
                  <a:srgbClr val="464B71"/>
                </a:solidFill>
                <a:headEnd type="none" w="med" len="med"/>
                <a:tailEnd type="none" w="med" len="med"/>
              </a:ln>
              <a:sp3d contourW="12700" prstMaterial="matte">
                <a:bevelT w="635000" h="127000" prst="coolSlant"/>
                <a:bevelB w="635000" h="127000"/>
                <a:extrusionClr>
                  <a:schemeClr val="bg1">
                    <a:lumMod val="95000"/>
                  </a:schemeClr>
                </a:extrusionClr>
                <a:contourClr>
                  <a:srgbClr val="C1C4D9"/>
                </a:contourClr>
              </a:sp3d>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0" name="Abgerundetes Rechteck 29"/>
              <p:cNvSpPr/>
              <p:nvPr/>
            </p:nvSpPr>
            <p:spPr bwMode="auto">
              <a:xfrm flipH="1">
                <a:off x="-368947" y="1598873"/>
                <a:ext cx="104035" cy="258674"/>
              </a:xfrm>
              <a:prstGeom prst="roundRect">
                <a:avLst>
                  <a:gd name="adj" fmla="val 30598"/>
                </a:avLst>
              </a:prstGeom>
              <a:grpFill/>
              <a:ln w="28575">
                <a:solidFill>
                  <a:srgbClr val="464B71"/>
                </a:solidFill>
                <a:headEnd type="none" w="med" len="med"/>
                <a:tailEnd type="none" w="med" len="med"/>
              </a:ln>
              <a:sp3d contourW="12700" prstMaterial="matte">
                <a:bevelT w="635000" h="127000" prst="coolSlant"/>
                <a:bevelB w="635000" h="127000"/>
                <a:extrusionClr>
                  <a:schemeClr val="bg1">
                    <a:lumMod val="95000"/>
                  </a:schemeClr>
                </a:extrusionClr>
                <a:contourClr>
                  <a:srgbClr val="C1C4D9"/>
                </a:contourClr>
              </a:sp3d>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1" name="Gruppieren 30"/>
              <p:cNvGrpSpPr/>
              <p:nvPr/>
            </p:nvGrpSpPr>
            <p:grpSpPr>
              <a:xfrm>
                <a:off x="-362694" y="1857588"/>
                <a:ext cx="91529" cy="198651"/>
                <a:chOff x="1249411" y="1900091"/>
                <a:chExt cx="91529" cy="198651"/>
              </a:xfrm>
              <a:grpFill/>
            </p:grpSpPr>
            <p:sp>
              <p:nvSpPr>
                <p:cNvPr id="34" name="Abgerundetes Rechteck 33"/>
                <p:cNvSpPr/>
                <p:nvPr/>
              </p:nvSpPr>
              <p:spPr bwMode="auto">
                <a:xfrm flipH="1">
                  <a:off x="1304358" y="1900091"/>
                  <a:ext cx="36582" cy="198651"/>
                </a:xfrm>
                <a:prstGeom prst="roundRect">
                  <a:avLst>
                    <a:gd name="adj" fmla="val 50000"/>
                  </a:avLst>
                </a:prstGeom>
                <a:grpFill/>
                <a:ln w="28575">
                  <a:solidFill>
                    <a:srgbClr val="464B71"/>
                  </a:solidFill>
                  <a:headEnd type="none" w="med" len="med"/>
                  <a:tailEnd type="none" w="med" len="med"/>
                </a:ln>
                <a:sp3d contourW="12700" prstMaterial="matte">
                  <a:bevelT w="635000" h="127000" prst="coolSlant"/>
                  <a:bevelB w="635000" h="127000"/>
                  <a:extrusionClr>
                    <a:schemeClr val="bg1">
                      <a:lumMod val="95000"/>
                    </a:schemeClr>
                  </a:extrusionClr>
                  <a:contourClr>
                    <a:srgbClr val="C1C4D9"/>
                  </a:contourClr>
                </a:sp3d>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5" name="Abgerundetes Rechteck 34"/>
                <p:cNvSpPr/>
                <p:nvPr/>
              </p:nvSpPr>
              <p:spPr bwMode="auto">
                <a:xfrm flipH="1">
                  <a:off x="1249411" y="1900091"/>
                  <a:ext cx="36582" cy="198651"/>
                </a:xfrm>
                <a:prstGeom prst="roundRect">
                  <a:avLst>
                    <a:gd name="adj" fmla="val 50000"/>
                  </a:avLst>
                </a:prstGeom>
                <a:grpFill/>
                <a:ln w="28575">
                  <a:solidFill>
                    <a:srgbClr val="464B71"/>
                  </a:solidFill>
                  <a:headEnd type="none" w="med" len="med"/>
                  <a:tailEnd type="none" w="med" len="med"/>
                </a:ln>
                <a:sp3d contourW="12700" prstMaterial="matte">
                  <a:bevelT w="635000" h="127000" prst="coolSlant"/>
                  <a:bevelB w="635000" h="127000"/>
                  <a:extrusionClr>
                    <a:schemeClr val="bg1">
                      <a:lumMod val="95000"/>
                    </a:schemeClr>
                  </a:extrusionClr>
                  <a:contourClr>
                    <a:srgbClr val="C1C4D9"/>
                  </a:contourClr>
                </a:sp3d>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2" name="Abgerundetes Rechteck 31"/>
              <p:cNvSpPr/>
              <p:nvPr/>
            </p:nvSpPr>
            <p:spPr bwMode="auto">
              <a:xfrm rot="20700000">
                <a:off x="-244456" y="1615340"/>
                <a:ext cx="36582" cy="189664"/>
              </a:xfrm>
              <a:prstGeom prst="roundRect">
                <a:avLst>
                  <a:gd name="adj" fmla="val 50000"/>
                </a:avLst>
              </a:prstGeom>
              <a:grpFill/>
              <a:ln w="28575">
                <a:solidFill>
                  <a:srgbClr val="464B71"/>
                </a:solidFill>
                <a:headEnd type="none" w="med" len="med"/>
                <a:tailEnd type="none" w="med" len="med"/>
              </a:ln>
              <a:sp3d contourW="12700" prstMaterial="matte">
                <a:bevelT w="635000" h="127000" prst="coolSlant"/>
                <a:bevelB w="635000" h="127000"/>
                <a:extrusionClr>
                  <a:schemeClr val="bg1">
                    <a:lumMod val="95000"/>
                  </a:schemeClr>
                </a:extrusionClr>
                <a:contourClr>
                  <a:srgbClr val="C1C4D9"/>
                </a:contourClr>
              </a:sp3d>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3" name="Abgerundetes Rechteck 32"/>
              <p:cNvSpPr/>
              <p:nvPr/>
            </p:nvSpPr>
            <p:spPr bwMode="auto">
              <a:xfrm rot="900000" flipH="1">
                <a:off x="-425986" y="1615340"/>
                <a:ext cx="36582" cy="189664"/>
              </a:xfrm>
              <a:prstGeom prst="roundRect">
                <a:avLst>
                  <a:gd name="adj" fmla="val 50000"/>
                </a:avLst>
              </a:prstGeom>
              <a:grpFill/>
              <a:ln w="28575">
                <a:solidFill>
                  <a:srgbClr val="464B71"/>
                </a:solidFill>
                <a:headEnd type="none" w="med" len="med"/>
                <a:tailEnd type="none" w="med" len="med"/>
              </a:ln>
              <a:sp3d contourW="12700" prstMaterial="matte">
                <a:bevelT w="635000" h="127000" prst="coolSlant"/>
                <a:bevelB w="635000" h="127000"/>
                <a:extrusionClr>
                  <a:schemeClr val="bg1">
                    <a:lumMod val="95000"/>
                  </a:schemeClr>
                </a:extrusionClr>
                <a:contourClr>
                  <a:srgbClr val="C1C4D9"/>
                </a:contourClr>
              </a:sp3d>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9" name="Abgerundetes Rechteck 8"/>
            <p:cNvSpPr/>
            <p:nvPr/>
          </p:nvSpPr>
          <p:spPr bwMode="auto">
            <a:xfrm rot="20700000">
              <a:off x="6386902" y="3305737"/>
              <a:ext cx="239907" cy="1243830"/>
            </a:xfrm>
            <a:prstGeom prst="roundRect">
              <a:avLst>
                <a:gd name="adj" fmla="val 50000"/>
              </a:avLst>
            </a:prstGeom>
            <a:solidFill>
              <a:srgbClr val="BEBEBE"/>
            </a:solidFill>
            <a:ln w="9525">
              <a:solidFill>
                <a:schemeClr val="tx1"/>
              </a:solidFill>
              <a:headEnd type="none" w="med" len="med"/>
              <a:tailEnd type="none" w="med" len="med"/>
            </a:ln>
            <a:scene3d>
              <a:camera prst="orthographicFront">
                <a:rot lat="3566830" lon="10138463" rev="6262876"/>
              </a:camera>
              <a:lightRig rig="threePt" dir="t"/>
            </a:scene3d>
            <a:sp3d contourW="12700" prstMaterial="matte">
              <a:bevelT w="635000" h="127000" prst="coolSlant"/>
              <a:bevelB w="635000" h="127000"/>
              <a:extrusionClr>
                <a:schemeClr val="bg1">
                  <a:lumMod val="95000"/>
                </a:schemeClr>
              </a:extrusionClr>
              <a:contourClr>
                <a:srgbClr val="C1C4D9"/>
              </a:contourClr>
            </a:sp3d>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10" name="Gruppieren 9"/>
            <p:cNvGrpSpPr/>
            <p:nvPr/>
          </p:nvGrpSpPr>
          <p:grpSpPr>
            <a:xfrm>
              <a:off x="7115229" y="2971372"/>
              <a:ext cx="929640" cy="1676400"/>
              <a:chOff x="2889340" y="2525249"/>
              <a:chExt cx="929640" cy="1676400"/>
            </a:xfrm>
            <a:effectLst>
              <a:outerShdw blurRad="76200" dir="18900000" sy="23000" kx="-1200000" algn="bl" rotWithShape="0">
                <a:prstClr val="black">
                  <a:alpha val="20000"/>
                </a:prstClr>
              </a:outerShdw>
            </a:effectLst>
            <a:scene3d>
              <a:camera prst="perspectiveHeroicExtremeLeftFacing"/>
              <a:lightRig rig="threePt" dir="t"/>
            </a:scene3d>
          </p:grpSpPr>
          <p:sp>
            <p:nvSpPr>
              <p:cNvPr id="19" name="Rechteck 18"/>
              <p:cNvSpPr/>
              <p:nvPr/>
            </p:nvSpPr>
            <p:spPr bwMode="auto">
              <a:xfrm>
                <a:off x="2889340" y="2570969"/>
                <a:ext cx="929640" cy="1630680"/>
              </a:xfrm>
              <a:prstGeom prst="rect">
                <a:avLst/>
              </a:prstGeom>
              <a:solidFill>
                <a:schemeClr val="bg1"/>
              </a:solidFill>
              <a:ln w="28575" cap="flat" cmpd="sng" algn="ctr">
                <a:solidFill>
                  <a:srgbClr val="464B71"/>
                </a:solid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20" name="Rechteck 19"/>
              <p:cNvSpPr/>
              <p:nvPr/>
            </p:nvSpPr>
            <p:spPr bwMode="auto">
              <a:xfrm>
                <a:off x="2962193" y="2750351"/>
                <a:ext cx="783935" cy="1375098"/>
              </a:xfrm>
              <a:prstGeom prst="rect">
                <a:avLst/>
              </a:prstGeom>
              <a:noFill/>
              <a:ln w="28575" cap="flat" cmpd="sng" algn="ctr">
                <a:solidFill>
                  <a:srgbClr val="464B71"/>
                </a:solid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21" name="Abgerundetes Rechteck 20"/>
              <p:cNvSpPr/>
              <p:nvPr/>
            </p:nvSpPr>
            <p:spPr bwMode="auto">
              <a:xfrm>
                <a:off x="3184875" y="2525249"/>
                <a:ext cx="338570" cy="265814"/>
              </a:xfrm>
              <a:prstGeom prst="roundRect">
                <a:avLst>
                  <a:gd name="adj" fmla="val 23547"/>
                </a:avLst>
              </a:prstGeom>
              <a:solidFill>
                <a:schemeClr val="bg1"/>
              </a:solidFill>
              <a:ln w="57150" cap="flat" cmpd="sng" algn="ctr">
                <a:solidFill>
                  <a:srgbClr val="464B71"/>
                </a:solid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22" name="Textfeld 21"/>
              <p:cNvSpPr txBox="1"/>
              <p:nvPr/>
            </p:nvSpPr>
            <p:spPr bwMode="auto">
              <a:xfrm>
                <a:off x="2921694" y="3484781"/>
                <a:ext cx="369001" cy="424732"/>
              </a:xfrm>
              <a:prstGeom prst="rect">
                <a:avLst/>
              </a:prstGeom>
              <a:noFill/>
              <a:ln w="9525" algn="ctr">
                <a:noFill/>
                <a:miter lim="800000"/>
                <a:headEnd/>
                <a:tailEnd/>
              </a:ln>
              <a:effectLst/>
            </p:spPr>
            <p:txBody>
              <a:bodyPr wrap="square" rtlCol="0" anchor="ctr">
                <a:spAutoFit/>
              </a:bodyPr>
              <a:lstStyle/>
              <a:p>
                <a:pPr marL="0" marR="0" lvl="0" indent="0" algn="l" defTabSz="914400" rtl="0" eaLnBrk="0" fontAlgn="base" latinLnBrk="0" hangingPunct="0">
                  <a:lnSpc>
                    <a:spcPct val="120000"/>
                  </a:lnSpc>
                  <a:spcBef>
                    <a:spcPts val="600"/>
                  </a:spcBef>
                  <a:spcAft>
                    <a:spcPts val="600"/>
                  </a:spcAft>
                  <a:buClr>
                    <a:srgbClr val="FF0000"/>
                  </a:buClr>
                  <a:buSzTx/>
                  <a:buFont typeface="Arial" pitchFamily="34" charset="0"/>
                  <a:buNone/>
                  <a:tabLst>
                    <a:tab pos="273050" algn="l"/>
                    <a:tab pos="534988" algn="l"/>
                  </a:tabLst>
                  <a:defRPr/>
                </a:pPr>
                <a:r>
                  <a:rPr kumimoji="0" lang="de-AT" sz="1800" b="1" i="0" u="none" strike="noStrike" kern="0" cap="none" spc="0" normalizeH="0" baseline="0" noProof="0">
                    <a:ln>
                      <a:noFill/>
                    </a:ln>
                    <a:solidFill>
                      <a:srgbClr val="464B71"/>
                    </a:solidFill>
                    <a:effectLst/>
                    <a:uLnTx/>
                    <a:uFillTx/>
                    <a:latin typeface="Arial"/>
                    <a:ea typeface="+mn-ea"/>
                    <a:cs typeface="+mn-cs"/>
                    <a:sym typeface="Wingdings" panose="05000000000000000000" pitchFamily="2" charset="2"/>
                  </a:rPr>
                  <a:t></a:t>
                </a:r>
                <a:endParaRPr kumimoji="0" lang="de-AT" sz="1800" b="1" i="0" u="none" strike="noStrike" kern="0" cap="none" spc="0" normalizeH="0" baseline="0" noProof="0">
                  <a:ln>
                    <a:noFill/>
                  </a:ln>
                  <a:solidFill>
                    <a:srgbClr val="464B71"/>
                  </a:solidFill>
                  <a:effectLst/>
                  <a:uLnTx/>
                  <a:uFillTx/>
                  <a:latin typeface="Arial"/>
                  <a:ea typeface="+mn-ea"/>
                  <a:cs typeface="+mn-cs"/>
                </a:endParaRPr>
              </a:p>
            </p:txBody>
          </p:sp>
          <p:sp>
            <p:nvSpPr>
              <p:cNvPr id="23" name="Textfeld 22"/>
              <p:cNvSpPr txBox="1"/>
              <p:nvPr/>
            </p:nvSpPr>
            <p:spPr bwMode="auto">
              <a:xfrm>
                <a:off x="2921694" y="3720006"/>
                <a:ext cx="429926" cy="394275"/>
              </a:xfrm>
              <a:prstGeom prst="rect">
                <a:avLst/>
              </a:prstGeom>
              <a:noFill/>
              <a:ln w="9525" algn="ctr">
                <a:noFill/>
                <a:miter lim="800000"/>
                <a:headEnd/>
                <a:tailEnd/>
              </a:ln>
              <a:effectLst/>
            </p:spPr>
            <p:txBody>
              <a:bodyPr wrap="none" rtlCol="0" anchor="ctr">
                <a:spAutoFit/>
              </a:bodyPr>
              <a:lstStyle/>
              <a:p>
                <a:pPr marL="0" marR="0" lvl="0" indent="0" algn="l" defTabSz="914400" rtl="0" eaLnBrk="0" fontAlgn="base" latinLnBrk="0" hangingPunct="0">
                  <a:lnSpc>
                    <a:spcPct val="120000"/>
                  </a:lnSpc>
                  <a:spcBef>
                    <a:spcPts val="600"/>
                  </a:spcBef>
                  <a:spcAft>
                    <a:spcPts val="600"/>
                  </a:spcAft>
                  <a:buClr>
                    <a:srgbClr val="FF0000"/>
                  </a:buClr>
                  <a:buSzTx/>
                  <a:buFont typeface="Arial" pitchFamily="34" charset="0"/>
                  <a:buNone/>
                  <a:tabLst>
                    <a:tab pos="273050" algn="l"/>
                    <a:tab pos="534988" algn="l"/>
                  </a:tabLst>
                  <a:defRPr/>
                </a:pPr>
                <a:r>
                  <a:rPr kumimoji="0" lang="de-AT" sz="1800" b="1" i="0" u="none" strike="noStrike" kern="0" cap="none" spc="0" normalizeH="0" baseline="0" noProof="0">
                    <a:ln>
                      <a:noFill/>
                    </a:ln>
                    <a:solidFill>
                      <a:srgbClr val="464B71"/>
                    </a:solidFill>
                    <a:effectLst/>
                    <a:uLnTx/>
                    <a:uFillTx/>
                    <a:latin typeface="Arial"/>
                    <a:ea typeface="+mn-ea"/>
                    <a:cs typeface="+mn-cs"/>
                    <a:sym typeface="Wingdings" panose="05000000000000000000" pitchFamily="2" charset="2"/>
                  </a:rPr>
                  <a:t></a:t>
                </a:r>
                <a:endParaRPr kumimoji="0" lang="de-AT" sz="1800" b="1" i="0" u="none" strike="noStrike" kern="0" cap="none" spc="0" normalizeH="0" baseline="0" noProof="0">
                  <a:ln>
                    <a:noFill/>
                  </a:ln>
                  <a:solidFill>
                    <a:srgbClr val="464B71"/>
                  </a:solidFill>
                  <a:effectLst/>
                  <a:uLnTx/>
                  <a:uFillTx/>
                  <a:latin typeface="Arial"/>
                  <a:ea typeface="+mn-ea"/>
                  <a:cs typeface="+mn-cs"/>
                </a:endParaRPr>
              </a:p>
            </p:txBody>
          </p:sp>
          <p:cxnSp>
            <p:nvCxnSpPr>
              <p:cNvPr id="24" name="Gerader Verbinder 23"/>
              <p:cNvCxnSpPr/>
              <p:nvPr/>
            </p:nvCxnSpPr>
            <p:spPr bwMode="auto">
              <a:xfrm>
                <a:off x="3293444" y="3758106"/>
                <a:ext cx="380756" cy="0"/>
              </a:xfrm>
              <a:prstGeom prst="line">
                <a:avLst/>
              </a:prstGeom>
              <a:noFill/>
              <a:ln w="28575" cap="flat" cmpd="sng" algn="ctr">
                <a:solidFill>
                  <a:srgbClr val="464B71"/>
                </a:solidFill>
                <a:prstDash val="solid"/>
                <a:round/>
                <a:headEnd type="none" w="med" len="med"/>
                <a:tailEnd type="none" w="med" len="med"/>
              </a:ln>
              <a:effectLst/>
            </p:spPr>
          </p:cxnSp>
          <p:cxnSp>
            <p:nvCxnSpPr>
              <p:cNvPr id="25" name="Gerader Verbinder 24"/>
              <p:cNvCxnSpPr/>
              <p:nvPr/>
            </p:nvCxnSpPr>
            <p:spPr bwMode="auto">
              <a:xfrm>
                <a:off x="3293444" y="3979086"/>
                <a:ext cx="380756" cy="0"/>
              </a:xfrm>
              <a:prstGeom prst="line">
                <a:avLst/>
              </a:prstGeom>
              <a:noFill/>
              <a:ln w="28575" cap="flat" cmpd="sng" algn="ctr">
                <a:solidFill>
                  <a:srgbClr val="464B71"/>
                </a:solidFill>
                <a:prstDash val="solid"/>
                <a:round/>
                <a:headEnd type="none" w="med" len="med"/>
                <a:tailEnd type="none" w="med" len="med"/>
              </a:ln>
              <a:effectLst/>
            </p:spPr>
          </p:cxnSp>
          <p:cxnSp>
            <p:nvCxnSpPr>
              <p:cNvPr id="26" name="Gerader Verbinder 25"/>
              <p:cNvCxnSpPr/>
              <p:nvPr/>
            </p:nvCxnSpPr>
            <p:spPr bwMode="auto">
              <a:xfrm>
                <a:off x="3036529" y="3491407"/>
                <a:ext cx="637671" cy="0"/>
              </a:xfrm>
              <a:prstGeom prst="line">
                <a:avLst/>
              </a:prstGeom>
              <a:noFill/>
              <a:ln w="28575" cap="flat" cmpd="sng" algn="ctr">
                <a:solidFill>
                  <a:srgbClr val="464B71"/>
                </a:solidFill>
                <a:prstDash val="solid"/>
                <a:round/>
                <a:headEnd type="none" w="med" len="med"/>
                <a:tailEnd type="none" w="med" len="med"/>
              </a:ln>
              <a:effectLst/>
            </p:spPr>
          </p:cxnSp>
          <p:cxnSp>
            <p:nvCxnSpPr>
              <p:cNvPr id="27" name="Gerader Verbinder 26"/>
              <p:cNvCxnSpPr/>
              <p:nvPr/>
            </p:nvCxnSpPr>
            <p:spPr bwMode="auto">
              <a:xfrm>
                <a:off x="3036529" y="3257092"/>
                <a:ext cx="637671" cy="0"/>
              </a:xfrm>
              <a:prstGeom prst="line">
                <a:avLst/>
              </a:prstGeom>
              <a:noFill/>
              <a:ln w="28575" cap="flat" cmpd="sng" algn="ctr">
                <a:solidFill>
                  <a:srgbClr val="464B71"/>
                </a:solidFill>
                <a:prstDash val="solid"/>
                <a:round/>
                <a:headEnd type="none" w="med" len="med"/>
                <a:tailEnd type="none" w="med" len="med"/>
              </a:ln>
              <a:effectLst/>
            </p:spPr>
          </p:cxnSp>
          <p:cxnSp>
            <p:nvCxnSpPr>
              <p:cNvPr id="28" name="Gerader Verbinder 27"/>
              <p:cNvCxnSpPr/>
              <p:nvPr/>
            </p:nvCxnSpPr>
            <p:spPr bwMode="auto">
              <a:xfrm>
                <a:off x="3036529" y="3022777"/>
                <a:ext cx="637671" cy="0"/>
              </a:xfrm>
              <a:prstGeom prst="line">
                <a:avLst/>
              </a:prstGeom>
              <a:noFill/>
              <a:ln w="28575" cap="flat" cmpd="sng" algn="ctr">
                <a:solidFill>
                  <a:srgbClr val="464B71"/>
                </a:solidFill>
                <a:prstDash val="solid"/>
                <a:round/>
                <a:headEnd type="none" w="med" len="med"/>
                <a:tailEnd type="none" w="med" len="med"/>
              </a:ln>
              <a:effectLst/>
            </p:spPr>
          </p:cxnSp>
        </p:grpSp>
        <p:sp>
          <p:nvSpPr>
            <p:cNvPr id="11" name="Abgerundetes Rechteck 10"/>
            <p:cNvSpPr/>
            <p:nvPr/>
          </p:nvSpPr>
          <p:spPr bwMode="auto">
            <a:xfrm rot="20700000">
              <a:off x="7502400" y="3280853"/>
              <a:ext cx="239907" cy="1243830"/>
            </a:xfrm>
            <a:prstGeom prst="roundRect">
              <a:avLst>
                <a:gd name="adj" fmla="val 50000"/>
              </a:avLst>
            </a:prstGeom>
            <a:solidFill>
              <a:srgbClr val="BEBEBE"/>
            </a:solidFill>
            <a:ln w="9525">
              <a:solidFill>
                <a:schemeClr val="tx1"/>
              </a:solidFill>
              <a:headEnd type="none" w="med" len="med"/>
              <a:tailEnd type="none" w="med" len="med"/>
            </a:ln>
            <a:scene3d>
              <a:camera prst="orthographicFront">
                <a:rot lat="3566830" lon="10138463" rev="6262876"/>
              </a:camera>
              <a:lightRig rig="threePt" dir="t"/>
            </a:scene3d>
            <a:sp3d contourW="12700" prstMaterial="matte">
              <a:bevelT w="635000" h="127000" prst="coolSlant"/>
              <a:bevelB w="635000" h="127000"/>
              <a:extrusionClr>
                <a:schemeClr val="bg1">
                  <a:lumMod val="95000"/>
                </a:schemeClr>
              </a:extrusionClr>
              <a:contourClr>
                <a:srgbClr val="C1C4D9"/>
              </a:contourClr>
            </a:sp3d>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2" name="Ellipse 11"/>
            <p:cNvSpPr/>
            <p:nvPr/>
          </p:nvSpPr>
          <p:spPr bwMode="auto">
            <a:xfrm flipH="1">
              <a:off x="6536210" y="2588978"/>
              <a:ext cx="708272" cy="708272"/>
            </a:xfrm>
            <a:prstGeom prst="ellipse">
              <a:avLst/>
            </a:prstGeom>
            <a:solidFill>
              <a:srgbClr val="BEBEBE"/>
            </a:solidFill>
            <a:ln w="9525">
              <a:solidFill>
                <a:schemeClr val="tx1"/>
              </a:solidFill>
              <a:headEnd type="none" w="med" len="med"/>
              <a:tailEnd type="none" w="med" len="med"/>
            </a:ln>
            <a:scene3d>
              <a:camera prst="orthographicFront">
                <a:rot lat="0" lon="1199974" rev="0"/>
              </a:camera>
              <a:lightRig rig="threePt" dir="t"/>
            </a:scene3d>
            <a:sp3d contourW="12700" prstMaterial="matte">
              <a:bevelT w="635000" h="127000" prst="coolSlant"/>
              <a:bevelB w="635000" h="127000"/>
              <a:extrusionClr>
                <a:schemeClr val="bg1">
                  <a:lumMod val="95000"/>
                </a:schemeClr>
              </a:extrusionClr>
              <a:contourClr>
                <a:srgbClr val="C1C4D9"/>
              </a:contourClr>
            </a:sp3d>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3" name="Abgerundetes Rechteck 12"/>
            <p:cNvSpPr/>
            <p:nvPr/>
          </p:nvSpPr>
          <p:spPr bwMode="auto">
            <a:xfrm flipH="1">
              <a:off x="6554842" y="3317849"/>
              <a:ext cx="682269" cy="1696402"/>
            </a:xfrm>
            <a:prstGeom prst="roundRect">
              <a:avLst>
                <a:gd name="adj" fmla="val 30598"/>
              </a:avLst>
            </a:prstGeom>
            <a:solidFill>
              <a:srgbClr val="BEBEBE"/>
            </a:solidFill>
            <a:ln w="9525">
              <a:solidFill>
                <a:schemeClr val="tx1"/>
              </a:solidFill>
              <a:headEnd type="none" w="med" len="med"/>
              <a:tailEnd type="none" w="med" len="med"/>
            </a:ln>
            <a:effectLst>
              <a:outerShdw blurRad="76200" dir="18900000" sy="23000" kx="-1200000" algn="bl" rotWithShape="0">
                <a:prstClr val="black">
                  <a:alpha val="20000"/>
                </a:prstClr>
              </a:outerShdw>
            </a:effectLst>
            <a:scene3d>
              <a:camera prst="orthographicFront">
                <a:rot lat="0" lon="1199974" rev="0"/>
              </a:camera>
              <a:lightRig rig="threePt" dir="t"/>
            </a:scene3d>
            <a:sp3d contourW="12700" prstMaterial="matte">
              <a:bevelT w="635000" h="127000" prst="coolSlant"/>
              <a:bevelB w="635000" h="127000"/>
              <a:extrusionClr>
                <a:schemeClr val="bg1">
                  <a:lumMod val="95000"/>
                </a:schemeClr>
              </a:extrusionClr>
              <a:contourClr>
                <a:srgbClr val="C1C4D9"/>
              </a:contourClr>
            </a:sp3d>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14" name="Gruppieren 13"/>
            <p:cNvGrpSpPr/>
            <p:nvPr/>
          </p:nvGrpSpPr>
          <p:grpSpPr>
            <a:xfrm>
              <a:off x="6595849" y="5014520"/>
              <a:ext cx="600254" cy="1302767"/>
              <a:chOff x="1249411" y="1900091"/>
              <a:chExt cx="91529" cy="198651"/>
            </a:xfrm>
            <a:solidFill>
              <a:srgbClr val="BEBEBE"/>
            </a:solidFill>
            <a:effectLst/>
            <a:scene3d>
              <a:camera prst="orthographicFront">
                <a:rot lat="0" lon="1199974" rev="0"/>
              </a:camera>
              <a:lightRig rig="threePt" dir="t"/>
            </a:scene3d>
          </p:grpSpPr>
          <p:sp>
            <p:nvSpPr>
              <p:cNvPr id="17" name="Abgerundetes Rechteck 16"/>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a:sp3d contourW="12700" prstMaterial="matte">
                <a:bevelT w="635000" h="127000" prst="coolSlant"/>
                <a:bevelB w="635000" h="127000"/>
                <a:extrusionClr>
                  <a:schemeClr val="bg1">
                    <a:lumMod val="95000"/>
                  </a:schemeClr>
                </a:extrusionClr>
                <a:contourClr>
                  <a:srgbClr val="C1C4D9"/>
                </a:contourClr>
              </a:sp3d>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8" name="Abgerundetes Rechteck 17"/>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a:sp3d contourW="12700" prstMaterial="matte">
                <a:bevelT w="635000" h="127000" prst="coolSlant"/>
                <a:bevelB w="635000" h="127000"/>
                <a:extrusionClr>
                  <a:schemeClr val="bg1">
                    <a:lumMod val="95000"/>
                  </a:schemeClr>
                </a:extrusionClr>
                <a:contourClr>
                  <a:srgbClr val="C1C4D9"/>
                </a:contourClr>
              </a:sp3d>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15" name="Abgerundetes Rechteck 14"/>
            <p:cNvSpPr/>
            <p:nvPr/>
          </p:nvSpPr>
          <p:spPr bwMode="auto">
            <a:xfrm rot="20700000">
              <a:off x="7293289" y="3436105"/>
              <a:ext cx="239907" cy="641289"/>
            </a:xfrm>
            <a:prstGeom prst="roundRect">
              <a:avLst>
                <a:gd name="adj" fmla="val 50000"/>
              </a:avLst>
            </a:prstGeom>
            <a:solidFill>
              <a:srgbClr val="BEBEBE"/>
            </a:solidFill>
            <a:ln w="9525">
              <a:solidFill>
                <a:schemeClr val="tx1"/>
              </a:solidFill>
              <a:headEnd type="none" w="med" len="med"/>
              <a:tailEnd type="none" w="med" len="med"/>
            </a:ln>
            <a:scene3d>
              <a:camera prst="orthographicFront">
                <a:rot lat="0" lon="1199974" rev="0"/>
              </a:camera>
              <a:lightRig rig="threePt" dir="t"/>
            </a:scene3d>
            <a:sp3d contourW="12700" prstMaterial="matte">
              <a:bevelT w="635000" h="127000" prst="coolSlant"/>
              <a:bevelB w="635000" h="127000"/>
              <a:extrusionClr>
                <a:schemeClr val="bg1">
                  <a:lumMod val="95000"/>
                </a:schemeClr>
              </a:extrusionClr>
              <a:contourClr>
                <a:srgbClr val="C1C4D9"/>
              </a:contourClr>
            </a:sp3d>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6" name="Abgerundetes Rechteck 15"/>
            <p:cNvSpPr/>
            <p:nvPr/>
          </p:nvSpPr>
          <p:spPr bwMode="auto">
            <a:xfrm rot="900000" flipH="1">
              <a:off x="6270886" y="3436098"/>
              <a:ext cx="239907" cy="641719"/>
            </a:xfrm>
            <a:prstGeom prst="roundRect">
              <a:avLst>
                <a:gd name="adj" fmla="val 50000"/>
              </a:avLst>
            </a:prstGeom>
            <a:solidFill>
              <a:srgbClr val="BEBEBE"/>
            </a:solidFill>
            <a:ln w="9525">
              <a:solidFill>
                <a:schemeClr val="tx1"/>
              </a:solidFill>
              <a:headEnd type="none" w="med" len="med"/>
              <a:tailEnd type="none" w="med" len="med"/>
            </a:ln>
            <a:effectLst>
              <a:outerShdw blurRad="76200" sx="61000" sy="61000" kx="-1200000" algn="bl" rotWithShape="0">
                <a:prstClr val="black">
                  <a:alpha val="0"/>
                </a:prstClr>
              </a:outerShdw>
            </a:effectLst>
            <a:scene3d>
              <a:camera prst="orthographicFront">
                <a:rot lat="0" lon="1199974" rev="0"/>
              </a:camera>
              <a:lightRig rig="threePt" dir="t"/>
            </a:scene3d>
            <a:sp3d contourW="12700" prstMaterial="matte">
              <a:bevelT w="635000" h="127000" prst="coolSlant"/>
              <a:bevelB w="635000" h="127000"/>
              <a:extrusionClr>
                <a:schemeClr val="bg1">
                  <a:lumMod val="95000"/>
                </a:schemeClr>
              </a:extrusionClr>
              <a:contourClr>
                <a:srgbClr val="C1C4D9"/>
              </a:contourClr>
            </a:sp3d>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7" name="Text Box 1136"/>
          <p:cNvSpPr txBox="1">
            <a:spLocks noChangeArrowheads="1"/>
          </p:cNvSpPr>
          <p:nvPr/>
        </p:nvSpPr>
        <p:spPr bwMode="auto">
          <a:xfrm>
            <a:off x="0" y="0"/>
            <a:ext cx="3277157" cy="463846"/>
          </a:xfrm>
          <a:prstGeom prst="rect">
            <a:avLst/>
          </a:prstGeom>
          <a:noFill/>
          <a:ln w="12700">
            <a:noFill/>
            <a:miter lim="800000"/>
            <a:headEnd/>
            <a:tailEnd/>
          </a:ln>
        </p:spPr>
        <p:txBody>
          <a:bodyPr wrap="none"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de-DE" sz="2400" b="1" i="0" u="none" strike="noStrike" kern="1200" cap="none" spc="0" normalizeH="0" baseline="0" noProof="0">
                <a:ln>
                  <a:noFill/>
                </a:ln>
                <a:solidFill>
                  <a:srgbClr val="464B71"/>
                </a:solidFill>
                <a:effectLst/>
                <a:uLnTx/>
                <a:uFillTx/>
                <a:latin typeface="Arial"/>
                <a:ea typeface="+mn-ea"/>
                <a:cs typeface="+mn-cs"/>
              </a:rPr>
              <a:t>Convenience Sample</a:t>
            </a:r>
            <a:endParaRPr kumimoji="0" lang="de-AT" sz="2400" b="1" i="0" u="none" strike="noStrike" kern="1200" cap="none" spc="0" normalizeH="0" baseline="0" noProof="0" dirty="0">
              <a:ln>
                <a:noFill/>
              </a:ln>
              <a:solidFill>
                <a:srgbClr val="464B71"/>
              </a:solidFill>
              <a:effectLst/>
              <a:uLnTx/>
              <a:uFillTx/>
              <a:latin typeface="Arial"/>
              <a:ea typeface="+mn-ea"/>
              <a:cs typeface="+mn-cs"/>
            </a:endParaRPr>
          </a:p>
        </p:txBody>
      </p:sp>
      <p:sp>
        <p:nvSpPr>
          <p:cNvPr id="44" name="Rechteck 43">
            <a:extLst>
              <a:ext uri="{FF2B5EF4-FFF2-40B4-BE49-F238E27FC236}">
                <a16:creationId xmlns:a16="http://schemas.microsoft.com/office/drawing/2014/main" id="{2AE5ABAD-513F-5845-0AA4-C92A2BA6B13C}"/>
              </a:ext>
            </a:extLst>
          </p:cNvPr>
          <p:cNvSpPr/>
          <p:nvPr/>
        </p:nvSpPr>
        <p:spPr>
          <a:xfrm>
            <a:off x="2" y="6614160"/>
            <a:ext cx="9311638" cy="243841"/>
          </a:xfrm>
          <a:prstGeom prst="rect">
            <a:avLst/>
          </a:prstGeom>
          <a:solidFill>
            <a:schemeClr val="bg1"/>
          </a:solid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empirische</a:t>
            </a:r>
            <a:r>
              <a:rPr lang="en-US" sz="1000" i="1" dirty="0">
                <a:solidFill>
                  <a:srgbClr val="FFFFFF">
                    <a:lumMod val="50000"/>
                  </a:srgbClr>
                </a:solidFill>
              </a:rPr>
              <a:t> </a:t>
            </a:r>
            <a:r>
              <a:rPr lang="en-US" sz="1000" i="1" dirty="0" err="1">
                <a:solidFill>
                  <a:srgbClr val="FFFFFF">
                    <a:lumMod val="50000"/>
                  </a:srgbClr>
                </a:solidFill>
              </a:rPr>
              <a:t>Sozialforschung</a:t>
            </a:r>
            <a:r>
              <a:rPr lang="en-US" sz="1000" i="1" dirty="0">
                <a:solidFill>
                  <a:srgbClr val="FFFFFF">
                    <a:lumMod val="50000"/>
                  </a:srgbClr>
                </a:solidFill>
              </a:rPr>
              <a:t>.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74.</a:t>
            </a:r>
            <a:endParaRPr lang="de-DE" sz="1000" dirty="0">
              <a:solidFill>
                <a:srgbClr val="FFFFFF">
                  <a:lumMod val="50000"/>
                </a:srgbClr>
              </a:solidFill>
            </a:endParaRPr>
          </a:p>
        </p:txBody>
      </p:sp>
      <p:pic>
        <p:nvPicPr>
          <p:cNvPr id="2" name="Grafik 1" descr="Ein Bild, das Text, Screenshot, Schrift, Grafikdesign enthält.&#10;&#10;Automatisch generierte Beschreibung">
            <a:extLst>
              <a:ext uri="{FF2B5EF4-FFF2-40B4-BE49-F238E27FC236}">
                <a16:creationId xmlns:a16="http://schemas.microsoft.com/office/drawing/2014/main" id="{262C0A9E-16E1-2D6C-75FE-346E72636E29}"/>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360000">
            <a:off x="9390538" y="6191925"/>
            <a:ext cx="409019" cy="5760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39130454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fade">
                                      <p:cBhvr>
                                        <p:cTn id="7" dur="500"/>
                                        <p:tgtEl>
                                          <p:spTgt spid="44"/>
                                        </p:tgtEl>
                                      </p:cBhvr>
                                    </p:animEffect>
                                  </p:childTnLst>
                                </p:cTn>
                              </p:par>
                              <p:par>
                                <p:cTn id="8" presetID="10" presetClass="entr" presetSubtype="0"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fade">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15" name="Gruppieren 1414"/>
          <p:cNvGrpSpPr/>
          <p:nvPr/>
        </p:nvGrpSpPr>
        <p:grpSpPr>
          <a:xfrm>
            <a:off x="0" y="0"/>
            <a:ext cx="9906000" cy="6858000"/>
            <a:chOff x="0" y="0"/>
            <a:chExt cx="9906000" cy="6858000"/>
          </a:xfrm>
        </p:grpSpPr>
        <p:sp>
          <p:nvSpPr>
            <p:cNvPr id="1416" name="Rechteck 1415"/>
            <p:cNvSpPr/>
            <p:nvPr/>
          </p:nvSpPr>
          <p:spPr bwMode="auto">
            <a:xfrm>
              <a:off x="0" y="0"/>
              <a:ext cx="9906000" cy="6858000"/>
            </a:xfrm>
            <a:prstGeom prst="rect">
              <a:avLst/>
            </a:prstGeom>
            <a:solidFill>
              <a:schemeClr val="bg1"/>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1417" name="Rectangle 50">
              <a:hlinkClick r:id="rId3" action="ppaction://hlinkpres?slideindex=1&amp;slidetitle="/>
            </p:cNvPr>
            <p:cNvSpPr>
              <a:spLocks noChangeArrowheads="1"/>
            </p:cNvSpPr>
            <p:nvPr/>
          </p:nvSpPr>
          <p:spPr bwMode="auto">
            <a:xfrm>
              <a:off x="8932987" y="163774"/>
              <a:ext cx="922214" cy="576001"/>
            </a:xfrm>
            <a:prstGeom prst="rect">
              <a:avLst/>
            </a:prstGeom>
            <a:solidFill>
              <a:schemeClr val="bg1"/>
            </a:solidFill>
            <a:ln w="19050" algn="ctr">
              <a:noFill/>
              <a:miter lim="800000"/>
              <a:headEnd/>
              <a:tailEnd/>
            </a:ln>
            <a:effectLst/>
          </p:spPr>
          <p:txBody>
            <a:bodyPr wrap="square" lIns="90000" tIns="43200" rIns="90000" bIns="43200" anchor="ctr">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defRPr/>
              </a:pPr>
              <a:endParaRPr kumimoji="0" lang="de-DE" sz="1800" b="1" i="0" u="none" strike="noStrike" kern="1200" cap="none" spc="0" normalizeH="0" baseline="0" noProof="0">
                <a:ln>
                  <a:noFill/>
                </a:ln>
                <a:solidFill>
                  <a:srgbClr val="0000FF"/>
                </a:solidFill>
                <a:effectLst/>
                <a:uLnTx/>
                <a:uFillTx/>
                <a:latin typeface="Arial"/>
                <a:ea typeface="+mn-ea"/>
                <a:cs typeface="+mn-cs"/>
              </a:endParaRPr>
            </a:p>
          </p:txBody>
        </p:sp>
      </p:grpSp>
      <p:grpSp>
        <p:nvGrpSpPr>
          <p:cNvPr id="2449" name="Gruppieren 2448"/>
          <p:cNvGrpSpPr/>
          <p:nvPr/>
        </p:nvGrpSpPr>
        <p:grpSpPr>
          <a:xfrm>
            <a:off x="2710617" y="1259758"/>
            <a:ext cx="3210874" cy="5291328"/>
            <a:chOff x="3621024" y="1133856"/>
            <a:chExt cx="3255264" cy="5364480"/>
          </a:xfrm>
        </p:grpSpPr>
        <p:sp>
          <p:nvSpPr>
            <p:cNvPr id="2450" name="Rechteck 2449"/>
            <p:cNvSpPr/>
            <p:nvPr/>
          </p:nvSpPr>
          <p:spPr bwMode="auto">
            <a:xfrm>
              <a:off x="3621024" y="1133856"/>
              <a:ext cx="3255264" cy="5364480"/>
            </a:xfrm>
            <a:prstGeom prst="rect">
              <a:avLst/>
            </a:prstGeom>
            <a:solidFill>
              <a:schemeClr val="bg1"/>
            </a:solidFill>
            <a:ln w="12700" cap="flat" cmpd="sng" algn="ctr">
              <a:solidFill>
                <a:schemeClr val="bg1"/>
              </a:solidFill>
              <a:prstDash val="solid"/>
              <a:round/>
              <a:headEnd type="none" w="med" len="med"/>
              <a:tailEnd type="none" w="med" len="med"/>
            </a:ln>
            <a:effectLst/>
          </p:spPr>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451" name="Gruppieren 2450"/>
            <p:cNvGrpSpPr/>
            <p:nvPr/>
          </p:nvGrpSpPr>
          <p:grpSpPr>
            <a:xfrm>
              <a:off x="3762648" y="1297804"/>
              <a:ext cx="2806618" cy="2551293"/>
              <a:chOff x="3762648" y="1297804"/>
              <a:chExt cx="2806618" cy="2551293"/>
            </a:xfrm>
            <a:solidFill>
              <a:schemeClr val="bg1">
                <a:lumMod val="75000"/>
              </a:schemeClr>
            </a:solidFill>
          </p:grpSpPr>
          <p:grpSp>
            <p:nvGrpSpPr>
              <p:cNvPr id="3012" name="Gruppieren 3011"/>
              <p:cNvGrpSpPr/>
              <p:nvPr/>
            </p:nvGrpSpPr>
            <p:grpSpPr>
              <a:xfrm>
                <a:off x="5674336" y="1297804"/>
                <a:ext cx="218112" cy="568507"/>
                <a:chOff x="-425986" y="1487732"/>
                <a:chExt cx="218112" cy="568507"/>
              </a:xfrm>
              <a:grpFill/>
            </p:grpSpPr>
            <p:sp>
              <p:nvSpPr>
                <p:cNvPr id="3109" name="Ellipse 3108"/>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110" name="Abgerundetes Rechteck 3109"/>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111" name="Gruppieren 3110"/>
                <p:cNvGrpSpPr/>
                <p:nvPr/>
              </p:nvGrpSpPr>
              <p:grpSpPr>
                <a:xfrm>
                  <a:off x="-362694" y="1857588"/>
                  <a:ext cx="91529" cy="198651"/>
                  <a:chOff x="1249411" y="1900091"/>
                  <a:chExt cx="91529" cy="198651"/>
                </a:xfrm>
                <a:grpFill/>
              </p:grpSpPr>
              <p:sp>
                <p:nvSpPr>
                  <p:cNvPr id="3114" name="Abgerundetes Rechteck 3113"/>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115" name="Abgerundetes Rechteck 3114"/>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112" name="Abgerundetes Rechteck 3111"/>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113" name="Abgerundetes Rechteck 3112"/>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013" name="Gruppieren 3012"/>
              <p:cNvGrpSpPr/>
              <p:nvPr/>
            </p:nvGrpSpPr>
            <p:grpSpPr>
              <a:xfrm>
                <a:off x="4718258" y="1533556"/>
                <a:ext cx="218112" cy="568507"/>
                <a:chOff x="-425986" y="1487732"/>
                <a:chExt cx="218112" cy="568507"/>
              </a:xfrm>
              <a:grpFill/>
            </p:grpSpPr>
            <p:sp>
              <p:nvSpPr>
                <p:cNvPr id="3102" name="Ellipse 3101"/>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103" name="Abgerundetes Rechteck 3102"/>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104" name="Gruppieren 3103"/>
                <p:cNvGrpSpPr/>
                <p:nvPr/>
              </p:nvGrpSpPr>
              <p:grpSpPr>
                <a:xfrm>
                  <a:off x="-362694" y="1857588"/>
                  <a:ext cx="91529" cy="198651"/>
                  <a:chOff x="1249411" y="1900091"/>
                  <a:chExt cx="91529" cy="198651"/>
                </a:xfrm>
                <a:grpFill/>
              </p:grpSpPr>
              <p:sp>
                <p:nvSpPr>
                  <p:cNvPr id="3107" name="Abgerundetes Rechteck 3106"/>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108" name="Abgerundetes Rechteck 3107"/>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105" name="Abgerundetes Rechteck 3104"/>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106" name="Abgerundetes Rechteck 3105"/>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014" name="Gruppieren 3013"/>
              <p:cNvGrpSpPr/>
              <p:nvPr/>
            </p:nvGrpSpPr>
            <p:grpSpPr>
              <a:xfrm>
                <a:off x="4157820" y="1643278"/>
                <a:ext cx="218112" cy="568507"/>
                <a:chOff x="-425986" y="1487732"/>
                <a:chExt cx="218112" cy="568507"/>
              </a:xfrm>
              <a:grpFill/>
            </p:grpSpPr>
            <p:sp>
              <p:nvSpPr>
                <p:cNvPr id="3095" name="Ellipse 3094"/>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096" name="Abgerundetes Rechteck 3095"/>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097" name="Gruppieren 3096"/>
                <p:cNvGrpSpPr/>
                <p:nvPr/>
              </p:nvGrpSpPr>
              <p:grpSpPr>
                <a:xfrm>
                  <a:off x="-362694" y="1857588"/>
                  <a:ext cx="91529" cy="198651"/>
                  <a:chOff x="1249411" y="1900091"/>
                  <a:chExt cx="91529" cy="198651"/>
                </a:xfrm>
                <a:grpFill/>
              </p:grpSpPr>
              <p:sp>
                <p:nvSpPr>
                  <p:cNvPr id="3100" name="Abgerundetes Rechteck 3099"/>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101" name="Abgerundetes Rechteck 3100"/>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098" name="Abgerundetes Rechteck 3097"/>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099" name="Abgerundetes Rechteck 3098"/>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015" name="Gruppieren 3014"/>
              <p:cNvGrpSpPr/>
              <p:nvPr/>
            </p:nvGrpSpPr>
            <p:grpSpPr>
              <a:xfrm>
                <a:off x="6293870" y="1486743"/>
                <a:ext cx="150791" cy="393034"/>
                <a:chOff x="976944" y="1375293"/>
                <a:chExt cx="150791" cy="393034"/>
              </a:xfrm>
              <a:grpFill/>
            </p:grpSpPr>
            <p:sp>
              <p:nvSpPr>
                <p:cNvPr id="3088" name="Abgerundetes Rechteck 3087"/>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3089" name="Ellipse 3088"/>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3090" name="Abgerundetes Rechteck 3089"/>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3091" name="Gruppieren 3090"/>
                <p:cNvGrpSpPr/>
                <p:nvPr/>
              </p:nvGrpSpPr>
              <p:grpSpPr>
                <a:xfrm>
                  <a:off x="1020701" y="1630991"/>
                  <a:ext cx="63278" cy="137336"/>
                  <a:chOff x="1018499" y="1630991"/>
                  <a:chExt cx="63278" cy="137336"/>
                </a:xfrm>
                <a:grpFill/>
              </p:grpSpPr>
              <p:sp>
                <p:nvSpPr>
                  <p:cNvPr id="3093" name="Abgerundetes Rechteck 3092"/>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3094" name="Abgerundetes Rechteck 3093"/>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3092" name="Abgerundetes Rechteck 3091"/>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3016" name="Gruppieren 3015"/>
              <p:cNvGrpSpPr/>
              <p:nvPr/>
            </p:nvGrpSpPr>
            <p:grpSpPr>
              <a:xfrm>
                <a:off x="5885821" y="1733110"/>
                <a:ext cx="150791" cy="393034"/>
                <a:chOff x="976944" y="1375293"/>
                <a:chExt cx="150791" cy="393034"/>
              </a:xfrm>
              <a:grpFill/>
            </p:grpSpPr>
            <p:sp>
              <p:nvSpPr>
                <p:cNvPr id="3081" name="Abgerundetes Rechteck 3080"/>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3082" name="Ellipse 3081"/>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3083" name="Abgerundetes Rechteck 3082"/>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3084" name="Gruppieren 3083"/>
                <p:cNvGrpSpPr/>
                <p:nvPr/>
              </p:nvGrpSpPr>
              <p:grpSpPr>
                <a:xfrm>
                  <a:off x="1020701" y="1630991"/>
                  <a:ext cx="63278" cy="137336"/>
                  <a:chOff x="1018499" y="1630991"/>
                  <a:chExt cx="63278" cy="137336"/>
                </a:xfrm>
                <a:grpFill/>
              </p:grpSpPr>
              <p:sp>
                <p:nvSpPr>
                  <p:cNvPr id="3086" name="Abgerundetes Rechteck 3085"/>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3087" name="Abgerundetes Rechteck 3086"/>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3085" name="Abgerundetes Rechteck 3084"/>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3017" name="Gruppieren 3016"/>
              <p:cNvGrpSpPr/>
              <p:nvPr/>
            </p:nvGrpSpPr>
            <p:grpSpPr>
              <a:xfrm>
                <a:off x="5433002" y="1856380"/>
                <a:ext cx="150791" cy="393034"/>
                <a:chOff x="976944" y="1375293"/>
                <a:chExt cx="150791" cy="393034"/>
              </a:xfrm>
              <a:grpFill/>
            </p:grpSpPr>
            <p:sp>
              <p:nvSpPr>
                <p:cNvPr id="3074" name="Abgerundetes Rechteck 3073"/>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3075" name="Ellipse 3074"/>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3076" name="Abgerundetes Rechteck 3075"/>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3077" name="Gruppieren 3076"/>
                <p:cNvGrpSpPr/>
                <p:nvPr/>
              </p:nvGrpSpPr>
              <p:grpSpPr>
                <a:xfrm>
                  <a:off x="1020701" y="1630991"/>
                  <a:ext cx="63278" cy="137336"/>
                  <a:chOff x="1018499" y="1630991"/>
                  <a:chExt cx="63278" cy="137336"/>
                </a:xfrm>
                <a:grpFill/>
              </p:grpSpPr>
              <p:sp>
                <p:nvSpPr>
                  <p:cNvPr id="3079" name="Abgerundetes Rechteck 3078"/>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3080" name="Abgerundetes Rechteck 3079"/>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3078" name="Abgerundetes Rechteck 3077"/>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3018" name="Gruppieren 3017"/>
              <p:cNvGrpSpPr/>
              <p:nvPr/>
            </p:nvGrpSpPr>
            <p:grpSpPr>
              <a:xfrm>
                <a:off x="4525502" y="2803587"/>
                <a:ext cx="150791" cy="393034"/>
                <a:chOff x="976944" y="1375293"/>
                <a:chExt cx="150791" cy="393034"/>
              </a:xfrm>
              <a:grpFill/>
            </p:grpSpPr>
            <p:sp>
              <p:nvSpPr>
                <p:cNvPr id="3067" name="Abgerundetes Rechteck 3066"/>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3068" name="Ellipse 3067"/>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3069" name="Abgerundetes Rechteck 3068"/>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3070" name="Gruppieren 3069"/>
                <p:cNvGrpSpPr/>
                <p:nvPr/>
              </p:nvGrpSpPr>
              <p:grpSpPr>
                <a:xfrm>
                  <a:off x="1020701" y="1630991"/>
                  <a:ext cx="63278" cy="137336"/>
                  <a:chOff x="1018499" y="1630991"/>
                  <a:chExt cx="63278" cy="137336"/>
                </a:xfrm>
                <a:grpFill/>
              </p:grpSpPr>
              <p:sp>
                <p:nvSpPr>
                  <p:cNvPr id="3072" name="Abgerundetes Rechteck 3071"/>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3073" name="Abgerundetes Rechteck 3072"/>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3071" name="Abgerundetes Rechteck 3070"/>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3019" name="Gruppieren 3018"/>
              <p:cNvGrpSpPr/>
              <p:nvPr/>
            </p:nvGrpSpPr>
            <p:grpSpPr>
              <a:xfrm>
                <a:off x="4833905" y="2205406"/>
                <a:ext cx="218112" cy="568507"/>
                <a:chOff x="-425986" y="1487732"/>
                <a:chExt cx="218112" cy="568507"/>
              </a:xfrm>
              <a:grpFill/>
            </p:grpSpPr>
            <p:sp>
              <p:nvSpPr>
                <p:cNvPr id="3060" name="Ellipse 3059"/>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3061" name="Abgerundetes Rechteck 3060"/>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3062" name="Gruppieren 3061"/>
                <p:cNvGrpSpPr/>
                <p:nvPr/>
              </p:nvGrpSpPr>
              <p:grpSpPr>
                <a:xfrm>
                  <a:off x="-362694" y="1857588"/>
                  <a:ext cx="91529" cy="198651"/>
                  <a:chOff x="1249411" y="1900091"/>
                  <a:chExt cx="91529" cy="198651"/>
                </a:xfrm>
                <a:grpFill/>
              </p:grpSpPr>
              <p:sp>
                <p:nvSpPr>
                  <p:cNvPr id="3065" name="Abgerundetes Rechteck 3064"/>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3066" name="Abgerundetes Rechteck 3065"/>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3063" name="Abgerundetes Rechteck 3062"/>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3064" name="Abgerundetes Rechteck 3063"/>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3020" name="Gruppieren 3019"/>
              <p:cNvGrpSpPr/>
              <p:nvPr/>
            </p:nvGrpSpPr>
            <p:grpSpPr>
              <a:xfrm>
                <a:off x="5912480" y="2246314"/>
                <a:ext cx="218112" cy="568507"/>
                <a:chOff x="-425986" y="1487732"/>
                <a:chExt cx="218112" cy="568507"/>
              </a:xfrm>
              <a:grpFill/>
            </p:grpSpPr>
            <p:sp>
              <p:nvSpPr>
                <p:cNvPr id="3053" name="Ellipse 3052"/>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3054" name="Abgerundetes Rechteck 3053"/>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3055" name="Gruppieren 3054"/>
                <p:cNvGrpSpPr/>
                <p:nvPr/>
              </p:nvGrpSpPr>
              <p:grpSpPr>
                <a:xfrm>
                  <a:off x="-362694" y="1857588"/>
                  <a:ext cx="91529" cy="198651"/>
                  <a:chOff x="1249411" y="1900091"/>
                  <a:chExt cx="91529" cy="198651"/>
                </a:xfrm>
                <a:grpFill/>
              </p:grpSpPr>
              <p:sp>
                <p:nvSpPr>
                  <p:cNvPr id="3058" name="Abgerundetes Rechteck 3057"/>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3059" name="Abgerundetes Rechteck 3058"/>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3056" name="Abgerundetes Rechteck 3055"/>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3057" name="Abgerundetes Rechteck 3056"/>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3021" name="Gruppieren 3020"/>
              <p:cNvGrpSpPr/>
              <p:nvPr/>
            </p:nvGrpSpPr>
            <p:grpSpPr>
              <a:xfrm>
                <a:off x="6351154" y="2668907"/>
                <a:ext cx="218112" cy="568507"/>
                <a:chOff x="-425986" y="1487732"/>
                <a:chExt cx="218112" cy="568507"/>
              </a:xfrm>
              <a:grpFill/>
            </p:grpSpPr>
            <p:sp>
              <p:nvSpPr>
                <p:cNvPr id="3046" name="Ellipse 3045"/>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3047" name="Abgerundetes Rechteck 3046"/>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3048" name="Gruppieren 3047"/>
                <p:cNvGrpSpPr/>
                <p:nvPr/>
              </p:nvGrpSpPr>
              <p:grpSpPr>
                <a:xfrm>
                  <a:off x="-362694" y="1857588"/>
                  <a:ext cx="91529" cy="198651"/>
                  <a:chOff x="1249411" y="1900091"/>
                  <a:chExt cx="91529" cy="198651"/>
                </a:xfrm>
                <a:grpFill/>
              </p:grpSpPr>
              <p:sp>
                <p:nvSpPr>
                  <p:cNvPr id="3051" name="Abgerundetes Rechteck 3050"/>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3052" name="Abgerundetes Rechteck 3051"/>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3049" name="Abgerundetes Rechteck 3048"/>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3050" name="Abgerundetes Rechteck 3049"/>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3022" name="Gruppieren 3021"/>
              <p:cNvGrpSpPr/>
              <p:nvPr/>
            </p:nvGrpSpPr>
            <p:grpSpPr>
              <a:xfrm>
                <a:off x="5490723" y="3044736"/>
                <a:ext cx="218112" cy="568507"/>
                <a:chOff x="-425986" y="1487732"/>
                <a:chExt cx="218112" cy="568507"/>
              </a:xfrm>
              <a:grpFill/>
            </p:grpSpPr>
            <p:sp>
              <p:nvSpPr>
                <p:cNvPr id="3039" name="Ellipse 3038"/>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3040" name="Abgerundetes Rechteck 3039"/>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3041" name="Gruppieren 3040"/>
                <p:cNvGrpSpPr/>
                <p:nvPr/>
              </p:nvGrpSpPr>
              <p:grpSpPr>
                <a:xfrm>
                  <a:off x="-362694" y="1857588"/>
                  <a:ext cx="91529" cy="198651"/>
                  <a:chOff x="1249411" y="1900091"/>
                  <a:chExt cx="91529" cy="198651"/>
                </a:xfrm>
                <a:grpFill/>
              </p:grpSpPr>
              <p:sp>
                <p:nvSpPr>
                  <p:cNvPr id="3044" name="Abgerundetes Rechteck 3043"/>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3045" name="Abgerundetes Rechteck 3044"/>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3042" name="Abgerundetes Rechteck 3041"/>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3043" name="Abgerundetes Rechteck 3042"/>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3023" name="Gruppieren 3022"/>
              <p:cNvGrpSpPr/>
              <p:nvPr/>
            </p:nvGrpSpPr>
            <p:grpSpPr>
              <a:xfrm>
                <a:off x="3762648" y="2602334"/>
                <a:ext cx="218112" cy="568507"/>
                <a:chOff x="-425986" y="1487732"/>
                <a:chExt cx="218112" cy="568507"/>
              </a:xfrm>
              <a:grpFill/>
            </p:grpSpPr>
            <p:sp>
              <p:nvSpPr>
                <p:cNvPr id="3032" name="Ellipse 3031"/>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3033" name="Abgerundetes Rechteck 3032"/>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3034" name="Gruppieren 3033"/>
                <p:cNvGrpSpPr/>
                <p:nvPr/>
              </p:nvGrpSpPr>
              <p:grpSpPr>
                <a:xfrm>
                  <a:off x="-362694" y="1857588"/>
                  <a:ext cx="91529" cy="198651"/>
                  <a:chOff x="1249411" y="1900091"/>
                  <a:chExt cx="91529" cy="198651"/>
                </a:xfrm>
                <a:grpFill/>
              </p:grpSpPr>
              <p:sp>
                <p:nvSpPr>
                  <p:cNvPr id="3037" name="Abgerundetes Rechteck 3036"/>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3038" name="Abgerundetes Rechteck 3037"/>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3035" name="Abgerundetes Rechteck 3034"/>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3036" name="Abgerundetes Rechteck 3035"/>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3024" name="Gruppieren 3023"/>
              <p:cNvGrpSpPr/>
              <p:nvPr/>
            </p:nvGrpSpPr>
            <p:grpSpPr>
              <a:xfrm>
                <a:off x="4632097" y="3280590"/>
                <a:ext cx="218112" cy="568507"/>
                <a:chOff x="-425986" y="1487732"/>
                <a:chExt cx="218112" cy="568507"/>
              </a:xfrm>
              <a:grpFill/>
            </p:grpSpPr>
            <p:sp>
              <p:nvSpPr>
                <p:cNvPr id="3025" name="Ellipse 3024"/>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3026" name="Abgerundetes Rechteck 3025"/>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3027" name="Gruppieren 3026"/>
                <p:cNvGrpSpPr/>
                <p:nvPr/>
              </p:nvGrpSpPr>
              <p:grpSpPr>
                <a:xfrm>
                  <a:off x="-362694" y="1857588"/>
                  <a:ext cx="91529" cy="198651"/>
                  <a:chOff x="1249411" y="1900091"/>
                  <a:chExt cx="91529" cy="198651"/>
                </a:xfrm>
                <a:grpFill/>
              </p:grpSpPr>
              <p:sp>
                <p:nvSpPr>
                  <p:cNvPr id="3030" name="Abgerundetes Rechteck 3029"/>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3031" name="Abgerundetes Rechteck 3030"/>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3028" name="Abgerundetes Rechteck 3027"/>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3029" name="Abgerundetes Rechteck 3028"/>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grpSp>
          <p:nvGrpSpPr>
            <p:cNvPr id="2452" name="Gruppieren 2451"/>
            <p:cNvGrpSpPr/>
            <p:nvPr/>
          </p:nvGrpSpPr>
          <p:grpSpPr>
            <a:xfrm>
              <a:off x="5674336" y="1297804"/>
              <a:ext cx="218112" cy="568507"/>
              <a:chOff x="-425986" y="1487732"/>
              <a:chExt cx="218112" cy="568507"/>
            </a:xfrm>
            <a:solidFill>
              <a:srgbClr val="BEBEBE"/>
            </a:solidFill>
          </p:grpSpPr>
          <p:sp>
            <p:nvSpPr>
              <p:cNvPr id="3005" name="Ellipse 3004"/>
              <p:cNvSpPr/>
              <p:nvPr/>
            </p:nvSpPr>
            <p:spPr bwMode="auto">
              <a:xfrm flipH="1">
                <a:off x="-371788" y="1487732"/>
                <a:ext cx="108000" cy="108000"/>
              </a:xfrm>
              <a:prstGeom prst="ellipse">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006" name="Abgerundetes Rechteck 3005"/>
              <p:cNvSpPr/>
              <p:nvPr/>
            </p:nvSpPr>
            <p:spPr bwMode="auto">
              <a:xfrm flipH="1">
                <a:off x="-368947" y="1598873"/>
                <a:ext cx="104035" cy="258674"/>
              </a:xfrm>
              <a:prstGeom prst="roundRect">
                <a:avLst>
                  <a:gd name="adj" fmla="val 30598"/>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007" name="Gruppieren 3006"/>
              <p:cNvGrpSpPr/>
              <p:nvPr/>
            </p:nvGrpSpPr>
            <p:grpSpPr>
              <a:xfrm>
                <a:off x="-362694" y="1857588"/>
                <a:ext cx="91529" cy="198651"/>
                <a:chOff x="1249411" y="1900091"/>
                <a:chExt cx="91529" cy="198651"/>
              </a:xfrm>
              <a:grpFill/>
            </p:grpSpPr>
            <p:sp>
              <p:nvSpPr>
                <p:cNvPr id="3010" name="Abgerundetes Rechteck 3009"/>
                <p:cNvSpPr/>
                <p:nvPr/>
              </p:nvSpPr>
              <p:spPr bwMode="auto">
                <a:xfrm flipH="1">
                  <a:off x="1304358"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011" name="Abgerundetes Rechteck 3010"/>
                <p:cNvSpPr/>
                <p:nvPr/>
              </p:nvSpPr>
              <p:spPr bwMode="auto">
                <a:xfrm flipH="1">
                  <a:off x="1249411"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008" name="Abgerundetes Rechteck 3007"/>
              <p:cNvSpPr/>
              <p:nvPr/>
            </p:nvSpPr>
            <p:spPr bwMode="auto">
              <a:xfrm rot="20700000">
                <a:off x="-24445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009" name="Abgerundetes Rechteck 3008"/>
              <p:cNvSpPr/>
              <p:nvPr/>
            </p:nvSpPr>
            <p:spPr bwMode="auto">
              <a:xfrm rot="900000" flipH="1">
                <a:off x="-42598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53" name="Gruppieren 2452"/>
            <p:cNvGrpSpPr/>
            <p:nvPr/>
          </p:nvGrpSpPr>
          <p:grpSpPr>
            <a:xfrm>
              <a:off x="4718258" y="1533556"/>
              <a:ext cx="218112" cy="568507"/>
              <a:chOff x="-425986" y="1487732"/>
              <a:chExt cx="218112" cy="568507"/>
            </a:xfrm>
            <a:solidFill>
              <a:srgbClr val="BEBEBE"/>
            </a:solidFill>
          </p:grpSpPr>
          <p:sp>
            <p:nvSpPr>
              <p:cNvPr id="2998" name="Ellipse 2997"/>
              <p:cNvSpPr/>
              <p:nvPr/>
            </p:nvSpPr>
            <p:spPr bwMode="auto">
              <a:xfrm flipH="1">
                <a:off x="-371788" y="1487732"/>
                <a:ext cx="108000" cy="108000"/>
              </a:xfrm>
              <a:prstGeom prst="ellipse">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999" name="Abgerundetes Rechteck 2998"/>
              <p:cNvSpPr/>
              <p:nvPr/>
            </p:nvSpPr>
            <p:spPr bwMode="auto">
              <a:xfrm flipH="1">
                <a:off x="-368947" y="1598873"/>
                <a:ext cx="104035" cy="258674"/>
              </a:xfrm>
              <a:prstGeom prst="roundRect">
                <a:avLst>
                  <a:gd name="adj" fmla="val 30598"/>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000" name="Gruppieren 2999"/>
              <p:cNvGrpSpPr/>
              <p:nvPr/>
            </p:nvGrpSpPr>
            <p:grpSpPr>
              <a:xfrm>
                <a:off x="-362694" y="1857588"/>
                <a:ext cx="91529" cy="198651"/>
                <a:chOff x="1249411" y="1900091"/>
                <a:chExt cx="91529" cy="198651"/>
              </a:xfrm>
              <a:grpFill/>
            </p:grpSpPr>
            <p:sp>
              <p:nvSpPr>
                <p:cNvPr id="3003" name="Abgerundetes Rechteck 3002"/>
                <p:cNvSpPr/>
                <p:nvPr/>
              </p:nvSpPr>
              <p:spPr bwMode="auto">
                <a:xfrm flipH="1">
                  <a:off x="1304358"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004" name="Abgerundetes Rechteck 3003"/>
                <p:cNvSpPr/>
                <p:nvPr/>
              </p:nvSpPr>
              <p:spPr bwMode="auto">
                <a:xfrm flipH="1">
                  <a:off x="1249411"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001" name="Abgerundetes Rechteck 3000"/>
              <p:cNvSpPr/>
              <p:nvPr/>
            </p:nvSpPr>
            <p:spPr bwMode="auto">
              <a:xfrm rot="20700000">
                <a:off x="-24445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002" name="Abgerundetes Rechteck 3001"/>
              <p:cNvSpPr/>
              <p:nvPr/>
            </p:nvSpPr>
            <p:spPr bwMode="auto">
              <a:xfrm rot="900000" flipH="1">
                <a:off x="-42598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54" name="Gruppieren 2453"/>
            <p:cNvGrpSpPr/>
            <p:nvPr/>
          </p:nvGrpSpPr>
          <p:grpSpPr>
            <a:xfrm>
              <a:off x="4157820" y="1643278"/>
              <a:ext cx="218112" cy="568507"/>
              <a:chOff x="-425986" y="1487732"/>
              <a:chExt cx="218112" cy="568507"/>
            </a:xfrm>
            <a:solidFill>
              <a:srgbClr val="BEBEBE"/>
            </a:solidFill>
          </p:grpSpPr>
          <p:sp>
            <p:nvSpPr>
              <p:cNvPr id="2991" name="Ellipse 2990"/>
              <p:cNvSpPr/>
              <p:nvPr/>
            </p:nvSpPr>
            <p:spPr bwMode="auto">
              <a:xfrm flipH="1">
                <a:off x="-371788" y="1487732"/>
                <a:ext cx="108000" cy="108000"/>
              </a:xfrm>
              <a:prstGeom prst="ellipse">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992" name="Abgerundetes Rechteck 2991"/>
              <p:cNvSpPr/>
              <p:nvPr/>
            </p:nvSpPr>
            <p:spPr bwMode="auto">
              <a:xfrm flipH="1">
                <a:off x="-368947" y="1598873"/>
                <a:ext cx="104035" cy="258674"/>
              </a:xfrm>
              <a:prstGeom prst="roundRect">
                <a:avLst>
                  <a:gd name="adj" fmla="val 30598"/>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993" name="Gruppieren 2992"/>
              <p:cNvGrpSpPr/>
              <p:nvPr/>
            </p:nvGrpSpPr>
            <p:grpSpPr>
              <a:xfrm>
                <a:off x="-362694" y="1857588"/>
                <a:ext cx="91529" cy="198651"/>
                <a:chOff x="1249411" y="1900091"/>
                <a:chExt cx="91529" cy="198651"/>
              </a:xfrm>
              <a:grpFill/>
            </p:grpSpPr>
            <p:sp>
              <p:nvSpPr>
                <p:cNvPr id="2996" name="Abgerundetes Rechteck 2995"/>
                <p:cNvSpPr/>
                <p:nvPr/>
              </p:nvSpPr>
              <p:spPr bwMode="auto">
                <a:xfrm flipH="1">
                  <a:off x="1304358"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997" name="Abgerundetes Rechteck 2996"/>
                <p:cNvSpPr/>
                <p:nvPr/>
              </p:nvSpPr>
              <p:spPr bwMode="auto">
                <a:xfrm flipH="1">
                  <a:off x="1249411"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994" name="Abgerundetes Rechteck 2993"/>
              <p:cNvSpPr/>
              <p:nvPr/>
            </p:nvSpPr>
            <p:spPr bwMode="auto">
              <a:xfrm rot="20700000">
                <a:off x="-24445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995" name="Abgerundetes Rechteck 2994"/>
              <p:cNvSpPr/>
              <p:nvPr/>
            </p:nvSpPr>
            <p:spPr bwMode="auto">
              <a:xfrm rot="900000" flipH="1">
                <a:off x="-42598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55" name="Gruppieren 2454"/>
            <p:cNvGrpSpPr/>
            <p:nvPr/>
          </p:nvGrpSpPr>
          <p:grpSpPr>
            <a:xfrm>
              <a:off x="6293870" y="1486743"/>
              <a:ext cx="150791" cy="393034"/>
              <a:chOff x="976944" y="1375293"/>
              <a:chExt cx="150791" cy="393034"/>
            </a:xfrm>
            <a:solidFill>
              <a:srgbClr val="BEBEBE"/>
            </a:solidFill>
          </p:grpSpPr>
          <p:sp>
            <p:nvSpPr>
              <p:cNvPr id="2984" name="Abgerundetes Rechteck 2983"/>
              <p:cNvSpPr/>
              <p:nvPr/>
            </p:nvSpPr>
            <p:spPr bwMode="auto">
              <a:xfrm rot="20700000">
                <a:off x="1102444" y="1463514"/>
                <a:ext cx="25291" cy="131123"/>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985" name="Ellipse 2984"/>
              <p:cNvSpPr/>
              <p:nvPr/>
            </p:nvSpPr>
            <p:spPr bwMode="auto">
              <a:xfrm flipH="1">
                <a:off x="1014414" y="1375293"/>
                <a:ext cx="74665" cy="74665"/>
              </a:xfrm>
              <a:prstGeom prst="ellipse">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986" name="Abgerundetes Rechteck 2985"/>
              <p:cNvSpPr/>
              <p:nvPr/>
            </p:nvSpPr>
            <p:spPr bwMode="auto">
              <a:xfrm flipH="1">
                <a:off x="1016378" y="1452130"/>
                <a:ext cx="71924" cy="178833"/>
              </a:xfrm>
              <a:prstGeom prst="roundRect">
                <a:avLst>
                  <a:gd name="adj" fmla="val 30598"/>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2987" name="Gruppieren 2986"/>
              <p:cNvGrpSpPr/>
              <p:nvPr/>
            </p:nvGrpSpPr>
            <p:grpSpPr>
              <a:xfrm>
                <a:off x="1020701" y="1630991"/>
                <a:ext cx="63278" cy="137336"/>
                <a:chOff x="1018499" y="1630991"/>
                <a:chExt cx="63278" cy="137336"/>
              </a:xfrm>
              <a:grpFill/>
            </p:grpSpPr>
            <p:sp>
              <p:nvSpPr>
                <p:cNvPr id="2989" name="Abgerundetes Rechteck 2988"/>
                <p:cNvSpPr/>
                <p:nvPr/>
              </p:nvSpPr>
              <p:spPr bwMode="auto">
                <a:xfrm flipH="1">
                  <a:off x="1056486" y="1630991"/>
                  <a:ext cx="25291" cy="137336"/>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990" name="Abgerundetes Rechteck 2989"/>
                <p:cNvSpPr/>
                <p:nvPr/>
              </p:nvSpPr>
              <p:spPr bwMode="auto">
                <a:xfrm flipH="1">
                  <a:off x="1018499" y="1630991"/>
                  <a:ext cx="25291" cy="137336"/>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2988" name="Abgerundetes Rechteck 2987"/>
              <p:cNvSpPr/>
              <p:nvPr/>
            </p:nvSpPr>
            <p:spPr bwMode="auto">
              <a:xfrm rot="900000" flipH="1">
                <a:off x="976944" y="1463514"/>
                <a:ext cx="25291" cy="131123"/>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56" name="Gruppieren 2455"/>
            <p:cNvGrpSpPr/>
            <p:nvPr/>
          </p:nvGrpSpPr>
          <p:grpSpPr>
            <a:xfrm>
              <a:off x="5885821" y="1733110"/>
              <a:ext cx="150791" cy="393034"/>
              <a:chOff x="976944" y="1375293"/>
              <a:chExt cx="150791" cy="393034"/>
            </a:xfrm>
            <a:solidFill>
              <a:srgbClr val="BEBEBE"/>
            </a:solidFill>
          </p:grpSpPr>
          <p:sp>
            <p:nvSpPr>
              <p:cNvPr id="2977" name="Abgerundetes Rechteck 2976"/>
              <p:cNvSpPr/>
              <p:nvPr/>
            </p:nvSpPr>
            <p:spPr bwMode="auto">
              <a:xfrm rot="20700000">
                <a:off x="1102444" y="1463514"/>
                <a:ext cx="25291" cy="131123"/>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978" name="Ellipse 2977"/>
              <p:cNvSpPr/>
              <p:nvPr/>
            </p:nvSpPr>
            <p:spPr bwMode="auto">
              <a:xfrm flipH="1">
                <a:off x="1014414" y="1375293"/>
                <a:ext cx="74665" cy="74665"/>
              </a:xfrm>
              <a:prstGeom prst="ellipse">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979" name="Abgerundetes Rechteck 2978"/>
              <p:cNvSpPr/>
              <p:nvPr/>
            </p:nvSpPr>
            <p:spPr bwMode="auto">
              <a:xfrm flipH="1">
                <a:off x="1016378" y="1452130"/>
                <a:ext cx="71924" cy="178833"/>
              </a:xfrm>
              <a:prstGeom prst="roundRect">
                <a:avLst>
                  <a:gd name="adj" fmla="val 30598"/>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2980" name="Gruppieren 2979"/>
              <p:cNvGrpSpPr/>
              <p:nvPr/>
            </p:nvGrpSpPr>
            <p:grpSpPr>
              <a:xfrm>
                <a:off x="1020701" y="1630991"/>
                <a:ext cx="63278" cy="137336"/>
                <a:chOff x="1018499" y="1630991"/>
                <a:chExt cx="63278" cy="137336"/>
              </a:xfrm>
              <a:grpFill/>
            </p:grpSpPr>
            <p:sp>
              <p:nvSpPr>
                <p:cNvPr id="2982" name="Abgerundetes Rechteck 2981"/>
                <p:cNvSpPr/>
                <p:nvPr/>
              </p:nvSpPr>
              <p:spPr bwMode="auto">
                <a:xfrm flipH="1">
                  <a:off x="1056486" y="1630991"/>
                  <a:ext cx="25291" cy="137336"/>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983" name="Abgerundetes Rechteck 2982"/>
                <p:cNvSpPr/>
                <p:nvPr/>
              </p:nvSpPr>
              <p:spPr bwMode="auto">
                <a:xfrm flipH="1">
                  <a:off x="1018499" y="1630991"/>
                  <a:ext cx="25291" cy="137336"/>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2981" name="Abgerundetes Rechteck 2980"/>
              <p:cNvSpPr/>
              <p:nvPr/>
            </p:nvSpPr>
            <p:spPr bwMode="auto">
              <a:xfrm rot="900000" flipH="1">
                <a:off x="976944" y="1463514"/>
                <a:ext cx="25291" cy="131123"/>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57" name="Gruppieren 2456"/>
            <p:cNvGrpSpPr/>
            <p:nvPr/>
          </p:nvGrpSpPr>
          <p:grpSpPr>
            <a:xfrm>
              <a:off x="5433002" y="1856380"/>
              <a:ext cx="150791" cy="393034"/>
              <a:chOff x="976944" y="1375293"/>
              <a:chExt cx="150791" cy="393034"/>
            </a:xfrm>
            <a:solidFill>
              <a:srgbClr val="BEBEBE"/>
            </a:solidFill>
          </p:grpSpPr>
          <p:sp>
            <p:nvSpPr>
              <p:cNvPr id="2970" name="Abgerundetes Rechteck 2969"/>
              <p:cNvSpPr/>
              <p:nvPr/>
            </p:nvSpPr>
            <p:spPr bwMode="auto">
              <a:xfrm rot="20700000">
                <a:off x="1102444" y="1463514"/>
                <a:ext cx="25291" cy="131123"/>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971" name="Ellipse 2970"/>
              <p:cNvSpPr/>
              <p:nvPr/>
            </p:nvSpPr>
            <p:spPr bwMode="auto">
              <a:xfrm flipH="1">
                <a:off x="1014414" y="1375293"/>
                <a:ext cx="74665" cy="74665"/>
              </a:xfrm>
              <a:prstGeom prst="ellipse">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972" name="Abgerundetes Rechteck 2971"/>
              <p:cNvSpPr/>
              <p:nvPr/>
            </p:nvSpPr>
            <p:spPr bwMode="auto">
              <a:xfrm flipH="1">
                <a:off x="1016378" y="1452130"/>
                <a:ext cx="71924" cy="178833"/>
              </a:xfrm>
              <a:prstGeom prst="roundRect">
                <a:avLst>
                  <a:gd name="adj" fmla="val 30598"/>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2973" name="Gruppieren 2972"/>
              <p:cNvGrpSpPr/>
              <p:nvPr/>
            </p:nvGrpSpPr>
            <p:grpSpPr>
              <a:xfrm>
                <a:off x="1020701" y="1630991"/>
                <a:ext cx="63278" cy="137336"/>
                <a:chOff x="1018499" y="1630991"/>
                <a:chExt cx="63278" cy="137336"/>
              </a:xfrm>
              <a:grpFill/>
            </p:grpSpPr>
            <p:sp>
              <p:nvSpPr>
                <p:cNvPr id="2975" name="Abgerundetes Rechteck 2974"/>
                <p:cNvSpPr/>
                <p:nvPr/>
              </p:nvSpPr>
              <p:spPr bwMode="auto">
                <a:xfrm flipH="1">
                  <a:off x="1056486" y="1630991"/>
                  <a:ext cx="25291" cy="137336"/>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976" name="Abgerundetes Rechteck 2975"/>
                <p:cNvSpPr/>
                <p:nvPr/>
              </p:nvSpPr>
              <p:spPr bwMode="auto">
                <a:xfrm flipH="1">
                  <a:off x="1018499" y="1630991"/>
                  <a:ext cx="25291" cy="137336"/>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2974" name="Abgerundetes Rechteck 2973"/>
              <p:cNvSpPr/>
              <p:nvPr/>
            </p:nvSpPr>
            <p:spPr bwMode="auto">
              <a:xfrm rot="900000" flipH="1">
                <a:off x="976944" y="1463514"/>
                <a:ext cx="25291" cy="131123"/>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58" name="Gruppieren 2457"/>
            <p:cNvGrpSpPr/>
            <p:nvPr/>
          </p:nvGrpSpPr>
          <p:grpSpPr>
            <a:xfrm>
              <a:off x="4525502" y="2803587"/>
              <a:ext cx="150791" cy="393034"/>
              <a:chOff x="976944" y="1375293"/>
              <a:chExt cx="150791" cy="393034"/>
            </a:xfrm>
            <a:solidFill>
              <a:srgbClr val="BEBEBE"/>
            </a:solidFill>
          </p:grpSpPr>
          <p:sp>
            <p:nvSpPr>
              <p:cNvPr id="2963" name="Abgerundetes Rechteck 2962"/>
              <p:cNvSpPr/>
              <p:nvPr/>
            </p:nvSpPr>
            <p:spPr bwMode="auto">
              <a:xfrm rot="20700000">
                <a:off x="1102444" y="1463514"/>
                <a:ext cx="25291" cy="131123"/>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964" name="Ellipse 2963"/>
              <p:cNvSpPr/>
              <p:nvPr/>
            </p:nvSpPr>
            <p:spPr bwMode="auto">
              <a:xfrm flipH="1">
                <a:off x="1014414" y="1375293"/>
                <a:ext cx="74665" cy="74665"/>
              </a:xfrm>
              <a:prstGeom prst="ellipse">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965" name="Abgerundetes Rechteck 2964"/>
              <p:cNvSpPr/>
              <p:nvPr/>
            </p:nvSpPr>
            <p:spPr bwMode="auto">
              <a:xfrm flipH="1">
                <a:off x="1016378" y="1452130"/>
                <a:ext cx="71924" cy="178833"/>
              </a:xfrm>
              <a:prstGeom prst="roundRect">
                <a:avLst>
                  <a:gd name="adj" fmla="val 30598"/>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2966" name="Gruppieren 2965"/>
              <p:cNvGrpSpPr/>
              <p:nvPr/>
            </p:nvGrpSpPr>
            <p:grpSpPr>
              <a:xfrm>
                <a:off x="1020701" y="1630991"/>
                <a:ext cx="63278" cy="137336"/>
                <a:chOff x="1018499" y="1630991"/>
                <a:chExt cx="63278" cy="137336"/>
              </a:xfrm>
              <a:grpFill/>
            </p:grpSpPr>
            <p:sp>
              <p:nvSpPr>
                <p:cNvPr id="2968" name="Abgerundetes Rechteck 2967"/>
                <p:cNvSpPr/>
                <p:nvPr/>
              </p:nvSpPr>
              <p:spPr bwMode="auto">
                <a:xfrm flipH="1">
                  <a:off x="1056486" y="1630991"/>
                  <a:ext cx="25291" cy="137336"/>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969" name="Abgerundetes Rechteck 2968"/>
                <p:cNvSpPr/>
                <p:nvPr/>
              </p:nvSpPr>
              <p:spPr bwMode="auto">
                <a:xfrm flipH="1">
                  <a:off x="1018499" y="1630991"/>
                  <a:ext cx="25291" cy="137336"/>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2967" name="Abgerundetes Rechteck 2966"/>
              <p:cNvSpPr/>
              <p:nvPr/>
            </p:nvSpPr>
            <p:spPr bwMode="auto">
              <a:xfrm rot="900000" flipH="1">
                <a:off x="976944" y="1463514"/>
                <a:ext cx="25291" cy="131123"/>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59" name="Gruppieren 2458"/>
            <p:cNvGrpSpPr/>
            <p:nvPr/>
          </p:nvGrpSpPr>
          <p:grpSpPr>
            <a:xfrm>
              <a:off x="4833905" y="2205406"/>
              <a:ext cx="218112" cy="568507"/>
              <a:chOff x="-425986" y="1487732"/>
              <a:chExt cx="218112" cy="568507"/>
            </a:xfrm>
            <a:solidFill>
              <a:srgbClr val="BEBEBE"/>
            </a:solidFill>
          </p:grpSpPr>
          <p:sp>
            <p:nvSpPr>
              <p:cNvPr id="2956" name="Ellipse 2955"/>
              <p:cNvSpPr/>
              <p:nvPr/>
            </p:nvSpPr>
            <p:spPr bwMode="auto">
              <a:xfrm flipH="1">
                <a:off x="-371788" y="1487732"/>
                <a:ext cx="108000" cy="108000"/>
              </a:xfrm>
              <a:prstGeom prst="ellipse">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957" name="Abgerundetes Rechteck 2956"/>
              <p:cNvSpPr/>
              <p:nvPr/>
            </p:nvSpPr>
            <p:spPr bwMode="auto">
              <a:xfrm flipH="1">
                <a:off x="-368947" y="1598873"/>
                <a:ext cx="104035" cy="258674"/>
              </a:xfrm>
              <a:prstGeom prst="roundRect">
                <a:avLst>
                  <a:gd name="adj" fmla="val 30598"/>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2958" name="Gruppieren 2957"/>
              <p:cNvGrpSpPr/>
              <p:nvPr/>
            </p:nvGrpSpPr>
            <p:grpSpPr>
              <a:xfrm>
                <a:off x="-362694" y="1857588"/>
                <a:ext cx="91529" cy="198651"/>
                <a:chOff x="1249411" y="1900091"/>
                <a:chExt cx="91529" cy="198651"/>
              </a:xfrm>
              <a:grpFill/>
            </p:grpSpPr>
            <p:sp>
              <p:nvSpPr>
                <p:cNvPr id="2961" name="Abgerundetes Rechteck 2960"/>
                <p:cNvSpPr/>
                <p:nvPr/>
              </p:nvSpPr>
              <p:spPr bwMode="auto">
                <a:xfrm flipH="1">
                  <a:off x="1304358"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962" name="Abgerundetes Rechteck 2961"/>
                <p:cNvSpPr/>
                <p:nvPr/>
              </p:nvSpPr>
              <p:spPr bwMode="auto">
                <a:xfrm flipH="1">
                  <a:off x="1249411"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2959" name="Abgerundetes Rechteck 2958"/>
              <p:cNvSpPr/>
              <p:nvPr/>
            </p:nvSpPr>
            <p:spPr bwMode="auto">
              <a:xfrm rot="20700000">
                <a:off x="-24445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960" name="Abgerundetes Rechteck 2959"/>
              <p:cNvSpPr/>
              <p:nvPr/>
            </p:nvSpPr>
            <p:spPr bwMode="auto">
              <a:xfrm rot="900000" flipH="1">
                <a:off x="-42598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60" name="Gruppieren 2459"/>
            <p:cNvGrpSpPr/>
            <p:nvPr/>
          </p:nvGrpSpPr>
          <p:grpSpPr>
            <a:xfrm>
              <a:off x="5912480" y="2246314"/>
              <a:ext cx="218112" cy="568507"/>
              <a:chOff x="-425986" y="1487732"/>
              <a:chExt cx="218112" cy="568507"/>
            </a:xfrm>
            <a:solidFill>
              <a:srgbClr val="BEBEBE"/>
            </a:solidFill>
          </p:grpSpPr>
          <p:sp>
            <p:nvSpPr>
              <p:cNvPr id="2949" name="Ellipse 2948"/>
              <p:cNvSpPr/>
              <p:nvPr/>
            </p:nvSpPr>
            <p:spPr bwMode="auto">
              <a:xfrm flipH="1">
                <a:off x="-371788" y="1487732"/>
                <a:ext cx="108000" cy="108000"/>
              </a:xfrm>
              <a:prstGeom prst="ellipse">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950" name="Abgerundetes Rechteck 2949"/>
              <p:cNvSpPr/>
              <p:nvPr/>
            </p:nvSpPr>
            <p:spPr bwMode="auto">
              <a:xfrm flipH="1">
                <a:off x="-368947" y="1598873"/>
                <a:ext cx="104035" cy="258674"/>
              </a:xfrm>
              <a:prstGeom prst="roundRect">
                <a:avLst>
                  <a:gd name="adj" fmla="val 30598"/>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2951" name="Gruppieren 2950"/>
              <p:cNvGrpSpPr/>
              <p:nvPr/>
            </p:nvGrpSpPr>
            <p:grpSpPr>
              <a:xfrm>
                <a:off x="-362694" y="1857588"/>
                <a:ext cx="91529" cy="198651"/>
                <a:chOff x="1249411" y="1900091"/>
                <a:chExt cx="91529" cy="198651"/>
              </a:xfrm>
              <a:grpFill/>
            </p:grpSpPr>
            <p:sp>
              <p:nvSpPr>
                <p:cNvPr id="2954" name="Abgerundetes Rechteck 2953"/>
                <p:cNvSpPr/>
                <p:nvPr/>
              </p:nvSpPr>
              <p:spPr bwMode="auto">
                <a:xfrm flipH="1">
                  <a:off x="1304358"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955" name="Abgerundetes Rechteck 2954"/>
                <p:cNvSpPr/>
                <p:nvPr/>
              </p:nvSpPr>
              <p:spPr bwMode="auto">
                <a:xfrm flipH="1">
                  <a:off x="1249411"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2952" name="Abgerundetes Rechteck 2951"/>
              <p:cNvSpPr/>
              <p:nvPr/>
            </p:nvSpPr>
            <p:spPr bwMode="auto">
              <a:xfrm rot="20700000">
                <a:off x="-24445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953" name="Abgerundetes Rechteck 2952"/>
              <p:cNvSpPr/>
              <p:nvPr/>
            </p:nvSpPr>
            <p:spPr bwMode="auto">
              <a:xfrm rot="900000" flipH="1">
                <a:off x="-42598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61" name="Gruppieren 2460"/>
            <p:cNvGrpSpPr/>
            <p:nvPr/>
          </p:nvGrpSpPr>
          <p:grpSpPr>
            <a:xfrm>
              <a:off x="6351154" y="2668907"/>
              <a:ext cx="218112" cy="568507"/>
              <a:chOff x="-425986" y="1487732"/>
              <a:chExt cx="218112" cy="568507"/>
            </a:xfrm>
            <a:solidFill>
              <a:srgbClr val="BEBEBE"/>
            </a:solidFill>
          </p:grpSpPr>
          <p:sp>
            <p:nvSpPr>
              <p:cNvPr id="2942" name="Ellipse 2941"/>
              <p:cNvSpPr/>
              <p:nvPr/>
            </p:nvSpPr>
            <p:spPr bwMode="auto">
              <a:xfrm flipH="1">
                <a:off x="-371788" y="1487732"/>
                <a:ext cx="108000" cy="108000"/>
              </a:xfrm>
              <a:prstGeom prst="ellipse">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943" name="Abgerundetes Rechteck 2942"/>
              <p:cNvSpPr/>
              <p:nvPr/>
            </p:nvSpPr>
            <p:spPr bwMode="auto">
              <a:xfrm flipH="1">
                <a:off x="-368947" y="1598873"/>
                <a:ext cx="104035" cy="258674"/>
              </a:xfrm>
              <a:prstGeom prst="roundRect">
                <a:avLst>
                  <a:gd name="adj" fmla="val 30598"/>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2944" name="Gruppieren 2943"/>
              <p:cNvGrpSpPr/>
              <p:nvPr/>
            </p:nvGrpSpPr>
            <p:grpSpPr>
              <a:xfrm>
                <a:off x="-362694" y="1857588"/>
                <a:ext cx="91529" cy="198651"/>
                <a:chOff x="1249411" y="1900091"/>
                <a:chExt cx="91529" cy="198651"/>
              </a:xfrm>
              <a:grpFill/>
            </p:grpSpPr>
            <p:sp>
              <p:nvSpPr>
                <p:cNvPr id="2947" name="Abgerundetes Rechteck 2946"/>
                <p:cNvSpPr/>
                <p:nvPr/>
              </p:nvSpPr>
              <p:spPr bwMode="auto">
                <a:xfrm flipH="1">
                  <a:off x="1304358"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948" name="Abgerundetes Rechteck 2947"/>
                <p:cNvSpPr/>
                <p:nvPr/>
              </p:nvSpPr>
              <p:spPr bwMode="auto">
                <a:xfrm flipH="1">
                  <a:off x="1249411"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2945" name="Abgerundetes Rechteck 2944"/>
              <p:cNvSpPr/>
              <p:nvPr/>
            </p:nvSpPr>
            <p:spPr bwMode="auto">
              <a:xfrm rot="20700000">
                <a:off x="-24445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946" name="Abgerundetes Rechteck 2945"/>
              <p:cNvSpPr/>
              <p:nvPr/>
            </p:nvSpPr>
            <p:spPr bwMode="auto">
              <a:xfrm rot="900000" flipH="1">
                <a:off x="-42598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62" name="Gruppieren 2461"/>
            <p:cNvGrpSpPr/>
            <p:nvPr/>
          </p:nvGrpSpPr>
          <p:grpSpPr>
            <a:xfrm>
              <a:off x="5490723" y="3044736"/>
              <a:ext cx="218112" cy="568507"/>
              <a:chOff x="-425986" y="1487732"/>
              <a:chExt cx="218112" cy="568507"/>
            </a:xfrm>
            <a:solidFill>
              <a:srgbClr val="BEBEBE"/>
            </a:solidFill>
          </p:grpSpPr>
          <p:sp>
            <p:nvSpPr>
              <p:cNvPr id="2935" name="Ellipse 2934"/>
              <p:cNvSpPr/>
              <p:nvPr/>
            </p:nvSpPr>
            <p:spPr bwMode="auto">
              <a:xfrm flipH="1">
                <a:off x="-371788" y="1487732"/>
                <a:ext cx="108000" cy="108000"/>
              </a:xfrm>
              <a:prstGeom prst="ellipse">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936" name="Abgerundetes Rechteck 2935"/>
              <p:cNvSpPr/>
              <p:nvPr/>
            </p:nvSpPr>
            <p:spPr bwMode="auto">
              <a:xfrm flipH="1">
                <a:off x="-368947" y="1598873"/>
                <a:ext cx="104035" cy="258674"/>
              </a:xfrm>
              <a:prstGeom prst="roundRect">
                <a:avLst>
                  <a:gd name="adj" fmla="val 30598"/>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2937" name="Gruppieren 2936"/>
              <p:cNvGrpSpPr/>
              <p:nvPr/>
            </p:nvGrpSpPr>
            <p:grpSpPr>
              <a:xfrm>
                <a:off x="-362694" y="1857588"/>
                <a:ext cx="91529" cy="198651"/>
                <a:chOff x="1249411" y="1900091"/>
                <a:chExt cx="91529" cy="198651"/>
              </a:xfrm>
              <a:grpFill/>
            </p:grpSpPr>
            <p:sp>
              <p:nvSpPr>
                <p:cNvPr id="2940" name="Abgerundetes Rechteck 2939"/>
                <p:cNvSpPr/>
                <p:nvPr/>
              </p:nvSpPr>
              <p:spPr bwMode="auto">
                <a:xfrm flipH="1">
                  <a:off x="1304358"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941" name="Abgerundetes Rechteck 2940"/>
                <p:cNvSpPr/>
                <p:nvPr/>
              </p:nvSpPr>
              <p:spPr bwMode="auto">
                <a:xfrm flipH="1">
                  <a:off x="1249411"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2938" name="Abgerundetes Rechteck 2937"/>
              <p:cNvSpPr/>
              <p:nvPr/>
            </p:nvSpPr>
            <p:spPr bwMode="auto">
              <a:xfrm rot="20700000">
                <a:off x="-24445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939" name="Abgerundetes Rechteck 2938"/>
              <p:cNvSpPr/>
              <p:nvPr/>
            </p:nvSpPr>
            <p:spPr bwMode="auto">
              <a:xfrm rot="900000" flipH="1">
                <a:off x="-42598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63" name="Gruppieren 2462"/>
            <p:cNvGrpSpPr/>
            <p:nvPr/>
          </p:nvGrpSpPr>
          <p:grpSpPr>
            <a:xfrm>
              <a:off x="3762648" y="2602334"/>
              <a:ext cx="218112" cy="568507"/>
              <a:chOff x="-425986" y="1487732"/>
              <a:chExt cx="218112" cy="568507"/>
            </a:xfrm>
            <a:solidFill>
              <a:srgbClr val="BEBEBE"/>
            </a:solidFill>
          </p:grpSpPr>
          <p:sp>
            <p:nvSpPr>
              <p:cNvPr id="2928" name="Ellipse 2927"/>
              <p:cNvSpPr/>
              <p:nvPr/>
            </p:nvSpPr>
            <p:spPr bwMode="auto">
              <a:xfrm flipH="1">
                <a:off x="-371788" y="1487732"/>
                <a:ext cx="108000" cy="108000"/>
              </a:xfrm>
              <a:prstGeom prst="ellipse">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929" name="Abgerundetes Rechteck 2928"/>
              <p:cNvSpPr/>
              <p:nvPr/>
            </p:nvSpPr>
            <p:spPr bwMode="auto">
              <a:xfrm flipH="1">
                <a:off x="-368947" y="1598873"/>
                <a:ext cx="104035" cy="258674"/>
              </a:xfrm>
              <a:prstGeom prst="roundRect">
                <a:avLst>
                  <a:gd name="adj" fmla="val 30598"/>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2930" name="Gruppieren 2929"/>
              <p:cNvGrpSpPr/>
              <p:nvPr/>
            </p:nvGrpSpPr>
            <p:grpSpPr>
              <a:xfrm>
                <a:off x="-362694" y="1857588"/>
                <a:ext cx="91529" cy="198651"/>
                <a:chOff x="1249411" y="1900091"/>
                <a:chExt cx="91529" cy="198651"/>
              </a:xfrm>
              <a:grpFill/>
            </p:grpSpPr>
            <p:sp>
              <p:nvSpPr>
                <p:cNvPr id="2933" name="Abgerundetes Rechteck 2932"/>
                <p:cNvSpPr/>
                <p:nvPr/>
              </p:nvSpPr>
              <p:spPr bwMode="auto">
                <a:xfrm flipH="1">
                  <a:off x="1304358"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934" name="Abgerundetes Rechteck 2933"/>
                <p:cNvSpPr/>
                <p:nvPr/>
              </p:nvSpPr>
              <p:spPr bwMode="auto">
                <a:xfrm flipH="1">
                  <a:off x="1249411"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2931" name="Abgerundetes Rechteck 2930"/>
              <p:cNvSpPr/>
              <p:nvPr/>
            </p:nvSpPr>
            <p:spPr bwMode="auto">
              <a:xfrm rot="20700000">
                <a:off x="-24445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932" name="Abgerundetes Rechteck 2931"/>
              <p:cNvSpPr/>
              <p:nvPr/>
            </p:nvSpPr>
            <p:spPr bwMode="auto">
              <a:xfrm rot="900000" flipH="1">
                <a:off x="-42598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64" name="Gruppieren 2463"/>
            <p:cNvGrpSpPr/>
            <p:nvPr/>
          </p:nvGrpSpPr>
          <p:grpSpPr>
            <a:xfrm>
              <a:off x="4632097" y="3280590"/>
              <a:ext cx="218112" cy="568507"/>
              <a:chOff x="-425986" y="1487732"/>
              <a:chExt cx="218112" cy="568507"/>
            </a:xfrm>
            <a:solidFill>
              <a:srgbClr val="BEBEBE"/>
            </a:solidFill>
          </p:grpSpPr>
          <p:sp>
            <p:nvSpPr>
              <p:cNvPr id="2921" name="Ellipse 2920"/>
              <p:cNvSpPr/>
              <p:nvPr/>
            </p:nvSpPr>
            <p:spPr bwMode="auto">
              <a:xfrm flipH="1">
                <a:off x="-371788" y="1487732"/>
                <a:ext cx="108000" cy="108000"/>
              </a:xfrm>
              <a:prstGeom prst="ellipse">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922" name="Abgerundetes Rechteck 2921"/>
              <p:cNvSpPr/>
              <p:nvPr/>
            </p:nvSpPr>
            <p:spPr bwMode="auto">
              <a:xfrm flipH="1">
                <a:off x="-368947" y="1598873"/>
                <a:ext cx="104035" cy="258674"/>
              </a:xfrm>
              <a:prstGeom prst="roundRect">
                <a:avLst>
                  <a:gd name="adj" fmla="val 30598"/>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2923" name="Gruppieren 2922"/>
              <p:cNvGrpSpPr/>
              <p:nvPr/>
            </p:nvGrpSpPr>
            <p:grpSpPr>
              <a:xfrm>
                <a:off x="-362694" y="1857588"/>
                <a:ext cx="91529" cy="198651"/>
                <a:chOff x="1249411" y="1900091"/>
                <a:chExt cx="91529" cy="198651"/>
              </a:xfrm>
              <a:grpFill/>
            </p:grpSpPr>
            <p:sp>
              <p:nvSpPr>
                <p:cNvPr id="2926" name="Abgerundetes Rechteck 2925"/>
                <p:cNvSpPr/>
                <p:nvPr/>
              </p:nvSpPr>
              <p:spPr bwMode="auto">
                <a:xfrm flipH="1">
                  <a:off x="1304358"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927" name="Abgerundetes Rechteck 2926"/>
                <p:cNvSpPr/>
                <p:nvPr/>
              </p:nvSpPr>
              <p:spPr bwMode="auto">
                <a:xfrm flipH="1">
                  <a:off x="1249411"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2924" name="Abgerundetes Rechteck 2923"/>
              <p:cNvSpPr/>
              <p:nvPr/>
            </p:nvSpPr>
            <p:spPr bwMode="auto">
              <a:xfrm rot="20700000">
                <a:off x="-24445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925" name="Abgerundetes Rechteck 2924"/>
              <p:cNvSpPr/>
              <p:nvPr/>
            </p:nvSpPr>
            <p:spPr bwMode="auto">
              <a:xfrm rot="900000" flipH="1">
                <a:off x="-42598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65" name="Gruppieren 2464"/>
            <p:cNvGrpSpPr/>
            <p:nvPr/>
          </p:nvGrpSpPr>
          <p:grpSpPr>
            <a:xfrm>
              <a:off x="5758109" y="4082928"/>
              <a:ext cx="218112" cy="568507"/>
              <a:chOff x="-425986" y="1487732"/>
              <a:chExt cx="218112" cy="568507"/>
            </a:xfrm>
            <a:solidFill>
              <a:srgbClr val="3366FF"/>
            </a:solidFill>
          </p:grpSpPr>
          <p:sp>
            <p:nvSpPr>
              <p:cNvPr id="2914" name="Ellipse 2913"/>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915" name="Abgerundetes Rechteck 2914"/>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2916" name="Gruppieren 2915"/>
              <p:cNvGrpSpPr/>
              <p:nvPr/>
            </p:nvGrpSpPr>
            <p:grpSpPr>
              <a:xfrm>
                <a:off x="-362694" y="1857588"/>
                <a:ext cx="91529" cy="198651"/>
                <a:chOff x="1249411" y="1900091"/>
                <a:chExt cx="91529" cy="198651"/>
              </a:xfrm>
              <a:grpFill/>
            </p:grpSpPr>
            <p:sp>
              <p:nvSpPr>
                <p:cNvPr id="2919" name="Abgerundetes Rechteck 2918"/>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920" name="Abgerundetes Rechteck 2919"/>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2917" name="Abgerundetes Rechteck 2916"/>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918" name="Abgerundetes Rechteck 2917"/>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66" name="Gruppieren 2465"/>
            <p:cNvGrpSpPr/>
            <p:nvPr/>
          </p:nvGrpSpPr>
          <p:grpSpPr>
            <a:xfrm>
              <a:off x="5279723" y="1293078"/>
              <a:ext cx="218112" cy="568507"/>
              <a:chOff x="-425986" y="1487732"/>
              <a:chExt cx="218112" cy="568507"/>
            </a:xfrm>
            <a:solidFill>
              <a:srgbClr val="BEBEBE"/>
            </a:solidFill>
          </p:grpSpPr>
          <p:sp>
            <p:nvSpPr>
              <p:cNvPr id="2907" name="Ellipse 2906"/>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908" name="Abgerundetes Rechteck 2907"/>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909" name="Gruppieren 2908"/>
              <p:cNvGrpSpPr/>
              <p:nvPr/>
            </p:nvGrpSpPr>
            <p:grpSpPr>
              <a:xfrm>
                <a:off x="-362694" y="1857588"/>
                <a:ext cx="91529" cy="198651"/>
                <a:chOff x="1249411" y="1900091"/>
                <a:chExt cx="91529" cy="198651"/>
              </a:xfrm>
              <a:grpFill/>
            </p:grpSpPr>
            <p:sp>
              <p:nvSpPr>
                <p:cNvPr id="2912" name="Abgerundetes Rechteck 2911"/>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913" name="Abgerundetes Rechteck 2912"/>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910" name="Abgerundetes Rechteck 2909"/>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911" name="Abgerundetes Rechteck 2910"/>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67" name="Gruppieren 2466"/>
            <p:cNvGrpSpPr/>
            <p:nvPr/>
          </p:nvGrpSpPr>
          <p:grpSpPr>
            <a:xfrm>
              <a:off x="3884552" y="1645928"/>
              <a:ext cx="150791" cy="393034"/>
              <a:chOff x="976944" y="1375293"/>
              <a:chExt cx="150791" cy="393034"/>
            </a:xfrm>
            <a:solidFill>
              <a:srgbClr val="BEBEBE"/>
            </a:solidFill>
          </p:grpSpPr>
          <p:sp>
            <p:nvSpPr>
              <p:cNvPr id="2900" name="Abgerundetes Rechteck 2899"/>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901" name="Ellipse 2900"/>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902" name="Abgerundetes Rechteck 2901"/>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903" name="Gruppieren 2902"/>
              <p:cNvGrpSpPr/>
              <p:nvPr/>
            </p:nvGrpSpPr>
            <p:grpSpPr>
              <a:xfrm>
                <a:off x="1020701" y="1630991"/>
                <a:ext cx="63278" cy="137336"/>
                <a:chOff x="1018499" y="1630991"/>
                <a:chExt cx="63278" cy="137336"/>
              </a:xfrm>
              <a:grpFill/>
            </p:grpSpPr>
            <p:sp>
              <p:nvSpPr>
                <p:cNvPr id="2905" name="Abgerundetes Rechteck 2904"/>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906" name="Abgerundetes Rechteck 2905"/>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904" name="Abgerundetes Rechteck 2903"/>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68" name="Gruppieren 2467"/>
            <p:cNvGrpSpPr/>
            <p:nvPr/>
          </p:nvGrpSpPr>
          <p:grpSpPr>
            <a:xfrm>
              <a:off x="4505582" y="1371311"/>
              <a:ext cx="150791" cy="393034"/>
              <a:chOff x="976944" y="1375293"/>
              <a:chExt cx="150791" cy="393034"/>
            </a:xfrm>
            <a:solidFill>
              <a:srgbClr val="BEBEBE"/>
            </a:solidFill>
          </p:grpSpPr>
          <p:sp>
            <p:nvSpPr>
              <p:cNvPr id="2893" name="Abgerundetes Rechteck 2892"/>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94" name="Ellipse 2893"/>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95" name="Abgerundetes Rechteck 2894"/>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896" name="Gruppieren 2895"/>
              <p:cNvGrpSpPr/>
              <p:nvPr/>
            </p:nvGrpSpPr>
            <p:grpSpPr>
              <a:xfrm>
                <a:off x="1020701" y="1630991"/>
                <a:ext cx="63278" cy="137336"/>
                <a:chOff x="1018499" y="1630991"/>
                <a:chExt cx="63278" cy="137336"/>
              </a:xfrm>
              <a:grpFill/>
            </p:grpSpPr>
            <p:sp>
              <p:nvSpPr>
                <p:cNvPr id="2898" name="Abgerundetes Rechteck 2897"/>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99" name="Abgerundetes Rechteck 2898"/>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897" name="Abgerundetes Rechteck 2896"/>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69" name="Gruppieren 2468"/>
            <p:cNvGrpSpPr/>
            <p:nvPr/>
          </p:nvGrpSpPr>
          <p:grpSpPr>
            <a:xfrm>
              <a:off x="5022114" y="1543810"/>
              <a:ext cx="150791" cy="393034"/>
              <a:chOff x="976944" y="1375293"/>
              <a:chExt cx="150791" cy="393034"/>
            </a:xfrm>
            <a:solidFill>
              <a:srgbClr val="BEBEBE"/>
            </a:solidFill>
          </p:grpSpPr>
          <p:sp>
            <p:nvSpPr>
              <p:cNvPr id="2886" name="Abgerundetes Rechteck 2885"/>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87" name="Ellipse 2886"/>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88" name="Abgerundetes Rechteck 2887"/>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889" name="Gruppieren 2888"/>
              <p:cNvGrpSpPr/>
              <p:nvPr/>
            </p:nvGrpSpPr>
            <p:grpSpPr>
              <a:xfrm>
                <a:off x="1020701" y="1630991"/>
                <a:ext cx="63278" cy="137336"/>
                <a:chOff x="1018499" y="1630991"/>
                <a:chExt cx="63278" cy="137336"/>
              </a:xfrm>
              <a:grpFill/>
            </p:grpSpPr>
            <p:sp>
              <p:nvSpPr>
                <p:cNvPr id="2891" name="Abgerundetes Rechteck 2890"/>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92" name="Abgerundetes Rechteck 2891"/>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890" name="Abgerundetes Rechteck 2889"/>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70" name="Gruppieren 2469"/>
            <p:cNvGrpSpPr/>
            <p:nvPr/>
          </p:nvGrpSpPr>
          <p:grpSpPr>
            <a:xfrm>
              <a:off x="4477714" y="1901598"/>
              <a:ext cx="150791" cy="393034"/>
              <a:chOff x="976944" y="1375293"/>
              <a:chExt cx="150791" cy="393034"/>
            </a:xfrm>
            <a:solidFill>
              <a:srgbClr val="BEBEBE"/>
            </a:solidFill>
          </p:grpSpPr>
          <p:sp>
            <p:nvSpPr>
              <p:cNvPr id="2879" name="Abgerundetes Rechteck 2878"/>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80" name="Ellipse 2879"/>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81" name="Abgerundetes Rechteck 2880"/>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882" name="Gruppieren 2881"/>
              <p:cNvGrpSpPr/>
              <p:nvPr/>
            </p:nvGrpSpPr>
            <p:grpSpPr>
              <a:xfrm>
                <a:off x="1020701" y="1630991"/>
                <a:ext cx="63278" cy="137336"/>
                <a:chOff x="1018499" y="1630991"/>
                <a:chExt cx="63278" cy="137336"/>
              </a:xfrm>
              <a:grpFill/>
            </p:grpSpPr>
            <p:sp>
              <p:nvSpPr>
                <p:cNvPr id="2884" name="Abgerundetes Rechteck 2883"/>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85" name="Abgerundetes Rechteck 2884"/>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883" name="Abgerundetes Rechteck 2882"/>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71" name="Gruppieren 2470"/>
            <p:cNvGrpSpPr/>
            <p:nvPr/>
          </p:nvGrpSpPr>
          <p:grpSpPr>
            <a:xfrm>
              <a:off x="6074452" y="1358244"/>
              <a:ext cx="150791" cy="393034"/>
              <a:chOff x="976944" y="1375293"/>
              <a:chExt cx="150791" cy="393034"/>
            </a:xfrm>
            <a:solidFill>
              <a:srgbClr val="BEBEBE"/>
            </a:solidFill>
          </p:grpSpPr>
          <p:sp>
            <p:nvSpPr>
              <p:cNvPr id="2872" name="Abgerundetes Rechteck 2871"/>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73" name="Ellipse 2872"/>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74" name="Abgerundetes Rechteck 2873"/>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875" name="Gruppieren 2874"/>
              <p:cNvGrpSpPr/>
              <p:nvPr/>
            </p:nvGrpSpPr>
            <p:grpSpPr>
              <a:xfrm>
                <a:off x="1020701" y="1630991"/>
                <a:ext cx="63278" cy="137336"/>
                <a:chOff x="1018499" y="1630991"/>
                <a:chExt cx="63278" cy="137336"/>
              </a:xfrm>
              <a:grpFill/>
            </p:grpSpPr>
            <p:sp>
              <p:nvSpPr>
                <p:cNvPr id="2877" name="Abgerundetes Rechteck 2876"/>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78" name="Abgerundetes Rechteck 2877"/>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876" name="Abgerundetes Rechteck 2875"/>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72" name="Gruppieren 2471"/>
            <p:cNvGrpSpPr/>
            <p:nvPr/>
          </p:nvGrpSpPr>
          <p:grpSpPr>
            <a:xfrm>
              <a:off x="6477692" y="1683260"/>
              <a:ext cx="150791" cy="393034"/>
              <a:chOff x="976944" y="1375293"/>
              <a:chExt cx="150791" cy="393034"/>
            </a:xfrm>
            <a:solidFill>
              <a:srgbClr val="BEBEBE"/>
            </a:solidFill>
          </p:grpSpPr>
          <p:sp>
            <p:nvSpPr>
              <p:cNvPr id="2865" name="Abgerundetes Rechteck 2864"/>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66" name="Ellipse 2865"/>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67" name="Abgerundetes Rechteck 2866"/>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868" name="Gruppieren 2867"/>
              <p:cNvGrpSpPr/>
              <p:nvPr/>
            </p:nvGrpSpPr>
            <p:grpSpPr>
              <a:xfrm>
                <a:off x="1020701" y="1630991"/>
                <a:ext cx="63278" cy="137336"/>
                <a:chOff x="1018499" y="1630991"/>
                <a:chExt cx="63278" cy="137336"/>
              </a:xfrm>
              <a:grpFill/>
            </p:grpSpPr>
            <p:sp>
              <p:nvSpPr>
                <p:cNvPr id="2870" name="Abgerundetes Rechteck 2869"/>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71" name="Abgerundetes Rechteck 2870"/>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869" name="Abgerundetes Rechteck 2868"/>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73" name="Gruppieren 2472"/>
            <p:cNvGrpSpPr/>
            <p:nvPr/>
          </p:nvGrpSpPr>
          <p:grpSpPr>
            <a:xfrm>
              <a:off x="6080372" y="1899115"/>
              <a:ext cx="150791" cy="393034"/>
              <a:chOff x="976944" y="1375293"/>
              <a:chExt cx="150791" cy="393034"/>
            </a:xfrm>
            <a:solidFill>
              <a:srgbClr val="BEBEBE"/>
            </a:solidFill>
          </p:grpSpPr>
          <p:sp>
            <p:nvSpPr>
              <p:cNvPr id="2858" name="Abgerundetes Rechteck 2857"/>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59" name="Ellipse 2858"/>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60" name="Abgerundetes Rechteck 2859"/>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861" name="Gruppieren 2860"/>
              <p:cNvGrpSpPr/>
              <p:nvPr/>
            </p:nvGrpSpPr>
            <p:grpSpPr>
              <a:xfrm>
                <a:off x="1020701" y="1630991"/>
                <a:ext cx="63278" cy="137336"/>
                <a:chOff x="1018499" y="1630991"/>
                <a:chExt cx="63278" cy="137336"/>
              </a:xfrm>
              <a:grpFill/>
            </p:grpSpPr>
            <p:sp>
              <p:nvSpPr>
                <p:cNvPr id="2863" name="Abgerundetes Rechteck 2862"/>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64" name="Abgerundetes Rechteck 2863"/>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862" name="Abgerundetes Rechteck 2861"/>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74" name="Gruppieren 2473"/>
            <p:cNvGrpSpPr/>
            <p:nvPr/>
          </p:nvGrpSpPr>
          <p:grpSpPr>
            <a:xfrm>
              <a:off x="6310145" y="2086842"/>
              <a:ext cx="150791" cy="393034"/>
              <a:chOff x="976944" y="1375293"/>
              <a:chExt cx="150791" cy="393034"/>
            </a:xfrm>
            <a:solidFill>
              <a:srgbClr val="BEBEBE"/>
            </a:solidFill>
          </p:grpSpPr>
          <p:sp>
            <p:nvSpPr>
              <p:cNvPr id="2851" name="Abgerundetes Rechteck 2850"/>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52" name="Ellipse 2851"/>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53" name="Abgerundetes Rechteck 2852"/>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854" name="Gruppieren 2853"/>
              <p:cNvGrpSpPr/>
              <p:nvPr/>
            </p:nvGrpSpPr>
            <p:grpSpPr>
              <a:xfrm>
                <a:off x="1020701" y="1630991"/>
                <a:ext cx="63278" cy="137336"/>
                <a:chOff x="1018499" y="1630991"/>
                <a:chExt cx="63278" cy="137336"/>
              </a:xfrm>
              <a:grpFill/>
            </p:grpSpPr>
            <p:sp>
              <p:nvSpPr>
                <p:cNvPr id="2856" name="Abgerundetes Rechteck 2855"/>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57" name="Abgerundetes Rechteck 2856"/>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855" name="Abgerundetes Rechteck 2854"/>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75" name="Gruppieren 2474"/>
            <p:cNvGrpSpPr/>
            <p:nvPr/>
          </p:nvGrpSpPr>
          <p:grpSpPr>
            <a:xfrm>
              <a:off x="5128476" y="1930205"/>
              <a:ext cx="150791" cy="393034"/>
              <a:chOff x="976944" y="1375293"/>
              <a:chExt cx="150791" cy="393034"/>
            </a:xfrm>
            <a:solidFill>
              <a:srgbClr val="BEBEBE"/>
            </a:solidFill>
          </p:grpSpPr>
          <p:sp>
            <p:nvSpPr>
              <p:cNvPr id="2844" name="Abgerundetes Rechteck 2843"/>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45" name="Ellipse 2844"/>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46" name="Abgerundetes Rechteck 2845"/>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847" name="Gruppieren 2846"/>
              <p:cNvGrpSpPr/>
              <p:nvPr/>
            </p:nvGrpSpPr>
            <p:grpSpPr>
              <a:xfrm>
                <a:off x="1020701" y="1630991"/>
                <a:ext cx="63278" cy="137336"/>
                <a:chOff x="1018499" y="1630991"/>
                <a:chExt cx="63278" cy="137336"/>
              </a:xfrm>
              <a:grpFill/>
            </p:grpSpPr>
            <p:sp>
              <p:nvSpPr>
                <p:cNvPr id="2849" name="Abgerundetes Rechteck 2848"/>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50" name="Abgerundetes Rechteck 2849"/>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848" name="Abgerundetes Rechteck 2847"/>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76" name="Gruppieren 2475"/>
            <p:cNvGrpSpPr/>
            <p:nvPr/>
          </p:nvGrpSpPr>
          <p:grpSpPr>
            <a:xfrm>
              <a:off x="6457426" y="3742716"/>
              <a:ext cx="150791" cy="393034"/>
              <a:chOff x="976944" y="1375293"/>
              <a:chExt cx="150791" cy="393034"/>
            </a:xfrm>
            <a:solidFill>
              <a:srgbClr val="BEBEBE"/>
            </a:solidFill>
          </p:grpSpPr>
          <p:sp>
            <p:nvSpPr>
              <p:cNvPr id="2837" name="Abgerundetes Rechteck 2836"/>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38" name="Ellipse 2837"/>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39" name="Abgerundetes Rechteck 2838"/>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840" name="Gruppieren 2839"/>
              <p:cNvGrpSpPr/>
              <p:nvPr/>
            </p:nvGrpSpPr>
            <p:grpSpPr>
              <a:xfrm>
                <a:off x="1020701" y="1630991"/>
                <a:ext cx="63278" cy="137336"/>
                <a:chOff x="1018499" y="1630991"/>
                <a:chExt cx="63278" cy="137336"/>
              </a:xfrm>
              <a:grpFill/>
            </p:grpSpPr>
            <p:sp>
              <p:nvSpPr>
                <p:cNvPr id="2842" name="Abgerundetes Rechteck 2841"/>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43" name="Abgerundetes Rechteck 2842"/>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841" name="Abgerundetes Rechteck 2840"/>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77" name="Gruppieren 2476"/>
            <p:cNvGrpSpPr/>
            <p:nvPr/>
          </p:nvGrpSpPr>
          <p:grpSpPr>
            <a:xfrm>
              <a:off x="6034853" y="3769105"/>
              <a:ext cx="150791" cy="393034"/>
              <a:chOff x="976944" y="1375293"/>
              <a:chExt cx="150791" cy="393034"/>
            </a:xfrm>
            <a:solidFill>
              <a:srgbClr val="BEBEBE"/>
            </a:solidFill>
          </p:grpSpPr>
          <p:sp>
            <p:nvSpPr>
              <p:cNvPr id="2830" name="Abgerundetes Rechteck 2829"/>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31" name="Ellipse 2830"/>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32" name="Abgerundetes Rechteck 2831"/>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833" name="Gruppieren 2832"/>
              <p:cNvGrpSpPr/>
              <p:nvPr/>
            </p:nvGrpSpPr>
            <p:grpSpPr>
              <a:xfrm>
                <a:off x="1020701" y="1630991"/>
                <a:ext cx="63278" cy="137336"/>
                <a:chOff x="1018499" y="1630991"/>
                <a:chExt cx="63278" cy="137336"/>
              </a:xfrm>
              <a:grpFill/>
            </p:grpSpPr>
            <p:sp>
              <p:nvSpPr>
                <p:cNvPr id="2835" name="Abgerundetes Rechteck 2834"/>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36" name="Abgerundetes Rechteck 2835"/>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834" name="Abgerundetes Rechteck 2833"/>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78" name="Gruppieren 2477"/>
            <p:cNvGrpSpPr/>
            <p:nvPr/>
          </p:nvGrpSpPr>
          <p:grpSpPr>
            <a:xfrm>
              <a:off x="5078711" y="3481472"/>
              <a:ext cx="150791" cy="393034"/>
              <a:chOff x="976944" y="1375293"/>
              <a:chExt cx="150791" cy="393034"/>
            </a:xfrm>
            <a:solidFill>
              <a:srgbClr val="BEBEBE"/>
            </a:solidFill>
          </p:grpSpPr>
          <p:sp>
            <p:nvSpPr>
              <p:cNvPr id="2823" name="Abgerundetes Rechteck 2822"/>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24" name="Ellipse 2823"/>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25" name="Abgerundetes Rechteck 2824"/>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826" name="Gruppieren 2825"/>
              <p:cNvGrpSpPr/>
              <p:nvPr/>
            </p:nvGrpSpPr>
            <p:grpSpPr>
              <a:xfrm>
                <a:off x="1020701" y="1630991"/>
                <a:ext cx="63278" cy="137336"/>
                <a:chOff x="1018499" y="1630991"/>
                <a:chExt cx="63278" cy="137336"/>
              </a:xfrm>
              <a:grpFill/>
            </p:grpSpPr>
            <p:sp>
              <p:nvSpPr>
                <p:cNvPr id="2828" name="Abgerundetes Rechteck 2827"/>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29" name="Abgerundetes Rechteck 2828"/>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827" name="Abgerundetes Rechteck 2826"/>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79" name="Gruppieren 2478"/>
            <p:cNvGrpSpPr/>
            <p:nvPr/>
          </p:nvGrpSpPr>
          <p:grpSpPr>
            <a:xfrm>
              <a:off x="5312525" y="3575911"/>
              <a:ext cx="150791" cy="393034"/>
              <a:chOff x="976944" y="1375293"/>
              <a:chExt cx="150791" cy="393034"/>
            </a:xfrm>
            <a:solidFill>
              <a:srgbClr val="BEBEBE"/>
            </a:solidFill>
          </p:grpSpPr>
          <p:sp>
            <p:nvSpPr>
              <p:cNvPr id="2816" name="Abgerundetes Rechteck 2815"/>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17" name="Ellipse 2816"/>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18" name="Abgerundetes Rechteck 2817"/>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819" name="Gruppieren 2818"/>
              <p:cNvGrpSpPr/>
              <p:nvPr/>
            </p:nvGrpSpPr>
            <p:grpSpPr>
              <a:xfrm>
                <a:off x="1020701" y="1630991"/>
                <a:ext cx="63278" cy="137336"/>
                <a:chOff x="1018499" y="1630991"/>
                <a:chExt cx="63278" cy="137336"/>
              </a:xfrm>
              <a:grpFill/>
            </p:grpSpPr>
            <p:sp>
              <p:nvSpPr>
                <p:cNvPr id="2821" name="Abgerundetes Rechteck 2820"/>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22" name="Abgerundetes Rechteck 2821"/>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820" name="Abgerundetes Rechteck 2819"/>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80" name="Gruppieren 2479"/>
            <p:cNvGrpSpPr/>
            <p:nvPr/>
          </p:nvGrpSpPr>
          <p:grpSpPr>
            <a:xfrm>
              <a:off x="5660907" y="3652063"/>
              <a:ext cx="150791" cy="393034"/>
              <a:chOff x="976944" y="1375293"/>
              <a:chExt cx="150791" cy="393034"/>
            </a:xfrm>
            <a:solidFill>
              <a:srgbClr val="BEBEBE"/>
            </a:solidFill>
          </p:grpSpPr>
          <p:sp>
            <p:nvSpPr>
              <p:cNvPr id="2809" name="Abgerundetes Rechteck 2808"/>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10" name="Ellipse 2809"/>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11" name="Abgerundetes Rechteck 2810"/>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812" name="Gruppieren 2811"/>
              <p:cNvGrpSpPr/>
              <p:nvPr/>
            </p:nvGrpSpPr>
            <p:grpSpPr>
              <a:xfrm>
                <a:off x="1020701" y="1630991"/>
                <a:ext cx="63278" cy="137336"/>
                <a:chOff x="1018499" y="1630991"/>
                <a:chExt cx="63278" cy="137336"/>
              </a:xfrm>
              <a:grpFill/>
            </p:grpSpPr>
            <p:sp>
              <p:nvSpPr>
                <p:cNvPr id="2814" name="Abgerundetes Rechteck 2813"/>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15" name="Abgerundetes Rechteck 2814"/>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813" name="Abgerundetes Rechteck 2812"/>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81" name="Gruppieren 2480"/>
            <p:cNvGrpSpPr/>
            <p:nvPr/>
          </p:nvGrpSpPr>
          <p:grpSpPr>
            <a:xfrm>
              <a:off x="3985926" y="2196945"/>
              <a:ext cx="218112" cy="568507"/>
              <a:chOff x="-425986" y="1487732"/>
              <a:chExt cx="218112" cy="568507"/>
            </a:xfrm>
            <a:solidFill>
              <a:srgbClr val="BEBEBE"/>
            </a:solidFill>
          </p:grpSpPr>
          <p:sp>
            <p:nvSpPr>
              <p:cNvPr id="2802" name="Ellipse 2801"/>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03" name="Abgerundetes Rechteck 2802"/>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804" name="Gruppieren 2803"/>
              <p:cNvGrpSpPr/>
              <p:nvPr/>
            </p:nvGrpSpPr>
            <p:grpSpPr>
              <a:xfrm>
                <a:off x="-362694" y="1857588"/>
                <a:ext cx="91529" cy="198651"/>
                <a:chOff x="1249411" y="1900091"/>
                <a:chExt cx="91529" cy="198651"/>
              </a:xfrm>
              <a:grpFill/>
            </p:grpSpPr>
            <p:sp>
              <p:nvSpPr>
                <p:cNvPr id="2807" name="Abgerundetes Rechteck 2806"/>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08" name="Abgerundetes Rechteck 2807"/>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805" name="Abgerundetes Rechteck 2804"/>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06" name="Abgerundetes Rechteck 2805"/>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82" name="Gruppieren 2481"/>
            <p:cNvGrpSpPr/>
            <p:nvPr/>
          </p:nvGrpSpPr>
          <p:grpSpPr>
            <a:xfrm>
              <a:off x="4327011" y="2350132"/>
              <a:ext cx="218112" cy="568507"/>
              <a:chOff x="-425986" y="1487732"/>
              <a:chExt cx="218112" cy="568507"/>
            </a:xfrm>
            <a:solidFill>
              <a:srgbClr val="BEBEBE"/>
            </a:solidFill>
          </p:grpSpPr>
          <p:sp>
            <p:nvSpPr>
              <p:cNvPr id="2795" name="Ellipse 2794"/>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796" name="Abgerundetes Rechteck 2795"/>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797" name="Gruppieren 2796"/>
              <p:cNvGrpSpPr/>
              <p:nvPr/>
            </p:nvGrpSpPr>
            <p:grpSpPr>
              <a:xfrm>
                <a:off x="-362694" y="1857588"/>
                <a:ext cx="91529" cy="198651"/>
                <a:chOff x="1249411" y="1900091"/>
                <a:chExt cx="91529" cy="198651"/>
              </a:xfrm>
              <a:grpFill/>
            </p:grpSpPr>
            <p:sp>
              <p:nvSpPr>
                <p:cNvPr id="2800" name="Abgerundetes Rechteck 2799"/>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801" name="Abgerundetes Rechteck 2800"/>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798" name="Abgerundetes Rechteck 2797"/>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799" name="Abgerundetes Rechteck 2798"/>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83" name="Gruppieren 2482"/>
            <p:cNvGrpSpPr/>
            <p:nvPr/>
          </p:nvGrpSpPr>
          <p:grpSpPr>
            <a:xfrm>
              <a:off x="5317550" y="2433163"/>
              <a:ext cx="218112" cy="568507"/>
              <a:chOff x="-425986" y="1487732"/>
              <a:chExt cx="218112" cy="568507"/>
            </a:xfrm>
            <a:solidFill>
              <a:srgbClr val="BEBEBE"/>
            </a:solidFill>
          </p:grpSpPr>
          <p:sp>
            <p:nvSpPr>
              <p:cNvPr id="2788" name="Ellipse 2787"/>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789" name="Abgerundetes Rechteck 2788"/>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790" name="Gruppieren 2789"/>
              <p:cNvGrpSpPr/>
              <p:nvPr/>
            </p:nvGrpSpPr>
            <p:grpSpPr>
              <a:xfrm>
                <a:off x="-362694" y="1857588"/>
                <a:ext cx="91529" cy="198651"/>
                <a:chOff x="1249411" y="1900091"/>
                <a:chExt cx="91529" cy="198651"/>
              </a:xfrm>
              <a:grpFill/>
            </p:grpSpPr>
            <p:sp>
              <p:nvSpPr>
                <p:cNvPr id="2793" name="Abgerundetes Rechteck 2792"/>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794" name="Abgerundetes Rechteck 2793"/>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791" name="Abgerundetes Rechteck 2790"/>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792" name="Abgerundetes Rechteck 2791"/>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84" name="Gruppieren 2483"/>
            <p:cNvGrpSpPr/>
            <p:nvPr/>
          </p:nvGrpSpPr>
          <p:grpSpPr>
            <a:xfrm>
              <a:off x="5630438" y="1972427"/>
              <a:ext cx="218112" cy="568507"/>
              <a:chOff x="-425986" y="1487732"/>
              <a:chExt cx="218112" cy="568507"/>
            </a:xfrm>
            <a:solidFill>
              <a:srgbClr val="BEBEBE"/>
            </a:solidFill>
          </p:grpSpPr>
          <p:sp>
            <p:nvSpPr>
              <p:cNvPr id="2781" name="Ellipse 2780"/>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782" name="Abgerundetes Rechteck 2781"/>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783" name="Gruppieren 2782"/>
              <p:cNvGrpSpPr/>
              <p:nvPr/>
            </p:nvGrpSpPr>
            <p:grpSpPr>
              <a:xfrm>
                <a:off x="-362694" y="1857588"/>
                <a:ext cx="91529" cy="198651"/>
                <a:chOff x="1249411" y="1900091"/>
                <a:chExt cx="91529" cy="198651"/>
              </a:xfrm>
              <a:grpFill/>
            </p:grpSpPr>
            <p:sp>
              <p:nvSpPr>
                <p:cNvPr id="2786" name="Abgerundetes Rechteck 2785"/>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787" name="Abgerundetes Rechteck 2786"/>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784" name="Abgerundetes Rechteck 2783"/>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785" name="Abgerundetes Rechteck 2784"/>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85" name="Gruppieren 2484"/>
            <p:cNvGrpSpPr/>
            <p:nvPr/>
          </p:nvGrpSpPr>
          <p:grpSpPr>
            <a:xfrm>
              <a:off x="5683877" y="2644455"/>
              <a:ext cx="218112" cy="568507"/>
              <a:chOff x="-425986" y="1487732"/>
              <a:chExt cx="218112" cy="568507"/>
            </a:xfrm>
            <a:solidFill>
              <a:srgbClr val="BEBEBE"/>
            </a:solidFill>
          </p:grpSpPr>
          <p:sp>
            <p:nvSpPr>
              <p:cNvPr id="2774" name="Ellipse 2773"/>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775" name="Abgerundetes Rechteck 2774"/>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776" name="Gruppieren 2775"/>
              <p:cNvGrpSpPr/>
              <p:nvPr/>
            </p:nvGrpSpPr>
            <p:grpSpPr>
              <a:xfrm>
                <a:off x="-362694" y="1857588"/>
                <a:ext cx="91529" cy="198651"/>
                <a:chOff x="1249411" y="1900091"/>
                <a:chExt cx="91529" cy="198651"/>
              </a:xfrm>
              <a:grpFill/>
            </p:grpSpPr>
            <p:sp>
              <p:nvSpPr>
                <p:cNvPr id="2779" name="Abgerundetes Rechteck 2778"/>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780" name="Abgerundetes Rechteck 2779"/>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777" name="Abgerundetes Rechteck 2776"/>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778" name="Abgerundetes Rechteck 2777"/>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86" name="Gruppieren 2485"/>
            <p:cNvGrpSpPr/>
            <p:nvPr/>
          </p:nvGrpSpPr>
          <p:grpSpPr>
            <a:xfrm>
              <a:off x="6213903" y="3312818"/>
              <a:ext cx="218112" cy="568507"/>
              <a:chOff x="-425986" y="1487732"/>
              <a:chExt cx="218112" cy="568507"/>
            </a:xfrm>
            <a:solidFill>
              <a:srgbClr val="BEBEBE"/>
            </a:solidFill>
          </p:grpSpPr>
          <p:sp>
            <p:nvSpPr>
              <p:cNvPr id="2767" name="Ellipse 2766"/>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768" name="Abgerundetes Rechteck 2767"/>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769" name="Gruppieren 2768"/>
              <p:cNvGrpSpPr/>
              <p:nvPr/>
            </p:nvGrpSpPr>
            <p:grpSpPr>
              <a:xfrm>
                <a:off x="-362694" y="1857588"/>
                <a:ext cx="91529" cy="198651"/>
                <a:chOff x="1249411" y="1900091"/>
                <a:chExt cx="91529" cy="198651"/>
              </a:xfrm>
              <a:grpFill/>
            </p:grpSpPr>
            <p:sp>
              <p:nvSpPr>
                <p:cNvPr id="2772" name="Abgerundetes Rechteck 2771"/>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773" name="Abgerundetes Rechteck 2772"/>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770" name="Abgerundetes Rechteck 2769"/>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771" name="Abgerundetes Rechteck 2770"/>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87" name="Gruppieren 2486"/>
            <p:cNvGrpSpPr/>
            <p:nvPr/>
          </p:nvGrpSpPr>
          <p:grpSpPr>
            <a:xfrm>
              <a:off x="5878699" y="3136645"/>
              <a:ext cx="218112" cy="568507"/>
              <a:chOff x="-425986" y="1487732"/>
              <a:chExt cx="218112" cy="568507"/>
            </a:xfrm>
            <a:solidFill>
              <a:srgbClr val="BEBEBE"/>
            </a:solidFill>
          </p:grpSpPr>
          <p:sp>
            <p:nvSpPr>
              <p:cNvPr id="2760" name="Ellipse 2759"/>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761" name="Abgerundetes Rechteck 2760"/>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762" name="Gruppieren 2761"/>
              <p:cNvGrpSpPr/>
              <p:nvPr/>
            </p:nvGrpSpPr>
            <p:grpSpPr>
              <a:xfrm>
                <a:off x="-362694" y="1857588"/>
                <a:ext cx="91529" cy="198651"/>
                <a:chOff x="1249411" y="1900091"/>
                <a:chExt cx="91529" cy="198651"/>
              </a:xfrm>
              <a:grpFill/>
            </p:grpSpPr>
            <p:sp>
              <p:nvSpPr>
                <p:cNvPr id="2765" name="Abgerundetes Rechteck 2764"/>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766" name="Abgerundetes Rechteck 2765"/>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763" name="Abgerundetes Rechteck 2762"/>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764" name="Abgerundetes Rechteck 2763"/>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88" name="Gruppieren 2487"/>
            <p:cNvGrpSpPr/>
            <p:nvPr/>
          </p:nvGrpSpPr>
          <p:grpSpPr>
            <a:xfrm>
              <a:off x="4998761" y="2819142"/>
              <a:ext cx="218112" cy="568507"/>
              <a:chOff x="-425986" y="1487732"/>
              <a:chExt cx="218112" cy="568507"/>
            </a:xfrm>
            <a:solidFill>
              <a:srgbClr val="BEBEBE"/>
            </a:solidFill>
          </p:grpSpPr>
          <p:sp>
            <p:nvSpPr>
              <p:cNvPr id="2753" name="Ellipse 2752"/>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754" name="Abgerundetes Rechteck 2753"/>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755" name="Gruppieren 2754"/>
              <p:cNvGrpSpPr/>
              <p:nvPr/>
            </p:nvGrpSpPr>
            <p:grpSpPr>
              <a:xfrm>
                <a:off x="-362694" y="1857588"/>
                <a:ext cx="91529" cy="198651"/>
                <a:chOff x="1249411" y="1900091"/>
                <a:chExt cx="91529" cy="198651"/>
              </a:xfrm>
              <a:grpFill/>
            </p:grpSpPr>
            <p:sp>
              <p:nvSpPr>
                <p:cNvPr id="2758" name="Abgerundetes Rechteck 2757"/>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759" name="Abgerundetes Rechteck 2758"/>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756" name="Abgerundetes Rechteck 2755"/>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757" name="Abgerundetes Rechteck 2756"/>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89" name="Gruppieren 2488"/>
            <p:cNvGrpSpPr/>
            <p:nvPr/>
          </p:nvGrpSpPr>
          <p:grpSpPr>
            <a:xfrm>
              <a:off x="4073220" y="2927757"/>
              <a:ext cx="218112" cy="568507"/>
              <a:chOff x="-425986" y="1487732"/>
              <a:chExt cx="218112" cy="568507"/>
            </a:xfrm>
            <a:solidFill>
              <a:srgbClr val="BEBEBE"/>
            </a:solidFill>
          </p:grpSpPr>
          <p:sp>
            <p:nvSpPr>
              <p:cNvPr id="2746" name="Ellipse 2745"/>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747" name="Abgerundetes Rechteck 2746"/>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748" name="Gruppieren 2747"/>
              <p:cNvGrpSpPr/>
              <p:nvPr/>
            </p:nvGrpSpPr>
            <p:grpSpPr>
              <a:xfrm>
                <a:off x="-362694" y="1857588"/>
                <a:ext cx="91529" cy="198651"/>
                <a:chOff x="1249411" y="1900091"/>
                <a:chExt cx="91529" cy="198651"/>
              </a:xfrm>
              <a:grpFill/>
            </p:grpSpPr>
            <p:sp>
              <p:nvSpPr>
                <p:cNvPr id="2751" name="Abgerundetes Rechteck 2750"/>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752" name="Abgerundetes Rechteck 2751"/>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749" name="Abgerundetes Rechteck 2748"/>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750" name="Abgerundetes Rechteck 2749"/>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90" name="Gruppieren 2489"/>
            <p:cNvGrpSpPr/>
            <p:nvPr/>
          </p:nvGrpSpPr>
          <p:grpSpPr>
            <a:xfrm>
              <a:off x="3818950" y="3389441"/>
              <a:ext cx="218112" cy="568507"/>
              <a:chOff x="-425986" y="1487732"/>
              <a:chExt cx="218112" cy="568507"/>
            </a:xfrm>
            <a:solidFill>
              <a:srgbClr val="BEBEBE"/>
            </a:solidFill>
          </p:grpSpPr>
          <p:sp>
            <p:nvSpPr>
              <p:cNvPr id="2739" name="Ellipse 2738"/>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740" name="Abgerundetes Rechteck 2739"/>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741" name="Gruppieren 2740"/>
              <p:cNvGrpSpPr/>
              <p:nvPr/>
            </p:nvGrpSpPr>
            <p:grpSpPr>
              <a:xfrm>
                <a:off x="-362694" y="1857588"/>
                <a:ext cx="91529" cy="198651"/>
                <a:chOff x="1249411" y="1900091"/>
                <a:chExt cx="91529" cy="198651"/>
              </a:xfrm>
              <a:grpFill/>
            </p:grpSpPr>
            <p:sp>
              <p:nvSpPr>
                <p:cNvPr id="2744" name="Abgerundetes Rechteck 2743"/>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745" name="Abgerundetes Rechteck 2744"/>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742" name="Abgerundetes Rechteck 2741"/>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743" name="Abgerundetes Rechteck 2742"/>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91" name="Gruppieren 2490"/>
            <p:cNvGrpSpPr/>
            <p:nvPr/>
          </p:nvGrpSpPr>
          <p:grpSpPr>
            <a:xfrm>
              <a:off x="4246946" y="3387558"/>
              <a:ext cx="218112" cy="568507"/>
              <a:chOff x="-425986" y="1487732"/>
              <a:chExt cx="218112" cy="568507"/>
            </a:xfrm>
            <a:solidFill>
              <a:srgbClr val="BEBEBE"/>
            </a:solidFill>
          </p:grpSpPr>
          <p:sp>
            <p:nvSpPr>
              <p:cNvPr id="2732" name="Ellipse 2731"/>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733" name="Abgerundetes Rechteck 2732"/>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734" name="Gruppieren 2733"/>
              <p:cNvGrpSpPr/>
              <p:nvPr/>
            </p:nvGrpSpPr>
            <p:grpSpPr>
              <a:xfrm>
                <a:off x="-362694" y="1857588"/>
                <a:ext cx="91529" cy="198651"/>
                <a:chOff x="1249411" y="1900091"/>
                <a:chExt cx="91529" cy="198651"/>
              </a:xfrm>
              <a:grpFill/>
            </p:grpSpPr>
            <p:sp>
              <p:nvSpPr>
                <p:cNvPr id="2737" name="Abgerundetes Rechteck 2736"/>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738" name="Abgerundetes Rechteck 2737"/>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735" name="Abgerundetes Rechteck 2734"/>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736" name="Abgerundetes Rechteck 2735"/>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92" name="Gruppieren 2491"/>
            <p:cNvGrpSpPr/>
            <p:nvPr/>
          </p:nvGrpSpPr>
          <p:grpSpPr>
            <a:xfrm>
              <a:off x="4038337" y="3808082"/>
              <a:ext cx="218112" cy="568507"/>
              <a:chOff x="-425986" y="1487732"/>
              <a:chExt cx="218112" cy="568507"/>
            </a:xfrm>
            <a:solidFill>
              <a:srgbClr val="3366FF"/>
            </a:solidFill>
          </p:grpSpPr>
          <p:sp>
            <p:nvSpPr>
              <p:cNvPr id="2725" name="Ellipse 2724"/>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726" name="Abgerundetes Rechteck 2725"/>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2727" name="Gruppieren 2726"/>
              <p:cNvGrpSpPr/>
              <p:nvPr/>
            </p:nvGrpSpPr>
            <p:grpSpPr>
              <a:xfrm>
                <a:off x="-362694" y="1857588"/>
                <a:ext cx="91529" cy="198651"/>
                <a:chOff x="1249411" y="1900091"/>
                <a:chExt cx="91529" cy="198651"/>
              </a:xfrm>
              <a:grpFill/>
            </p:grpSpPr>
            <p:sp>
              <p:nvSpPr>
                <p:cNvPr id="2730" name="Abgerundetes Rechteck 2729"/>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731" name="Abgerundetes Rechteck 2730"/>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2728" name="Abgerundetes Rechteck 2727"/>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729" name="Abgerundetes Rechteck 2728"/>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93" name="Gruppieren 2492"/>
            <p:cNvGrpSpPr/>
            <p:nvPr/>
          </p:nvGrpSpPr>
          <p:grpSpPr>
            <a:xfrm>
              <a:off x="5365775" y="4070676"/>
              <a:ext cx="218112" cy="568507"/>
              <a:chOff x="-425986" y="1487732"/>
              <a:chExt cx="218112" cy="568507"/>
            </a:xfrm>
            <a:solidFill>
              <a:srgbClr val="BEBEBE"/>
            </a:solidFill>
          </p:grpSpPr>
          <p:sp>
            <p:nvSpPr>
              <p:cNvPr id="2718" name="Ellipse 2717"/>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719" name="Abgerundetes Rechteck 2718"/>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720" name="Gruppieren 2719"/>
              <p:cNvGrpSpPr/>
              <p:nvPr/>
            </p:nvGrpSpPr>
            <p:grpSpPr>
              <a:xfrm>
                <a:off x="-362694" y="1857588"/>
                <a:ext cx="91529" cy="198651"/>
                <a:chOff x="1249411" y="1900091"/>
                <a:chExt cx="91529" cy="198651"/>
              </a:xfrm>
              <a:grpFill/>
            </p:grpSpPr>
            <p:sp>
              <p:nvSpPr>
                <p:cNvPr id="2723" name="Abgerundetes Rechteck 2722"/>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724" name="Abgerundetes Rechteck 2723"/>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721" name="Abgerundetes Rechteck 2720"/>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722" name="Abgerundetes Rechteck 2721"/>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94" name="Gruppieren 2493"/>
            <p:cNvGrpSpPr/>
            <p:nvPr/>
          </p:nvGrpSpPr>
          <p:grpSpPr>
            <a:xfrm>
              <a:off x="4802001" y="4312402"/>
              <a:ext cx="218112" cy="568507"/>
              <a:chOff x="-425986" y="1487732"/>
              <a:chExt cx="218112" cy="568507"/>
            </a:xfrm>
            <a:solidFill>
              <a:srgbClr val="3366FF"/>
            </a:solidFill>
          </p:grpSpPr>
          <p:sp>
            <p:nvSpPr>
              <p:cNvPr id="2711" name="Ellipse 2710"/>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712" name="Abgerundetes Rechteck 2711"/>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2713" name="Gruppieren 2712"/>
              <p:cNvGrpSpPr/>
              <p:nvPr/>
            </p:nvGrpSpPr>
            <p:grpSpPr>
              <a:xfrm>
                <a:off x="-362694" y="1857588"/>
                <a:ext cx="91529" cy="198651"/>
                <a:chOff x="1249411" y="1900091"/>
                <a:chExt cx="91529" cy="198651"/>
              </a:xfrm>
              <a:grpFill/>
            </p:grpSpPr>
            <p:sp>
              <p:nvSpPr>
                <p:cNvPr id="2716" name="Abgerundetes Rechteck 2715"/>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717" name="Abgerundetes Rechteck 2716"/>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2714" name="Abgerundetes Rechteck 2713"/>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715" name="Abgerundetes Rechteck 2714"/>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95" name="Gruppieren 2494"/>
            <p:cNvGrpSpPr/>
            <p:nvPr/>
          </p:nvGrpSpPr>
          <p:grpSpPr>
            <a:xfrm>
              <a:off x="4237041" y="4429347"/>
              <a:ext cx="218112" cy="568507"/>
              <a:chOff x="-425986" y="1487732"/>
              <a:chExt cx="218112" cy="568507"/>
            </a:xfrm>
            <a:solidFill>
              <a:srgbClr val="3366FF"/>
            </a:solidFill>
          </p:grpSpPr>
          <p:sp>
            <p:nvSpPr>
              <p:cNvPr id="2704" name="Ellipse 2703"/>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705" name="Abgerundetes Rechteck 2704"/>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2706" name="Gruppieren 2705"/>
              <p:cNvGrpSpPr/>
              <p:nvPr/>
            </p:nvGrpSpPr>
            <p:grpSpPr>
              <a:xfrm>
                <a:off x="-362694" y="1857588"/>
                <a:ext cx="91529" cy="198651"/>
                <a:chOff x="1249411" y="1900091"/>
                <a:chExt cx="91529" cy="198651"/>
              </a:xfrm>
              <a:grpFill/>
            </p:grpSpPr>
            <p:sp>
              <p:nvSpPr>
                <p:cNvPr id="2709" name="Abgerundetes Rechteck 2708"/>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710" name="Abgerundetes Rechteck 2709"/>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2707" name="Abgerundetes Rechteck 2706"/>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708" name="Abgerundetes Rechteck 2707"/>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96" name="Gruppieren 2495"/>
            <p:cNvGrpSpPr/>
            <p:nvPr/>
          </p:nvGrpSpPr>
          <p:grpSpPr>
            <a:xfrm>
              <a:off x="4070865" y="4978856"/>
              <a:ext cx="218112" cy="568507"/>
              <a:chOff x="-425986" y="1487732"/>
              <a:chExt cx="218112" cy="568507"/>
            </a:xfrm>
            <a:solidFill>
              <a:srgbClr val="BEBEBE"/>
            </a:solidFill>
          </p:grpSpPr>
          <p:sp>
            <p:nvSpPr>
              <p:cNvPr id="2697" name="Ellipse 2696"/>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698" name="Abgerundetes Rechteck 2697"/>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699" name="Gruppieren 2698"/>
              <p:cNvGrpSpPr/>
              <p:nvPr/>
            </p:nvGrpSpPr>
            <p:grpSpPr>
              <a:xfrm>
                <a:off x="-362694" y="1857588"/>
                <a:ext cx="91529" cy="198651"/>
                <a:chOff x="1249411" y="1900091"/>
                <a:chExt cx="91529" cy="198651"/>
              </a:xfrm>
              <a:grpFill/>
            </p:grpSpPr>
            <p:sp>
              <p:nvSpPr>
                <p:cNvPr id="2702" name="Abgerundetes Rechteck 2701"/>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703" name="Abgerundetes Rechteck 2702"/>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700" name="Abgerundetes Rechteck 2699"/>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701" name="Abgerundetes Rechteck 2700"/>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97" name="Gruppieren 2496"/>
            <p:cNvGrpSpPr/>
            <p:nvPr/>
          </p:nvGrpSpPr>
          <p:grpSpPr>
            <a:xfrm>
              <a:off x="3846488" y="5378906"/>
              <a:ext cx="218112" cy="568507"/>
              <a:chOff x="-425986" y="1487732"/>
              <a:chExt cx="218112" cy="568507"/>
            </a:xfrm>
            <a:solidFill>
              <a:srgbClr val="3366FF"/>
            </a:solidFill>
          </p:grpSpPr>
          <p:sp>
            <p:nvSpPr>
              <p:cNvPr id="2690" name="Ellipse 2689"/>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691" name="Abgerundetes Rechteck 2690"/>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2692" name="Gruppieren 2691"/>
              <p:cNvGrpSpPr/>
              <p:nvPr/>
            </p:nvGrpSpPr>
            <p:grpSpPr>
              <a:xfrm>
                <a:off x="-362694" y="1857588"/>
                <a:ext cx="91529" cy="198651"/>
                <a:chOff x="1249411" y="1900091"/>
                <a:chExt cx="91529" cy="198651"/>
              </a:xfrm>
              <a:grpFill/>
            </p:grpSpPr>
            <p:sp>
              <p:nvSpPr>
                <p:cNvPr id="2695" name="Abgerundetes Rechteck 2694"/>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696" name="Abgerundetes Rechteck 2695"/>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2693" name="Abgerundetes Rechteck 2692"/>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694" name="Abgerundetes Rechteck 2693"/>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98" name="Gruppieren 2497"/>
            <p:cNvGrpSpPr/>
            <p:nvPr/>
          </p:nvGrpSpPr>
          <p:grpSpPr>
            <a:xfrm>
              <a:off x="4410156" y="5132813"/>
              <a:ext cx="218112" cy="568507"/>
              <a:chOff x="-425986" y="1487732"/>
              <a:chExt cx="218112" cy="568507"/>
            </a:xfrm>
            <a:solidFill>
              <a:srgbClr val="BEBEBE"/>
            </a:solidFill>
          </p:grpSpPr>
          <p:sp>
            <p:nvSpPr>
              <p:cNvPr id="2683" name="Ellipse 2682"/>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684" name="Abgerundetes Rechteck 2683"/>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685" name="Gruppieren 2684"/>
              <p:cNvGrpSpPr/>
              <p:nvPr/>
            </p:nvGrpSpPr>
            <p:grpSpPr>
              <a:xfrm>
                <a:off x="-362694" y="1857588"/>
                <a:ext cx="91529" cy="198651"/>
                <a:chOff x="1249411" y="1900091"/>
                <a:chExt cx="91529" cy="198651"/>
              </a:xfrm>
              <a:grpFill/>
            </p:grpSpPr>
            <p:sp>
              <p:nvSpPr>
                <p:cNvPr id="2688" name="Abgerundetes Rechteck 2687"/>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689" name="Abgerundetes Rechteck 2688"/>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686" name="Abgerundetes Rechteck 2685"/>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687" name="Abgerundetes Rechteck 2686"/>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99" name="Gruppieren 2498"/>
            <p:cNvGrpSpPr/>
            <p:nvPr/>
          </p:nvGrpSpPr>
          <p:grpSpPr>
            <a:xfrm>
              <a:off x="4920860" y="4989204"/>
              <a:ext cx="218112" cy="568507"/>
              <a:chOff x="-425986" y="1487732"/>
              <a:chExt cx="218112" cy="568507"/>
            </a:xfrm>
            <a:solidFill>
              <a:srgbClr val="3366FF"/>
            </a:solidFill>
          </p:grpSpPr>
          <p:sp>
            <p:nvSpPr>
              <p:cNvPr id="2676" name="Ellipse 2675"/>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677" name="Abgerundetes Rechteck 2676"/>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2678" name="Gruppieren 2677"/>
              <p:cNvGrpSpPr/>
              <p:nvPr/>
            </p:nvGrpSpPr>
            <p:grpSpPr>
              <a:xfrm>
                <a:off x="-362694" y="1857588"/>
                <a:ext cx="91529" cy="198651"/>
                <a:chOff x="1249411" y="1900091"/>
                <a:chExt cx="91529" cy="198651"/>
              </a:xfrm>
              <a:grpFill/>
            </p:grpSpPr>
            <p:sp>
              <p:nvSpPr>
                <p:cNvPr id="2681" name="Abgerundetes Rechteck 2680"/>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682" name="Abgerundetes Rechteck 2681"/>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2679" name="Abgerundetes Rechteck 2678"/>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680" name="Abgerundetes Rechteck 2679"/>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2500" name="Gruppieren 2499"/>
            <p:cNvGrpSpPr/>
            <p:nvPr/>
          </p:nvGrpSpPr>
          <p:grpSpPr>
            <a:xfrm>
              <a:off x="4156181" y="5713725"/>
              <a:ext cx="218112" cy="568507"/>
              <a:chOff x="-425986" y="1487732"/>
              <a:chExt cx="218112" cy="568507"/>
            </a:xfrm>
            <a:solidFill>
              <a:srgbClr val="BEBEBE"/>
            </a:solidFill>
          </p:grpSpPr>
          <p:sp>
            <p:nvSpPr>
              <p:cNvPr id="2669" name="Ellipse 2668"/>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670" name="Abgerundetes Rechteck 2669"/>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671" name="Gruppieren 2670"/>
              <p:cNvGrpSpPr/>
              <p:nvPr/>
            </p:nvGrpSpPr>
            <p:grpSpPr>
              <a:xfrm>
                <a:off x="-362694" y="1857588"/>
                <a:ext cx="91529" cy="198651"/>
                <a:chOff x="1249411" y="1900091"/>
                <a:chExt cx="91529" cy="198651"/>
              </a:xfrm>
              <a:grpFill/>
            </p:grpSpPr>
            <p:sp>
              <p:nvSpPr>
                <p:cNvPr id="2674" name="Abgerundetes Rechteck 2673"/>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675" name="Abgerundetes Rechteck 2674"/>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672" name="Abgerundetes Rechteck 2671"/>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673" name="Abgerundetes Rechteck 2672"/>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501" name="Gruppieren 2500"/>
            <p:cNvGrpSpPr/>
            <p:nvPr/>
          </p:nvGrpSpPr>
          <p:grpSpPr>
            <a:xfrm>
              <a:off x="5400344" y="5219334"/>
              <a:ext cx="218112" cy="568507"/>
              <a:chOff x="-425986" y="1487732"/>
              <a:chExt cx="218112" cy="568507"/>
            </a:xfrm>
            <a:solidFill>
              <a:srgbClr val="BEBEBE"/>
            </a:solidFill>
          </p:grpSpPr>
          <p:sp>
            <p:nvSpPr>
              <p:cNvPr id="2662" name="Ellipse 2661"/>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663" name="Abgerundetes Rechteck 2662"/>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664" name="Gruppieren 2663"/>
              <p:cNvGrpSpPr/>
              <p:nvPr/>
            </p:nvGrpSpPr>
            <p:grpSpPr>
              <a:xfrm>
                <a:off x="-362694" y="1857588"/>
                <a:ext cx="91529" cy="198651"/>
                <a:chOff x="1249411" y="1900091"/>
                <a:chExt cx="91529" cy="198651"/>
              </a:xfrm>
              <a:grpFill/>
            </p:grpSpPr>
            <p:sp>
              <p:nvSpPr>
                <p:cNvPr id="2667" name="Abgerundetes Rechteck 2666"/>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668" name="Abgerundetes Rechteck 2667"/>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665" name="Abgerundetes Rechteck 2664"/>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666" name="Abgerundetes Rechteck 2665"/>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502" name="Gruppieren 2501"/>
            <p:cNvGrpSpPr/>
            <p:nvPr/>
          </p:nvGrpSpPr>
          <p:grpSpPr>
            <a:xfrm>
              <a:off x="5994783" y="5032856"/>
              <a:ext cx="218112" cy="568507"/>
              <a:chOff x="-425986" y="1487732"/>
              <a:chExt cx="218112" cy="568507"/>
            </a:xfrm>
            <a:solidFill>
              <a:srgbClr val="3366FF"/>
            </a:solidFill>
          </p:grpSpPr>
          <p:sp>
            <p:nvSpPr>
              <p:cNvPr id="2655" name="Ellipse 2654"/>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656" name="Abgerundetes Rechteck 2655"/>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2657" name="Gruppieren 2656"/>
              <p:cNvGrpSpPr/>
              <p:nvPr/>
            </p:nvGrpSpPr>
            <p:grpSpPr>
              <a:xfrm>
                <a:off x="-362694" y="1857588"/>
                <a:ext cx="91529" cy="198651"/>
                <a:chOff x="1249411" y="1900091"/>
                <a:chExt cx="91529" cy="198651"/>
              </a:xfrm>
              <a:grpFill/>
            </p:grpSpPr>
            <p:sp>
              <p:nvSpPr>
                <p:cNvPr id="2660" name="Abgerundetes Rechteck 2659"/>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661" name="Abgerundetes Rechteck 2660"/>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2658" name="Abgerundetes Rechteck 2657"/>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659" name="Abgerundetes Rechteck 2658"/>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2503" name="Gruppieren 2502"/>
            <p:cNvGrpSpPr/>
            <p:nvPr/>
          </p:nvGrpSpPr>
          <p:grpSpPr>
            <a:xfrm>
              <a:off x="5712471" y="4756748"/>
              <a:ext cx="218112" cy="568507"/>
              <a:chOff x="-425986" y="1487732"/>
              <a:chExt cx="218112" cy="568507"/>
            </a:xfrm>
            <a:solidFill>
              <a:srgbClr val="BEBEBE"/>
            </a:solidFill>
          </p:grpSpPr>
          <p:sp>
            <p:nvSpPr>
              <p:cNvPr id="2648" name="Ellipse 2647"/>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649" name="Abgerundetes Rechteck 2648"/>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650" name="Gruppieren 2649"/>
              <p:cNvGrpSpPr/>
              <p:nvPr/>
            </p:nvGrpSpPr>
            <p:grpSpPr>
              <a:xfrm>
                <a:off x="-362694" y="1857588"/>
                <a:ext cx="91529" cy="198651"/>
                <a:chOff x="1249411" y="1900091"/>
                <a:chExt cx="91529" cy="198651"/>
              </a:xfrm>
              <a:grpFill/>
            </p:grpSpPr>
            <p:sp>
              <p:nvSpPr>
                <p:cNvPr id="2653" name="Abgerundetes Rechteck 2652"/>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654" name="Abgerundetes Rechteck 2653"/>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651" name="Abgerundetes Rechteck 2650"/>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652" name="Abgerundetes Rechteck 2651"/>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504" name="Gruppieren 2503"/>
            <p:cNvGrpSpPr/>
            <p:nvPr/>
          </p:nvGrpSpPr>
          <p:grpSpPr>
            <a:xfrm>
              <a:off x="5956584" y="5730300"/>
              <a:ext cx="218112" cy="568507"/>
              <a:chOff x="-425986" y="1487732"/>
              <a:chExt cx="218112" cy="568507"/>
            </a:xfrm>
            <a:solidFill>
              <a:srgbClr val="BEBEBE"/>
            </a:solidFill>
          </p:grpSpPr>
          <p:sp>
            <p:nvSpPr>
              <p:cNvPr id="2641" name="Ellipse 2640"/>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642" name="Abgerundetes Rechteck 2641"/>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643" name="Gruppieren 2642"/>
              <p:cNvGrpSpPr/>
              <p:nvPr/>
            </p:nvGrpSpPr>
            <p:grpSpPr>
              <a:xfrm>
                <a:off x="-362694" y="1857588"/>
                <a:ext cx="91529" cy="198651"/>
                <a:chOff x="1249411" y="1900091"/>
                <a:chExt cx="91529" cy="198651"/>
              </a:xfrm>
              <a:grpFill/>
            </p:grpSpPr>
            <p:sp>
              <p:nvSpPr>
                <p:cNvPr id="2646" name="Abgerundetes Rechteck 2645"/>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647" name="Abgerundetes Rechteck 2646"/>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644" name="Abgerundetes Rechteck 2643"/>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645" name="Abgerundetes Rechteck 2644"/>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505" name="Gruppieren 2504"/>
            <p:cNvGrpSpPr/>
            <p:nvPr/>
          </p:nvGrpSpPr>
          <p:grpSpPr>
            <a:xfrm>
              <a:off x="6434705" y="5451588"/>
              <a:ext cx="218112" cy="568507"/>
              <a:chOff x="-425986" y="1487732"/>
              <a:chExt cx="218112" cy="568507"/>
            </a:xfrm>
            <a:solidFill>
              <a:srgbClr val="3366FF"/>
            </a:solidFill>
          </p:grpSpPr>
          <p:sp>
            <p:nvSpPr>
              <p:cNvPr id="2634" name="Ellipse 2633"/>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635" name="Abgerundetes Rechteck 2634"/>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2636" name="Gruppieren 2635"/>
              <p:cNvGrpSpPr/>
              <p:nvPr/>
            </p:nvGrpSpPr>
            <p:grpSpPr>
              <a:xfrm>
                <a:off x="-362694" y="1857588"/>
                <a:ext cx="91529" cy="198651"/>
                <a:chOff x="1249411" y="1900091"/>
                <a:chExt cx="91529" cy="198651"/>
              </a:xfrm>
              <a:grpFill/>
            </p:grpSpPr>
            <p:sp>
              <p:nvSpPr>
                <p:cNvPr id="2639" name="Abgerundetes Rechteck 2638"/>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640" name="Abgerundetes Rechteck 2639"/>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2637" name="Abgerundetes Rechteck 2636"/>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638" name="Abgerundetes Rechteck 2637"/>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2506" name="Gruppieren 2505"/>
            <p:cNvGrpSpPr/>
            <p:nvPr/>
          </p:nvGrpSpPr>
          <p:grpSpPr>
            <a:xfrm>
              <a:off x="5572463" y="5826512"/>
              <a:ext cx="218112" cy="568507"/>
              <a:chOff x="-425986" y="1487732"/>
              <a:chExt cx="218112" cy="568507"/>
            </a:xfrm>
            <a:solidFill>
              <a:srgbClr val="3366FF"/>
            </a:solidFill>
          </p:grpSpPr>
          <p:sp>
            <p:nvSpPr>
              <p:cNvPr id="2627" name="Ellipse 2626"/>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628" name="Abgerundetes Rechteck 2627"/>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2629" name="Gruppieren 2628"/>
              <p:cNvGrpSpPr/>
              <p:nvPr/>
            </p:nvGrpSpPr>
            <p:grpSpPr>
              <a:xfrm>
                <a:off x="-362694" y="1857588"/>
                <a:ext cx="91529" cy="198651"/>
                <a:chOff x="1249411" y="1900091"/>
                <a:chExt cx="91529" cy="198651"/>
              </a:xfrm>
              <a:grpFill/>
            </p:grpSpPr>
            <p:sp>
              <p:nvSpPr>
                <p:cNvPr id="2632" name="Abgerundetes Rechteck 2631"/>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633" name="Abgerundetes Rechteck 2632"/>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2630" name="Abgerundetes Rechteck 2629"/>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631" name="Abgerundetes Rechteck 2630"/>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2507" name="Gruppieren 2506"/>
            <p:cNvGrpSpPr/>
            <p:nvPr/>
          </p:nvGrpSpPr>
          <p:grpSpPr>
            <a:xfrm>
              <a:off x="5089526" y="5596541"/>
              <a:ext cx="218112" cy="568507"/>
              <a:chOff x="-425986" y="1487732"/>
              <a:chExt cx="218112" cy="568507"/>
            </a:xfrm>
            <a:solidFill>
              <a:srgbClr val="BEBEBE"/>
            </a:solidFill>
          </p:grpSpPr>
          <p:sp>
            <p:nvSpPr>
              <p:cNvPr id="2620" name="Ellipse 2619"/>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621" name="Abgerundetes Rechteck 2620"/>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622" name="Gruppieren 2621"/>
              <p:cNvGrpSpPr/>
              <p:nvPr/>
            </p:nvGrpSpPr>
            <p:grpSpPr>
              <a:xfrm>
                <a:off x="-362694" y="1857588"/>
                <a:ext cx="91529" cy="198651"/>
                <a:chOff x="1249411" y="1900091"/>
                <a:chExt cx="91529" cy="198651"/>
              </a:xfrm>
              <a:grpFill/>
            </p:grpSpPr>
            <p:sp>
              <p:nvSpPr>
                <p:cNvPr id="2625" name="Abgerundetes Rechteck 2624"/>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626" name="Abgerundetes Rechteck 2625"/>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623" name="Abgerundetes Rechteck 2622"/>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624" name="Abgerundetes Rechteck 2623"/>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508" name="Gruppieren 2507"/>
            <p:cNvGrpSpPr/>
            <p:nvPr/>
          </p:nvGrpSpPr>
          <p:grpSpPr>
            <a:xfrm>
              <a:off x="4878267" y="3853274"/>
              <a:ext cx="150791" cy="393034"/>
              <a:chOff x="976944" y="1375293"/>
              <a:chExt cx="150791" cy="393034"/>
            </a:xfrm>
            <a:solidFill>
              <a:srgbClr val="BEBEBE"/>
            </a:solidFill>
          </p:grpSpPr>
          <p:sp>
            <p:nvSpPr>
              <p:cNvPr id="2613" name="Abgerundetes Rechteck 2612"/>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614" name="Ellipse 2613"/>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615" name="Abgerundetes Rechteck 2614"/>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616" name="Gruppieren 2615"/>
              <p:cNvGrpSpPr/>
              <p:nvPr/>
            </p:nvGrpSpPr>
            <p:grpSpPr>
              <a:xfrm>
                <a:off x="1020701" y="1630991"/>
                <a:ext cx="63278" cy="137336"/>
                <a:chOff x="1018499" y="1630991"/>
                <a:chExt cx="63278" cy="137336"/>
              </a:xfrm>
              <a:grpFill/>
            </p:grpSpPr>
            <p:sp>
              <p:nvSpPr>
                <p:cNvPr id="2618" name="Abgerundetes Rechteck 2617"/>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619" name="Abgerundetes Rechteck 2618"/>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617" name="Abgerundetes Rechteck 2616"/>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509" name="Gruppieren 2508"/>
            <p:cNvGrpSpPr/>
            <p:nvPr/>
          </p:nvGrpSpPr>
          <p:grpSpPr>
            <a:xfrm>
              <a:off x="4584926" y="4155231"/>
              <a:ext cx="150791" cy="393034"/>
              <a:chOff x="976944" y="1375293"/>
              <a:chExt cx="150791" cy="393034"/>
            </a:xfrm>
            <a:solidFill>
              <a:srgbClr val="BEBEBE"/>
            </a:solidFill>
          </p:grpSpPr>
          <p:sp>
            <p:nvSpPr>
              <p:cNvPr id="2606" name="Abgerundetes Rechteck 2605"/>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607" name="Ellipse 2606"/>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608" name="Abgerundetes Rechteck 2607"/>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609" name="Gruppieren 2608"/>
              <p:cNvGrpSpPr/>
              <p:nvPr/>
            </p:nvGrpSpPr>
            <p:grpSpPr>
              <a:xfrm>
                <a:off x="1020701" y="1630991"/>
                <a:ext cx="63278" cy="137336"/>
                <a:chOff x="1018499" y="1630991"/>
                <a:chExt cx="63278" cy="137336"/>
              </a:xfrm>
              <a:grpFill/>
            </p:grpSpPr>
            <p:sp>
              <p:nvSpPr>
                <p:cNvPr id="2611" name="Abgerundetes Rechteck 2610"/>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612" name="Abgerundetes Rechteck 2611"/>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610" name="Abgerundetes Rechteck 2609"/>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510" name="Gruppieren 2509"/>
            <p:cNvGrpSpPr/>
            <p:nvPr/>
          </p:nvGrpSpPr>
          <p:grpSpPr>
            <a:xfrm>
              <a:off x="3963812" y="4431052"/>
              <a:ext cx="150791" cy="393034"/>
              <a:chOff x="976944" y="1375293"/>
              <a:chExt cx="150791" cy="393034"/>
            </a:xfrm>
            <a:solidFill>
              <a:srgbClr val="BEBEBE"/>
            </a:solidFill>
          </p:grpSpPr>
          <p:sp>
            <p:nvSpPr>
              <p:cNvPr id="2599" name="Abgerundetes Rechteck 2598"/>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600" name="Ellipse 2599"/>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601" name="Abgerundetes Rechteck 2600"/>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602" name="Gruppieren 2601"/>
              <p:cNvGrpSpPr/>
              <p:nvPr/>
            </p:nvGrpSpPr>
            <p:grpSpPr>
              <a:xfrm>
                <a:off x="1020701" y="1630991"/>
                <a:ext cx="63278" cy="137336"/>
                <a:chOff x="1018499" y="1630991"/>
                <a:chExt cx="63278" cy="137336"/>
              </a:xfrm>
              <a:grpFill/>
            </p:grpSpPr>
            <p:sp>
              <p:nvSpPr>
                <p:cNvPr id="2604" name="Abgerundetes Rechteck 2603"/>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605" name="Abgerundetes Rechteck 2604"/>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603" name="Abgerundetes Rechteck 2602"/>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511" name="Gruppieren 2510"/>
            <p:cNvGrpSpPr/>
            <p:nvPr/>
          </p:nvGrpSpPr>
          <p:grpSpPr>
            <a:xfrm>
              <a:off x="4557112" y="4676427"/>
              <a:ext cx="150791" cy="393034"/>
              <a:chOff x="976944" y="1375293"/>
              <a:chExt cx="150791" cy="393034"/>
            </a:xfrm>
            <a:solidFill>
              <a:srgbClr val="BEBEBE"/>
            </a:solidFill>
          </p:grpSpPr>
          <p:sp>
            <p:nvSpPr>
              <p:cNvPr id="2592" name="Abgerundetes Rechteck 2591"/>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593" name="Ellipse 2592"/>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594" name="Abgerundetes Rechteck 2593"/>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595" name="Gruppieren 2594"/>
              <p:cNvGrpSpPr/>
              <p:nvPr/>
            </p:nvGrpSpPr>
            <p:grpSpPr>
              <a:xfrm>
                <a:off x="1020701" y="1630991"/>
                <a:ext cx="63278" cy="137336"/>
                <a:chOff x="1018499" y="1630991"/>
                <a:chExt cx="63278" cy="137336"/>
              </a:xfrm>
              <a:grpFill/>
            </p:grpSpPr>
            <p:sp>
              <p:nvSpPr>
                <p:cNvPr id="2597" name="Abgerundetes Rechteck 2596"/>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598" name="Abgerundetes Rechteck 2597"/>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596" name="Abgerundetes Rechteck 2595"/>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512" name="Gruppieren 2511"/>
            <p:cNvGrpSpPr/>
            <p:nvPr/>
          </p:nvGrpSpPr>
          <p:grpSpPr>
            <a:xfrm>
              <a:off x="5108467" y="4331736"/>
              <a:ext cx="150791" cy="393034"/>
              <a:chOff x="976944" y="1375293"/>
              <a:chExt cx="150791" cy="393034"/>
            </a:xfrm>
            <a:solidFill>
              <a:srgbClr val="BEBEBE"/>
            </a:solidFill>
          </p:grpSpPr>
          <p:sp>
            <p:nvSpPr>
              <p:cNvPr id="2585" name="Abgerundetes Rechteck 2584"/>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586" name="Ellipse 2585"/>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587" name="Abgerundetes Rechteck 2586"/>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588" name="Gruppieren 2587"/>
              <p:cNvGrpSpPr/>
              <p:nvPr/>
            </p:nvGrpSpPr>
            <p:grpSpPr>
              <a:xfrm>
                <a:off x="1020701" y="1630991"/>
                <a:ext cx="63278" cy="137336"/>
                <a:chOff x="1018499" y="1630991"/>
                <a:chExt cx="63278" cy="137336"/>
              </a:xfrm>
              <a:grpFill/>
            </p:grpSpPr>
            <p:sp>
              <p:nvSpPr>
                <p:cNvPr id="2590" name="Abgerundetes Rechteck 2589"/>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591" name="Abgerundetes Rechteck 2590"/>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589" name="Abgerundetes Rechteck 2588"/>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513" name="Gruppieren 2512"/>
            <p:cNvGrpSpPr/>
            <p:nvPr/>
          </p:nvGrpSpPr>
          <p:grpSpPr>
            <a:xfrm>
              <a:off x="6158150" y="4143286"/>
              <a:ext cx="150791" cy="393034"/>
              <a:chOff x="976944" y="1375293"/>
              <a:chExt cx="150791" cy="393034"/>
            </a:xfrm>
            <a:solidFill>
              <a:srgbClr val="BEBEBE"/>
            </a:solidFill>
          </p:grpSpPr>
          <p:sp>
            <p:nvSpPr>
              <p:cNvPr id="2578" name="Abgerundetes Rechteck 2577"/>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579" name="Ellipse 2578"/>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580" name="Abgerundetes Rechteck 2579"/>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581" name="Gruppieren 2580"/>
              <p:cNvGrpSpPr/>
              <p:nvPr/>
            </p:nvGrpSpPr>
            <p:grpSpPr>
              <a:xfrm>
                <a:off x="1020701" y="1630991"/>
                <a:ext cx="63278" cy="137336"/>
                <a:chOff x="1018499" y="1630991"/>
                <a:chExt cx="63278" cy="137336"/>
              </a:xfrm>
              <a:grpFill/>
            </p:grpSpPr>
            <p:sp>
              <p:nvSpPr>
                <p:cNvPr id="2583" name="Abgerundetes Rechteck 2582"/>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584" name="Abgerundetes Rechteck 2583"/>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582" name="Abgerundetes Rechteck 2581"/>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514" name="Gruppieren 2513"/>
            <p:cNvGrpSpPr/>
            <p:nvPr/>
          </p:nvGrpSpPr>
          <p:grpSpPr>
            <a:xfrm>
              <a:off x="6378210" y="4256901"/>
              <a:ext cx="150791" cy="393034"/>
              <a:chOff x="976944" y="1375293"/>
              <a:chExt cx="150791" cy="393034"/>
            </a:xfrm>
            <a:solidFill>
              <a:srgbClr val="3366FF"/>
            </a:solidFill>
          </p:grpSpPr>
          <p:sp>
            <p:nvSpPr>
              <p:cNvPr id="2571" name="Abgerundetes Rechteck 2570"/>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572" name="Ellipse 2571"/>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573" name="Abgerundetes Rechteck 2572"/>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2574" name="Gruppieren 2573"/>
              <p:cNvGrpSpPr/>
              <p:nvPr/>
            </p:nvGrpSpPr>
            <p:grpSpPr>
              <a:xfrm>
                <a:off x="1020701" y="1630991"/>
                <a:ext cx="63278" cy="137336"/>
                <a:chOff x="1018499" y="1630991"/>
                <a:chExt cx="63278" cy="137336"/>
              </a:xfrm>
              <a:grpFill/>
            </p:grpSpPr>
            <p:sp>
              <p:nvSpPr>
                <p:cNvPr id="2576" name="Abgerundetes Rechteck 2575"/>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577" name="Abgerundetes Rechteck 2576"/>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2575" name="Abgerundetes Rechteck 2574"/>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2515" name="Gruppieren 2514"/>
            <p:cNvGrpSpPr/>
            <p:nvPr/>
          </p:nvGrpSpPr>
          <p:grpSpPr>
            <a:xfrm>
              <a:off x="6565541" y="4467095"/>
              <a:ext cx="150791" cy="393034"/>
              <a:chOff x="976944" y="1375293"/>
              <a:chExt cx="150791" cy="393034"/>
            </a:xfrm>
            <a:solidFill>
              <a:srgbClr val="BEBEBE"/>
            </a:solidFill>
          </p:grpSpPr>
          <p:sp>
            <p:nvSpPr>
              <p:cNvPr id="2564" name="Abgerundetes Rechteck 2563"/>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565" name="Ellipse 2564"/>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566" name="Abgerundetes Rechteck 2565"/>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567" name="Gruppieren 2566"/>
              <p:cNvGrpSpPr/>
              <p:nvPr/>
            </p:nvGrpSpPr>
            <p:grpSpPr>
              <a:xfrm>
                <a:off x="1020701" y="1630991"/>
                <a:ext cx="63278" cy="137336"/>
                <a:chOff x="1018499" y="1630991"/>
                <a:chExt cx="63278" cy="137336"/>
              </a:xfrm>
              <a:grpFill/>
            </p:grpSpPr>
            <p:sp>
              <p:nvSpPr>
                <p:cNvPr id="2569" name="Abgerundetes Rechteck 2568"/>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570" name="Abgerundetes Rechteck 2569"/>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568" name="Abgerundetes Rechteck 2567"/>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516" name="Gruppieren 2515"/>
            <p:cNvGrpSpPr/>
            <p:nvPr/>
          </p:nvGrpSpPr>
          <p:grpSpPr>
            <a:xfrm>
              <a:off x="5970770" y="4517242"/>
              <a:ext cx="150791" cy="393034"/>
              <a:chOff x="976944" y="1375293"/>
              <a:chExt cx="150791" cy="393034"/>
            </a:xfrm>
            <a:solidFill>
              <a:srgbClr val="3366FF"/>
            </a:solidFill>
          </p:grpSpPr>
          <p:sp>
            <p:nvSpPr>
              <p:cNvPr id="2557" name="Abgerundetes Rechteck 2556"/>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558" name="Ellipse 2557"/>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559" name="Abgerundetes Rechteck 2558"/>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2560" name="Gruppieren 2559"/>
              <p:cNvGrpSpPr/>
              <p:nvPr/>
            </p:nvGrpSpPr>
            <p:grpSpPr>
              <a:xfrm>
                <a:off x="1020701" y="1630991"/>
                <a:ext cx="63278" cy="137336"/>
                <a:chOff x="1018499" y="1630991"/>
                <a:chExt cx="63278" cy="137336"/>
              </a:xfrm>
              <a:grpFill/>
            </p:grpSpPr>
            <p:sp>
              <p:nvSpPr>
                <p:cNvPr id="2562" name="Abgerundetes Rechteck 2561"/>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563" name="Abgerundetes Rechteck 2562"/>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2561" name="Abgerundetes Rechteck 2560"/>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2517" name="Gruppieren 2516"/>
            <p:cNvGrpSpPr/>
            <p:nvPr/>
          </p:nvGrpSpPr>
          <p:grpSpPr>
            <a:xfrm>
              <a:off x="6160886" y="4681064"/>
              <a:ext cx="150791" cy="393034"/>
              <a:chOff x="976944" y="1375293"/>
              <a:chExt cx="150791" cy="393034"/>
            </a:xfrm>
            <a:solidFill>
              <a:srgbClr val="BEBEBE"/>
            </a:solidFill>
          </p:grpSpPr>
          <p:sp>
            <p:nvSpPr>
              <p:cNvPr id="2550" name="Abgerundetes Rechteck 2549"/>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551" name="Ellipse 2550"/>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552" name="Abgerundetes Rechteck 2551"/>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553" name="Gruppieren 2552"/>
              <p:cNvGrpSpPr/>
              <p:nvPr/>
            </p:nvGrpSpPr>
            <p:grpSpPr>
              <a:xfrm>
                <a:off x="1020701" y="1630991"/>
                <a:ext cx="63278" cy="137336"/>
                <a:chOff x="1018499" y="1630991"/>
                <a:chExt cx="63278" cy="137336"/>
              </a:xfrm>
              <a:grpFill/>
            </p:grpSpPr>
            <p:sp>
              <p:nvSpPr>
                <p:cNvPr id="2555" name="Abgerundetes Rechteck 2554"/>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556" name="Abgerundetes Rechteck 2555"/>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554" name="Abgerundetes Rechteck 2553"/>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518" name="Gruppieren 2517"/>
            <p:cNvGrpSpPr/>
            <p:nvPr/>
          </p:nvGrpSpPr>
          <p:grpSpPr>
            <a:xfrm>
              <a:off x="6393862" y="4868437"/>
              <a:ext cx="150791" cy="393034"/>
              <a:chOff x="976944" y="1375293"/>
              <a:chExt cx="150791" cy="393034"/>
            </a:xfrm>
            <a:solidFill>
              <a:srgbClr val="BEBEBE"/>
            </a:solidFill>
          </p:grpSpPr>
          <p:sp>
            <p:nvSpPr>
              <p:cNvPr id="2543" name="Abgerundetes Rechteck 2542"/>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544" name="Ellipse 2543"/>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545" name="Abgerundetes Rechteck 2544"/>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546" name="Gruppieren 2545"/>
              <p:cNvGrpSpPr/>
              <p:nvPr/>
            </p:nvGrpSpPr>
            <p:grpSpPr>
              <a:xfrm>
                <a:off x="1020701" y="1630991"/>
                <a:ext cx="63278" cy="137336"/>
                <a:chOff x="1018499" y="1630991"/>
                <a:chExt cx="63278" cy="137336"/>
              </a:xfrm>
              <a:grpFill/>
            </p:grpSpPr>
            <p:sp>
              <p:nvSpPr>
                <p:cNvPr id="2548" name="Abgerundetes Rechteck 2547"/>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549" name="Abgerundetes Rechteck 2548"/>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547" name="Abgerundetes Rechteck 2546"/>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519" name="Gruppieren 2518"/>
            <p:cNvGrpSpPr/>
            <p:nvPr/>
          </p:nvGrpSpPr>
          <p:grpSpPr>
            <a:xfrm>
              <a:off x="5513836" y="4631917"/>
              <a:ext cx="150791" cy="393034"/>
              <a:chOff x="976944" y="1375293"/>
              <a:chExt cx="150791" cy="393034"/>
            </a:xfrm>
            <a:solidFill>
              <a:srgbClr val="3366FF"/>
            </a:solidFill>
          </p:grpSpPr>
          <p:sp>
            <p:nvSpPr>
              <p:cNvPr id="2536" name="Abgerundetes Rechteck 2535"/>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537" name="Ellipse 2536"/>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538" name="Abgerundetes Rechteck 2537"/>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2539" name="Gruppieren 2538"/>
              <p:cNvGrpSpPr/>
              <p:nvPr/>
            </p:nvGrpSpPr>
            <p:grpSpPr>
              <a:xfrm>
                <a:off x="1020701" y="1630991"/>
                <a:ext cx="63278" cy="137336"/>
                <a:chOff x="1018499" y="1630991"/>
                <a:chExt cx="63278" cy="137336"/>
              </a:xfrm>
              <a:grpFill/>
            </p:grpSpPr>
            <p:sp>
              <p:nvSpPr>
                <p:cNvPr id="2541" name="Abgerundetes Rechteck 2540"/>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542" name="Abgerundetes Rechteck 2541"/>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2540" name="Abgerundetes Rechteck 2539"/>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2520" name="Gruppieren 2519"/>
            <p:cNvGrpSpPr/>
            <p:nvPr/>
          </p:nvGrpSpPr>
          <p:grpSpPr>
            <a:xfrm>
              <a:off x="5212616" y="4711927"/>
              <a:ext cx="150791" cy="393034"/>
              <a:chOff x="976944" y="1375293"/>
              <a:chExt cx="150791" cy="393034"/>
            </a:xfrm>
            <a:solidFill>
              <a:srgbClr val="BEBEBE"/>
            </a:solidFill>
          </p:grpSpPr>
          <p:sp>
            <p:nvSpPr>
              <p:cNvPr id="2529" name="Abgerundetes Rechteck 2528"/>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530" name="Ellipse 2529"/>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531" name="Abgerundetes Rechteck 2530"/>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2532" name="Gruppieren 2531"/>
              <p:cNvGrpSpPr/>
              <p:nvPr/>
            </p:nvGrpSpPr>
            <p:grpSpPr>
              <a:xfrm>
                <a:off x="1020701" y="1630991"/>
                <a:ext cx="63278" cy="137336"/>
                <a:chOff x="1018499" y="1630991"/>
                <a:chExt cx="63278" cy="137336"/>
              </a:xfrm>
              <a:grpFill/>
            </p:grpSpPr>
            <p:sp>
              <p:nvSpPr>
                <p:cNvPr id="2534" name="Abgerundetes Rechteck 2533"/>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535" name="Abgerundetes Rechteck 2534"/>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2533" name="Abgerundetes Rechteck 2532"/>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521" name="Gruppieren 2520"/>
            <p:cNvGrpSpPr/>
            <p:nvPr/>
          </p:nvGrpSpPr>
          <p:grpSpPr>
            <a:xfrm>
              <a:off x="4609301" y="5581892"/>
              <a:ext cx="150791" cy="393034"/>
              <a:chOff x="976944" y="1375293"/>
              <a:chExt cx="150791" cy="393034"/>
            </a:xfrm>
            <a:solidFill>
              <a:srgbClr val="3366FF"/>
            </a:solidFill>
          </p:grpSpPr>
          <p:sp>
            <p:nvSpPr>
              <p:cNvPr id="2522" name="Abgerundetes Rechteck 2521"/>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523" name="Ellipse 2522"/>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524" name="Abgerundetes Rechteck 2523"/>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2525" name="Gruppieren 2524"/>
              <p:cNvGrpSpPr/>
              <p:nvPr/>
            </p:nvGrpSpPr>
            <p:grpSpPr>
              <a:xfrm>
                <a:off x="1020701" y="1630991"/>
                <a:ext cx="63278" cy="137336"/>
                <a:chOff x="1018499" y="1630991"/>
                <a:chExt cx="63278" cy="137336"/>
              </a:xfrm>
              <a:grpFill/>
            </p:grpSpPr>
            <p:sp>
              <p:nvSpPr>
                <p:cNvPr id="2527" name="Abgerundetes Rechteck 2526"/>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2528" name="Abgerundetes Rechteck 2527"/>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2526" name="Abgerundetes Rechteck 2525"/>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grpSp>
        <p:nvGrpSpPr>
          <p:cNvPr id="1704" name="Gruppieren 1703"/>
          <p:cNvGrpSpPr/>
          <p:nvPr/>
        </p:nvGrpSpPr>
        <p:grpSpPr>
          <a:xfrm>
            <a:off x="3499477" y="2306638"/>
            <a:ext cx="637060" cy="1660492"/>
            <a:chOff x="-425986" y="1487732"/>
            <a:chExt cx="218112" cy="568507"/>
          </a:xfrm>
          <a:solidFill>
            <a:srgbClr val="BEBEBE"/>
          </a:solidFill>
        </p:grpSpPr>
        <p:sp>
          <p:nvSpPr>
            <p:cNvPr id="1705" name="Ellipse 1704"/>
            <p:cNvSpPr/>
            <p:nvPr/>
          </p:nvSpPr>
          <p:spPr bwMode="auto">
            <a:xfrm flipH="1">
              <a:off x="-371788" y="1487732"/>
              <a:ext cx="108000" cy="108000"/>
            </a:xfrm>
            <a:prstGeom prst="ellipse">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706" name="Abgerundetes Rechteck 1705"/>
            <p:cNvSpPr/>
            <p:nvPr/>
          </p:nvSpPr>
          <p:spPr bwMode="auto">
            <a:xfrm flipH="1">
              <a:off x="-368947" y="1598873"/>
              <a:ext cx="104035" cy="258674"/>
            </a:xfrm>
            <a:prstGeom prst="roundRect">
              <a:avLst>
                <a:gd name="adj" fmla="val 30598"/>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1707" name="Gruppieren 1706"/>
            <p:cNvGrpSpPr/>
            <p:nvPr/>
          </p:nvGrpSpPr>
          <p:grpSpPr>
            <a:xfrm>
              <a:off x="-362694" y="1857588"/>
              <a:ext cx="91529" cy="198651"/>
              <a:chOff x="1249411" y="1900091"/>
              <a:chExt cx="91529" cy="198651"/>
            </a:xfrm>
            <a:grpFill/>
          </p:grpSpPr>
          <p:sp>
            <p:nvSpPr>
              <p:cNvPr id="1710" name="Abgerundetes Rechteck 1709"/>
              <p:cNvSpPr/>
              <p:nvPr/>
            </p:nvSpPr>
            <p:spPr bwMode="auto">
              <a:xfrm flipH="1">
                <a:off x="1304358"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711" name="Abgerundetes Rechteck 1710"/>
              <p:cNvSpPr/>
              <p:nvPr/>
            </p:nvSpPr>
            <p:spPr bwMode="auto">
              <a:xfrm flipH="1">
                <a:off x="1249411"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1708" name="Abgerundetes Rechteck 1707"/>
            <p:cNvSpPr/>
            <p:nvPr/>
          </p:nvSpPr>
          <p:spPr bwMode="auto">
            <a:xfrm rot="20700000">
              <a:off x="-24445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709" name="Abgerundetes Rechteck 1708"/>
            <p:cNvSpPr/>
            <p:nvPr/>
          </p:nvSpPr>
          <p:spPr bwMode="auto">
            <a:xfrm rot="900000" flipH="1">
              <a:off x="-42598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aphicFrame>
        <p:nvGraphicFramePr>
          <p:cNvPr id="1728" name="Tabelle 1727"/>
          <p:cNvGraphicFramePr>
            <a:graphicFrameLocks noGrp="1"/>
          </p:cNvGraphicFramePr>
          <p:nvPr/>
        </p:nvGraphicFramePr>
        <p:xfrm>
          <a:off x="6170110" y="3471891"/>
          <a:ext cx="3651500" cy="2574402"/>
        </p:xfrm>
        <a:graphic>
          <a:graphicData uri="http://schemas.openxmlformats.org/drawingml/2006/table">
            <a:tbl>
              <a:tblPr firstRow="1" bandRow="1">
                <a:effectLst/>
                <a:tableStyleId>{9D7B26C5-4107-4FEC-AEDC-1716B250A1EF}</a:tableStyleId>
              </a:tblPr>
              <a:tblGrid>
                <a:gridCol w="2484385">
                  <a:extLst>
                    <a:ext uri="{9D8B030D-6E8A-4147-A177-3AD203B41FA5}">
                      <a16:colId xmlns:a16="http://schemas.microsoft.com/office/drawing/2014/main" val="20000"/>
                    </a:ext>
                  </a:extLst>
                </a:gridCol>
                <a:gridCol w="1167115">
                  <a:extLst>
                    <a:ext uri="{9D8B030D-6E8A-4147-A177-3AD203B41FA5}">
                      <a16:colId xmlns:a16="http://schemas.microsoft.com/office/drawing/2014/main" val="20001"/>
                    </a:ext>
                  </a:extLst>
                </a:gridCol>
              </a:tblGrid>
              <a:tr h="434620">
                <a:tc>
                  <a:txBody>
                    <a:bodyPr/>
                    <a:lstStyle/>
                    <a:p>
                      <a:pPr algn="ctr">
                        <a:lnSpc>
                          <a:spcPct val="110000"/>
                        </a:lnSpc>
                      </a:pPr>
                      <a:endParaRPr lang="de-AT">
                        <a:solidFill>
                          <a:srgbClr val="464B71"/>
                        </a:solidFill>
                        <a:latin typeface="Arial" panose="020B0604020202020204" pitchFamily="34" charset="0"/>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tabLst>
                          <a:tab pos="1976438" algn="l"/>
                        </a:tabLst>
                      </a:pPr>
                      <a:r>
                        <a:rPr lang="de-AT">
                          <a:solidFill>
                            <a:srgbClr val="464B71"/>
                          </a:solidFill>
                          <a:latin typeface="Arial" panose="020B0604020202020204" pitchFamily="34" charset="0"/>
                          <a:cs typeface="Arial" panose="020B0604020202020204" pitchFamily="34" charset="0"/>
                        </a:rPr>
                        <a:t>Anzahl</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434620">
                <a:tc>
                  <a:txBody>
                    <a:bodyPr/>
                    <a:lstStyle/>
                    <a:p>
                      <a:pPr algn="ctr"/>
                      <a:r>
                        <a:rPr lang="de-AT">
                          <a:solidFill>
                            <a:srgbClr val="464B71"/>
                          </a:solidFill>
                          <a:latin typeface="Arial" panose="020B0604020202020204" pitchFamily="34" charset="0"/>
                          <a:cs typeface="Arial" panose="020B0604020202020204" pitchFamily="34" charset="0"/>
                        </a:rPr>
                        <a:t>15</a:t>
                      </a:r>
                      <a:r>
                        <a:rPr lang="de-AT" baseline="0">
                          <a:solidFill>
                            <a:srgbClr val="464B71"/>
                          </a:solidFill>
                          <a:latin typeface="Arial" panose="020B0604020202020204" pitchFamily="34" charset="0"/>
                          <a:cs typeface="Arial" panose="020B0604020202020204" pitchFamily="34" charset="0"/>
                        </a:rPr>
                        <a:t> bis 30 Jahre alt</a:t>
                      </a:r>
                      <a:endParaRPr lang="de-AT">
                        <a:solidFill>
                          <a:srgbClr val="464B71"/>
                        </a:solidFill>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a:r>
                        <a:rPr lang="de-AT">
                          <a:solidFill>
                            <a:srgbClr val="464B71"/>
                          </a:solidFill>
                          <a:latin typeface="Arial" panose="020B0604020202020204" pitchFamily="34" charset="0"/>
                          <a:cs typeface="Arial" panose="020B0604020202020204" pitchFamily="34" charset="0"/>
                        </a:rPr>
                        <a:t>10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417961">
                <a:tc>
                  <a:txBody>
                    <a:bodyPr/>
                    <a:lstStyle/>
                    <a:p>
                      <a:pPr algn="ctr"/>
                      <a:r>
                        <a:rPr lang="de-AT">
                          <a:solidFill>
                            <a:srgbClr val="464B71"/>
                          </a:solidFill>
                          <a:latin typeface="Arial" panose="020B0604020202020204" pitchFamily="34" charset="0"/>
                          <a:cs typeface="Arial" panose="020B0604020202020204" pitchFamily="34" charset="0"/>
                        </a:rPr>
                        <a:t>31 bis 50 Jahre alt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a:r>
                        <a:rPr lang="de-AT">
                          <a:solidFill>
                            <a:srgbClr val="464B71"/>
                          </a:solidFill>
                          <a:latin typeface="Arial" panose="020B0604020202020204" pitchFamily="34" charset="0"/>
                          <a:cs typeface="Arial" panose="020B0604020202020204" pitchFamily="34" charset="0"/>
                        </a:rPr>
                        <a:t>10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417961">
                <a:tc>
                  <a:txBody>
                    <a:bodyPr/>
                    <a:lstStyle/>
                    <a:p>
                      <a:pPr algn="ctr"/>
                      <a:r>
                        <a:rPr lang="de-AT">
                          <a:solidFill>
                            <a:srgbClr val="464B71"/>
                          </a:solidFill>
                          <a:latin typeface="Arial" panose="020B0604020202020204" pitchFamily="34" charset="0"/>
                          <a:cs typeface="Arial" panose="020B0604020202020204" pitchFamily="34" charset="0"/>
                        </a:rPr>
                        <a:t>51 Jahre und älter</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de-AT">
                          <a:solidFill>
                            <a:srgbClr val="464B71"/>
                          </a:solidFill>
                          <a:latin typeface="Arial" panose="020B0604020202020204" pitchFamily="34" charset="0"/>
                          <a:cs typeface="Arial" panose="020B0604020202020204" pitchFamily="34" charset="0"/>
                        </a:rPr>
                        <a:t>10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434620">
                <a:tc>
                  <a:txBody>
                    <a:bodyPr/>
                    <a:lstStyle/>
                    <a:p>
                      <a:pPr algn="ctr"/>
                      <a:r>
                        <a:rPr lang="de-AT" dirty="0">
                          <a:solidFill>
                            <a:srgbClr val="464B71"/>
                          </a:solidFill>
                          <a:latin typeface="Arial" panose="020B0604020202020204" pitchFamily="34" charset="0"/>
                          <a:cs typeface="Arial" panose="020B0604020202020204" pitchFamily="34" charset="0"/>
                        </a:rPr>
                        <a:t>mag </a:t>
                      </a:r>
                      <a:r>
                        <a:rPr lang="de-AT" baseline="0" dirty="0">
                          <a:solidFill>
                            <a:srgbClr val="464B71"/>
                          </a:solidFill>
                          <a:latin typeface="Arial" panose="020B0604020202020204" pitchFamily="34" charset="0"/>
                          <a:cs typeface="Arial" panose="020B0604020202020204" pitchFamily="34" charset="0"/>
                        </a:rPr>
                        <a:t>Schnitzel</a:t>
                      </a:r>
                      <a:endParaRPr lang="de-AT" dirty="0">
                        <a:solidFill>
                          <a:srgbClr val="464B71"/>
                        </a:solidFill>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a:r>
                        <a:rPr lang="de-AT">
                          <a:solidFill>
                            <a:srgbClr val="464B71"/>
                          </a:solidFill>
                          <a:latin typeface="Arial" panose="020B0604020202020204" pitchFamily="34" charset="0"/>
                          <a:cs typeface="Arial" panose="020B0604020202020204" pitchFamily="34" charset="0"/>
                        </a:rPr>
                        <a:t>15</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434620">
                <a:tc>
                  <a:txBody>
                    <a:bodyPr/>
                    <a:lstStyle/>
                    <a:p>
                      <a:pPr algn="ctr"/>
                      <a:r>
                        <a:rPr lang="de-AT" dirty="0">
                          <a:solidFill>
                            <a:srgbClr val="464B71"/>
                          </a:solidFill>
                          <a:latin typeface="Arial" panose="020B0604020202020204" pitchFamily="34" charset="0"/>
                          <a:cs typeface="Arial" panose="020B0604020202020204" pitchFamily="34" charset="0"/>
                        </a:rPr>
                        <a:t>mag kein Schnitzel</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de-AT" dirty="0">
                          <a:solidFill>
                            <a:srgbClr val="464B71"/>
                          </a:solidFill>
                          <a:latin typeface="Arial" panose="020B0604020202020204" pitchFamily="34" charset="0"/>
                          <a:cs typeface="Arial" panose="020B0604020202020204" pitchFamily="34" charset="0"/>
                        </a:rPr>
                        <a:t>15</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bl>
          </a:graphicData>
        </a:graphic>
      </p:graphicFrame>
      <p:graphicFrame>
        <p:nvGraphicFramePr>
          <p:cNvPr id="1734" name="Tabelle 1733"/>
          <p:cNvGraphicFramePr>
            <a:graphicFrameLocks noGrp="1"/>
          </p:cNvGraphicFramePr>
          <p:nvPr/>
        </p:nvGraphicFramePr>
        <p:xfrm>
          <a:off x="6170110" y="3471891"/>
          <a:ext cx="3651500" cy="2574402"/>
        </p:xfrm>
        <a:graphic>
          <a:graphicData uri="http://schemas.openxmlformats.org/drawingml/2006/table">
            <a:tbl>
              <a:tblPr firstRow="1" bandRow="1">
                <a:effectLst/>
                <a:tableStyleId>{9D7B26C5-4107-4FEC-AEDC-1716B250A1EF}</a:tableStyleId>
              </a:tblPr>
              <a:tblGrid>
                <a:gridCol w="2484385">
                  <a:extLst>
                    <a:ext uri="{9D8B030D-6E8A-4147-A177-3AD203B41FA5}">
                      <a16:colId xmlns:a16="http://schemas.microsoft.com/office/drawing/2014/main" val="20000"/>
                    </a:ext>
                  </a:extLst>
                </a:gridCol>
                <a:gridCol w="1167115">
                  <a:extLst>
                    <a:ext uri="{9D8B030D-6E8A-4147-A177-3AD203B41FA5}">
                      <a16:colId xmlns:a16="http://schemas.microsoft.com/office/drawing/2014/main" val="20001"/>
                    </a:ext>
                  </a:extLst>
                </a:gridCol>
              </a:tblGrid>
              <a:tr h="434620">
                <a:tc>
                  <a:txBody>
                    <a:bodyPr/>
                    <a:lstStyle/>
                    <a:p>
                      <a:pPr algn="ctr">
                        <a:lnSpc>
                          <a:spcPct val="110000"/>
                        </a:lnSpc>
                      </a:pPr>
                      <a:endParaRPr lang="de-AT">
                        <a:solidFill>
                          <a:srgbClr val="464B71"/>
                        </a:solidFill>
                        <a:latin typeface="Arial" panose="020B0604020202020204" pitchFamily="34" charset="0"/>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tabLst>
                          <a:tab pos="1976438" algn="l"/>
                        </a:tabLst>
                      </a:pPr>
                      <a:r>
                        <a:rPr lang="de-AT">
                          <a:solidFill>
                            <a:srgbClr val="464B71"/>
                          </a:solidFill>
                          <a:latin typeface="Arial" panose="020B0604020202020204" pitchFamily="34" charset="0"/>
                          <a:cs typeface="Arial" panose="020B0604020202020204" pitchFamily="34" charset="0"/>
                        </a:rPr>
                        <a:t>Anzahl</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434620">
                <a:tc>
                  <a:txBody>
                    <a:bodyPr/>
                    <a:lstStyle/>
                    <a:p>
                      <a:pPr algn="ctr"/>
                      <a:r>
                        <a:rPr lang="de-AT">
                          <a:solidFill>
                            <a:srgbClr val="464B71"/>
                          </a:solidFill>
                          <a:latin typeface="Arial" panose="020B0604020202020204" pitchFamily="34" charset="0"/>
                          <a:cs typeface="Arial" panose="020B0604020202020204" pitchFamily="34" charset="0"/>
                        </a:rPr>
                        <a:t>15</a:t>
                      </a:r>
                      <a:r>
                        <a:rPr lang="de-AT" baseline="0">
                          <a:solidFill>
                            <a:srgbClr val="464B71"/>
                          </a:solidFill>
                          <a:latin typeface="Arial" panose="020B0604020202020204" pitchFamily="34" charset="0"/>
                          <a:cs typeface="Arial" panose="020B0604020202020204" pitchFamily="34" charset="0"/>
                        </a:rPr>
                        <a:t> bis 30 Jahre alt</a:t>
                      </a:r>
                      <a:endParaRPr lang="de-AT">
                        <a:solidFill>
                          <a:srgbClr val="464B71"/>
                        </a:solidFill>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a:r>
                        <a:rPr lang="de-AT">
                          <a:solidFill>
                            <a:srgbClr val="464B71"/>
                          </a:solidFill>
                          <a:latin typeface="Arial" panose="020B0604020202020204" pitchFamily="34" charset="0"/>
                          <a:cs typeface="Arial" panose="020B0604020202020204" pitchFamily="34" charset="0"/>
                        </a:rPr>
                        <a:t>10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417961">
                <a:tc>
                  <a:txBody>
                    <a:bodyPr/>
                    <a:lstStyle/>
                    <a:p>
                      <a:pPr algn="ctr"/>
                      <a:r>
                        <a:rPr lang="de-AT">
                          <a:solidFill>
                            <a:srgbClr val="464B71"/>
                          </a:solidFill>
                          <a:latin typeface="Arial" panose="020B0604020202020204" pitchFamily="34" charset="0"/>
                          <a:cs typeface="Arial" panose="020B0604020202020204" pitchFamily="34" charset="0"/>
                        </a:rPr>
                        <a:t>31 bis 50 Jahre alt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a:r>
                        <a:rPr lang="de-AT">
                          <a:solidFill>
                            <a:srgbClr val="464B71"/>
                          </a:solidFill>
                          <a:latin typeface="Arial" panose="020B0604020202020204" pitchFamily="34" charset="0"/>
                          <a:cs typeface="Arial" panose="020B0604020202020204" pitchFamily="34" charset="0"/>
                        </a:rPr>
                        <a:t>10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417961">
                <a:tc>
                  <a:txBody>
                    <a:bodyPr/>
                    <a:lstStyle/>
                    <a:p>
                      <a:pPr algn="ctr"/>
                      <a:r>
                        <a:rPr lang="de-AT">
                          <a:solidFill>
                            <a:srgbClr val="464B71"/>
                          </a:solidFill>
                          <a:latin typeface="Arial" panose="020B0604020202020204" pitchFamily="34" charset="0"/>
                          <a:cs typeface="Arial" panose="020B0604020202020204" pitchFamily="34" charset="0"/>
                        </a:rPr>
                        <a:t>51 Jahre und älter</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de-AT" b="1">
                          <a:solidFill>
                            <a:srgbClr val="FF0000"/>
                          </a:solidFill>
                          <a:latin typeface="Arial" panose="020B0604020202020204" pitchFamily="34" charset="0"/>
                          <a:cs typeface="Arial" panose="020B0604020202020204" pitchFamily="34" charset="0"/>
                        </a:rPr>
                        <a:t>9</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434620">
                <a:tc>
                  <a:txBody>
                    <a:bodyPr/>
                    <a:lstStyle/>
                    <a:p>
                      <a:pPr algn="ctr"/>
                      <a:r>
                        <a:rPr lang="de-AT" dirty="0">
                          <a:solidFill>
                            <a:srgbClr val="464B71"/>
                          </a:solidFill>
                          <a:latin typeface="Arial" panose="020B0604020202020204" pitchFamily="34" charset="0"/>
                          <a:cs typeface="Arial" panose="020B0604020202020204" pitchFamily="34" charset="0"/>
                        </a:rPr>
                        <a:t>mag </a:t>
                      </a:r>
                      <a:r>
                        <a:rPr lang="de-AT" baseline="0" dirty="0">
                          <a:solidFill>
                            <a:srgbClr val="464B71"/>
                          </a:solidFill>
                          <a:latin typeface="Arial" panose="020B0604020202020204" pitchFamily="34" charset="0"/>
                          <a:cs typeface="Arial" panose="020B0604020202020204" pitchFamily="34" charset="0"/>
                        </a:rPr>
                        <a:t>Schnitzel</a:t>
                      </a:r>
                      <a:endParaRPr lang="de-AT" dirty="0">
                        <a:solidFill>
                          <a:srgbClr val="464B71"/>
                        </a:solidFill>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a:r>
                        <a:rPr lang="de-AT">
                          <a:solidFill>
                            <a:srgbClr val="464B71"/>
                          </a:solidFill>
                          <a:latin typeface="Arial" panose="020B0604020202020204" pitchFamily="34" charset="0"/>
                          <a:cs typeface="Arial" panose="020B0604020202020204" pitchFamily="34" charset="0"/>
                        </a:rPr>
                        <a:t>15</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434620">
                <a:tc>
                  <a:txBody>
                    <a:bodyPr/>
                    <a:lstStyle/>
                    <a:p>
                      <a:pPr algn="ctr"/>
                      <a:r>
                        <a:rPr lang="de-AT" dirty="0">
                          <a:solidFill>
                            <a:srgbClr val="464B71"/>
                          </a:solidFill>
                          <a:latin typeface="Arial" panose="020B0604020202020204" pitchFamily="34" charset="0"/>
                          <a:cs typeface="Arial" panose="020B0604020202020204" pitchFamily="34" charset="0"/>
                        </a:rPr>
                        <a:t>mag kein Schnitzel</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de-AT" b="1" dirty="0">
                          <a:solidFill>
                            <a:srgbClr val="FF0000"/>
                          </a:solidFill>
                          <a:latin typeface="Arial" panose="020B0604020202020204" pitchFamily="34" charset="0"/>
                          <a:cs typeface="Arial" panose="020B0604020202020204" pitchFamily="34" charset="0"/>
                        </a:rPr>
                        <a:t>14</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bl>
          </a:graphicData>
        </a:graphic>
      </p:graphicFrame>
      <p:sp>
        <p:nvSpPr>
          <p:cNvPr id="13335590" name="Text Box 38"/>
          <p:cNvSpPr txBox="1">
            <a:spLocks noChangeArrowheads="1"/>
          </p:cNvSpPr>
          <p:nvPr/>
        </p:nvSpPr>
        <p:spPr bwMode="auto">
          <a:xfrm>
            <a:off x="6170110" y="6084433"/>
            <a:ext cx="923949" cy="389121"/>
          </a:xfrm>
          <a:prstGeom prst="rect">
            <a:avLst/>
          </a:prstGeom>
          <a:noFill/>
          <a:ln w="19050" algn="ctr">
            <a:noFill/>
            <a:miter lim="800000"/>
            <a:headEnd/>
            <a:tailEnd/>
          </a:ln>
          <a:effectLst/>
        </p:spPr>
        <p:txBody>
          <a:bodyPr wrap="none" lIns="90000" tIns="43200" rIns="90000" bIns="43200">
            <a:spAutoFit/>
          </a:bodyPr>
          <a:lstStyle/>
          <a:p>
            <a:pPr marL="0" marR="0" lvl="0" indent="0" algn="ctr" defTabSz="914400" rtl="0" eaLnBrk="0" fontAlgn="base" latinLnBrk="0" hangingPunct="0">
              <a:lnSpc>
                <a:spcPct val="120000"/>
              </a:lnSpc>
              <a:spcBef>
                <a:spcPct val="0"/>
              </a:spcBef>
              <a:spcAft>
                <a:spcPct val="0"/>
              </a:spcAft>
              <a:buClr>
                <a:srgbClr val="000000"/>
              </a:buClr>
              <a:buSzTx/>
              <a:buFont typeface="Arial" pitchFamily="34" charset="0"/>
              <a:buNone/>
              <a:tabLst>
                <a:tab pos="266700" algn="l"/>
                <a:tab pos="533400" algn="l"/>
              </a:tabLst>
              <a:defRPr/>
            </a:pPr>
            <a:r>
              <a:rPr kumimoji="0" lang="de-AT" sz="1800" b="1" i="0" u="none" strike="noStrike" kern="1200" cap="none" spc="0" normalizeH="0" baseline="0" noProof="0">
                <a:ln>
                  <a:noFill/>
                </a:ln>
                <a:solidFill>
                  <a:srgbClr val="464B71"/>
                </a:solidFill>
                <a:effectLst/>
                <a:uLnTx/>
                <a:uFillTx/>
                <a:latin typeface="Arial"/>
                <a:ea typeface="+mn-ea"/>
                <a:cs typeface="Arial" panose="020B0604020202020204" pitchFamily="34" charset="0"/>
              </a:rPr>
              <a:t>►	</a:t>
            </a:r>
            <a:r>
              <a:rPr kumimoji="0" lang="de-AT" sz="1800" b="1" i="0" u="none" strike="noStrike" kern="1200" cap="none" spc="0" normalizeH="0" baseline="0" noProof="0">
                <a:ln>
                  <a:noFill/>
                </a:ln>
                <a:solidFill>
                  <a:srgbClr val="464B71"/>
                </a:solidFill>
                <a:effectLst/>
                <a:uLnTx/>
                <a:uFillTx/>
                <a:latin typeface="Arial"/>
                <a:ea typeface="+mn-ea"/>
                <a:cs typeface="+mn-cs"/>
              </a:rPr>
              <a:t>usw.</a:t>
            </a:r>
            <a:endParaRPr kumimoji="0" lang="de-DE" sz="1800" b="1" i="0" u="none" strike="noStrike" kern="1200" cap="none" spc="0" normalizeH="0" baseline="0" noProof="0">
              <a:ln>
                <a:noFill/>
              </a:ln>
              <a:solidFill>
                <a:srgbClr val="464B71"/>
              </a:solidFill>
              <a:effectLst/>
              <a:uLnTx/>
              <a:uFillTx/>
              <a:latin typeface="Arial"/>
              <a:ea typeface="+mn-ea"/>
              <a:cs typeface="+mn-cs"/>
            </a:endParaRPr>
          </a:p>
        </p:txBody>
      </p:sp>
      <p:grpSp>
        <p:nvGrpSpPr>
          <p:cNvPr id="13335651" name="Gruppieren 13335650"/>
          <p:cNvGrpSpPr/>
          <p:nvPr/>
        </p:nvGrpSpPr>
        <p:grpSpPr>
          <a:xfrm>
            <a:off x="5869223" y="4975516"/>
            <a:ext cx="468000" cy="871959"/>
            <a:chOff x="5880797" y="4975516"/>
            <a:chExt cx="468000" cy="871959"/>
          </a:xfrm>
          <a:effectLst/>
        </p:grpSpPr>
        <p:sp>
          <p:nvSpPr>
            <p:cNvPr id="1741" name="Line 5"/>
            <p:cNvSpPr>
              <a:spLocks noChangeShapeType="1"/>
            </p:cNvSpPr>
            <p:nvPr/>
          </p:nvSpPr>
          <p:spPr bwMode="auto">
            <a:xfrm rot="16200000">
              <a:off x="6114797" y="4741516"/>
              <a:ext cx="0" cy="468000"/>
            </a:xfrm>
            <a:prstGeom prst="line">
              <a:avLst/>
            </a:prstGeom>
            <a:noFill/>
            <a:ln w="38100">
              <a:solidFill>
                <a:srgbClr val="FF0000"/>
              </a:solidFill>
              <a:round/>
              <a:headEnd/>
              <a:tailEnd type="triangle" w="med" len="med"/>
            </a:ln>
          </p:spPr>
          <p:txBody>
            <a:bodyPr lIns="94615" tIns="46477" rIns="94615" bIns="46477"/>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3333FF"/>
                </a:solidFill>
                <a:effectLst/>
                <a:uLnTx/>
                <a:uFillTx/>
                <a:latin typeface="Arial"/>
                <a:ea typeface="+mn-ea"/>
                <a:cs typeface="+mn-cs"/>
              </a:endParaRPr>
            </a:p>
          </p:txBody>
        </p:sp>
        <p:sp>
          <p:nvSpPr>
            <p:cNvPr id="1743" name="Line 5"/>
            <p:cNvSpPr>
              <a:spLocks noChangeShapeType="1"/>
            </p:cNvSpPr>
            <p:nvPr/>
          </p:nvSpPr>
          <p:spPr bwMode="auto">
            <a:xfrm rot="16200000">
              <a:off x="6114797" y="5613475"/>
              <a:ext cx="0" cy="468000"/>
            </a:xfrm>
            <a:prstGeom prst="line">
              <a:avLst/>
            </a:prstGeom>
            <a:noFill/>
            <a:ln w="38100">
              <a:solidFill>
                <a:srgbClr val="FF0000"/>
              </a:solidFill>
              <a:round/>
              <a:headEnd/>
              <a:tailEnd type="triangle" w="med" len="med"/>
            </a:ln>
          </p:spPr>
          <p:txBody>
            <a:bodyPr lIns="94615" tIns="46477" rIns="94615" bIns="46477"/>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3333FF"/>
                </a:solidFill>
                <a:effectLst/>
                <a:uLnTx/>
                <a:uFillTx/>
                <a:latin typeface="Arial"/>
                <a:ea typeface="+mn-ea"/>
                <a:cs typeface="+mn-cs"/>
              </a:endParaRPr>
            </a:p>
          </p:txBody>
        </p:sp>
      </p:grpSp>
      <p:graphicFrame>
        <p:nvGraphicFramePr>
          <p:cNvPr id="1735" name="Tabelle 1734"/>
          <p:cNvGraphicFramePr>
            <a:graphicFrameLocks noGrp="1"/>
          </p:cNvGraphicFramePr>
          <p:nvPr/>
        </p:nvGraphicFramePr>
        <p:xfrm>
          <a:off x="6170110" y="3471891"/>
          <a:ext cx="3651500" cy="2574402"/>
        </p:xfrm>
        <a:graphic>
          <a:graphicData uri="http://schemas.openxmlformats.org/drawingml/2006/table">
            <a:tbl>
              <a:tblPr firstRow="1" bandRow="1">
                <a:effectLst/>
                <a:tableStyleId>{9D7B26C5-4107-4FEC-AEDC-1716B250A1EF}</a:tableStyleId>
              </a:tblPr>
              <a:tblGrid>
                <a:gridCol w="2484385">
                  <a:extLst>
                    <a:ext uri="{9D8B030D-6E8A-4147-A177-3AD203B41FA5}">
                      <a16:colId xmlns:a16="http://schemas.microsoft.com/office/drawing/2014/main" val="20000"/>
                    </a:ext>
                  </a:extLst>
                </a:gridCol>
                <a:gridCol w="1167115">
                  <a:extLst>
                    <a:ext uri="{9D8B030D-6E8A-4147-A177-3AD203B41FA5}">
                      <a16:colId xmlns:a16="http://schemas.microsoft.com/office/drawing/2014/main" val="20001"/>
                    </a:ext>
                  </a:extLst>
                </a:gridCol>
              </a:tblGrid>
              <a:tr h="434620">
                <a:tc>
                  <a:txBody>
                    <a:bodyPr/>
                    <a:lstStyle/>
                    <a:p>
                      <a:pPr algn="ctr">
                        <a:lnSpc>
                          <a:spcPct val="110000"/>
                        </a:lnSpc>
                      </a:pPr>
                      <a:endParaRPr lang="de-AT">
                        <a:solidFill>
                          <a:srgbClr val="464B71"/>
                        </a:solidFill>
                        <a:latin typeface="Arial" panose="020B0604020202020204" pitchFamily="34" charset="0"/>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tabLst>
                          <a:tab pos="1976438" algn="l"/>
                        </a:tabLst>
                      </a:pPr>
                      <a:r>
                        <a:rPr lang="de-AT">
                          <a:solidFill>
                            <a:srgbClr val="464B71"/>
                          </a:solidFill>
                          <a:latin typeface="Arial" panose="020B0604020202020204" pitchFamily="34" charset="0"/>
                          <a:cs typeface="Arial" panose="020B0604020202020204" pitchFamily="34" charset="0"/>
                        </a:rPr>
                        <a:t>Anzahl</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434620">
                <a:tc>
                  <a:txBody>
                    <a:bodyPr/>
                    <a:lstStyle/>
                    <a:p>
                      <a:pPr algn="ctr"/>
                      <a:r>
                        <a:rPr lang="de-AT">
                          <a:solidFill>
                            <a:srgbClr val="464B71"/>
                          </a:solidFill>
                          <a:latin typeface="Arial" panose="020B0604020202020204" pitchFamily="34" charset="0"/>
                          <a:cs typeface="Arial" panose="020B0604020202020204" pitchFamily="34" charset="0"/>
                        </a:rPr>
                        <a:t>15</a:t>
                      </a:r>
                      <a:r>
                        <a:rPr lang="de-AT" baseline="0">
                          <a:solidFill>
                            <a:srgbClr val="464B71"/>
                          </a:solidFill>
                          <a:latin typeface="Arial" panose="020B0604020202020204" pitchFamily="34" charset="0"/>
                          <a:cs typeface="Arial" panose="020B0604020202020204" pitchFamily="34" charset="0"/>
                        </a:rPr>
                        <a:t> bis 30 Jahre alt</a:t>
                      </a:r>
                      <a:endParaRPr lang="de-AT">
                        <a:solidFill>
                          <a:srgbClr val="464B71"/>
                        </a:solidFill>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a:r>
                        <a:rPr lang="de-AT">
                          <a:solidFill>
                            <a:srgbClr val="464B71"/>
                          </a:solidFill>
                          <a:latin typeface="Arial" panose="020B0604020202020204" pitchFamily="34" charset="0"/>
                          <a:cs typeface="Arial" panose="020B0604020202020204" pitchFamily="34" charset="0"/>
                        </a:rPr>
                        <a:t>10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417961">
                <a:tc>
                  <a:txBody>
                    <a:bodyPr/>
                    <a:lstStyle/>
                    <a:p>
                      <a:pPr algn="ctr"/>
                      <a:r>
                        <a:rPr lang="de-AT">
                          <a:solidFill>
                            <a:srgbClr val="464B71"/>
                          </a:solidFill>
                          <a:latin typeface="Arial" panose="020B0604020202020204" pitchFamily="34" charset="0"/>
                          <a:cs typeface="Arial" panose="020B0604020202020204" pitchFamily="34" charset="0"/>
                        </a:rPr>
                        <a:t>31 bis 50 Jahre alt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a:r>
                        <a:rPr lang="de-AT">
                          <a:solidFill>
                            <a:srgbClr val="464B71"/>
                          </a:solidFill>
                          <a:latin typeface="Arial" panose="020B0604020202020204" pitchFamily="34" charset="0"/>
                          <a:cs typeface="Arial" panose="020B0604020202020204" pitchFamily="34" charset="0"/>
                        </a:rPr>
                        <a:t>10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417961">
                <a:tc>
                  <a:txBody>
                    <a:bodyPr/>
                    <a:lstStyle/>
                    <a:p>
                      <a:pPr algn="ctr"/>
                      <a:r>
                        <a:rPr lang="de-AT">
                          <a:solidFill>
                            <a:srgbClr val="464B71"/>
                          </a:solidFill>
                          <a:latin typeface="Arial" panose="020B0604020202020204" pitchFamily="34" charset="0"/>
                          <a:cs typeface="Arial" panose="020B0604020202020204" pitchFamily="34" charset="0"/>
                        </a:rPr>
                        <a:t>51 Jahre und älter</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de-AT">
                          <a:solidFill>
                            <a:srgbClr val="464B71"/>
                          </a:solidFill>
                          <a:latin typeface="Arial" panose="020B0604020202020204" pitchFamily="34" charset="0"/>
                          <a:cs typeface="Arial" panose="020B0604020202020204" pitchFamily="34" charset="0"/>
                        </a:rPr>
                        <a:t>9</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434620">
                <a:tc>
                  <a:txBody>
                    <a:bodyPr/>
                    <a:lstStyle/>
                    <a:p>
                      <a:pPr algn="ctr"/>
                      <a:r>
                        <a:rPr lang="de-AT" dirty="0">
                          <a:solidFill>
                            <a:srgbClr val="464B71"/>
                          </a:solidFill>
                          <a:latin typeface="Arial" panose="020B0604020202020204" pitchFamily="34" charset="0"/>
                          <a:cs typeface="Arial" panose="020B0604020202020204" pitchFamily="34" charset="0"/>
                        </a:rPr>
                        <a:t>mag </a:t>
                      </a:r>
                      <a:r>
                        <a:rPr lang="de-AT" baseline="0" dirty="0">
                          <a:solidFill>
                            <a:srgbClr val="464B71"/>
                          </a:solidFill>
                          <a:latin typeface="Arial" panose="020B0604020202020204" pitchFamily="34" charset="0"/>
                          <a:cs typeface="Arial" panose="020B0604020202020204" pitchFamily="34" charset="0"/>
                        </a:rPr>
                        <a:t>Schnitzel</a:t>
                      </a:r>
                      <a:endParaRPr lang="de-AT" dirty="0">
                        <a:solidFill>
                          <a:srgbClr val="464B71"/>
                        </a:solidFill>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a:r>
                        <a:rPr lang="de-AT">
                          <a:solidFill>
                            <a:srgbClr val="464B71"/>
                          </a:solidFill>
                          <a:latin typeface="Arial" panose="020B0604020202020204" pitchFamily="34" charset="0"/>
                          <a:cs typeface="Arial" panose="020B0604020202020204" pitchFamily="34" charset="0"/>
                        </a:rPr>
                        <a:t>15</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434620">
                <a:tc>
                  <a:txBody>
                    <a:bodyPr/>
                    <a:lstStyle/>
                    <a:p>
                      <a:pPr algn="ctr"/>
                      <a:r>
                        <a:rPr lang="de-AT" dirty="0">
                          <a:solidFill>
                            <a:srgbClr val="464B71"/>
                          </a:solidFill>
                          <a:latin typeface="Arial" panose="020B0604020202020204" pitchFamily="34" charset="0"/>
                          <a:cs typeface="Arial" panose="020B0604020202020204" pitchFamily="34" charset="0"/>
                        </a:rPr>
                        <a:t>mag kein Schnitzel</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de-AT" dirty="0">
                          <a:solidFill>
                            <a:srgbClr val="464B71"/>
                          </a:solidFill>
                          <a:latin typeface="Arial" panose="020B0604020202020204" pitchFamily="34" charset="0"/>
                          <a:cs typeface="Arial" panose="020B0604020202020204" pitchFamily="34" charset="0"/>
                        </a:rPr>
                        <a:t>14</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bl>
          </a:graphicData>
        </a:graphic>
      </p:graphicFrame>
      <p:grpSp>
        <p:nvGrpSpPr>
          <p:cNvPr id="1712" name="Gruppieren 1711"/>
          <p:cNvGrpSpPr/>
          <p:nvPr/>
        </p:nvGrpSpPr>
        <p:grpSpPr>
          <a:xfrm>
            <a:off x="3108373" y="3455783"/>
            <a:ext cx="637060" cy="1660492"/>
            <a:chOff x="-425986" y="1487732"/>
            <a:chExt cx="218112" cy="568507"/>
          </a:xfrm>
          <a:solidFill>
            <a:srgbClr val="3366FF"/>
          </a:solidFill>
        </p:grpSpPr>
        <p:sp>
          <p:nvSpPr>
            <p:cNvPr id="1713" name="Ellipse 1712"/>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714" name="Abgerundetes Rechteck 1713"/>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1715" name="Gruppieren 1714"/>
            <p:cNvGrpSpPr/>
            <p:nvPr/>
          </p:nvGrpSpPr>
          <p:grpSpPr>
            <a:xfrm>
              <a:off x="-362694" y="1857588"/>
              <a:ext cx="91529" cy="198651"/>
              <a:chOff x="1249411" y="1900091"/>
              <a:chExt cx="91529" cy="198651"/>
            </a:xfrm>
            <a:grpFill/>
          </p:grpSpPr>
          <p:sp>
            <p:nvSpPr>
              <p:cNvPr id="1718" name="Abgerundetes Rechteck 1717"/>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719" name="Abgerundetes Rechteck 1718"/>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1716" name="Abgerundetes Rechteck 1715"/>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717" name="Abgerundetes Rechteck 1716"/>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aphicFrame>
        <p:nvGraphicFramePr>
          <p:cNvPr id="1736" name="Tabelle 1735"/>
          <p:cNvGraphicFramePr>
            <a:graphicFrameLocks noGrp="1"/>
          </p:cNvGraphicFramePr>
          <p:nvPr/>
        </p:nvGraphicFramePr>
        <p:xfrm>
          <a:off x="6170110" y="3471891"/>
          <a:ext cx="3651500" cy="2574402"/>
        </p:xfrm>
        <a:graphic>
          <a:graphicData uri="http://schemas.openxmlformats.org/drawingml/2006/table">
            <a:tbl>
              <a:tblPr firstRow="1" bandRow="1">
                <a:effectLst/>
                <a:tableStyleId>{9D7B26C5-4107-4FEC-AEDC-1716B250A1EF}</a:tableStyleId>
              </a:tblPr>
              <a:tblGrid>
                <a:gridCol w="2484385">
                  <a:extLst>
                    <a:ext uri="{9D8B030D-6E8A-4147-A177-3AD203B41FA5}">
                      <a16:colId xmlns:a16="http://schemas.microsoft.com/office/drawing/2014/main" val="20000"/>
                    </a:ext>
                  </a:extLst>
                </a:gridCol>
                <a:gridCol w="1167115">
                  <a:extLst>
                    <a:ext uri="{9D8B030D-6E8A-4147-A177-3AD203B41FA5}">
                      <a16:colId xmlns:a16="http://schemas.microsoft.com/office/drawing/2014/main" val="20001"/>
                    </a:ext>
                  </a:extLst>
                </a:gridCol>
              </a:tblGrid>
              <a:tr h="434620">
                <a:tc>
                  <a:txBody>
                    <a:bodyPr/>
                    <a:lstStyle/>
                    <a:p>
                      <a:pPr algn="ctr">
                        <a:lnSpc>
                          <a:spcPct val="110000"/>
                        </a:lnSpc>
                      </a:pPr>
                      <a:endParaRPr lang="de-AT">
                        <a:solidFill>
                          <a:srgbClr val="464B71"/>
                        </a:solidFill>
                        <a:latin typeface="Arial" panose="020B0604020202020204" pitchFamily="34" charset="0"/>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tabLst>
                          <a:tab pos="1976438" algn="l"/>
                        </a:tabLst>
                      </a:pPr>
                      <a:r>
                        <a:rPr lang="de-AT">
                          <a:solidFill>
                            <a:srgbClr val="464B71"/>
                          </a:solidFill>
                          <a:latin typeface="Arial" panose="020B0604020202020204" pitchFamily="34" charset="0"/>
                          <a:cs typeface="Arial" panose="020B0604020202020204" pitchFamily="34" charset="0"/>
                        </a:rPr>
                        <a:t>Anzahl</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434620">
                <a:tc>
                  <a:txBody>
                    <a:bodyPr/>
                    <a:lstStyle/>
                    <a:p>
                      <a:pPr algn="ctr"/>
                      <a:r>
                        <a:rPr lang="de-AT">
                          <a:solidFill>
                            <a:srgbClr val="464B71"/>
                          </a:solidFill>
                          <a:latin typeface="Arial" panose="020B0604020202020204" pitchFamily="34" charset="0"/>
                          <a:cs typeface="Arial" panose="020B0604020202020204" pitchFamily="34" charset="0"/>
                        </a:rPr>
                        <a:t>15</a:t>
                      </a:r>
                      <a:r>
                        <a:rPr lang="de-AT" baseline="0">
                          <a:solidFill>
                            <a:srgbClr val="464B71"/>
                          </a:solidFill>
                          <a:latin typeface="Arial" panose="020B0604020202020204" pitchFamily="34" charset="0"/>
                          <a:cs typeface="Arial" panose="020B0604020202020204" pitchFamily="34" charset="0"/>
                        </a:rPr>
                        <a:t> bis 30 Jahre alt</a:t>
                      </a:r>
                      <a:endParaRPr lang="de-AT">
                        <a:solidFill>
                          <a:srgbClr val="464B71"/>
                        </a:solidFill>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a:r>
                        <a:rPr lang="de-AT" b="1">
                          <a:solidFill>
                            <a:srgbClr val="3366FF"/>
                          </a:solidFill>
                          <a:latin typeface="Arial" panose="020B0604020202020204" pitchFamily="34" charset="0"/>
                          <a:cs typeface="Arial" panose="020B0604020202020204" pitchFamily="34" charset="0"/>
                        </a:rPr>
                        <a:t>9</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417961">
                <a:tc>
                  <a:txBody>
                    <a:bodyPr/>
                    <a:lstStyle/>
                    <a:p>
                      <a:pPr algn="ctr"/>
                      <a:r>
                        <a:rPr lang="de-AT">
                          <a:solidFill>
                            <a:srgbClr val="464B71"/>
                          </a:solidFill>
                          <a:latin typeface="Arial" panose="020B0604020202020204" pitchFamily="34" charset="0"/>
                          <a:cs typeface="Arial" panose="020B0604020202020204" pitchFamily="34" charset="0"/>
                        </a:rPr>
                        <a:t>31 bis 50 Jahre alt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a:r>
                        <a:rPr lang="de-AT">
                          <a:solidFill>
                            <a:srgbClr val="464B71"/>
                          </a:solidFill>
                          <a:latin typeface="Arial" panose="020B0604020202020204" pitchFamily="34" charset="0"/>
                          <a:cs typeface="Arial" panose="020B0604020202020204" pitchFamily="34" charset="0"/>
                        </a:rPr>
                        <a:t>10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417961">
                <a:tc>
                  <a:txBody>
                    <a:bodyPr/>
                    <a:lstStyle/>
                    <a:p>
                      <a:pPr algn="ctr"/>
                      <a:r>
                        <a:rPr lang="de-AT">
                          <a:solidFill>
                            <a:srgbClr val="464B71"/>
                          </a:solidFill>
                          <a:latin typeface="Arial" panose="020B0604020202020204" pitchFamily="34" charset="0"/>
                          <a:cs typeface="Arial" panose="020B0604020202020204" pitchFamily="34" charset="0"/>
                        </a:rPr>
                        <a:t>51 Jahre und älter</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de-AT">
                          <a:solidFill>
                            <a:srgbClr val="464B71"/>
                          </a:solidFill>
                          <a:latin typeface="Arial" panose="020B0604020202020204" pitchFamily="34" charset="0"/>
                          <a:cs typeface="Arial" panose="020B0604020202020204" pitchFamily="34" charset="0"/>
                        </a:rPr>
                        <a:t>9</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434620">
                <a:tc>
                  <a:txBody>
                    <a:bodyPr/>
                    <a:lstStyle/>
                    <a:p>
                      <a:pPr algn="ctr"/>
                      <a:r>
                        <a:rPr lang="de-AT" dirty="0">
                          <a:solidFill>
                            <a:srgbClr val="464B71"/>
                          </a:solidFill>
                          <a:latin typeface="Arial" panose="020B0604020202020204" pitchFamily="34" charset="0"/>
                          <a:cs typeface="Arial" panose="020B0604020202020204" pitchFamily="34" charset="0"/>
                        </a:rPr>
                        <a:t>mag </a:t>
                      </a:r>
                      <a:r>
                        <a:rPr lang="de-AT" baseline="0" dirty="0">
                          <a:solidFill>
                            <a:srgbClr val="464B71"/>
                          </a:solidFill>
                          <a:latin typeface="Arial" panose="020B0604020202020204" pitchFamily="34" charset="0"/>
                          <a:cs typeface="Arial" panose="020B0604020202020204" pitchFamily="34" charset="0"/>
                        </a:rPr>
                        <a:t>Schnitzel</a:t>
                      </a:r>
                      <a:endParaRPr lang="de-AT" dirty="0">
                        <a:solidFill>
                          <a:srgbClr val="464B71"/>
                        </a:solidFill>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a:r>
                        <a:rPr lang="de-AT">
                          <a:solidFill>
                            <a:srgbClr val="464B71"/>
                          </a:solidFill>
                          <a:latin typeface="Arial" panose="020B0604020202020204" pitchFamily="34" charset="0"/>
                          <a:cs typeface="Arial" panose="020B0604020202020204" pitchFamily="34" charset="0"/>
                        </a:rPr>
                        <a:t>15</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434620">
                <a:tc>
                  <a:txBody>
                    <a:bodyPr/>
                    <a:lstStyle/>
                    <a:p>
                      <a:pPr algn="ctr"/>
                      <a:r>
                        <a:rPr lang="de-AT" dirty="0">
                          <a:solidFill>
                            <a:srgbClr val="464B71"/>
                          </a:solidFill>
                          <a:latin typeface="Arial" panose="020B0604020202020204" pitchFamily="34" charset="0"/>
                          <a:cs typeface="Arial" panose="020B0604020202020204" pitchFamily="34" charset="0"/>
                        </a:rPr>
                        <a:t>mag kein Schnitzel</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de-AT" b="1" dirty="0">
                          <a:solidFill>
                            <a:srgbClr val="3366FF"/>
                          </a:solidFill>
                          <a:latin typeface="Arial" panose="020B0604020202020204" pitchFamily="34" charset="0"/>
                          <a:cs typeface="Arial" panose="020B0604020202020204" pitchFamily="34" charset="0"/>
                        </a:rPr>
                        <a:t>13</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bl>
          </a:graphicData>
        </a:graphic>
      </p:graphicFrame>
      <p:grpSp>
        <p:nvGrpSpPr>
          <p:cNvPr id="1744" name="Gruppieren 1743"/>
          <p:cNvGrpSpPr/>
          <p:nvPr/>
        </p:nvGrpSpPr>
        <p:grpSpPr>
          <a:xfrm>
            <a:off x="5869223" y="4103558"/>
            <a:ext cx="468000" cy="1743917"/>
            <a:chOff x="5880797" y="4103558"/>
            <a:chExt cx="468000" cy="1743917"/>
          </a:xfrm>
          <a:effectLst/>
        </p:grpSpPr>
        <p:sp>
          <p:nvSpPr>
            <p:cNvPr id="1745" name="Line 5"/>
            <p:cNvSpPr>
              <a:spLocks noChangeShapeType="1"/>
            </p:cNvSpPr>
            <p:nvPr/>
          </p:nvSpPr>
          <p:spPr bwMode="auto">
            <a:xfrm rot="16200000">
              <a:off x="6114797" y="3869558"/>
              <a:ext cx="0" cy="468000"/>
            </a:xfrm>
            <a:prstGeom prst="line">
              <a:avLst/>
            </a:prstGeom>
            <a:noFill/>
            <a:ln w="38100">
              <a:solidFill>
                <a:srgbClr val="3366FF"/>
              </a:solidFill>
              <a:round/>
              <a:headEnd/>
              <a:tailEnd type="triangle" w="med" len="med"/>
            </a:ln>
          </p:spPr>
          <p:txBody>
            <a:bodyPr lIns="94615" tIns="46477" rIns="94615" bIns="46477"/>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3333FF"/>
                </a:solidFill>
                <a:effectLst/>
                <a:uLnTx/>
                <a:uFillTx/>
                <a:latin typeface="Arial"/>
                <a:ea typeface="+mn-ea"/>
                <a:cs typeface="+mn-cs"/>
              </a:endParaRPr>
            </a:p>
          </p:txBody>
        </p:sp>
        <p:sp>
          <p:nvSpPr>
            <p:cNvPr id="1749" name="Line 5"/>
            <p:cNvSpPr>
              <a:spLocks noChangeShapeType="1"/>
            </p:cNvSpPr>
            <p:nvPr/>
          </p:nvSpPr>
          <p:spPr bwMode="auto">
            <a:xfrm rot="16200000">
              <a:off x="6114797" y="5613475"/>
              <a:ext cx="0" cy="468000"/>
            </a:xfrm>
            <a:prstGeom prst="line">
              <a:avLst/>
            </a:prstGeom>
            <a:noFill/>
            <a:ln w="38100">
              <a:solidFill>
                <a:srgbClr val="3366FF"/>
              </a:solidFill>
              <a:round/>
              <a:headEnd/>
              <a:tailEnd type="triangle" w="med" len="med"/>
            </a:ln>
          </p:spPr>
          <p:txBody>
            <a:bodyPr lIns="94615" tIns="46477" rIns="94615" bIns="46477"/>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3333FF"/>
                </a:solidFill>
                <a:effectLst/>
                <a:uLnTx/>
                <a:uFillTx/>
                <a:latin typeface="Arial"/>
                <a:ea typeface="+mn-ea"/>
                <a:cs typeface="+mn-cs"/>
              </a:endParaRPr>
            </a:p>
          </p:txBody>
        </p:sp>
      </p:grpSp>
      <p:graphicFrame>
        <p:nvGraphicFramePr>
          <p:cNvPr id="1737" name="Tabelle 1736"/>
          <p:cNvGraphicFramePr>
            <a:graphicFrameLocks noGrp="1"/>
          </p:cNvGraphicFramePr>
          <p:nvPr/>
        </p:nvGraphicFramePr>
        <p:xfrm>
          <a:off x="6170110" y="3471891"/>
          <a:ext cx="3651500" cy="2574402"/>
        </p:xfrm>
        <a:graphic>
          <a:graphicData uri="http://schemas.openxmlformats.org/drawingml/2006/table">
            <a:tbl>
              <a:tblPr firstRow="1" bandRow="1">
                <a:effectLst/>
                <a:tableStyleId>{9D7B26C5-4107-4FEC-AEDC-1716B250A1EF}</a:tableStyleId>
              </a:tblPr>
              <a:tblGrid>
                <a:gridCol w="2484385">
                  <a:extLst>
                    <a:ext uri="{9D8B030D-6E8A-4147-A177-3AD203B41FA5}">
                      <a16:colId xmlns:a16="http://schemas.microsoft.com/office/drawing/2014/main" val="20000"/>
                    </a:ext>
                  </a:extLst>
                </a:gridCol>
                <a:gridCol w="1167115">
                  <a:extLst>
                    <a:ext uri="{9D8B030D-6E8A-4147-A177-3AD203B41FA5}">
                      <a16:colId xmlns:a16="http://schemas.microsoft.com/office/drawing/2014/main" val="20001"/>
                    </a:ext>
                  </a:extLst>
                </a:gridCol>
              </a:tblGrid>
              <a:tr h="434620">
                <a:tc>
                  <a:txBody>
                    <a:bodyPr/>
                    <a:lstStyle/>
                    <a:p>
                      <a:pPr algn="ctr">
                        <a:lnSpc>
                          <a:spcPct val="110000"/>
                        </a:lnSpc>
                      </a:pPr>
                      <a:endParaRPr lang="de-AT">
                        <a:solidFill>
                          <a:srgbClr val="464B71"/>
                        </a:solidFill>
                        <a:latin typeface="Arial" panose="020B0604020202020204" pitchFamily="34" charset="0"/>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tabLst>
                          <a:tab pos="1976438" algn="l"/>
                        </a:tabLst>
                      </a:pPr>
                      <a:r>
                        <a:rPr lang="de-AT">
                          <a:solidFill>
                            <a:srgbClr val="464B71"/>
                          </a:solidFill>
                          <a:latin typeface="Arial" panose="020B0604020202020204" pitchFamily="34" charset="0"/>
                          <a:cs typeface="Arial" panose="020B0604020202020204" pitchFamily="34" charset="0"/>
                        </a:rPr>
                        <a:t>Anzahl</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434620">
                <a:tc>
                  <a:txBody>
                    <a:bodyPr/>
                    <a:lstStyle/>
                    <a:p>
                      <a:pPr algn="ctr"/>
                      <a:r>
                        <a:rPr lang="de-AT">
                          <a:solidFill>
                            <a:srgbClr val="464B71"/>
                          </a:solidFill>
                          <a:latin typeface="Arial" panose="020B0604020202020204" pitchFamily="34" charset="0"/>
                          <a:cs typeface="Arial" panose="020B0604020202020204" pitchFamily="34" charset="0"/>
                        </a:rPr>
                        <a:t>15</a:t>
                      </a:r>
                      <a:r>
                        <a:rPr lang="de-AT" baseline="0">
                          <a:solidFill>
                            <a:srgbClr val="464B71"/>
                          </a:solidFill>
                          <a:latin typeface="Arial" panose="020B0604020202020204" pitchFamily="34" charset="0"/>
                          <a:cs typeface="Arial" panose="020B0604020202020204" pitchFamily="34" charset="0"/>
                        </a:rPr>
                        <a:t> bis 30 Jahre alt</a:t>
                      </a:r>
                      <a:endParaRPr lang="de-AT">
                        <a:solidFill>
                          <a:srgbClr val="464B71"/>
                        </a:solidFill>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a:r>
                        <a:rPr lang="de-AT" b="0">
                          <a:solidFill>
                            <a:srgbClr val="464B71"/>
                          </a:solidFill>
                          <a:latin typeface="Arial" panose="020B0604020202020204" pitchFamily="34" charset="0"/>
                          <a:cs typeface="Arial" panose="020B0604020202020204" pitchFamily="34" charset="0"/>
                        </a:rPr>
                        <a:t>9</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417961">
                <a:tc>
                  <a:txBody>
                    <a:bodyPr/>
                    <a:lstStyle/>
                    <a:p>
                      <a:pPr algn="ctr"/>
                      <a:r>
                        <a:rPr lang="de-AT">
                          <a:solidFill>
                            <a:srgbClr val="464B71"/>
                          </a:solidFill>
                          <a:latin typeface="Arial" panose="020B0604020202020204" pitchFamily="34" charset="0"/>
                          <a:cs typeface="Arial" panose="020B0604020202020204" pitchFamily="34" charset="0"/>
                        </a:rPr>
                        <a:t>31 bis 50 Jahre alt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a:r>
                        <a:rPr lang="de-AT" b="0">
                          <a:solidFill>
                            <a:srgbClr val="464B71"/>
                          </a:solidFill>
                          <a:latin typeface="Arial" panose="020B0604020202020204" pitchFamily="34" charset="0"/>
                          <a:cs typeface="Arial" panose="020B0604020202020204" pitchFamily="34" charset="0"/>
                        </a:rPr>
                        <a:t>10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417961">
                <a:tc>
                  <a:txBody>
                    <a:bodyPr/>
                    <a:lstStyle/>
                    <a:p>
                      <a:pPr algn="ctr"/>
                      <a:r>
                        <a:rPr lang="de-AT">
                          <a:solidFill>
                            <a:srgbClr val="464B71"/>
                          </a:solidFill>
                          <a:latin typeface="Arial" panose="020B0604020202020204" pitchFamily="34" charset="0"/>
                          <a:cs typeface="Arial" panose="020B0604020202020204" pitchFamily="34" charset="0"/>
                        </a:rPr>
                        <a:t>51 Jahre und älter</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de-AT" b="0">
                          <a:solidFill>
                            <a:srgbClr val="464B71"/>
                          </a:solidFill>
                          <a:latin typeface="Arial" panose="020B0604020202020204" pitchFamily="34" charset="0"/>
                          <a:cs typeface="Arial" panose="020B0604020202020204" pitchFamily="34" charset="0"/>
                        </a:rPr>
                        <a:t>9</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434620">
                <a:tc>
                  <a:txBody>
                    <a:bodyPr/>
                    <a:lstStyle/>
                    <a:p>
                      <a:pPr algn="ctr"/>
                      <a:r>
                        <a:rPr lang="de-AT" dirty="0">
                          <a:solidFill>
                            <a:srgbClr val="464B71"/>
                          </a:solidFill>
                          <a:latin typeface="Arial" panose="020B0604020202020204" pitchFamily="34" charset="0"/>
                          <a:cs typeface="Arial" panose="020B0604020202020204" pitchFamily="34" charset="0"/>
                        </a:rPr>
                        <a:t>mag </a:t>
                      </a:r>
                      <a:r>
                        <a:rPr lang="de-AT" baseline="0" dirty="0">
                          <a:solidFill>
                            <a:srgbClr val="464B71"/>
                          </a:solidFill>
                          <a:latin typeface="Arial" panose="020B0604020202020204" pitchFamily="34" charset="0"/>
                          <a:cs typeface="Arial" panose="020B0604020202020204" pitchFamily="34" charset="0"/>
                        </a:rPr>
                        <a:t>Schnitzel</a:t>
                      </a:r>
                      <a:endParaRPr lang="de-AT" dirty="0">
                        <a:solidFill>
                          <a:srgbClr val="464B71"/>
                        </a:solidFill>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a:r>
                        <a:rPr lang="de-AT" b="0">
                          <a:solidFill>
                            <a:srgbClr val="464B71"/>
                          </a:solidFill>
                          <a:latin typeface="Arial" panose="020B0604020202020204" pitchFamily="34" charset="0"/>
                          <a:cs typeface="Arial" panose="020B0604020202020204" pitchFamily="34" charset="0"/>
                        </a:rPr>
                        <a:t>15</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434620">
                <a:tc>
                  <a:txBody>
                    <a:bodyPr/>
                    <a:lstStyle/>
                    <a:p>
                      <a:pPr algn="ctr"/>
                      <a:r>
                        <a:rPr lang="de-AT" dirty="0">
                          <a:solidFill>
                            <a:srgbClr val="464B71"/>
                          </a:solidFill>
                          <a:latin typeface="Arial" panose="020B0604020202020204" pitchFamily="34" charset="0"/>
                          <a:cs typeface="Arial" panose="020B0604020202020204" pitchFamily="34" charset="0"/>
                        </a:rPr>
                        <a:t>mag kein Schnitzel</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de-AT" b="0" dirty="0">
                          <a:solidFill>
                            <a:srgbClr val="464B71"/>
                          </a:solidFill>
                          <a:latin typeface="Arial" panose="020B0604020202020204" pitchFamily="34" charset="0"/>
                          <a:cs typeface="Arial" panose="020B0604020202020204" pitchFamily="34" charset="0"/>
                        </a:rPr>
                        <a:t>13</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bl>
          </a:graphicData>
        </a:graphic>
      </p:graphicFrame>
      <p:grpSp>
        <p:nvGrpSpPr>
          <p:cNvPr id="1720" name="Gruppieren 1719"/>
          <p:cNvGrpSpPr/>
          <p:nvPr/>
        </p:nvGrpSpPr>
        <p:grpSpPr>
          <a:xfrm>
            <a:off x="4222288" y="3064289"/>
            <a:ext cx="637060" cy="1660492"/>
            <a:chOff x="-425986" y="1487732"/>
            <a:chExt cx="218112" cy="568507"/>
          </a:xfrm>
          <a:solidFill>
            <a:srgbClr val="BEBEBE"/>
          </a:solidFill>
        </p:grpSpPr>
        <p:sp>
          <p:nvSpPr>
            <p:cNvPr id="1721" name="Ellipse 1720"/>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722" name="Abgerundetes Rechteck 1721"/>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1723" name="Gruppieren 1722"/>
            <p:cNvGrpSpPr/>
            <p:nvPr/>
          </p:nvGrpSpPr>
          <p:grpSpPr>
            <a:xfrm>
              <a:off x="-362694" y="1857588"/>
              <a:ext cx="91529" cy="198651"/>
              <a:chOff x="1249411" y="1900091"/>
              <a:chExt cx="91529" cy="198651"/>
            </a:xfrm>
            <a:grpFill/>
          </p:grpSpPr>
          <p:sp>
            <p:nvSpPr>
              <p:cNvPr id="1726" name="Abgerundetes Rechteck 1725"/>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727" name="Abgerundetes Rechteck 1726"/>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1724" name="Abgerundetes Rechteck 1723"/>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725" name="Abgerundetes Rechteck 1724"/>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750" name="Gruppieren 1749"/>
          <p:cNvGrpSpPr/>
          <p:nvPr/>
        </p:nvGrpSpPr>
        <p:grpSpPr>
          <a:xfrm>
            <a:off x="5869223" y="4539538"/>
            <a:ext cx="489584" cy="876795"/>
            <a:chOff x="5880797" y="4103558"/>
            <a:chExt cx="489584" cy="876795"/>
          </a:xfrm>
          <a:effectLst/>
        </p:grpSpPr>
        <p:sp>
          <p:nvSpPr>
            <p:cNvPr id="1751" name="Line 5"/>
            <p:cNvSpPr>
              <a:spLocks noChangeShapeType="1"/>
            </p:cNvSpPr>
            <p:nvPr/>
          </p:nvSpPr>
          <p:spPr bwMode="auto">
            <a:xfrm rot="16200000">
              <a:off x="6114797" y="3869558"/>
              <a:ext cx="0" cy="468000"/>
            </a:xfrm>
            <a:prstGeom prst="line">
              <a:avLst/>
            </a:prstGeom>
            <a:noFill/>
            <a:ln w="38100">
              <a:solidFill>
                <a:srgbClr val="9F9F9F"/>
              </a:solidFill>
              <a:round/>
              <a:headEnd/>
              <a:tailEnd type="triangle" w="med" len="med"/>
            </a:ln>
          </p:spPr>
          <p:txBody>
            <a:bodyPr lIns="94615" tIns="46477" rIns="94615" bIns="46477"/>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3333FF"/>
                </a:solidFill>
                <a:effectLst/>
                <a:uLnTx/>
                <a:uFillTx/>
                <a:latin typeface="Arial"/>
                <a:ea typeface="+mn-ea"/>
                <a:cs typeface="+mn-cs"/>
              </a:endParaRPr>
            </a:p>
          </p:txBody>
        </p:sp>
        <p:sp>
          <p:nvSpPr>
            <p:cNvPr id="1754" name="Line 5"/>
            <p:cNvSpPr>
              <a:spLocks noChangeShapeType="1"/>
            </p:cNvSpPr>
            <p:nvPr/>
          </p:nvSpPr>
          <p:spPr bwMode="auto">
            <a:xfrm rot="16200000">
              <a:off x="6136381" y="4746353"/>
              <a:ext cx="0" cy="468000"/>
            </a:xfrm>
            <a:prstGeom prst="line">
              <a:avLst/>
            </a:prstGeom>
            <a:noFill/>
            <a:ln w="38100">
              <a:solidFill>
                <a:srgbClr val="9F9F9F"/>
              </a:solidFill>
              <a:round/>
              <a:headEnd/>
              <a:tailEnd type="triangle" w="med" len="med"/>
            </a:ln>
          </p:spPr>
          <p:txBody>
            <a:bodyPr lIns="94615" tIns="46477" rIns="94615" bIns="46477"/>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3333FF"/>
                </a:solidFill>
                <a:effectLst/>
                <a:uLnTx/>
                <a:uFillTx/>
                <a:latin typeface="Arial"/>
                <a:ea typeface="+mn-ea"/>
                <a:cs typeface="+mn-cs"/>
              </a:endParaRPr>
            </a:p>
          </p:txBody>
        </p:sp>
      </p:grpSp>
      <p:sp>
        <p:nvSpPr>
          <p:cNvPr id="13335689" name="Rechteck 13335688"/>
          <p:cNvSpPr/>
          <p:nvPr/>
        </p:nvSpPr>
        <p:spPr bwMode="auto">
          <a:xfrm>
            <a:off x="5854827" y="3592801"/>
            <a:ext cx="301873" cy="2829441"/>
          </a:xfrm>
          <a:prstGeom prst="rect">
            <a:avLst/>
          </a:prstGeom>
          <a:solidFill>
            <a:schemeClr val="bg1"/>
          </a:solidFill>
          <a:ln w="12700" cap="flat" cmpd="sng" algn="ctr">
            <a:solidFill>
              <a:schemeClr val="bg1"/>
            </a:solidFill>
            <a:prstDash val="solid"/>
            <a:round/>
            <a:headEnd type="none" w="med" len="med"/>
            <a:tailEnd type="none" w="med" len="med"/>
          </a:ln>
          <a:effectLst/>
        </p:spPr>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r>
              <a:rPr kumimoji="0" lang="de-AT" sz="1400" b="0" i="0" u="none" strike="noStrike" kern="1200" cap="none" spc="0" normalizeH="0" baseline="0" noProof="0">
                <a:ln>
                  <a:noFill/>
                </a:ln>
                <a:solidFill>
                  <a:srgbClr val="000000"/>
                </a:solidFill>
                <a:effectLst/>
                <a:uLnTx/>
                <a:uFillTx/>
                <a:latin typeface="Arial"/>
                <a:ea typeface="+mn-ea"/>
                <a:cs typeface="+mn-cs"/>
              </a:rPr>
              <a:t>                                           </a:t>
            </a:r>
          </a:p>
        </p:txBody>
      </p:sp>
      <p:graphicFrame>
        <p:nvGraphicFramePr>
          <p:cNvPr id="1738" name="Tabelle 1737"/>
          <p:cNvGraphicFramePr>
            <a:graphicFrameLocks noGrp="1"/>
          </p:cNvGraphicFramePr>
          <p:nvPr/>
        </p:nvGraphicFramePr>
        <p:xfrm>
          <a:off x="6170110" y="3471891"/>
          <a:ext cx="3651500" cy="2574402"/>
        </p:xfrm>
        <a:graphic>
          <a:graphicData uri="http://schemas.openxmlformats.org/drawingml/2006/table">
            <a:tbl>
              <a:tblPr firstRow="1" bandRow="1">
                <a:effectLst/>
                <a:tableStyleId>{9D7B26C5-4107-4FEC-AEDC-1716B250A1EF}</a:tableStyleId>
              </a:tblPr>
              <a:tblGrid>
                <a:gridCol w="2484385">
                  <a:extLst>
                    <a:ext uri="{9D8B030D-6E8A-4147-A177-3AD203B41FA5}">
                      <a16:colId xmlns:a16="http://schemas.microsoft.com/office/drawing/2014/main" val="20000"/>
                    </a:ext>
                  </a:extLst>
                </a:gridCol>
                <a:gridCol w="1167115">
                  <a:extLst>
                    <a:ext uri="{9D8B030D-6E8A-4147-A177-3AD203B41FA5}">
                      <a16:colId xmlns:a16="http://schemas.microsoft.com/office/drawing/2014/main" val="20001"/>
                    </a:ext>
                  </a:extLst>
                </a:gridCol>
              </a:tblGrid>
              <a:tr h="434620">
                <a:tc>
                  <a:txBody>
                    <a:bodyPr/>
                    <a:lstStyle/>
                    <a:p>
                      <a:pPr algn="ctr">
                        <a:lnSpc>
                          <a:spcPct val="110000"/>
                        </a:lnSpc>
                      </a:pPr>
                      <a:endParaRPr lang="de-AT">
                        <a:solidFill>
                          <a:srgbClr val="464B71"/>
                        </a:solidFill>
                        <a:latin typeface="Arial" panose="020B0604020202020204" pitchFamily="34" charset="0"/>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tabLst>
                          <a:tab pos="1976438" algn="l"/>
                        </a:tabLst>
                      </a:pPr>
                      <a:r>
                        <a:rPr lang="de-AT">
                          <a:solidFill>
                            <a:srgbClr val="464B71"/>
                          </a:solidFill>
                          <a:latin typeface="Arial" panose="020B0604020202020204" pitchFamily="34" charset="0"/>
                          <a:cs typeface="Arial" panose="020B0604020202020204" pitchFamily="34" charset="0"/>
                        </a:rPr>
                        <a:t>Anzahl</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434620">
                <a:tc>
                  <a:txBody>
                    <a:bodyPr/>
                    <a:lstStyle/>
                    <a:p>
                      <a:pPr algn="ctr"/>
                      <a:r>
                        <a:rPr lang="de-AT">
                          <a:solidFill>
                            <a:srgbClr val="464B71"/>
                          </a:solidFill>
                          <a:latin typeface="Arial" panose="020B0604020202020204" pitchFamily="34" charset="0"/>
                          <a:cs typeface="Arial" panose="020B0604020202020204" pitchFamily="34" charset="0"/>
                        </a:rPr>
                        <a:t>15</a:t>
                      </a:r>
                      <a:r>
                        <a:rPr lang="de-AT" baseline="0">
                          <a:solidFill>
                            <a:srgbClr val="464B71"/>
                          </a:solidFill>
                          <a:latin typeface="Arial" panose="020B0604020202020204" pitchFamily="34" charset="0"/>
                          <a:cs typeface="Arial" panose="020B0604020202020204" pitchFamily="34" charset="0"/>
                        </a:rPr>
                        <a:t> bis 30 Jahre alt</a:t>
                      </a:r>
                      <a:endParaRPr lang="de-AT">
                        <a:solidFill>
                          <a:srgbClr val="464B71"/>
                        </a:solidFill>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a:r>
                        <a:rPr lang="de-AT" b="0">
                          <a:solidFill>
                            <a:srgbClr val="464B71"/>
                          </a:solidFill>
                          <a:latin typeface="Arial" panose="020B0604020202020204" pitchFamily="34" charset="0"/>
                          <a:cs typeface="Arial" panose="020B0604020202020204" pitchFamily="34" charset="0"/>
                        </a:rPr>
                        <a:t>9</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417961">
                <a:tc>
                  <a:txBody>
                    <a:bodyPr/>
                    <a:lstStyle/>
                    <a:p>
                      <a:pPr algn="ctr"/>
                      <a:r>
                        <a:rPr lang="de-AT">
                          <a:solidFill>
                            <a:srgbClr val="464B71"/>
                          </a:solidFill>
                          <a:latin typeface="Arial" panose="020B0604020202020204" pitchFamily="34" charset="0"/>
                          <a:cs typeface="Arial" panose="020B0604020202020204" pitchFamily="34" charset="0"/>
                        </a:rPr>
                        <a:t>31 bis 50 Jahre alt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a:r>
                        <a:rPr lang="de-AT" b="1">
                          <a:solidFill>
                            <a:srgbClr val="464B71"/>
                          </a:solidFill>
                          <a:latin typeface="Arial" panose="020B0604020202020204" pitchFamily="34" charset="0"/>
                          <a:cs typeface="Arial" panose="020B0604020202020204" pitchFamily="34" charset="0"/>
                        </a:rPr>
                        <a:t>9</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417961">
                <a:tc>
                  <a:txBody>
                    <a:bodyPr/>
                    <a:lstStyle/>
                    <a:p>
                      <a:pPr algn="ctr"/>
                      <a:r>
                        <a:rPr lang="de-AT">
                          <a:solidFill>
                            <a:srgbClr val="464B71"/>
                          </a:solidFill>
                          <a:latin typeface="Arial" panose="020B0604020202020204" pitchFamily="34" charset="0"/>
                          <a:cs typeface="Arial" panose="020B0604020202020204" pitchFamily="34" charset="0"/>
                        </a:rPr>
                        <a:t>51 Jahre und älter</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de-AT" b="0">
                          <a:solidFill>
                            <a:srgbClr val="464B71"/>
                          </a:solidFill>
                          <a:latin typeface="Arial" panose="020B0604020202020204" pitchFamily="34" charset="0"/>
                          <a:cs typeface="Arial" panose="020B0604020202020204" pitchFamily="34" charset="0"/>
                        </a:rPr>
                        <a:t>9</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434620">
                <a:tc>
                  <a:txBody>
                    <a:bodyPr/>
                    <a:lstStyle/>
                    <a:p>
                      <a:pPr algn="ctr"/>
                      <a:r>
                        <a:rPr lang="de-AT" dirty="0">
                          <a:solidFill>
                            <a:srgbClr val="464B71"/>
                          </a:solidFill>
                          <a:latin typeface="Arial" panose="020B0604020202020204" pitchFamily="34" charset="0"/>
                          <a:cs typeface="Arial" panose="020B0604020202020204" pitchFamily="34" charset="0"/>
                        </a:rPr>
                        <a:t>mag </a:t>
                      </a:r>
                      <a:r>
                        <a:rPr lang="de-AT" baseline="0" dirty="0">
                          <a:solidFill>
                            <a:srgbClr val="464B71"/>
                          </a:solidFill>
                          <a:latin typeface="Arial" panose="020B0604020202020204" pitchFamily="34" charset="0"/>
                          <a:cs typeface="Arial" panose="020B0604020202020204" pitchFamily="34" charset="0"/>
                        </a:rPr>
                        <a:t>Schnitzel</a:t>
                      </a:r>
                      <a:endParaRPr lang="de-AT" dirty="0">
                        <a:solidFill>
                          <a:srgbClr val="464B71"/>
                        </a:solidFill>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a:r>
                        <a:rPr lang="de-AT" b="1">
                          <a:solidFill>
                            <a:srgbClr val="464B71"/>
                          </a:solidFill>
                          <a:latin typeface="Arial" panose="020B0604020202020204" pitchFamily="34" charset="0"/>
                          <a:cs typeface="Arial" panose="020B0604020202020204" pitchFamily="34" charset="0"/>
                        </a:rPr>
                        <a:t>14</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434620">
                <a:tc>
                  <a:txBody>
                    <a:bodyPr/>
                    <a:lstStyle/>
                    <a:p>
                      <a:pPr algn="ctr"/>
                      <a:r>
                        <a:rPr lang="de-AT" dirty="0">
                          <a:solidFill>
                            <a:srgbClr val="464B71"/>
                          </a:solidFill>
                          <a:latin typeface="Arial" panose="020B0604020202020204" pitchFamily="34" charset="0"/>
                          <a:cs typeface="Arial" panose="020B0604020202020204" pitchFamily="34" charset="0"/>
                        </a:rPr>
                        <a:t>mag kein Schnitzel</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de-AT" b="0" dirty="0">
                          <a:solidFill>
                            <a:srgbClr val="464B71"/>
                          </a:solidFill>
                          <a:latin typeface="Arial" panose="020B0604020202020204" pitchFamily="34" charset="0"/>
                          <a:cs typeface="Arial" panose="020B0604020202020204" pitchFamily="34" charset="0"/>
                        </a:rPr>
                        <a:t>13</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bl>
          </a:graphicData>
        </a:graphic>
      </p:graphicFrame>
      <p:grpSp>
        <p:nvGrpSpPr>
          <p:cNvPr id="7" name="Group 43"/>
          <p:cNvGrpSpPr>
            <a:grpSpLocks/>
          </p:cNvGrpSpPr>
          <p:nvPr/>
        </p:nvGrpSpPr>
        <p:grpSpPr bwMode="auto">
          <a:xfrm>
            <a:off x="920750" y="6088063"/>
            <a:ext cx="1800225" cy="769937"/>
            <a:chOff x="308" y="2112"/>
            <a:chExt cx="1134" cy="2208"/>
          </a:xfrm>
        </p:grpSpPr>
        <p:sp>
          <p:nvSpPr>
            <p:cNvPr id="13335596" name="Line 44"/>
            <p:cNvSpPr>
              <a:spLocks noChangeShapeType="1"/>
            </p:cNvSpPr>
            <p:nvPr/>
          </p:nvSpPr>
          <p:spPr bwMode="auto">
            <a:xfrm>
              <a:off x="353" y="2112"/>
              <a:ext cx="1079" cy="0"/>
            </a:xfrm>
            <a:prstGeom prst="line">
              <a:avLst/>
            </a:prstGeom>
            <a:noFill/>
            <a:ln w="57150">
              <a:solidFill>
                <a:schemeClr val="bg2"/>
              </a:solidFill>
              <a:round/>
              <a:headEnd/>
              <a:tailEnd/>
            </a:ln>
            <a:effectLst/>
          </p:spPr>
          <p:txBody>
            <a:bodyPr lIns="90000" tIns="43200" rIns="90000" bIns="43200">
              <a:spAutoFit/>
            </a:bodyPr>
            <a:lstStyle/>
            <a:p>
              <a:pPr marL="0" marR="0" lvl="0" indent="0" algn="l" defTabSz="914400" rtl="0" eaLnBrk="1" fontAlgn="base" latinLnBrk="0" hangingPunct="1">
                <a:lnSpc>
                  <a:spcPct val="115000"/>
                </a:lnSpc>
                <a:spcBef>
                  <a:spcPct val="20000"/>
                </a:spcBef>
                <a:spcAft>
                  <a:spcPct val="20000"/>
                </a:spcAft>
                <a:buClr>
                  <a:srgbClr val="3333FF"/>
                </a:buClr>
                <a:buSzTx/>
                <a:buFont typeface="Arial" pitchFamily="34" charset="0"/>
                <a:buChar char="►"/>
                <a:tabLst/>
                <a:defRPr/>
              </a:pPr>
              <a:endParaRPr kumimoji="0" lang="de-AT" sz="1800" b="0" i="0" u="none" strike="noStrike" kern="1200" cap="none" spc="0" normalizeH="0" baseline="0" noProof="0">
                <a:ln>
                  <a:noFill/>
                </a:ln>
                <a:solidFill>
                  <a:srgbClr val="3333FF"/>
                </a:solidFill>
                <a:effectLst/>
                <a:uLnTx/>
                <a:uFillTx/>
                <a:latin typeface="Arial"/>
                <a:ea typeface="+mn-ea"/>
                <a:cs typeface="+mn-cs"/>
              </a:endParaRPr>
            </a:p>
          </p:txBody>
        </p:sp>
        <p:sp>
          <p:nvSpPr>
            <p:cNvPr id="13335597" name="Line 45"/>
            <p:cNvSpPr>
              <a:spLocks noChangeShapeType="1"/>
            </p:cNvSpPr>
            <p:nvPr/>
          </p:nvSpPr>
          <p:spPr bwMode="auto">
            <a:xfrm flipH="1">
              <a:off x="308" y="2115"/>
              <a:ext cx="227" cy="2205"/>
            </a:xfrm>
            <a:prstGeom prst="line">
              <a:avLst/>
            </a:prstGeom>
            <a:noFill/>
            <a:ln w="57150">
              <a:solidFill>
                <a:schemeClr val="bg2"/>
              </a:solidFill>
              <a:round/>
              <a:headEnd/>
              <a:tailEnd/>
            </a:ln>
            <a:effectLst/>
          </p:spPr>
          <p:txBody>
            <a:bodyPr lIns="90000" tIns="43200" rIns="90000" bIns="43200">
              <a:spAutoFit/>
            </a:bodyPr>
            <a:lstStyle/>
            <a:p>
              <a:pPr marL="0" marR="0" lvl="0" indent="0" algn="l" defTabSz="914400" rtl="0" eaLnBrk="1" fontAlgn="base" latinLnBrk="0" hangingPunct="1">
                <a:lnSpc>
                  <a:spcPct val="115000"/>
                </a:lnSpc>
                <a:spcBef>
                  <a:spcPct val="20000"/>
                </a:spcBef>
                <a:spcAft>
                  <a:spcPct val="20000"/>
                </a:spcAft>
                <a:buClr>
                  <a:srgbClr val="3333FF"/>
                </a:buClr>
                <a:buSzTx/>
                <a:buFont typeface="Arial" pitchFamily="34" charset="0"/>
                <a:buChar char="►"/>
                <a:tabLst/>
                <a:defRPr/>
              </a:pPr>
              <a:endParaRPr kumimoji="0" lang="de-AT" sz="1800" b="0" i="0" u="none" strike="noStrike" kern="1200" cap="none" spc="0" normalizeH="0" baseline="0" noProof="0">
                <a:ln>
                  <a:noFill/>
                </a:ln>
                <a:solidFill>
                  <a:srgbClr val="3333FF"/>
                </a:solidFill>
                <a:effectLst/>
                <a:uLnTx/>
                <a:uFillTx/>
                <a:latin typeface="Arial"/>
                <a:ea typeface="+mn-ea"/>
                <a:cs typeface="+mn-cs"/>
              </a:endParaRPr>
            </a:p>
          </p:txBody>
        </p:sp>
        <p:sp>
          <p:nvSpPr>
            <p:cNvPr id="13335598" name="Line 46"/>
            <p:cNvSpPr>
              <a:spLocks noChangeShapeType="1"/>
            </p:cNvSpPr>
            <p:nvPr/>
          </p:nvSpPr>
          <p:spPr bwMode="auto">
            <a:xfrm rot="-10800000">
              <a:off x="1215" y="2115"/>
              <a:ext cx="227" cy="2205"/>
            </a:xfrm>
            <a:prstGeom prst="line">
              <a:avLst/>
            </a:prstGeom>
            <a:noFill/>
            <a:ln w="57150">
              <a:solidFill>
                <a:schemeClr val="bg2"/>
              </a:solidFill>
              <a:round/>
              <a:headEnd/>
              <a:tailEnd/>
            </a:ln>
            <a:effectLst/>
          </p:spPr>
          <p:txBody>
            <a:bodyPr lIns="90000" tIns="43200" rIns="90000" bIns="43200">
              <a:spAutoFit/>
            </a:bodyPr>
            <a:lstStyle/>
            <a:p>
              <a:pPr marL="0" marR="0" lvl="0" indent="0" algn="l" defTabSz="914400" rtl="0" eaLnBrk="1" fontAlgn="base" latinLnBrk="0" hangingPunct="1">
                <a:lnSpc>
                  <a:spcPct val="115000"/>
                </a:lnSpc>
                <a:spcBef>
                  <a:spcPct val="20000"/>
                </a:spcBef>
                <a:spcAft>
                  <a:spcPct val="20000"/>
                </a:spcAft>
                <a:buClr>
                  <a:srgbClr val="3333FF"/>
                </a:buClr>
                <a:buSzTx/>
                <a:buFont typeface="Arial" pitchFamily="34" charset="0"/>
                <a:buChar char="►"/>
                <a:tabLst/>
                <a:defRPr/>
              </a:pPr>
              <a:endParaRPr kumimoji="0" lang="de-AT" sz="1800" b="0" i="0" u="none" strike="noStrike" kern="1200" cap="none" spc="0" normalizeH="0" baseline="0" noProof="0">
                <a:ln>
                  <a:noFill/>
                </a:ln>
                <a:solidFill>
                  <a:srgbClr val="3333FF"/>
                </a:solidFill>
                <a:effectLst/>
                <a:uLnTx/>
                <a:uFillTx/>
                <a:latin typeface="Arial"/>
                <a:ea typeface="+mn-ea"/>
                <a:cs typeface="+mn-cs"/>
              </a:endParaRPr>
            </a:p>
          </p:txBody>
        </p:sp>
      </p:grpSp>
      <p:sp>
        <p:nvSpPr>
          <p:cNvPr id="13335676" name="Rechteck 13335675"/>
          <p:cNvSpPr/>
          <p:nvPr/>
        </p:nvSpPr>
        <p:spPr bwMode="auto">
          <a:xfrm>
            <a:off x="231500" y="5852433"/>
            <a:ext cx="2528457" cy="1005567"/>
          </a:xfrm>
          <a:prstGeom prst="rect">
            <a:avLst/>
          </a:prstGeom>
          <a:solidFill>
            <a:schemeClr val="bg1"/>
          </a:solidFill>
          <a:ln w="12700" cap="flat" cmpd="sng" algn="ctr">
            <a:solidFill>
              <a:schemeClr val="bg1"/>
            </a:solidFill>
            <a:prstDash val="solid"/>
            <a:round/>
            <a:headEnd type="none" w="med" len="med"/>
            <a:tailEnd type="none" w="med" len="med"/>
          </a:ln>
          <a:effectLst/>
        </p:spPr>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116" name="Gruppieren 3115"/>
          <p:cNvGrpSpPr/>
          <p:nvPr/>
        </p:nvGrpSpPr>
        <p:grpSpPr>
          <a:xfrm>
            <a:off x="7859664" y="1656055"/>
            <a:ext cx="637060" cy="1660492"/>
            <a:chOff x="-425986" y="1487732"/>
            <a:chExt cx="218112" cy="568507"/>
          </a:xfrm>
          <a:solidFill>
            <a:srgbClr val="BEBEBE"/>
          </a:solidFill>
        </p:grpSpPr>
        <p:sp>
          <p:nvSpPr>
            <p:cNvPr id="3117" name="Ellipse 3116"/>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118" name="Abgerundetes Rechteck 3117"/>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119" name="Gruppieren 3118"/>
            <p:cNvGrpSpPr/>
            <p:nvPr/>
          </p:nvGrpSpPr>
          <p:grpSpPr>
            <a:xfrm>
              <a:off x="-362694" y="1857588"/>
              <a:ext cx="91529" cy="198651"/>
              <a:chOff x="1249411" y="1900091"/>
              <a:chExt cx="91529" cy="198651"/>
            </a:xfrm>
            <a:grpFill/>
          </p:grpSpPr>
          <p:sp>
            <p:nvSpPr>
              <p:cNvPr id="3122" name="Abgerundetes Rechteck 3121"/>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123" name="Abgerundetes Rechteck 3122"/>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120" name="Abgerundetes Rechteck 3119"/>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121" name="Abgerundetes Rechteck 3120"/>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124" name="Gruppieren 3123"/>
          <p:cNvGrpSpPr/>
          <p:nvPr/>
        </p:nvGrpSpPr>
        <p:grpSpPr>
          <a:xfrm>
            <a:off x="6192876" y="1679748"/>
            <a:ext cx="637060" cy="1660492"/>
            <a:chOff x="-425986" y="1487732"/>
            <a:chExt cx="218112" cy="568507"/>
          </a:xfrm>
          <a:solidFill>
            <a:srgbClr val="FF0000"/>
          </a:solidFill>
        </p:grpSpPr>
        <p:sp>
          <p:nvSpPr>
            <p:cNvPr id="3125" name="Ellipse 3124"/>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126" name="Abgerundetes Rechteck 3125"/>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127" name="Gruppieren 3126"/>
            <p:cNvGrpSpPr/>
            <p:nvPr/>
          </p:nvGrpSpPr>
          <p:grpSpPr>
            <a:xfrm>
              <a:off x="-362694" y="1857588"/>
              <a:ext cx="91529" cy="198651"/>
              <a:chOff x="1249411" y="1900091"/>
              <a:chExt cx="91529" cy="198651"/>
            </a:xfrm>
            <a:grpFill/>
          </p:grpSpPr>
          <p:sp>
            <p:nvSpPr>
              <p:cNvPr id="3130" name="Abgerundetes Rechteck 3129"/>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131" name="Abgerundetes Rechteck 3130"/>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128" name="Abgerundetes Rechteck 3127"/>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129" name="Abgerundetes Rechteck 3128"/>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132" name="Gruppieren 3131"/>
          <p:cNvGrpSpPr/>
          <p:nvPr/>
        </p:nvGrpSpPr>
        <p:grpSpPr>
          <a:xfrm>
            <a:off x="7026270" y="1682805"/>
            <a:ext cx="637060" cy="1660492"/>
            <a:chOff x="-425986" y="1487732"/>
            <a:chExt cx="218112" cy="568507"/>
          </a:xfrm>
          <a:solidFill>
            <a:srgbClr val="3366FF"/>
          </a:solidFill>
        </p:grpSpPr>
        <p:sp>
          <p:nvSpPr>
            <p:cNvPr id="3133" name="Ellipse 3132"/>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134" name="Abgerundetes Rechteck 3133"/>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3135" name="Gruppieren 3134"/>
            <p:cNvGrpSpPr/>
            <p:nvPr/>
          </p:nvGrpSpPr>
          <p:grpSpPr>
            <a:xfrm>
              <a:off x="-362694" y="1857588"/>
              <a:ext cx="91529" cy="198651"/>
              <a:chOff x="1249411" y="1900091"/>
              <a:chExt cx="91529" cy="198651"/>
            </a:xfrm>
            <a:grpFill/>
          </p:grpSpPr>
          <p:sp>
            <p:nvSpPr>
              <p:cNvPr id="3138" name="Abgerundetes Rechteck 3137"/>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139" name="Abgerundetes Rechteck 3138"/>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3136" name="Abgerundetes Rechteck 3135"/>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137" name="Abgerundetes Rechteck 3136"/>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 name="Group 39"/>
          <p:cNvGrpSpPr>
            <a:grpSpLocks/>
          </p:cNvGrpSpPr>
          <p:nvPr/>
        </p:nvGrpSpPr>
        <p:grpSpPr bwMode="auto">
          <a:xfrm>
            <a:off x="488950" y="3352800"/>
            <a:ext cx="1800225" cy="3505200"/>
            <a:chOff x="308" y="2112"/>
            <a:chExt cx="1134" cy="2208"/>
          </a:xfrm>
        </p:grpSpPr>
        <p:sp>
          <p:nvSpPr>
            <p:cNvPr id="13335592" name="Line 40"/>
            <p:cNvSpPr>
              <a:spLocks noChangeShapeType="1"/>
            </p:cNvSpPr>
            <p:nvPr/>
          </p:nvSpPr>
          <p:spPr bwMode="auto">
            <a:xfrm>
              <a:off x="353" y="2112"/>
              <a:ext cx="1079" cy="0"/>
            </a:xfrm>
            <a:prstGeom prst="line">
              <a:avLst/>
            </a:prstGeom>
            <a:noFill/>
            <a:ln w="57150">
              <a:solidFill>
                <a:schemeClr val="bg2"/>
              </a:solidFill>
              <a:round/>
              <a:headEnd/>
              <a:tailEnd/>
            </a:ln>
            <a:effectLst/>
          </p:spPr>
          <p:txBody>
            <a:bodyPr lIns="90000" tIns="43200" rIns="90000" bIns="43200">
              <a:spAutoFit/>
            </a:bodyPr>
            <a:lstStyle/>
            <a:p>
              <a:pPr marL="0" marR="0" lvl="0" indent="0" algn="l" defTabSz="914400" rtl="0" eaLnBrk="1" fontAlgn="base" latinLnBrk="0" hangingPunct="1">
                <a:lnSpc>
                  <a:spcPct val="115000"/>
                </a:lnSpc>
                <a:spcBef>
                  <a:spcPct val="20000"/>
                </a:spcBef>
                <a:spcAft>
                  <a:spcPct val="20000"/>
                </a:spcAft>
                <a:buClr>
                  <a:srgbClr val="3333FF"/>
                </a:buClr>
                <a:buSzTx/>
                <a:buFont typeface="Arial" pitchFamily="34" charset="0"/>
                <a:buChar char="►"/>
                <a:tabLst/>
                <a:defRPr/>
              </a:pPr>
              <a:endParaRPr kumimoji="0" lang="de-AT" sz="1800" b="0" i="0" u="none" strike="noStrike" kern="1200" cap="none" spc="0" normalizeH="0" baseline="0" noProof="0">
                <a:ln>
                  <a:noFill/>
                </a:ln>
                <a:solidFill>
                  <a:srgbClr val="3333FF"/>
                </a:solidFill>
                <a:effectLst/>
                <a:uLnTx/>
                <a:uFillTx/>
                <a:latin typeface="Arial"/>
                <a:ea typeface="+mn-ea"/>
                <a:cs typeface="+mn-cs"/>
              </a:endParaRPr>
            </a:p>
          </p:txBody>
        </p:sp>
        <p:sp>
          <p:nvSpPr>
            <p:cNvPr id="13335593" name="Line 41"/>
            <p:cNvSpPr>
              <a:spLocks noChangeShapeType="1"/>
            </p:cNvSpPr>
            <p:nvPr/>
          </p:nvSpPr>
          <p:spPr bwMode="auto">
            <a:xfrm flipH="1">
              <a:off x="308" y="2115"/>
              <a:ext cx="227" cy="2205"/>
            </a:xfrm>
            <a:prstGeom prst="line">
              <a:avLst/>
            </a:prstGeom>
            <a:noFill/>
            <a:ln w="57150">
              <a:solidFill>
                <a:schemeClr val="bg2"/>
              </a:solidFill>
              <a:round/>
              <a:headEnd/>
              <a:tailEnd/>
            </a:ln>
            <a:effectLst/>
          </p:spPr>
          <p:txBody>
            <a:bodyPr lIns="90000" tIns="43200" rIns="90000" bIns="43200">
              <a:spAutoFit/>
            </a:bodyPr>
            <a:lstStyle/>
            <a:p>
              <a:pPr marL="0" marR="0" lvl="0" indent="0" algn="l" defTabSz="914400" rtl="0" eaLnBrk="1" fontAlgn="base" latinLnBrk="0" hangingPunct="1">
                <a:lnSpc>
                  <a:spcPct val="115000"/>
                </a:lnSpc>
                <a:spcBef>
                  <a:spcPct val="20000"/>
                </a:spcBef>
                <a:spcAft>
                  <a:spcPct val="20000"/>
                </a:spcAft>
                <a:buClr>
                  <a:srgbClr val="3333FF"/>
                </a:buClr>
                <a:buSzTx/>
                <a:buFont typeface="Arial" pitchFamily="34" charset="0"/>
                <a:buChar char="►"/>
                <a:tabLst/>
                <a:defRPr/>
              </a:pPr>
              <a:endParaRPr kumimoji="0" lang="de-AT" sz="1800" b="0" i="0" u="none" strike="noStrike" kern="1200" cap="none" spc="0" normalizeH="0" baseline="0" noProof="0">
                <a:ln>
                  <a:noFill/>
                </a:ln>
                <a:solidFill>
                  <a:srgbClr val="3333FF"/>
                </a:solidFill>
                <a:effectLst/>
                <a:uLnTx/>
                <a:uFillTx/>
                <a:latin typeface="Arial"/>
                <a:ea typeface="+mn-ea"/>
                <a:cs typeface="+mn-cs"/>
              </a:endParaRPr>
            </a:p>
          </p:txBody>
        </p:sp>
        <p:sp>
          <p:nvSpPr>
            <p:cNvPr id="13335594" name="Line 42"/>
            <p:cNvSpPr>
              <a:spLocks noChangeShapeType="1"/>
            </p:cNvSpPr>
            <p:nvPr/>
          </p:nvSpPr>
          <p:spPr bwMode="auto">
            <a:xfrm rot="-10800000">
              <a:off x="1215" y="2115"/>
              <a:ext cx="227" cy="2205"/>
            </a:xfrm>
            <a:prstGeom prst="line">
              <a:avLst/>
            </a:prstGeom>
            <a:noFill/>
            <a:ln w="57150">
              <a:solidFill>
                <a:schemeClr val="bg2"/>
              </a:solidFill>
              <a:round/>
              <a:headEnd/>
              <a:tailEnd/>
            </a:ln>
            <a:effectLst/>
          </p:spPr>
          <p:txBody>
            <a:bodyPr lIns="90000" tIns="43200" rIns="90000" bIns="43200">
              <a:spAutoFit/>
            </a:bodyPr>
            <a:lstStyle/>
            <a:p>
              <a:pPr marL="0" marR="0" lvl="0" indent="0" algn="l" defTabSz="914400" rtl="0" eaLnBrk="1" fontAlgn="base" latinLnBrk="0" hangingPunct="1">
                <a:lnSpc>
                  <a:spcPct val="115000"/>
                </a:lnSpc>
                <a:spcBef>
                  <a:spcPct val="20000"/>
                </a:spcBef>
                <a:spcAft>
                  <a:spcPct val="20000"/>
                </a:spcAft>
                <a:buClr>
                  <a:srgbClr val="3333FF"/>
                </a:buClr>
                <a:buSzTx/>
                <a:buFont typeface="Arial" pitchFamily="34" charset="0"/>
                <a:buChar char="►"/>
                <a:tabLst/>
                <a:defRPr/>
              </a:pPr>
              <a:endParaRPr kumimoji="0" lang="de-AT" sz="1800" b="0" i="0" u="none" strike="noStrike" kern="1200" cap="none" spc="0" normalizeH="0" baseline="0" noProof="0">
                <a:ln>
                  <a:noFill/>
                </a:ln>
                <a:solidFill>
                  <a:srgbClr val="3333FF"/>
                </a:solidFill>
                <a:effectLst/>
                <a:uLnTx/>
                <a:uFillTx/>
                <a:latin typeface="Arial"/>
                <a:ea typeface="+mn-ea"/>
                <a:cs typeface="+mn-cs"/>
              </a:endParaRPr>
            </a:p>
          </p:txBody>
        </p:sp>
      </p:grpSp>
      <p:pic>
        <p:nvPicPr>
          <p:cNvPr id="13335583" name="Picture 31" descr="MCj03835760000[1]"/>
          <p:cNvPicPr>
            <a:picLocks noChangeAspect="1" noChangeArrowheads="1"/>
          </p:cNvPicPr>
          <p:nvPr/>
        </p:nvPicPr>
        <p:blipFill>
          <a:blip r:embed="rId4" cstate="print"/>
          <a:srcRect/>
          <a:stretch>
            <a:fillRect/>
          </a:stretch>
        </p:blipFill>
        <p:spPr bwMode="auto">
          <a:xfrm rot="366081">
            <a:off x="660400" y="1341438"/>
            <a:ext cx="1484313" cy="2057400"/>
          </a:xfrm>
          <a:prstGeom prst="rect">
            <a:avLst/>
          </a:prstGeom>
          <a:noFill/>
        </p:spPr>
      </p:pic>
      <p:grpSp>
        <p:nvGrpSpPr>
          <p:cNvPr id="747" name="Gruppieren 746"/>
          <p:cNvGrpSpPr/>
          <p:nvPr/>
        </p:nvGrpSpPr>
        <p:grpSpPr>
          <a:xfrm>
            <a:off x="2710617" y="1259758"/>
            <a:ext cx="3210874" cy="5291328"/>
            <a:chOff x="3621024" y="1133856"/>
            <a:chExt cx="3255264" cy="5364480"/>
          </a:xfrm>
        </p:grpSpPr>
        <p:sp>
          <p:nvSpPr>
            <p:cNvPr id="748" name="Rechteck 747"/>
            <p:cNvSpPr/>
            <p:nvPr/>
          </p:nvSpPr>
          <p:spPr bwMode="auto">
            <a:xfrm>
              <a:off x="3621024" y="1133856"/>
              <a:ext cx="3255264" cy="5364480"/>
            </a:xfrm>
            <a:prstGeom prst="rect">
              <a:avLst/>
            </a:prstGeom>
            <a:solidFill>
              <a:schemeClr val="bg1"/>
            </a:solidFill>
            <a:ln w="12700" cap="flat" cmpd="sng" algn="ctr">
              <a:solidFill>
                <a:schemeClr val="bg1"/>
              </a:solidFill>
              <a:prstDash val="solid"/>
              <a:round/>
              <a:headEnd type="none" w="med" len="med"/>
              <a:tailEnd type="none" w="med" len="med"/>
            </a:ln>
            <a:effectLst/>
          </p:spPr>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749" name="Gruppieren 748"/>
            <p:cNvGrpSpPr/>
            <p:nvPr/>
          </p:nvGrpSpPr>
          <p:grpSpPr>
            <a:xfrm>
              <a:off x="3762648" y="1297804"/>
              <a:ext cx="2806618" cy="2551293"/>
              <a:chOff x="3762648" y="1297804"/>
              <a:chExt cx="2806618" cy="2551293"/>
            </a:xfrm>
            <a:solidFill>
              <a:schemeClr val="bg1">
                <a:lumMod val="75000"/>
              </a:schemeClr>
            </a:solidFill>
          </p:grpSpPr>
          <p:grpSp>
            <p:nvGrpSpPr>
              <p:cNvPr id="1311" name="Gruppieren 1310"/>
              <p:cNvGrpSpPr/>
              <p:nvPr/>
            </p:nvGrpSpPr>
            <p:grpSpPr>
              <a:xfrm>
                <a:off x="5674336" y="1297804"/>
                <a:ext cx="218112" cy="568507"/>
                <a:chOff x="-425986" y="1487732"/>
                <a:chExt cx="218112" cy="568507"/>
              </a:xfrm>
              <a:grpFill/>
            </p:grpSpPr>
            <p:sp>
              <p:nvSpPr>
                <p:cNvPr id="1408" name="Ellipse 1407"/>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409" name="Abgerundetes Rechteck 1408"/>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1410" name="Gruppieren 1409"/>
                <p:cNvGrpSpPr/>
                <p:nvPr/>
              </p:nvGrpSpPr>
              <p:grpSpPr>
                <a:xfrm>
                  <a:off x="-362694" y="1857588"/>
                  <a:ext cx="91529" cy="198651"/>
                  <a:chOff x="1249411" y="1900091"/>
                  <a:chExt cx="91529" cy="198651"/>
                </a:xfrm>
                <a:grpFill/>
              </p:grpSpPr>
              <p:sp>
                <p:nvSpPr>
                  <p:cNvPr id="1413" name="Abgerundetes Rechteck 1412"/>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414" name="Abgerundetes Rechteck 1413"/>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1411" name="Abgerundetes Rechteck 1410"/>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412" name="Abgerundetes Rechteck 1411"/>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12" name="Gruppieren 1311"/>
              <p:cNvGrpSpPr/>
              <p:nvPr/>
            </p:nvGrpSpPr>
            <p:grpSpPr>
              <a:xfrm>
                <a:off x="4718258" y="1533556"/>
                <a:ext cx="218112" cy="568507"/>
                <a:chOff x="-425986" y="1487732"/>
                <a:chExt cx="218112" cy="568507"/>
              </a:xfrm>
              <a:grpFill/>
            </p:grpSpPr>
            <p:sp>
              <p:nvSpPr>
                <p:cNvPr id="1401" name="Ellipse 1400"/>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402" name="Abgerundetes Rechteck 1401"/>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1403" name="Gruppieren 1402"/>
                <p:cNvGrpSpPr/>
                <p:nvPr/>
              </p:nvGrpSpPr>
              <p:grpSpPr>
                <a:xfrm>
                  <a:off x="-362694" y="1857588"/>
                  <a:ext cx="91529" cy="198651"/>
                  <a:chOff x="1249411" y="1900091"/>
                  <a:chExt cx="91529" cy="198651"/>
                </a:xfrm>
                <a:grpFill/>
              </p:grpSpPr>
              <p:sp>
                <p:nvSpPr>
                  <p:cNvPr id="1406" name="Abgerundetes Rechteck 1405"/>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407" name="Abgerundetes Rechteck 1406"/>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1404" name="Abgerundetes Rechteck 1403"/>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405" name="Abgerundetes Rechteck 1404"/>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13" name="Gruppieren 1312"/>
              <p:cNvGrpSpPr/>
              <p:nvPr/>
            </p:nvGrpSpPr>
            <p:grpSpPr>
              <a:xfrm>
                <a:off x="4157820" y="1643278"/>
                <a:ext cx="218112" cy="568507"/>
                <a:chOff x="-425986" y="1487732"/>
                <a:chExt cx="218112" cy="568507"/>
              </a:xfrm>
              <a:grpFill/>
            </p:grpSpPr>
            <p:sp>
              <p:nvSpPr>
                <p:cNvPr id="1394" name="Ellipse 1393"/>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395" name="Abgerundetes Rechteck 1394"/>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1396" name="Gruppieren 1395"/>
                <p:cNvGrpSpPr/>
                <p:nvPr/>
              </p:nvGrpSpPr>
              <p:grpSpPr>
                <a:xfrm>
                  <a:off x="-362694" y="1857588"/>
                  <a:ext cx="91529" cy="198651"/>
                  <a:chOff x="1249411" y="1900091"/>
                  <a:chExt cx="91529" cy="198651"/>
                </a:xfrm>
                <a:grpFill/>
              </p:grpSpPr>
              <p:sp>
                <p:nvSpPr>
                  <p:cNvPr id="1399" name="Abgerundetes Rechteck 1398"/>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400" name="Abgerundetes Rechteck 1399"/>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1397" name="Abgerundetes Rechteck 1396"/>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398" name="Abgerundetes Rechteck 1397"/>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14" name="Gruppieren 1313"/>
              <p:cNvGrpSpPr/>
              <p:nvPr/>
            </p:nvGrpSpPr>
            <p:grpSpPr>
              <a:xfrm>
                <a:off x="6293870" y="1486743"/>
                <a:ext cx="150791" cy="393034"/>
                <a:chOff x="976944" y="1375293"/>
                <a:chExt cx="150791" cy="393034"/>
              </a:xfrm>
              <a:grpFill/>
            </p:grpSpPr>
            <p:sp>
              <p:nvSpPr>
                <p:cNvPr id="1387" name="Abgerundetes Rechteck 1386"/>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388" name="Ellipse 1387"/>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389" name="Abgerundetes Rechteck 1388"/>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1390" name="Gruppieren 1389"/>
                <p:cNvGrpSpPr/>
                <p:nvPr/>
              </p:nvGrpSpPr>
              <p:grpSpPr>
                <a:xfrm>
                  <a:off x="1020701" y="1630991"/>
                  <a:ext cx="63278" cy="137336"/>
                  <a:chOff x="1018499" y="1630991"/>
                  <a:chExt cx="63278" cy="137336"/>
                </a:xfrm>
                <a:grpFill/>
              </p:grpSpPr>
              <p:sp>
                <p:nvSpPr>
                  <p:cNvPr id="1392" name="Abgerundetes Rechteck 1391"/>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393" name="Abgerundetes Rechteck 1392"/>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1391" name="Abgerundetes Rechteck 1390"/>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15" name="Gruppieren 1314"/>
              <p:cNvGrpSpPr/>
              <p:nvPr/>
            </p:nvGrpSpPr>
            <p:grpSpPr>
              <a:xfrm>
                <a:off x="5885821" y="1733110"/>
                <a:ext cx="150791" cy="393034"/>
                <a:chOff x="976944" y="1375293"/>
                <a:chExt cx="150791" cy="393034"/>
              </a:xfrm>
              <a:grpFill/>
            </p:grpSpPr>
            <p:sp>
              <p:nvSpPr>
                <p:cNvPr id="1380" name="Abgerundetes Rechteck 1379"/>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381" name="Ellipse 1380"/>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382" name="Abgerundetes Rechteck 1381"/>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1383" name="Gruppieren 1382"/>
                <p:cNvGrpSpPr/>
                <p:nvPr/>
              </p:nvGrpSpPr>
              <p:grpSpPr>
                <a:xfrm>
                  <a:off x="1020701" y="1630991"/>
                  <a:ext cx="63278" cy="137336"/>
                  <a:chOff x="1018499" y="1630991"/>
                  <a:chExt cx="63278" cy="137336"/>
                </a:xfrm>
                <a:grpFill/>
              </p:grpSpPr>
              <p:sp>
                <p:nvSpPr>
                  <p:cNvPr id="1385" name="Abgerundetes Rechteck 1384"/>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386" name="Abgerundetes Rechteck 1385"/>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1384" name="Abgerundetes Rechteck 1383"/>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16" name="Gruppieren 1315"/>
              <p:cNvGrpSpPr/>
              <p:nvPr/>
            </p:nvGrpSpPr>
            <p:grpSpPr>
              <a:xfrm>
                <a:off x="5433002" y="1856380"/>
                <a:ext cx="150791" cy="393034"/>
                <a:chOff x="976944" y="1375293"/>
                <a:chExt cx="150791" cy="393034"/>
              </a:xfrm>
              <a:grpFill/>
            </p:grpSpPr>
            <p:sp>
              <p:nvSpPr>
                <p:cNvPr id="1373" name="Abgerundetes Rechteck 1372"/>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374" name="Ellipse 1373"/>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375" name="Abgerundetes Rechteck 1374"/>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1376" name="Gruppieren 1375"/>
                <p:cNvGrpSpPr/>
                <p:nvPr/>
              </p:nvGrpSpPr>
              <p:grpSpPr>
                <a:xfrm>
                  <a:off x="1020701" y="1630991"/>
                  <a:ext cx="63278" cy="137336"/>
                  <a:chOff x="1018499" y="1630991"/>
                  <a:chExt cx="63278" cy="137336"/>
                </a:xfrm>
                <a:grpFill/>
              </p:grpSpPr>
              <p:sp>
                <p:nvSpPr>
                  <p:cNvPr id="1378" name="Abgerundetes Rechteck 1377"/>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379" name="Abgerundetes Rechteck 1378"/>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1377" name="Abgerundetes Rechteck 1376"/>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17" name="Gruppieren 1316"/>
              <p:cNvGrpSpPr/>
              <p:nvPr/>
            </p:nvGrpSpPr>
            <p:grpSpPr>
              <a:xfrm>
                <a:off x="4525502" y="2803587"/>
                <a:ext cx="150791" cy="393034"/>
                <a:chOff x="976944" y="1375293"/>
                <a:chExt cx="150791" cy="393034"/>
              </a:xfrm>
              <a:grpFill/>
            </p:grpSpPr>
            <p:sp>
              <p:nvSpPr>
                <p:cNvPr id="1366" name="Abgerundetes Rechteck 1365"/>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367" name="Ellipse 1366"/>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368" name="Abgerundetes Rechteck 1367"/>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1369" name="Gruppieren 1368"/>
                <p:cNvGrpSpPr/>
                <p:nvPr/>
              </p:nvGrpSpPr>
              <p:grpSpPr>
                <a:xfrm>
                  <a:off x="1020701" y="1630991"/>
                  <a:ext cx="63278" cy="137336"/>
                  <a:chOff x="1018499" y="1630991"/>
                  <a:chExt cx="63278" cy="137336"/>
                </a:xfrm>
                <a:grpFill/>
              </p:grpSpPr>
              <p:sp>
                <p:nvSpPr>
                  <p:cNvPr id="1371" name="Abgerundetes Rechteck 1370"/>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372" name="Abgerundetes Rechteck 1371"/>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1370" name="Abgerundetes Rechteck 1369"/>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18" name="Gruppieren 1317"/>
              <p:cNvGrpSpPr/>
              <p:nvPr/>
            </p:nvGrpSpPr>
            <p:grpSpPr>
              <a:xfrm>
                <a:off x="4833905" y="2205406"/>
                <a:ext cx="218112" cy="568507"/>
                <a:chOff x="-425986" y="1487732"/>
                <a:chExt cx="218112" cy="568507"/>
              </a:xfrm>
              <a:grpFill/>
            </p:grpSpPr>
            <p:sp>
              <p:nvSpPr>
                <p:cNvPr id="1359" name="Ellipse 1358"/>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360" name="Abgerundetes Rechteck 1359"/>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1361" name="Gruppieren 1360"/>
                <p:cNvGrpSpPr/>
                <p:nvPr/>
              </p:nvGrpSpPr>
              <p:grpSpPr>
                <a:xfrm>
                  <a:off x="-362694" y="1857588"/>
                  <a:ext cx="91529" cy="198651"/>
                  <a:chOff x="1249411" y="1900091"/>
                  <a:chExt cx="91529" cy="198651"/>
                </a:xfrm>
                <a:grpFill/>
              </p:grpSpPr>
              <p:sp>
                <p:nvSpPr>
                  <p:cNvPr id="1364" name="Abgerundetes Rechteck 1363"/>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365" name="Abgerundetes Rechteck 1364"/>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1362" name="Abgerundetes Rechteck 1361"/>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363" name="Abgerundetes Rechteck 1362"/>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19" name="Gruppieren 1318"/>
              <p:cNvGrpSpPr/>
              <p:nvPr/>
            </p:nvGrpSpPr>
            <p:grpSpPr>
              <a:xfrm>
                <a:off x="5912480" y="2246314"/>
                <a:ext cx="218112" cy="568507"/>
                <a:chOff x="-425986" y="1487732"/>
                <a:chExt cx="218112" cy="568507"/>
              </a:xfrm>
              <a:grpFill/>
            </p:grpSpPr>
            <p:sp>
              <p:nvSpPr>
                <p:cNvPr id="1352" name="Ellipse 1351"/>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353" name="Abgerundetes Rechteck 1352"/>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1354" name="Gruppieren 1353"/>
                <p:cNvGrpSpPr/>
                <p:nvPr/>
              </p:nvGrpSpPr>
              <p:grpSpPr>
                <a:xfrm>
                  <a:off x="-362694" y="1857588"/>
                  <a:ext cx="91529" cy="198651"/>
                  <a:chOff x="1249411" y="1900091"/>
                  <a:chExt cx="91529" cy="198651"/>
                </a:xfrm>
                <a:grpFill/>
              </p:grpSpPr>
              <p:sp>
                <p:nvSpPr>
                  <p:cNvPr id="1357" name="Abgerundetes Rechteck 1356"/>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358" name="Abgerundetes Rechteck 1357"/>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1355" name="Abgerundetes Rechteck 1354"/>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356" name="Abgerundetes Rechteck 1355"/>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20" name="Gruppieren 1319"/>
              <p:cNvGrpSpPr/>
              <p:nvPr/>
            </p:nvGrpSpPr>
            <p:grpSpPr>
              <a:xfrm>
                <a:off x="6351154" y="2668907"/>
                <a:ext cx="218112" cy="568507"/>
                <a:chOff x="-425986" y="1487732"/>
                <a:chExt cx="218112" cy="568507"/>
              </a:xfrm>
              <a:grpFill/>
            </p:grpSpPr>
            <p:sp>
              <p:nvSpPr>
                <p:cNvPr id="1345" name="Ellipse 1344"/>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346" name="Abgerundetes Rechteck 1345"/>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1347" name="Gruppieren 1346"/>
                <p:cNvGrpSpPr/>
                <p:nvPr/>
              </p:nvGrpSpPr>
              <p:grpSpPr>
                <a:xfrm>
                  <a:off x="-362694" y="1857588"/>
                  <a:ext cx="91529" cy="198651"/>
                  <a:chOff x="1249411" y="1900091"/>
                  <a:chExt cx="91529" cy="198651"/>
                </a:xfrm>
                <a:grpFill/>
              </p:grpSpPr>
              <p:sp>
                <p:nvSpPr>
                  <p:cNvPr id="1350" name="Abgerundetes Rechteck 1349"/>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351" name="Abgerundetes Rechteck 1350"/>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1348" name="Abgerundetes Rechteck 1347"/>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349" name="Abgerundetes Rechteck 1348"/>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21" name="Gruppieren 1320"/>
              <p:cNvGrpSpPr/>
              <p:nvPr/>
            </p:nvGrpSpPr>
            <p:grpSpPr>
              <a:xfrm>
                <a:off x="5490723" y="3044736"/>
                <a:ext cx="218112" cy="568507"/>
                <a:chOff x="-425986" y="1487732"/>
                <a:chExt cx="218112" cy="568507"/>
              </a:xfrm>
              <a:grpFill/>
            </p:grpSpPr>
            <p:sp>
              <p:nvSpPr>
                <p:cNvPr id="1338" name="Ellipse 1337"/>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339" name="Abgerundetes Rechteck 1338"/>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1340" name="Gruppieren 1339"/>
                <p:cNvGrpSpPr/>
                <p:nvPr/>
              </p:nvGrpSpPr>
              <p:grpSpPr>
                <a:xfrm>
                  <a:off x="-362694" y="1857588"/>
                  <a:ext cx="91529" cy="198651"/>
                  <a:chOff x="1249411" y="1900091"/>
                  <a:chExt cx="91529" cy="198651"/>
                </a:xfrm>
                <a:grpFill/>
              </p:grpSpPr>
              <p:sp>
                <p:nvSpPr>
                  <p:cNvPr id="1343" name="Abgerundetes Rechteck 1342"/>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344" name="Abgerundetes Rechteck 1343"/>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1341" name="Abgerundetes Rechteck 1340"/>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342" name="Abgerundetes Rechteck 1341"/>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22" name="Gruppieren 1321"/>
              <p:cNvGrpSpPr/>
              <p:nvPr/>
            </p:nvGrpSpPr>
            <p:grpSpPr>
              <a:xfrm>
                <a:off x="3762648" y="2602334"/>
                <a:ext cx="218112" cy="568507"/>
                <a:chOff x="-425986" y="1487732"/>
                <a:chExt cx="218112" cy="568507"/>
              </a:xfrm>
              <a:grpFill/>
            </p:grpSpPr>
            <p:sp>
              <p:nvSpPr>
                <p:cNvPr id="1331" name="Ellipse 1330"/>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332" name="Abgerundetes Rechteck 1331"/>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1333" name="Gruppieren 1332"/>
                <p:cNvGrpSpPr/>
                <p:nvPr/>
              </p:nvGrpSpPr>
              <p:grpSpPr>
                <a:xfrm>
                  <a:off x="-362694" y="1857588"/>
                  <a:ext cx="91529" cy="198651"/>
                  <a:chOff x="1249411" y="1900091"/>
                  <a:chExt cx="91529" cy="198651"/>
                </a:xfrm>
                <a:grpFill/>
              </p:grpSpPr>
              <p:sp>
                <p:nvSpPr>
                  <p:cNvPr id="1336" name="Abgerundetes Rechteck 1335"/>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337" name="Abgerundetes Rechteck 1336"/>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1334" name="Abgerundetes Rechteck 1333"/>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335" name="Abgerundetes Rechteck 1334"/>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23" name="Gruppieren 1322"/>
              <p:cNvGrpSpPr/>
              <p:nvPr/>
            </p:nvGrpSpPr>
            <p:grpSpPr>
              <a:xfrm>
                <a:off x="4632097" y="3280590"/>
                <a:ext cx="218112" cy="568507"/>
                <a:chOff x="-425986" y="1487732"/>
                <a:chExt cx="218112" cy="568507"/>
              </a:xfrm>
              <a:grpFill/>
            </p:grpSpPr>
            <p:sp>
              <p:nvSpPr>
                <p:cNvPr id="1324" name="Ellipse 1323"/>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325" name="Abgerundetes Rechteck 1324"/>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1326" name="Gruppieren 1325"/>
                <p:cNvGrpSpPr/>
                <p:nvPr/>
              </p:nvGrpSpPr>
              <p:grpSpPr>
                <a:xfrm>
                  <a:off x="-362694" y="1857588"/>
                  <a:ext cx="91529" cy="198651"/>
                  <a:chOff x="1249411" y="1900091"/>
                  <a:chExt cx="91529" cy="198651"/>
                </a:xfrm>
                <a:grpFill/>
              </p:grpSpPr>
              <p:sp>
                <p:nvSpPr>
                  <p:cNvPr id="1329" name="Abgerundetes Rechteck 1328"/>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330" name="Abgerundetes Rechteck 1329"/>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1327" name="Abgerundetes Rechteck 1326"/>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328" name="Abgerundetes Rechteck 1327"/>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grpSp>
          <p:nvGrpSpPr>
            <p:cNvPr id="750" name="Gruppieren 749"/>
            <p:cNvGrpSpPr/>
            <p:nvPr/>
          </p:nvGrpSpPr>
          <p:grpSpPr>
            <a:xfrm>
              <a:off x="5674336" y="1297804"/>
              <a:ext cx="218112" cy="568507"/>
              <a:chOff x="-425986" y="1487732"/>
              <a:chExt cx="218112" cy="568507"/>
            </a:xfrm>
            <a:solidFill>
              <a:srgbClr val="BEBEBE"/>
            </a:solidFill>
          </p:grpSpPr>
          <p:sp>
            <p:nvSpPr>
              <p:cNvPr id="1304" name="Ellipse 1303"/>
              <p:cNvSpPr/>
              <p:nvPr/>
            </p:nvSpPr>
            <p:spPr bwMode="auto">
              <a:xfrm flipH="1">
                <a:off x="-371788" y="1487732"/>
                <a:ext cx="108000" cy="108000"/>
              </a:xfrm>
              <a:prstGeom prst="ellipse">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305" name="Abgerundetes Rechteck 1304"/>
              <p:cNvSpPr/>
              <p:nvPr/>
            </p:nvSpPr>
            <p:spPr bwMode="auto">
              <a:xfrm flipH="1">
                <a:off x="-368947" y="1598873"/>
                <a:ext cx="104035" cy="258674"/>
              </a:xfrm>
              <a:prstGeom prst="roundRect">
                <a:avLst>
                  <a:gd name="adj" fmla="val 30598"/>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1306" name="Gruppieren 1305"/>
              <p:cNvGrpSpPr/>
              <p:nvPr/>
            </p:nvGrpSpPr>
            <p:grpSpPr>
              <a:xfrm>
                <a:off x="-362694" y="1857588"/>
                <a:ext cx="91529" cy="198651"/>
                <a:chOff x="1249411" y="1900091"/>
                <a:chExt cx="91529" cy="198651"/>
              </a:xfrm>
              <a:grpFill/>
            </p:grpSpPr>
            <p:sp>
              <p:nvSpPr>
                <p:cNvPr id="1309" name="Abgerundetes Rechteck 1308"/>
                <p:cNvSpPr/>
                <p:nvPr/>
              </p:nvSpPr>
              <p:spPr bwMode="auto">
                <a:xfrm flipH="1">
                  <a:off x="1304358"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310" name="Abgerundetes Rechteck 1309"/>
                <p:cNvSpPr/>
                <p:nvPr/>
              </p:nvSpPr>
              <p:spPr bwMode="auto">
                <a:xfrm flipH="1">
                  <a:off x="1249411"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1307" name="Abgerundetes Rechteck 1306"/>
              <p:cNvSpPr/>
              <p:nvPr/>
            </p:nvSpPr>
            <p:spPr bwMode="auto">
              <a:xfrm rot="20700000">
                <a:off x="-24445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308" name="Abgerundetes Rechteck 1307"/>
              <p:cNvSpPr/>
              <p:nvPr/>
            </p:nvSpPr>
            <p:spPr bwMode="auto">
              <a:xfrm rot="900000" flipH="1">
                <a:off x="-42598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1" name="Gruppieren 750"/>
            <p:cNvGrpSpPr/>
            <p:nvPr/>
          </p:nvGrpSpPr>
          <p:grpSpPr>
            <a:xfrm>
              <a:off x="4718258" y="1533556"/>
              <a:ext cx="218112" cy="568507"/>
              <a:chOff x="-425986" y="1487732"/>
              <a:chExt cx="218112" cy="568507"/>
            </a:xfrm>
            <a:solidFill>
              <a:srgbClr val="BEBEBE"/>
            </a:solidFill>
          </p:grpSpPr>
          <p:sp>
            <p:nvSpPr>
              <p:cNvPr id="1297" name="Ellipse 1296"/>
              <p:cNvSpPr/>
              <p:nvPr/>
            </p:nvSpPr>
            <p:spPr bwMode="auto">
              <a:xfrm flipH="1">
                <a:off x="-371788" y="1487732"/>
                <a:ext cx="108000" cy="108000"/>
              </a:xfrm>
              <a:prstGeom prst="ellipse">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298" name="Abgerundetes Rechteck 1297"/>
              <p:cNvSpPr/>
              <p:nvPr/>
            </p:nvSpPr>
            <p:spPr bwMode="auto">
              <a:xfrm flipH="1">
                <a:off x="-368947" y="1598873"/>
                <a:ext cx="104035" cy="258674"/>
              </a:xfrm>
              <a:prstGeom prst="roundRect">
                <a:avLst>
                  <a:gd name="adj" fmla="val 30598"/>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1299" name="Gruppieren 1298"/>
              <p:cNvGrpSpPr/>
              <p:nvPr/>
            </p:nvGrpSpPr>
            <p:grpSpPr>
              <a:xfrm>
                <a:off x="-362694" y="1857588"/>
                <a:ext cx="91529" cy="198651"/>
                <a:chOff x="1249411" y="1900091"/>
                <a:chExt cx="91529" cy="198651"/>
              </a:xfrm>
              <a:grpFill/>
            </p:grpSpPr>
            <p:sp>
              <p:nvSpPr>
                <p:cNvPr id="1302" name="Abgerundetes Rechteck 1301"/>
                <p:cNvSpPr/>
                <p:nvPr/>
              </p:nvSpPr>
              <p:spPr bwMode="auto">
                <a:xfrm flipH="1">
                  <a:off x="1304358"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303" name="Abgerundetes Rechteck 1302"/>
                <p:cNvSpPr/>
                <p:nvPr/>
              </p:nvSpPr>
              <p:spPr bwMode="auto">
                <a:xfrm flipH="1">
                  <a:off x="1249411"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1300" name="Abgerundetes Rechteck 1299"/>
              <p:cNvSpPr/>
              <p:nvPr/>
            </p:nvSpPr>
            <p:spPr bwMode="auto">
              <a:xfrm rot="20700000">
                <a:off x="-24445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301" name="Abgerundetes Rechteck 1300"/>
              <p:cNvSpPr/>
              <p:nvPr/>
            </p:nvSpPr>
            <p:spPr bwMode="auto">
              <a:xfrm rot="900000" flipH="1">
                <a:off x="-42598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2" name="Gruppieren 751"/>
            <p:cNvGrpSpPr/>
            <p:nvPr/>
          </p:nvGrpSpPr>
          <p:grpSpPr>
            <a:xfrm>
              <a:off x="4157820" y="1643278"/>
              <a:ext cx="218112" cy="568507"/>
              <a:chOff x="-425986" y="1487732"/>
              <a:chExt cx="218112" cy="568507"/>
            </a:xfrm>
            <a:solidFill>
              <a:srgbClr val="BEBEBE"/>
            </a:solidFill>
          </p:grpSpPr>
          <p:sp>
            <p:nvSpPr>
              <p:cNvPr id="1290" name="Ellipse 1289"/>
              <p:cNvSpPr/>
              <p:nvPr/>
            </p:nvSpPr>
            <p:spPr bwMode="auto">
              <a:xfrm flipH="1">
                <a:off x="-371788" y="1487732"/>
                <a:ext cx="108000" cy="108000"/>
              </a:xfrm>
              <a:prstGeom prst="ellipse">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291" name="Abgerundetes Rechteck 1290"/>
              <p:cNvSpPr/>
              <p:nvPr/>
            </p:nvSpPr>
            <p:spPr bwMode="auto">
              <a:xfrm flipH="1">
                <a:off x="-368947" y="1598873"/>
                <a:ext cx="104035" cy="258674"/>
              </a:xfrm>
              <a:prstGeom prst="roundRect">
                <a:avLst>
                  <a:gd name="adj" fmla="val 30598"/>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1292" name="Gruppieren 1291"/>
              <p:cNvGrpSpPr/>
              <p:nvPr/>
            </p:nvGrpSpPr>
            <p:grpSpPr>
              <a:xfrm>
                <a:off x="-362694" y="1857588"/>
                <a:ext cx="91529" cy="198651"/>
                <a:chOff x="1249411" y="1900091"/>
                <a:chExt cx="91529" cy="198651"/>
              </a:xfrm>
              <a:grpFill/>
            </p:grpSpPr>
            <p:sp>
              <p:nvSpPr>
                <p:cNvPr id="1295" name="Abgerundetes Rechteck 1294"/>
                <p:cNvSpPr/>
                <p:nvPr/>
              </p:nvSpPr>
              <p:spPr bwMode="auto">
                <a:xfrm flipH="1">
                  <a:off x="1304358"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296" name="Abgerundetes Rechteck 1295"/>
                <p:cNvSpPr/>
                <p:nvPr/>
              </p:nvSpPr>
              <p:spPr bwMode="auto">
                <a:xfrm flipH="1">
                  <a:off x="1249411"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1293" name="Abgerundetes Rechteck 1292"/>
              <p:cNvSpPr/>
              <p:nvPr/>
            </p:nvSpPr>
            <p:spPr bwMode="auto">
              <a:xfrm rot="20700000">
                <a:off x="-24445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294" name="Abgerundetes Rechteck 1293"/>
              <p:cNvSpPr/>
              <p:nvPr/>
            </p:nvSpPr>
            <p:spPr bwMode="auto">
              <a:xfrm rot="900000" flipH="1">
                <a:off x="-42598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3" name="Gruppieren 752"/>
            <p:cNvGrpSpPr/>
            <p:nvPr/>
          </p:nvGrpSpPr>
          <p:grpSpPr>
            <a:xfrm>
              <a:off x="6293870" y="1486743"/>
              <a:ext cx="150791" cy="393034"/>
              <a:chOff x="976944" y="1375293"/>
              <a:chExt cx="150791" cy="393034"/>
            </a:xfrm>
            <a:solidFill>
              <a:srgbClr val="BEBEBE"/>
            </a:solidFill>
          </p:grpSpPr>
          <p:sp>
            <p:nvSpPr>
              <p:cNvPr id="1283" name="Abgerundetes Rechteck 1282"/>
              <p:cNvSpPr/>
              <p:nvPr/>
            </p:nvSpPr>
            <p:spPr bwMode="auto">
              <a:xfrm rot="20700000">
                <a:off x="1102444" y="1463514"/>
                <a:ext cx="25291" cy="131123"/>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284" name="Ellipse 1283"/>
              <p:cNvSpPr/>
              <p:nvPr/>
            </p:nvSpPr>
            <p:spPr bwMode="auto">
              <a:xfrm flipH="1">
                <a:off x="1014414" y="1375293"/>
                <a:ext cx="74665" cy="74665"/>
              </a:xfrm>
              <a:prstGeom prst="ellipse">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285" name="Abgerundetes Rechteck 1284"/>
              <p:cNvSpPr/>
              <p:nvPr/>
            </p:nvSpPr>
            <p:spPr bwMode="auto">
              <a:xfrm flipH="1">
                <a:off x="1016378" y="1452130"/>
                <a:ext cx="71924" cy="178833"/>
              </a:xfrm>
              <a:prstGeom prst="roundRect">
                <a:avLst>
                  <a:gd name="adj" fmla="val 30598"/>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1286" name="Gruppieren 1285"/>
              <p:cNvGrpSpPr/>
              <p:nvPr/>
            </p:nvGrpSpPr>
            <p:grpSpPr>
              <a:xfrm>
                <a:off x="1020701" y="1630991"/>
                <a:ext cx="63278" cy="137336"/>
                <a:chOff x="1018499" y="1630991"/>
                <a:chExt cx="63278" cy="137336"/>
              </a:xfrm>
              <a:grpFill/>
            </p:grpSpPr>
            <p:sp>
              <p:nvSpPr>
                <p:cNvPr id="1288" name="Abgerundetes Rechteck 1287"/>
                <p:cNvSpPr/>
                <p:nvPr/>
              </p:nvSpPr>
              <p:spPr bwMode="auto">
                <a:xfrm flipH="1">
                  <a:off x="1056486" y="1630991"/>
                  <a:ext cx="25291" cy="137336"/>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289" name="Abgerundetes Rechteck 1288"/>
                <p:cNvSpPr/>
                <p:nvPr/>
              </p:nvSpPr>
              <p:spPr bwMode="auto">
                <a:xfrm flipH="1">
                  <a:off x="1018499" y="1630991"/>
                  <a:ext cx="25291" cy="137336"/>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1287" name="Abgerundetes Rechteck 1286"/>
              <p:cNvSpPr/>
              <p:nvPr/>
            </p:nvSpPr>
            <p:spPr bwMode="auto">
              <a:xfrm rot="900000" flipH="1">
                <a:off x="976944" y="1463514"/>
                <a:ext cx="25291" cy="131123"/>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4" name="Gruppieren 753"/>
            <p:cNvGrpSpPr/>
            <p:nvPr/>
          </p:nvGrpSpPr>
          <p:grpSpPr>
            <a:xfrm>
              <a:off x="5885821" y="1733110"/>
              <a:ext cx="150791" cy="393034"/>
              <a:chOff x="976944" y="1375293"/>
              <a:chExt cx="150791" cy="393034"/>
            </a:xfrm>
            <a:solidFill>
              <a:srgbClr val="BEBEBE"/>
            </a:solidFill>
          </p:grpSpPr>
          <p:sp>
            <p:nvSpPr>
              <p:cNvPr id="1276" name="Abgerundetes Rechteck 1275"/>
              <p:cNvSpPr/>
              <p:nvPr/>
            </p:nvSpPr>
            <p:spPr bwMode="auto">
              <a:xfrm rot="20700000">
                <a:off x="1102444" y="1463514"/>
                <a:ext cx="25291" cy="131123"/>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277" name="Ellipse 1276"/>
              <p:cNvSpPr/>
              <p:nvPr/>
            </p:nvSpPr>
            <p:spPr bwMode="auto">
              <a:xfrm flipH="1">
                <a:off x="1014414" y="1375293"/>
                <a:ext cx="74665" cy="74665"/>
              </a:xfrm>
              <a:prstGeom prst="ellipse">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278" name="Abgerundetes Rechteck 1277"/>
              <p:cNvSpPr/>
              <p:nvPr/>
            </p:nvSpPr>
            <p:spPr bwMode="auto">
              <a:xfrm flipH="1">
                <a:off x="1016378" y="1452130"/>
                <a:ext cx="71924" cy="178833"/>
              </a:xfrm>
              <a:prstGeom prst="roundRect">
                <a:avLst>
                  <a:gd name="adj" fmla="val 30598"/>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1279" name="Gruppieren 1278"/>
              <p:cNvGrpSpPr/>
              <p:nvPr/>
            </p:nvGrpSpPr>
            <p:grpSpPr>
              <a:xfrm>
                <a:off x="1020701" y="1630991"/>
                <a:ext cx="63278" cy="137336"/>
                <a:chOff x="1018499" y="1630991"/>
                <a:chExt cx="63278" cy="137336"/>
              </a:xfrm>
              <a:grpFill/>
            </p:grpSpPr>
            <p:sp>
              <p:nvSpPr>
                <p:cNvPr id="1281" name="Abgerundetes Rechteck 1280"/>
                <p:cNvSpPr/>
                <p:nvPr/>
              </p:nvSpPr>
              <p:spPr bwMode="auto">
                <a:xfrm flipH="1">
                  <a:off x="1056486" y="1630991"/>
                  <a:ext cx="25291" cy="137336"/>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282" name="Abgerundetes Rechteck 1281"/>
                <p:cNvSpPr/>
                <p:nvPr/>
              </p:nvSpPr>
              <p:spPr bwMode="auto">
                <a:xfrm flipH="1">
                  <a:off x="1018499" y="1630991"/>
                  <a:ext cx="25291" cy="137336"/>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1280" name="Abgerundetes Rechteck 1279"/>
              <p:cNvSpPr/>
              <p:nvPr/>
            </p:nvSpPr>
            <p:spPr bwMode="auto">
              <a:xfrm rot="900000" flipH="1">
                <a:off x="976944" y="1463514"/>
                <a:ext cx="25291" cy="131123"/>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5" name="Gruppieren 754"/>
            <p:cNvGrpSpPr/>
            <p:nvPr/>
          </p:nvGrpSpPr>
          <p:grpSpPr>
            <a:xfrm>
              <a:off x="5433002" y="1856380"/>
              <a:ext cx="150791" cy="393034"/>
              <a:chOff x="976944" y="1375293"/>
              <a:chExt cx="150791" cy="393034"/>
            </a:xfrm>
            <a:solidFill>
              <a:srgbClr val="BEBEBE"/>
            </a:solidFill>
          </p:grpSpPr>
          <p:sp>
            <p:nvSpPr>
              <p:cNvPr id="1269" name="Abgerundetes Rechteck 1268"/>
              <p:cNvSpPr/>
              <p:nvPr/>
            </p:nvSpPr>
            <p:spPr bwMode="auto">
              <a:xfrm rot="20700000">
                <a:off x="1102444" y="1463514"/>
                <a:ext cx="25291" cy="131123"/>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270" name="Ellipse 1269"/>
              <p:cNvSpPr/>
              <p:nvPr/>
            </p:nvSpPr>
            <p:spPr bwMode="auto">
              <a:xfrm flipH="1">
                <a:off x="1014414" y="1375293"/>
                <a:ext cx="74665" cy="74665"/>
              </a:xfrm>
              <a:prstGeom prst="ellipse">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271" name="Abgerundetes Rechteck 1270"/>
              <p:cNvSpPr/>
              <p:nvPr/>
            </p:nvSpPr>
            <p:spPr bwMode="auto">
              <a:xfrm flipH="1">
                <a:off x="1016378" y="1452130"/>
                <a:ext cx="71924" cy="178833"/>
              </a:xfrm>
              <a:prstGeom prst="roundRect">
                <a:avLst>
                  <a:gd name="adj" fmla="val 30598"/>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1272" name="Gruppieren 1271"/>
              <p:cNvGrpSpPr/>
              <p:nvPr/>
            </p:nvGrpSpPr>
            <p:grpSpPr>
              <a:xfrm>
                <a:off x="1020701" y="1630991"/>
                <a:ext cx="63278" cy="137336"/>
                <a:chOff x="1018499" y="1630991"/>
                <a:chExt cx="63278" cy="137336"/>
              </a:xfrm>
              <a:grpFill/>
            </p:grpSpPr>
            <p:sp>
              <p:nvSpPr>
                <p:cNvPr id="1274" name="Abgerundetes Rechteck 1273"/>
                <p:cNvSpPr/>
                <p:nvPr/>
              </p:nvSpPr>
              <p:spPr bwMode="auto">
                <a:xfrm flipH="1">
                  <a:off x="1056486" y="1630991"/>
                  <a:ext cx="25291" cy="137336"/>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275" name="Abgerundetes Rechteck 1274"/>
                <p:cNvSpPr/>
                <p:nvPr/>
              </p:nvSpPr>
              <p:spPr bwMode="auto">
                <a:xfrm flipH="1">
                  <a:off x="1018499" y="1630991"/>
                  <a:ext cx="25291" cy="137336"/>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1273" name="Abgerundetes Rechteck 1272"/>
              <p:cNvSpPr/>
              <p:nvPr/>
            </p:nvSpPr>
            <p:spPr bwMode="auto">
              <a:xfrm rot="900000" flipH="1">
                <a:off x="976944" y="1463514"/>
                <a:ext cx="25291" cy="131123"/>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6" name="Gruppieren 755"/>
            <p:cNvGrpSpPr/>
            <p:nvPr/>
          </p:nvGrpSpPr>
          <p:grpSpPr>
            <a:xfrm>
              <a:off x="4525502" y="2803587"/>
              <a:ext cx="150791" cy="393034"/>
              <a:chOff x="976944" y="1375293"/>
              <a:chExt cx="150791" cy="393034"/>
            </a:xfrm>
            <a:solidFill>
              <a:srgbClr val="BEBEBE"/>
            </a:solidFill>
          </p:grpSpPr>
          <p:sp>
            <p:nvSpPr>
              <p:cNvPr id="1262" name="Abgerundetes Rechteck 1261"/>
              <p:cNvSpPr/>
              <p:nvPr/>
            </p:nvSpPr>
            <p:spPr bwMode="auto">
              <a:xfrm rot="20700000">
                <a:off x="1102444" y="1463514"/>
                <a:ext cx="25291" cy="131123"/>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263" name="Ellipse 1262"/>
              <p:cNvSpPr/>
              <p:nvPr/>
            </p:nvSpPr>
            <p:spPr bwMode="auto">
              <a:xfrm flipH="1">
                <a:off x="1014414" y="1375293"/>
                <a:ext cx="74665" cy="74665"/>
              </a:xfrm>
              <a:prstGeom prst="ellipse">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264" name="Abgerundetes Rechteck 1263"/>
              <p:cNvSpPr/>
              <p:nvPr/>
            </p:nvSpPr>
            <p:spPr bwMode="auto">
              <a:xfrm flipH="1">
                <a:off x="1016378" y="1452130"/>
                <a:ext cx="71924" cy="178833"/>
              </a:xfrm>
              <a:prstGeom prst="roundRect">
                <a:avLst>
                  <a:gd name="adj" fmla="val 30598"/>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1265" name="Gruppieren 1264"/>
              <p:cNvGrpSpPr/>
              <p:nvPr/>
            </p:nvGrpSpPr>
            <p:grpSpPr>
              <a:xfrm>
                <a:off x="1020701" y="1630991"/>
                <a:ext cx="63278" cy="137336"/>
                <a:chOff x="1018499" y="1630991"/>
                <a:chExt cx="63278" cy="137336"/>
              </a:xfrm>
              <a:grpFill/>
            </p:grpSpPr>
            <p:sp>
              <p:nvSpPr>
                <p:cNvPr id="1267" name="Abgerundetes Rechteck 1266"/>
                <p:cNvSpPr/>
                <p:nvPr/>
              </p:nvSpPr>
              <p:spPr bwMode="auto">
                <a:xfrm flipH="1">
                  <a:off x="1056486" y="1630991"/>
                  <a:ext cx="25291" cy="137336"/>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268" name="Abgerundetes Rechteck 1267"/>
                <p:cNvSpPr/>
                <p:nvPr/>
              </p:nvSpPr>
              <p:spPr bwMode="auto">
                <a:xfrm flipH="1">
                  <a:off x="1018499" y="1630991"/>
                  <a:ext cx="25291" cy="137336"/>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1266" name="Abgerundetes Rechteck 1265"/>
              <p:cNvSpPr/>
              <p:nvPr/>
            </p:nvSpPr>
            <p:spPr bwMode="auto">
              <a:xfrm rot="900000" flipH="1">
                <a:off x="976944" y="1463514"/>
                <a:ext cx="25291" cy="131123"/>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7" name="Gruppieren 756"/>
            <p:cNvGrpSpPr/>
            <p:nvPr/>
          </p:nvGrpSpPr>
          <p:grpSpPr>
            <a:xfrm>
              <a:off x="4833905" y="2205406"/>
              <a:ext cx="218112" cy="568507"/>
              <a:chOff x="-425986" y="1487732"/>
              <a:chExt cx="218112" cy="568507"/>
            </a:xfrm>
            <a:solidFill>
              <a:srgbClr val="BEBEBE"/>
            </a:solidFill>
          </p:grpSpPr>
          <p:sp>
            <p:nvSpPr>
              <p:cNvPr id="1255" name="Ellipse 1254"/>
              <p:cNvSpPr/>
              <p:nvPr/>
            </p:nvSpPr>
            <p:spPr bwMode="auto">
              <a:xfrm flipH="1">
                <a:off x="-371788" y="1487732"/>
                <a:ext cx="108000" cy="108000"/>
              </a:xfrm>
              <a:prstGeom prst="ellipse">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256" name="Abgerundetes Rechteck 1255"/>
              <p:cNvSpPr/>
              <p:nvPr/>
            </p:nvSpPr>
            <p:spPr bwMode="auto">
              <a:xfrm flipH="1">
                <a:off x="-368947" y="1598873"/>
                <a:ext cx="104035" cy="258674"/>
              </a:xfrm>
              <a:prstGeom prst="roundRect">
                <a:avLst>
                  <a:gd name="adj" fmla="val 30598"/>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1257" name="Gruppieren 1256"/>
              <p:cNvGrpSpPr/>
              <p:nvPr/>
            </p:nvGrpSpPr>
            <p:grpSpPr>
              <a:xfrm>
                <a:off x="-362694" y="1857588"/>
                <a:ext cx="91529" cy="198651"/>
                <a:chOff x="1249411" y="1900091"/>
                <a:chExt cx="91529" cy="198651"/>
              </a:xfrm>
              <a:grpFill/>
            </p:grpSpPr>
            <p:sp>
              <p:nvSpPr>
                <p:cNvPr id="1260" name="Abgerundetes Rechteck 1259"/>
                <p:cNvSpPr/>
                <p:nvPr/>
              </p:nvSpPr>
              <p:spPr bwMode="auto">
                <a:xfrm flipH="1">
                  <a:off x="1304358"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261" name="Abgerundetes Rechteck 1260"/>
                <p:cNvSpPr/>
                <p:nvPr/>
              </p:nvSpPr>
              <p:spPr bwMode="auto">
                <a:xfrm flipH="1">
                  <a:off x="1249411"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1258" name="Abgerundetes Rechteck 1257"/>
              <p:cNvSpPr/>
              <p:nvPr/>
            </p:nvSpPr>
            <p:spPr bwMode="auto">
              <a:xfrm rot="20700000">
                <a:off x="-24445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259" name="Abgerundetes Rechteck 1258"/>
              <p:cNvSpPr/>
              <p:nvPr/>
            </p:nvSpPr>
            <p:spPr bwMode="auto">
              <a:xfrm rot="900000" flipH="1">
                <a:off x="-42598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8" name="Gruppieren 757"/>
            <p:cNvGrpSpPr/>
            <p:nvPr/>
          </p:nvGrpSpPr>
          <p:grpSpPr>
            <a:xfrm>
              <a:off x="5912480" y="2246314"/>
              <a:ext cx="218112" cy="568507"/>
              <a:chOff x="-425986" y="1487732"/>
              <a:chExt cx="218112" cy="568507"/>
            </a:xfrm>
            <a:solidFill>
              <a:srgbClr val="BEBEBE"/>
            </a:solidFill>
          </p:grpSpPr>
          <p:sp>
            <p:nvSpPr>
              <p:cNvPr id="1248" name="Ellipse 1247"/>
              <p:cNvSpPr/>
              <p:nvPr/>
            </p:nvSpPr>
            <p:spPr bwMode="auto">
              <a:xfrm flipH="1">
                <a:off x="-371788" y="1487732"/>
                <a:ext cx="108000" cy="108000"/>
              </a:xfrm>
              <a:prstGeom prst="ellipse">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249" name="Abgerundetes Rechteck 1248"/>
              <p:cNvSpPr/>
              <p:nvPr/>
            </p:nvSpPr>
            <p:spPr bwMode="auto">
              <a:xfrm flipH="1">
                <a:off x="-368947" y="1598873"/>
                <a:ext cx="104035" cy="258674"/>
              </a:xfrm>
              <a:prstGeom prst="roundRect">
                <a:avLst>
                  <a:gd name="adj" fmla="val 30598"/>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1250" name="Gruppieren 1249"/>
              <p:cNvGrpSpPr/>
              <p:nvPr/>
            </p:nvGrpSpPr>
            <p:grpSpPr>
              <a:xfrm>
                <a:off x="-362694" y="1857588"/>
                <a:ext cx="91529" cy="198651"/>
                <a:chOff x="1249411" y="1900091"/>
                <a:chExt cx="91529" cy="198651"/>
              </a:xfrm>
              <a:grpFill/>
            </p:grpSpPr>
            <p:sp>
              <p:nvSpPr>
                <p:cNvPr id="1253" name="Abgerundetes Rechteck 1252"/>
                <p:cNvSpPr/>
                <p:nvPr/>
              </p:nvSpPr>
              <p:spPr bwMode="auto">
                <a:xfrm flipH="1">
                  <a:off x="1304358"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254" name="Abgerundetes Rechteck 1253"/>
                <p:cNvSpPr/>
                <p:nvPr/>
              </p:nvSpPr>
              <p:spPr bwMode="auto">
                <a:xfrm flipH="1">
                  <a:off x="1249411"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1251" name="Abgerundetes Rechteck 1250"/>
              <p:cNvSpPr/>
              <p:nvPr/>
            </p:nvSpPr>
            <p:spPr bwMode="auto">
              <a:xfrm rot="20700000">
                <a:off x="-24445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252" name="Abgerundetes Rechteck 1251"/>
              <p:cNvSpPr/>
              <p:nvPr/>
            </p:nvSpPr>
            <p:spPr bwMode="auto">
              <a:xfrm rot="900000" flipH="1">
                <a:off x="-42598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9" name="Gruppieren 758"/>
            <p:cNvGrpSpPr/>
            <p:nvPr/>
          </p:nvGrpSpPr>
          <p:grpSpPr>
            <a:xfrm>
              <a:off x="6351154" y="2668907"/>
              <a:ext cx="218112" cy="568507"/>
              <a:chOff x="-425986" y="1487732"/>
              <a:chExt cx="218112" cy="568507"/>
            </a:xfrm>
            <a:solidFill>
              <a:srgbClr val="BEBEBE"/>
            </a:solidFill>
          </p:grpSpPr>
          <p:sp>
            <p:nvSpPr>
              <p:cNvPr id="1241" name="Ellipse 1240"/>
              <p:cNvSpPr/>
              <p:nvPr/>
            </p:nvSpPr>
            <p:spPr bwMode="auto">
              <a:xfrm flipH="1">
                <a:off x="-371788" y="1487732"/>
                <a:ext cx="108000" cy="108000"/>
              </a:xfrm>
              <a:prstGeom prst="ellipse">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242" name="Abgerundetes Rechteck 1241"/>
              <p:cNvSpPr/>
              <p:nvPr/>
            </p:nvSpPr>
            <p:spPr bwMode="auto">
              <a:xfrm flipH="1">
                <a:off x="-368947" y="1598873"/>
                <a:ext cx="104035" cy="258674"/>
              </a:xfrm>
              <a:prstGeom prst="roundRect">
                <a:avLst>
                  <a:gd name="adj" fmla="val 30598"/>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1243" name="Gruppieren 1242"/>
              <p:cNvGrpSpPr/>
              <p:nvPr/>
            </p:nvGrpSpPr>
            <p:grpSpPr>
              <a:xfrm>
                <a:off x="-362694" y="1857588"/>
                <a:ext cx="91529" cy="198651"/>
                <a:chOff x="1249411" y="1900091"/>
                <a:chExt cx="91529" cy="198651"/>
              </a:xfrm>
              <a:grpFill/>
            </p:grpSpPr>
            <p:sp>
              <p:nvSpPr>
                <p:cNvPr id="1246" name="Abgerundetes Rechteck 1245"/>
                <p:cNvSpPr/>
                <p:nvPr/>
              </p:nvSpPr>
              <p:spPr bwMode="auto">
                <a:xfrm flipH="1">
                  <a:off x="1304358"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247" name="Abgerundetes Rechteck 1246"/>
                <p:cNvSpPr/>
                <p:nvPr/>
              </p:nvSpPr>
              <p:spPr bwMode="auto">
                <a:xfrm flipH="1">
                  <a:off x="1249411"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1244" name="Abgerundetes Rechteck 1243"/>
              <p:cNvSpPr/>
              <p:nvPr/>
            </p:nvSpPr>
            <p:spPr bwMode="auto">
              <a:xfrm rot="20700000">
                <a:off x="-24445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245" name="Abgerundetes Rechteck 1244"/>
              <p:cNvSpPr/>
              <p:nvPr/>
            </p:nvSpPr>
            <p:spPr bwMode="auto">
              <a:xfrm rot="900000" flipH="1">
                <a:off x="-42598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760" name="Gruppieren 759"/>
            <p:cNvGrpSpPr/>
            <p:nvPr/>
          </p:nvGrpSpPr>
          <p:grpSpPr>
            <a:xfrm>
              <a:off x="5490723" y="3044736"/>
              <a:ext cx="218112" cy="568507"/>
              <a:chOff x="-425986" y="1487732"/>
              <a:chExt cx="218112" cy="568507"/>
            </a:xfrm>
            <a:solidFill>
              <a:srgbClr val="BEBEBE"/>
            </a:solidFill>
          </p:grpSpPr>
          <p:sp>
            <p:nvSpPr>
              <p:cNvPr id="1234" name="Ellipse 1233"/>
              <p:cNvSpPr/>
              <p:nvPr/>
            </p:nvSpPr>
            <p:spPr bwMode="auto">
              <a:xfrm flipH="1">
                <a:off x="-371788" y="1487732"/>
                <a:ext cx="108000" cy="108000"/>
              </a:xfrm>
              <a:prstGeom prst="ellipse">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235" name="Abgerundetes Rechteck 1234"/>
              <p:cNvSpPr/>
              <p:nvPr/>
            </p:nvSpPr>
            <p:spPr bwMode="auto">
              <a:xfrm flipH="1">
                <a:off x="-368947" y="1598873"/>
                <a:ext cx="104035" cy="258674"/>
              </a:xfrm>
              <a:prstGeom prst="roundRect">
                <a:avLst>
                  <a:gd name="adj" fmla="val 30598"/>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1236" name="Gruppieren 1235"/>
              <p:cNvGrpSpPr/>
              <p:nvPr/>
            </p:nvGrpSpPr>
            <p:grpSpPr>
              <a:xfrm>
                <a:off x="-362694" y="1857588"/>
                <a:ext cx="91529" cy="198651"/>
                <a:chOff x="1249411" y="1900091"/>
                <a:chExt cx="91529" cy="198651"/>
              </a:xfrm>
              <a:grpFill/>
            </p:grpSpPr>
            <p:sp>
              <p:nvSpPr>
                <p:cNvPr id="1239" name="Abgerundetes Rechteck 1238"/>
                <p:cNvSpPr/>
                <p:nvPr/>
              </p:nvSpPr>
              <p:spPr bwMode="auto">
                <a:xfrm flipH="1">
                  <a:off x="1304358"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240" name="Abgerundetes Rechteck 1239"/>
                <p:cNvSpPr/>
                <p:nvPr/>
              </p:nvSpPr>
              <p:spPr bwMode="auto">
                <a:xfrm flipH="1">
                  <a:off x="1249411"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1237" name="Abgerundetes Rechteck 1236"/>
              <p:cNvSpPr/>
              <p:nvPr/>
            </p:nvSpPr>
            <p:spPr bwMode="auto">
              <a:xfrm rot="20700000">
                <a:off x="-24445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238" name="Abgerundetes Rechteck 1237"/>
              <p:cNvSpPr/>
              <p:nvPr/>
            </p:nvSpPr>
            <p:spPr bwMode="auto">
              <a:xfrm rot="900000" flipH="1">
                <a:off x="-42598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761" name="Gruppieren 760"/>
            <p:cNvGrpSpPr/>
            <p:nvPr/>
          </p:nvGrpSpPr>
          <p:grpSpPr>
            <a:xfrm>
              <a:off x="3762648" y="2602334"/>
              <a:ext cx="218112" cy="568507"/>
              <a:chOff x="-425986" y="1487732"/>
              <a:chExt cx="218112" cy="568507"/>
            </a:xfrm>
            <a:solidFill>
              <a:srgbClr val="BEBEBE"/>
            </a:solidFill>
          </p:grpSpPr>
          <p:sp>
            <p:nvSpPr>
              <p:cNvPr id="1227" name="Ellipse 1226"/>
              <p:cNvSpPr/>
              <p:nvPr/>
            </p:nvSpPr>
            <p:spPr bwMode="auto">
              <a:xfrm flipH="1">
                <a:off x="-371788" y="1487732"/>
                <a:ext cx="108000" cy="108000"/>
              </a:xfrm>
              <a:prstGeom prst="ellipse">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228" name="Abgerundetes Rechteck 1227"/>
              <p:cNvSpPr/>
              <p:nvPr/>
            </p:nvSpPr>
            <p:spPr bwMode="auto">
              <a:xfrm flipH="1">
                <a:off x="-368947" y="1598873"/>
                <a:ext cx="104035" cy="258674"/>
              </a:xfrm>
              <a:prstGeom prst="roundRect">
                <a:avLst>
                  <a:gd name="adj" fmla="val 30598"/>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1229" name="Gruppieren 1228"/>
              <p:cNvGrpSpPr/>
              <p:nvPr/>
            </p:nvGrpSpPr>
            <p:grpSpPr>
              <a:xfrm>
                <a:off x="-362694" y="1857588"/>
                <a:ext cx="91529" cy="198651"/>
                <a:chOff x="1249411" y="1900091"/>
                <a:chExt cx="91529" cy="198651"/>
              </a:xfrm>
              <a:grpFill/>
            </p:grpSpPr>
            <p:sp>
              <p:nvSpPr>
                <p:cNvPr id="1232" name="Abgerundetes Rechteck 1231"/>
                <p:cNvSpPr/>
                <p:nvPr/>
              </p:nvSpPr>
              <p:spPr bwMode="auto">
                <a:xfrm flipH="1">
                  <a:off x="1304358"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233" name="Abgerundetes Rechteck 1232"/>
                <p:cNvSpPr/>
                <p:nvPr/>
              </p:nvSpPr>
              <p:spPr bwMode="auto">
                <a:xfrm flipH="1">
                  <a:off x="1249411"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1230" name="Abgerundetes Rechteck 1229"/>
              <p:cNvSpPr/>
              <p:nvPr/>
            </p:nvSpPr>
            <p:spPr bwMode="auto">
              <a:xfrm rot="20700000">
                <a:off x="-24445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231" name="Abgerundetes Rechteck 1230"/>
              <p:cNvSpPr/>
              <p:nvPr/>
            </p:nvSpPr>
            <p:spPr bwMode="auto">
              <a:xfrm rot="900000" flipH="1">
                <a:off x="-42598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762" name="Gruppieren 761"/>
            <p:cNvGrpSpPr/>
            <p:nvPr/>
          </p:nvGrpSpPr>
          <p:grpSpPr>
            <a:xfrm>
              <a:off x="4632097" y="3280590"/>
              <a:ext cx="218112" cy="568507"/>
              <a:chOff x="-425986" y="1487732"/>
              <a:chExt cx="218112" cy="568507"/>
            </a:xfrm>
            <a:solidFill>
              <a:srgbClr val="BEBEBE"/>
            </a:solidFill>
          </p:grpSpPr>
          <p:sp>
            <p:nvSpPr>
              <p:cNvPr id="1220" name="Ellipse 1219"/>
              <p:cNvSpPr/>
              <p:nvPr/>
            </p:nvSpPr>
            <p:spPr bwMode="auto">
              <a:xfrm flipH="1">
                <a:off x="-371788" y="1487732"/>
                <a:ext cx="108000" cy="108000"/>
              </a:xfrm>
              <a:prstGeom prst="ellipse">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221" name="Abgerundetes Rechteck 1220"/>
              <p:cNvSpPr/>
              <p:nvPr/>
            </p:nvSpPr>
            <p:spPr bwMode="auto">
              <a:xfrm flipH="1">
                <a:off x="-368947" y="1598873"/>
                <a:ext cx="104035" cy="258674"/>
              </a:xfrm>
              <a:prstGeom prst="roundRect">
                <a:avLst>
                  <a:gd name="adj" fmla="val 30598"/>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1222" name="Gruppieren 1221"/>
              <p:cNvGrpSpPr/>
              <p:nvPr/>
            </p:nvGrpSpPr>
            <p:grpSpPr>
              <a:xfrm>
                <a:off x="-362694" y="1857588"/>
                <a:ext cx="91529" cy="198651"/>
                <a:chOff x="1249411" y="1900091"/>
                <a:chExt cx="91529" cy="198651"/>
              </a:xfrm>
              <a:grpFill/>
            </p:grpSpPr>
            <p:sp>
              <p:nvSpPr>
                <p:cNvPr id="1225" name="Abgerundetes Rechteck 1224"/>
                <p:cNvSpPr/>
                <p:nvPr/>
              </p:nvSpPr>
              <p:spPr bwMode="auto">
                <a:xfrm flipH="1">
                  <a:off x="1304358"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226" name="Abgerundetes Rechteck 1225"/>
                <p:cNvSpPr/>
                <p:nvPr/>
              </p:nvSpPr>
              <p:spPr bwMode="auto">
                <a:xfrm flipH="1">
                  <a:off x="1249411" y="1900091"/>
                  <a:ext cx="36582" cy="198651"/>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1223" name="Abgerundetes Rechteck 1222"/>
              <p:cNvSpPr/>
              <p:nvPr/>
            </p:nvSpPr>
            <p:spPr bwMode="auto">
              <a:xfrm rot="20700000">
                <a:off x="-24445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224" name="Abgerundetes Rechteck 1223"/>
              <p:cNvSpPr/>
              <p:nvPr/>
            </p:nvSpPr>
            <p:spPr bwMode="auto">
              <a:xfrm rot="900000" flipH="1">
                <a:off x="-425986" y="1615340"/>
                <a:ext cx="36582" cy="189664"/>
              </a:xfrm>
              <a:prstGeom prst="roundRect">
                <a:avLst>
                  <a:gd name="adj" fmla="val 50000"/>
                </a:avLst>
              </a:prstGeom>
              <a:solidFill>
                <a:srgbClr val="FF0000"/>
              </a:solid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763" name="Gruppieren 762"/>
            <p:cNvGrpSpPr/>
            <p:nvPr/>
          </p:nvGrpSpPr>
          <p:grpSpPr>
            <a:xfrm>
              <a:off x="5758109" y="4082928"/>
              <a:ext cx="218112" cy="568507"/>
              <a:chOff x="-425986" y="1487732"/>
              <a:chExt cx="218112" cy="568507"/>
            </a:xfrm>
            <a:solidFill>
              <a:srgbClr val="3366FF"/>
            </a:solidFill>
          </p:grpSpPr>
          <p:sp>
            <p:nvSpPr>
              <p:cNvPr id="1213" name="Ellipse 1212"/>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214" name="Abgerundetes Rechteck 1213"/>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1215" name="Gruppieren 1214"/>
              <p:cNvGrpSpPr/>
              <p:nvPr/>
            </p:nvGrpSpPr>
            <p:grpSpPr>
              <a:xfrm>
                <a:off x="-362694" y="1857588"/>
                <a:ext cx="91529" cy="198651"/>
                <a:chOff x="1249411" y="1900091"/>
                <a:chExt cx="91529" cy="198651"/>
              </a:xfrm>
              <a:grpFill/>
            </p:grpSpPr>
            <p:sp>
              <p:nvSpPr>
                <p:cNvPr id="1218" name="Abgerundetes Rechteck 1217"/>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219" name="Abgerundetes Rechteck 1218"/>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1216" name="Abgerundetes Rechteck 1215"/>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217" name="Abgerundetes Rechteck 1216"/>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764" name="Gruppieren 763"/>
            <p:cNvGrpSpPr/>
            <p:nvPr/>
          </p:nvGrpSpPr>
          <p:grpSpPr>
            <a:xfrm>
              <a:off x="5279723" y="1293078"/>
              <a:ext cx="218112" cy="568507"/>
              <a:chOff x="-425986" y="1487732"/>
              <a:chExt cx="218112" cy="568507"/>
            </a:xfrm>
            <a:solidFill>
              <a:srgbClr val="BEBEBE"/>
            </a:solidFill>
          </p:grpSpPr>
          <p:sp>
            <p:nvSpPr>
              <p:cNvPr id="1206" name="Ellipse 1205"/>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207" name="Abgerundetes Rechteck 1206"/>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1208" name="Gruppieren 1207"/>
              <p:cNvGrpSpPr/>
              <p:nvPr/>
            </p:nvGrpSpPr>
            <p:grpSpPr>
              <a:xfrm>
                <a:off x="-362694" y="1857588"/>
                <a:ext cx="91529" cy="198651"/>
                <a:chOff x="1249411" y="1900091"/>
                <a:chExt cx="91529" cy="198651"/>
              </a:xfrm>
              <a:grpFill/>
            </p:grpSpPr>
            <p:sp>
              <p:nvSpPr>
                <p:cNvPr id="1211" name="Abgerundetes Rechteck 1210"/>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212" name="Abgerundetes Rechteck 1211"/>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1209" name="Abgerundetes Rechteck 1208"/>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210" name="Abgerundetes Rechteck 1209"/>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65" name="Gruppieren 764"/>
            <p:cNvGrpSpPr/>
            <p:nvPr/>
          </p:nvGrpSpPr>
          <p:grpSpPr>
            <a:xfrm>
              <a:off x="3884552" y="1645928"/>
              <a:ext cx="150791" cy="393034"/>
              <a:chOff x="976944" y="1375293"/>
              <a:chExt cx="150791" cy="393034"/>
            </a:xfrm>
            <a:solidFill>
              <a:srgbClr val="BEBEBE"/>
            </a:solidFill>
          </p:grpSpPr>
          <p:sp>
            <p:nvSpPr>
              <p:cNvPr id="1199" name="Abgerundetes Rechteck 1198"/>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200" name="Ellipse 1199"/>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201" name="Abgerundetes Rechteck 1200"/>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1202" name="Gruppieren 1201"/>
              <p:cNvGrpSpPr/>
              <p:nvPr/>
            </p:nvGrpSpPr>
            <p:grpSpPr>
              <a:xfrm>
                <a:off x="1020701" y="1630991"/>
                <a:ext cx="63278" cy="137336"/>
                <a:chOff x="1018499" y="1630991"/>
                <a:chExt cx="63278" cy="137336"/>
              </a:xfrm>
              <a:grpFill/>
            </p:grpSpPr>
            <p:sp>
              <p:nvSpPr>
                <p:cNvPr id="1204" name="Abgerundetes Rechteck 1203"/>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205" name="Abgerundetes Rechteck 1204"/>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1203" name="Abgerundetes Rechteck 1202"/>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66" name="Gruppieren 765"/>
            <p:cNvGrpSpPr/>
            <p:nvPr/>
          </p:nvGrpSpPr>
          <p:grpSpPr>
            <a:xfrm>
              <a:off x="4505582" y="1371311"/>
              <a:ext cx="150791" cy="393034"/>
              <a:chOff x="976944" y="1375293"/>
              <a:chExt cx="150791" cy="393034"/>
            </a:xfrm>
            <a:solidFill>
              <a:srgbClr val="BEBEBE"/>
            </a:solidFill>
          </p:grpSpPr>
          <p:sp>
            <p:nvSpPr>
              <p:cNvPr id="1192" name="Abgerundetes Rechteck 1191"/>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193" name="Ellipse 1192"/>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194" name="Abgerundetes Rechteck 1193"/>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1195" name="Gruppieren 1194"/>
              <p:cNvGrpSpPr/>
              <p:nvPr/>
            </p:nvGrpSpPr>
            <p:grpSpPr>
              <a:xfrm>
                <a:off x="1020701" y="1630991"/>
                <a:ext cx="63278" cy="137336"/>
                <a:chOff x="1018499" y="1630991"/>
                <a:chExt cx="63278" cy="137336"/>
              </a:xfrm>
              <a:grpFill/>
            </p:grpSpPr>
            <p:sp>
              <p:nvSpPr>
                <p:cNvPr id="1197" name="Abgerundetes Rechteck 1196"/>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198" name="Abgerundetes Rechteck 1197"/>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1196" name="Abgerundetes Rechteck 1195"/>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67" name="Gruppieren 766"/>
            <p:cNvGrpSpPr/>
            <p:nvPr/>
          </p:nvGrpSpPr>
          <p:grpSpPr>
            <a:xfrm>
              <a:off x="5022114" y="1543810"/>
              <a:ext cx="150791" cy="393034"/>
              <a:chOff x="976944" y="1375293"/>
              <a:chExt cx="150791" cy="393034"/>
            </a:xfrm>
            <a:solidFill>
              <a:srgbClr val="BEBEBE"/>
            </a:solidFill>
          </p:grpSpPr>
          <p:sp>
            <p:nvSpPr>
              <p:cNvPr id="1185" name="Abgerundetes Rechteck 1184"/>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186" name="Ellipse 1185"/>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187" name="Abgerundetes Rechteck 1186"/>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1188" name="Gruppieren 1187"/>
              <p:cNvGrpSpPr/>
              <p:nvPr/>
            </p:nvGrpSpPr>
            <p:grpSpPr>
              <a:xfrm>
                <a:off x="1020701" y="1630991"/>
                <a:ext cx="63278" cy="137336"/>
                <a:chOff x="1018499" y="1630991"/>
                <a:chExt cx="63278" cy="137336"/>
              </a:xfrm>
              <a:grpFill/>
            </p:grpSpPr>
            <p:sp>
              <p:nvSpPr>
                <p:cNvPr id="1190" name="Abgerundetes Rechteck 1189"/>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191" name="Abgerundetes Rechteck 1190"/>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1189" name="Abgerundetes Rechteck 1188"/>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68" name="Gruppieren 767"/>
            <p:cNvGrpSpPr/>
            <p:nvPr/>
          </p:nvGrpSpPr>
          <p:grpSpPr>
            <a:xfrm>
              <a:off x="4477714" y="1901598"/>
              <a:ext cx="150791" cy="393034"/>
              <a:chOff x="976944" y="1375293"/>
              <a:chExt cx="150791" cy="393034"/>
            </a:xfrm>
            <a:solidFill>
              <a:srgbClr val="BEBEBE"/>
            </a:solidFill>
          </p:grpSpPr>
          <p:sp>
            <p:nvSpPr>
              <p:cNvPr id="1178" name="Abgerundetes Rechteck 1177"/>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179" name="Ellipse 1178"/>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180" name="Abgerundetes Rechteck 1179"/>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1181" name="Gruppieren 1180"/>
              <p:cNvGrpSpPr/>
              <p:nvPr/>
            </p:nvGrpSpPr>
            <p:grpSpPr>
              <a:xfrm>
                <a:off x="1020701" y="1630991"/>
                <a:ext cx="63278" cy="137336"/>
                <a:chOff x="1018499" y="1630991"/>
                <a:chExt cx="63278" cy="137336"/>
              </a:xfrm>
              <a:grpFill/>
            </p:grpSpPr>
            <p:sp>
              <p:nvSpPr>
                <p:cNvPr id="1183" name="Abgerundetes Rechteck 1182"/>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184" name="Abgerundetes Rechteck 1183"/>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1182" name="Abgerundetes Rechteck 1181"/>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69" name="Gruppieren 768"/>
            <p:cNvGrpSpPr/>
            <p:nvPr/>
          </p:nvGrpSpPr>
          <p:grpSpPr>
            <a:xfrm>
              <a:off x="6074452" y="1358244"/>
              <a:ext cx="150791" cy="393034"/>
              <a:chOff x="976944" y="1375293"/>
              <a:chExt cx="150791" cy="393034"/>
            </a:xfrm>
            <a:solidFill>
              <a:srgbClr val="BEBEBE"/>
            </a:solidFill>
          </p:grpSpPr>
          <p:sp>
            <p:nvSpPr>
              <p:cNvPr id="1171" name="Abgerundetes Rechteck 1170"/>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172" name="Ellipse 1171"/>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173" name="Abgerundetes Rechteck 1172"/>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1174" name="Gruppieren 1173"/>
              <p:cNvGrpSpPr/>
              <p:nvPr/>
            </p:nvGrpSpPr>
            <p:grpSpPr>
              <a:xfrm>
                <a:off x="1020701" y="1630991"/>
                <a:ext cx="63278" cy="137336"/>
                <a:chOff x="1018499" y="1630991"/>
                <a:chExt cx="63278" cy="137336"/>
              </a:xfrm>
              <a:grpFill/>
            </p:grpSpPr>
            <p:sp>
              <p:nvSpPr>
                <p:cNvPr id="1176" name="Abgerundetes Rechteck 1175"/>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177" name="Abgerundetes Rechteck 1176"/>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1175" name="Abgerundetes Rechteck 1174"/>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70" name="Gruppieren 769"/>
            <p:cNvGrpSpPr/>
            <p:nvPr/>
          </p:nvGrpSpPr>
          <p:grpSpPr>
            <a:xfrm>
              <a:off x="6477692" y="1683260"/>
              <a:ext cx="150791" cy="393034"/>
              <a:chOff x="976944" y="1375293"/>
              <a:chExt cx="150791" cy="393034"/>
            </a:xfrm>
            <a:solidFill>
              <a:srgbClr val="BEBEBE"/>
            </a:solidFill>
          </p:grpSpPr>
          <p:sp>
            <p:nvSpPr>
              <p:cNvPr id="1164" name="Abgerundetes Rechteck 1163"/>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165" name="Ellipse 1164"/>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166" name="Abgerundetes Rechteck 1165"/>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1167" name="Gruppieren 1166"/>
              <p:cNvGrpSpPr/>
              <p:nvPr/>
            </p:nvGrpSpPr>
            <p:grpSpPr>
              <a:xfrm>
                <a:off x="1020701" y="1630991"/>
                <a:ext cx="63278" cy="137336"/>
                <a:chOff x="1018499" y="1630991"/>
                <a:chExt cx="63278" cy="137336"/>
              </a:xfrm>
              <a:grpFill/>
            </p:grpSpPr>
            <p:sp>
              <p:nvSpPr>
                <p:cNvPr id="1169" name="Abgerundetes Rechteck 1168"/>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170" name="Abgerundetes Rechteck 1169"/>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1168" name="Abgerundetes Rechteck 1167"/>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71" name="Gruppieren 770"/>
            <p:cNvGrpSpPr/>
            <p:nvPr/>
          </p:nvGrpSpPr>
          <p:grpSpPr>
            <a:xfrm>
              <a:off x="6080372" y="1899115"/>
              <a:ext cx="150791" cy="393034"/>
              <a:chOff x="976944" y="1375293"/>
              <a:chExt cx="150791" cy="393034"/>
            </a:xfrm>
            <a:solidFill>
              <a:srgbClr val="BEBEBE"/>
            </a:solidFill>
          </p:grpSpPr>
          <p:sp>
            <p:nvSpPr>
              <p:cNvPr id="1157" name="Abgerundetes Rechteck 1156"/>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158" name="Ellipse 1157"/>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159" name="Abgerundetes Rechteck 1158"/>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1160" name="Gruppieren 1159"/>
              <p:cNvGrpSpPr/>
              <p:nvPr/>
            </p:nvGrpSpPr>
            <p:grpSpPr>
              <a:xfrm>
                <a:off x="1020701" y="1630991"/>
                <a:ext cx="63278" cy="137336"/>
                <a:chOff x="1018499" y="1630991"/>
                <a:chExt cx="63278" cy="137336"/>
              </a:xfrm>
              <a:grpFill/>
            </p:grpSpPr>
            <p:sp>
              <p:nvSpPr>
                <p:cNvPr id="1162" name="Abgerundetes Rechteck 1161"/>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163" name="Abgerundetes Rechteck 1162"/>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1161" name="Abgerundetes Rechteck 1160"/>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72" name="Gruppieren 771"/>
            <p:cNvGrpSpPr/>
            <p:nvPr/>
          </p:nvGrpSpPr>
          <p:grpSpPr>
            <a:xfrm>
              <a:off x="6310145" y="2086842"/>
              <a:ext cx="150791" cy="393034"/>
              <a:chOff x="976944" y="1375293"/>
              <a:chExt cx="150791" cy="393034"/>
            </a:xfrm>
            <a:solidFill>
              <a:srgbClr val="BEBEBE"/>
            </a:solidFill>
          </p:grpSpPr>
          <p:sp>
            <p:nvSpPr>
              <p:cNvPr id="1150" name="Abgerundetes Rechteck 1149"/>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151" name="Ellipse 1150"/>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152" name="Abgerundetes Rechteck 1151"/>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1153" name="Gruppieren 1152"/>
              <p:cNvGrpSpPr/>
              <p:nvPr/>
            </p:nvGrpSpPr>
            <p:grpSpPr>
              <a:xfrm>
                <a:off x="1020701" y="1630991"/>
                <a:ext cx="63278" cy="137336"/>
                <a:chOff x="1018499" y="1630991"/>
                <a:chExt cx="63278" cy="137336"/>
              </a:xfrm>
              <a:grpFill/>
            </p:grpSpPr>
            <p:sp>
              <p:nvSpPr>
                <p:cNvPr id="1155" name="Abgerundetes Rechteck 1154"/>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156" name="Abgerundetes Rechteck 1155"/>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1154" name="Abgerundetes Rechteck 1153"/>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73" name="Gruppieren 772"/>
            <p:cNvGrpSpPr/>
            <p:nvPr/>
          </p:nvGrpSpPr>
          <p:grpSpPr>
            <a:xfrm>
              <a:off x="5128476" y="1930205"/>
              <a:ext cx="150791" cy="393034"/>
              <a:chOff x="976944" y="1375293"/>
              <a:chExt cx="150791" cy="393034"/>
            </a:xfrm>
            <a:solidFill>
              <a:srgbClr val="BEBEBE"/>
            </a:solidFill>
          </p:grpSpPr>
          <p:sp>
            <p:nvSpPr>
              <p:cNvPr id="1143" name="Abgerundetes Rechteck 1142"/>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144" name="Ellipse 1143"/>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145" name="Abgerundetes Rechteck 1144"/>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1146" name="Gruppieren 1145"/>
              <p:cNvGrpSpPr/>
              <p:nvPr/>
            </p:nvGrpSpPr>
            <p:grpSpPr>
              <a:xfrm>
                <a:off x="1020701" y="1630991"/>
                <a:ext cx="63278" cy="137336"/>
                <a:chOff x="1018499" y="1630991"/>
                <a:chExt cx="63278" cy="137336"/>
              </a:xfrm>
              <a:grpFill/>
            </p:grpSpPr>
            <p:sp>
              <p:nvSpPr>
                <p:cNvPr id="1148" name="Abgerundetes Rechteck 1147"/>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149" name="Abgerundetes Rechteck 1148"/>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1147" name="Abgerundetes Rechteck 1146"/>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74" name="Gruppieren 773"/>
            <p:cNvGrpSpPr/>
            <p:nvPr/>
          </p:nvGrpSpPr>
          <p:grpSpPr>
            <a:xfrm>
              <a:off x="6457426" y="3742716"/>
              <a:ext cx="150791" cy="393034"/>
              <a:chOff x="976944" y="1375293"/>
              <a:chExt cx="150791" cy="393034"/>
            </a:xfrm>
            <a:solidFill>
              <a:srgbClr val="BEBEBE"/>
            </a:solidFill>
          </p:grpSpPr>
          <p:sp>
            <p:nvSpPr>
              <p:cNvPr id="1135" name="Abgerundetes Rechteck 1134"/>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136" name="Ellipse 1135"/>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137" name="Abgerundetes Rechteck 1136"/>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1139" name="Gruppieren 1138"/>
              <p:cNvGrpSpPr/>
              <p:nvPr/>
            </p:nvGrpSpPr>
            <p:grpSpPr>
              <a:xfrm>
                <a:off x="1020701" y="1630991"/>
                <a:ext cx="63278" cy="137336"/>
                <a:chOff x="1018499" y="1630991"/>
                <a:chExt cx="63278" cy="137336"/>
              </a:xfrm>
              <a:grpFill/>
            </p:grpSpPr>
            <p:sp>
              <p:nvSpPr>
                <p:cNvPr id="1141" name="Abgerundetes Rechteck 1140"/>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142" name="Abgerundetes Rechteck 1141"/>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1140" name="Abgerundetes Rechteck 1139"/>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75" name="Gruppieren 774"/>
            <p:cNvGrpSpPr/>
            <p:nvPr/>
          </p:nvGrpSpPr>
          <p:grpSpPr>
            <a:xfrm>
              <a:off x="6034853" y="3769105"/>
              <a:ext cx="150791" cy="393034"/>
              <a:chOff x="976944" y="1375293"/>
              <a:chExt cx="150791" cy="393034"/>
            </a:xfrm>
            <a:solidFill>
              <a:srgbClr val="BEBEBE"/>
            </a:solidFill>
          </p:grpSpPr>
          <p:sp>
            <p:nvSpPr>
              <p:cNvPr id="1128" name="Abgerundetes Rechteck 1127"/>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129" name="Ellipse 1128"/>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130" name="Abgerundetes Rechteck 1129"/>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1131" name="Gruppieren 1130"/>
              <p:cNvGrpSpPr/>
              <p:nvPr/>
            </p:nvGrpSpPr>
            <p:grpSpPr>
              <a:xfrm>
                <a:off x="1020701" y="1630991"/>
                <a:ext cx="63278" cy="137336"/>
                <a:chOff x="1018499" y="1630991"/>
                <a:chExt cx="63278" cy="137336"/>
              </a:xfrm>
              <a:grpFill/>
            </p:grpSpPr>
            <p:sp>
              <p:nvSpPr>
                <p:cNvPr id="1133" name="Abgerundetes Rechteck 1132"/>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134" name="Abgerundetes Rechteck 1133"/>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1132" name="Abgerundetes Rechteck 1131"/>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76" name="Gruppieren 775"/>
            <p:cNvGrpSpPr/>
            <p:nvPr/>
          </p:nvGrpSpPr>
          <p:grpSpPr>
            <a:xfrm>
              <a:off x="5078711" y="3481472"/>
              <a:ext cx="150791" cy="393034"/>
              <a:chOff x="976944" y="1375293"/>
              <a:chExt cx="150791" cy="393034"/>
            </a:xfrm>
            <a:solidFill>
              <a:srgbClr val="BEBEBE"/>
            </a:solidFill>
          </p:grpSpPr>
          <p:sp>
            <p:nvSpPr>
              <p:cNvPr id="1121" name="Abgerundetes Rechteck 1120"/>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122" name="Ellipse 1121"/>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123" name="Abgerundetes Rechteck 1122"/>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1124" name="Gruppieren 1123"/>
              <p:cNvGrpSpPr/>
              <p:nvPr/>
            </p:nvGrpSpPr>
            <p:grpSpPr>
              <a:xfrm>
                <a:off x="1020701" y="1630991"/>
                <a:ext cx="63278" cy="137336"/>
                <a:chOff x="1018499" y="1630991"/>
                <a:chExt cx="63278" cy="137336"/>
              </a:xfrm>
              <a:grpFill/>
            </p:grpSpPr>
            <p:sp>
              <p:nvSpPr>
                <p:cNvPr id="1126" name="Abgerundetes Rechteck 1125"/>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127" name="Abgerundetes Rechteck 1126"/>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1125" name="Abgerundetes Rechteck 1124"/>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77" name="Gruppieren 776"/>
            <p:cNvGrpSpPr/>
            <p:nvPr/>
          </p:nvGrpSpPr>
          <p:grpSpPr>
            <a:xfrm>
              <a:off x="5312525" y="3575911"/>
              <a:ext cx="150791" cy="393034"/>
              <a:chOff x="976944" y="1375293"/>
              <a:chExt cx="150791" cy="393034"/>
            </a:xfrm>
            <a:solidFill>
              <a:srgbClr val="BEBEBE"/>
            </a:solidFill>
          </p:grpSpPr>
          <p:sp>
            <p:nvSpPr>
              <p:cNvPr id="1114" name="Abgerundetes Rechteck 1113"/>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115" name="Ellipse 1114"/>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116" name="Abgerundetes Rechteck 1115"/>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1117" name="Gruppieren 1116"/>
              <p:cNvGrpSpPr/>
              <p:nvPr/>
            </p:nvGrpSpPr>
            <p:grpSpPr>
              <a:xfrm>
                <a:off x="1020701" y="1630991"/>
                <a:ext cx="63278" cy="137336"/>
                <a:chOff x="1018499" y="1630991"/>
                <a:chExt cx="63278" cy="137336"/>
              </a:xfrm>
              <a:grpFill/>
            </p:grpSpPr>
            <p:sp>
              <p:nvSpPr>
                <p:cNvPr id="1119" name="Abgerundetes Rechteck 1118"/>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120" name="Abgerundetes Rechteck 1119"/>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1118" name="Abgerundetes Rechteck 1117"/>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78" name="Gruppieren 777"/>
            <p:cNvGrpSpPr/>
            <p:nvPr/>
          </p:nvGrpSpPr>
          <p:grpSpPr>
            <a:xfrm>
              <a:off x="5660907" y="3652063"/>
              <a:ext cx="150791" cy="393034"/>
              <a:chOff x="976944" y="1375293"/>
              <a:chExt cx="150791" cy="393034"/>
            </a:xfrm>
            <a:solidFill>
              <a:srgbClr val="BEBEBE"/>
            </a:solidFill>
          </p:grpSpPr>
          <p:sp>
            <p:nvSpPr>
              <p:cNvPr id="1107" name="Abgerundetes Rechteck 1106"/>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108" name="Ellipse 1107"/>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109" name="Abgerundetes Rechteck 1108"/>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1110" name="Gruppieren 1109"/>
              <p:cNvGrpSpPr/>
              <p:nvPr/>
            </p:nvGrpSpPr>
            <p:grpSpPr>
              <a:xfrm>
                <a:off x="1020701" y="1630991"/>
                <a:ext cx="63278" cy="137336"/>
                <a:chOff x="1018499" y="1630991"/>
                <a:chExt cx="63278" cy="137336"/>
              </a:xfrm>
              <a:grpFill/>
            </p:grpSpPr>
            <p:sp>
              <p:nvSpPr>
                <p:cNvPr id="1112" name="Abgerundetes Rechteck 1111"/>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113" name="Abgerundetes Rechteck 1112"/>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1111" name="Abgerundetes Rechteck 1110"/>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79" name="Gruppieren 778"/>
            <p:cNvGrpSpPr/>
            <p:nvPr/>
          </p:nvGrpSpPr>
          <p:grpSpPr>
            <a:xfrm>
              <a:off x="3985926" y="2196945"/>
              <a:ext cx="218112" cy="568507"/>
              <a:chOff x="-425986" y="1487732"/>
              <a:chExt cx="218112" cy="568507"/>
            </a:xfrm>
            <a:solidFill>
              <a:srgbClr val="BEBEBE"/>
            </a:solidFill>
          </p:grpSpPr>
          <p:sp>
            <p:nvSpPr>
              <p:cNvPr id="1100" name="Ellipse 1099"/>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101" name="Abgerundetes Rechteck 1100"/>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1102" name="Gruppieren 1101"/>
              <p:cNvGrpSpPr/>
              <p:nvPr/>
            </p:nvGrpSpPr>
            <p:grpSpPr>
              <a:xfrm>
                <a:off x="-362694" y="1857588"/>
                <a:ext cx="91529" cy="198651"/>
                <a:chOff x="1249411" y="1900091"/>
                <a:chExt cx="91529" cy="198651"/>
              </a:xfrm>
              <a:grpFill/>
            </p:grpSpPr>
            <p:sp>
              <p:nvSpPr>
                <p:cNvPr id="1105" name="Abgerundetes Rechteck 1104"/>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106" name="Abgerundetes Rechteck 1105"/>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1103" name="Abgerundetes Rechteck 1102"/>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104" name="Abgerundetes Rechteck 1103"/>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80" name="Gruppieren 779"/>
            <p:cNvGrpSpPr/>
            <p:nvPr/>
          </p:nvGrpSpPr>
          <p:grpSpPr>
            <a:xfrm>
              <a:off x="4327011" y="2350132"/>
              <a:ext cx="218112" cy="568507"/>
              <a:chOff x="-425986" y="1487732"/>
              <a:chExt cx="218112" cy="568507"/>
            </a:xfrm>
            <a:solidFill>
              <a:srgbClr val="BEBEBE"/>
            </a:solidFill>
          </p:grpSpPr>
          <p:sp>
            <p:nvSpPr>
              <p:cNvPr id="1093" name="Ellipse 1092"/>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094" name="Abgerundetes Rechteck 1093"/>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1095" name="Gruppieren 1094"/>
              <p:cNvGrpSpPr/>
              <p:nvPr/>
            </p:nvGrpSpPr>
            <p:grpSpPr>
              <a:xfrm>
                <a:off x="-362694" y="1857588"/>
                <a:ext cx="91529" cy="198651"/>
                <a:chOff x="1249411" y="1900091"/>
                <a:chExt cx="91529" cy="198651"/>
              </a:xfrm>
              <a:grpFill/>
            </p:grpSpPr>
            <p:sp>
              <p:nvSpPr>
                <p:cNvPr id="1098" name="Abgerundetes Rechteck 1097"/>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099" name="Abgerundetes Rechteck 1098"/>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1096" name="Abgerundetes Rechteck 1095"/>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097" name="Abgerundetes Rechteck 1096"/>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81" name="Gruppieren 780"/>
            <p:cNvGrpSpPr/>
            <p:nvPr/>
          </p:nvGrpSpPr>
          <p:grpSpPr>
            <a:xfrm>
              <a:off x="5317550" y="2433163"/>
              <a:ext cx="218112" cy="568507"/>
              <a:chOff x="-425986" y="1487732"/>
              <a:chExt cx="218112" cy="568507"/>
            </a:xfrm>
            <a:solidFill>
              <a:srgbClr val="BEBEBE"/>
            </a:solidFill>
          </p:grpSpPr>
          <p:sp>
            <p:nvSpPr>
              <p:cNvPr id="1086" name="Ellipse 1085"/>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087" name="Abgerundetes Rechteck 1086"/>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1088" name="Gruppieren 1087"/>
              <p:cNvGrpSpPr/>
              <p:nvPr/>
            </p:nvGrpSpPr>
            <p:grpSpPr>
              <a:xfrm>
                <a:off x="-362694" y="1857588"/>
                <a:ext cx="91529" cy="198651"/>
                <a:chOff x="1249411" y="1900091"/>
                <a:chExt cx="91529" cy="198651"/>
              </a:xfrm>
              <a:grpFill/>
            </p:grpSpPr>
            <p:sp>
              <p:nvSpPr>
                <p:cNvPr id="1091" name="Abgerundetes Rechteck 1090"/>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092" name="Abgerundetes Rechteck 1091"/>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1089" name="Abgerundetes Rechteck 1088"/>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090" name="Abgerundetes Rechteck 1089"/>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82" name="Gruppieren 781"/>
            <p:cNvGrpSpPr/>
            <p:nvPr/>
          </p:nvGrpSpPr>
          <p:grpSpPr>
            <a:xfrm>
              <a:off x="5630438" y="1972427"/>
              <a:ext cx="218112" cy="568507"/>
              <a:chOff x="-425986" y="1487732"/>
              <a:chExt cx="218112" cy="568507"/>
            </a:xfrm>
            <a:solidFill>
              <a:srgbClr val="BEBEBE"/>
            </a:solidFill>
          </p:grpSpPr>
          <p:sp>
            <p:nvSpPr>
              <p:cNvPr id="1079" name="Ellipse 1078"/>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080" name="Abgerundetes Rechteck 1079"/>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1081" name="Gruppieren 1080"/>
              <p:cNvGrpSpPr/>
              <p:nvPr/>
            </p:nvGrpSpPr>
            <p:grpSpPr>
              <a:xfrm>
                <a:off x="-362694" y="1857588"/>
                <a:ext cx="91529" cy="198651"/>
                <a:chOff x="1249411" y="1900091"/>
                <a:chExt cx="91529" cy="198651"/>
              </a:xfrm>
              <a:grpFill/>
            </p:grpSpPr>
            <p:sp>
              <p:nvSpPr>
                <p:cNvPr id="1084" name="Abgerundetes Rechteck 1083"/>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085" name="Abgerundetes Rechteck 1084"/>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1082" name="Abgerundetes Rechteck 1081"/>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083" name="Abgerundetes Rechteck 1082"/>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83" name="Gruppieren 782"/>
            <p:cNvGrpSpPr/>
            <p:nvPr/>
          </p:nvGrpSpPr>
          <p:grpSpPr>
            <a:xfrm>
              <a:off x="5683877" y="2644455"/>
              <a:ext cx="218112" cy="568507"/>
              <a:chOff x="-425986" y="1487732"/>
              <a:chExt cx="218112" cy="568507"/>
            </a:xfrm>
            <a:solidFill>
              <a:srgbClr val="BEBEBE"/>
            </a:solidFill>
          </p:grpSpPr>
          <p:sp>
            <p:nvSpPr>
              <p:cNvPr id="1072" name="Ellipse 1071"/>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073" name="Abgerundetes Rechteck 1072"/>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1074" name="Gruppieren 1073"/>
              <p:cNvGrpSpPr/>
              <p:nvPr/>
            </p:nvGrpSpPr>
            <p:grpSpPr>
              <a:xfrm>
                <a:off x="-362694" y="1857588"/>
                <a:ext cx="91529" cy="198651"/>
                <a:chOff x="1249411" y="1900091"/>
                <a:chExt cx="91529" cy="198651"/>
              </a:xfrm>
              <a:grpFill/>
            </p:grpSpPr>
            <p:sp>
              <p:nvSpPr>
                <p:cNvPr id="1077" name="Abgerundetes Rechteck 1076"/>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078" name="Abgerundetes Rechteck 1077"/>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1075" name="Abgerundetes Rechteck 1074"/>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076" name="Abgerundetes Rechteck 1075"/>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84" name="Gruppieren 783"/>
            <p:cNvGrpSpPr/>
            <p:nvPr/>
          </p:nvGrpSpPr>
          <p:grpSpPr>
            <a:xfrm>
              <a:off x="6213903" y="3312818"/>
              <a:ext cx="218112" cy="568507"/>
              <a:chOff x="-425986" y="1487732"/>
              <a:chExt cx="218112" cy="568507"/>
            </a:xfrm>
            <a:solidFill>
              <a:srgbClr val="BEBEBE"/>
            </a:solidFill>
          </p:grpSpPr>
          <p:sp>
            <p:nvSpPr>
              <p:cNvPr id="1065" name="Ellipse 1064"/>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066" name="Abgerundetes Rechteck 1065"/>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1067" name="Gruppieren 1066"/>
              <p:cNvGrpSpPr/>
              <p:nvPr/>
            </p:nvGrpSpPr>
            <p:grpSpPr>
              <a:xfrm>
                <a:off x="-362694" y="1857588"/>
                <a:ext cx="91529" cy="198651"/>
                <a:chOff x="1249411" y="1900091"/>
                <a:chExt cx="91529" cy="198651"/>
              </a:xfrm>
              <a:grpFill/>
            </p:grpSpPr>
            <p:sp>
              <p:nvSpPr>
                <p:cNvPr id="1070" name="Abgerundetes Rechteck 1069"/>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071" name="Abgerundetes Rechteck 1070"/>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1068" name="Abgerundetes Rechteck 1067"/>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069" name="Abgerundetes Rechteck 1068"/>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85" name="Gruppieren 784"/>
            <p:cNvGrpSpPr/>
            <p:nvPr/>
          </p:nvGrpSpPr>
          <p:grpSpPr>
            <a:xfrm>
              <a:off x="5878699" y="3136645"/>
              <a:ext cx="218112" cy="568507"/>
              <a:chOff x="-425986" y="1487732"/>
              <a:chExt cx="218112" cy="568507"/>
            </a:xfrm>
            <a:solidFill>
              <a:srgbClr val="BEBEBE"/>
            </a:solidFill>
          </p:grpSpPr>
          <p:sp>
            <p:nvSpPr>
              <p:cNvPr id="1058" name="Ellipse 1057"/>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059" name="Abgerundetes Rechteck 1058"/>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1060" name="Gruppieren 1059"/>
              <p:cNvGrpSpPr/>
              <p:nvPr/>
            </p:nvGrpSpPr>
            <p:grpSpPr>
              <a:xfrm>
                <a:off x="-362694" y="1857588"/>
                <a:ext cx="91529" cy="198651"/>
                <a:chOff x="1249411" y="1900091"/>
                <a:chExt cx="91529" cy="198651"/>
              </a:xfrm>
              <a:grpFill/>
            </p:grpSpPr>
            <p:sp>
              <p:nvSpPr>
                <p:cNvPr id="1063" name="Abgerundetes Rechteck 1062"/>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064" name="Abgerundetes Rechteck 1063"/>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1061" name="Abgerundetes Rechteck 1060"/>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062" name="Abgerundetes Rechteck 1061"/>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86" name="Gruppieren 785"/>
            <p:cNvGrpSpPr/>
            <p:nvPr/>
          </p:nvGrpSpPr>
          <p:grpSpPr>
            <a:xfrm>
              <a:off x="4998761" y="2819142"/>
              <a:ext cx="218112" cy="568507"/>
              <a:chOff x="-425986" y="1487732"/>
              <a:chExt cx="218112" cy="568507"/>
            </a:xfrm>
            <a:solidFill>
              <a:srgbClr val="BEBEBE"/>
            </a:solidFill>
          </p:grpSpPr>
          <p:sp>
            <p:nvSpPr>
              <p:cNvPr id="1051" name="Ellipse 1050"/>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052" name="Abgerundetes Rechteck 1051"/>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1053" name="Gruppieren 1052"/>
              <p:cNvGrpSpPr/>
              <p:nvPr/>
            </p:nvGrpSpPr>
            <p:grpSpPr>
              <a:xfrm>
                <a:off x="-362694" y="1857588"/>
                <a:ext cx="91529" cy="198651"/>
                <a:chOff x="1249411" y="1900091"/>
                <a:chExt cx="91529" cy="198651"/>
              </a:xfrm>
              <a:grpFill/>
            </p:grpSpPr>
            <p:sp>
              <p:nvSpPr>
                <p:cNvPr id="1056" name="Abgerundetes Rechteck 1055"/>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057" name="Abgerundetes Rechteck 1056"/>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1054" name="Abgerundetes Rechteck 1053"/>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055" name="Abgerundetes Rechteck 1054"/>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87" name="Gruppieren 786"/>
            <p:cNvGrpSpPr/>
            <p:nvPr/>
          </p:nvGrpSpPr>
          <p:grpSpPr>
            <a:xfrm>
              <a:off x="4073220" y="2927757"/>
              <a:ext cx="218112" cy="568507"/>
              <a:chOff x="-425986" y="1487732"/>
              <a:chExt cx="218112" cy="568507"/>
            </a:xfrm>
            <a:solidFill>
              <a:srgbClr val="BEBEBE"/>
            </a:solidFill>
          </p:grpSpPr>
          <p:sp>
            <p:nvSpPr>
              <p:cNvPr id="1044" name="Ellipse 1043"/>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045" name="Abgerundetes Rechteck 1044"/>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1046" name="Gruppieren 1045"/>
              <p:cNvGrpSpPr/>
              <p:nvPr/>
            </p:nvGrpSpPr>
            <p:grpSpPr>
              <a:xfrm>
                <a:off x="-362694" y="1857588"/>
                <a:ext cx="91529" cy="198651"/>
                <a:chOff x="1249411" y="1900091"/>
                <a:chExt cx="91529" cy="198651"/>
              </a:xfrm>
              <a:grpFill/>
            </p:grpSpPr>
            <p:sp>
              <p:nvSpPr>
                <p:cNvPr id="1049" name="Abgerundetes Rechteck 1048"/>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050" name="Abgerundetes Rechteck 1049"/>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1047" name="Abgerundetes Rechteck 1046"/>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048" name="Abgerundetes Rechteck 1047"/>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88" name="Gruppieren 787"/>
            <p:cNvGrpSpPr/>
            <p:nvPr/>
          </p:nvGrpSpPr>
          <p:grpSpPr>
            <a:xfrm>
              <a:off x="3818950" y="3389441"/>
              <a:ext cx="218112" cy="568507"/>
              <a:chOff x="-425986" y="1487732"/>
              <a:chExt cx="218112" cy="568507"/>
            </a:xfrm>
            <a:solidFill>
              <a:srgbClr val="BEBEBE"/>
            </a:solidFill>
          </p:grpSpPr>
          <p:sp>
            <p:nvSpPr>
              <p:cNvPr id="1037" name="Ellipse 1036"/>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038" name="Abgerundetes Rechteck 1037"/>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1039" name="Gruppieren 1038"/>
              <p:cNvGrpSpPr/>
              <p:nvPr/>
            </p:nvGrpSpPr>
            <p:grpSpPr>
              <a:xfrm>
                <a:off x="-362694" y="1857588"/>
                <a:ext cx="91529" cy="198651"/>
                <a:chOff x="1249411" y="1900091"/>
                <a:chExt cx="91529" cy="198651"/>
              </a:xfrm>
              <a:grpFill/>
            </p:grpSpPr>
            <p:sp>
              <p:nvSpPr>
                <p:cNvPr id="1042" name="Abgerundetes Rechteck 1041"/>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043" name="Abgerundetes Rechteck 1042"/>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1040" name="Abgerundetes Rechteck 1039"/>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041" name="Abgerundetes Rechteck 1040"/>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89" name="Gruppieren 788"/>
            <p:cNvGrpSpPr/>
            <p:nvPr/>
          </p:nvGrpSpPr>
          <p:grpSpPr>
            <a:xfrm>
              <a:off x="4246946" y="3387558"/>
              <a:ext cx="218112" cy="568507"/>
              <a:chOff x="-425986" y="1487732"/>
              <a:chExt cx="218112" cy="568507"/>
            </a:xfrm>
            <a:solidFill>
              <a:srgbClr val="BEBEBE"/>
            </a:solidFill>
          </p:grpSpPr>
          <p:sp>
            <p:nvSpPr>
              <p:cNvPr id="1030" name="Ellipse 1029"/>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031" name="Abgerundetes Rechteck 1030"/>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1032" name="Gruppieren 1031"/>
              <p:cNvGrpSpPr/>
              <p:nvPr/>
            </p:nvGrpSpPr>
            <p:grpSpPr>
              <a:xfrm>
                <a:off x="-362694" y="1857588"/>
                <a:ext cx="91529" cy="198651"/>
                <a:chOff x="1249411" y="1900091"/>
                <a:chExt cx="91529" cy="198651"/>
              </a:xfrm>
              <a:grpFill/>
            </p:grpSpPr>
            <p:sp>
              <p:nvSpPr>
                <p:cNvPr id="1035" name="Abgerundetes Rechteck 1034"/>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036" name="Abgerundetes Rechteck 1035"/>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1033" name="Abgerundetes Rechteck 1032"/>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034" name="Abgerundetes Rechteck 1033"/>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90" name="Gruppieren 789"/>
            <p:cNvGrpSpPr/>
            <p:nvPr/>
          </p:nvGrpSpPr>
          <p:grpSpPr>
            <a:xfrm>
              <a:off x="4038337" y="3808082"/>
              <a:ext cx="218112" cy="568507"/>
              <a:chOff x="-425986" y="1487732"/>
              <a:chExt cx="218112" cy="568507"/>
            </a:xfrm>
            <a:solidFill>
              <a:srgbClr val="3366FF"/>
            </a:solidFill>
          </p:grpSpPr>
          <p:sp>
            <p:nvSpPr>
              <p:cNvPr id="1023" name="Ellipse 1022"/>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024" name="Abgerundetes Rechteck 1023"/>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1025" name="Gruppieren 1024"/>
              <p:cNvGrpSpPr/>
              <p:nvPr/>
            </p:nvGrpSpPr>
            <p:grpSpPr>
              <a:xfrm>
                <a:off x="-362694" y="1857588"/>
                <a:ext cx="91529" cy="198651"/>
                <a:chOff x="1249411" y="1900091"/>
                <a:chExt cx="91529" cy="198651"/>
              </a:xfrm>
              <a:grpFill/>
            </p:grpSpPr>
            <p:sp>
              <p:nvSpPr>
                <p:cNvPr id="1028" name="Abgerundetes Rechteck 1027"/>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029" name="Abgerundetes Rechteck 1028"/>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1026" name="Abgerundetes Rechteck 1025"/>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027" name="Abgerundetes Rechteck 1026"/>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791" name="Gruppieren 790"/>
            <p:cNvGrpSpPr/>
            <p:nvPr/>
          </p:nvGrpSpPr>
          <p:grpSpPr>
            <a:xfrm>
              <a:off x="5365775" y="4070676"/>
              <a:ext cx="218112" cy="568507"/>
              <a:chOff x="-425986" y="1487732"/>
              <a:chExt cx="218112" cy="568507"/>
            </a:xfrm>
            <a:solidFill>
              <a:srgbClr val="BEBEBE"/>
            </a:solidFill>
          </p:grpSpPr>
          <p:sp>
            <p:nvSpPr>
              <p:cNvPr id="1016" name="Ellipse 1015"/>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017" name="Abgerundetes Rechteck 1016"/>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1018" name="Gruppieren 1017"/>
              <p:cNvGrpSpPr/>
              <p:nvPr/>
            </p:nvGrpSpPr>
            <p:grpSpPr>
              <a:xfrm>
                <a:off x="-362694" y="1857588"/>
                <a:ext cx="91529" cy="198651"/>
                <a:chOff x="1249411" y="1900091"/>
                <a:chExt cx="91529" cy="198651"/>
              </a:xfrm>
              <a:grpFill/>
            </p:grpSpPr>
            <p:sp>
              <p:nvSpPr>
                <p:cNvPr id="1021" name="Abgerundetes Rechteck 1020"/>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022" name="Abgerundetes Rechteck 1021"/>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1019" name="Abgerundetes Rechteck 1018"/>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020" name="Abgerundetes Rechteck 1019"/>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92" name="Gruppieren 791"/>
            <p:cNvGrpSpPr/>
            <p:nvPr/>
          </p:nvGrpSpPr>
          <p:grpSpPr>
            <a:xfrm>
              <a:off x="4802001" y="4312402"/>
              <a:ext cx="218112" cy="568507"/>
              <a:chOff x="-425986" y="1487732"/>
              <a:chExt cx="218112" cy="568507"/>
            </a:xfrm>
            <a:solidFill>
              <a:srgbClr val="3366FF"/>
            </a:solidFill>
          </p:grpSpPr>
          <p:sp>
            <p:nvSpPr>
              <p:cNvPr id="1009" name="Ellipse 1008"/>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010" name="Abgerundetes Rechteck 1009"/>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1011" name="Gruppieren 1010"/>
              <p:cNvGrpSpPr/>
              <p:nvPr/>
            </p:nvGrpSpPr>
            <p:grpSpPr>
              <a:xfrm>
                <a:off x="-362694" y="1857588"/>
                <a:ext cx="91529" cy="198651"/>
                <a:chOff x="1249411" y="1900091"/>
                <a:chExt cx="91529" cy="198651"/>
              </a:xfrm>
              <a:grpFill/>
            </p:grpSpPr>
            <p:sp>
              <p:nvSpPr>
                <p:cNvPr id="1014" name="Abgerundetes Rechteck 1013"/>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015" name="Abgerundetes Rechteck 1014"/>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1012" name="Abgerundetes Rechteck 1011"/>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013" name="Abgerundetes Rechteck 1012"/>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793" name="Gruppieren 792"/>
            <p:cNvGrpSpPr/>
            <p:nvPr/>
          </p:nvGrpSpPr>
          <p:grpSpPr>
            <a:xfrm>
              <a:off x="4237041" y="4429347"/>
              <a:ext cx="218112" cy="568507"/>
              <a:chOff x="-425986" y="1487732"/>
              <a:chExt cx="218112" cy="568507"/>
            </a:xfrm>
            <a:solidFill>
              <a:srgbClr val="3366FF"/>
            </a:solidFill>
          </p:grpSpPr>
          <p:sp>
            <p:nvSpPr>
              <p:cNvPr id="1002" name="Ellipse 1001"/>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003" name="Abgerundetes Rechteck 1002"/>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1004" name="Gruppieren 1003"/>
              <p:cNvGrpSpPr/>
              <p:nvPr/>
            </p:nvGrpSpPr>
            <p:grpSpPr>
              <a:xfrm>
                <a:off x="-362694" y="1857588"/>
                <a:ext cx="91529" cy="198651"/>
                <a:chOff x="1249411" y="1900091"/>
                <a:chExt cx="91529" cy="198651"/>
              </a:xfrm>
              <a:grpFill/>
            </p:grpSpPr>
            <p:sp>
              <p:nvSpPr>
                <p:cNvPr id="1007" name="Abgerundetes Rechteck 1006"/>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008" name="Abgerundetes Rechteck 1007"/>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1005" name="Abgerundetes Rechteck 1004"/>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1006" name="Abgerundetes Rechteck 1005"/>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794" name="Gruppieren 793"/>
            <p:cNvGrpSpPr/>
            <p:nvPr/>
          </p:nvGrpSpPr>
          <p:grpSpPr>
            <a:xfrm>
              <a:off x="4070865" y="4978856"/>
              <a:ext cx="218112" cy="568507"/>
              <a:chOff x="-425986" y="1487732"/>
              <a:chExt cx="218112" cy="568507"/>
            </a:xfrm>
            <a:solidFill>
              <a:srgbClr val="BEBEBE"/>
            </a:solidFill>
          </p:grpSpPr>
          <p:sp>
            <p:nvSpPr>
              <p:cNvPr id="995" name="Ellipse 994"/>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996" name="Abgerundetes Rechteck 995"/>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997" name="Gruppieren 996"/>
              <p:cNvGrpSpPr/>
              <p:nvPr/>
            </p:nvGrpSpPr>
            <p:grpSpPr>
              <a:xfrm>
                <a:off x="-362694" y="1857588"/>
                <a:ext cx="91529" cy="198651"/>
                <a:chOff x="1249411" y="1900091"/>
                <a:chExt cx="91529" cy="198651"/>
              </a:xfrm>
              <a:grpFill/>
            </p:grpSpPr>
            <p:sp>
              <p:nvSpPr>
                <p:cNvPr id="1000" name="Abgerundetes Rechteck 999"/>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001" name="Abgerundetes Rechteck 1000"/>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998" name="Abgerundetes Rechteck 997"/>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999" name="Abgerundetes Rechteck 998"/>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95" name="Gruppieren 794"/>
            <p:cNvGrpSpPr/>
            <p:nvPr/>
          </p:nvGrpSpPr>
          <p:grpSpPr>
            <a:xfrm>
              <a:off x="3846488" y="5378906"/>
              <a:ext cx="218112" cy="568507"/>
              <a:chOff x="-425986" y="1487732"/>
              <a:chExt cx="218112" cy="568507"/>
            </a:xfrm>
            <a:solidFill>
              <a:srgbClr val="3366FF"/>
            </a:solidFill>
          </p:grpSpPr>
          <p:sp>
            <p:nvSpPr>
              <p:cNvPr id="988" name="Ellipse 987"/>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989" name="Abgerundetes Rechteck 988"/>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990" name="Gruppieren 989"/>
              <p:cNvGrpSpPr/>
              <p:nvPr/>
            </p:nvGrpSpPr>
            <p:grpSpPr>
              <a:xfrm>
                <a:off x="-362694" y="1857588"/>
                <a:ext cx="91529" cy="198651"/>
                <a:chOff x="1249411" y="1900091"/>
                <a:chExt cx="91529" cy="198651"/>
              </a:xfrm>
              <a:grpFill/>
            </p:grpSpPr>
            <p:sp>
              <p:nvSpPr>
                <p:cNvPr id="993" name="Abgerundetes Rechteck 992"/>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994" name="Abgerundetes Rechteck 993"/>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991" name="Abgerundetes Rechteck 990"/>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992" name="Abgerundetes Rechteck 991"/>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796" name="Gruppieren 795"/>
            <p:cNvGrpSpPr/>
            <p:nvPr/>
          </p:nvGrpSpPr>
          <p:grpSpPr>
            <a:xfrm>
              <a:off x="4410156" y="5132813"/>
              <a:ext cx="218112" cy="568507"/>
              <a:chOff x="-425986" y="1487732"/>
              <a:chExt cx="218112" cy="568507"/>
            </a:xfrm>
            <a:solidFill>
              <a:srgbClr val="BEBEBE"/>
            </a:solidFill>
          </p:grpSpPr>
          <p:sp>
            <p:nvSpPr>
              <p:cNvPr id="981" name="Ellipse 980"/>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982" name="Abgerundetes Rechteck 981"/>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983" name="Gruppieren 982"/>
              <p:cNvGrpSpPr/>
              <p:nvPr/>
            </p:nvGrpSpPr>
            <p:grpSpPr>
              <a:xfrm>
                <a:off x="-362694" y="1857588"/>
                <a:ext cx="91529" cy="198651"/>
                <a:chOff x="1249411" y="1900091"/>
                <a:chExt cx="91529" cy="198651"/>
              </a:xfrm>
              <a:grpFill/>
            </p:grpSpPr>
            <p:sp>
              <p:nvSpPr>
                <p:cNvPr id="986" name="Abgerundetes Rechteck 985"/>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987" name="Abgerundetes Rechteck 986"/>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984" name="Abgerundetes Rechteck 983"/>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985" name="Abgerundetes Rechteck 984"/>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97" name="Gruppieren 796"/>
            <p:cNvGrpSpPr/>
            <p:nvPr/>
          </p:nvGrpSpPr>
          <p:grpSpPr>
            <a:xfrm>
              <a:off x="4920860" y="4989204"/>
              <a:ext cx="218112" cy="568507"/>
              <a:chOff x="-425986" y="1487732"/>
              <a:chExt cx="218112" cy="568507"/>
            </a:xfrm>
            <a:solidFill>
              <a:srgbClr val="3366FF"/>
            </a:solidFill>
          </p:grpSpPr>
          <p:sp>
            <p:nvSpPr>
              <p:cNvPr id="974" name="Ellipse 973"/>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975" name="Abgerundetes Rechteck 974"/>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976" name="Gruppieren 975"/>
              <p:cNvGrpSpPr/>
              <p:nvPr/>
            </p:nvGrpSpPr>
            <p:grpSpPr>
              <a:xfrm>
                <a:off x="-362694" y="1857588"/>
                <a:ext cx="91529" cy="198651"/>
                <a:chOff x="1249411" y="1900091"/>
                <a:chExt cx="91529" cy="198651"/>
              </a:xfrm>
              <a:grpFill/>
            </p:grpSpPr>
            <p:sp>
              <p:nvSpPr>
                <p:cNvPr id="979" name="Abgerundetes Rechteck 978"/>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980" name="Abgerundetes Rechteck 979"/>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977" name="Abgerundetes Rechteck 976"/>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978" name="Abgerundetes Rechteck 977"/>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798" name="Gruppieren 797"/>
            <p:cNvGrpSpPr/>
            <p:nvPr/>
          </p:nvGrpSpPr>
          <p:grpSpPr>
            <a:xfrm>
              <a:off x="4156181" y="5713725"/>
              <a:ext cx="218112" cy="568507"/>
              <a:chOff x="-425986" y="1487732"/>
              <a:chExt cx="218112" cy="568507"/>
            </a:xfrm>
            <a:solidFill>
              <a:srgbClr val="BEBEBE"/>
            </a:solidFill>
          </p:grpSpPr>
          <p:sp>
            <p:nvSpPr>
              <p:cNvPr id="967" name="Ellipse 966"/>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968" name="Abgerundetes Rechteck 967"/>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969" name="Gruppieren 968"/>
              <p:cNvGrpSpPr/>
              <p:nvPr/>
            </p:nvGrpSpPr>
            <p:grpSpPr>
              <a:xfrm>
                <a:off x="-362694" y="1857588"/>
                <a:ext cx="91529" cy="198651"/>
                <a:chOff x="1249411" y="1900091"/>
                <a:chExt cx="91529" cy="198651"/>
              </a:xfrm>
              <a:grpFill/>
            </p:grpSpPr>
            <p:sp>
              <p:nvSpPr>
                <p:cNvPr id="972" name="Abgerundetes Rechteck 971"/>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973" name="Abgerundetes Rechteck 972"/>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970" name="Abgerundetes Rechteck 969"/>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971" name="Abgerundetes Rechteck 970"/>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99" name="Gruppieren 798"/>
            <p:cNvGrpSpPr/>
            <p:nvPr/>
          </p:nvGrpSpPr>
          <p:grpSpPr>
            <a:xfrm>
              <a:off x="5400344" y="5219334"/>
              <a:ext cx="218112" cy="568507"/>
              <a:chOff x="-425986" y="1487732"/>
              <a:chExt cx="218112" cy="568507"/>
            </a:xfrm>
            <a:solidFill>
              <a:srgbClr val="BEBEBE"/>
            </a:solidFill>
          </p:grpSpPr>
          <p:sp>
            <p:nvSpPr>
              <p:cNvPr id="960" name="Ellipse 959"/>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961" name="Abgerundetes Rechteck 960"/>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962" name="Gruppieren 961"/>
              <p:cNvGrpSpPr/>
              <p:nvPr/>
            </p:nvGrpSpPr>
            <p:grpSpPr>
              <a:xfrm>
                <a:off x="-362694" y="1857588"/>
                <a:ext cx="91529" cy="198651"/>
                <a:chOff x="1249411" y="1900091"/>
                <a:chExt cx="91529" cy="198651"/>
              </a:xfrm>
              <a:grpFill/>
            </p:grpSpPr>
            <p:sp>
              <p:nvSpPr>
                <p:cNvPr id="965" name="Abgerundetes Rechteck 964"/>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966" name="Abgerundetes Rechteck 965"/>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963" name="Abgerundetes Rechteck 962"/>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964" name="Abgerundetes Rechteck 963"/>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00" name="Gruppieren 799"/>
            <p:cNvGrpSpPr/>
            <p:nvPr/>
          </p:nvGrpSpPr>
          <p:grpSpPr>
            <a:xfrm>
              <a:off x="5994783" y="5032856"/>
              <a:ext cx="218112" cy="568507"/>
              <a:chOff x="-425986" y="1487732"/>
              <a:chExt cx="218112" cy="568507"/>
            </a:xfrm>
            <a:solidFill>
              <a:srgbClr val="3366FF"/>
            </a:solidFill>
          </p:grpSpPr>
          <p:sp>
            <p:nvSpPr>
              <p:cNvPr id="953" name="Ellipse 952"/>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954" name="Abgerundetes Rechteck 953"/>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955" name="Gruppieren 954"/>
              <p:cNvGrpSpPr/>
              <p:nvPr/>
            </p:nvGrpSpPr>
            <p:grpSpPr>
              <a:xfrm>
                <a:off x="-362694" y="1857588"/>
                <a:ext cx="91529" cy="198651"/>
                <a:chOff x="1249411" y="1900091"/>
                <a:chExt cx="91529" cy="198651"/>
              </a:xfrm>
              <a:grpFill/>
            </p:grpSpPr>
            <p:sp>
              <p:nvSpPr>
                <p:cNvPr id="958" name="Abgerundetes Rechteck 957"/>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959" name="Abgerundetes Rechteck 958"/>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956" name="Abgerundetes Rechteck 955"/>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957" name="Abgerundetes Rechteck 956"/>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801" name="Gruppieren 800"/>
            <p:cNvGrpSpPr/>
            <p:nvPr/>
          </p:nvGrpSpPr>
          <p:grpSpPr>
            <a:xfrm>
              <a:off x="5712471" y="4756748"/>
              <a:ext cx="218112" cy="568507"/>
              <a:chOff x="-425986" y="1487732"/>
              <a:chExt cx="218112" cy="568507"/>
            </a:xfrm>
            <a:solidFill>
              <a:srgbClr val="BEBEBE"/>
            </a:solidFill>
          </p:grpSpPr>
          <p:sp>
            <p:nvSpPr>
              <p:cNvPr id="946" name="Ellipse 945"/>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947" name="Abgerundetes Rechteck 946"/>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948" name="Gruppieren 947"/>
              <p:cNvGrpSpPr/>
              <p:nvPr/>
            </p:nvGrpSpPr>
            <p:grpSpPr>
              <a:xfrm>
                <a:off x="-362694" y="1857588"/>
                <a:ext cx="91529" cy="198651"/>
                <a:chOff x="1249411" y="1900091"/>
                <a:chExt cx="91529" cy="198651"/>
              </a:xfrm>
              <a:grpFill/>
            </p:grpSpPr>
            <p:sp>
              <p:nvSpPr>
                <p:cNvPr id="951" name="Abgerundetes Rechteck 950"/>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952" name="Abgerundetes Rechteck 951"/>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949" name="Abgerundetes Rechteck 948"/>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950" name="Abgerundetes Rechteck 949"/>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02" name="Gruppieren 801"/>
            <p:cNvGrpSpPr/>
            <p:nvPr/>
          </p:nvGrpSpPr>
          <p:grpSpPr>
            <a:xfrm>
              <a:off x="5956584" y="5730300"/>
              <a:ext cx="218112" cy="568507"/>
              <a:chOff x="-425986" y="1487732"/>
              <a:chExt cx="218112" cy="568507"/>
            </a:xfrm>
            <a:solidFill>
              <a:srgbClr val="BEBEBE"/>
            </a:solidFill>
          </p:grpSpPr>
          <p:sp>
            <p:nvSpPr>
              <p:cNvPr id="939" name="Ellipse 938"/>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940" name="Abgerundetes Rechteck 939"/>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941" name="Gruppieren 940"/>
              <p:cNvGrpSpPr/>
              <p:nvPr/>
            </p:nvGrpSpPr>
            <p:grpSpPr>
              <a:xfrm>
                <a:off x="-362694" y="1857588"/>
                <a:ext cx="91529" cy="198651"/>
                <a:chOff x="1249411" y="1900091"/>
                <a:chExt cx="91529" cy="198651"/>
              </a:xfrm>
              <a:grpFill/>
            </p:grpSpPr>
            <p:sp>
              <p:nvSpPr>
                <p:cNvPr id="944" name="Abgerundetes Rechteck 943"/>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945" name="Abgerundetes Rechteck 944"/>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942" name="Abgerundetes Rechteck 941"/>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943" name="Abgerundetes Rechteck 942"/>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03" name="Gruppieren 802"/>
            <p:cNvGrpSpPr/>
            <p:nvPr/>
          </p:nvGrpSpPr>
          <p:grpSpPr>
            <a:xfrm>
              <a:off x="6434705" y="5451588"/>
              <a:ext cx="218112" cy="568507"/>
              <a:chOff x="-425986" y="1487732"/>
              <a:chExt cx="218112" cy="568507"/>
            </a:xfrm>
            <a:solidFill>
              <a:srgbClr val="3366FF"/>
            </a:solidFill>
          </p:grpSpPr>
          <p:sp>
            <p:nvSpPr>
              <p:cNvPr id="932" name="Ellipse 931"/>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933" name="Abgerundetes Rechteck 932"/>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934" name="Gruppieren 933"/>
              <p:cNvGrpSpPr/>
              <p:nvPr/>
            </p:nvGrpSpPr>
            <p:grpSpPr>
              <a:xfrm>
                <a:off x="-362694" y="1857588"/>
                <a:ext cx="91529" cy="198651"/>
                <a:chOff x="1249411" y="1900091"/>
                <a:chExt cx="91529" cy="198651"/>
              </a:xfrm>
              <a:grpFill/>
            </p:grpSpPr>
            <p:sp>
              <p:nvSpPr>
                <p:cNvPr id="937" name="Abgerundetes Rechteck 936"/>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938" name="Abgerundetes Rechteck 937"/>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935" name="Abgerundetes Rechteck 934"/>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936" name="Abgerundetes Rechteck 935"/>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804" name="Gruppieren 803"/>
            <p:cNvGrpSpPr/>
            <p:nvPr/>
          </p:nvGrpSpPr>
          <p:grpSpPr>
            <a:xfrm>
              <a:off x="5572463" y="5826512"/>
              <a:ext cx="218112" cy="568507"/>
              <a:chOff x="-425986" y="1487732"/>
              <a:chExt cx="218112" cy="568507"/>
            </a:xfrm>
            <a:solidFill>
              <a:srgbClr val="3366FF"/>
            </a:solidFill>
          </p:grpSpPr>
          <p:sp>
            <p:nvSpPr>
              <p:cNvPr id="925" name="Ellipse 924"/>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926" name="Abgerundetes Rechteck 925"/>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927" name="Gruppieren 926"/>
              <p:cNvGrpSpPr/>
              <p:nvPr/>
            </p:nvGrpSpPr>
            <p:grpSpPr>
              <a:xfrm>
                <a:off x="-362694" y="1857588"/>
                <a:ext cx="91529" cy="198651"/>
                <a:chOff x="1249411" y="1900091"/>
                <a:chExt cx="91529" cy="198651"/>
              </a:xfrm>
              <a:grpFill/>
            </p:grpSpPr>
            <p:sp>
              <p:nvSpPr>
                <p:cNvPr id="930" name="Abgerundetes Rechteck 929"/>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931" name="Abgerundetes Rechteck 930"/>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928" name="Abgerundetes Rechteck 927"/>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929" name="Abgerundetes Rechteck 928"/>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805" name="Gruppieren 804"/>
            <p:cNvGrpSpPr/>
            <p:nvPr/>
          </p:nvGrpSpPr>
          <p:grpSpPr>
            <a:xfrm>
              <a:off x="5089526" y="5596541"/>
              <a:ext cx="218112" cy="568507"/>
              <a:chOff x="-425986" y="1487732"/>
              <a:chExt cx="218112" cy="568507"/>
            </a:xfrm>
            <a:solidFill>
              <a:srgbClr val="BEBEBE"/>
            </a:solidFill>
          </p:grpSpPr>
          <p:sp>
            <p:nvSpPr>
              <p:cNvPr id="918" name="Ellipse 917"/>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919" name="Abgerundetes Rechteck 918"/>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920" name="Gruppieren 919"/>
              <p:cNvGrpSpPr/>
              <p:nvPr/>
            </p:nvGrpSpPr>
            <p:grpSpPr>
              <a:xfrm>
                <a:off x="-362694" y="1857588"/>
                <a:ext cx="91529" cy="198651"/>
                <a:chOff x="1249411" y="1900091"/>
                <a:chExt cx="91529" cy="198651"/>
              </a:xfrm>
              <a:grpFill/>
            </p:grpSpPr>
            <p:sp>
              <p:nvSpPr>
                <p:cNvPr id="923" name="Abgerundetes Rechteck 922"/>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924" name="Abgerundetes Rechteck 923"/>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921" name="Abgerundetes Rechteck 920"/>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922" name="Abgerundetes Rechteck 921"/>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06" name="Gruppieren 805"/>
            <p:cNvGrpSpPr/>
            <p:nvPr/>
          </p:nvGrpSpPr>
          <p:grpSpPr>
            <a:xfrm>
              <a:off x="4878267" y="3853274"/>
              <a:ext cx="150791" cy="393034"/>
              <a:chOff x="976944" y="1375293"/>
              <a:chExt cx="150791" cy="393034"/>
            </a:xfrm>
            <a:solidFill>
              <a:srgbClr val="BEBEBE"/>
            </a:solidFill>
          </p:grpSpPr>
          <p:sp>
            <p:nvSpPr>
              <p:cNvPr id="911" name="Abgerundetes Rechteck 910"/>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912" name="Ellipse 911"/>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913" name="Abgerundetes Rechteck 912"/>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914" name="Gruppieren 913"/>
              <p:cNvGrpSpPr/>
              <p:nvPr/>
            </p:nvGrpSpPr>
            <p:grpSpPr>
              <a:xfrm>
                <a:off x="1020701" y="1630991"/>
                <a:ext cx="63278" cy="137336"/>
                <a:chOff x="1018499" y="1630991"/>
                <a:chExt cx="63278" cy="137336"/>
              </a:xfrm>
              <a:grpFill/>
            </p:grpSpPr>
            <p:sp>
              <p:nvSpPr>
                <p:cNvPr id="916" name="Abgerundetes Rechteck 915"/>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917" name="Abgerundetes Rechteck 916"/>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915" name="Abgerundetes Rechteck 914"/>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07" name="Gruppieren 806"/>
            <p:cNvGrpSpPr/>
            <p:nvPr/>
          </p:nvGrpSpPr>
          <p:grpSpPr>
            <a:xfrm>
              <a:off x="4584926" y="4155231"/>
              <a:ext cx="150791" cy="393034"/>
              <a:chOff x="976944" y="1375293"/>
              <a:chExt cx="150791" cy="393034"/>
            </a:xfrm>
            <a:solidFill>
              <a:srgbClr val="BEBEBE"/>
            </a:solidFill>
          </p:grpSpPr>
          <p:sp>
            <p:nvSpPr>
              <p:cNvPr id="904" name="Abgerundetes Rechteck 903"/>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905" name="Ellipse 904"/>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906" name="Abgerundetes Rechteck 905"/>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907" name="Gruppieren 906"/>
              <p:cNvGrpSpPr/>
              <p:nvPr/>
            </p:nvGrpSpPr>
            <p:grpSpPr>
              <a:xfrm>
                <a:off x="1020701" y="1630991"/>
                <a:ext cx="63278" cy="137336"/>
                <a:chOff x="1018499" y="1630991"/>
                <a:chExt cx="63278" cy="137336"/>
              </a:xfrm>
              <a:grpFill/>
            </p:grpSpPr>
            <p:sp>
              <p:nvSpPr>
                <p:cNvPr id="909" name="Abgerundetes Rechteck 908"/>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910" name="Abgerundetes Rechteck 909"/>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908" name="Abgerundetes Rechteck 907"/>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08" name="Gruppieren 807"/>
            <p:cNvGrpSpPr/>
            <p:nvPr/>
          </p:nvGrpSpPr>
          <p:grpSpPr>
            <a:xfrm>
              <a:off x="3963812" y="4431052"/>
              <a:ext cx="150791" cy="393034"/>
              <a:chOff x="976944" y="1375293"/>
              <a:chExt cx="150791" cy="393034"/>
            </a:xfrm>
            <a:solidFill>
              <a:srgbClr val="BEBEBE"/>
            </a:solidFill>
          </p:grpSpPr>
          <p:sp>
            <p:nvSpPr>
              <p:cNvPr id="897" name="Abgerundetes Rechteck 896"/>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898" name="Ellipse 897"/>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899" name="Abgerundetes Rechteck 898"/>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900" name="Gruppieren 899"/>
              <p:cNvGrpSpPr/>
              <p:nvPr/>
            </p:nvGrpSpPr>
            <p:grpSpPr>
              <a:xfrm>
                <a:off x="1020701" y="1630991"/>
                <a:ext cx="63278" cy="137336"/>
                <a:chOff x="1018499" y="1630991"/>
                <a:chExt cx="63278" cy="137336"/>
              </a:xfrm>
              <a:grpFill/>
            </p:grpSpPr>
            <p:sp>
              <p:nvSpPr>
                <p:cNvPr id="902" name="Abgerundetes Rechteck 901"/>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903" name="Abgerundetes Rechteck 902"/>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901" name="Abgerundetes Rechteck 900"/>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09" name="Gruppieren 808"/>
            <p:cNvGrpSpPr/>
            <p:nvPr/>
          </p:nvGrpSpPr>
          <p:grpSpPr>
            <a:xfrm>
              <a:off x="4557112" y="4676427"/>
              <a:ext cx="150791" cy="393034"/>
              <a:chOff x="976944" y="1375293"/>
              <a:chExt cx="150791" cy="393034"/>
            </a:xfrm>
            <a:solidFill>
              <a:srgbClr val="BEBEBE"/>
            </a:solidFill>
          </p:grpSpPr>
          <p:sp>
            <p:nvSpPr>
              <p:cNvPr id="890" name="Abgerundetes Rechteck 889"/>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891" name="Ellipse 890"/>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892" name="Abgerundetes Rechteck 891"/>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893" name="Gruppieren 892"/>
              <p:cNvGrpSpPr/>
              <p:nvPr/>
            </p:nvGrpSpPr>
            <p:grpSpPr>
              <a:xfrm>
                <a:off x="1020701" y="1630991"/>
                <a:ext cx="63278" cy="137336"/>
                <a:chOff x="1018499" y="1630991"/>
                <a:chExt cx="63278" cy="137336"/>
              </a:xfrm>
              <a:grpFill/>
            </p:grpSpPr>
            <p:sp>
              <p:nvSpPr>
                <p:cNvPr id="895" name="Abgerundetes Rechteck 894"/>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896" name="Abgerundetes Rechteck 895"/>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894" name="Abgerundetes Rechteck 893"/>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10" name="Gruppieren 809"/>
            <p:cNvGrpSpPr/>
            <p:nvPr/>
          </p:nvGrpSpPr>
          <p:grpSpPr>
            <a:xfrm>
              <a:off x="5108467" y="4331736"/>
              <a:ext cx="150791" cy="393034"/>
              <a:chOff x="976944" y="1375293"/>
              <a:chExt cx="150791" cy="393034"/>
            </a:xfrm>
            <a:solidFill>
              <a:srgbClr val="BEBEBE"/>
            </a:solidFill>
          </p:grpSpPr>
          <p:sp>
            <p:nvSpPr>
              <p:cNvPr id="883" name="Abgerundetes Rechteck 882"/>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884" name="Ellipse 883"/>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885" name="Abgerundetes Rechteck 884"/>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886" name="Gruppieren 885"/>
              <p:cNvGrpSpPr/>
              <p:nvPr/>
            </p:nvGrpSpPr>
            <p:grpSpPr>
              <a:xfrm>
                <a:off x="1020701" y="1630991"/>
                <a:ext cx="63278" cy="137336"/>
                <a:chOff x="1018499" y="1630991"/>
                <a:chExt cx="63278" cy="137336"/>
              </a:xfrm>
              <a:grpFill/>
            </p:grpSpPr>
            <p:sp>
              <p:nvSpPr>
                <p:cNvPr id="888" name="Abgerundetes Rechteck 887"/>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889" name="Abgerundetes Rechteck 888"/>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887" name="Abgerundetes Rechteck 886"/>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11" name="Gruppieren 810"/>
            <p:cNvGrpSpPr/>
            <p:nvPr/>
          </p:nvGrpSpPr>
          <p:grpSpPr>
            <a:xfrm>
              <a:off x="6158150" y="4143286"/>
              <a:ext cx="150791" cy="393034"/>
              <a:chOff x="976944" y="1375293"/>
              <a:chExt cx="150791" cy="393034"/>
            </a:xfrm>
            <a:solidFill>
              <a:srgbClr val="BEBEBE"/>
            </a:solidFill>
          </p:grpSpPr>
          <p:sp>
            <p:nvSpPr>
              <p:cNvPr id="876" name="Abgerundetes Rechteck 875"/>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877" name="Ellipse 876"/>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878" name="Abgerundetes Rechteck 877"/>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879" name="Gruppieren 878"/>
              <p:cNvGrpSpPr/>
              <p:nvPr/>
            </p:nvGrpSpPr>
            <p:grpSpPr>
              <a:xfrm>
                <a:off x="1020701" y="1630991"/>
                <a:ext cx="63278" cy="137336"/>
                <a:chOff x="1018499" y="1630991"/>
                <a:chExt cx="63278" cy="137336"/>
              </a:xfrm>
              <a:grpFill/>
            </p:grpSpPr>
            <p:sp>
              <p:nvSpPr>
                <p:cNvPr id="881" name="Abgerundetes Rechteck 880"/>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882" name="Abgerundetes Rechteck 881"/>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880" name="Abgerundetes Rechteck 879"/>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12" name="Gruppieren 811"/>
            <p:cNvGrpSpPr/>
            <p:nvPr/>
          </p:nvGrpSpPr>
          <p:grpSpPr>
            <a:xfrm>
              <a:off x="6378210" y="4256901"/>
              <a:ext cx="150791" cy="393034"/>
              <a:chOff x="976944" y="1375293"/>
              <a:chExt cx="150791" cy="393034"/>
            </a:xfrm>
            <a:solidFill>
              <a:srgbClr val="3366FF"/>
            </a:solidFill>
          </p:grpSpPr>
          <p:sp>
            <p:nvSpPr>
              <p:cNvPr id="869" name="Abgerundetes Rechteck 868"/>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870" name="Ellipse 869"/>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871" name="Abgerundetes Rechteck 870"/>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872" name="Gruppieren 871"/>
              <p:cNvGrpSpPr/>
              <p:nvPr/>
            </p:nvGrpSpPr>
            <p:grpSpPr>
              <a:xfrm>
                <a:off x="1020701" y="1630991"/>
                <a:ext cx="63278" cy="137336"/>
                <a:chOff x="1018499" y="1630991"/>
                <a:chExt cx="63278" cy="137336"/>
              </a:xfrm>
              <a:grpFill/>
            </p:grpSpPr>
            <p:sp>
              <p:nvSpPr>
                <p:cNvPr id="874" name="Abgerundetes Rechteck 873"/>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875" name="Abgerundetes Rechteck 874"/>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873" name="Abgerundetes Rechteck 872"/>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813" name="Gruppieren 812"/>
            <p:cNvGrpSpPr/>
            <p:nvPr/>
          </p:nvGrpSpPr>
          <p:grpSpPr>
            <a:xfrm>
              <a:off x="6565541" y="4467095"/>
              <a:ext cx="150791" cy="393034"/>
              <a:chOff x="976944" y="1375293"/>
              <a:chExt cx="150791" cy="393034"/>
            </a:xfrm>
            <a:solidFill>
              <a:srgbClr val="BEBEBE"/>
            </a:solidFill>
          </p:grpSpPr>
          <p:sp>
            <p:nvSpPr>
              <p:cNvPr id="862" name="Abgerundetes Rechteck 861"/>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863" name="Ellipse 862"/>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864" name="Abgerundetes Rechteck 863"/>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865" name="Gruppieren 864"/>
              <p:cNvGrpSpPr/>
              <p:nvPr/>
            </p:nvGrpSpPr>
            <p:grpSpPr>
              <a:xfrm>
                <a:off x="1020701" y="1630991"/>
                <a:ext cx="63278" cy="137336"/>
                <a:chOff x="1018499" y="1630991"/>
                <a:chExt cx="63278" cy="137336"/>
              </a:xfrm>
              <a:grpFill/>
            </p:grpSpPr>
            <p:sp>
              <p:nvSpPr>
                <p:cNvPr id="867" name="Abgerundetes Rechteck 866"/>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868" name="Abgerundetes Rechteck 867"/>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866" name="Abgerundetes Rechteck 865"/>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14" name="Gruppieren 813"/>
            <p:cNvGrpSpPr/>
            <p:nvPr/>
          </p:nvGrpSpPr>
          <p:grpSpPr>
            <a:xfrm>
              <a:off x="5970770" y="4517242"/>
              <a:ext cx="150791" cy="393034"/>
              <a:chOff x="976944" y="1375293"/>
              <a:chExt cx="150791" cy="393034"/>
            </a:xfrm>
            <a:solidFill>
              <a:srgbClr val="3366FF"/>
            </a:solidFill>
          </p:grpSpPr>
          <p:sp>
            <p:nvSpPr>
              <p:cNvPr id="855" name="Abgerundetes Rechteck 854"/>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856" name="Ellipse 855"/>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857" name="Abgerundetes Rechteck 856"/>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858" name="Gruppieren 857"/>
              <p:cNvGrpSpPr/>
              <p:nvPr/>
            </p:nvGrpSpPr>
            <p:grpSpPr>
              <a:xfrm>
                <a:off x="1020701" y="1630991"/>
                <a:ext cx="63278" cy="137336"/>
                <a:chOff x="1018499" y="1630991"/>
                <a:chExt cx="63278" cy="137336"/>
              </a:xfrm>
              <a:grpFill/>
            </p:grpSpPr>
            <p:sp>
              <p:nvSpPr>
                <p:cNvPr id="860" name="Abgerundetes Rechteck 859"/>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861" name="Abgerundetes Rechteck 860"/>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859" name="Abgerundetes Rechteck 858"/>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815" name="Gruppieren 814"/>
            <p:cNvGrpSpPr/>
            <p:nvPr/>
          </p:nvGrpSpPr>
          <p:grpSpPr>
            <a:xfrm>
              <a:off x="6160886" y="4681064"/>
              <a:ext cx="150791" cy="393034"/>
              <a:chOff x="976944" y="1375293"/>
              <a:chExt cx="150791" cy="393034"/>
            </a:xfrm>
            <a:solidFill>
              <a:srgbClr val="BEBEBE"/>
            </a:solidFill>
          </p:grpSpPr>
          <p:sp>
            <p:nvSpPr>
              <p:cNvPr id="848" name="Abgerundetes Rechteck 847"/>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849" name="Ellipse 848"/>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850" name="Abgerundetes Rechteck 849"/>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851" name="Gruppieren 850"/>
              <p:cNvGrpSpPr/>
              <p:nvPr/>
            </p:nvGrpSpPr>
            <p:grpSpPr>
              <a:xfrm>
                <a:off x="1020701" y="1630991"/>
                <a:ext cx="63278" cy="137336"/>
                <a:chOff x="1018499" y="1630991"/>
                <a:chExt cx="63278" cy="137336"/>
              </a:xfrm>
              <a:grpFill/>
            </p:grpSpPr>
            <p:sp>
              <p:nvSpPr>
                <p:cNvPr id="853" name="Abgerundetes Rechteck 852"/>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854" name="Abgerundetes Rechteck 853"/>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852" name="Abgerundetes Rechteck 851"/>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16" name="Gruppieren 815"/>
            <p:cNvGrpSpPr/>
            <p:nvPr/>
          </p:nvGrpSpPr>
          <p:grpSpPr>
            <a:xfrm>
              <a:off x="6393862" y="4868437"/>
              <a:ext cx="150791" cy="393034"/>
              <a:chOff x="976944" y="1375293"/>
              <a:chExt cx="150791" cy="393034"/>
            </a:xfrm>
            <a:solidFill>
              <a:srgbClr val="BEBEBE"/>
            </a:solidFill>
          </p:grpSpPr>
          <p:sp>
            <p:nvSpPr>
              <p:cNvPr id="841" name="Abgerundetes Rechteck 840"/>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842" name="Ellipse 841"/>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843" name="Abgerundetes Rechteck 842"/>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844" name="Gruppieren 843"/>
              <p:cNvGrpSpPr/>
              <p:nvPr/>
            </p:nvGrpSpPr>
            <p:grpSpPr>
              <a:xfrm>
                <a:off x="1020701" y="1630991"/>
                <a:ext cx="63278" cy="137336"/>
                <a:chOff x="1018499" y="1630991"/>
                <a:chExt cx="63278" cy="137336"/>
              </a:xfrm>
              <a:grpFill/>
            </p:grpSpPr>
            <p:sp>
              <p:nvSpPr>
                <p:cNvPr id="846" name="Abgerundetes Rechteck 845"/>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847" name="Abgerundetes Rechteck 846"/>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845" name="Abgerundetes Rechteck 844"/>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17" name="Gruppieren 816"/>
            <p:cNvGrpSpPr/>
            <p:nvPr/>
          </p:nvGrpSpPr>
          <p:grpSpPr>
            <a:xfrm>
              <a:off x="5513836" y="4631917"/>
              <a:ext cx="150791" cy="393034"/>
              <a:chOff x="976944" y="1375293"/>
              <a:chExt cx="150791" cy="393034"/>
            </a:xfrm>
            <a:solidFill>
              <a:srgbClr val="3366FF"/>
            </a:solidFill>
          </p:grpSpPr>
          <p:sp>
            <p:nvSpPr>
              <p:cNvPr id="834" name="Abgerundetes Rechteck 833"/>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835" name="Ellipse 834"/>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836" name="Abgerundetes Rechteck 835"/>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837" name="Gruppieren 836"/>
              <p:cNvGrpSpPr/>
              <p:nvPr/>
            </p:nvGrpSpPr>
            <p:grpSpPr>
              <a:xfrm>
                <a:off x="1020701" y="1630991"/>
                <a:ext cx="63278" cy="137336"/>
                <a:chOff x="1018499" y="1630991"/>
                <a:chExt cx="63278" cy="137336"/>
              </a:xfrm>
              <a:grpFill/>
            </p:grpSpPr>
            <p:sp>
              <p:nvSpPr>
                <p:cNvPr id="839" name="Abgerundetes Rechteck 838"/>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840" name="Abgerundetes Rechteck 839"/>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838" name="Abgerundetes Rechteck 837"/>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nvGrpSpPr>
            <p:cNvPr id="818" name="Gruppieren 817"/>
            <p:cNvGrpSpPr/>
            <p:nvPr/>
          </p:nvGrpSpPr>
          <p:grpSpPr>
            <a:xfrm>
              <a:off x="5212616" y="4711927"/>
              <a:ext cx="150791" cy="393034"/>
              <a:chOff x="976944" y="1375293"/>
              <a:chExt cx="150791" cy="393034"/>
            </a:xfrm>
            <a:solidFill>
              <a:srgbClr val="BEBEBE"/>
            </a:solidFill>
          </p:grpSpPr>
          <p:sp>
            <p:nvSpPr>
              <p:cNvPr id="827" name="Abgerundetes Rechteck 826"/>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828" name="Ellipse 827"/>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829" name="Abgerundetes Rechteck 828"/>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830" name="Gruppieren 829"/>
              <p:cNvGrpSpPr/>
              <p:nvPr/>
            </p:nvGrpSpPr>
            <p:grpSpPr>
              <a:xfrm>
                <a:off x="1020701" y="1630991"/>
                <a:ext cx="63278" cy="137336"/>
                <a:chOff x="1018499" y="1630991"/>
                <a:chExt cx="63278" cy="137336"/>
              </a:xfrm>
              <a:grpFill/>
            </p:grpSpPr>
            <p:sp>
              <p:nvSpPr>
                <p:cNvPr id="832" name="Abgerundetes Rechteck 831"/>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833" name="Abgerundetes Rechteck 832"/>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831" name="Abgerundetes Rechteck 830"/>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19" name="Gruppieren 818"/>
            <p:cNvGrpSpPr/>
            <p:nvPr/>
          </p:nvGrpSpPr>
          <p:grpSpPr>
            <a:xfrm>
              <a:off x="4609301" y="5581892"/>
              <a:ext cx="150791" cy="393034"/>
              <a:chOff x="976944" y="1375293"/>
              <a:chExt cx="150791" cy="393034"/>
            </a:xfrm>
            <a:solidFill>
              <a:srgbClr val="3366FF"/>
            </a:solidFill>
          </p:grpSpPr>
          <p:sp>
            <p:nvSpPr>
              <p:cNvPr id="820" name="Abgerundetes Rechteck 819"/>
              <p:cNvSpPr/>
              <p:nvPr/>
            </p:nvSpPr>
            <p:spPr bwMode="auto">
              <a:xfrm rot="20700000">
                <a:off x="11024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821" name="Ellipse 820"/>
              <p:cNvSpPr/>
              <p:nvPr/>
            </p:nvSpPr>
            <p:spPr bwMode="auto">
              <a:xfrm flipH="1">
                <a:off x="1014414" y="1375293"/>
                <a:ext cx="74665" cy="74665"/>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822" name="Abgerundetes Rechteck 821"/>
              <p:cNvSpPr/>
              <p:nvPr/>
            </p:nvSpPr>
            <p:spPr bwMode="auto">
              <a:xfrm flipH="1">
                <a:off x="1016378" y="1452130"/>
                <a:ext cx="71924" cy="17883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823" name="Gruppieren 822"/>
              <p:cNvGrpSpPr/>
              <p:nvPr/>
            </p:nvGrpSpPr>
            <p:grpSpPr>
              <a:xfrm>
                <a:off x="1020701" y="1630991"/>
                <a:ext cx="63278" cy="137336"/>
                <a:chOff x="1018499" y="1630991"/>
                <a:chExt cx="63278" cy="137336"/>
              </a:xfrm>
              <a:grpFill/>
            </p:grpSpPr>
            <p:sp>
              <p:nvSpPr>
                <p:cNvPr id="825" name="Abgerundetes Rechteck 824"/>
                <p:cNvSpPr/>
                <p:nvPr/>
              </p:nvSpPr>
              <p:spPr bwMode="auto">
                <a:xfrm flipH="1">
                  <a:off x="1056486"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826" name="Abgerundetes Rechteck 825"/>
                <p:cNvSpPr/>
                <p:nvPr/>
              </p:nvSpPr>
              <p:spPr bwMode="auto">
                <a:xfrm flipH="1">
                  <a:off x="1018499" y="1630991"/>
                  <a:ext cx="25291" cy="137336"/>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sp>
            <p:nvSpPr>
              <p:cNvPr id="824" name="Abgerundetes Rechteck 823"/>
              <p:cNvSpPr/>
              <p:nvPr/>
            </p:nvSpPr>
            <p:spPr bwMode="auto">
              <a:xfrm rot="900000" flipH="1">
                <a:off x="976944" y="1463514"/>
                <a:ext cx="25291" cy="131123"/>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grpSp>
      <p:sp>
        <p:nvSpPr>
          <p:cNvPr id="11" name="Rechteck 10">
            <a:extLst>
              <a:ext uri="{FF2B5EF4-FFF2-40B4-BE49-F238E27FC236}">
                <a16:creationId xmlns:a16="http://schemas.microsoft.com/office/drawing/2014/main" id="{705A04D5-8082-93BA-C166-9E890CA79B00}"/>
              </a:ext>
            </a:extLst>
          </p:cNvPr>
          <p:cNvSpPr/>
          <p:nvPr/>
        </p:nvSpPr>
        <p:spPr>
          <a:xfrm>
            <a:off x="2" y="6614160"/>
            <a:ext cx="9311638" cy="243841"/>
          </a:xfrm>
          <a:prstGeom prst="rect">
            <a:avLst/>
          </a:prstGeom>
          <a:no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empirische</a:t>
            </a:r>
            <a:r>
              <a:rPr lang="en-US" sz="1000" i="1" dirty="0">
                <a:solidFill>
                  <a:srgbClr val="FFFFFF">
                    <a:lumMod val="50000"/>
                  </a:srgbClr>
                </a:solidFill>
              </a:rPr>
              <a:t> </a:t>
            </a:r>
            <a:r>
              <a:rPr lang="en-US" sz="1000" i="1" dirty="0" err="1">
                <a:solidFill>
                  <a:srgbClr val="FFFFFF">
                    <a:lumMod val="50000"/>
                  </a:srgbClr>
                </a:solidFill>
              </a:rPr>
              <a:t>Sozialforschung</a:t>
            </a:r>
            <a:r>
              <a:rPr lang="en-US" sz="1000" i="1" dirty="0">
                <a:solidFill>
                  <a:srgbClr val="FFFFFF">
                    <a:lumMod val="50000"/>
                  </a:srgbClr>
                </a:solidFill>
              </a:rPr>
              <a:t>.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74–76.</a:t>
            </a:r>
            <a:endParaRPr lang="de-DE" sz="1000" dirty="0">
              <a:solidFill>
                <a:srgbClr val="FFFFFF">
                  <a:lumMod val="50000"/>
                </a:srgbClr>
              </a:solidFill>
            </a:endParaRPr>
          </a:p>
        </p:txBody>
      </p:sp>
      <p:pic>
        <p:nvPicPr>
          <p:cNvPr id="2" name="Grafik 1" descr="Ein Bild, das Text, Screenshot, Schrift, Grafikdesign enthält.&#10;&#10;Automatisch generierte Beschreibung">
            <a:extLst>
              <a:ext uri="{FF2B5EF4-FFF2-40B4-BE49-F238E27FC236}">
                <a16:creationId xmlns:a16="http://schemas.microsoft.com/office/drawing/2014/main" id="{92973722-1481-CCF6-5171-51A06AB977DC}"/>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360000">
            <a:off x="9390538" y="6191925"/>
            <a:ext cx="409019" cy="576000"/>
          </a:xfrm>
          <a:prstGeom prst="rect">
            <a:avLst/>
          </a:prstGeom>
          <a:effectLst>
            <a:outerShdw blurRad="50800" dist="38100" dir="2700000" algn="tl" rotWithShape="0">
              <a:prstClr val="black">
                <a:alpha val="40000"/>
              </a:prstClr>
            </a:outerShdw>
          </a:effectLst>
        </p:spPr>
      </p:pic>
      <p:sp>
        <p:nvSpPr>
          <p:cNvPr id="3" name="Text Box 1136">
            <a:extLst>
              <a:ext uri="{FF2B5EF4-FFF2-40B4-BE49-F238E27FC236}">
                <a16:creationId xmlns:a16="http://schemas.microsoft.com/office/drawing/2014/main" id="{4903790D-11EA-F478-FB94-3B7619ACF319}"/>
              </a:ext>
            </a:extLst>
          </p:cNvPr>
          <p:cNvSpPr txBox="1">
            <a:spLocks noChangeArrowheads="1"/>
          </p:cNvSpPr>
          <p:nvPr/>
        </p:nvSpPr>
        <p:spPr bwMode="auto">
          <a:xfrm>
            <a:off x="0" y="0"/>
            <a:ext cx="2829919" cy="463846"/>
          </a:xfrm>
          <a:prstGeom prst="rect">
            <a:avLst/>
          </a:prstGeom>
          <a:noFill/>
          <a:ln w="12700">
            <a:noFill/>
            <a:miter lim="800000"/>
            <a:headEnd/>
            <a:tailEnd/>
          </a:ln>
        </p:spPr>
        <p:txBody>
          <a:bodyPr wrap="none" lIns="90000" tIns="46800" rIns="90000" bIns="46800">
            <a:spAutoFit/>
          </a:bodyPr>
          <a:lstStyle/>
          <a:p>
            <a:pPr marL="0" marR="0" lvl="0" indent="0" algn="l" defTabSz="914400" rtl="0" eaLnBrk="1" fontAlgn="base" latinLnBrk="0" hangingPunct="1">
              <a:lnSpc>
                <a:spcPct val="100000"/>
              </a:lnSpc>
              <a:spcBef>
                <a:spcPct val="0"/>
              </a:spcBef>
              <a:spcAft>
                <a:spcPct val="25000"/>
              </a:spcAft>
              <a:buClrTx/>
              <a:buSzTx/>
              <a:buFontTx/>
              <a:buNone/>
              <a:tabLst/>
              <a:defRPr/>
            </a:pPr>
            <a:r>
              <a:rPr kumimoji="0" lang="de-DE" sz="2400" b="1" i="0" u="none" strike="noStrike" kern="1200" cap="none" spc="0" normalizeH="0" baseline="0" noProof="0" dirty="0">
                <a:ln>
                  <a:noFill/>
                </a:ln>
                <a:solidFill>
                  <a:srgbClr val="464B71"/>
                </a:solidFill>
                <a:effectLst/>
                <a:uLnTx/>
                <a:uFillTx/>
                <a:latin typeface="Arial"/>
                <a:ea typeface="+mn-ea"/>
                <a:cs typeface="+mn-cs"/>
              </a:rPr>
              <a:t>Quotenstichprobe</a:t>
            </a:r>
            <a:endParaRPr kumimoji="0" lang="de-AT" sz="2400" b="1" i="0" u="none" strike="noStrike" kern="1200" cap="none" spc="0" normalizeH="0" baseline="0" noProof="0" dirty="0">
              <a:ln>
                <a:noFill/>
              </a:ln>
              <a:solidFill>
                <a:srgbClr val="464B71"/>
              </a:solidFill>
              <a:effectLst/>
              <a:uLnTx/>
              <a:uFillTx/>
              <a:latin typeface="Arial"/>
              <a:ea typeface="+mn-ea"/>
              <a:cs typeface="+mn-cs"/>
            </a:endParaRPr>
          </a:p>
        </p:txBody>
      </p:sp>
    </p:spTree>
    <p:extLst>
      <p:ext uri="{BB962C8B-B14F-4D97-AF65-F5344CB8AC3E}">
        <p14:creationId xmlns:p14="http://schemas.microsoft.com/office/powerpoint/2010/main" val="41968647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xit" presetSubtype="0" fill="hold" nodeType="withEffect">
                                  <p:stCondLst>
                                    <p:cond delay="0"/>
                                  </p:stCondLst>
                                  <p:childTnLst>
                                    <p:set>
                                      <p:cBhvr>
                                        <p:cTn id="6" dur="1" fill="hold">
                                          <p:stCondLst>
                                            <p:cond delay="0"/>
                                          </p:stCondLst>
                                        </p:cTn>
                                        <p:tgtEl>
                                          <p:spTgt spid="747"/>
                                        </p:tgtEl>
                                        <p:attrNameLst>
                                          <p:attrName>style.visibility</p:attrName>
                                        </p:attrNameLst>
                                      </p:cBhvr>
                                      <p:to>
                                        <p:strVal val="hidden"/>
                                      </p:to>
                                    </p:set>
                                  </p:childTnLst>
                                </p:cTn>
                              </p:par>
                            </p:childTnLst>
                          </p:cTn>
                        </p:par>
                        <p:par>
                          <p:cTn id="7" fill="hold">
                            <p:stCondLst>
                              <p:cond delay="0"/>
                            </p:stCondLst>
                            <p:childTnLst>
                              <p:par>
                                <p:cTn id="8" presetID="2" presetClass="entr" presetSubtype="4" fill="hold" nodeType="afterEffect">
                                  <p:stCondLst>
                                    <p:cond delay="0"/>
                                  </p:stCondLst>
                                  <p:childTnLst>
                                    <p:set>
                                      <p:cBhvr>
                                        <p:cTn id="9" dur="1" fill="hold">
                                          <p:stCondLst>
                                            <p:cond delay="0"/>
                                          </p:stCondLst>
                                        </p:cTn>
                                        <p:tgtEl>
                                          <p:spTgt spid="6"/>
                                        </p:tgtEl>
                                        <p:attrNameLst>
                                          <p:attrName>style.visibility</p:attrName>
                                        </p:attrNameLst>
                                      </p:cBhvr>
                                      <p:to>
                                        <p:strVal val="visible"/>
                                      </p:to>
                                    </p:set>
                                    <p:anim calcmode="lin" valueType="num">
                                      <p:cBhvr additive="base">
                                        <p:cTn id="10" dur="1000" fill="hold"/>
                                        <p:tgtEl>
                                          <p:spTgt spid="6"/>
                                        </p:tgtEl>
                                        <p:attrNameLst>
                                          <p:attrName>ppt_x</p:attrName>
                                        </p:attrNameLst>
                                      </p:cBhvr>
                                      <p:tavLst>
                                        <p:tav tm="0">
                                          <p:val>
                                            <p:strVal val="#ppt_x"/>
                                          </p:val>
                                        </p:tav>
                                        <p:tav tm="100000">
                                          <p:val>
                                            <p:strVal val="#ppt_x"/>
                                          </p:val>
                                        </p:tav>
                                      </p:tavLst>
                                    </p:anim>
                                    <p:anim calcmode="lin" valueType="num">
                                      <p:cBhvr additive="base">
                                        <p:cTn id="11" dur="1000" fill="hold"/>
                                        <p:tgtEl>
                                          <p:spTgt spid="6"/>
                                        </p:tgtEl>
                                        <p:attrNameLst>
                                          <p:attrName>ppt_y</p:attrName>
                                        </p:attrNameLst>
                                      </p:cBhvr>
                                      <p:tavLst>
                                        <p:tav tm="0">
                                          <p:val>
                                            <p:strVal val="1+#ppt_h/2"/>
                                          </p:val>
                                        </p:tav>
                                        <p:tav tm="100000">
                                          <p:val>
                                            <p:strVal val="#ppt_y"/>
                                          </p:val>
                                        </p:tav>
                                      </p:tavLst>
                                    </p:anim>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3335583"/>
                                        </p:tgtEl>
                                        <p:attrNameLst>
                                          <p:attrName>style.visibility</p:attrName>
                                        </p:attrNameLst>
                                      </p:cBhvr>
                                      <p:to>
                                        <p:strVal val="visible"/>
                                      </p:to>
                                    </p:set>
                                    <p:animEffect transition="in" filter="fade">
                                      <p:cBhvr>
                                        <p:cTn id="15" dur="500"/>
                                        <p:tgtEl>
                                          <p:spTgt spid="13335583"/>
                                        </p:tgtEl>
                                      </p:cBhvr>
                                    </p:animEffect>
                                  </p:childTnLst>
                                </p:cTn>
                              </p:par>
                              <p:par>
                                <p:cTn id="16" presetID="10" presetClass="entr" presetSubtype="0" fill="hold" nodeType="withEffect">
                                  <p:stCondLst>
                                    <p:cond delay="0"/>
                                  </p:stCondLst>
                                  <p:childTnLst>
                                    <p:set>
                                      <p:cBhvr>
                                        <p:cTn id="17" dur="1" fill="hold">
                                          <p:stCondLst>
                                            <p:cond delay="0"/>
                                          </p:stCondLst>
                                        </p:cTn>
                                        <p:tgtEl>
                                          <p:spTgt spid="1728"/>
                                        </p:tgtEl>
                                        <p:attrNameLst>
                                          <p:attrName>style.visibility</p:attrName>
                                        </p:attrNameLst>
                                      </p:cBhvr>
                                      <p:to>
                                        <p:strVal val="visible"/>
                                      </p:to>
                                    </p:set>
                                    <p:animEffect transition="in" filter="fade">
                                      <p:cBhvr>
                                        <p:cTn id="18" dur="500"/>
                                        <p:tgtEl>
                                          <p:spTgt spid="1728"/>
                                        </p:tgtEl>
                                      </p:cBhvr>
                                    </p:animEffect>
                                  </p:childTnLst>
                                </p:cTn>
                              </p:par>
                            </p:childTnLst>
                          </p:cTn>
                        </p:par>
                      </p:childTnLst>
                    </p:cTn>
                  </p:par>
                  <p:par>
                    <p:cTn id="19" fill="hold">
                      <p:stCondLst>
                        <p:cond delay="indefinite"/>
                      </p:stCondLst>
                      <p:childTnLst>
                        <p:par>
                          <p:cTn id="20" fill="hold">
                            <p:stCondLst>
                              <p:cond delay="0"/>
                            </p:stCondLst>
                            <p:childTnLst>
                              <p:par>
                                <p:cTn id="21" presetID="52" presetClass="path" presetSubtype="0" accel="50000" decel="50000" fill="hold" nodeType="clickEffect">
                                  <p:stCondLst>
                                    <p:cond delay="0"/>
                                  </p:stCondLst>
                                  <p:childTnLst>
                                    <p:animMotion origin="layout" path="M -0.00032 -1.85185E-6 C -0.00048 0.0456 0.02836 0.08565 0.0649 0.08796 C 0.09407 0.09074 0.11778 0.06898 0.11859 0.04213 C 0.11859 0.01459 0.09487 -0.01065 0.06538 -0.01227 C 0.0508 -0.01227 0.03734 -0.00879 0.02772 -1.85185E-6 C 0.01394 0.01273 0.00577 0.03287 0.00577 0.05625 C 0.00577 0.06898 0.00817 0.08218 0.0125 0.09283 C 0.02259 0.11644 0.04214 0.1331 0.06442 0.13496 C 0.09054 0.13843 0.11218 0.11852 0.11218 0.09491 C 0.1125 0.06898 0.09118 0.04722 0.0649 0.04375 C 0.0516 0.04375 0.03974 0.04722 0.03061 0.05463 C 0.01875 0.06736 0.01105 0.08796 0.01105 0.10718 C 0.01105 0.11852 0.01346 0.12917 0.0173 0.14005 C 0.02628 0.16019 0.04343 0.17662 0.06394 0.17871 C 0.08782 0.18033 0.10689 0.16181 0.10689 0.14005 C 0.10721 0.11852 0.0883 0.09838 0.06442 0.09676 C 0.05256 0.09491 0.0415 0.09838 0.03365 0.10556 C 0.02259 0.11644 0.01634 0.1331 0.01634 0.15278 C 0.01634 0.16181 0.01827 0.17315 0.02163 0.18241 C 0.02964 0.2 0.04551 0.21505 0.06346 0.21667 C 0.08493 0.21667 0.10208 0.20209 0.10208 0.18241 C 0.10208 0.16181 0.08525 0.14421 0.06394 0.14236 C 0.05352 0.14236 0.04343 0.1456 0.03621 0.15139 C 0.02628 0.16019 0.02051 0.17662 0.02019 0.19283 C 0.02019 0.20209 0.02259 0.21111 0.02548 0.21875 C 0.03253 0.23704 0.04679 0.24977 0.06298 0.24977 C 0.08205 0.25139 0.09775 0.23866 0.09775 0.22037 C 0.09839 0.20209 0.08253 0.18542 0.06346 0.18426 C 0.054 0.18426 0.04503 0.18542 0.03878 0.19283 C 0.02964 0.2 0.02436 0.21505 0.02436 0.2294 C 0.02436 0.23866 0.0258 0.2463 0.02884 0.25324 C 0.03525 0.26968 0.04775 0.28056 0.0625 0.28218 C 0.08012 0.28218 0.09407 0.2713 0.09407 0.25509 C 0.09455 0.23866 0.08077 0.22431 0.06298 0.22222 C 0.05448 0.22222 0.04679 0.22431 0.04102 0.2294 C 0.03301 0.23704 0.02836 0.24977 0.02836 0.26389 C 0.02836 0.2713 0.02964 0.27709 0.03205 0.28403 C 0.03782 0.29861 0.04936 0.3081 0.0625 0.30949 C 0.0782 0.31134 0.09054 0.3007 0.09054 0.28403 C 0.09054 0.2713 0.07884 0.25671 0.06298 0.25671 C 0.05496 0.25509 0.04775 0.25857 0.04246 0.26227 C 0.03525 0.26968 0.03109 0.28056 0.03109 0.29375 C 0.03109 0.3007 0.03253 0.30602 0.03493 0.31134 C 0.04022 0.32454 0.0508 0.33357 0.06202 0.33496 C 0.07644 0.33658 0.08782 0.32593 0.08782 0.3132 C 0.08782 0.29861 0.07644 0.28796 0.0625 0.28588 C 0.05593 0.28588 0.04936 0.28796 0.04439 0.29375 C 0.03782 0.29861 0.03397 0.3081 0.03397 0.32037 C 0.03397 0.32593 0.03525 0.33171 0.03734 0.33658 C 0.04214 0.34838 0.05112 0.35741 0.06202 0.35741 C 0.07452 0.35857 0.08493 0.34977 0.08493 0.33658 C 0.08493 0.32593 0.07484 0.31551 0.06202 0.31551 C 0.05641 0.3132 0.05016 0.31551 0.04583 0.31875 C 0.04022 0.32593 0.03686 0.33496 0.03686 0.34421 C 0.03686 0.34977 0.03782 0.35533 0.03974 0.35857 C 0.04407 0.37014 0.05208 0.37732 0.06202 0.37917 C 0.07339 0.37917 0.08253 0.37014 0.08253 0.36088 C 0.08253 0.34977 0.07339 0.33912 0.06202 0.33912 C 0.05641 0.33912 0.05112 0.34074 0.04775 0.34421 C 0.04214 0.34838 0.0391 0.35741 0.0391 0.36597 C 0.0391 0.37014 0.04022 0.375 0.0415 0.37917 C 0.04551 0.38935 0.05288 0.39537 0.06153 0.39769 C 0.07211 0.39769 0.08012 0.38935 0.08012 0.38079 C 0.08012 0.37014 0.07211 0.3625 0.06202 0.36088 C 0.05689 0.36088 0.05208 0.3625 0.04871 0.36597 C 0.04407 0.37014 0.04102 0.37732 0.04102 0.38634 C 0.04102 0.38935 0.04214 0.39352 0.04343 0.39769 " pathEditMode="relative" rAng="0" ptsTypes="fffffffffffffffffffffffffffffffffffffffffffffffffffffffffffffffffff">
                                      <p:cBhvr>
                                        <p:cTn id="22" dur="5000" fill="hold"/>
                                        <p:tgtEl>
                                          <p:spTgt spid="13335583"/>
                                        </p:tgtEl>
                                        <p:attrNameLst>
                                          <p:attrName>ppt_x</p:attrName>
                                          <p:attrName>ppt_y</p:attrName>
                                        </p:attrNameLst>
                                      </p:cBhvr>
                                      <p:rCtr x="59" y="193"/>
                                    </p:animMotion>
                                  </p:childTnLst>
                                </p:cTn>
                              </p:par>
                              <p:par>
                                <p:cTn id="23" presetID="10" presetClass="exit" presetSubtype="0" fill="hold" nodeType="withEffect">
                                  <p:stCondLst>
                                    <p:cond delay="0"/>
                                  </p:stCondLst>
                                  <p:childTnLst>
                                    <p:animEffect transition="out" filter="fade">
                                      <p:cBhvr>
                                        <p:cTn id="24" dur="1000"/>
                                        <p:tgtEl>
                                          <p:spTgt spid="6"/>
                                        </p:tgtEl>
                                      </p:cBhvr>
                                    </p:animEffect>
                                    <p:set>
                                      <p:cBhvr>
                                        <p:cTn id="25" dur="1" fill="hold">
                                          <p:stCondLst>
                                            <p:cond delay="999"/>
                                          </p:stCondLst>
                                        </p:cTn>
                                        <p:tgtEl>
                                          <p:spTgt spid="6"/>
                                        </p:tgtEl>
                                        <p:attrNameLst>
                                          <p:attrName>style.visibility</p:attrName>
                                        </p:attrNameLst>
                                      </p:cBhvr>
                                      <p:to>
                                        <p:strVal val="hidden"/>
                                      </p:to>
                                    </p:set>
                                  </p:childTnLst>
                                </p:cTn>
                              </p:par>
                              <p:par>
                                <p:cTn id="26" presetID="2" presetClass="entr" presetSubtype="4" fill="hold" nodeType="withEffect">
                                  <p:stCondLst>
                                    <p:cond delay="0"/>
                                  </p:stCondLst>
                                  <p:childTnLst>
                                    <p:set>
                                      <p:cBhvr>
                                        <p:cTn id="27" dur="1" fill="hold">
                                          <p:stCondLst>
                                            <p:cond delay="0"/>
                                          </p:stCondLst>
                                        </p:cTn>
                                        <p:tgtEl>
                                          <p:spTgt spid="7"/>
                                        </p:tgtEl>
                                        <p:attrNameLst>
                                          <p:attrName>style.visibility</p:attrName>
                                        </p:attrNameLst>
                                      </p:cBhvr>
                                      <p:to>
                                        <p:strVal val="visible"/>
                                      </p:to>
                                    </p:set>
                                    <p:anim calcmode="lin" valueType="num">
                                      <p:cBhvr additive="base">
                                        <p:cTn id="28" dur="3000" fill="hold"/>
                                        <p:tgtEl>
                                          <p:spTgt spid="7"/>
                                        </p:tgtEl>
                                        <p:attrNameLst>
                                          <p:attrName>ppt_x</p:attrName>
                                        </p:attrNameLst>
                                      </p:cBhvr>
                                      <p:tavLst>
                                        <p:tav tm="0">
                                          <p:val>
                                            <p:strVal val="#ppt_x"/>
                                          </p:val>
                                        </p:tav>
                                        <p:tav tm="100000">
                                          <p:val>
                                            <p:strVal val="#ppt_x"/>
                                          </p:val>
                                        </p:tav>
                                      </p:tavLst>
                                    </p:anim>
                                    <p:anim calcmode="lin" valueType="num">
                                      <p:cBhvr additive="base">
                                        <p:cTn id="29" dur="3000" fill="hold"/>
                                        <p:tgtEl>
                                          <p:spTgt spid="7"/>
                                        </p:tgtEl>
                                        <p:attrNameLst>
                                          <p:attrName>ppt_y</p:attrName>
                                        </p:attrNameLst>
                                      </p:cBhvr>
                                      <p:tavLst>
                                        <p:tav tm="0">
                                          <p:val>
                                            <p:strVal val="1+#ppt_h/2"/>
                                          </p:val>
                                        </p:tav>
                                        <p:tav tm="100000">
                                          <p:val>
                                            <p:strVal val="#ppt_y"/>
                                          </p:val>
                                        </p:tav>
                                      </p:tavLst>
                                    </p:anim>
                                  </p:childTnLst>
                                </p:cTn>
                              </p:par>
                              <p:par>
                                <p:cTn id="30" presetID="10" presetClass="exit" presetSubtype="0" fill="hold" grpId="0" nodeType="withEffect">
                                  <p:stCondLst>
                                    <p:cond delay="0"/>
                                  </p:stCondLst>
                                  <p:childTnLst>
                                    <p:animEffect transition="out" filter="fade">
                                      <p:cBhvr>
                                        <p:cTn id="31" dur="500"/>
                                        <p:tgtEl>
                                          <p:spTgt spid="13335676"/>
                                        </p:tgtEl>
                                      </p:cBhvr>
                                    </p:animEffect>
                                    <p:set>
                                      <p:cBhvr>
                                        <p:cTn id="32" dur="1" fill="hold">
                                          <p:stCondLst>
                                            <p:cond delay="499"/>
                                          </p:stCondLst>
                                        </p:cTn>
                                        <p:tgtEl>
                                          <p:spTgt spid="13335676"/>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26" presetClass="emph" presetSubtype="0" repeatCount="2000" fill="hold" nodeType="clickEffect">
                                  <p:stCondLst>
                                    <p:cond delay="0"/>
                                  </p:stCondLst>
                                  <p:childTnLst>
                                    <p:animEffect transition="out" filter="fade">
                                      <p:cBhvr>
                                        <p:cTn id="36" dur="500" tmFilter="0, 0; .2, .5; .8, .5; 1, 0"/>
                                        <p:tgtEl>
                                          <p:spTgt spid="13335583"/>
                                        </p:tgtEl>
                                      </p:cBhvr>
                                    </p:animEffect>
                                    <p:animScale>
                                      <p:cBhvr>
                                        <p:cTn id="37" dur="250" autoRev="1" fill="hold"/>
                                        <p:tgtEl>
                                          <p:spTgt spid="13335583"/>
                                        </p:tgtEl>
                                      </p:cBhvr>
                                      <p:by x="105000" y="105000"/>
                                    </p:animScale>
                                  </p:childTnLst>
                                </p:cTn>
                              </p:par>
                            </p:childTnLst>
                          </p:cTn>
                        </p:par>
                        <p:par>
                          <p:cTn id="38" fill="hold">
                            <p:stCondLst>
                              <p:cond delay="1000"/>
                            </p:stCondLst>
                            <p:childTnLst>
                              <p:par>
                                <p:cTn id="39" presetID="53" presetClass="entr" presetSubtype="16" fill="hold" nodeType="afterEffect">
                                  <p:stCondLst>
                                    <p:cond delay="0"/>
                                  </p:stCondLst>
                                  <p:childTnLst>
                                    <p:set>
                                      <p:cBhvr>
                                        <p:cTn id="40" dur="1" fill="hold">
                                          <p:stCondLst>
                                            <p:cond delay="0"/>
                                          </p:stCondLst>
                                        </p:cTn>
                                        <p:tgtEl>
                                          <p:spTgt spid="1704"/>
                                        </p:tgtEl>
                                        <p:attrNameLst>
                                          <p:attrName>style.visibility</p:attrName>
                                        </p:attrNameLst>
                                      </p:cBhvr>
                                      <p:to>
                                        <p:strVal val="visible"/>
                                      </p:to>
                                    </p:set>
                                    <p:anim calcmode="lin" valueType="num">
                                      <p:cBhvr>
                                        <p:cTn id="41" dur="500" fill="hold"/>
                                        <p:tgtEl>
                                          <p:spTgt spid="1704"/>
                                        </p:tgtEl>
                                        <p:attrNameLst>
                                          <p:attrName>ppt_w</p:attrName>
                                        </p:attrNameLst>
                                      </p:cBhvr>
                                      <p:tavLst>
                                        <p:tav tm="0">
                                          <p:val>
                                            <p:fltVal val="0"/>
                                          </p:val>
                                        </p:tav>
                                        <p:tav tm="100000">
                                          <p:val>
                                            <p:strVal val="#ppt_w"/>
                                          </p:val>
                                        </p:tav>
                                      </p:tavLst>
                                    </p:anim>
                                    <p:anim calcmode="lin" valueType="num">
                                      <p:cBhvr>
                                        <p:cTn id="42" dur="500" fill="hold"/>
                                        <p:tgtEl>
                                          <p:spTgt spid="1704"/>
                                        </p:tgtEl>
                                        <p:attrNameLst>
                                          <p:attrName>ppt_h</p:attrName>
                                        </p:attrNameLst>
                                      </p:cBhvr>
                                      <p:tavLst>
                                        <p:tav tm="0">
                                          <p:val>
                                            <p:fltVal val="0"/>
                                          </p:val>
                                        </p:tav>
                                        <p:tav tm="100000">
                                          <p:val>
                                            <p:strVal val="#ppt_h"/>
                                          </p:val>
                                        </p:tav>
                                      </p:tavLst>
                                    </p:anim>
                                    <p:animEffect transition="in" filter="fade">
                                      <p:cBhvr>
                                        <p:cTn id="43" dur="500"/>
                                        <p:tgtEl>
                                          <p:spTgt spid="1704"/>
                                        </p:tgtEl>
                                      </p:cBhvr>
                                    </p:animEffect>
                                  </p:childTnLst>
                                </p:cTn>
                              </p:par>
                            </p:childTnLst>
                          </p:cTn>
                        </p:par>
                        <p:par>
                          <p:cTn id="44" fill="hold">
                            <p:stCondLst>
                              <p:cond delay="1500"/>
                            </p:stCondLst>
                            <p:childTnLst>
                              <p:par>
                                <p:cTn id="45" presetID="64" presetClass="path" presetSubtype="0" accel="50000" decel="50000" fill="hold" nodeType="afterEffect">
                                  <p:stCondLst>
                                    <p:cond delay="0"/>
                                  </p:stCondLst>
                                  <p:childTnLst>
                                    <p:animMotion origin="layout" path="M 3.33333E-6 2.59259E-6 L 0.27211 -0.09167 " pathEditMode="relative" rAng="0" ptsTypes="AA">
                                      <p:cBhvr>
                                        <p:cTn id="46" dur="2000" fill="hold"/>
                                        <p:tgtEl>
                                          <p:spTgt spid="1704"/>
                                        </p:tgtEl>
                                        <p:attrNameLst>
                                          <p:attrName>ppt_x</p:attrName>
                                          <p:attrName>ppt_y</p:attrName>
                                        </p:attrNameLst>
                                      </p:cBhvr>
                                      <p:rCtr x="13606" y="-4583"/>
                                    </p:animMotion>
                                  </p:childTnLst>
                                </p:cTn>
                              </p:par>
                            </p:childTnLst>
                          </p:cTn>
                        </p:par>
                        <p:par>
                          <p:cTn id="47" fill="hold">
                            <p:stCondLst>
                              <p:cond delay="3500"/>
                            </p:stCondLst>
                            <p:childTnLst>
                              <p:par>
                                <p:cTn id="48" presetID="10" presetClass="entr" presetSubtype="0" fill="hold" nodeType="afterEffect">
                                  <p:stCondLst>
                                    <p:cond delay="0"/>
                                  </p:stCondLst>
                                  <p:childTnLst>
                                    <p:set>
                                      <p:cBhvr>
                                        <p:cTn id="49" dur="1" fill="hold">
                                          <p:stCondLst>
                                            <p:cond delay="0"/>
                                          </p:stCondLst>
                                        </p:cTn>
                                        <p:tgtEl>
                                          <p:spTgt spid="13335651"/>
                                        </p:tgtEl>
                                        <p:attrNameLst>
                                          <p:attrName>style.visibility</p:attrName>
                                        </p:attrNameLst>
                                      </p:cBhvr>
                                      <p:to>
                                        <p:strVal val="visible"/>
                                      </p:to>
                                    </p:set>
                                    <p:animEffect transition="in" filter="fade">
                                      <p:cBhvr>
                                        <p:cTn id="50" dur="500"/>
                                        <p:tgtEl>
                                          <p:spTgt spid="13335651"/>
                                        </p:tgtEl>
                                      </p:cBhvr>
                                    </p:animEffect>
                                  </p:childTnLst>
                                </p:cTn>
                              </p:par>
                            </p:childTnLst>
                          </p:cTn>
                        </p:par>
                      </p:childTnLst>
                    </p:cTn>
                  </p:par>
                  <p:par>
                    <p:cTn id="51" fill="hold">
                      <p:stCondLst>
                        <p:cond delay="indefinite"/>
                      </p:stCondLst>
                      <p:childTnLst>
                        <p:par>
                          <p:cTn id="52" fill="hold">
                            <p:stCondLst>
                              <p:cond delay="0"/>
                            </p:stCondLst>
                            <p:childTnLst>
                              <p:par>
                                <p:cTn id="53" presetID="10" presetClass="entr" presetSubtype="0" fill="hold" nodeType="clickEffect">
                                  <p:stCondLst>
                                    <p:cond delay="0"/>
                                  </p:stCondLst>
                                  <p:childTnLst>
                                    <p:set>
                                      <p:cBhvr>
                                        <p:cTn id="54" dur="1" fill="hold">
                                          <p:stCondLst>
                                            <p:cond delay="0"/>
                                          </p:stCondLst>
                                        </p:cTn>
                                        <p:tgtEl>
                                          <p:spTgt spid="1734"/>
                                        </p:tgtEl>
                                        <p:attrNameLst>
                                          <p:attrName>style.visibility</p:attrName>
                                        </p:attrNameLst>
                                      </p:cBhvr>
                                      <p:to>
                                        <p:strVal val="visible"/>
                                      </p:to>
                                    </p:set>
                                    <p:animEffect transition="in" filter="fade">
                                      <p:cBhvr>
                                        <p:cTn id="55" dur="500"/>
                                        <p:tgtEl>
                                          <p:spTgt spid="1734"/>
                                        </p:tgtEl>
                                      </p:cBhvr>
                                    </p:animEffect>
                                  </p:childTnLst>
                                </p:cTn>
                              </p:par>
                            </p:childTnLst>
                          </p:cTn>
                        </p:par>
                      </p:childTnLst>
                    </p:cTn>
                  </p:par>
                  <p:par>
                    <p:cTn id="56" fill="hold">
                      <p:stCondLst>
                        <p:cond delay="indefinite"/>
                      </p:stCondLst>
                      <p:childTnLst>
                        <p:par>
                          <p:cTn id="57" fill="hold">
                            <p:stCondLst>
                              <p:cond delay="0"/>
                            </p:stCondLst>
                            <p:childTnLst>
                              <p:par>
                                <p:cTn id="58" presetID="10" presetClass="exit" presetSubtype="0" fill="hold" nodeType="clickEffect">
                                  <p:stCondLst>
                                    <p:cond delay="0"/>
                                  </p:stCondLst>
                                  <p:childTnLst>
                                    <p:animEffect transition="out" filter="fade">
                                      <p:cBhvr>
                                        <p:cTn id="59" dur="500"/>
                                        <p:tgtEl>
                                          <p:spTgt spid="13335651"/>
                                        </p:tgtEl>
                                      </p:cBhvr>
                                    </p:animEffect>
                                    <p:set>
                                      <p:cBhvr>
                                        <p:cTn id="60" dur="1" fill="hold">
                                          <p:stCondLst>
                                            <p:cond delay="499"/>
                                          </p:stCondLst>
                                        </p:cTn>
                                        <p:tgtEl>
                                          <p:spTgt spid="13335651"/>
                                        </p:tgtEl>
                                        <p:attrNameLst>
                                          <p:attrName>style.visibility</p:attrName>
                                        </p:attrNameLst>
                                      </p:cBhvr>
                                      <p:to>
                                        <p:strVal val="hidden"/>
                                      </p:to>
                                    </p:set>
                                  </p:childTnLst>
                                </p:cTn>
                              </p:par>
                            </p:childTnLst>
                          </p:cTn>
                        </p:par>
                        <p:par>
                          <p:cTn id="61" fill="hold">
                            <p:stCondLst>
                              <p:cond delay="500"/>
                            </p:stCondLst>
                            <p:childTnLst>
                              <p:par>
                                <p:cTn id="62" presetID="10" presetClass="entr" presetSubtype="0" fill="hold" nodeType="afterEffect">
                                  <p:stCondLst>
                                    <p:cond delay="0"/>
                                  </p:stCondLst>
                                  <p:childTnLst>
                                    <p:set>
                                      <p:cBhvr>
                                        <p:cTn id="63" dur="1" fill="hold">
                                          <p:stCondLst>
                                            <p:cond delay="0"/>
                                          </p:stCondLst>
                                        </p:cTn>
                                        <p:tgtEl>
                                          <p:spTgt spid="1735"/>
                                        </p:tgtEl>
                                        <p:attrNameLst>
                                          <p:attrName>style.visibility</p:attrName>
                                        </p:attrNameLst>
                                      </p:cBhvr>
                                      <p:to>
                                        <p:strVal val="visible"/>
                                      </p:to>
                                    </p:set>
                                    <p:animEffect transition="in" filter="fade">
                                      <p:cBhvr>
                                        <p:cTn id="64" dur="500"/>
                                        <p:tgtEl>
                                          <p:spTgt spid="1735"/>
                                        </p:tgtEl>
                                      </p:cBhvr>
                                    </p:animEffect>
                                  </p:childTnLst>
                                </p:cTn>
                              </p:par>
                            </p:childTnLst>
                          </p:cTn>
                        </p:par>
                        <p:par>
                          <p:cTn id="65" fill="hold">
                            <p:stCondLst>
                              <p:cond delay="1000"/>
                            </p:stCondLst>
                            <p:childTnLst>
                              <p:par>
                                <p:cTn id="66" presetID="26" presetClass="emph" presetSubtype="0" repeatCount="2000" fill="hold" nodeType="afterEffect">
                                  <p:stCondLst>
                                    <p:cond delay="0"/>
                                  </p:stCondLst>
                                  <p:childTnLst>
                                    <p:animEffect transition="out" filter="fade">
                                      <p:cBhvr>
                                        <p:cTn id="67" dur="500" tmFilter="0, 0; .2, .5; .8, .5; 1, 0"/>
                                        <p:tgtEl>
                                          <p:spTgt spid="13335583"/>
                                        </p:tgtEl>
                                      </p:cBhvr>
                                    </p:animEffect>
                                    <p:animScale>
                                      <p:cBhvr>
                                        <p:cTn id="68" dur="250" autoRev="1" fill="hold"/>
                                        <p:tgtEl>
                                          <p:spTgt spid="13335583"/>
                                        </p:tgtEl>
                                      </p:cBhvr>
                                      <p:by x="105000" y="105000"/>
                                    </p:animScale>
                                  </p:childTnLst>
                                </p:cTn>
                              </p:par>
                            </p:childTnLst>
                          </p:cTn>
                        </p:par>
                        <p:par>
                          <p:cTn id="69" fill="hold">
                            <p:stCondLst>
                              <p:cond delay="2000"/>
                            </p:stCondLst>
                            <p:childTnLst>
                              <p:par>
                                <p:cTn id="70" presetID="53" presetClass="entr" presetSubtype="16" fill="hold" nodeType="afterEffect">
                                  <p:stCondLst>
                                    <p:cond delay="0"/>
                                  </p:stCondLst>
                                  <p:childTnLst>
                                    <p:set>
                                      <p:cBhvr>
                                        <p:cTn id="71" dur="1" fill="hold">
                                          <p:stCondLst>
                                            <p:cond delay="0"/>
                                          </p:stCondLst>
                                        </p:cTn>
                                        <p:tgtEl>
                                          <p:spTgt spid="1712"/>
                                        </p:tgtEl>
                                        <p:attrNameLst>
                                          <p:attrName>style.visibility</p:attrName>
                                        </p:attrNameLst>
                                      </p:cBhvr>
                                      <p:to>
                                        <p:strVal val="visible"/>
                                      </p:to>
                                    </p:set>
                                    <p:anim calcmode="lin" valueType="num">
                                      <p:cBhvr>
                                        <p:cTn id="72" dur="500" fill="hold"/>
                                        <p:tgtEl>
                                          <p:spTgt spid="1712"/>
                                        </p:tgtEl>
                                        <p:attrNameLst>
                                          <p:attrName>ppt_w</p:attrName>
                                        </p:attrNameLst>
                                      </p:cBhvr>
                                      <p:tavLst>
                                        <p:tav tm="0">
                                          <p:val>
                                            <p:fltVal val="0"/>
                                          </p:val>
                                        </p:tav>
                                        <p:tav tm="100000">
                                          <p:val>
                                            <p:strVal val="#ppt_w"/>
                                          </p:val>
                                        </p:tav>
                                      </p:tavLst>
                                    </p:anim>
                                    <p:anim calcmode="lin" valueType="num">
                                      <p:cBhvr>
                                        <p:cTn id="73" dur="500" fill="hold"/>
                                        <p:tgtEl>
                                          <p:spTgt spid="1712"/>
                                        </p:tgtEl>
                                        <p:attrNameLst>
                                          <p:attrName>ppt_h</p:attrName>
                                        </p:attrNameLst>
                                      </p:cBhvr>
                                      <p:tavLst>
                                        <p:tav tm="0">
                                          <p:val>
                                            <p:fltVal val="0"/>
                                          </p:val>
                                        </p:tav>
                                        <p:tav tm="100000">
                                          <p:val>
                                            <p:strVal val="#ppt_h"/>
                                          </p:val>
                                        </p:tav>
                                      </p:tavLst>
                                    </p:anim>
                                    <p:animEffect transition="in" filter="fade">
                                      <p:cBhvr>
                                        <p:cTn id="74" dur="500"/>
                                        <p:tgtEl>
                                          <p:spTgt spid="1712"/>
                                        </p:tgtEl>
                                      </p:cBhvr>
                                    </p:animEffect>
                                  </p:childTnLst>
                                </p:cTn>
                              </p:par>
                            </p:childTnLst>
                          </p:cTn>
                        </p:par>
                        <p:par>
                          <p:cTn id="75" fill="hold">
                            <p:stCondLst>
                              <p:cond delay="2500"/>
                            </p:stCondLst>
                            <p:childTnLst>
                              <p:par>
                                <p:cTn id="76" presetID="56" presetClass="path" presetSubtype="0" accel="50000" decel="50000" fill="hold" nodeType="afterEffect">
                                  <p:stCondLst>
                                    <p:cond delay="0"/>
                                  </p:stCondLst>
                                  <p:childTnLst>
                                    <p:animMotion origin="layout" path="M -3.33333E-6 1.11022E-16 L 0.3952 -0.25926 " pathEditMode="relative" rAng="0" ptsTypes="AA">
                                      <p:cBhvr>
                                        <p:cTn id="77" dur="2000" fill="hold"/>
                                        <p:tgtEl>
                                          <p:spTgt spid="1712"/>
                                        </p:tgtEl>
                                        <p:attrNameLst>
                                          <p:attrName>ppt_x</p:attrName>
                                          <p:attrName>ppt_y</p:attrName>
                                        </p:attrNameLst>
                                      </p:cBhvr>
                                      <p:rCtr x="19760" y="-12963"/>
                                    </p:animMotion>
                                  </p:childTnLst>
                                </p:cTn>
                              </p:par>
                            </p:childTnLst>
                          </p:cTn>
                        </p:par>
                        <p:par>
                          <p:cTn id="78" fill="hold">
                            <p:stCondLst>
                              <p:cond delay="4500"/>
                            </p:stCondLst>
                            <p:childTnLst>
                              <p:par>
                                <p:cTn id="79" presetID="10" presetClass="entr" presetSubtype="0" fill="hold" nodeType="afterEffect">
                                  <p:stCondLst>
                                    <p:cond delay="0"/>
                                  </p:stCondLst>
                                  <p:childTnLst>
                                    <p:set>
                                      <p:cBhvr>
                                        <p:cTn id="80" dur="1" fill="hold">
                                          <p:stCondLst>
                                            <p:cond delay="0"/>
                                          </p:stCondLst>
                                        </p:cTn>
                                        <p:tgtEl>
                                          <p:spTgt spid="1744"/>
                                        </p:tgtEl>
                                        <p:attrNameLst>
                                          <p:attrName>style.visibility</p:attrName>
                                        </p:attrNameLst>
                                      </p:cBhvr>
                                      <p:to>
                                        <p:strVal val="visible"/>
                                      </p:to>
                                    </p:set>
                                    <p:animEffect transition="in" filter="fade">
                                      <p:cBhvr>
                                        <p:cTn id="81" dur="500"/>
                                        <p:tgtEl>
                                          <p:spTgt spid="1744"/>
                                        </p:tgtEl>
                                      </p:cBhvr>
                                    </p:animEffect>
                                  </p:childTnLst>
                                </p:cTn>
                              </p:par>
                            </p:childTnLst>
                          </p:cTn>
                        </p:par>
                      </p:childTnLst>
                    </p:cTn>
                  </p:par>
                  <p:par>
                    <p:cTn id="82" fill="hold">
                      <p:stCondLst>
                        <p:cond delay="indefinite"/>
                      </p:stCondLst>
                      <p:childTnLst>
                        <p:par>
                          <p:cTn id="83" fill="hold">
                            <p:stCondLst>
                              <p:cond delay="0"/>
                            </p:stCondLst>
                            <p:childTnLst>
                              <p:par>
                                <p:cTn id="84" presetID="10" presetClass="entr" presetSubtype="0" fill="hold" nodeType="clickEffect">
                                  <p:stCondLst>
                                    <p:cond delay="0"/>
                                  </p:stCondLst>
                                  <p:childTnLst>
                                    <p:set>
                                      <p:cBhvr>
                                        <p:cTn id="85" dur="1" fill="hold">
                                          <p:stCondLst>
                                            <p:cond delay="0"/>
                                          </p:stCondLst>
                                        </p:cTn>
                                        <p:tgtEl>
                                          <p:spTgt spid="1736"/>
                                        </p:tgtEl>
                                        <p:attrNameLst>
                                          <p:attrName>style.visibility</p:attrName>
                                        </p:attrNameLst>
                                      </p:cBhvr>
                                      <p:to>
                                        <p:strVal val="visible"/>
                                      </p:to>
                                    </p:set>
                                    <p:animEffect transition="in" filter="fade">
                                      <p:cBhvr>
                                        <p:cTn id="86" dur="500"/>
                                        <p:tgtEl>
                                          <p:spTgt spid="1736"/>
                                        </p:tgtEl>
                                      </p:cBhvr>
                                    </p:animEffect>
                                  </p:childTnLst>
                                </p:cTn>
                              </p:par>
                            </p:childTnLst>
                          </p:cTn>
                        </p:par>
                      </p:childTnLst>
                    </p:cTn>
                  </p:par>
                  <p:par>
                    <p:cTn id="87" fill="hold">
                      <p:stCondLst>
                        <p:cond delay="indefinite"/>
                      </p:stCondLst>
                      <p:childTnLst>
                        <p:par>
                          <p:cTn id="88" fill="hold">
                            <p:stCondLst>
                              <p:cond delay="0"/>
                            </p:stCondLst>
                            <p:childTnLst>
                              <p:par>
                                <p:cTn id="89" presetID="10" presetClass="exit" presetSubtype="0" fill="hold" nodeType="clickEffect">
                                  <p:stCondLst>
                                    <p:cond delay="0"/>
                                  </p:stCondLst>
                                  <p:childTnLst>
                                    <p:animEffect transition="out" filter="fade">
                                      <p:cBhvr>
                                        <p:cTn id="90" dur="500"/>
                                        <p:tgtEl>
                                          <p:spTgt spid="1744"/>
                                        </p:tgtEl>
                                      </p:cBhvr>
                                    </p:animEffect>
                                    <p:set>
                                      <p:cBhvr>
                                        <p:cTn id="91" dur="1" fill="hold">
                                          <p:stCondLst>
                                            <p:cond delay="499"/>
                                          </p:stCondLst>
                                        </p:cTn>
                                        <p:tgtEl>
                                          <p:spTgt spid="1744"/>
                                        </p:tgtEl>
                                        <p:attrNameLst>
                                          <p:attrName>style.visibility</p:attrName>
                                        </p:attrNameLst>
                                      </p:cBhvr>
                                      <p:to>
                                        <p:strVal val="hidden"/>
                                      </p:to>
                                    </p:set>
                                  </p:childTnLst>
                                </p:cTn>
                              </p:par>
                            </p:childTnLst>
                          </p:cTn>
                        </p:par>
                        <p:par>
                          <p:cTn id="92" fill="hold">
                            <p:stCondLst>
                              <p:cond delay="500"/>
                            </p:stCondLst>
                            <p:childTnLst>
                              <p:par>
                                <p:cTn id="93" presetID="10" presetClass="entr" presetSubtype="0" fill="hold" nodeType="afterEffect">
                                  <p:stCondLst>
                                    <p:cond delay="0"/>
                                  </p:stCondLst>
                                  <p:childTnLst>
                                    <p:set>
                                      <p:cBhvr>
                                        <p:cTn id="94" dur="1" fill="hold">
                                          <p:stCondLst>
                                            <p:cond delay="0"/>
                                          </p:stCondLst>
                                        </p:cTn>
                                        <p:tgtEl>
                                          <p:spTgt spid="1737"/>
                                        </p:tgtEl>
                                        <p:attrNameLst>
                                          <p:attrName>style.visibility</p:attrName>
                                        </p:attrNameLst>
                                      </p:cBhvr>
                                      <p:to>
                                        <p:strVal val="visible"/>
                                      </p:to>
                                    </p:set>
                                    <p:animEffect transition="in" filter="fade">
                                      <p:cBhvr>
                                        <p:cTn id="95" dur="500"/>
                                        <p:tgtEl>
                                          <p:spTgt spid="1737"/>
                                        </p:tgtEl>
                                      </p:cBhvr>
                                    </p:animEffect>
                                  </p:childTnLst>
                                </p:cTn>
                              </p:par>
                              <p:par>
                                <p:cTn id="96" presetID="26" presetClass="emph" presetSubtype="0" repeatCount="2000" fill="hold" nodeType="withEffect">
                                  <p:stCondLst>
                                    <p:cond delay="0"/>
                                  </p:stCondLst>
                                  <p:childTnLst>
                                    <p:animEffect transition="out" filter="fade">
                                      <p:cBhvr>
                                        <p:cTn id="97" dur="500" tmFilter="0, 0; .2, .5; .8, .5; 1, 0"/>
                                        <p:tgtEl>
                                          <p:spTgt spid="13335583"/>
                                        </p:tgtEl>
                                      </p:cBhvr>
                                    </p:animEffect>
                                    <p:animScale>
                                      <p:cBhvr>
                                        <p:cTn id="98" dur="250" autoRev="1" fill="hold"/>
                                        <p:tgtEl>
                                          <p:spTgt spid="13335583"/>
                                        </p:tgtEl>
                                      </p:cBhvr>
                                      <p:by x="105000" y="105000"/>
                                    </p:animScale>
                                  </p:childTnLst>
                                </p:cTn>
                              </p:par>
                            </p:childTnLst>
                          </p:cTn>
                        </p:par>
                        <p:par>
                          <p:cTn id="99" fill="hold">
                            <p:stCondLst>
                              <p:cond delay="1500"/>
                            </p:stCondLst>
                            <p:childTnLst>
                              <p:par>
                                <p:cTn id="100" presetID="53" presetClass="entr" presetSubtype="16" fill="hold" nodeType="afterEffect">
                                  <p:stCondLst>
                                    <p:cond delay="0"/>
                                  </p:stCondLst>
                                  <p:childTnLst>
                                    <p:set>
                                      <p:cBhvr>
                                        <p:cTn id="101" dur="1" fill="hold">
                                          <p:stCondLst>
                                            <p:cond delay="0"/>
                                          </p:stCondLst>
                                        </p:cTn>
                                        <p:tgtEl>
                                          <p:spTgt spid="1720"/>
                                        </p:tgtEl>
                                        <p:attrNameLst>
                                          <p:attrName>style.visibility</p:attrName>
                                        </p:attrNameLst>
                                      </p:cBhvr>
                                      <p:to>
                                        <p:strVal val="visible"/>
                                      </p:to>
                                    </p:set>
                                    <p:anim calcmode="lin" valueType="num">
                                      <p:cBhvr>
                                        <p:cTn id="102" dur="500" fill="hold"/>
                                        <p:tgtEl>
                                          <p:spTgt spid="1720"/>
                                        </p:tgtEl>
                                        <p:attrNameLst>
                                          <p:attrName>ppt_w</p:attrName>
                                        </p:attrNameLst>
                                      </p:cBhvr>
                                      <p:tavLst>
                                        <p:tav tm="0">
                                          <p:val>
                                            <p:fltVal val="0"/>
                                          </p:val>
                                        </p:tav>
                                        <p:tav tm="100000">
                                          <p:val>
                                            <p:strVal val="#ppt_w"/>
                                          </p:val>
                                        </p:tav>
                                      </p:tavLst>
                                    </p:anim>
                                    <p:anim calcmode="lin" valueType="num">
                                      <p:cBhvr>
                                        <p:cTn id="103" dur="500" fill="hold"/>
                                        <p:tgtEl>
                                          <p:spTgt spid="1720"/>
                                        </p:tgtEl>
                                        <p:attrNameLst>
                                          <p:attrName>ppt_h</p:attrName>
                                        </p:attrNameLst>
                                      </p:cBhvr>
                                      <p:tavLst>
                                        <p:tav tm="0">
                                          <p:val>
                                            <p:fltVal val="0"/>
                                          </p:val>
                                        </p:tav>
                                        <p:tav tm="100000">
                                          <p:val>
                                            <p:strVal val="#ppt_h"/>
                                          </p:val>
                                        </p:tav>
                                      </p:tavLst>
                                    </p:anim>
                                    <p:animEffect transition="in" filter="fade">
                                      <p:cBhvr>
                                        <p:cTn id="104" dur="500"/>
                                        <p:tgtEl>
                                          <p:spTgt spid="1720"/>
                                        </p:tgtEl>
                                      </p:cBhvr>
                                    </p:animEffect>
                                  </p:childTnLst>
                                </p:cTn>
                              </p:par>
                            </p:childTnLst>
                          </p:cTn>
                        </p:par>
                        <p:par>
                          <p:cTn id="105" fill="hold">
                            <p:stCondLst>
                              <p:cond delay="2000"/>
                            </p:stCondLst>
                            <p:childTnLst>
                              <p:par>
                                <p:cTn id="106" presetID="56" presetClass="path" presetSubtype="0" accel="50000" decel="50000" fill="hold" nodeType="afterEffect">
                                  <p:stCondLst>
                                    <p:cond delay="0"/>
                                  </p:stCondLst>
                                  <p:childTnLst>
                                    <p:animMotion origin="layout" path="M -3.33333E-6 -4.07407E-6 L 0.36811 -0.20463 " pathEditMode="relative" rAng="0" ptsTypes="AA">
                                      <p:cBhvr>
                                        <p:cTn id="107" dur="2000" fill="hold"/>
                                        <p:tgtEl>
                                          <p:spTgt spid="1720"/>
                                        </p:tgtEl>
                                        <p:attrNameLst>
                                          <p:attrName>ppt_x</p:attrName>
                                          <p:attrName>ppt_y</p:attrName>
                                        </p:attrNameLst>
                                      </p:cBhvr>
                                      <p:rCtr x="18397" y="-10231"/>
                                    </p:animMotion>
                                  </p:childTnLst>
                                </p:cTn>
                              </p:par>
                            </p:childTnLst>
                          </p:cTn>
                        </p:par>
                        <p:par>
                          <p:cTn id="108" fill="hold">
                            <p:stCondLst>
                              <p:cond delay="4000"/>
                            </p:stCondLst>
                            <p:childTnLst>
                              <p:par>
                                <p:cTn id="109" presetID="10" presetClass="entr" presetSubtype="0" fill="hold" nodeType="afterEffect">
                                  <p:stCondLst>
                                    <p:cond delay="0"/>
                                  </p:stCondLst>
                                  <p:childTnLst>
                                    <p:set>
                                      <p:cBhvr>
                                        <p:cTn id="110" dur="1" fill="hold">
                                          <p:stCondLst>
                                            <p:cond delay="0"/>
                                          </p:stCondLst>
                                        </p:cTn>
                                        <p:tgtEl>
                                          <p:spTgt spid="1750"/>
                                        </p:tgtEl>
                                        <p:attrNameLst>
                                          <p:attrName>style.visibility</p:attrName>
                                        </p:attrNameLst>
                                      </p:cBhvr>
                                      <p:to>
                                        <p:strVal val="visible"/>
                                      </p:to>
                                    </p:set>
                                    <p:animEffect transition="in" filter="fade">
                                      <p:cBhvr>
                                        <p:cTn id="111" dur="500"/>
                                        <p:tgtEl>
                                          <p:spTgt spid="1750"/>
                                        </p:tgtEl>
                                      </p:cBhvr>
                                    </p:animEffect>
                                  </p:childTnLst>
                                </p:cTn>
                              </p:par>
                            </p:childTnLst>
                          </p:cTn>
                        </p:par>
                      </p:childTnLst>
                    </p:cTn>
                  </p:par>
                  <p:par>
                    <p:cTn id="112" fill="hold">
                      <p:stCondLst>
                        <p:cond delay="indefinite"/>
                      </p:stCondLst>
                      <p:childTnLst>
                        <p:par>
                          <p:cTn id="113" fill="hold">
                            <p:stCondLst>
                              <p:cond delay="0"/>
                            </p:stCondLst>
                            <p:childTnLst>
                              <p:par>
                                <p:cTn id="114" presetID="10" presetClass="exit" presetSubtype="0" fill="hold" nodeType="clickEffect">
                                  <p:stCondLst>
                                    <p:cond delay="0"/>
                                  </p:stCondLst>
                                  <p:childTnLst>
                                    <p:animEffect transition="out" filter="fade">
                                      <p:cBhvr>
                                        <p:cTn id="115" dur="500"/>
                                        <p:tgtEl>
                                          <p:spTgt spid="1750"/>
                                        </p:tgtEl>
                                      </p:cBhvr>
                                    </p:animEffect>
                                    <p:set>
                                      <p:cBhvr>
                                        <p:cTn id="116" dur="1" fill="hold">
                                          <p:stCondLst>
                                            <p:cond delay="499"/>
                                          </p:stCondLst>
                                        </p:cTn>
                                        <p:tgtEl>
                                          <p:spTgt spid="1750"/>
                                        </p:tgtEl>
                                        <p:attrNameLst>
                                          <p:attrName>style.visibility</p:attrName>
                                        </p:attrNameLst>
                                      </p:cBhvr>
                                      <p:to>
                                        <p:strVal val="hidden"/>
                                      </p:to>
                                    </p:set>
                                  </p:childTnLst>
                                </p:cTn>
                              </p:par>
                              <p:par>
                                <p:cTn id="117" presetID="10" presetClass="entr" presetSubtype="0" fill="hold" grpId="0" nodeType="withEffect">
                                  <p:stCondLst>
                                    <p:cond delay="0"/>
                                  </p:stCondLst>
                                  <p:childTnLst>
                                    <p:set>
                                      <p:cBhvr>
                                        <p:cTn id="118" dur="1" fill="hold">
                                          <p:stCondLst>
                                            <p:cond delay="0"/>
                                          </p:stCondLst>
                                        </p:cTn>
                                        <p:tgtEl>
                                          <p:spTgt spid="13335689"/>
                                        </p:tgtEl>
                                        <p:attrNameLst>
                                          <p:attrName>style.visibility</p:attrName>
                                        </p:attrNameLst>
                                      </p:cBhvr>
                                      <p:to>
                                        <p:strVal val="visible"/>
                                      </p:to>
                                    </p:set>
                                    <p:animEffect transition="in" filter="fade">
                                      <p:cBhvr>
                                        <p:cTn id="119" dur="500"/>
                                        <p:tgtEl>
                                          <p:spTgt spid="13335689"/>
                                        </p:tgtEl>
                                      </p:cBhvr>
                                    </p:animEffect>
                                  </p:childTnLst>
                                </p:cTn>
                              </p:par>
                            </p:childTnLst>
                          </p:cTn>
                        </p:par>
                        <p:par>
                          <p:cTn id="120" fill="hold">
                            <p:stCondLst>
                              <p:cond delay="500"/>
                            </p:stCondLst>
                            <p:childTnLst>
                              <p:par>
                                <p:cTn id="121" presetID="10" presetClass="entr" presetSubtype="0" fill="hold" nodeType="afterEffect">
                                  <p:stCondLst>
                                    <p:cond delay="0"/>
                                  </p:stCondLst>
                                  <p:childTnLst>
                                    <p:set>
                                      <p:cBhvr>
                                        <p:cTn id="122" dur="1" fill="hold">
                                          <p:stCondLst>
                                            <p:cond delay="0"/>
                                          </p:stCondLst>
                                        </p:cTn>
                                        <p:tgtEl>
                                          <p:spTgt spid="1738"/>
                                        </p:tgtEl>
                                        <p:attrNameLst>
                                          <p:attrName>style.visibility</p:attrName>
                                        </p:attrNameLst>
                                      </p:cBhvr>
                                      <p:to>
                                        <p:strVal val="visible"/>
                                      </p:to>
                                    </p:set>
                                    <p:animEffect transition="in" filter="fade">
                                      <p:cBhvr>
                                        <p:cTn id="123" dur="500"/>
                                        <p:tgtEl>
                                          <p:spTgt spid="1738"/>
                                        </p:tgtEl>
                                      </p:cBhvr>
                                    </p:animEffect>
                                  </p:childTnLst>
                                </p:cTn>
                              </p:par>
                            </p:childTnLst>
                          </p:cTn>
                        </p:par>
                        <p:par>
                          <p:cTn id="124" fill="hold">
                            <p:stCondLst>
                              <p:cond delay="1000"/>
                            </p:stCondLst>
                            <p:childTnLst>
                              <p:par>
                                <p:cTn id="125" presetID="10" presetClass="entr" presetSubtype="0" fill="hold" grpId="0" nodeType="afterEffect">
                                  <p:stCondLst>
                                    <p:cond delay="0"/>
                                  </p:stCondLst>
                                  <p:childTnLst>
                                    <p:set>
                                      <p:cBhvr>
                                        <p:cTn id="126" dur="1" fill="hold">
                                          <p:stCondLst>
                                            <p:cond delay="0"/>
                                          </p:stCondLst>
                                        </p:cTn>
                                        <p:tgtEl>
                                          <p:spTgt spid="13335590"/>
                                        </p:tgtEl>
                                        <p:attrNameLst>
                                          <p:attrName>style.visibility</p:attrName>
                                        </p:attrNameLst>
                                      </p:cBhvr>
                                      <p:to>
                                        <p:strVal val="visible"/>
                                      </p:to>
                                    </p:set>
                                    <p:animEffect transition="in" filter="fade">
                                      <p:cBhvr>
                                        <p:cTn id="127" dur="500"/>
                                        <p:tgtEl>
                                          <p:spTgt spid="13335590"/>
                                        </p:tgtEl>
                                      </p:cBhvr>
                                    </p:animEffect>
                                  </p:childTnLst>
                                </p:cTn>
                              </p:par>
                            </p:childTnLst>
                          </p:cTn>
                        </p:par>
                        <p:par>
                          <p:cTn id="128" fill="hold">
                            <p:stCondLst>
                              <p:cond delay="1500"/>
                            </p:stCondLst>
                            <p:childTnLst>
                              <p:par>
                                <p:cTn id="129" presetID="10" presetClass="entr" presetSubtype="0" fill="hold" nodeType="afterEffect">
                                  <p:stCondLst>
                                    <p:cond delay="0"/>
                                  </p:stCondLst>
                                  <p:childTnLst>
                                    <p:set>
                                      <p:cBhvr>
                                        <p:cTn id="130" dur="1" fill="hold">
                                          <p:stCondLst>
                                            <p:cond delay="0"/>
                                          </p:stCondLst>
                                        </p:cTn>
                                        <p:tgtEl>
                                          <p:spTgt spid="3124"/>
                                        </p:tgtEl>
                                        <p:attrNameLst>
                                          <p:attrName>style.visibility</p:attrName>
                                        </p:attrNameLst>
                                      </p:cBhvr>
                                      <p:to>
                                        <p:strVal val="visible"/>
                                      </p:to>
                                    </p:set>
                                    <p:animEffect transition="in" filter="fade">
                                      <p:cBhvr>
                                        <p:cTn id="131" dur="500"/>
                                        <p:tgtEl>
                                          <p:spTgt spid="3124"/>
                                        </p:tgtEl>
                                      </p:cBhvr>
                                    </p:animEffect>
                                  </p:childTnLst>
                                </p:cTn>
                              </p:par>
                              <p:par>
                                <p:cTn id="132" presetID="10" presetClass="entr" presetSubtype="0" fill="hold" nodeType="withEffect">
                                  <p:stCondLst>
                                    <p:cond delay="0"/>
                                  </p:stCondLst>
                                  <p:childTnLst>
                                    <p:set>
                                      <p:cBhvr>
                                        <p:cTn id="133" dur="1" fill="hold">
                                          <p:stCondLst>
                                            <p:cond delay="0"/>
                                          </p:stCondLst>
                                        </p:cTn>
                                        <p:tgtEl>
                                          <p:spTgt spid="3132"/>
                                        </p:tgtEl>
                                        <p:attrNameLst>
                                          <p:attrName>style.visibility</p:attrName>
                                        </p:attrNameLst>
                                      </p:cBhvr>
                                      <p:to>
                                        <p:strVal val="visible"/>
                                      </p:to>
                                    </p:set>
                                    <p:animEffect transition="in" filter="fade">
                                      <p:cBhvr>
                                        <p:cTn id="134" dur="500"/>
                                        <p:tgtEl>
                                          <p:spTgt spid="3132"/>
                                        </p:tgtEl>
                                      </p:cBhvr>
                                    </p:animEffect>
                                  </p:childTnLst>
                                </p:cTn>
                              </p:par>
                              <p:par>
                                <p:cTn id="135" presetID="10" presetClass="entr" presetSubtype="0" fill="hold" nodeType="withEffect">
                                  <p:stCondLst>
                                    <p:cond delay="0"/>
                                  </p:stCondLst>
                                  <p:childTnLst>
                                    <p:set>
                                      <p:cBhvr>
                                        <p:cTn id="136" dur="1" fill="hold">
                                          <p:stCondLst>
                                            <p:cond delay="0"/>
                                          </p:stCondLst>
                                        </p:cTn>
                                        <p:tgtEl>
                                          <p:spTgt spid="3116"/>
                                        </p:tgtEl>
                                        <p:attrNameLst>
                                          <p:attrName>style.visibility</p:attrName>
                                        </p:attrNameLst>
                                      </p:cBhvr>
                                      <p:to>
                                        <p:strVal val="visible"/>
                                      </p:to>
                                    </p:set>
                                    <p:animEffect transition="in" filter="fade">
                                      <p:cBhvr>
                                        <p:cTn id="137" dur="500"/>
                                        <p:tgtEl>
                                          <p:spTgt spid="3116"/>
                                        </p:tgtEl>
                                      </p:cBhvr>
                                    </p:animEffect>
                                  </p:childTnLst>
                                </p:cTn>
                              </p:par>
                            </p:childTnLst>
                          </p:cTn>
                        </p:par>
                        <p:par>
                          <p:cTn id="138" fill="hold">
                            <p:stCondLst>
                              <p:cond delay="2000"/>
                            </p:stCondLst>
                            <p:childTnLst>
                              <p:par>
                                <p:cTn id="139" presetID="10" presetClass="entr" presetSubtype="0" fill="hold" grpId="0" nodeType="afterEffect">
                                  <p:stCondLst>
                                    <p:cond delay="0"/>
                                  </p:stCondLst>
                                  <p:childTnLst>
                                    <p:set>
                                      <p:cBhvr>
                                        <p:cTn id="140" dur="1" fill="hold">
                                          <p:stCondLst>
                                            <p:cond delay="0"/>
                                          </p:stCondLst>
                                        </p:cTn>
                                        <p:tgtEl>
                                          <p:spTgt spid="11"/>
                                        </p:tgtEl>
                                        <p:attrNameLst>
                                          <p:attrName>style.visibility</p:attrName>
                                        </p:attrNameLst>
                                      </p:cBhvr>
                                      <p:to>
                                        <p:strVal val="visible"/>
                                      </p:to>
                                    </p:set>
                                    <p:animEffect transition="in" filter="fade">
                                      <p:cBhvr>
                                        <p:cTn id="141" dur="500"/>
                                        <p:tgtEl>
                                          <p:spTgt spid="11"/>
                                        </p:tgtEl>
                                      </p:cBhvr>
                                    </p:animEffect>
                                  </p:childTnLst>
                                </p:cTn>
                              </p:par>
                              <p:par>
                                <p:cTn id="142" presetID="10" presetClass="entr" presetSubtype="0" fill="hold" nodeType="withEffect">
                                  <p:stCondLst>
                                    <p:cond delay="0"/>
                                  </p:stCondLst>
                                  <p:childTnLst>
                                    <p:set>
                                      <p:cBhvr>
                                        <p:cTn id="143" dur="1" fill="hold">
                                          <p:stCondLst>
                                            <p:cond delay="0"/>
                                          </p:stCondLst>
                                        </p:cTn>
                                        <p:tgtEl>
                                          <p:spTgt spid="2"/>
                                        </p:tgtEl>
                                        <p:attrNameLst>
                                          <p:attrName>style.visibility</p:attrName>
                                        </p:attrNameLst>
                                      </p:cBhvr>
                                      <p:to>
                                        <p:strVal val="visible"/>
                                      </p:to>
                                    </p:set>
                                    <p:animEffect transition="in" filter="fade">
                                      <p:cBhvr>
                                        <p:cTn id="14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35590" grpId="0"/>
      <p:bldP spid="13335689" grpId="0" animBg="1"/>
      <p:bldP spid="13335676" grpId="0" animBg="1"/>
      <p:bldP spid="11"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 name="Gruppieren 45"/>
          <p:cNvGrpSpPr/>
          <p:nvPr/>
        </p:nvGrpSpPr>
        <p:grpSpPr>
          <a:xfrm>
            <a:off x="0" y="0"/>
            <a:ext cx="9906000" cy="6858000"/>
            <a:chOff x="0" y="0"/>
            <a:chExt cx="9906000" cy="6858000"/>
          </a:xfrm>
        </p:grpSpPr>
        <p:sp>
          <p:nvSpPr>
            <p:cNvPr id="47" name="Rechteck 46"/>
            <p:cNvSpPr/>
            <p:nvPr/>
          </p:nvSpPr>
          <p:spPr bwMode="auto">
            <a:xfrm>
              <a:off x="0" y="0"/>
              <a:ext cx="9906000" cy="6858000"/>
            </a:xfrm>
            <a:prstGeom prst="rect">
              <a:avLst/>
            </a:prstGeom>
            <a:solidFill>
              <a:schemeClr val="bg1"/>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48" name="Rectangle 50">
              <a:hlinkClick r:id="rId3" action="ppaction://hlinkpres?slideindex=1&amp;slidetitle="/>
            </p:cNvPr>
            <p:cNvSpPr>
              <a:spLocks noChangeArrowheads="1"/>
            </p:cNvSpPr>
            <p:nvPr/>
          </p:nvSpPr>
          <p:spPr bwMode="auto">
            <a:xfrm>
              <a:off x="8932987" y="163774"/>
              <a:ext cx="922214" cy="576001"/>
            </a:xfrm>
            <a:prstGeom prst="rect">
              <a:avLst/>
            </a:prstGeom>
            <a:solidFill>
              <a:schemeClr val="bg1"/>
            </a:solidFill>
            <a:ln w="19050" algn="ctr">
              <a:noFill/>
              <a:miter lim="800000"/>
              <a:headEnd/>
              <a:tailEnd/>
            </a:ln>
            <a:effectLst/>
          </p:spPr>
          <p:txBody>
            <a:bodyPr wrap="square" lIns="90000" tIns="43200" rIns="90000" bIns="43200" anchor="ctr">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defRPr/>
              </a:pPr>
              <a:endParaRPr kumimoji="0" lang="de-DE" sz="1800" b="1" i="0" u="none" strike="noStrike" kern="1200" cap="none" spc="0" normalizeH="0" baseline="0" noProof="0">
                <a:ln>
                  <a:noFill/>
                </a:ln>
                <a:solidFill>
                  <a:srgbClr val="0000FF"/>
                </a:solidFill>
                <a:effectLst/>
                <a:uLnTx/>
                <a:uFillTx/>
                <a:latin typeface="Arial"/>
                <a:ea typeface="+mn-ea"/>
                <a:cs typeface="+mn-cs"/>
              </a:endParaRPr>
            </a:p>
          </p:txBody>
        </p:sp>
      </p:grpSp>
      <p:graphicFrame>
        <p:nvGraphicFramePr>
          <p:cNvPr id="1137" name="Tabelle 1136"/>
          <p:cNvGraphicFramePr>
            <a:graphicFrameLocks noGrp="1"/>
          </p:cNvGraphicFramePr>
          <p:nvPr/>
        </p:nvGraphicFramePr>
        <p:xfrm>
          <a:off x="501467" y="1195155"/>
          <a:ext cx="4119960" cy="5044074"/>
        </p:xfrm>
        <a:graphic>
          <a:graphicData uri="http://schemas.openxmlformats.org/drawingml/2006/table">
            <a:tbl>
              <a:tblPr firstRow="1" bandRow="1">
                <a:effectLst>
                  <a:outerShdw blurRad="50800" dist="38100" dir="2700000" algn="tl" rotWithShape="0">
                    <a:prstClr val="black">
                      <a:alpha val="40000"/>
                    </a:prstClr>
                  </a:outerShdw>
                </a:effectLst>
                <a:tableStyleId>{9D7B26C5-4107-4FEC-AEDC-1716B250A1EF}</a:tableStyleId>
              </a:tblPr>
              <a:tblGrid>
                <a:gridCol w="1453323">
                  <a:extLst>
                    <a:ext uri="{9D8B030D-6E8A-4147-A177-3AD203B41FA5}">
                      <a16:colId xmlns:a16="http://schemas.microsoft.com/office/drawing/2014/main" val="20000"/>
                    </a:ext>
                  </a:extLst>
                </a:gridCol>
                <a:gridCol w="1633490">
                  <a:extLst>
                    <a:ext uri="{9D8B030D-6E8A-4147-A177-3AD203B41FA5}">
                      <a16:colId xmlns:a16="http://schemas.microsoft.com/office/drawing/2014/main" val="20001"/>
                    </a:ext>
                  </a:extLst>
                </a:gridCol>
                <a:gridCol w="1033147">
                  <a:extLst>
                    <a:ext uri="{9D8B030D-6E8A-4147-A177-3AD203B41FA5}">
                      <a16:colId xmlns:a16="http://schemas.microsoft.com/office/drawing/2014/main" val="20002"/>
                    </a:ext>
                  </a:extLst>
                </a:gridCol>
              </a:tblGrid>
              <a:tr h="840679">
                <a:tc>
                  <a:txBody>
                    <a:bodyPr/>
                    <a:lstStyle/>
                    <a:p>
                      <a:pPr algn="ctr"/>
                      <a:r>
                        <a:rPr lang="de-AT">
                          <a:solidFill>
                            <a:srgbClr val="464B71"/>
                          </a:solidFill>
                          <a:latin typeface="Arial" panose="020B0604020202020204" pitchFamily="34" charset="0"/>
                          <a:cs typeface="Arial" panose="020B0604020202020204" pitchFamily="34" charset="0"/>
                        </a:rPr>
                        <a:t>Wohnort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10000"/>
                        </a:lnSpc>
                      </a:pPr>
                      <a:r>
                        <a:rPr lang="de-AT" dirty="0">
                          <a:solidFill>
                            <a:srgbClr val="464B71"/>
                          </a:solidFill>
                          <a:latin typeface="Arial" panose="020B0604020202020204" pitchFamily="34" charset="0"/>
                          <a:cs typeface="Arial" panose="020B0604020202020204" pitchFamily="34" charset="0"/>
                        </a:rPr>
                        <a:t>gelegentlich </a:t>
                      </a:r>
                    </a:p>
                    <a:p>
                      <a:pPr algn="ctr">
                        <a:lnSpc>
                          <a:spcPct val="110000"/>
                        </a:lnSpc>
                      </a:pPr>
                      <a:r>
                        <a:rPr lang="de-AT" dirty="0">
                          <a:solidFill>
                            <a:srgbClr val="464B71"/>
                          </a:solidFill>
                          <a:latin typeface="Arial" panose="020B0604020202020204" pitchFamily="34" charset="0"/>
                          <a:cs typeface="Arial" panose="020B0604020202020204" pitchFamily="34" charset="0"/>
                        </a:rPr>
                        <a:t>Schnitzel?</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tabLst>
                          <a:tab pos="1976438" algn="l"/>
                        </a:tabLst>
                      </a:pPr>
                      <a:r>
                        <a:rPr lang="de-AT">
                          <a:solidFill>
                            <a:srgbClr val="464B71"/>
                          </a:solidFill>
                          <a:latin typeface="Arial" panose="020B0604020202020204" pitchFamily="34" charset="0"/>
                          <a:cs typeface="Arial" panose="020B0604020202020204" pitchFamily="34" charset="0"/>
                        </a:rPr>
                        <a:t>Anzahl</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840679">
                <a:tc rowSpan="2">
                  <a:txBody>
                    <a:bodyPr/>
                    <a:lstStyle/>
                    <a:p>
                      <a:pPr algn="ctr"/>
                      <a:r>
                        <a:rPr lang="de-AT">
                          <a:solidFill>
                            <a:srgbClr val="464B71"/>
                          </a:solidFill>
                          <a:latin typeface="Arial" panose="020B0604020202020204" pitchFamily="34" charset="0"/>
                          <a:cs typeface="Arial" panose="020B0604020202020204" pitchFamily="34" charset="0"/>
                        </a:rPr>
                        <a:t>Deutschland</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de-AT">
                          <a:solidFill>
                            <a:srgbClr val="464B71"/>
                          </a:solidFill>
                          <a:latin typeface="Arial" panose="020B0604020202020204" pitchFamily="34" charset="0"/>
                          <a:cs typeface="Arial" panose="020B0604020202020204" pitchFamily="34" charset="0"/>
                        </a:rPr>
                        <a:t>ja</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de-AT">
                          <a:solidFill>
                            <a:srgbClr val="FF0000"/>
                          </a:solidFill>
                          <a:latin typeface="Arial" panose="020B0604020202020204" pitchFamily="34" charset="0"/>
                          <a:cs typeface="Arial" panose="020B0604020202020204" pitchFamily="34" charset="0"/>
                        </a:rPr>
                        <a:t>450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840679">
                <a:tc vMerge="1">
                  <a:txBody>
                    <a:bodyPr/>
                    <a:lstStyle/>
                    <a:p>
                      <a:pPr algn="ctr"/>
                      <a:endParaRPr lang="de-AT">
                        <a:solidFill>
                          <a:srgbClr val="464B71"/>
                        </a:solidFill>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de-AT">
                          <a:solidFill>
                            <a:srgbClr val="464B71"/>
                          </a:solidFill>
                          <a:latin typeface="Arial" panose="020B0604020202020204" pitchFamily="34" charset="0"/>
                          <a:cs typeface="Arial" panose="020B0604020202020204" pitchFamily="34" charset="0"/>
                        </a:rPr>
                        <a:t>nein</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de-AT">
                          <a:solidFill>
                            <a:srgbClr val="FF0000"/>
                          </a:solidFill>
                          <a:latin typeface="Arial" panose="020B0604020202020204" pitchFamily="34" charset="0"/>
                          <a:cs typeface="Arial" panose="020B0604020202020204" pitchFamily="34" charset="0"/>
                        </a:rPr>
                        <a:t>450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840679">
                <a:tc rowSpan="2">
                  <a:txBody>
                    <a:bodyPr/>
                    <a:lstStyle/>
                    <a:p>
                      <a:pPr algn="ctr"/>
                      <a:r>
                        <a:rPr lang="de-AT">
                          <a:solidFill>
                            <a:srgbClr val="464B71"/>
                          </a:solidFill>
                          <a:latin typeface="Arial" panose="020B0604020202020204" pitchFamily="34" charset="0"/>
                          <a:cs typeface="Arial" panose="020B0604020202020204" pitchFamily="34" charset="0"/>
                        </a:rPr>
                        <a:t>Österreich</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de-AT">
                          <a:solidFill>
                            <a:srgbClr val="464B71"/>
                          </a:solidFill>
                          <a:latin typeface="Arial" panose="020B0604020202020204" pitchFamily="34" charset="0"/>
                          <a:cs typeface="Arial" panose="020B0604020202020204" pitchFamily="34" charset="0"/>
                        </a:rPr>
                        <a:t>ja</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de-AT">
                          <a:solidFill>
                            <a:srgbClr val="FF0000"/>
                          </a:solidFill>
                          <a:latin typeface="Arial" panose="020B0604020202020204" pitchFamily="34" charset="0"/>
                          <a:cs typeface="Arial" panose="020B0604020202020204" pitchFamily="34" charset="0"/>
                        </a:rPr>
                        <a:t>80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840679">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de-AT">
                        <a:solidFill>
                          <a:srgbClr val="464B71"/>
                        </a:solidFill>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de-AT">
                          <a:solidFill>
                            <a:srgbClr val="464B71"/>
                          </a:solidFill>
                          <a:latin typeface="Arial" panose="020B0604020202020204" pitchFamily="34" charset="0"/>
                          <a:cs typeface="Arial" panose="020B0604020202020204" pitchFamily="34" charset="0"/>
                        </a:rPr>
                        <a:t>nein</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de-AT">
                          <a:solidFill>
                            <a:srgbClr val="FF0000"/>
                          </a:solidFill>
                          <a:latin typeface="Arial" panose="020B0604020202020204" pitchFamily="34" charset="0"/>
                          <a:cs typeface="Arial" panose="020B0604020202020204" pitchFamily="34" charset="0"/>
                        </a:rPr>
                        <a:t>20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84067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de-AT">
                        <a:solidFill>
                          <a:srgbClr val="464B71"/>
                        </a:solidFill>
                        <a:latin typeface="Arial" panose="020B0604020202020204" pitchFamily="34" charset="0"/>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de-AT">
                        <a:solidFill>
                          <a:srgbClr val="464B71"/>
                        </a:solidFill>
                        <a:latin typeface="Arial" panose="020B0604020202020204" pitchFamily="34" charset="0"/>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de-AT" b="1" dirty="0">
                          <a:solidFill>
                            <a:srgbClr val="464B71"/>
                          </a:solidFill>
                          <a:latin typeface="Arial" panose="020B0604020202020204" pitchFamily="34" charset="0"/>
                          <a:cs typeface="Arial" panose="020B0604020202020204" pitchFamily="34" charset="0"/>
                        </a:rPr>
                        <a:t>1.000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bl>
          </a:graphicData>
        </a:graphic>
      </p:graphicFrame>
      <p:sp>
        <p:nvSpPr>
          <p:cNvPr id="2" name="Rechteck 1"/>
          <p:cNvSpPr/>
          <p:nvPr/>
        </p:nvSpPr>
        <p:spPr bwMode="auto">
          <a:xfrm>
            <a:off x="258515" y="1050007"/>
            <a:ext cx="4583574" cy="5400863"/>
          </a:xfrm>
          <a:prstGeom prst="rect">
            <a:avLst/>
          </a:prstGeom>
          <a:solidFill>
            <a:schemeClr val="bg1"/>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graphicFrame>
        <p:nvGraphicFramePr>
          <p:cNvPr id="67" name="Tabelle 66"/>
          <p:cNvGraphicFramePr>
            <a:graphicFrameLocks noGrp="1"/>
          </p:cNvGraphicFramePr>
          <p:nvPr/>
        </p:nvGraphicFramePr>
        <p:xfrm>
          <a:off x="501467" y="1195155"/>
          <a:ext cx="4119960" cy="5044074"/>
        </p:xfrm>
        <a:graphic>
          <a:graphicData uri="http://schemas.openxmlformats.org/drawingml/2006/table">
            <a:tbl>
              <a:tblPr firstRow="1" bandRow="1">
                <a:effectLst>
                  <a:outerShdw blurRad="50800" dist="38100" dir="2700000" algn="tl" rotWithShape="0">
                    <a:prstClr val="black">
                      <a:alpha val="40000"/>
                    </a:prstClr>
                  </a:outerShdw>
                </a:effectLst>
                <a:tableStyleId>{9D7B26C5-4107-4FEC-AEDC-1716B250A1EF}</a:tableStyleId>
              </a:tblPr>
              <a:tblGrid>
                <a:gridCol w="1453323">
                  <a:extLst>
                    <a:ext uri="{9D8B030D-6E8A-4147-A177-3AD203B41FA5}">
                      <a16:colId xmlns:a16="http://schemas.microsoft.com/office/drawing/2014/main" val="20000"/>
                    </a:ext>
                  </a:extLst>
                </a:gridCol>
                <a:gridCol w="1633490">
                  <a:extLst>
                    <a:ext uri="{9D8B030D-6E8A-4147-A177-3AD203B41FA5}">
                      <a16:colId xmlns:a16="http://schemas.microsoft.com/office/drawing/2014/main" val="20001"/>
                    </a:ext>
                  </a:extLst>
                </a:gridCol>
                <a:gridCol w="1033147">
                  <a:extLst>
                    <a:ext uri="{9D8B030D-6E8A-4147-A177-3AD203B41FA5}">
                      <a16:colId xmlns:a16="http://schemas.microsoft.com/office/drawing/2014/main" val="20002"/>
                    </a:ext>
                  </a:extLst>
                </a:gridCol>
              </a:tblGrid>
              <a:tr h="840679">
                <a:tc>
                  <a:txBody>
                    <a:bodyPr/>
                    <a:lstStyle/>
                    <a:p>
                      <a:pPr algn="ctr"/>
                      <a:r>
                        <a:rPr lang="de-AT">
                          <a:solidFill>
                            <a:srgbClr val="464B71"/>
                          </a:solidFill>
                          <a:latin typeface="Arial" panose="020B0604020202020204" pitchFamily="34" charset="0"/>
                          <a:cs typeface="Arial" panose="020B0604020202020204" pitchFamily="34" charset="0"/>
                        </a:rPr>
                        <a:t>Wohnort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10000"/>
                        </a:lnSpc>
                      </a:pPr>
                      <a:r>
                        <a:rPr lang="de-AT" dirty="0">
                          <a:solidFill>
                            <a:srgbClr val="464B71"/>
                          </a:solidFill>
                          <a:latin typeface="Arial" panose="020B0604020202020204" pitchFamily="34" charset="0"/>
                          <a:cs typeface="Arial" panose="020B0604020202020204" pitchFamily="34" charset="0"/>
                        </a:rPr>
                        <a:t>gelegentlich </a:t>
                      </a:r>
                    </a:p>
                    <a:p>
                      <a:pPr algn="ctr">
                        <a:lnSpc>
                          <a:spcPct val="110000"/>
                        </a:lnSpc>
                      </a:pPr>
                      <a:r>
                        <a:rPr lang="de-AT" dirty="0">
                          <a:solidFill>
                            <a:srgbClr val="464B71"/>
                          </a:solidFill>
                          <a:latin typeface="Arial" panose="020B0604020202020204" pitchFamily="34" charset="0"/>
                          <a:cs typeface="Arial" panose="020B0604020202020204" pitchFamily="34" charset="0"/>
                        </a:rPr>
                        <a:t>Schnitzel?</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tabLst>
                          <a:tab pos="1976438" algn="l"/>
                        </a:tabLst>
                      </a:pPr>
                      <a:r>
                        <a:rPr lang="de-AT">
                          <a:solidFill>
                            <a:srgbClr val="464B71"/>
                          </a:solidFill>
                          <a:latin typeface="Arial" panose="020B0604020202020204" pitchFamily="34" charset="0"/>
                          <a:cs typeface="Arial" panose="020B0604020202020204" pitchFamily="34" charset="0"/>
                        </a:rPr>
                        <a:t>Anzahl</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840679">
                <a:tc rowSpan="2">
                  <a:txBody>
                    <a:bodyPr/>
                    <a:lstStyle/>
                    <a:p>
                      <a:pPr algn="ctr"/>
                      <a:r>
                        <a:rPr lang="de-AT">
                          <a:solidFill>
                            <a:srgbClr val="464B71"/>
                          </a:solidFill>
                          <a:latin typeface="Arial" panose="020B0604020202020204" pitchFamily="34" charset="0"/>
                          <a:cs typeface="Arial" panose="020B0604020202020204" pitchFamily="34" charset="0"/>
                        </a:rPr>
                        <a:t>Deutschland</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de-AT">
                          <a:solidFill>
                            <a:srgbClr val="464B71"/>
                          </a:solidFill>
                          <a:latin typeface="Arial" panose="020B0604020202020204" pitchFamily="34" charset="0"/>
                          <a:cs typeface="Arial" panose="020B0604020202020204" pitchFamily="34" charset="0"/>
                        </a:rPr>
                        <a:t>ja</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de-AT">
                          <a:solidFill>
                            <a:srgbClr val="3366FF"/>
                          </a:solidFill>
                          <a:latin typeface="Arial" panose="020B0604020202020204" pitchFamily="34" charset="0"/>
                          <a:cs typeface="Arial" panose="020B0604020202020204" pitchFamily="34" charset="0"/>
                        </a:rPr>
                        <a:t>250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840679">
                <a:tc vMerge="1">
                  <a:txBody>
                    <a:bodyPr/>
                    <a:lstStyle/>
                    <a:p>
                      <a:pPr algn="ctr"/>
                      <a:endParaRPr lang="de-AT">
                        <a:solidFill>
                          <a:srgbClr val="464B71"/>
                        </a:solidFill>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de-AT">
                          <a:solidFill>
                            <a:srgbClr val="464B71"/>
                          </a:solidFill>
                          <a:latin typeface="Arial" panose="020B0604020202020204" pitchFamily="34" charset="0"/>
                          <a:cs typeface="Arial" panose="020B0604020202020204" pitchFamily="34" charset="0"/>
                        </a:rPr>
                        <a:t>nein</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de-AT">
                          <a:solidFill>
                            <a:srgbClr val="3366FF"/>
                          </a:solidFill>
                          <a:latin typeface="Arial" panose="020B0604020202020204" pitchFamily="34" charset="0"/>
                          <a:cs typeface="Arial" panose="020B0604020202020204" pitchFamily="34" charset="0"/>
                        </a:rPr>
                        <a:t>250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840679">
                <a:tc rowSpan="2">
                  <a:txBody>
                    <a:bodyPr/>
                    <a:lstStyle/>
                    <a:p>
                      <a:pPr algn="ctr"/>
                      <a:r>
                        <a:rPr lang="de-AT">
                          <a:solidFill>
                            <a:srgbClr val="464B71"/>
                          </a:solidFill>
                          <a:latin typeface="Arial" panose="020B0604020202020204" pitchFamily="34" charset="0"/>
                          <a:cs typeface="Arial" panose="020B0604020202020204" pitchFamily="34" charset="0"/>
                        </a:rPr>
                        <a:t>Österreich</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de-AT">
                          <a:solidFill>
                            <a:srgbClr val="464B71"/>
                          </a:solidFill>
                          <a:latin typeface="Arial" panose="020B0604020202020204" pitchFamily="34" charset="0"/>
                          <a:cs typeface="Arial" panose="020B0604020202020204" pitchFamily="34" charset="0"/>
                        </a:rPr>
                        <a:t>ja</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de-AT">
                          <a:solidFill>
                            <a:srgbClr val="3366FF"/>
                          </a:solidFill>
                          <a:latin typeface="Arial" panose="020B0604020202020204" pitchFamily="34" charset="0"/>
                          <a:cs typeface="Arial" panose="020B0604020202020204" pitchFamily="34" charset="0"/>
                        </a:rPr>
                        <a:t>250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840679">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de-AT">
                        <a:solidFill>
                          <a:srgbClr val="464B71"/>
                        </a:solidFill>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de-AT">
                          <a:solidFill>
                            <a:srgbClr val="464B71"/>
                          </a:solidFill>
                          <a:latin typeface="Arial" panose="020B0604020202020204" pitchFamily="34" charset="0"/>
                          <a:cs typeface="Arial" panose="020B0604020202020204" pitchFamily="34" charset="0"/>
                        </a:rPr>
                        <a:t>nein</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de-AT">
                          <a:solidFill>
                            <a:srgbClr val="3366FF"/>
                          </a:solidFill>
                          <a:latin typeface="Arial" panose="020B0604020202020204" pitchFamily="34" charset="0"/>
                          <a:cs typeface="Arial" panose="020B0604020202020204" pitchFamily="34" charset="0"/>
                        </a:rPr>
                        <a:t>250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84067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de-AT">
                        <a:solidFill>
                          <a:srgbClr val="464B71"/>
                        </a:solidFill>
                        <a:latin typeface="Arial" panose="020B0604020202020204" pitchFamily="34" charset="0"/>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de-AT">
                        <a:solidFill>
                          <a:srgbClr val="464B71"/>
                        </a:solidFill>
                        <a:latin typeface="Arial" panose="020B0604020202020204" pitchFamily="34" charset="0"/>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de-AT" b="1" dirty="0">
                          <a:solidFill>
                            <a:srgbClr val="464B71"/>
                          </a:solidFill>
                          <a:latin typeface="Arial" panose="020B0604020202020204" pitchFamily="34" charset="0"/>
                          <a:cs typeface="Arial" panose="020B0604020202020204" pitchFamily="34" charset="0"/>
                        </a:rPr>
                        <a:t>1.000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bl>
          </a:graphicData>
        </a:graphic>
      </p:graphicFrame>
      <p:sp>
        <p:nvSpPr>
          <p:cNvPr id="1240" name="Ellipse 1239"/>
          <p:cNvSpPr/>
          <p:nvPr/>
        </p:nvSpPr>
        <p:spPr bwMode="auto">
          <a:xfrm>
            <a:off x="7739477" y="5161615"/>
            <a:ext cx="956096" cy="999958"/>
          </a:xfrm>
          <a:prstGeom prst="ellipse">
            <a:avLst/>
          </a:prstGeom>
          <a:solidFill>
            <a:schemeClr val="bg1"/>
          </a:solidFill>
          <a:ln w="19050" cap="flat" cmpd="sng" algn="ctr">
            <a:noFill/>
            <a:prstDash val="solid"/>
            <a:round/>
            <a:headEnd type="none" w="med" len="med"/>
            <a:tailEnd type="none" w="med" len="med"/>
          </a:ln>
          <a:effectLst>
            <a:outerShdw blurRad="76200" dir="18900000" sy="23000" kx="-1200000" algn="bl" rotWithShape="0">
              <a:prstClr val="black">
                <a:alpha val="20000"/>
              </a:prstClr>
            </a:outerShdw>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grpSp>
        <p:nvGrpSpPr>
          <p:cNvPr id="1236" name="Gruppieren 1235"/>
          <p:cNvGrpSpPr/>
          <p:nvPr/>
        </p:nvGrpSpPr>
        <p:grpSpPr>
          <a:xfrm>
            <a:off x="7733046" y="5026760"/>
            <a:ext cx="977199" cy="1138384"/>
            <a:chOff x="5851357" y="1523980"/>
            <a:chExt cx="1451062" cy="1616262"/>
          </a:xfrm>
        </p:grpSpPr>
        <p:sp>
          <p:nvSpPr>
            <p:cNvPr id="1237" name="Ellipse 1236"/>
            <p:cNvSpPr/>
            <p:nvPr/>
          </p:nvSpPr>
          <p:spPr bwMode="auto">
            <a:xfrm>
              <a:off x="5851358" y="1720515"/>
              <a:ext cx="1419726" cy="1419727"/>
            </a:xfrm>
            <a:prstGeom prst="ellipse">
              <a:avLst/>
            </a:prstGeom>
            <a:solidFill>
              <a:schemeClr val="bg1">
                <a:lumMod val="95000"/>
              </a:schemeClr>
            </a:solidFill>
            <a:ln w="19050" cap="flat" cmpd="sng" algn="ctr">
              <a:noFill/>
              <a:prstDash val="solid"/>
              <a:round/>
              <a:headEnd type="none" w="med" len="med"/>
              <a:tailEnd type="none" w="med" len="med"/>
            </a:ln>
            <a:effectLst/>
            <a:scene3d>
              <a:camera prst="orthographicFront"/>
              <a:lightRig rig="threePt" dir="t"/>
            </a:scene3d>
            <a:sp3d prstMaterial="clear">
              <a:bevelT w="635000" h="635000"/>
            </a:sp3d>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1238" name="Ellipse 1237"/>
            <p:cNvSpPr>
              <a:spLocks noChangeAspect="1"/>
            </p:cNvSpPr>
            <p:nvPr/>
          </p:nvSpPr>
          <p:spPr bwMode="auto">
            <a:xfrm>
              <a:off x="5851357" y="1523980"/>
              <a:ext cx="1451062" cy="1593056"/>
            </a:xfrm>
            <a:prstGeom prst="ellipse">
              <a:avLst/>
            </a:prstGeom>
            <a:noFill/>
            <a:ln w="1905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0000" tIns="43200" rIns="90000" bIns="43200" numCol="1" rtlCol="0" anchor="ctr" anchorCtr="1" compatLnSpc="1">
              <a:prstTxWarp prst="textChevron">
                <a:avLst/>
              </a:prstTxWarp>
              <a:noAutofit/>
              <a:scene3d>
                <a:camera prst="orthographicFront"/>
                <a:lightRig rig="harsh" dir="t"/>
              </a:scene3d>
              <a:sp3d extrusionH="57150" prstMaterial="matte">
                <a:bevelT w="63500" h="12700" prst="coolSlant"/>
                <a:contourClr>
                  <a:schemeClr val="bg1">
                    <a:lumMod val="65000"/>
                  </a:schemeClr>
                </a:contourClr>
              </a:sp3d>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1400" b="1" i="0" u="none" strike="noStrike" kern="1200" cap="none" spc="0" normalizeH="0" baseline="0" noProof="0">
                  <a:ln>
                    <a:noFill/>
                  </a:ln>
                  <a:solidFill>
                    <a:srgbClr val="FFFFFF"/>
                  </a:solidFill>
                  <a:effectLst/>
                  <a:uLnTx/>
                  <a:uFillTx/>
                  <a:latin typeface="Arial"/>
                  <a:ea typeface="+mn-ea"/>
                  <a:cs typeface="+mn-cs"/>
                </a:rPr>
                <a:t>Snow</a:t>
              </a:r>
            </a:p>
          </p:txBody>
        </p:sp>
      </p:grpSp>
      <p:grpSp>
        <p:nvGrpSpPr>
          <p:cNvPr id="1154" name="Gruppieren 1153"/>
          <p:cNvGrpSpPr/>
          <p:nvPr/>
        </p:nvGrpSpPr>
        <p:grpSpPr>
          <a:xfrm>
            <a:off x="7511431" y="1234036"/>
            <a:ext cx="1676914" cy="3728309"/>
            <a:chOff x="-425986" y="1487732"/>
            <a:chExt cx="218112" cy="568507"/>
          </a:xfrm>
          <a:solidFill>
            <a:schemeClr val="bg2">
              <a:lumMod val="20000"/>
              <a:lumOff val="80000"/>
            </a:schemeClr>
          </a:solidFill>
          <a:effectLst>
            <a:outerShdw blurRad="76200" dir="13500000" sy="23000" kx="1200000" algn="br" rotWithShape="0">
              <a:prstClr val="black">
                <a:alpha val="20000"/>
              </a:prstClr>
            </a:outerShdw>
          </a:effectLst>
          <a:scene3d>
            <a:camera prst="isometricOffAxis1Left">
              <a:rot lat="0" lon="2100000" rev="0"/>
            </a:camera>
            <a:lightRig rig="threePt" dir="t"/>
          </a:scene3d>
        </p:grpSpPr>
        <p:sp>
          <p:nvSpPr>
            <p:cNvPr id="1155" name="Ellipse 1154"/>
            <p:cNvSpPr/>
            <p:nvPr/>
          </p:nvSpPr>
          <p:spPr bwMode="auto">
            <a:xfrm flipH="1">
              <a:off x="-371788" y="1487732"/>
              <a:ext cx="108000" cy="108000"/>
            </a:xfrm>
            <a:prstGeom prst="ellipse">
              <a:avLst/>
            </a:prstGeom>
            <a:grpFill/>
            <a:ln w="28575">
              <a:solidFill>
                <a:srgbClr val="464B71"/>
              </a:solidFill>
              <a:headEnd type="none" w="med" len="med"/>
              <a:tailEnd type="none" w="med" len="med"/>
            </a:ln>
            <a:sp3d contourW="12700" prstMaterial="matte">
              <a:bevelT w="635000" h="127000" prst="coolSlant"/>
              <a:bevelB w="635000" h="127000"/>
              <a:extrusionClr>
                <a:schemeClr val="bg1">
                  <a:lumMod val="95000"/>
                </a:schemeClr>
              </a:extrusionClr>
              <a:contourClr>
                <a:srgbClr val="C1C4D9"/>
              </a:contourClr>
            </a:sp3d>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156" name="Abgerundetes Rechteck 1155"/>
            <p:cNvSpPr/>
            <p:nvPr/>
          </p:nvSpPr>
          <p:spPr bwMode="auto">
            <a:xfrm flipH="1">
              <a:off x="-368947" y="1598873"/>
              <a:ext cx="104035" cy="258674"/>
            </a:xfrm>
            <a:prstGeom prst="roundRect">
              <a:avLst>
                <a:gd name="adj" fmla="val 30598"/>
              </a:avLst>
            </a:prstGeom>
            <a:grpFill/>
            <a:ln w="28575">
              <a:solidFill>
                <a:srgbClr val="464B71"/>
              </a:solidFill>
              <a:headEnd type="none" w="med" len="med"/>
              <a:tailEnd type="none" w="med" len="med"/>
            </a:ln>
            <a:sp3d contourW="12700" prstMaterial="matte">
              <a:bevelT w="635000" h="127000" prst="coolSlant"/>
              <a:bevelB w="635000" h="127000"/>
              <a:extrusionClr>
                <a:schemeClr val="bg1">
                  <a:lumMod val="95000"/>
                </a:schemeClr>
              </a:extrusionClr>
              <a:contourClr>
                <a:srgbClr val="C1C4D9"/>
              </a:contourClr>
            </a:sp3d>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1157" name="Gruppieren 1156"/>
            <p:cNvGrpSpPr/>
            <p:nvPr/>
          </p:nvGrpSpPr>
          <p:grpSpPr>
            <a:xfrm>
              <a:off x="-362694" y="1857588"/>
              <a:ext cx="91529" cy="198651"/>
              <a:chOff x="1249411" y="1900091"/>
              <a:chExt cx="91529" cy="198651"/>
            </a:xfrm>
            <a:grpFill/>
          </p:grpSpPr>
          <p:sp>
            <p:nvSpPr>
              <p:cNvPr id="1160" name="Abgerundetes Rechteck 1159"/>
              <p:cNvSpPr/>
              <p:nvPr/>
            </p:nvSpPr>
            <p:spPr bwMode="auto">
              <a:xfrm flipH="1">
                <a:off x="1304358" y="1900091"/>
                <a:ext cx="36582" cy="198651"/>
              </a:xfrm>
              <a:prstGeom prst="roundRect">
                <a:avLst>
                  <a:gd name="adj" fmla="val 50000"/>
                </a:avLst>
              </a:prstGeom>
              <a:grpFill/>
              <a:ln w="28575">
                <a:solidFill>
                  <a:srgbClr val="464B71"/>
                </a:solidFill>
                <a:headEnd type="none" w="med" len="med"/>
                <a:tailEnd type="none" w="med" len="med"/>
              </a:ln>
              <a:sp3d contourW="12700" prstMaterial="matte">
                <a:bevelT w="635000" h="127000" prst="coolSlant"/>
                <a:bevelB w="635000" h="127000"/>
                <a:extrusionClr>
                  <a:schemeClr val="bg1">
                    <a:lumMod val="95000"/>
                  </a:schemeClr>
                </a:extrusionClr>
                <a:contourClr>
                  <a:srgbClr val="C1C4D9"/>
                </a:contourClr>
              </a:sp3d>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161" name="Abgerundetes Rechteck 1160"/>
              <p:cNvSpPr/>
              <p:nvPr/>
            </p:nvSpPr>
            <p:spPr bwMode="auto">
              <a:xfrm flipH="1">
                <a:off x="1249411" y="1900091"/>
                <a:ext cx="36582" cy="198651"/>
              </a:xfrm>
              <a:prstGeom prst="roundRect">
                <a:avLst>
                  <a:gd name="adj" fmla="val 50000"/>
                </a:avLst>
              </a:prstGeom>
              <a:grpFill/>
              <a:ln w="28575">
                <a:solidFill>
                  <a:srgbClr val="464B71"/>
                </a:solidFill>
                <a:headEnd type="none" w="med" len="med"/>
                <a:tailEnd type="none" w="med" len="med"/>
              </a:ln>
              <a:sp3d contourW="12700" prstMaterial="matte">
                <a:bevelT w="635000" h="127000" prst="coolSlant"/>
                <a:bevelB w="635000" h="127000"/>
                <a:extrusionClr>
                  <a:schemeClr val="bg1">
                    <a:lumMod val="95000"/>
                  </a:schemeClr>
                </a:extrusionClr>
                <a:contourClr>
                  <a:srgbClr val="C1C4D9"/>
                </a:contourClr>
              </a:sp3d>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1158" name="Abgerundetes Rechteck 1157"/>
            <p:cNvSpPr/>
            <p:nvPr/>
          </p:nvSpPr>
          <p:spPr bwMode="auto">
            <a:xfrm rot="20700000">
              <a:off x="-244456" y="1615340"/>
              <a:ext cx="36582" cy="189664"/>
            </a:xfrm>
            <a:prstGeom prst="roundRect">
              <a:avLst>
                <a:gd name="adj" fmla="val 50000"/>
              </a:avLst>
            </a:prstGeom>
            <a:grpFill/>
            <a:ln w="28575">
              <a:solidFill>
                <a:srgbClr val="464B71"/>
              </a:solidFill>
              <a:headEnd type="none" w="med" len="med"/>
              <a:tailEnd type="none" w="med" len="med"/>
            </a:ln>
            <a:sp3d contourW="12700" prstMaterial="matte">
              <a:bevelT w="635000" h="127000" prst="coolSlant"/>
              <a:bevelB w="635000" h="127000"/>
              <a:extrusionClr>
                <a:schemeClr val="bg1">
                  <a:lumMod val="95000"/>
                </a:schemeClr>
              </a:extrusionClr>
              <a:contourClr>
                <a:srgbClr val="C1C4D9"/>
              </a:contourClr>
            </a:sp3d>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159" name="Abgerundetes Rechteck 1158"/>
            <p:cNvSpPr/>
            <p:nvPr/>
          </p:nvSpPr>
          <p:spPr bwMode="auto">
            <a:xfrm rot="900000" flipH="1">
              <a:off x="-425986" y="1615340"/>
              <a:ext cx="36582" cy="189664"/>
            </a:xfrm>
            <a:prstGeom prst="roundRect">
              <a:avLst>
                <a:gd name="adj" fmla="val 50000"/>
              </a:avLst>
            </a:prstGeom>
            <a:grpFill/>
            <a:ln w="28575">
              <a:solidFill>
                <a:srgbClr val="464B71"/>
              </a:solidFill>
              <a:headEnd type="none" w="med" len="med"/>
              <a:tailEnd type="none" w="med" len="med"/>
            </a:ln>
            <a:sp3d contourW="12700" prstMaterial="matte">
              <a:bevelT w="635000" h="127000" prst="coolSlant"/>
              <a:bevelB w="635000" h="127000"/>
              <a:extrusionClr>
                <a:schemeClr val="bg1">
                  <a:lumMod val="95000"/>
                </a:schemeClr>
              </a:extrusionClr>
              <a:contourClr>
                <a:srgbClr val="C1C4D9"/>
              </a:contourClr>
            </a:sp3d>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1139" name="Rectangle 111"/>
          <p:cNvSpPr>
            <a:spLocks noChangeArrowheads="1"/>
          </p:cNvSpPr>
          <p:nvPr/>
        </p:nvSpPr>
        <p:spPr bwMode="auto">
          <a:xfrm>
            <a:off x="501470" y="669065"/>
            <a:ext cx="4340619" cy="318549"/>
          </a:xfrm>
          <a:prstGeom prst="rect">
            <a:avLst/>
          </a:prstGeom>
          <a:noFill/>
          <a:ln w="28575" algn="ctr">
            <a:noFill/>
            <a:miter lim="800000"/>
            <a:headEnd type="none" w="sm" len="sm"/>
            <a:tailEnd type="none" w="sm" len="sm"/>
          </a:ln>
        </p:spPr>
        <p:txBody>
          <a:bodyPr wrap="square" lIns="0" tIns="0" rIns="0" bIns="0" anchor="ctr" anchorCtr="0">
            <a:spAutoFit/>
          </a:bodyPr>
          <a:lstStyle/>
          <a:p>
            <a:pPr marL="0" marR="0" lvl="0" indent="0" algn="l" defTabSz="914400" rtl="0" eaLnBrk="1" fontAlgn="ctr" latinLnBrk="0" hangingPunct="1">
              <a:lnSpc>
                <a:spcPct val="115000"/>
              </a:lnSpc>
              <a:spcBef>
                <a:spcPct val="25000"/>
              </a:spcBef>
              <a:spcAft>
                <a:spcPct val="25000"/>
              </a:spcAft>
              <a:buClr>
                <a:srgbClr val="FF0000"/>
              </a:buClr>
              <a:buSzTx/>
              <a:buFont typeface="Arial" pitchFamily="34" charset="0"/>
              <a:buNone/>
              <a:tabLst>
                <a:tab pos="273050" algn="l"/>
                <a:tab pos="536575" algn="l"/>
              </a:tabLst>
              <a:defRPr/>
            </a:pPr>
            <a:r>
              <a:rPr kumimoji="0" lang="de-DE" sz="1800" b="1" i="0" u="none" strike="noStrike" kern="1200" cap="none" spc="0" normalizeH="0" baseline="0" noProof="0">
                <a:ln>
                  <a:noFill/>
                </a:ln>
                <a:solidFill>
                  <a:srgbClr val="464B71"/>
                </a:solidFill>
                <a:effectLst/>
                <a:uLnTx/>
                <a:uFillTx/>
                <a:latin typeface="Arial"/>
                <a:ea typeface="+mn-ea"/>
                <a:cs typeface="+mn-cs"/>
              </a:rPr>
              <a:t>► </a:t>
            </a:r>
            <a:r>
              <a:rPr kumimoji="0" lang="de-AT" sz="1800" b="1" i="0" u="none" strike="noStrike" kern="1200" cap="none" spc="0" normalizeH="0" baseline="0" noProof="0">
                <a:ln>
                  <a:noFill/>
                </a:ln>
                <a:solidFill>
                  <a:srgbClr val="464B71"/>
                </a:solidFill>
                <a:effectLst/>
                <a:uLnTx/>
                <a:uFillTx/>
                <a:latin typeface="Arial"/>
                <a:ea typeface="+mn-ea"/>
                <a:cs typeface="+mn-cs"/>
              </a:rPr>
              <a:t>Befragte nach Kriterien auswählen</a:t>
            </a:r>
          </a:p>
        </p:txBody>
      </p:sp>
      <p:sp>
        <p:nvSpPr>
          <p:cNvPr id="1140" name="Text Box 186"/>
          <p:cNvSpPr txBox="1">
            <a:spLocks noChangeArrowheads="1"/>
          </p:cNvSpPr>
          <p:nvPr/>
        </p:nvSpPr>
        <p:spPr bwMode="auto">
          <a:xfrm>
            <a:off x="5515826" y="-3323"/>
            <a:ext cx="3398468" cy="463846"/>
          </a:xfrm>
          <a:prstGeom prst="rect">
            <a:avLst/>
          </a:prstGeom>
          <a:noFill/>
          <a:ln w="12700">
            <a:noFill/>
            <a:miter lim="800000"/>
            <a:headEnd/>
            <a:tailEnd/>
          </a:ln>
        </p:spPr>
        <p:txBody>
          <a:bodyPr wrap="none" lIns="126000" tIns="46800" rIns="90000" bIns="46800" anchor="ctr">
            <a:spAutoFit/>
          </a:bodyPr>
          <a:lstStyle/>
          <a:p>
            <a:pPr marL="0" marR="0" lvl="0" indent="0" algn="r" defTabSz="914400" rtl="0" eaLnBrk="1" fontAlgn="base" latinLnBrk="0" hangingPunct="1">
              <a:lnSpc>
                <a:spcPct val="100000"/>
              </a:lnSpc>
              <a:spcBef>
                <a:spcPct val="0"/>
              </a:spcBef>
              <a:spcAft>
                <a:spcPct val="25000"/>
              </a:spcAft>
              <a:buClrTx/>
              <a:buSzTx/>
              <a:buFontTx/>
              <a:buNone/>
              <a:tabLst/>
              <a:defRPr/>
            </a:pPr>
            <a:r>
              <a:rPr kumimoji="0" lang="de-DE" sz="2400" b="1" i="0" u="none" strike="noStrike" kern="1200" cap="none" spc="0" normalizeH="0" baseline="0" noProof="0" dirty="0">
                <a:ln>
                  <a:noFill/>
                </a:ln>
                <a:solidFill>
                  <a:srgbClr val="464B71"/>
                </a:solidFill>
                <a:effectLst/>
                <a:uLnTx/>
                <a:uFillTx/>
                <a:latin typeface="Arial"/>
                <a:ea typeface="+mn-ea"/>
                <a:cs typeface="+mn-cs"/>
              </a:rPr>
              <a:t>Convenience Sample</a:t>
            </a:r>
            <a:endParaRPr kumimoji="0" lang="de-AT" sz="2400" b="1" i="0" u="none" strike="noStrike" kern="1200" cap="none" spc="0" normalizeH="0" baseline="0" noProof="0" dirty="0">
              <a:ln>
                <a:noFill/>
              </a:ln>
              <a:solidFill>
                <a:srgbClr val="464B71"/>
              </a:solidFill>
              <a:effectLst/>
              <a:uLnTx/>
              <a:uFillTx/>
              <a:latin typeface="Arial"/>
              <a:ea typeface="+mn-ea"/>
              <a:cs typeface="+mn-cs"/>
            </a:endParaRPr>
          </a:p>
        </p:txBody>
      </p:sp>
      <p:sp>
        <p:nvSpPr>
          <p:cNvPr id="1141" name="Rectangle 111"/>
          <p:cNvSpPr>
            <a:spLocks noChangeArrowheads="1"/>
          </p:cNvSpPr>
          <p:nvPr/>
        </p:nvSpPr>
        <p:spPr bwMode="auto">
          <a:xfrm>
            <a:off x="6001457" y="669065"/>
            <a:ext cx="3757725" cy="637097"/>
          </a:xfrm>
          <a:prstGeom prst="rect">
            <a:avLst/>
          </a:prstGeom>
          <a:noFill/>
          <a:ln w="28575" algn="ctr">
            <a:noFill/>
            <a:miter lim="800000"/>
            <a:headEnd type="none" w="sm" len="sm"/>
            <a:tailEnd type="none" w="sm" len="sm"/>
          </a:ln>
        </p:spPr>
        <p:txBody>
          <a:bodyPr wrap="square" lIns="0" tIns="0" rIns="0" bIns="0" anchor="ctr" anchorCtr="0">
            <a:spAutoFit/>
          </a:bodyPr>
          <a:lstStyle/>
          <a:p>
            <a:pPr marL="0" marR="0" lvl="0" indent="0" algn="l" defTabSz="914400" rtl="0" eaLnBrk="1" fontAlgn="ctr" latinLnBrk="0" hangingPunct="1">
              <a:lnSpc>
                <a:spcPct val="115000"/>
              </a:lnSpc>
              <a:spcBef>
                <a:spcPct val="25000"/>
              </a:spcBef>
              <a:spcAft>
                <a:spcPct val="25000"/>
              </a:spcAft>
              <a:buClr>
                <a:srgbClr val="FF0000"/>
              </a:buClr>
              <a:buSzTx/>
              <a:buFont typeface="Arial" pitchFamily="34" charset="0"/>
              <a:buNone/>
              <a:tabLst>
                <a:tab pos="273050" algn="l"/>
                <a:tab pos="536575" algn="l"/>
              </a:tabLst>
              <a:defRPr/>
            </a:pPr>
            <a:r>
              <a:rPr kumimoji="0" lang="de-DE" sz="1800" b="1" i="0" u="none" strike="noStrike" kern="1200" cap="none" spc="0" normalizeH="0" baseline="0" noProof="0" dirty="0">
                <a:ln>
                  <a:noFill/>
                </a:ln>
                <a:solidFill>
                  <a:srgbClr val="464B71"/>
                </a:solidFill>
                <a:effectLst/>
                <a:uLnTx/>
                <a:uFillTx/>
                <a:latin typeface="Arial"/>
                <a:ea typeface="+mn-ea"/>
                <a:cs typeface="+mn-cs"/>
              </a:rPr>
              <a:t>► </a:t>
            </a:r>
            <a:r>
              <a:rPr kumimoji="0" lang="de-AT" sz="1800" b="1" i="0" u="none" strike="noStrike" kern="1200" cap="none" spc="0" normalizeH="0" baseline="0" noProof="0" dirty="0">
                <a:ln>
                  <a:noFill/>
                </a:ln>
                <a:solidFill>
                  <a:srgbClr val="464B71"/>
                </a:solidFill>
                <a:effectLst/>
                <a:uLnTx/>
                <a:uFillTx/>
                <a:latin typeface="Arial"/>
                <a:ea typeface="+mn-ea"/>
                <a:cs typeface="+mn-cs"/>
              </a:rPr>
              <a:t>„Irgend jemanden“ </a:t>
            </a:r>
            <a:r>
              <a:rPr kumimoji="0" lang="de-AT" sz="1800" b="0" i="0" u="none" strike="noStrike" kern="1200" cap="none" spc="0" normalizeH="0" baseline="0" noProof="0" dirty="0">
                <a:ln>
                  <a:noFill/>
                </a:ln>
                <a:solidFill>
                  <a:srgbClr val="464B71"/>
                </a:solidFill>
                <a:effectLst/>
                <a:uLnTx/>
                <a:uFillTx/>
                <a:latin typeface="Arial"/>
                <a:ea typeface="+mn-ea"/>
                <a:cs typeface="+mn-cs"/>
              </a:rPr>
              <a:t>befragen </a:t>
            </a:r>
            <a:br>
              <a:rPr kumimoji="0" lang="de-AT" sz="1800" b="0" i="0" u="none" strike="noStrike" kern="1200" cap="none" spc="0" normalizeH="0" baseline="0" noProof="0" dirty="0">
                <a:ln>
                  <a:noFill/>
                </a:ln>
                <a:solidFill>
                  <a:srgbClr val="464B71"/>
                </a:solidFill>
                <a:effectLst/>
                <a:uLnTx/>
                <a:uFillTx/>
                <a:latin typeface="Arial"/>
                <a:ea typeface="+mn-ea"/>
                <a:cs typeface="+mn-cs"/>
              </a:rPr>
            </a:br>
            <a:r>
              <a:rPr kumimoji="0" lang="de-AT" sz="1800" b="0" i="0" u="none" strike="noStrike" kern="1200" cap="none" spc="0" normalizeH="0" baseline="0" noProof="0" dirty="0">
                <a:ln>
                  <a:noFill/>
                </a:ln>
                <a:solidFill>
                  <a:srgbClr val="464B71"/>
                </a:solidFill>
                <a:effectLst/>
                <a:uLnTx/>
                <a:uFillTx/>
                <a:latin typeface="Arial"/>
                <a:ea typeface="+mn-ea"/>
                <a:cs typeface="+mn-cs"/>
              </a:rPr>
              <a:t>	bzw. „suchen“</a:t>
            </a:r>
          </a:p>
        </p:txBody>
      </p:sp>
      <p:sp>
        <p:nvSpPr>
          <p:cNvPr id="1142" name="Abgerundetes Rechteck 1141"/>
          <p:cNvSpPr/>
          <p:nvPr/>
        </p:nvSpPr>
        <p:spPr bwMode="auto">
          <a:xfrm rot="20700000">
            <a:off x="6386902" y="3305737"/>
            <a:ext cx="239907" cy="1243830"/>
          </a:xfrm>
          <a:prstGeom prst="roundRect">
            <a:avLst>
              <a:gd name="adj" fmla="val 50000"/>
            </a:avLst>
          </a:prstGeom>
          <a:solidFill>
            <a:srgbClr val="BEBEBE"/>
          </a:solidFill>
          <a:ln w="9525">
            <a:solidFill>
              <a:schemeClr val="tx1"/>
            </a:solidFill>
            <a:headEnd type="none" w="med" len="med"/>
            <a:tailEnd type="none" w="med" len="med"/>
          </a:ln>
          <a:scene3d>
            <a:camera prst="orthographicFront">
              <a:rot lat="3566830" lon="10138463" rev="6262876"/>
            </a:camera>
            <a:lightRig rig="threePt" dir="t"/>
          </a:scene3d>
          <a:sp3d contourW="12700" prstMaterial="matte">
            <a:bevelT w="635000" h="127000" prst="coolSlant"/>
            <a:bevelB w="635000" h="127000"/>
            <a:extrusionClr>
              <a:schemeClr val="bg1">
                <a:lumMod val="95000"/>
              </a:schemeClr>
            </a:extrusionClr>
            <a:contourClr>
              <a:srgbClr val="C1C4D9"/>
            </a:contourClr>
          </a:sp3d>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1143" name="Gruppieren 1142"/>
          <p:cNvGrpSpPr/>
          <p:nvPr/>
        </p:nvGrpSpPr>
        <p:grpSpPr>
          <a:xfrm>
            <a:off x="7115229" y="2971372"/>
            <a:ext cx="929640" cy="1676400"/>
            <a:chOff x="2889340" y="2525249"/>
            <a:chExt cx="929640" cy="1676400"/>
          </a:xfrm>
          <a:effectLst>
            <a:outerShdw blurRad="76200" dir="18900000" sy="23000" kx="-1200000" algn="bl" rotWithShape="0">
              <a:prstClr val="black">
                <a:alpha val="20000"/>
              </a:prstClr>
            </a:outerShdw>
          </a:effectLst>
          <a:scene3d>
            <a:camera prst="perspectiveHeroicExtremeLeftFacing"/>
            <a:lightRig rig="threePt" dir="t"/>
          </a:scene3d>
        </p:grpSpPr>
        <p:sp>
          <p:nvSpPr>
            <p:cNvPr id="1144" name="Rechteck 1143"/>
            <p:cNvSpPr/>
            <p:nvPr/>
          </p:nvSpPr>
          <p:spPr bwMode="auto">
            <a:xfrm>
              <a:off x="2889340" y="2570969"/>
              <a:ext cx="929640" cy="1630680"/>
            </a:xfrm>
            <a:prstGeom prst="rect">
              <a:avLst/>
            </a:prstGeom>
            <a:solidFill>
              <a:schemeClr val="bg1"/>
            </a:solidFill>
            <a:ln w="28575" cap="flat" cmpd="sng" algn="ctr">
              <a:solidFill>
                <a:srgbClr val="464B71"/>
              </a:solid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1145" name="Rechteck 1144"/>
            <p:cNvSpPr/>
            <p:nvPr/>
          </p:nvSpPr>
          <p:spPr bwMode="auto">
            <a:xfrm>
              <a:off x="2962193" y="2750351"/>
              <a:ext cx="783935" cy="1375098"/>
            </a:xfrm>
            <a:prstGeom prst="rect">
              <a:avLst/>
            </a:prstGeom>
            <a:noFill/>
            <a:ln w="28575" cap="flat" cmpd="sng" algn="ctr">
              <a:solidFill>
                <a:srgbClr val="464B71"/>
              </a:solid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1146" name="Abgerundetes Rechteck 1145"/>
            <p:cNvSpPr/>
            <p:nvPr/>
          </p:nvSpPr>
          <p:spPr bwMode="auto">
            <a:xfrm>
              <a:off x="3184875" y="2525249"/>
              <a:ext cx="338570" cy="265814"/>
            </a:xfrm>
            <a:prstGeom prst="roundRect">
              <a:avLst>
                <a:gd name="adj" fmla="val 23547"/>
              </a:avLst>
            </a:prstGeom>
            <a:solidFill>
              <a:schemeClr val="bg1"/>
            </a:solidFill>
            <a:ln w="57150" cap="flat" cmpd="sng" algn="ctr">
              <a:solidFill>
                <a:srgbClr val="464B71"/>
              </a:solid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1147" name="Textfeld 1146"/>
            <p:cNvSpPr txBox="1"/>
            <p:nvPr/>
          </p:nvSpPr>
          <p:spPr bwMode="auto">
            <a:xfrm>
              <a:off x="2921694" y="3484781"/>
              <a:ext cx="369001" cy="424732"/>
            </a:xfrm>
            <a:prstGeom prst="rect">
              <a:avLst/>
            </a:prstGeom>
            <a:noFill/>
            <a:ln w="9525" algn="ctr">
              <a:noFill/>
              <a:miter lim="800000"/>
              <a:headEnd/>
              <a:tailEnd/>
            </a:ln>
            <a:effectLst/>
          </p:spPr>
          <p:txBody>
            <a:bodyPr wrap="square" rtlCol="0" anchor="ctr">
              <a:spAutoFit/>
            </a:bodyPr>
            <a:lstStyle/>
            <a:p>
              <a:pPr marL="0" marR="0" lvl="0" indent="0" algn="l" defTabSz="914400" rtl="0" eaLnBrk="0" fontAlgn="base" latinLnBrk="0" hangingPunct="0">
                <a:lnSpc>
                  <a:spcPct val="120000"/>
                </a:lnSpc>
                <a:spcBef>
                  <a:spcPts val="600"/>
                </a:spcBef>
                <a:spcAft>
                  <a:spcPts val="600"/>
                </a:spcAft>
                <a:buClr>
                  <a:srgbClr val="FF0000"/>
                </a:buClr>
                <a:buSzTx/>
                <a:buFont typeface="Arial" pitchFamily="34" charset="0"/>
                <a:buNone/>
                <a:tabLst>
                  <a:tab pos="273050" algn="l"/>
                  <a:tab pos="534988" algn="l"/>
                </a:tabLst>
                <a:defRPr/>
              </a:pPr>
              <a:r>
                <a:rPr kumimoji="0" lang="de-AT" sz="1800" b="1" i="0" u="none" strike="noStrike" kern="0" cap="none" spc="0" normalizeH="0" baseline="0" noProof="0">
                  <a:ln>
                    <a:noFill/>
                  </a:ln>
                  <a:solidFill>
                    <a:srgbClr val="464B71"/>
                  </a:solidFill>
                  <a:effectLst/>
                  <a:uLnTx/>
                  <a:uFillTx/>
                  <a:latin typeface="Arial"/>
                  <a:ea typeface="+mn-ea"/>
                  <a:cs typeface="+mn-cs"/>
                  <a:sym typeface="Wingdings" panose="05000000000000000000" pitchFamily="2" charset="2"/>
                </a:rPr>
                <a:t></a:t>
              </a:r>
              <a:endParaRPr kumimoji="0" lang="de-AT" sz="1800" b="1" i="0" u="none" strike="noStrike" kern="0" cap="none" spc="0" normalizeH="0" baseline="0" noProof="0">
                <a:ln>
                  <a:noFill/>
                </a:ln>
                <a:solidFill>
                  <a:srgbClr val="464B71"/>
                </a:solidFill>
                <a:effectLst/>
                <a:uLnTx/>
                <a:uFillTx/>
                <a:latin typeface="Arial"/>
                <a:ea typeface="+mn-ea"/>
                <a:cs typeface="+mn-cs"/>
              </a:endParaRPr>
            </a:p>
          </p:txBody>
        </p:sp>
        <p:sp>
          <p:nvSpPr>
            <p:cNvPr id="1148" name="Textfeld 1147"/>
            <p:cNvSpPr txBox="1"/>
            <p:nvPr/>
          </p:nvSpPr>
          <p:spPr bwMode="auto">
            <a:xfrm>
              <a:off x="2921694" y="3720006"/>
              <a:ext cx="429926" cy="394275"/>
            </a:xfrm>
            <a:prstGeom prst="rect">
              <a:avLst/>
            </a:prstGeom>
            <a:noFill/>
            <a:ln w="9525" algn="ctr">
              <a:noFill/>
              <a:miter lim="800000"/>
              <a:headEnd/>
              <a:tailEnd/>
            </a:ln>
            <a:effectLst/>
          </p:spPr>
          <p:txBody>
            <a:bodyPr wrap="none" rtlCol="0" anchor="ctr">
              <a:spAutoFit/>
            </a:bodyPr>
            <a:lstStyle/>
            <a:p>
              <a:pPr marL="0" marR="0" lvl="0" indent="0" algn="l" defTabSz="914400" rtl="0" eaLnBrk="0" fontAlgn="base" latinLnBrk="0" hangingPunct="0">
                <a:lnSpc>
                  <a:spcPct val="120000"/>
                </a:lnSpc>
                <a:spcBef>
                  <a:spcPts val="600"/>
                </a:spcBef>
                <a:spcAft>
                  <a:spcPts val="600"/>
                </a:spcAft>
                <a:buClr>
                  <a:srgbClr val="FF0000"/>
                </a:buClr>
                <a:buSzTx/>
                <a:buFont typeface="Arial" pitchFamily="34" charset="0"/>
                <a:buNone/>
                <a:tabLst>
                  <a:tab pos="273050" algn="l"/>
                  <a:tab pos="534988" algn="l"/>
                </a:tabLst>
                <a:defRPr/>
              </a:pPr>
              <a:r>
                <a:rPr kumimoji="0" lang="de-AT" sz="1800" b="1" i="0" u="none" strike="noStrike" kern="0" cap="none" spc="0" normalizeH="0" baseline="0" noProof="0">
                  <a:ln>
                    <a:noFill/>
                  </a:ln>
                  <a:solidFill>
                    <a:srgbClr val="464B71"/>
                  </a:solidFill>
                  <a:effectLst/>
                  <a:uLnTx/>
                  <a:uFillTx/>
                  <a:latin typeface="Arial"/>
                  <a:ea typeface="+mn-ea"/>
                  <a:cs typeface="+mn-cs"/>
                  <a:sym typeface="Wingdings" panose="05000000000000000000" pitchFamily="2" charset="2"/>
                </a:rPr>
                <a:t></a:t>
              </a:r>
              <a:endParaRPr kumimoji="0" lang="de-AT" sz="1800" b="1" i="0" u="none" strike="noStrike" kern="0" cap="none" spc="0" normalizeH="0" baseline="0" noProof="0">
                <a:ln>
                  <a:noFill/>
                </a:ln>
                <a:solidFill>
                  <a:srgbClr val="464B71"/>
                </a:solidFill>
                <a:effectLst/>
                <a:uLnTx/>
                <a:uFillTx/>
                <a:latin typeface="Arial"/>
                <a:ea typeface="+mn-ea"/>
                <a:cs typeface="+mn-cs"/>
              </a:endParaRPr>
            </a:p>
          </p:txBody>
        </p:sp>
        <p:cxnSp>
          <p:nvCxnSpPr>
            <p:cNvPr id="1149" name="Gerader Verbinder 1148"/>
            <p:cNvCxnSpPr/>
            <p:nvPr/>
          </p:nvCxnSpPr>
          <p:spPr bwMode="auto">
            <a:xfrm>
              <a:off x="3293444" y="3758106"/>
              <a:ext cx="380756" cy="0"/>
            </a:xfrm>
            <a:prstGeom prst="line">
              <a:avLst/>
            </a:prstGeom>
            <a:noFill/>
            <a:ln w="28575" cap="flat" cmpd="sng" algn="ctr">
              <a:solidFill>
                <a:srgbClr val="464B71"/>
              </a:solidFill>
              <a:prstDash val="solid"/>
              <a:round/>
              <a:headEnd type="none" w="med" len="med"/>
              <a:tailEnd type="none" w="med" len="med"/>
            </a:ln>
            <a:effectLst/>
          </p:spPr>
        </p:cxnSp>
        <p:cxnSp>
          <p:nvCxnSpPr>
            <p:cNvPr id="1150" name="Gerader Verbinder 1149"/>
            <p:cNvCxnSpPr/>
            <p:nvPr/>
          </p:nvCxnSpPr>
          <p:spPr bwMode="auto">
            <a:xfrm>
              <a:off x="3293444" y="3979086"/>
              <a:ext cx="380756" cy="0"/>
            </a:xfrm>
            <a:prstGeom prst="line">
              <a:avLst/>
            </a:prstGeom>
            <a:noFill/>
            <a:ln w="28575" cap="flat" cmpd="sng" algn="ctr">
              <a:solidFill>
                <a:srgbClr val="464B71"/>
              </a:solidFill>
              <a:prstDash val="solid"/>
              <a:round/>
              <a:headEnd type="none" w="med" len="med"/>
              <a:tailEnd type="none" w="med" len="med"/>
            </a:ln>
            <a:effectLst/>
          </p:spPr>
        </p:cxnSp>
        <p:cxnSp>
          <p:nvCxnSpPr>
            <p:cNvPr id="1151" name="Gerader Verbinder 1150"/>
            <p:cNvCxnSpPr/>
            <p:nvPr/>
          </p:nvCxnSpPr>
          <p:spPr bwMode="auto">
            <a:xfrm>
              <a:off x="3036529" y="3491407"/>
              <a:ext cx="637671" cy="0"/>
            </a:xfrm>
            <a:prstGeom prst="line">
              <a:avLst/>
            </a:prstGeom>
            <a:noFill/>
            <a:ln w="28575" cap="flat" cmpd="sng" algn="ctr">
              <a:solidFill>
                <a:srgbClr val="464B71"/>
              </a:solidFill>
              <a:prstDash val="solid"/>
              <a:round/>
              <a:headEnd type="none" w="med" len="med"/>
              <a:tailEnd type="none" w="med" len="med"/>
            </a:ln>
            <a:effectLst/>
          </p:spPr>
        </p:cxnSp>
        <p:cxnSp>
          <p:nvCxnSpPr>
            <p:cNvPr id="1152" name="Gerader Verbinder 1151"/>
            <p:cNvCxnSpPr/>
            <p:nvPr/>
          </p:nvCxnSpPr>
          <p:spPr bwMode="auto">
            <a:xfrm>
              <a:off x="3036529" y="3257092"/>
              <a:ext cx="637671" cy="0"/>
            </a:xfrm>
            <a:prstGeom prst="line">
              <a:avLst/>
            </a:prstGeom>
            <a:noFill/>
            <a:ln w="28575" cap="flat" cmpd="sng" algn="ctr">
              <a:solidFill>
                <a:srgbClr val="464B71"/>
              </a:solidFill>
              <a:prstDash val="solid"/>
              <a:round/>
              <a:headEnd type="none" w="med" len="med"/>
              <a:tailEnd type="none" w="med" len="med"/>
            </a:ln>
            <a:effectLst/>
          </p:spPr>
        </p:cxnSp>
        <p:cxnSp>
          <p:nvCxnSpPr>
            <p:cNvPr id="1153" name="Gerader Verbinder 1152"/>
            <p:cNvCxnSpPr/>
            <p:nvPr/>
          </p:nvCxnSpPr>
          <p:spPr bwMode="auto">
            <a:xfrm>
              <a:off x="3036529" y="3022777"/>
              <a:ext cx="637671" cy="0"/>
            </a:xfrm>
            <a:prstGeom prst="line">
              <a:avLst/>
            </a:prstGeom>
            <a:noFill/>
            <a:ln w="28575" cap="flat" cmpd="sng" algn="ctr">
              <a:solidFill>
                <a:srgbClr val="464B71"/>
              </a:solidFill>
              <a:prstDash val="solid"/>
              <a:round/>
              <a:headEnd type="none" w="med" len="med"/>
              <a:tailEnd type="none" w="med" len="med"/>
            </a:ln>
            <a:effectLst/>
          </p:spPr>
        </p:cxnSp>
      </p:grpSp>
      <p:sp>
        <p:nvSpPr>
          <p:cNvPr id="1162" name="Abgerundetes Rechteck 1161"/>
          <p:cNvSpPr/>
          <p:nvPr/>
        </p:nvSpPr>
        <p:spPr bwMode="auto">
          <a:xfrm rot="20700000">
            <a:off x="7502400" y="3280853"/>
            <a:ext cx="239907" cy="1243830"/>
          </a:xfrm>
          <a:prstGeom prst="roundRect">
            <a:avLst>
              <a:gd name="adj" fmla="val 50000"/>
            </a:avLst>
          </a:prstGeom>
          <a:solidFill>
            <a:srgbClr val="BEBEBE"/>
          </a:solidFill>
          <a:ln w="9525">
            <a:solidFill>
              <a:schemeClr val="tx1"/>
            </a:solidFill>
            <a:headEnd type="none" w="med" len="med"/>
            <a:tailEnd type="none" w="med" len="med"/>
          </a:ln>
          <a:scene3d>
            <a:camera prst="orthographicFront">
              <a:rot lat="3566830" lon="10138463" rev="6262876"/>
            </a:camera>
            <a:lightRig rig="threePt" dir="t"/>
          </a:scene3d>
          <a:sp3d contourW="12700" prstMaterial="matte">
            <a:bevelT w="635000" h="127000" prst="coolSlant"/>
            <a:bevelB w="635000" h="127000"/>
            <a:extrusionClr>
              <a:schemeClr val="bg1">
                <a:lumMod val="95000"/>
              </a:schemeClr>
            </a:extrusionClr>
            <a:contourClr>
              <a:srgbClr val="C1C4D9"/>
            </a:contourClr>
          </a:sp3d>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163" name="Ellipse 1162"/>
          <p:cNvSpPr/>
          <p:nvPr/>
        </p:nvSpPr>
        <p:spPr bwMode="auto">
          <a:xfrm flipH="1">
            <a:off x="6536210" y="2588978"/>
            <a:ext cx="708272" cy="708272"/>
          </a:xfrm>
          <a:prstGeom prst="ellipse">
            <a:avLst/>
          </a:prstGeom>
          <a:solidFill>
            <a:srgbClr val="BEBEBE"/>
          </a:solidFill>
          <a:ln w="9525">
            <a:solidFill>
              <a:schemeClr val="tx1"/>
            </a:solidFill>
            <a:headEnd type="none" w="med" len="med"/>
            <a:tailEnd type="none" w="med" len="med"/>
          </a:ln>
          <a:scene3d>
            <a:camera prst="orthographicFront">
              <a:rot lat="0" lon="1199974" rev="0"/>
            </a:camera>
            <a:lightRig rig="threePt" dir="t"/>
          </a:scene3d>
          <a:sp3d contourW="12700" prstMaterial="matte">
            <a:bevelT w="635000" h="127000" prst="coolSlant"/>
            <a:bevelB w="635000" h="127000"/>
            <a:extrusionClr>
              <a:schemeClr val="bg1">
                <a:lumMod val="95000"/>
              </a:schemeClr>
            </a:extrusionClr>
            <a:contourClr>
              <a:srgbClr val="C1C4D9"/>
            </a:contourClr>
          </a:sp3d>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164" name="Abgerundetes Rechteck 1163"/>
          <p:cNvSpPr/>
          <p:nvPr/>
        </p:nvSpPr>
        <p:spPr bwMode="auto">
          <a:xfrm flipH="1">
            <a:off x="6554842" y="3317849"/>
            <a:ext cx="682269" cy="1696402"/>
          </a:xfrm>
          <a:prstGeom prst="roundRect">
            <a:avLst>
              <a:gd name="adj" fmla="val 30598"/>
            </a:avLst>
          </a:prstGeom>
          <a:solidFill>
            <a:srgbClr val="BEBEBE"/>
          </a:solidFill>
          <a:ln w="9525">
            <a:solidFill>
              <a:schemeClr val="tx1"/>
            </a:solidFill>
            <a:headEnd type="none" w="med" len="med"/>
            <a:tailEnd type="none" w="med" len="med"/>
          </a:ln>
          <a:effectLst>
            <a:outerShdw blurRad="76200" dir="18900000" sy="23000" kx="-1200000" algn="bl" rotWithShape="0">
              <a:prstClr val="black">
                <a:alpha val="20000"/>
              </a:prstClr>
            </a:outerShdw>
          </a:effectLst>
          <a:scene3d>
            <a:camera prst="orthographicFront">
              <a:rot lat="0" lon="1199974" rev="0"/>
            </a:camera>
            <a:lightRig rig="threePt" dir="t"/>
          </a:scene3d>
          <a:sp3d contourW="12700" prstMaterial="matte">
            <a:bevelT w="635000" h="127000" prst="coolSlant"/>
            <a:bevelB w="635000" h="127000"/>
            <a:extrusionClr>
              <a:schemeClr val="bg1">
                <a:lumMod val="95000"/>
              </a:schemeClr>
            </a:extrusionClr>
            <a:contourClr>
              <a:srgbClr val="C1C4D9"/>
            </a:contourClr>
          </a:sp3d>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1165" name="Gruppieren 1164"/>
          <p:cNvGrpSpPr/>
          <p:nvPr/>
        </p:nvGrpSpPr>
        <p:grpSpPr>
          <a:xfrm>
            <a:off x="6595849" y="5014520"/>
            <a:ext cx="600254" cy="1302767"/>
            <a:chOff x="1249411" y="1900091"/>
            <a:chExt cx="91529" cy="198651"/>
          </a:xfrm>
          <a:solidFill>
            <a:srgbClr val="BEBEBE"/>
          </a:solidFill>
          <a:effectLst/>
          <a:scene3d>
            <a:camera prst="orthographicFront">
              <a:rot lat="0" lon="1199974" rev="0"/>
            </a:camera>
            <a:lightRig rig="threePt" dir="t"/>
          </a:scene3d>
        </p:grpSpPr>
        <p:sp>
          <p:nvSpPr>
            <p:cNvPr id="1166" name="Abgerundetes Rechteck 1165"/>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a:sp3d contourW="12700" prstMaterial="matte">
              <a:bevelT w="635000" h="127000" prst="coolSlant"/>
              <a:bevelB w="635000" h="127000"/>
              <a:extrusionClr>
                <a:schemeClr val="bg1">
                  <a:lumMod val="95000"/>
                </a:schemeClr>
              </a:extrusionClr>
              <a:contourClr>
                <a:srgbClr val="C1C4D9"/>
              </a:contourClr>
            </a:sp3d>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167" name="Abgerundetes Rechteck 1166"/>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a:sp3d contourW="12700" prstMaterial="matte">
              <a:bevelT w="635000" h="127000" prst="coolSlant"/>
              <a:bevelB w="635000" h="127000"/>
              <a:extrusionClr>
                <a:schemeClr val="bg1">
                  <a:lumMod val="95000"/>
                </a:schemeClr>
              </a:extrusionClr>
              <a:contourClr>
                <a:srgbClr val="C1C4D9"/>
              </a:contourClr>
            </a:sp3d>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1168" name="Abgerundetes Rechteck 1167"/>
          <p:cNvSpPr/>
          <p:nvPr/>
        </p:nvSpPr>
        <p:spPr bwMode="auto">
          <a:xfrm rot="20700000">
            <a:off x="7293289" y="3436105"/>
            <a:ext cx="239907" cy="641289"/>
          </a:xfrm>
          <a:prstGeom prst="roundRect">
            <a:avLst>
              <a:gd name="adj" fmla="val 50000"/>
            </a:avLst>
          </a:prstGeom>
          <a:solidFill>
            <a:srgbClr val="BEBEBE"/>
          </a:solidFill>
          <a:ln w="9525">
            <a:solidFill>
              <a:schemeClr val="tx1"/>
            </a:solidFill>
            <a:headEnd type="none" w="med" len="med"/>
            <a:tailEnd type="none" w="med" len="med"/>
          </a:ln>
          <a:scene3d>
            <a:camera prst="orthographicFront">
              <a:rot lat="0" lon="1199974" rev="0"/>
            </a:camera>
            <a:lightRig rig="threePt" dir="t"/>
          </a:scene3d>
          <a:sp3d contourW="12700" prstMaterial="matte">
            <a:bevelT w="635000" h="127000" prst="coolSlant"/>
            <a:bevelB w="635000" h="127000"/>
            <a:extrusionClr>
              <a:schemeClr val="bg1">
                <a:lumMod val="95000"/>
              </a:schemeClr>
            </a:extrusionClr>
            <a:contourClr>
              <a:srgbClr val="C1C4D9"/>
            </a:contourClr>
          </a:sp3d>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169" name="Abgerundetes Rechteck 1168"/>
          <p:cNvSpPr/>
          <p:nvPr/>
        </p:nvSpPr>
        <p:spPr bwMode="auto">
          <a:xfrm rot="900000" flipH="1">
            <a:off x="6270886" y="3436098"/>
            <a:ext cx="239907" cy="641719"/>
          </a:xfrm>
          <a:prstGeom prst="roundRect">
            <a:avLst>
              <a:gd name="adj" fmla="val 50000"/>
            </a:avLst>
          </a:prstGeom>
          <a:solidFill>
            <a:srgbClr val="BEBEBE"/>
          </a:solidFill>
          <a:ln w="9525">
            <a:solidFill>
              <a:schemeClr val="tx1"/>
            </a:solidFill>
            <a:headEnd type="none" w="med" len="med"/>
            <a:tailEnd type="none" w="med" len="med"/>
          </a:ln>
          <a:effectLst>
            <a:outerShdw blurRad="76200" sx="61000" sy="61000" kx="-1200000" algn="bl" rotWithShape="0">
              <a:prstClr val="black">
                <a:alpha val="0"/>
              </a:prstClr>
            </a:outerShdw>
          </a:effectLst>
          <a:scene3d>
            <a:camera prst="orthographicFront">
              <a:rot lat="0" lon="1199974" rev="0"/>
            </a:camera>
            <a:lightRig rig="threePt" dir="t"/>
          </a:scene3d>
          <a:sp3d contourW="12700" prstMaterial="matte">
            <a:bevelT w="635000" h="127000" prst="coolSlant"/>
            <a:bevelB w="635000" h="127000"/>
            <a:extrusionClr>
              <a:schemeClr val="bg1">
                <a:lumMod val="95000"/>
              </a:schemeClr>
            </a:extrusionClr>
            <a:contourClr>
              <a:srgbClr val="C1C4D9"/>
            </a:contourClr>
          </a:sp3d>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70" name="Rectangle 111"/>
          <p:cNvSpPr>
            <a:spLocks noChangeArrowheads="1"/>
          </p:cNvSpPr>
          <p:nvPr/>
        </p:nvSpPr>
        <p:spPr bwMode="auto">
          <a:xfrm>
            <a:off x="564559" y="5457559"/>
            <a:ext cx="2954146" cy="775597"/>
          </a:xfrm>
          <a:prstGeom prst="rect">
            <a:avLst/>
          </a:prstGeom>
          <a:noFill/>
          <a:ln w="28575" algn="ctr">
            <a:noFill/>
            <a:miter lim="800000"/>
            <a:headEnd type="none" w="sm" len="sm"/>
            <a:tailEnd type="none" w="sm" len="sm"/>
          </a:ln>
        </p:spPr>
        <p:txBody>
          <a:bodyPr wrap="square" lIns="0" tIns="0" rIns="0" bIns="0" anchor="ctr" anchorCtr="0">
            <a:spAutoFit/>
          </a:bodyPr>
          <a:lstStyle/>
          <a:p>
            <a:pPr marL="0" marR="0" lvl="0" indent="0" algn="ctr" defTabSz="914400" rtl="0" eaLnBrk="1" fontAlgn="ctr" latinLnBrk="0" hangingPunct="1">
              <a:lnSpc>
                <a:spcPct val="105000"/>
              </a:lnSpc>
              <a:spcBef>
                <a:spcPct val="25000"/>
              </a:spcBef>
              <a:spcAft>
                <a:spcPct val="25000"/>
              </a:spcAft>
              <a:buClr>
                <a:srgbClr val="FF0000"/>
              </a:buClr>
              <a:buSzTx/>
              <a:buFont typeface="Arial" pitchFamily="34" charset="0"/>
              <a:buNone/>
              <a:tabLst>
                <a:tab pos="273050" algn="l"/>
                <a:tab pos="536575" algn="l"/>
              </a:tabLst>
              <a:defRPr/>
            </a:pPr>
            <a:r>
              <a:rPr kumimoji="0" lang="de-AT" sz="1600" b="0" i="0" u="none" strike="noStrike" kern="1200" cap="none" spc="0" normalizeH="0" baseline="0" noProof="0">
                <a:ln>
                  <a:noFill/>
                </a:ln>
                <a:solidFill>
                  <a:srgbClr val="464B71"/>
                </a:solidFill>
                <a:effectLst/>
                <a:uLnTx/>
                <a:uFillTx/>
                <a:latin typeface="Arial"/>
                <a:ea typeface="+mn-ea"/>
                <a:cs typeface="Arial" panose="020B0604020202020204" pitchFamily="34" charset="0"/>
              </a:rPr>
              <a:t>Anzahl </a:t>
            </a:r>
            <a:r>
              <a:rPr kumimoji="0" lang="de-AT" sz="1600" b="0" i="0" u="none" strike="noStrike" kern="1200" cap="none" spc="0" normalizeH="0" baseline="0" noProof="0">
                <a:ln>
                  <a:noFill/>
                </a:ln>
                <a:solidFill>
                  <a:srgbClr val="464B71"/>
                </a:solidFill>
                <a:effectLst/>
                <a:uLnTx/>
                <a:uFillTx/>
                <a:latin typeface="Arial"/>
                <a:ea typeface="+mn-ea"/>
                <a:cs typeface="+mn-cs"/>
              </a:rPr>
              <a:t>wenn bekannt </a:t>
            </a:r>
            <a:r>
              <a:rPr kumimoji="0" lang="de-AT" sz="1600" b="0" i="0" u="none" strike="noStrike" kern="1200" cap="none" spc="0" normalizeH="0" baseline="0" noProof="0">
                <a:ln>
                  <a:noFill/>
                </a:ln>
                <a:solidFill>
                  <a:srgbClr val="FF0000"/>
                </a:solidFill>
                <a:effectLst/>
                <a:uLnTx/>
                <a:uFillTx/>
                <a:latin typeface="Arial"/>
                <a:ea typeface="+mn-ea"/>
                <a:cs typeface="+mn-cs"/>
              </a:rPr>
              <a:t>nach der realen Verteilung</a:t>
            </a:r>
            <a:r>
              <a:rPr kumimoji="0" lang="de-AT" sz="1600" b="0" i="0" u="none" strike="noStrike" kern="1200" cap="none" spc="0" normalizeH="0" baseline="0" noProof="0">
                <a:ln>
                  <a:noFill/>
                </a:ln>
                <a:solidFill>
                  <a:srgbClr val="464B71"/>
                </a:solidFill>
                <a:effectLst/>
                <a:uLnTx/>
                <a:uFillTx/>
                <a:latin typeface="Arial"/>
                <a:ea typeface="+mn-ea"/>
                <a:cs typeface="+mn-cs"/>
              </a:rPr>
              <a:t>, sonst </a:t>
            </a:r>
            <a:br>
              <a:rPr kumimoji="0" lang="de-AT" sz="1600" b="0" i="0" u="none" strike="noStrike" kern="1200" cap="none" spc="0" normalizeH="0" baseline="0" noProof="0">
                <a:ln>
                  <a:noFill/>
                </a:ln>
                <a:solidFill>
                  <a:srgbClr val="464B71"/>
                </a:solidFill>
                <a:effectLst/>
                <a:uLnTx/>
                <a:uFillTx/>
                <a:latin typeface="Arial"/>
                <a:ea typeface="+mn-ea"/>
                <a:cs typeface="+mn-cs"/>
              </a:rPr>
            </a:br>
            <a:r>
              <a:rPr kumimoji="0" lang="de-AT" sz="1600" b="0" i="0" u="none" strike="noStrike" kern="1200" cap="none" spc="0" normalizeH="0" baseline="0" noProof="0">
                <a:ln>
                  <a:noFill/>
                </a:ln>
                <a:solidFill>
                  <a:srgbClr val="3366FF"/>
                </a:solidFill>
                <a:effectLst/>
                <a:uLnTx/>
                <a:uFillTx/>
                <a:latin typeface="Arial"/>
                <a:ea typeface="+mn-ea"/>
                <a:cs typeface="+mn-cs"/>
              </a:rPr>
              <a:t>(willkürlich) fixiert</a:t>
            </a:r>
          </a:p>
        </p:txBody>
      </p:sp>
      <p:grpSp>
        <p:nvGrpSpPr>
          <p:cNvPr id="16" name="Gruppieren 15"/>
          <p:cNvGrpSpPr/>
          <p:nvPr/>
        </p:nvGrpSpPr>
        <p:grpSpPr>
          <a:xfrm>
            <a:off x="4689689" y="407129"/>
            <a:ext cx="919360" cy="2116309"/>
            <a:chOff x="4842089" y="851200"/>
            <a:chExt cx="975884" cy="1859297"/>
          </a:xfrm>
        </p:grpSpPr>
        <p:sp>
          <p:nvSpPr>
            <p:cNvPr id="9" name="Rechteck 8"/>
            <p:cNvSpPr/>
            <p:nvPr/>
          </p:nvSpPr>
          <p:spPr>
            <a:xfrm>
              <a:off x="4940487" y="1813560"/>
              <a:ext cx="763528" cy="896937"/>
            </a:xfrm>
            <a:prstGeom prst="rect">
              <a:avLst/>
            </a:prstGeom>
          </p:spPr>
          <p:txBody>
            <a:bodyPr wrap="square">
              <a:spAutoFit/>
            </a:bodyP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r>
                <a:rPr kumimoji="0" lang="de-AT" sz="1800" b="1" i="0" u="none" strike="noStrike" kern="1200" cap="none" spc="0" normalizeH="0" baseline="0" noProof="0" dirty="0">
                  <a:ln>
                    <a:noFill/>
                  </a:ln>
                  <a:solidFill>
                    <a:srgbClr val="464B71"/>
                  </a:solidFill>
                  <a:effectLst/>
                  <a:uLnTx/>
                  <a:uFillTx/>
                  <a:latin typeface="Arial"/>
                  <a:ea typeface="+mn-ea"/>
                  <a:cs typeface="+mn-cs"/>
                </a:rPr>
                <a:t>oft</a:t>
              </a:r>
              <a:br>
                <a:rPr kumimoji="0" lang="de-AT" sz="1800" b="1" i="0" u="none" strike="noStrike" kern="1200" cap="none" spc="0" normalizeH="0" baseline="0" noProof="0" dirty="0">
                  <a:ln>
                    <a:noFill/>
                  </a:ln>
                  <a:solidFill>
                    <a:srgbClr val="464B71"/>
                  </a:solidFill>
                  <a:effectLst/>
                  <a:uLnTx/>
                  <a:uFillTx/>
                  <a:latin typeface="Arial"/>
                  <a:ea typeface="+mn-ea"/>
                  <a:cs typeface="+mn-cs"/>
                </a:rPr>
              </a:br>
              <a:r>
                <a:rPr kumimoji="0" lang="de-AT" sz="1800" b="1" i="0" u="none" strike="noStrike" kern="1200" cap="none" spc="0" normalizeH="0" baseline="0" noProof="0" dirty="0">
                  <a:ln>
                    <a:noFill/>
                  </a:ln>
                  <a:solidFill>
                    <a:srgbClr val="464B71"/>
                  </a:solidFill>
                  <a:effectLst/>
                  <a:uLnTx/>
                  <a:uFillTx/>
                  <a:latin typeface="Arial"/>
                  <a:ea typeface="+mn-ea"/>
                  <a:cs typeface="+mn-cs"/>
                </a:rPr>
                <a:t>als</a:t>
              </a:r>
              <a:br>
                <a:rPr kumimoji="0" lang="de-AT" sz="1800" b="1" i="0" u="none" strike="noStrike" kern="1200" cap="none" spc="0" normalizeH="0" baseline="0" noProof="0" dirty="0">
                  <a:ln>
                    <a:noFill/>
                  </a:ln>
                  <a:solidFill>
                    <a:srgbClr val="464B71"/>
                  </a:solidFill>
                  <a:effectLst/>
                  <a:uLnTx/>
                  <a:uFillTx/>
                  <a:latin typeface="Arial"/>
                  <a:ea typeface="+mn-ea"/>
                  <a:cs typeface="+mn-cs"/>
                </a:rPr>
              </a:br>
              <a:r>
                <a:rPr kumimoji="0" lang="de-AT" sz="1800" b="1" i="0" u="none" strike="noStrike" kern="1200" cap="none" spc="0" normalizeH="0" baseline="0" noProof="0" dirty="0">
                  <a:ln>
                    <a:noFill/>
                  </a:ln>
                  <a:solidFill>
                    <a:srgbClr val="464B71"/>
                  </a:solidFill>
                  <a:effectLst/>
                  <a:uLnTx/>
                  <a:uFillTx/>
                  <a:latin typeface="Arial"/>
                  <a:ea typeface="+mn-ea"/>
                  <a:cs typeface="+mn-cs"/>
                </a:rPr>
                <a:t>Mix</a:t>
              </a:r>
            </a:p>
          </p:txBody>
        </p:sp>
        <p:cxnSp>
          <p:nvCxnSpPr>
            <p:cNvPr id="11" name="Gekrümmte Verbindung 10"/>
            <p:cNvCxnSpPr>
              <a:cxnSpLocks/>
            </p:cNvCxnSpPr>
            <p:nvPr/>
          </p:nvCxnSpPr>
          <p:spPr bwMode="auto">
            <a:xfrm>
              <a:off x="4842089" y="851200"/>
              <a:ext cx="377611" cy="962360"/>
            </a:xfrm>
            <a:prstGeom prst="curvedConnector2">
              <a:avLst/>
            </a:prstGeom>
            <a:noFill/>
            <a:ln w="12700" cap="flat" cmpd="sng" algn="ctr">
              <a:solidFill>
                <a:srgbClr val="464B71"/>
              </a:solidFill>
              <a:prstDash val="solid"/>
              <a:round/>
              <a:headEnd type="triangle"/>
              <a:tailEnd type="triangle"/>
            </a:ln>
            <a:effectLst/>
          </p:spPr>
        </p:cxnSp>
        <p:cxnSp>
          <p:nvCxnSpPr>
            <p:cNvPr id="62" name="Gekrümmte Verbindung 61"/>
            <p:cNvCxnSpPr/>
            <p:nvPr/>
          </p:nvCxnSpPr>
          <p:spPr bwMode="auto">
            <a:xfrm flipH="1">
              <a:off x="5440362" y="851200"/>
              <a:ext cx="377611" cy="962360"/>
            </a:xfrm>
            <a:prstGeom prst="curvedConnector2">
              <a:avLst/>
            </a:prstGeom>
            <a:noFill/>
            <a:ln w="12700" cap="flat" cmpd="sng" algn="ctr">
              <a:solidFill>
                <a:srgbClr val="464B71"/>
              </a:solidFill>
              <a:prstDash val="solid"/>
              <a:round/>
              <a:headEnd type="triangle"/>
              <a:tailEnd type="triangle"/>
            </a:ln>
            <a:effectLst/>
          </p:spPr>
        </p:cxnSp>
      </p:grpSp>
      <p:sp>
        <p:nvSpPr>
          <p:cNvPr id="49" name="Text Box 7"/>
          <p:cNvSpPr txBox="1">
            <a:spLocks noChangeArrowheads="1"/>
          </p:cNvSpPr>
          <p:nvPr/>
        </p:nvSpPr>
        <p:spPr bwMode="auto">
          <a:xfrm>
            <a:off x="0" y="0"/>
            <a:ext cx="4352771" cy="463846"/>
          </a:xfrm>
          <a:prstGeom prst="rect">
            <a:avLst/>
          </a:prstGeom>
          <a:noFill/>
          <a:ln w="12700">
            <a:noFill/>
            <a:miter lim="800000"/>
            <a:headEnd/>
            <a:tailEnd/>
          </a:ln>
        </p:spPr>
        <p:txBody>
          <a:bodyPr wrap="none"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de-DE" sz="2400" b="1" i="0" u="none" strike="noStrike" kern="1200" cap="none" spc="0" normalizeH="0" baseline="0" noProof="0" dirty="0">
                <a:ln>
                  <a:noFill/>
                </a:ln>
                <a:solidFill>
                  <a:srgbClr val="464B71"/>
                </a:solidFill>
                <a:effectLst/>
                <a:uLnTx/>
                <a:uFillTx/>
                <a:latin typeface="Arial"/>
                <a:ea typeface="+mn-ea"/>
                <a:cs typeface="+mn-cs"/>
              </a:rPr>
              <a:t>Bewusste Quotenstichprobe</a:t>
            </a:r>
            <a:endParaRPr kumimoji="0" lang="de-AT" sz="2400" b="1" i="0" u="none" strike="noStrike" kern="1200" cap="none" spc="0" normalizeH="0" baseline="0" noProof="0" dirty="0">
              <a:ln>
                <a:noFill/>
              </a:ln>
              <a:solidFill>
                <a:srgbClr val="464B71"/>
              </a:solidFill>
              <a:effectLst/>
              <a:uLnTx/>
              <a:uFillTx/>
              <a:latin typeface="Arial"/>
              <a:ea typeface="+mn-ea"/>
              <a:cs typeface="+mn-cs"/>
            </a:endParaRPr>
          </a:p>
        </p:txBody>
      </p:sp>
      <p:sp>
        <p:nvSpPr>
          <p:cNvPr id="12" name="Rechteck 11">
            <a:extLst>
              <a:ext uri="{FF2B5EF4-FFF2-40B4-BE49-F238E27FC236}">
                <a16:creationId xmlns:a16="http://schemas.microsoft.com/office/drawing/2014/main" id="{60BF5684-CC38-644A-6C43-0ECF32A5A1B5}"/>
              </a:ext>
            </a:extLst>
          </p:cNvPr>
          <p:cNvSpPr/>
          <p:nvPr/>
        </p:nvSpPr>
        <p:spPr>
          <a:xfrm>
            <a:off x="2" y="6614160"/>
            <a:ext cx="9311638" cy="243841"/>
          </a:xfrm>
          <a:prstGeom prst="rect">
            <a:avLst/>
          </a:prstGeom>
          <a:no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empirische</a:t>
            </a:r>
            <a:r>
              <a:rPr lang="en-US" sz="1000" i="1" dirty="0">
                <a:solidFill>
                  <a:srgbClr val="FFFFFF">
                    <a:lumMod val="50000"/>
                  </a:srgbClr>
                </a:solidFill>
              </a:rPr>
              <a:t> </a:t>
            </a:r>
            <a:r>
              <a:rPr lang="en-US" sz="1000" i="1" dirty="0" err="1">
                <a:solidFill>
                  <a:srgbClr val="FFFFFF">
                    <a:lumMod val="50000"/>
                  </a:srgbClr>
                </a:solidFill>
              </a:rPr>
              <a:t>Sozialforschung</a:t>
            </a:r>
            <a:r>
              <a:rPr lang="en-US" sz="1000" i="1" dirty="0">
                <a:solidFill>
                  <a:srgbClr val="FFFFFF">
                    <a:lumMod val="50000"/>
                  </a:srgbClr>
                </a:solidFill>
              </a:rPr>
              <a:t>.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79–81.</a:t>
            </a:r>
            <a:endParaRPr lang="de-DE" sz="1000" dirty="0">
              <a:solidFill>
                <a:srgbClr val="FFFFFF">
                  <a:lumMod val="50000"/>
                </a:srgbClr>
              </a:solidFill>
            </a:endParaRPr>
          </a:p>
        </p:txBody>
      </p:sp>
      <p:pic>
        <p:nvPicPr>
          <p:cNvPr id="3" name="Grafik 2" descr="Ein Bild, das Text, Screenshot, Schrift, Grafikdesign enthält.&#10;&#10;Automatisch generierte Beschreibung">
            <a:extLst>
              <a:ext uri="{FF2B5EF4-FFF2-40B4-BE49-F238E27FC236}">
                <a16:creationId xmlns:a16="http://schemas.microsoft.com/office/drawing/2014/main" id="{6A117854-E003-FBFC-833C-69F7BE8DF173}"/>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360000">
            <a:off x="9390538" y="6191925"/>
            <a:ext cx="409019" cy="5760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32131719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1000" fill="hold"/>
                                        <p:tgtEl>
                                          <p:spTgt spid="16"/>
                                        </p:tgtEl>
                                        <p:attrNameLst>
                                          <p:attrName>ppt_w</p:attrName>
                                        </p:attrNameLst>
                                      </p:cBhvr>
                                      <p:tavLst>
                                        <p:tav tm="0">
                                          <p:val>
                                            <p:strVal val="#ppt_w*0.70"/>
                                          </p:val>
                                        </p:tav>
                                        <p:tav tm="100000">
                                          <p:val>
                                            <p:strVal val="#ppt_w"/>
                                          </p:val>
                                        </p:tav>
                                      </p:tavLst>
                                    </p:anim>
                                    <p:anim calcmode="lin" valueType="num">
                                      <p:cBhvr>
                                        <p:cTn id="8" dur="1000" fill="hold"/>
                                        <p:tgtEl>
                                          <p:spTgt spid="16"/>
                                        </p:tgtEl>
                                        <p:attrNameLst>
                                          <p:attrName>ppt_h</p:attrName>
                                        </p:attrNameLst>
                                      </p:cBhvr>
                                      <p:tavLst>
                                        <p:tav tm="0">
                                          <p:val>
                                            <p:strVal val="#ppt_h"/>
                                          </p:val>
                                        </p:tav>
                                        <p:tav tm="100000">
                                          <p:val>
                                            <p:strVal val="#ppt_h"/>
                                          </p:val>
                                        </p:tav>
                                      </p:tavLst>
                                    </p:anim>
                                    <p:animEffect transition="in" filter="fade">
                                      <p:cBhvr>
                                        <p:cTn id="9" dur="1000"/>
                                        <p:tgtEl>
                                          <p:spTgt spid="16"/>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1141">
                                            <p:txEl>
                                              <p:pRg st="0" end="0"/>
                                            </p:txEl>
                                          </p:spTgt>
                                        </p:tgtEl>
                                        <p:attrNameLst>
                                          <p:attrName>style.visibility</p:attrName>
                                        </p:attrNameLst>
                                      </p:cBhvr>
                                      <p:to>
                                        <p:strVal val="visible"/>
                                      </p:to>
                                    </p:set>
                                    <p:animEffect transition="in" filter="fade">
                                      <p:cBhvr>
                                        <p:cTn id="14" dur="500"/>
                                        <p:tgtEl>
                                          <p:spTgt spid="1141">
                                            <p:txEl>
                                              <p:pRg st="0" end="0"/>
                                            </p:txEl>
                                          </p:spTgt>
                                        </p:tgtEl>
                                      </p:cBhvr>
                                    </p:animEffect>
                                  </p:childTnLst>
                                </p:cTn>
                              </p:par>
                            </p:childTnLst>
                          </p:cTn>
                        </p:par>
                        <p:par>
                          <p:cTn id="15" fill="hold">
                            <p:stCondLst>
                              <p:cond delay="500"/>
                            </p:stCondLst>
                            <p:childTnLst>
                              <p:par>
                                <p:cTn id="16" presetID="10" presetClass="entr" presetSubtype="0" fill="hold" grpId="0" nodeType="afterEffect">
                                  <p:stCondLst>
                                    <p:cond delay="0"/>
                                  </p:stCondLst>
                                  <p:childTnLst>
                                    <p:set>
                                      <p:cBhvr>
                                        <p:cTn id="17" dur="1" fill="hold">
                                          <p:stCondLst>
                                            <p:cond delay="0"/>
                                          </p:stCondLst>
                                        </p:cTn>
                                        <p:tgtEl>
                                          <p:spTgt spid="1142"/>
                                        </p:tgtEl>
                                        <p:attrNameLst>
                                          <p:attrName>style.visibility</p:attrName>
                                        </p:attrNameLst>
                                      </p:cBhvr>
                                      <p:to>
                                        <p:strVal val="visible"/>
                                      </p:to>
                                    </p:set>
                                    <p:animEffect transition="in" filter="fade">
                                      <p:cBhvr>
                                        <p:cTn id="18" dur="500"/>
                                        <p:tgtEl>
                                          <p:spTgt spid="1142"/>
                                        </p:tgtEl>
                                      </p:cBhvr>
                                    </p:animEffect>
                                  </p:childTnLst>
                                </p:cTn>
                              </p:par>
                              <p:par>
                                <p:cTn id="19" presetID="10" presetClass="entr" presetSubtype="0" fill="hold" nodeType="withEffect">
                                  <p:stCondLst>
                                    <p:cond delay="0"/>
                                  </p:stCondLst>
                                  <p:childTnLst>
                                    <p:set>
                                      <p:cBhvr>
                                        <p:cTn id="20" dur="1" fill="hold">
                                          <p:stCondLst>
                                            <p:cond delay="0"/>
                                          </p:stCondLst>
                                        </p:cTn>
                                        <p:tgtEl>
                                          <p:spTgt spid="1143"/>
                                        </p:tgtEl>
                                        <p:attrNameLst>
                                          <p:attrName>style.visibility</p:attrName>
                                        </p:attrNameLst>
                                      </p:cBhvr>
                                      <p:to>
                                        <p:strVal val="visible"/>
                                      </p:to>
                                    </p:set>
                                    <p:animEffect transition="in" filter="fade">
                                      <p:cBhvr>
                                        <p:cTn id="21" dur="500"/>
                                        <p:tgtEl>
                                          <p:spTgt spid="1143"/>
                                        </p:tgtEl>
                                      </p:cBhvr>
                                    </p:animEffect>
                                  </p:childTnLst>
                                </p:cTn>
                              </p:par>
                              <p:par>
                                <p:cTn id="22" presetID="10" presetClass="entr" presetSubtype="0" fill="hold" nodeType="withEffect">
                                  <p:stCondLst>
                                    <p:cond delay="0"/>
                                  </p:stCondLst>
                                  <p:childTnLst>
                                    <p:set>
                                      <p:cBhvr>
                                        <p:cTn id="23" dur="1" fill="hold">
                                          <p:stCondLst>
                                            <p:cond delay="0"/>
                                          </p:stCondLst>
                                        </p:cTn>
                                        <p:tgtEl>
                                          <p:spTgt spid="1165"/>
                                        </p:tgtEl>
                                        <p:attrNameLst>
                                          <p:attrName>style.visibility</p:attrName>
                                        </p:attrNameLst>
                                      </p:cBhvr>
                                      <p:to>
                                        <p:strVal val="visible"/>
                                      </p:to>
                                    </p:set>
                                    <p:animEffect transition="in" filter="fade">
                                      <p:cBhvr>
                                        <p:cTn id="24" dur="500"/>
                                        <p:tgtEl>
                                          <p:spTgt spid="1165"/>
                                        </p:tgtEl>
                                      </p:cBhvr>
                                    </p:animEffect>
                                  </p:childTnLst>
                                </p:cTn>
                              </p:par>
                              <p:par>
                                <p:cTn id="25" presetID="10" presetClass="entr" presetSubtype="0" fill="hold" nodeType="withEffect">
                                  <p:stCondLst>
                                    <p:cond delay="0"/>
                                  </p:stCondLst>
                                  <p:childTnLst>
                                    <p:set>
                                      <p:cBhvr>
                                        <p:cTn id="26" dur="1" fill="hold">
                                          <p:stCondLst>
                                            <p:cond delay="0"/>
                                          </p:stCondLst>
                                        </p:cTn>
                                        <p:tgtEl>
                                          <p:spTgt spid="1154"/>
                                        </p:tgtEl>
                                        <p:attrNameLst>
                                          <p:attrName>style.visibility</p:attrName>
                                        </p:attrNameLst>
                                      </p:cBhvr>
                                      <p:to>
                                        <p:strVal val="visible"/>
                                      </p:to>
                                    </p:set>
                                    <p:animEffect transition="in" filter="fade">
                                      <p:cBhvr>
                                        <p:cTn id="27" dur="500"/>
                                        <p:tgtEl>
                                          <p:spTgt spid="1154"/>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162"/>
                                        </p:tgtEl>
                                        <p:attrNameLst>
                                          <p:attrName>style.visibility</p:attrName>
                                        </p:attrNameLst>
                                      </p:cBhvr>
                                      <p:to>
                                        <p:strVal val="visible"/>
                                      </p:to>
                                    </p:set>
                                    <p:animEffect transition="in" filter="fade">
                                      <p:cBhvr>
                                        <p:cTn id="30" dur="500"/>
                                        <p:tgtEl>
                                          <p:spTgt spid="1162"/>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163"/>
                                        </p:tgtEl>
                                        <p:attrNameLst>
                                          <p:attrName>style.visibility</p:attrName>
                                        </p:attrNameLst>
                                      </p:cBhvr>
                                      <p:to>
                                        <p:strVal val="visible"/>
                                      </p:to>
                                    </p:set>
                                    <p:animEffect transition="in" filter="fade">
                                      <p:cBhvr>
                                        <p:cTn id="33" dur="500"/>
                                        <p:tgtEl>
                                          <p:spTgt spid="1163"/>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164"/>
                                        </p:tgtEl>
                                        <p:attrNameLst>
                                          <p:attrName>style.visibility</p:attrName>
                                        </p:attrNameLst>
                                      </p:cBhvr>
                                      <p:to>
                                        <p:strVal val="visible"/>
                                      </p:to>
                                    </p:set>
                                    <p:animEffect transition="in" filter="fade">
                                      <p:cBhvr>
                                        <p:cTn id="36" dur="500"/>
                                        <p:tgtEl>
                                          <p:spTgt spid="1164"/>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168"/>
                                        </p:tgtEl>
                                        <p:attrNameLst>
                                          <p:attrName>style.visibility</p:attrName>
                                        </p:attrNameLst>
                                      </p:cBhvr>
                                      <p:to>
                                        <p:strVal val="visible"/>
                                      </p:to>
                                    </p:set>
                                    <p:animEffect transition="in" filter="fade">
                                      <p:cBhvr>
                                        <p:cTn id="39" dur="500"/>
                                        <p:tgtEl>
                                          <p:spTgt spid="1168"/>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169"/>
                                        </p:tgtEl>
                                        <p:attrNameLst>
                                          <p:attrName>style.visibility</p:attrName>
                                        </p:attrNameLst>
                                      </p:cBhvr>
                                      <p:to>
                                        <p:strVal val="visible"/>
                                      </p:to>
                                    </p:set>
                                    <p:animEffect transition="in" filter="fade">
                                      <p:cBhvr>
                                        <p:cTn id="42" dur="500"/>
                                        <p:tgtEl>
                                          <p:spTgt spid="1169"/>
                                        </p:tgtEl>
                                      </p:cBhvr>
                                    </p:animEffect>
                                  </p:childTnLst>
                                </p:cTn>
                              </p:par>
                            </p:childTnLst>
                          </p:cTn>
                        </p:par>
                        <p:par>
                          <p:cTn id="43" fill="hold">
                            <p:stCondLst>
                              <p:cond delay="1000"/>
                            </p:stCondLst>
                            <p:childTnLst>
                              <p:par>
                                <p:cTn id="44" presetID="10" presetClass="entr" presetSubtype="0" fill="hold" nodeType="afterEffect">
                                  <p:stCondLst>
                                    <p:cond delay="0"/>
                                  </p:stCondLst>
                                  <p:childTnLst>
                                    <p:set>
                                      <p:cBhvr>
                                        <p:cTn id="45" dur="1" fill="hold">
                                          <p:stCondLst>
                                            <p:cond delay="0"/>
                                          </p:stCondLst>
                                        </p:cTn>
                                        <p:tgtEl>
                                          <p:spTgt spid="1236"/>
                                        </p:tgtEl>
                                        <p:attrNameLst>
                                          <p:attrName>style.visibility</p:attrName>
                                        </p:attrNameLst>
                                      </p:cBhvr>
                                      <p:to>
                                        <p:strVal val="visible"/>
                                      </p:to>
                                    </p:set>
                                    <p:animEffect transition="in" filter="fade">
                                      <p:cBhvr>
                                        <p:cTn id="46" dur="500"/>
                                        <p:tgtEl>
                                          <p:spTgt spid="1236"/>
                                        </p:tgtEl>
                                      </p:cBhvr>
                                    </p:animEffect>
                                  </p:childTnLst>
                                </p:cTn>
                              </p:par>
                              <p:par>
                                <p:cTn id="47" presetID="8" presetClass="emph" presetSubtype="0" accel="50000" decel="50000" fill="hold" nodeType="withEffect">
                                  <p:stCondLst>
                                    <p:cond delay="0"/>
                                  </p:stCondLst>
                                  <p:childTnLst>
                                    <p:animRot by="-21600000">
                                      <p:cBhvr>
                                        <p:cTn id="48" dur="5000" fill="hold"/>
                                        <p:tgtEl>
                                          <p:spTgt spid="1236"/>
                                        </p:tgtEl>
                                        <p:attrNameLst>
                                          <p:attrName>r</p:attrName>
                                        </p:attrNameLst>
                                      </p:cBhvr>
                                    </p:animRot>
                                  </p:childTnLst>
                                </p:cTn>
                              </p:par>
                              <p:par>
                                <p:cTn id="49" presetID="31" presetClass="path" presetSubtype="0" accel="50000" decel="50000" fill="hold" nodeType="withEffect">
                                  <p:stCondLst>
                                    <p:cond delay="0"/>
                                  </p:stCondLst>
                                  <p:childTnLst>
                                    <p:animMotion origin="layout" path="M 0.27516 -0.60278 C 0.22916 -0.59491 -0.04423 -0.62176 -0.12308 -0.46852 C -0.14519 -0.37222 0.18766 -0.34861 0.1516 -0.24074 C 0.14775 -0.07361 -0.21571 -0.09676 -0.14407 0.10533 C -0.10769 0.23033 0.1734 0.20556 0.17788 0.0882 C 0.19455 -0.06643 0.01474 -0.00301 -0.00048 -0.00023 " pathEditMode="relative" rAng="0" ptsTypes="AAAAAA">
                                      <p:cBhvr>
                                        <p:cTn id="50" dur="5000" fill="hold"/>
                                        <p:tgtEl>
                                          <p:spTgt spid="1236"/>
                                        </p:tgtEl>
                                        <p:attrNameLst>
                                          <p:attrName>ppt_x</p:attrName>
                                          <p:attrName>ppt_y</p:attrName>
                                        </p:attrNameLst>
                                      </p:cBhvr>
                                      <p:rCtr x="-21442" y="39537"/>
                                    </p:animMotion>
                                  </p:childTnLst>
                                </p:cTn>
                              </p:par>
                            </p:childTnLst>
                          </p:cTn>
                        </p:par>
                        <p:par>
                          <p:cTn id="51" fill="hold">
                            <p:stCondLst>
                              <p:cond delay="6000"/>
                            </p:stCondLst>
                            <p:childTnLst>
                              <p:par>
                                <p:cTn id="52" presetID="10" presetClass="entr" presetSubtype="0" fill="hold" grpId="0" nodeType="afterEffect">
                                  <p:stCondLst>
                                    <p:cond delay="0"/>
                                  </p:stCondLst>
                                  <p:childTnLst>
                                    <p:set>
                                      <p:cBhvr>
                                        <p:cTn id="53" dur="1" fill="hold">
                                          <p:stCondLst>
                                            <p:cond delay="0"/>
                                          </p:stCondLst>
                                        </p:cTn>
                                        <p:tgtEl>
                                          <p:spTgt spid="1240"/>
                                        </p:tgtEl>
                                        <p:attrNameLst>
                                          <p:attrName>style.visibility</p:attrName>
                                        </p:attrNameLst>
                                      </p:cBhvr>
                                      <p:to>
                                        <p:strVal val="visible"/>
                                      </p:to>
                                    </p:set>
                                    <p:animEffect transition="in" filter="fade">
                                      <p:cBhvr>
                                        <p:cTn id="54" dur="500"/>
                                        <p:tgtEl>
                                          <p:spTgt spid="1240"/>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grpId="0" nodeType="clickEffect">
                                  <p:stCondLst>
                                    <p:cond delay="0"/>
                                  </p:stCondLst>
                                  <p:childTnLst>
                                    <p:set>
                                      <p:cBhvr>
                                        <p:cTn id="58" dur="1" fill="hold">
                                          <p:stCondLst>
                                            <p:cond delay="0"/>
                                          </p:stCondLst>
                                        </p:cTn>
                                        <p:tgtEl>
                                          <p:spTgt spid="1139">
                                            <p:txEl>
                                              <p:pRg st="0" end="0"/>
                                            </p:txEl>
                                          </p:spTgt>
                                        </p:tgtEl>
                                        <p:attrNameLst>
                                          <p:attrName>style.visibility</p:attrName>
                                        </p:attrNameLst>
                                      </p:cBhvr>
                                      <p:to>
                                        <p:strVal val="visible"/>
                                      </p:to>
                                    </p:set>
                                    <p:animEffect transition="in" filter="fade">
                                      <p:cBhvr>
                                        <p:cTn id="59" dur="500"/>
                                        <p:tgtEl>
                                          <p:spTgt spid="1139">
                                            <p:txEl>
                                              <p:pRg st="0" end="0"/>
                                            </p:txEl>
                                          </p:spTgt>
                                        </p:tgtEl>
                                      </p:cBhvr>
                                    </p:animEffect>
                                  </p:childTnLst>
                                </p:cTn>
                              </p:par>
                            </p:childTnLst>
                          </p:cTn>
                        </p:par>
                        <p:par>
                          <p:cTn id="60" fill="hold">
                            <p:stCondLst>
                              <p:cond delay="500"/>
                            </p:stCondLst>
                            <p:childTnLst>
                              <p:par>
                                <p:cTn id="61" presetID="10" presetClass="entr" presetSubtype="0" fill="hold" nodeType="afterEffect">
                                  <p:stCondLst>
                                    <p:cond delay="0"/>
                                  </p:stCondLst>
                                  <p:childTnLst>
                                    <p:set>
                                      <p:cBhvr>
                                        <p:cTn id="62" dur="1" fill="hold">
                                          <p:stCondLst>
                                            <p:cond delay="0"/>
                                          </p:stCondLst>
                                        </p:cTn>
                                        <p:tgtEl>
                                          <p:spTgt spid="1137"/>
                                        </p:tgtEl>
                                        <p:attrNameLst>
                                          <p:attrName>style.visibility</p:attrName>
                                        </p:attrNameLst>
                                      </p:cBhvr>
                                      <p:to>
                                        <p:strVal val="visible"/>
                                      </p:to>
                                    </p:set>
                                    <p:animEffect transition="in" filter="fade">
                                      <p:cBhvr>
                                        <p:cTn id="63" dur="500"/>
                                        <p:tgtEl>
                                          <p:spTgt spid="1137"/>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70"/>
                                        </p:tgtEl>
                                        <p:attrNameLst>
                                          <p:attrName>style.visibility</p:attrName>
                                        </p:attrNameLst>
                                      </p:cBhvr>
                                      <p:to>
                                        <p:strVal val="visible"/>
                                      </p:to>
                                    </p:set>
                                    <p:animEffect transition="in" filter="fade">
                                      <p:cBhvr>
                                        <p:cTn id="66" dur="500"/>
                                        <p:tgtEl>
                                          <p:spTgt spid="70"/>
                                        </p:tgtEl>
                                      </p:cBhvr>
                                    </p:animEffect>
                                  </p:childTnLst>
                                </p:cTn>
                              </p:par>
                            </p:childTnLst>
                          </p:cTn>
                        </p:par>
                      </p:childTnLst>
                    </p:cTn>
                  </p:par>
                  <p:par>
                    <p:cTn id="67" fill="hold">
                      <p:stCondLst>
                        <p:cond delay="indefinite"/>
                      </p:stCondLst>
                      <p:childTnLst>
                        <p:par>
                          <p:cTn id="68" fill="hold">
                            <p:stCondLst>
                              <p:cond delay="0"/>
                            </p:stCondLst>
                            <p:childTnLst>
                              <p:par>
                                <p:cTn id="69" presetID="10" presetClass="exit" presetSubtype="0" fill="hold" nodeType="clickEffect">
                                  <p:stCondLst>
                                    <p:cond delay="0"/>
                                  </p:stCondLst>
                                  <p:childTnLst>
                                    <p:animEffect transition="out" filter="fade">
                                      <p:cBhvr>
                                        <p:cTn id="70" dur="500"/>
                                        <p:tgtEl>
                                          <p:spTgt spid="1137"/>
                                        </p:tgtEl>
                                      </p:cBhvr>
                                    </p:animEffect>
                                    <p:set>
                                      <p:cBhvr>
                                        <p:cTn id="71" dur="1" fill="hold">
                                          <p:stCondLst>
                                            <p:cond delay="499"/>
                                          </p:stCondLst>
                                        </p:cTn>
                                        <p:tgtEl>
                                          <p:spTgt spid="1137"/>
                                        </p:tgtEl>
                                        <p:attrNameLst>
                                          <p:attrName>style.visibility</p:attrName>
                                        </p:attrNameLst>
                                      </p:cBhvr>
                                      <p:to>
                                        <p:strVal val="hidden"/>
                                      </p:to>
                                    </p:set>
                                  </p:childTnLst>
                                </p:cTn>
                              </p:par>
                              <p:par>
                                <p:cTn id="72" presetID="10" presetClass="entr" presetSubtype="0" fill="hold" grpId="0" nodeType="withEffect">
                                  <p:stCondLst>
                                    <p:cond delay="0"/>
                                  </p:stCondLst>
                                  <p:childTnLst>
                                    <p:set>
                                      <p:cBhvr>
                                        <p:cTn id="73" dur="1" fill="hold">
                                          <p:stCondLst>
                                            <p:cond delay="0"/>
                                          </p:stCondLst>
                                        </p:cTn>
                                        <p:tgtEl>
                                          <p:spTgt spid="2"/>
                                        </p:tgtEl>
                                        <p:attrNameLst>
                                          <p:attrName>style.visibility</p:attrName>
                                        </p:attrNameLst>
                                      </p:cBhvr>
                                      <p:to>
                                        <p:strVal val="visible"/>
                                      </p:to>
                                    </p:set>
                                    <p:animEffect transition="in" filter="fade">
                                      <p:cBhvr>
                                        <p:cTn id="74" dur="500"/>
                                        <p:tgtEl>
                                          <p:spTgt spid="2"/>
                                        </p:tgtEl>
                                      </p:cBhvr>
                                    </p:animEffect>
                                  </p:childTnLst>
                                </p:cTn>
                              </p:par>
                              <p:par>
                                <p:cTn id="75" presetID="10" presetClass="entr" presetSubtype="0" fill="hold" nodeType="withEffect">
                                  <p:stCondLst>
                                    <p:cond delay="0"/>
                                  </p:stCondLst>
                                  <p:childTnLst>
                                    <p:set>
                                      <p:cBhvr>
                                        <p:cTn id="76" dur="1" fill="hold">
                                          <p:stCondLst>
                                            <p:cond delay="0"/>
                                          </p:stCondLst>
                                        </p:cTn>
                                        <p:tgtEl>
                                          <p:spTgt spid="67"/>
                                        </p:tgtEl>
                                        <p:attrNameLst>
                                          <p:attrName>style.visibility</p:attrName>
                                        </p:attrNameLst>
                                      </p:cBhvr>
                                      <p:to>
                                        <p:strVal val="visible"/>
                                      </p:to>
                                    </p:set>
                                    <p:animEffect transition="in" filter="fade">
                                      <p:cBhvr>
                                        <p:cTn id="77" dur="500"/>
                                        <p:tgtEl>
                                          <p:spTgt spid="67"/>
                                        </p:tgtEl>
                                      </p:cBhvr>
                                    </p:animEffect>
                                  </p:childTnLst>
                                </p:cTn>
                              </p:par>
                            </p:childTnLst>
                          </p:cTn>
                        </p:par>
                        <p:par>
                          <p:cTn id="78" fill="hold">
                            <p:stCondLst>
                              <p:cond delay="500"/>
                            </p:stCondLst>
                            <p:childTnLst>
                              <p:par>
                                <p:cTn id="79" presetID="10" presetClass="entr" presetSubtype="0" fill="hold" grpId="0" nodeType="afterEffect">
                                  <p:stCondLst>
                                    <p:cond delay="0"/>
                                  </p:stCondLst>
                                  <p:childTnLst>
                                    <p:set>
                                      <p:cBhvr>
                                        <p:cTn id="80" dur="1" fill="hold">
                                          <p:stCondLst>
                                            <p:cond delay="0"/>
                                          </p:stCondLst>
                                        </p:cTn>
                                        <p:tgtEl>
                                          <p:spTgt spid="12"/>
                                        </p:tgtEl>
                                        <p:attrNameLst>
                                          <p:attrName>style.visibility</p:attrName>
                                        </p:attrNameLst>
                                      </p:cBhvr>
                                      <p:to>
                                        <p:strVal val="visible"/>
                                      </p:to>
                                    </p:set>
                                    <p:animEffect transition="in" filter="fade">
                                      <p:cBhvr>
                                        <p:cTn id="81" dur="500"/>
                                        <p:tgtEl>
                                          <p:spTgt spid="12"/>
                                        </p:tgtEl>
                                      </p:cBhvr>
                                    </p:animEffect>
                                  </p:childTnLst>
                                </p:cTn>
                              </p:par>
                              <p:par>
                                <p:cTn id="82" presetID="10" presetClass="entr" presetSubtype="0" fill="hold" nodeType="withEffect">
                                  <p:stCondLst>
                                    <p:cond delay="0"/>
                                  </p:stCondLst>
                                  <p:childTnLst>
                                    <p:set>
                                      <p:cBhvr>
                                        <p:cTn id="83" dur="1" fill="hold">
                                          <p:stCondLst>
                                            <p:cond delay="0"/>
                                          </p:stCondLst>
                                        </p:cTn>
                                        <p:tgtEl>
                                          <p:spTgt spid="3"/>
                                        </p:tgtEl>
                                        <p:attrNameLst>
                                          <p:attrName>style.visibility</p:attrName>
                                        </p:attrNameLst>
                                      </p:cBhvr>
                                      <p:to>
                                        <p:strVal val="visible"/>
                                      </p:to>
                                    </p:set>
                                    <p:animEffect transition="in" filter="fade">
                                      <p:cBhvr>
                                        <p:cTn id="8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240" grpId="0" animBg="1"/>
      <p:bldP spid="1139" grpId="0" build="allAtOnce"/>
      <p:bldP spid="1141" grpId="0" build="allAtOnce"/>
      <p:bldP spid="1142" grpId="0" animBg="1"/>
      <p:bldP spid="1162" grpId="0" animBg="1"/>
      <p:bldP spid="1163" grpId="0" animBg="1"/>
      <p:bldP spid="1164" grpId="0" animBg="1"/>
      <p:bldP spid="1168" grpId="0" animBg="1"/>
      <p:bldP spid="1169" grpId="0" animBg="1"/>
      <p:bldP spid="70" grpId="0"/>
      <p:bldP spid="12"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1" name="Rectangle 3"/>
          <p:cNvSpPr>
            <a:spLocks noChangeArrowheads="1"/>
          </p:cNvSpPr>
          <p:nvPr/>
        </p:nvSpPr>
        <p:spPr bwMode="auto">
          <a:xfrm>
            <a:off x="3368675" y="404813"/>
            <a:ext cx="4953000" cy="330200"/>
          </a:xfrm>
          <a:prstGeom prst="rect">
            <a:avLst/>
          </a:prstGeom>
          <a:noFill/>
          <a:ln w="28575" algn="ctr">
            <a:noFill/>
            <a:miter lim="800000"/>
            <a:headEnd type="none" w="sm" len="sm"/>
            <a:tailEnd type="none" w="sm" len="sm"/>
          </a:ln>
        </p:spPr>
        <p:txBody>
          <a:bodyPr lIns="90000" tIns="43200" rIns="90000" bIns="432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a:ea typeface="+mn-ea"/>
              <a:cs typeface="+mn-cs"/>
            </a:endParaRPr>
          </a:p>
        </p:txBody>
      </p:sp>
      <p:sp>
        <p:nvSpPr>
          <p:cNvPr id="58372" name="Rectangle 4"/>
          <p:cNvSpPr>
            <a:spLocks noChangeArrowheads="1"/>
          </p:cNvSpPr>
          <p:nvPr/>
        </p:nvSpPr>
        <p:spPr bwMode="auto">
          <a:xfrm>
            <a:off x="200026" y="908050"/>
            <a:ext cx="8465004" cy="5640796"/>
          </a:xfrm>
          <a:prstGeom prst="rect">
            <a:avLst/>
          </a:prstGeom>
          <a:noFill/>
          <a:ln w="28575" algn="ctr">
            <a:noFill/>
            <a:miter lim="800000"/>
            <a:headEnd/>
            <a:tailEnd/>
          </a:ln>
        </p:spPr>
        <p:txBody>
          <a:bodyPr lIns="90000" tIns="43200" rIns="90000" bIns="43200" anchor="ctr" anchorCtr="1"/>
          <a:lstStyle/>
          <a:p>
            <a:pPr marL="0" marR="0" lvl="0" indent="0" algn="l" defTabSz="914400" rtl="0" eaLnBrk="0" fontAlgn="base" latinLnBrk="0" hangingPunct="0">
              <a:lnSpc>
                <a:spcPct val="120000"/>
              </a:lnSpc>
              <a:spcBef>
                <a:spcPts val="550"/>
              </a:spcBef>
              <a:spcAft>
                <a:spcPts val="550"/>
              </a:spcAft>
              <a:buClr>
                <a:srgbClr val="FF0000"/>
              </a:buClr>
              <a:buSzTx/>
              <a:buFontTx/>
              <a:buNone/>
              <a:tabLst>
                <a:tab pos="268288" algn="l"/>
                <a:tab pos="3133725" algn="l"/>
                <a:tab pos="3411538" algn="l"/>
                <a:tab pos="4037013" algn="l"/>
              </a:tabLst>
              <a:defRPr/>
            </a:pPr>
            <a:r>
              <a:rPr kumimoji="0" lang="de-AT" sz="1800" b="1" i="0" u="none" strike="noStrike" kern="1200" cap="none" spc="0" normalizeH="0" baseline="0" noProof="0" dirty="0">
                <a:ln>
                  <a:noFill/>
                </a:ln>
                <a:solidFill>
                  <a:srgbClr val="464B71"/>
                </a:solidFill>
                <a:effectLst/>
                <a:uLnTx/>
                <a:uFillTx/>
                <a:latin typeface="Arial"/>
                <a:ea typeface="+mn-ea"/>
                <a:cs typeface="+mn-cs"/>
              </a:rPr>
              <a:t>►</a:t>
            </a:r>
            <a:r>
              <a:rPr kumimoji="0" lang="de-AT" sz="1800" b="1" i="0" u="none" strike="noStrike" kern="1200" cap="none" spc="0" normalizeH="0" baseline="0" noProof="0" dirty="0">
                <a:ln>
                  <a:noFill/>
                </a:ln>
                <a:solidFill>
                  <a:srgbClr val="000000"/>
                </a:solidFill>
                <a:effectLst/>
                <a:uLnTx/>
                <a:uFillTx/>
                <a:latin typeface="Arial"/>
                <a:ea typeface="+mn-ea"/>
                <a:cs typeface="+mn-cs"/>
              </a:rPr>
              <a:t>	Auch Convenience- oder Quotensamples </a:t>
            </a:r>
            <a:r>
              <a:rPr kumimoji="0" lang="de-AT" sz="1800" b="0" i="0" u="none" strike="noStrike" kern="1200" cap="none" spc="0" normalizeH="0" baseline="0" noProof="0" dirty="0">
                <a:ln>
                  <a:noFill/>
                </a:ln>
                <a:solidFill>
                  <a:srgbClr val="000000"/>
                </a:solidFill>
                <a:effectLst/>
                <a:uLnTx/>
                <a:uFillTx/>
                <a:latin typeface="Arial"/>
                <a:ea typeface="+mn-ea"/>
                <a:cs typeface="+mn-cs"/>
              </a:rPr>
              <a:t>können mehrstufig ablaufen </a:t>
            </a:r>
            <a:br>
              <a:rPr kumimoji="0" lang="de-AT" sz="1800" b="0" i="0" u="none" strike="noStrike" kern="1200" cap="none" spc="0" normalizeH="0" baseline="0" noProof="0" dirty="0">
                <a:ln>
                  <a:noFill/>
                </a:ln>
                <a:solidFill>
                  <a:srgbClr val="000000"/>
                </a:solidFill>
                <a:effectLst/>
                <a:uLnTx/>
                <a:uFillTx/>
                <a:latin typeface="Arial"/>
                <a:ea typeface="+mn-ea"/>
                <a:cs typeface="+mn-cs"/>
              </a:rPr>
            </a:br>
            <a:r>
              <a:rPr kumimoji="0" lang="de-AT" sz="1800" b="0" i="0" u="none" strike="noStrike" kern="1200" cap="none" spc="0" normalizeH="0" baseline="0" noProof="0" dirty="0">
                <a:ln>
                  <a:noFill/>
                </a:ln>
                <a:solidFill>
                  <a:srgbClr val="000000"/>
                </a:solidFill>
                <a:effectLst/>
                <a:uLnTx/>
                <a:uFillTx/>
                <a:latin typeface="Arial"/>
                <a:ea typeface="+mn-ea"/>
                <a:cs typeface="+mn-cs"/>
              </a:rPr>
              <a:t>	(vorgeschichtet). Sie </a:t>
            </a:r>
            <a:r>
              <a:rPr kumimoji="0" lang="de-AT" sz="1800" b="1" i="0" u="none" strike="noStrike" kern="1200" cap="none" spc="0" normalizeH="0" baseline="0" noProof="0">
                <a:ln>
                  <a:noFill/>
                </a:ln>
                <a:solidFill>
                  <a:srgbClr val="000000"/>
                </a:solidFill>
                <a:effectLst/>
                <a:uLnTx/>
                <a:uFillTx/>
                <a:latin typeface="Arial"/>
                <a:ea typeface="+mn-ea"/>
                <a:cs typeface="+mn-cs"/>
              </a:rPr>
              <a:t>sollten</a:t>
            </a:r>
            <a:r>
              <a:rPr kumimoji="0" lang="de-AT" sz="1800" b="0" i="0" u="none" strike="noStrike" kern="1200" cap="none" spc="0" normalizeH="0" baseline="0" noProof="0">
                <a:ln>
                  <a:noFill/>
                </a:ln>
                <a:solidFill>
                  <a:srgbClr val="000000"/>
                </a:solidFill>
                <a:effectLst/>
                <a:uLnTx/>
                <a:uFillTx/>
                <a:latin typeface="Arial"/>
                <a:ea typeface="+mn-ea"/>
                <a:cs typeface="+mn-cs"/>
              </a:rPr>
              <a:t> aber zumindest </a:t>
            </a:r>
            <a:r>
              <a:rPr kumimoji="0" lang="de-AT" sz="1800" b="0" i="0" u="none" strike="noStrike" kern="1200" cap="none" spc="0" normalizeH="0" baseline="0" noProof="0" dirty="0">
                <a:ln>
                  <a:noFill/>
                </a:ln>
                <a:solidFill>
                  <a:srgbClr val="000000"/>
                </a:solidFill>
                <a:effectLst/>
                <a:uLnTx/>
                <a:uFillTx/>
                <a:latin typeface="Arial"/>
                <a:ea typeface="+mn-ea"/>
                <a:cs typeface="+mn-cs"/>
              </a:rPr>
              <a:t>in Teilbereichen </a:t>
            </a:r>
            <a:br>
              <a:rPr kumimoji="0" lang="de-AT" sz="1800" b="0" i="0" u="none" strike="noStrike" kern="1200" cap="none" spc="0" normalizeH="0" baseline="0" noProof="0" dirty="0">
                <a:ln>
                  <a:noFill/>
                </a:ln>
                <a:solidFill>
                  <a:srgbClr val="000000"/>
                </a:solidFill>
                <a:effectLst/>
                <a:uLnTx/>
                <a:uFillTx/>
                <a:latin typeface="Arial"/>
                <a:ea typeface="+mn-ea"/>
                <a:cs typeface="+mn-cs"/>
              </a:rPr>
            </a:br>
            <a:r>
              <a:rPr kumimoji="0" lang="de-AT" sz="1800" b="0" i="0" u="none" strike="noStrike" kern="1200" cap="none" spc="0" normalizeH="0" baseline="0" noProof="0" dirty="0">
                <a:ln>
                  <a:noFill/>
                </a:ln>
                <a:solidFill>
                  <a:srgbClr val="000000"/>
                </a:solidFill>
                <a:effectLst/>
                <a:uLnTx/>
                <a:uFillTx/>
                <a:latin typeface="Arial"/>
                <a:ea typeface="+mn-ea"/>
                <a:cs typeface="+mn-cs"/>
              </a:rPr>
              <a:t>	</a:t>
            </a:r>
            <a:r>
              <a:rPr kumimoji="0" lang="de-AT" sz="1800" b="1" i="0" u="none" strike="noStrike" kern="1200" cap="none" spc="0" normalizeH="0" baseline="0" noProof="0" dirty="0">
                <a:ln>
                  <a:noFill/>
                </a:ln>
                <a:solidFill>
                  <a:srgbClr val="000000"/>
                </a:solidFill>
                <a:effectLst/>
                <a:uLnTx/>
                <a:uFillTx/>
                <a:latin typeface="Arial"/>
                <a:ea typeface="+mn-ea"/>
                <a:cs typeface="+mn-cs"/>
              </a:rPr>
              <a:t>auch Zufallselemente </a:t>
            </a:r>
            <a:r>
              <a:rPr kumimoji="0" lang="de-AT" sz="1800" b="0" i="0" u="none" strike="noStrike" kern="1200" cap="none" spc="0" normalizeH="0" baseline="0" noProof="0" dirty="0">
                <a:ln>
                  <a:noFill/>
                </a:ln>
                <a:solidFill>
                  <a:srgbClr val="000000"/>
                </a:solidFill>
                <a:effectLst/>
                <a:uLnTx/>
                <a:uFillTx/>
                <a:latin typeface="Arial"/>
                <a:ea typeface="+mn-ea"/>
                <a:cs typeface="+mn-cs"/>
              </a:rPr>
              <a:t>beinhalten.</a:t>
            </a:r>
          </a:p>
          <a:p>
            <a:pPr marL="0" marR="0" lvl="0" indent="0" algn="l" defTabSz="914400" rtl="0" eaLnBrk="0" fontAlgn="base" latinLnBrk="0" hangingPunct="0">
              <a:lnSpc>
                <a:spcPct val="120000"/>
              </a:lnSpc>
              <a:spcBef>
                <a:spcPts val="550"/>
              </a:spcBef>
              <a:spcAft>
                <a:spcPts val="550"/>
              </a:spcAft>
              <a:buClr>
                <a:srgbClr val="FF0000"/>
              </a:buClr>
              <a:buSzTx/>
              <a:buFont typeface="Arial" pitchFamily="34" charset="0"/>
              <a:buNone/>
              <a:tabLst>
                <a:tab pos="268288" algn="l"/>
                <a:tab pos="533400" algn="l"/>
                <a:tab pos="3133725" algn="l"/>
                <a:tab pos="3411538" algn="l"/>
                <a:tab pos="4037013" algn="l"/>
              </a:tabLst>
              <a:defRPr/>
            </a:pPr>
            <a:r>
              <a:rPr kumimoji="0" lang="de-AT" sz="1800" b="0" i="0" u="none" strike="noStrike" kern="1200" cap="none" spc="0" normalizeH="0" baseline="0" noProof="0" dirty="0">
                <a:ln>
                  <a:noFill/>
                </a:ln>
                <a:solidFill>
                  <a:srgbClr val="000000"/>
                </a:solidFill>
                <a:effectLst/>
                <a:uLnTx/>
                <a:uFillTx/>
                <a:latin typeface="Arial"/>
                <a:ea typeface="+mn-ea"/>
                <a:cs typeface="+mn-cs"/>
              </a:rPr>
              <a:t>	‒ 	„Zufälligkeit“ kann z.B. bereits bei der Vorstrukturierung </a:t>
            </a:r>
            <a:br>
              <a:rPr kumimoji="0" lang="de-AT" sz="1800" b="0" i="0" u="none" strike="noStrike" kern="1200" cap="none" spc="0" normalizeH="0" baseline="0" noProof="0" dirty="0">
                <a:ln>
                  <a:noFill/>
                </a:ln>
                <a:solidFill>
                  <a:srgbClr val="000000"/>
                </a:solidFill>
                <a:effectLst/>
                <a:uLnTx/>
                <a:uFillTx/>
                <a:latin typeface="Arial"/>
                <a:ea typeface="+mn-ea"/>
                <a:cs typeface="+mn-cs"/>
              </a:rPr>
            </a:br>
            <a:r>
              <a:rPr kumimoji="0" lang="de-AT" sz="1800" b="0" i="0" u="none" strike="noStrike" kern="1200" cap="none" spc="0" normalizeH="0" baseline="0" noProof="0" dirty="0">
                <a:ln>
                  <a:noFill/>
                </a:ln>
                <a:solidFill>
                  <a:srgbClr val="000000"/>
                </a:solidFill>
                <a:effectLst/>
                <a:uLnTx/>
                <a:uFillTx/>
                <a:latin typeface="Arial"/>
                <a:ea typeface="+mn-ea"/>
                <a:cs typeface="+mn-cs"/>
              </a:rPr>
              <a:t>		der Erhebungsorte ein „besseres“ Sample ermöglichen.</a:t>
            </a:r>
          </a:p>
          <a:p>
            <a:pPr marL="0" marR="0" lvl="0" indent="0" algn="l" defTabSz="914400" rtl="0" eaLnBrk="0" fontAlgn="base" latinLnBrk="0" hangingPunct="0">
              <a:lnSpc>
                <a:spcPct val="120000"/>
              </a:lnSpc>
              <a:spcBef>
                <a:spcPts val="550"/>
              </a:spcBef>
              <a:spcAft>
                <a:spcPts val="550"/>
              </a:spcAft>
              <a:buClr>
                <a:srgbClr val="FF0000"/>
              </a:buClr>
              <a:buSzTx/>
              <a:buFont typeface="Arial" pitchFamily="34" charset="0"/>
              <a:buNone/>
              <a:tabLst>
                <a:tab pos="268288" algn="l"/>
                <a:tab pos="533400" algn="l"/>
                <a:tab pos="3133725" algn="l"/>
                <a:tab pos="3411538" algn="l"/>
                <a:tab pos="4037013" algn="l"/>
              </a:tabLst>
              <a:defRPr/>
            </a:pPr>
            <a:r>
              <a:rPr kumimoji="0" lang="de-AT" sz="1800" b="0" i="0" u="none" strike="noStrike" kern="1200" cap="none" spc="0" normalizeH="0" baseline="0" noProof="0" dirty="0">
                <a:ln>
                  <a:noFill/>
                </a:ln>
                <a:solidFill>
                  <a:srgbClr val="000000"/>
                </a:solidFill>
                <a:effectLst/>
                <a:uLnTx/>
                <a:uFillTx/>
                <a:latin typeface="Arial"/>
                <a:ea typeface="+mn-ea"/>
                <a:cs typeface="+mn-cs"/>
              </a:rPr>
              <a:t>	‒ 	Jeden fünften Menschen zu befragen ist besser </a:t>
            </a:r>
            <a:br>
              <a:rPr kumimoji="0" lang="de-AT" sz="1800" b="0" i="0" u="none" strike="noStrike" kern="1200" cap="none" spc="0" normalizeH="0" baseline="0" noProof="0" dirty="0">
                <a:ln>
                  <a:noFill/>
                </a:ln>
                <a:solidFill>
                  <a:srgbClr val="000000"/>
                </a:solidFill>
                <a:effectLst/>
                <a:uLnTx/>
                <a:uFillTx/>
                <a:latin typeface="Arial"/>
                <a:ea typeface="+mn-ea"/>
                <a:cs typeface="+mn-cs"/>
              </a:rPr>
            </a:br>
            <a:r>
              <a:rPr kumimoji="0" lang="de-AT" sz="1800" b="0" i="0" u="none" strike="noStrike" kern="1200" cap="none" spc="0" normalizeH="0" baseline="0" noProof="0" dirty="0">
                <a:ln>
                  <a:noFill/>
                </a:ln>
                <a:solidFill>
                  <a:srgbClr val="000000"/>
                </a:solidFill>
                <a:effectLst/>
                <a:uLnTx/>
                <a:uFillTx/>
                <a:latin typeface="Arial"/>
                <a:ea typeface="+mn-ea"/>
                <a:cs typeface="+mn-cs"/>
              </a:rPr>
              <a:t>		als nur die „Sympathischen“ ...</a:t>
            </a:r>
          </a:p>
          <a:p>
            <a:pPr marL="0" marR="0" lvl="0" indent="0" algn="l" defTabSz="914400" rtl="0" eaLnBrk="0" fontAlgn="base" latinLnBrk="0" hangingPunct="0">
              <a:lnSpc>
                <a:spcPct val="120000"/>
              </a:lnSpc>
              <a:spcBef>
                <a:spcPts val="550"/>
              </a:spcBef>
              <a:spcAft>
                <a:spcPts val="550"/>
              </a:spcAft>
              <a:buClr>
                <a:srgbClr val="FF0000"/>
              </a:buClr>
              <a:buSzTx/>
              <a:buFont typeface="Arial" pitchFamily="34" charset="0"/>
              <a:buNone/>
              <a:tabLst>
                <a:tab pos="268288" algn="l"/>
                <a:tab pos="533400" algn="l"/>
                <a:tab pos="3133725" algn="l"/>
                <a:tab pos="3411538" algn="l"/>
                <a:tab pos="4037013" algn="l"/>
              </a:tabLst>
              <a:defRPr/>
            </a:pPr>
            <a:r>
              <a:rPr kumimoji="0" lang="de-AT" sz="1800" b="0" i="0" u="none" strike="noStrike" kern="1200" cap="none" spc="0" normalizeH="0" baseline="0" noProof="0" dirty="0">
                <a:ln>
                  <a:noFill/>
                </a:ln>
                <a:solidFill>
                  <a:srgbClr val="000000"/>
                </a:solidFill>
                <a:effectLst/>
                <a:uLnTx/>
                <a:uFillTx/>
                <a:latin typeface="Arial"/>
                <a:ea typeface="+mn-ea"/>
                <a:cs typeface="+mn-cs"/>
              </a:rPr>
              <a:t>	‒ 	...</a:t>
            </a:r>
          </a:p>
          <a:p>
            <a:pPr marL="268288" marR="0" lvl="0" indent="-268288" algn="l" defTabSz="914400" rtl="0" eaLnBrk="0" fontAlgn="base" latinLnBrk="0" hangingPunct="0">
              <a:lnSpc>
                <a:spcPct val="120000"/>
              </a:lnSpc>
              <a:spcBef>
                <a:spcPts val="550"/>
              </a:spcBef>
              <a:spcAft>
                <a:spcPts val="550"/>
              </a:spcAft>
              <a:buClr>
                <a:srgbClr val="FF0000"/>
              </a:buClr>
              <a:buSzTx/>
              <a:buFont typeface="Arial" pitchFamily="34" charset="0"/>
              <a:buChar char="►"/>
              <a:tabLst>
                <a:tab pos="268288" algn="l"/>
                <a:tab pos="3133725" algn="l"/>
                <a:tab pos="3411538" algn="l"/>
                <a:tab pos="4037013" algn="l"/>
              </a:tabLst>
              <a:defRPr/>
            </a:pPr>
            <a:endParaRPr kumimoji="0" lang="de-AT" sz="1800" b="0" i="0" u="none" strike="noStrike" kern="1200" cap="none" spc="0" normalizeH="0" baseline="0" noProof="0" dirty="0">
              <a:ln>
                <a:noFill/>
              </a:ln>
              <a:solidFill>
                <a:srgbClr val="000000"/>
              </a:solidFill>
              <a:effectLst/>
              <a:uLnTx/>
              <a:uFillTx/>
              <a:latin typeface="Arial"/>
              <a:ea typeface="+mn-ea"/>
              <a:cs typeface="+mn-cs"/>
            </a:endParaRPr>
          </a:p>
          <a:p>
            <a:pPr marL="0" marR="0" lvl="0" indent="0" algn="l" defTabSz="914400" rtl="0" eaLnBrk="0" fontAlgn="base" latinLnBrk="0" hangingPunct="0">
              <a:lnSpc>
                <a:spcPct val="120000"/>
              </a:lnSpc>
              <a:spcBef>
                <a:spcPts val="550"/>
              </a:spcBef>
              <a:spcAft>
                <a:spcPts val="550"/>
              </a:spcAft>
              <a:buClr>
                <a:srgbClr val="FF0000"/>
              </a:buClr>
              <a:buSzTx/>
              <a:buFontTx/>
              <a:buNone/>
              <a:tabLst>
                <a:tab pos="268288" algn="l"/>
                <a:tab pos="3133725" algn="l"/>
                <a:tab pos="3411538" algn="l"/>
                <a:tab pos="4037013" algn="l"/>
              </a:tabLst>
              <a:defRPr/>
            </a:pPr>
            <a:r>
              <a:rPr kumimoji="0" lang="de-AT" sz="1800" b="1" i="0" u="none" strike="noStrike" kern="1200" cap="none" spc="0" normalizeH="0" baseline="0" noProof="0" dirty="0">
                <a:ln>
                  <a:noFill/>
                </a:ln>
                <a:solidFill>
                  <a:srgbClr val="FF0000"/>
                </a:solidFill>
                <a:effectLst/>
                <a:uLnTx/>
                <a:uFillTx/>
                <a:latin typeface="Arial"/>
                <a:ea typeface="+mn-ea"/>
                <a:cs typeface="+mn-cs"/>
              </a:rPr>
              <a:t>	Zufall schadet nie und sollte immer „irgendwo“ mit dabei sein!</a:t>
            </a:r>
          </a:p>
          <a:p>
            <a:pPr marL="0" marR="0" lvl="0" indent="0" algn="l" defTabSz="914400" rtl="0" eaLnBrk="0" fontAlgn="base" latinLnBrk="0" hangingPunct="0">
              <a:lnSpc>
                <a:spcPct val="120000"/>
              </a:lnSpc>
              <a:spcBef>
                <a:spcPts val="550"/>
              </a:spcBef>
              <a:spcAft>
                <a:spcPts val="550"/>
              </a:spcAft>
              <a:buClr>
                <a:srgbClr val="FF0000"/>
              </a:buClr>
              <a:buSzTx/>
              <a:buFontTx/>
              <a:buNone/>
              <a:tabLst>
                <a:tab pos="268288" algn="l"/>
                <a:tab pos="3133725" algn="l"/>
                <a:tab pos="3411538" algn="l"/>
                <a:tab pos="4037013" algn="l"/>
              </a:tabLst>
              <a:defRPr/>
            </a:pPr>
            <a:r>
              <a:rPr kumimoji="0" lang="de-AT" sz="1800" b="1" i="0" u="none" strike="noStrike" kern="1200" cap="none" spc="0" normalizeH="0" baseline="0" noProof="0" dirty="0">
                <a:ln>
                  <a:noFill/>
                </a:ln>
                <a:solidFill>
                  <a:srgbClr val="464B71"/>
                </a:solidFill>
                <a:effectLst/>
                <a:uLnTx/>
                <a:uFillTx/>
                <a:latin typeface="Arial"/>
                <a:ea typeface="+mn-ea"/>
                <a:cs typeface="+mn-cs"/>
              </a:rPr>
              <a:t>	 ► „Je Zufall, desto besser“ !!!</a:t>
            </a:r>
          </a:p>
        </p:txBody>
      </p:sp>
      <p:sp>
        <p:nvSpPr>
          <p:cNvPr id="58373" name="Text Box 7"/>
          <p:cNvSpPr txBox="1">
            <a:spLocks noChangeArrowheads="1"/>
          </p:cNvSpPr>
          <p:nvPr/>
        </p:nvSpPr>
        <p:spPr bwMode="auto">
          <a:xfrm>
            <a:off x="0" y="0"/>
            <a:ext cx="882271" cy="463846"/>
          </a:xfrm>
          <a:prstGeom prst="rect">
            <a:avLst/>
          </a:prstGeom>
          <a:noFill/>
          <a:ln w="12700">
            <a:noFill/>
            <a:miter lim="800000"/>
            <a:headEnd/>
            <a:tailEnd/>
          </a:ln>
        </p:spPr>
        <p:txBody>
          <a:bodyPr wrap="none"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de-DE" sz="2400" b="1" i="0" u="none" strike="noStrike" kern="1200" cap="none" spc="0" normalizeH="0" baseline="0" noProof="0" dirty="0">
                <a:ln>
                  <a:noFill/>
                </a:ln>
                <a:solidFill>
                  <a:srgbClr val="464B71"/>
                </a:solidFill>
                <a:effectLst/>
                <a:uLnTx/>
                <a:uFillTx/>
                <a:latin typeface="Arial"/>
                <a:ea typeface="+mn-ea"/>
                <a:cs typeface="+mn-cs"/>
              </a:rPr>
              <a:t>Fazit</a:t>
            </a:r>
            <a:endParaRPr kumimoji="0" lang="de-AT" sz="2400" b="1" i="0" u="none" strike="noStrike" kern="1200" cap="none" spc="0" normalizeH="0" baseline="0" noProof="0" dirty="0">
              <a:ln>
                <a:noFill/>
              </a:ln>
              <a:solidFill>
                <a:srgbClr val="464B71"/>
              </a:solidFill>
              <a:effectLst/>
              <a:uLnTx/>
              <a:uFillTx/>
              <a:latin typeface="Arial"/>
              <a:ea typeface="+mn-ea"/>
              <a:cs typeface="+mn-cs"/>
            </a:endParaRPr>
          </a:p>
        </p:txBody>
      </p:sp>
      <p:sp>
        <p:nvSpPr>
          <p:cNvPr id="9" name="Rechteck 8">
            <a:extLst>
              <a:ext uri="{FF2B5EF4-FFF2-40B4-BE49-F238E27FC236}">
                <a16:creationId xmlns:a16="http://schemas.microsoft.com/office/drawing/2014/main" id="{7A2A717D-F841-D04C-DA29-7E7480903736}"/>
              </a:ext>
            </a:extLst>
          </p:cNvPr>
          <p:cNvSpPr/>
          <p:nvPr/>
        </p:nvSpPr>
        <p:spPr>
          <a:xfrm>
            <a:off x="2" y="6614160"/>
            <a:ext cx="9311638" cy="243841"/>
          </a:xfrm>
          <a:prstGeom prst="rect">
            <a:avLst/>
          </a:prstGeom>
          <a:no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empirische</a:t>
            </a:r>
            <a:r>
              <a:rPr lang="en-US" sz="1000" i="1" dirty="0">
                <a:solidFill>
                  <a:srgbClr val="FFFFFF">
                    <a:lumMod val="50000"/>
                  </a:srgbClr>
                </a:solidFill>
              </a:rPr>
              <a:t> </a:t>
            </a:r>
            <a:r>
              <a:rPr lang="en-US" sz="1000" i="1" dirty="0" err="1">
                <a:solidFill>
                  <a:srgbClr val="FFFFFF">
                    <a:lumMod val="50000"/>
                  </a:srgbClr>
                </a:solidFill>
              </a:rPr>
              <a:t>Sozialforschung</a:t>
            </a:r>
            <a:r>
              <a:rPr lang="en-US" sz="1000" i="1" dirty="0">
                <a:solidFill>
                  <a:srgbClr val="FFFFFF">
                    <a:lumMod val="50000"/>
                  </a:srgbClr>
                </a:solidFill>
              </a:rPr>
              <a:t>.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79–81.</a:t>
            </a:r>
            <a:endParaRPr lang="de-DE" sz="1000" dirty="0">
              <a:solidFill>
                <a:srgbClr val="FFFFFF">
                  <a:lumMod val="50000"/>
                </a:srgbClr>
              </a:solidFill>
            </a:endParaRPr>
          </a:p>
        </p:txBody>
      </p:sp>
      <p:pic>
        <p:nvPicPr>
          <p:cNvPr id="2" name="Grafik 1" descr="Ein Bild, das Text, Screenshot, Schrift, Grafikdesign enthält.&#10;&#10;Automatisch generierte Beschreibung">
            <a:extLst>
              <a:ext uri="{FF2B5EF4-FFF2-40B4-BE49-F238E27FC236}">
                <a16:creationId xmlns:a16="http://schemas.microsoft.com/office/drawing/2014/main" id="{CD1C3A02-4785-DB60-40EB-9B865A51E509}"/>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360000">
            <a:off x="9390538" y="6191925"/>
            <a:ext cx="409019" cy="5760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1579117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8372">
                                            <p:txEl>
                                              <p:pRg st="0" end="0"/>
                                            </p:txEl>
                                          </p:spTgt>
                                        </p:tgtEl>
                                        <p:attrNameLst>
                                          <p:attrName>style.visibility</p:attrName>
                                        </p:attrNameLst>
                                      </p:cBhvr>
                                      <p:to>
                                        <p:strVal val="visible"/>
                                      </p:to>
                                    </p:set>
                                    <p:animEffect transition="in" filter="fade">
                                      <p:cBhvr>
                                        <p:cTn id="7" dur="500"/>
                                        <p:tgtEl>
                                          <p:spTgt spid="5837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58372">
                                            <p:txEl>
                                              <p:pRg st="1" end="1"/>
                                            </p:txEl>
                                          </p:spTgt>
                                        </p:tgtEl>
                                        <p:attrNameLst>
                                          <p:attrName>style.visibility</p:attrName>
                                        </p:attrNameLst>
                                      </p:cBhvr>
                                      <p:to>
                                        <p:strVal val="visible"/>
                                      </p:to>
                                    </p:set>
                                    <p:animEffect transition="in" filter="fade">
                                      <p:cBhvr>
                                        <p:cTn id="12" dur="500"/>
                                        <p:tgtEl>
                                          <p:spTgt spid="58372">
                                            <p:txEl>
                                              <p:pRg st="1" end="1"/>
                                            </p:txEl>
                                          </p:spTgt>
                                        </p:tgtEl>
                                      </p:cBhvr>
                                    </p:animEffect>
                                  </p:childTnLst>
                                </p:cTn>
                              </p:par>
                            </p:childTnLst>
                          </p:cTn>
                        </p:par>
                        <p:par>
                          <p:cTn id="13" fill="hold">
                            <p:stCondLst>
                              <p:cond delay="500"/>
                            </p:stCondLst>
                            <p:childTnLst>
                              <p:par>
                                <p:cTn id="14" presetID="10" presetClass="entr" presetSubtype="0" fill="hold" nodeType="afterEffect">
                                  <p:stCondLst>
                                    <p:cond delay="0"/>
                                  </p:stCondLst>
                                  <p:childTnLst>
                                    <p:set>
                                      <p:cBhvr>
                                        <p:cTn id="15" dur="1" fill="hold">
                                          <p:stCondLst>
                                            <p:cond delay="0"/>
                                          </p:stCondLst>
                                        </p:cTn>
                                        <p:tgtEl>
                                          <p:spTgt spid="58372">
                                            <p:txEl>
                                              <p:pRg st="2" end="2"/>
                                            </p:txEl>
                                          </p:spTgt>
                                        </p:tgtEl>
                                        <p:attrNameLst>
                                          <p:attrName>style.visibility</p:attrName>
                                        </p:attrNameLst>
                                      </p:cBhvr>
                                      <p:to>
                                        <p:strVal val="visible"/>
                                      </p:to>
                                    </p:set>
                                    <p:animEffect transition="in" filter="fade">
                                      <p:cBhvr>
                                        <p:cTn id="16" dur="500"/>
                                        <p:tgtEl>
                                          <p:spTgt spid="58372">
                                            <p:txEl>
                                              <p:pRg st="2" end="2"/>
                                            </p:txEl>
                                          </p:spTgt>
                                        </p:tgtEl>
                                      </p:cBhvr>
                                    </p:animEffect>
                                  </p:childTnLst>
                                </p:cTn>
                              </p:par>
                            </p:childTnLst>
                          </p:cTn>
                        </p:par>
                        <p:par>
                          <p:cTn id="17" fill="hold">
                            <p:stCondLst>
                              <p:cond delay="1000"/>
                            </p:stCondLst>
                            <p:childTnLst>
                              <p:par>
                                <p:cTn id="18" presetID="10" presetClass="entr" presetSubtype="0" fill="hold" nodeType="afterEffect">
                                  <p:stCondLst>
                                    <p:cond delay="0"/>
                                  </p:stCondLst>
                                  <p:childTnLst>
                                    <p:set>
                                      <p:cBhvr>
                                        <p:cTn id="19" dur="1" fill="hold">
                                          <p:stCondLst>
                                            <p:cond delay="0"/>
                                          </p:stCondLst>
                                        </p:cTn>
                                        <p:tgtEl>
                                          <p:spTgt spid="58372">
                                            <p:txEl>
                                              <p:pRg st="3" end="3"/>
                                            </p:txEl>
                                          </p:spTgt>
                                        </p:tgtEl>
                                        <p:attrNameLst>
                                          <p:attrName>style.visibility</p:attrName>
                                        </p:attrNameLst>
                                      </p:cBhvr>
                                      <p:to>
                                        <p:strVal val="visible"/>
                                      </p:to>
                                    </p:set>
                                    <p:animEffect transition="in" filter="fade">
                                      <p:cBhvr>
                                        <p:cTn id="20" dur="500"/>
                                        <p:tgtEl>
                                          <p:spTgt spid="58372">
                                            <p:txEl>
                                              <p:pRg st="3" end="3"/>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nodeType="clickEffect">
                                  <p:stCondLst>
                                    <p:cond delay="0"/>
                                  </p:stCondLst>
                                  <p:childTnLst>
                                    <p:set>
                                      <p:cBhvr>
                                        <p:cTn id="24" dur="1" fill="hold">
                                          <p:stCondLst>
                                            <p:cond delay="0"/>
                                          </p:stCondLst>
                                        </p:cTn>
                                        <p:tgtEl>
                                          <p:spTgt spid="58372">
                                            <p:txEl>
                                              <p:pRg st="5" end="5"/>
                                            </p:txEl>
                                          </p:spTgt>
                                        </p:tgtEl>
                                        <p:attrNameLst>
                                          <p:attrName>style.visibility</p:attrName>
                                        </p:attrNameLst>
                                      </p:cBhvr>
                                      <p:to>
                                        <p:strVal val="visible"/>
                                      </p:to>
                                    </p:set>
                                    <p:animEffect transition="in" filter="fade">
                                      <p:cBhvr>
                                        <p:cTn id="25" dur="500"/>
                                        <p:tgtEl>
                                          <p:spTgt spid="58372">
                                            <p:txEl>
                                              <p:pRg st="5" end="5"/>
                                            </p:txEl>
                                          </p:spTgt>
                                        </p:tgtEl>
                                      </p:cBhvr>
                                    </p:animEffect>
                                  </p:childTnLst>
                                </p:cTn>
                              </p:par>
                            </p:childTnLst>
                          </p:cTn>
                        </p:par>
                        <p:par>
                          <p:cTn id="26" fill="hold">
                            <p:stCondLst>
                              <p:cond delay="500"/>
                            </p:stCondLst>
                            <p:childTnLst>
                              <p:par>
                                <p:cTn id="27" presetID="10" presetClass="entr" presetSubtype="0" fill="hold" nodeType="afterEffect">
                                  <p:stCondLst>
                                    <p:cond delay="0"/>
                                  </p:stCondLst>
                                  <p:childTnLst>
                                    <p:set>
                                      <p:cBhvr>
                                        <p:cTn id="28" dur="1" fill="hold">
                                          <p:stCondLst>
                                            <p:cond delay="0"/>
                                          </p:stCondLst>
                                        </p:cTn>
                                        <p:tgtEl>
                                          <p:spTgt spid="58372">
                                            <p:txEl>
                                              <p:pRg st="6" end="6"/>
                                            </p:txEl>
                                          </p:spTgt>
                                        </p:tgtEl>
                                        <p:attrNameLst>
                                          <p:attrName>style.visibility</p:attrName>
                                        </p:attrNameLst>
                                      </p:cBhvr>
                                      <p:to>
                                        <p:strVal val="visible"/>
                                      </p:to>
                                    </p:set>
                                    <p:animEffect transition="in" filter="fade">
                                      <p:cBhvr>
                                        <p:cTn id="29" dur="500"/>
                                        <p:tgtEl>
                                          <p:spTgt spid="58372">
                                            <p:txEl>
                                              <p:pRg st="6" end="6"/>
                                            </p:txEl>
                                          </p:spTgt>
                                        </p:tgtEl>
                                      </p:cBhvr>
                                    </p:animEffect>
                                  </p:childTnLst>
                                </p:cTn>
                              </p:par>
                            </p:childTnLst>
                          </p:cTn>
                        </p:par>
                        <p:par>
                          <p:cTn id="30" fill="hold">
                            <p:stCondLst>
                              <p:cond delay="100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500"/>
                                        <p:tgtEl>
                                          <p:spTgt spid="9"/>
                                        </p:tgtEl>
                                      </p:cBhvr>
                                    </p:animEffect>
                                  </p:childTnLst>
                                </p:cTn>
                              </p:par>
                              <p:par>
                                <p:cTn id="34" presetID="10" presetClass="entr" presetSubtype="0" fill="hold" nodeType="withEffect">
                                  <p:stCondLst>
                                    <p:cond delay="0"/>
                                  </p:stCondLst>
                                  <p:childTnLst>
                                    <p:set>
                                      <p:cBhvr>
                                        <p:cTn id="35" dur="1" fill="hold">
                                          <p:stCondLst>
                                            <p:cond delay="0"/>
                                          </p:stCondLst>
                                        </p:cTn>
                                        <p:tgtEl>
                                          <p:spTgt spid="2"/>
                                        </p:tgtEl>
                                        <p:attrNameLst>
                                          <p:attrName>style.visibility</p:attrName>
                                        </p:attrNameLst>
                                      </p:cBhvr>
                                      <p:to>
                                        <p:strVal val="visible"/>
                                      </p:to>
                                    </p:set>
                                    <p:animEffect transition="in" filter="fade">
                                      <p:cBhvr>
                                        <p:cTn id="36"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5" name="Gerade Verbindung mit Pfeil 24">
            <a:extLst>
              <a:ext uri="{FF2B5EF4-FFF2-40B4-BE49-F238E27FC236}">
                <a16:creationId xmlns:a16="http://schemas.microsoft.com/office/drawing/2014/main" id="{88750BDC-51C9-47BA-B97D-371160C9D253}"/>
              </a:ext>
            </a:extLst>
          </p:cNvPr>
          <p:cNvCxnSpPr/>
          <p:nvPr/>
        </p:nvCxnSpPr>
        <p:spPr bwMode="auto">
          <a:xfrm>
            <a:off x="4002578" y="3024747"/>
            <a:ext cx="1177636" cy="0"/>
          </a:xfrm>
          <a:prstGeom prst="straightConnector1">
            <a:avLst/>
          </a:prstGeom>
          <a:noFill/>
          <a:ln w="76200" cap="flat" cmpd="sng" algn="ctr">
            <a:solidFill>
              <a:srgbClr val="464B71"/>
            </a:solidFill>
            <a:prstDash val="solid"/>
            <a:round/>
            <a:headEnd type="none" w="med" len="med"/>
            <a:tailEnd type="triangle"/>
          </a:ln>
          <a:effectLst/>
        </p:spPr>
      </p:cxnSp>
      <p:cxnSp>
        <p:nvCxnSpPr>
          <p:cNvPr id="28" name="Gerade Verbindung mit Pfeil 27">
            <a:extLst>
              <a:ext uri="{FF2B5EF4-FFF2-40B4-BE49-F238E27FC236}">
                <a16:creationId xmlns:a16="http://schemas.microsoft.com/office/drawing/2014/main" id="{36EBBA26-8C54-4B8B-A760-D64482DBBD16}"/>
              </a:ext>
            </a:extLst>
          </p:cNvPr>
          <p:cNvCxnSpPr/>
          <p:nvPr/>
        </p:nvCxnSpPr>
        <p:spPr bwMode="auto">
          <a:xfrm>
            <a:off x="4002578" y="4590309"/>
            <a:ext cx="1177636" cy="0"/>
          </a:xfrm>
          <a:prstGeom prst="straightConnector1">
            <a:avLst/>
          </a:prstGeom>
          <a:noFill/>
          <a:ln w="76200" cap="flat" cmpd="sng" algn="ctr">
            <a:solidFill>
              <a:srgbClr val="464B71"/>
            </a:solidFill>
            <a:prstDash val="solid"/>
            <a:round/>
            <a:headEnd type="none" w="med" len="med"/>
            <a:tailEnd type="triangle"/>
          </a:ln>
          <a:effectLst/>
        </p:spPr>
      </p:cxnSp>
      <p:cxnSp>
        <p:nvCxnSpPr>
          <p:cNvPr id="29" name="Gerade Verbindung mit Pfeil 28">
            <a:extLst>
              <a:ext uri="{FF2B5EF4-FFF2-40B4-BE49-F238E27FC236}">
                <a16:creationId xmlns:a16="http://schemas.microsoft.com/office/drawing/2014/main" id="{9EF6EC42-05E5-4DA5-968A-DB4130250EDA}"/>
              </a:ext>
            </a:extLst>
          </p:cNvPr>
          <p:cNvCxnSpPr/>
          <p:nvPr/>
        </p:nvCxnSpPr>
        <p:spPr bwMode="auto">
          <a:xfrm>
            <a:off x="4002578" y="6197444"/>
            <a:ext cx="1177636" cy="0"/>
          </a:xfrm>
          <a:prstGeom prst="straightConnector1">
            <a:avLst/>
          </a:prstGeom>
          <a:noFill/>
          <a:ln w="76200" cap="flat" cmpd="sng" algn="ctr">
            <a:solidFill>
              <a:srgbClr val="464B71"/>
            </a:solidFill>
            <a:prstDash val="solid"/>
            <a:round/>
            <a:headEnd type="none" w="med" len="med"/>
            <a:tailEnd type="triangle"/>
          </a:ln>
          <a:effectLst/>
        </p:spPr>
      </p:cxnSp>
      <p:graphicFrame>
        <p:nvGraphicFramePr>
          <p:cNvPr id="2" name="Objekt 1">
            <a:extLst>
              <a:ext uri="{FF2B5EF4-FFF2-40B4-BE49-F238E27FC236}">
                <a16:creationId xmlns:a16="http://schemas.microsoft.com/office/drawing/2014/main" id="{3CFB13BB-42C6-427C-8D6F-E7FF78333C29}"/>
              </a:ext>
            </a:extLst>
          </p:cNvPr>
          <p:cNvGraphicFramePr>
            <a:graphicFrameLocks noChangeAspect="1"/>
          </p:cNvGraphicFramePr>
          <p:nvPr/>
        </p:nvGraphicFramePr>
        <p:xfrm>
          <a:off x="268409" y="2168932"/>
          <a:ext cx="4369931" cy="4689068"/>
        </p:xfrm>
        <a:graphic>
          <a:graphicData uri="http://schemas.openxmlformats.org/presentationml/2006/ole">
            <mc:AlternateContent xmlns:mc="http://schemas.openxmlformats.org/markup-compatibility/2006">
              <mc:Choice xmlns:v="urn:schemas-microsoft-com:vml" Requires="v">
                <p:oleObj name="Worksheet" r:id="rId3" imgW="2819310" imgH="3025205" progId="Excel.Sheet.8">
                  <p:link updateAutomatic="1"/>
                </p:oleObj>
              </mc:Choice>
              <mc:Fallback>
                <p:oleObj name="Worksheet" r:id="rId3" imgW="2819310" imgH="3025205" progId="Excel.Sheet.8">
                  <p:link updateAutomatic="1"/>
                  <p:pic>
                    <p:nvPicPr>
                      <p:cNvPr id="2" name="Objekt 1">
                        <a:extLst>
                          <a:ext uri="{FF2B5EF4-FFF2-40B4-BE49-F238E27FC236}">
                            <a16:creationId xmlns:a16="http://schemas.microsoft.com/office/drawing/2014/main" id="{3CFB13BB-42C6-427C-8D6F-E7FF78333C29}"/>
                          </a:ext>
                        </a:extLst>
                      </p:cNvPr>
                      <p:cNvPicPr/>
                      <p:nvPr/>
                    </p:nvPicPr>
                    <p:blipFill>
                      <a:blip r:embed="rId4"/>
                      <a:stretch>
                        <a:fillRect/>
                      </a:stretch>
                    </p:blipFill>
                    <p:spPr>
                      <a:xfrm>
                        <a:off x="268409" y="2168932"/>
                        <a:ext cx="4369931" cy="4689068"/>
                      </a:xfrm>
                      <a:prstGeom prst="rect">
                        <a:avLst/>
                      </a:prstGeom>
                    </p:spPr>
                  </p:pic>
                </p:oleObj>
              </mc:Fallback>
            </mc:AlternateContent>
          </a:graphicData>
        </a:graphic>
      </p:graphicFrame>
      <p:graphicFrame>
        <p:nvGraphicFramePr>
          <p:cNvPr id="16" name="Objekt 15">
            <a:extLst>
              <a:ext uri="{FF2B5EF4-FFF2-40B4-BE49-F238E27FC236}">
                <a16:creationId xmlns:a16="http://schemas.microsoft.com/office/drawing/2014/main" id="{6B00F998-41F2-49C7-BE40-F0A0F58C3BDD}"/>
              </a:ext>
            </a:extLst>
          </p:cNvPr>
          <p:cNvGraphicFramePr>
            <a:graphicFrameLocks noChangeAspect="1"/>
          </p:cNvGraphicFramePr>
          <p:nvPr/>
        </p:nvGraphicFramePr>
        <p:xfrm>
          <a:off x="268409" y="2168932"/>
          <a:ext cx="4369931" cy="4689068"/>
        </p:xfrm>
        <a:graphic>
          <a:graphicData uri="http://schemas.openxmlformats.org/presentationml/2006/ole">
            <mc:AlternateContent xmlns:mc="http://schemas.openxmlformats.org/markup-compatibility/2006">
              <mc:Choice xmlns:v="urn:schemas-microsoft-com:vml" Requires="v">
                <p:oleObj name="Worksheet" r:id="rId5" imgW="2819310" imgH="3025205" progId="Excel.Sheet.8">
                  <p:embed/>
                </p:oleObj>
              </mc:Choice>
              <mc:Fallback>
                <p:oleObj name="Worksheet" r:id="rId5" imgW="2819310" imgH="3025205" progId="Excel.Sheet.8">
                  <p:embed/>
                  <p:pic>
                    <p:nvPicPr>
                      <p:cNvPr id="16" name="Objekt 15">
                        <a:extLst>
                          <a:ext uri="{FF2B5EF4-FFF2-40B4-BE49-F238E27FC236}">
                            <a16:creationId xmlns:a16="http://schemas.microsoft.com/office/drawing/2014/main" id="{6B00F998-41F2-49C7-BE40-F0A0F58C3BDD}"/>
                          </a:ext>
                        </a:extLst>
                      </p:cNvPr>
                      <p:cNvPicPr/>
                      <p:nvPr/>
                    </p:nvPicPr>
                    <p:blipFill>
                      <a:blip r:embed="rId6"/>
                      <a:stretch>
                        <a:fillRect/>
                      </a:stretch>
                    </p:blipFill>
                    <p:spPr>
                      <a:xfrm>
                        <a:off x="268409" y="2168932"/>
                        <a:ext cx="4369931" cy="4689068"/>
                      </a:xfrm>
                      <a:prstGeom prst="rect">
                        <a:avLst/>
                      </a:prstGeom>
                    </p:spPr>
                  </p:pic>
                </p:oleObj>
              </mc:Fallback>
            </mc:AlternateContent>
          </a:graphicData>
        </a:graphic>
      </p:graphicFrame>
      <p:graphicFrame>
        <p:nvGraphicFramePr>
          <p:cNvPr id="17" name="Objekt 16">
            <a:extLst>
              <a:ext uri="{FF2B5EF4-FFF2-40B4-BE49-F238E27FC236}">
                <a16:creationId xmlns:a16="http://schemas.microsoft.com/office/drawing/2014/main" id="{4EAED240-E85F-485C-8A36-6A5AE27250AA}"/>
              </a:ext>
            </a:extLst>
          </p:cNvPr>
          <p:cNvGraphicFramePr>
            <a:graphicFrameLocks noChangeAspect="1"/>
          </p:cNvGraphicFramePr>
          <p:nvPr/>
        </p:nvGraphicFramePr>
        <p:xfrm>
          <a:off x="268409" y="2168932"/>
          <a:ext cx="4369931" cy="4689068"/>
        </p:xfrm>
        <a:graphic>
          <a:graphicData uri="http://schemas.openxmlformats.org/presentationml/2006/ole">
            <mc:AlternateContent xmlns:mc="http://schemas.openxmlformats.org/markup-compatibility/2006">
              <mc:Choice xmlns:v="urn:schemas-microsoft-com:vml" Requires="v">
                <p:oleObj name="Worksheet" r:id="rId7" imgW="2819310" imgH="3025205" progId="Excel.Sheet.8">
                  <p:embed/>
                </p:oleObj>
              </mc:Choice>
              <mc:Fallback>
                <p:oleObj name="Worksheet" r:id="rId7" imgW="2819310" imgH="3025205" progId="Excel.Sheet.8">
                  <p:embed/>
                  <p:pic>
                    <p:nvPicPr>
                      <p:cNvPr id="17" name="Objekt 16">
                        <a:extLst>
                          <a:ext uri="{FF2B5EF4-FFF2-40B4-BE49-F238E27FC236}">
                            <a16:creationId xmlns:a16="http://schemas.microsoft.com/office/drawing/2014/main" id="{4EAED240-E85F-485C-8A36-6A5AE27250AA}"/>
                          </a:ext>
                        </a:extLst>
                      </p:cNvPr>
                      <p:cNvPicPr/>
                      <p:nvPr/>
                    </p:nvPicPr>
                    <p:blipFill>
                      <a:blip r:embed="rId8"/>
                      <a:stretch>
                        <a:fillRect/>
                      </a:stretch>
                    </p:blipFill>
                    <p:spPr>
                      <a:xfrm>
                        <a:off x="268409" y="2168932"/>
                        <a:ext cx="4369931" cy="4689068"/>
                      </a:xfrm>
                      <a:prstGeom prst="rect">
                        <a:avLst/>
                      </a:prstGeom>
                    </p:spPr>
                  </p:pic>
                </p:oleObj>
              </mc:Fallback>
            </mc:AlternateContent>
          </a:graphicData>
        </a:graphic>
      </p:graphicFrame>
      <p:graphicFrame>
        <p:nvGraphicFramePr>
          <p:cNvPr id="18" name="Objekt 17">
            <a:extLst>
              <a:ext uri="{FF2B5EF4-FFF2-40B4-BE49-F238E27FC236}">
                <a16:creationId xmlns:a16="http://schemas.microsoft.com/office/drawing/2014/main" id="{4356A988-CC5A-45C2-A764-C5D5FC56CFD3}"/>
              </a:ext>
            </a:extLst>
          </p:cNvPr>
          <p:cNvGraphicFramePr>
            <a:graphicFrameLocks noChangeAspect="1"/>
          </p:cNvGraphicFramePr>
          <p:nvPr/>
        </p:nvGraphicFramePr>
        <p:xfrm>
          <a:off x="268409" y="2168932"/>
          <a:ext cx="4369931" cy="4689068"/>
        </p:xfrm>
        <a:graphic>
          <a:graphicData uri="http://schemas.openxmlformats.org/presentationml/2006/ole">
            <mc:AlternateContent xmlns:mc="http://schemas.openxmlformats.org/markup-compatibility/2006">
              <mc:Choice xmlns:v="urn:schemas-microsoft-com:vml" Requires="v">
                <p:oleObj name="Worksheet" r:id="rId9" imgW="2819310" imgH="3025205" progId="Excel.Sheet.8">
                  <p:embed/>
                </p:oleObj>
              </mc:Choice>
              <mc:Fallback>
                <p:oleObj name="Worksheet" r:id="rId9" imgW="2819310" imgH="3025205" progId="Excel.Sheet.8">
                  <p:embed/>
                  <p:pic>
                    <p:nvPicPr>
                      <p:cNvPr id="18" name="Objekt 17">
                        <a:extLst>
                          <a:ext uri="{FF2B5EF4-FFF2-40B4-BE49-F238E27FC236}">
                            <a16:creationId xmlns:a16="http://schemas.microsoft.com/office/drawing/2014/main" id="{4356A988-CC5A-45C2-A764-C5D5FC56CFD3}"/>
                          </a:ext>
                        </a:extLst>
                      </p:cNvPr>
                      <p:cNvPicPr/>
                      <p:nvPr/>
                    </p:nvPicPr>
                    <p:blipFill>
                      <a:blip r:embed="rId10"/>
                      <a:stretch>
                        <a:fillRect/>
                      </a:stretch>
                    </p:blipFill>
                    <p:spPr>
                      <a:xfrm>
                        <a:off x="268409" y="2168932"/>
                        <a:ext cx="4369931" cy="4689068"/>
                      </a:xfrm>
                      <a:prstGeom prst="rect">
                        <a:avLst/>
                      </a:prstGeom>
                    </p:spPr>
                  </p:pic>
                </p:oleObj>
              </mc:Fallback>
            </mc:AlternateContent>
          </a:graphicData>
        </a:graphic>
      </p:graphicFrame>
      <p:graphicFrame>
        <p:nvGraphicFramePr>
          <p:cNvPr id="19" name="Objekt 18">
            <a:extLst>
              <a:ext uri="{FF2B5EF4-FFF2-40B4-BE49-F238E27FC236}">
                <a16:creationId xmlns:a16="http://schemas.microsoft.com/office/drawing/2014/main" id="{EE4DDE71-A831-4E68-BAD8-EE146D915EDA}"/>
              </a:ext>
            </a:extLst>
          </p:cNvPr>
          <p:cNvGraphicFramePr>
            <a:graphicFrameLocks noChangeAspect="1"/>
          </p:cNvGraphicFramePr>
          <p:nvPr/>
        </p:nvGraphicFramePr>
        <p:xfrm>
          <a:off x="268409" y="2168932"/>
          <a:ext cx="4369931" cy="4689068"/>
        </p:xfrm>
        <a:graphic>
          <a:graphicData uri="http://schemas.openxmlformats.org/presentationml/2006/ole">
            <mc:AlternateContent xmlns:mc="http://schemas.openxmlformats.org/markup-compatibility/2006">
              <mc:Choice xmlns:v="urn:schemas-microsoft-com:vml" Requires="v">
                <p:oleObj name="Worksheet" r:id="rId11" imgW="2819310" imgH="3025205" progId="Excel.Sheet.8">
                  <p:embed/>
                </p:oleObj>
              </mc:Choice>
              <mc:Fallback>
                <p:oleObj name="Worksheet" r:id="rId11" imgW="2819310" imgH="3025205" progId="Excel.Sheet.8">
                  <p:embed/>
                  <p:pic>
                    <p:nvPicPr>
                      <p:cNvPr id="19" name="Objekt 18">
                        <a:extLst>
                          <a:ext uri="{FF2B5EF4-FFF2-40B4-BE49-F238E27FC236}">
                            <a16:creationId xmlns:a16="http://schemas.microsoft.com/office/drawing/2014/main" id="{EE4DDE71-A831-4E68-BAD8-EE146D915EDA}"/>
                          </a:ext>
                        </a:extLst>
                      </p:cNvPr>
                      <p:cNvPicPr/>
                      <p:nvPr/>
                    </p:nvPicPr>
                    <p:blipFill>
                      <a:blip r:embed="rId12"/>
                      <a:stretch>
                        <a:fillRect/>
                      </a:stretch>
                    </p:blipFill>
                    <p:spPr>
                      <a:xfrm>
                        <a:off x="268409" y="2168932"/>
                        <a:ext cx="4369931" cy="4689068"/>
                      </a:xfrm>
                      <a:prstGeom prst="rect">
                        <a:avLst/>
                      </a:prstGeom>
                    </p:spPr>
                  </p:pic>
                </p:oleObj>
              </mc:Fallback>
            </mc:AlternateContent>
          </a:graphicData>
        </a:graphic>
      </p:graphicFrame>
      <p:graphicFrame>
        <p:nvGraphicFramePr>
          <p:cNvPr id="20" name="Objekt 19">
            <a:extLst>
              <a:ext uri="{FF2B5EF4-FFF2-40B4-BE49-F238E27FC236}">
                <a16:creationId xmlns:a16="http://schemas.microsoft.com/office/drawing/2014/main" id="{39ADF36D-BFAE-45FD-BF8D-7FD5927AB511}"/>
              </a:ext>
            </a:extLst>
          </p:cNvPr>
          <p:cNvGraphicFramePr>
            <a:graphicFrameLocks noChangeAspect="1"/>
          </p:cNvGraphicFramePr>
          <p:nvPr/>
        </p:nvGraphicFramePr>
        <p:xfrm>
          <a:off x="268409" y="2168932"/>
          <a:ext cx="4369931" cy="4689068"/>
        </p:xfrm>
        <a:graphic>
          <a:graphicData uri="http://schemas.openxmlformats.org/presentationml/2006/ole">
            <mc:AlternateContent xmlns:mc="http://schemas.openxmlformats.org/markup-compatibility/2006">
              <mc:Choice xmlns:v="urn:schemas-microsoft-com:vml" Requires="v">
                <p:oleObj name="Worksheet" r:id="rId13" imgW="2819310" imgH="3025205" progId="Excel.Sheet.8">
                  <p:embed/>
                </p:oleObj>
              </mc:Choice>
              <mc:Fallback>
                <p:oleObj name="Worksheet" r:id="rId13" imgW="2819310" imgH="3025205" progId="Excel.Sheet.8">
                  <p:embed/>
                  <p:pic>
                    <p:nvPicPr>
                      <p:cNvPr id="20" name="Objekt 19">
                        <a:extLst>
                          <a:ext uri="{FF2B5EF4-FFF2-40B4-BE49-F238E27FC236}">
                            <a16:creationId xmlns:a16="http://schemas.microsoft.com/office/drawing/2014/main" id="{39ADF36D-BFAE-45FD-BF8D-7FD5927AB511}"/>
                          </a:ext>
                        </a:extLst>
                      </p:cNvPr>
                      <p:cNvPicPr/>
                      <p:nvPr/>
                    </p:nvPicPr>
                    <p:blipFill>
                      <a:blip r:embed="rId14"/>
                      <a:stretch>
                        <a:fillRect/>
                      </a:stretch>
                    </p:blipFill>
                    <p:spPr>
                      <a:xfrm>
                        <a:off x="268409" y="2168932"/>
                        <a:ext cx="4369931" cy="4689068"/>
                      </a:xfrm>
                      <a:prstGeom prst="rect">
                        <a:avLst/>
                      </a:prstGeom>
                    </p:spPr>
                  </p:pic>
                </p:oleObj>
              </mc:Fallback>
            </mc:AlternateContent>
          </a:graphicData>
        </a:graphic>
      </p:graphicFrame>
      <p:sp>
        <p:nvSpPr>
          <p:cNvPr id="14" name="Rechteck 13">
            <a:extLst>
              <a:ext uri="{FF2B5EF4-FFF2-40B4-BE49-F238E27FC236}">
                <a16:creationId xmlns:a16="http://schemas.microsoft.com/office/drawing/2014/main" id="{587C10B0-C23B-4978-8A7C-FF1E5205EB88}"/>
              </a:ext>
            </a:extLst>
          </p:cNvPr>
          <p:cNvSpPr/>
          <p:nvPr/>
        </p:nvSpPr>
        <p:spPr>
          <a:xfrm>
            <a:off x="4971769" y="5239199"/>
            <a:ext cx="1871025" cy="33855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AT" sz="1600" b="1" i="0" u="none" strike="noStrike" kern="1200" cap="none" spc="0" normalizeH="0" baseline="0" noProof="0" dirty="0">
                <a:ln>
                  <a:noFill/>
                </a:ln>
                <a:solidFill>
                  <a:srgbClr val="464B71"/>
                </a:solidFill>
                <a:effectLst/>
                <a:uLnTx/>
                <a:uFillTx/>
                <a:latin typeface="Arial" panose="020B0604020202020204" pitchFamily="34" charset="0"/>
                <a:ea typeface="+mn-ea"/>
                <a:cs typeface="Arial" panose="020B0604020202020204" pitchFamily="34" charset="0"/>
              </a:rPr>
              <a:t>Kalenderwoche c</a:t>
            </a:r>
            <a:endParaRPr kumimoji="0" lang="de-AT" sz="1600" b="0" i="0" u="none" strike="noStrike" kern="1200" cap="none" spc="0" normalizeH="0" baseline="0" noProof="0" dirty="0">
              <a:ln>
                <a:noFill/>
              </a:ln>
              <a:solidFill>
                <a:srgbClr val="000000"/>
              </a:solidFill>
              <a:effectLst/>
              <a:uLnTx/>
              <a:uFillTx/>
              <a:latin typeface="Arial"/>
              <a:ea typeface="+mn-ea"/>
              <a:cs typeface="+mn-cs"/>
            </a:endParaRPr>
          </a:p>
        </p:txBody>
      </p:sp>
      <p:graphicFrame>
        <p:nvGraphicFramePr>
          <p:cNvPr id="23" name="Objekt 22">
            <a:extLst>
              <a:ext uri="{FF2B5EF4-FFF2-40B4-BE49-F238E27FC236}">
                <a16:creationId xmlns:a16="http://schemas.microsoft.com/office/drawing/2014/main" id="{4587162C-60E3-4D2E-9E3E-A21813C5ABCD}"/>
              </a:ext>
            </a:extLst>
          </p:cNvPr>
          <p:cNvGraphicFramePr>
            <a:graphicFrameLocks noChangeAspect="1"/>
          </p:cNvGraphicFramePr>
          <p:nvPr/>
        </p:nvGraphicFramePr>
        <p:xfrm>
          <a:off x="5277199" y="5546870"/>
          <a:ext cx="4369931" cy="1311130"/>
        </p:xfrm>
        <a:graphic>
          <a:graphicData uri="http://schemas.openxmlformats.org/presentationml/2006/ole">
            <mc:AlternateContent xmlns:mc="http://schemas.openxmlformats.org/markup-compatibility/2006">
              <mc:Choice xmlns:v="urn:schemas-microsoft-com:vml" Requires="v">
                <p:oleObj name="Worksheet" r:id="rId15" imgW="2819310" imgH="845890" progId="Excel.Sheet.8">
                  <p:link updateAutomatic="1"/>
                </p:oleObj>
              </mc:Choice>
              <mc:Fallback>
                <p:oleObj name="Worksheet" r:id="rId15" imgW="2819310" imgH="845890" progId="Excel.Sheet.8">
                  <p:link updateAutomatic="1"/>
                  <p:pic>
                    <p:nvPicPr>
                      <p:cNvPr id="23" name="Objekt 22">
                        <a:extLst>
                          <a:ext uri="{FF2B5EF4-FFF2-40B4-BE49-F238E27FC236}">
                            <a16:creationId xmlns:a16="http://schemas.microsoft.com/office/drawing/2014/main" id="{4587162C-60E3-4D2E-9E3E-A21813C5ABCD}"/>
                          </a:ext>
                        </a:extLst>
                      </p:cNvPr>
                      <p:cNvPicPr/>
                      <p:nvPr/>
                    </p:nvPicPr>
                    <p:blipFill>
                      <a:blip r:embed="rId16"/>
                      <a:stretch>
                        <a:fillRect/>
                      </a:stretch>
                    </p:blipFill>
                    <p:spPr>
                      <a:xfrm>
                        <a:off x="5277199" y="5546870"/>
                        <a:ext cx="4369931" cy="1311130"/>
                      </a:xfrm>
                      <a:prstGeom prst="rect">
                        <a:avLst/>
                      </a:prstGeom>
                    </p:spPr>
                  </p:pic>
                </p:oleObj>
              </mc:Fallback>
            </mc:AlternateContent>
          </a:graphicData>
        </a:graphic>
      </p:graphicFrame>
      <p:sp>
        <p:nvSpPr>
          <p:cNvPr id="13" name="Rechteck 12">
            <a:extLst>
              <a:ext uri="{FF2B5EF4-FFF2-40B4-BE49-F238E27FC236}">
                <a16:creationId xmlns:a16="http://schemas.microsoft.com/office/drawing/2014/main" id="{2EA9C9D1-BAF3-4D62-B882-8E0FD6901629}"/>
              </a:ext>
            </a:extLst>
          </p:cNvPr>
          <p:cNvSpPr/>
          <p:nvPr/>
        </p:nvSpPr>
        <p:spPr>
          <a:xfrm>
            <a:off x="4971770" y="3648422"/>
            <a:ext cx="1882247" cy="33855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AT" sz="1600" b="1" i="0" u="none" strike="noStrike" kern="1200" cap="none" spc="0" normalizeH="0" baseline="0" noProof="0" dirty="0">
                <a:ln>
                  <a:noFill/>
                </a:ln>
                <a:solidFill>
                  <a:srgbClr val="464B71"/>
                </a:solidFill>
                <a:effectLst/>
                <a:uLnTx/>
                <a:uFillTx/>
                <a:latin typeface="Arial" panose="020B0604020202020204" pitchFamily="34" charset="0"/>
                <a:ea typeface="+mn-ea"/>
                <a:cs typeface="Arial" panose="020B0604020202020204" pitchFamily="34" charset="0"/>
              </a:rPr>
              <a:t>Kalenderwoche b</a:t>
            </a:r>
            <a:endParaRPr kumimoji="0" lang="de-AT" sz="1600" b="0" i="0" u="none" strike="noStrike" kern="1200" cap="none" spc="0" normalizeH="0" baseline="0" noProof="0" dirty="0">
              <a:ln>
                <a:noFill/>
              </a:ln>
              <a:solidFill>
                <a:srgbClr val="000000"/>
              </a:solidFill>
              <a:effectLst/>
              <a:uLnTx/>
              <a:uFillTx/>
              <a:latin typeface="Arial"/>
              <a:ea typeface="+mn-ea"/>
              <a:cs typeface="+mn-cs"/>
            </a:endParaRPr>
          </a:p>
        </p:txBody>
      </p:sp>
      <p:graphicFrame>
        <p:nvGraphicFramePr>
          <p:cNvPr id="22" name="Objekt 21">
            <a:extLst>
              <a:ext uri="{FF2B5EF4-FFF2-40B4-BE49-F238E27FC236}">
                <a16:creationId xmlns:a16="http://schemas.microsoft.com/office/drawing/2014/main" id="{4C40AC67-F2ED-4414-8996-D6C2D2C35D69}"/>
              </a:ext>
            </a:extLst>
          </p:cNvPr>
          <p:cNvGraphicFramePr>
            <a:graphicFrameLocks noChangeAspect="1"/>
          </p:cNvGraphicFramePr>
          <p:nvPr/>
        </p:nvGraphicFramePr>
        <p:xfrm>
          <a:off x="5277199" y="3941965"/>
          <a:ext cx="4369931" cy="1311130"/>
        </p:xfrm>
        <a:graphic>
          <a:graphicData uri="http://schemas.openxmlformats.org/presentationml/2006/ole">
            <mc:AlternateContent xmlns:mc="http://schemas.openxmlformats.org/markup-compatibility/2006">
              <mc:Choice xmlns:v="urn:schemas-microsoft-com:vml" Requires="v">
                <p:oleObj name="Worksheet" r:id="rId17" imgW="2819310" imgH="845890" progId="Excel.Sheet.8">
                  <p:link updateAutomatic="1"/>
                </p:oleObj>
              </mc:Choice>
              <mc:Fallback>
                <p:oleObj name="Worksheet" r:id="rId17" imgW="2819310" imgH="845890" progId="Excel.Sheet.8">
                  <p:link updateAutomatic="1"/>
                  <p:pic>
                    <p:nvPicPr>
                      <p:cNvPr id="22" name="Objekt 21">
                        <a:extLst>
                          <a:ext uri="{FF2B5EF4-FFF2-40B4-BE49-F238E27FC236}">
                            <a16:creationId xmlns:a16="http://schemas.microsoft.com/office/drawing/2014/main" id="{4C40AC67-F2ED-4414-8996-D6C2D2C35D69}"/>
                          </a:ext>
                        </a:extLst>
                      </p:cNvPr>
                      <p:cNvPicPr/>
                      <p:nvPr/>
                    </p:nvPicPr>
                    <p:blipFill>
                      <a:blip r:embed="rId18"/>
                      <a:stretch>
                        <a:fillRect/>
                      </a:stretch>
                    </p:blipFill>
                    <p:spPr>
                      <a:xfrm>
                        <a:off x="5277199" y="3941965"/>
                        <a:ext cx="4369931" cy="1311130"/>
                      </a:xfrm>
                      <a:prstGeom prst="rect">
                        <a:avLst/>
                      </a:prstGeom>
                    </p:spPr>
                  </p:pic>
                </p:oleObj>
              </mc:Fallback>
            </mc:AlternateContent>
          </a:graphicData>
        </a:graphic>
      </p:graphicFrame>
      <p:sp>
        <p:nvSpPr>
          <p:cNvPr id="7" name="Rechteck 6">
            <a:extLst>
              <a:ext uri="{FF2B5EF4-FFF2-40B4-BE49-F238E27FC236}">
                <a16:creationId xmlns:a16="http://schemas.microsoft.com/office/drawing/2014/main" id="{A5AE3758-4393-439A-AFC7-C1BBE0339275}"/>
              </a:ext>
            </a:extLst>
          </p:cNvPr>
          <p:cNvSpPr/>
          <p:nvPr/>
        </p:nvSpPr>
        <p:spPr>
          <a:xfrm>
            <a:off x="4870377" y="2049315"/>
            <a:ext cx="1871025" cy="33855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AT" sz="1600" b="1" i="0" u="none" strike="noStrike" kern="1200" cap="none" spc="0" normalizeH="0" baseline="0" noProof="0" dirty="0">
                <a:ln>
                  <a:noFill/>
                </a:ln>
                <a:solidFill>
                  <a:srgbClr val="464B71"/>
                </a:solidFill>
                <a:effectLst/>
                <a:uLnTx/>
                <a:uFillTx/>
                <a:latin typeface="Arial" panose="020B0604020202020204" pitchFamily="34" charset="0"/>
                <a:ea typeface="+mn-ea"/>
                <a:cs typeface="Arial" panose="020B0604020202020204" pitchFamily="34" charset="0"/>
              </a:rPr>
              <a:t>Kalenderwoche a</a:t>
            </a:r>
            <a:endParaRPr kumimoji="0" lang="de-AT" sz="1600" b="0" i="0" u="none" strike="noStrike" kern="1200" cap="none" spc="0" normalizeH="0" baseline="0" noProof="0" dirty="0">
              <a:ln>
                <a:noFill/>
              </a:ln>
              <a:solidFill>
                <a:srgbClr val="000000"/>
              </a:solidFill>
              <a:effectLst/>
              <a:uLnTx/>
              <a:uFillTx/>
              <a:latin typeface="Arial"/>
              <a:ea typeface="+mn-ea"/>
              <a:cs typeface="+mn-cs"/>
            </a:endParaRPr>
          </a:p>
        </p:txBody>
      </p:sp>
      <p:graphicFrame>
        <p:nvGraphicFramePr>
          <p:cNvPr id="21" name="Objekt 20">
            <a:extLst>
              <a:ext uri="{FF2B5EF4-FFF2-40B4-BE49-F238E27FC236}">
                <a16:creationId xmlns:a16="http://schemas.microsoft.com/office/drawing/2014/main" id="{50F39702-F9BC-49E3-A716-4D16645BD358}"/>
              </a:ext>
            </a:extLst>
          </p:cNvPr>
          <p:cNvGraphicFramePr>
            <a:graphicFrameLocks noChangeAspect="1"/>
          </p:cNvGraphicFramePr>
          <p:nvPr/>
        </p:nvGraphicFramePr>
        <p:xfrm>
          <a:off x="5277199" y="2355327"/>
          <a:ext cx="4369931" cy="1311130"/>
        </p:xfrm>
        <a:graphic>
          <a:graphicData uri="http://schemas.openxmlformats.org/presentationml/2006/ole">
            <mc:AlternateContent xmlns:mc="http://schemas.openxmlformats.org/markup-compatibility/2006">
              <mc:Choice xmlns:v="urn:schemas-microsoft-com:vml" Requires="v">
                <p:oleObj name="Worksheet" r:id="rId19" imgW="2819310" imgH="845890" progId="Excel.Sheet.8">
                  <p:link updateAutomatic="1"/>
                </p:oleObj>
              </mc:Choice>
              <mc:Fallback>
                <p:oleObj name="Worksheet" r:id="rId19" imgW="2819310" imgH="845890" progId="Excel.Sheet.8">
                  <p:link updateAutomatic="1"/>
                  <p:pic>
                    <p:nvPicPr>
                      <p:cNvPr id="21" name="Objekt 20">
                        <a:extLst>
                          <a:ext uri="{FF2B5EF4-FFF2-40B4-BE49-F238E27FC236}">
                            <a16:creationId xmlns:a16="http://schemas.microsoft.com/office/drawing/2014/main" id="{50F39702-F9BC-49E3-A716-4D16645BD358}"/>
                          </a:ext>
                        </a:extLst>
                      </p:cNvPr>
                      <p:cNvPicPr/>
                      <p:nvPr/>
                    </p:nvPicPr>
                    <p:blipFill>
                      <a:blip r:embed="rId20"/>
                      <a:stretch>
                        <a:fillRect/>
                      </a:stretch>
                    </p:blipFill>
                    <p:spPr>
                      <a:xfrm>
                        <a:off x="5277199" y="2355327"/>
                        <a:ext cx="4369931" cy="1311130"/>
                      </a:xfrm>
                      <a:prstGeom prst="rect">
                        <a:avLst/>
                      </a:prstGeom>
                    </p:spPr>
                  </p:pic>
                </p:oleObj>
              </mc:Fallback>
            </mc:AlternateContent>
          </a:graphicData>
        </a:graphic>
      </p:graphicFrame>
      <p:sp>
        <p:nvSpPr>
          <p:cNvPr id="58371" name="Rectangle 3"/>
          <p:cNvSpPr>
            <a:spLocks noChangeArrowheads="1"/>
          </p:cNvSpPr>
          <p:nvPr/>
        </p:nvSpPr>
        <p:spPr bwMode="auto">
          <a:xfrm>
            <a:off x="3368675" y="404813"/>
            <a:ext cx="4953000" cy="330200"/>
          </a:xfrm>
          <a:prstGeom prst="rect">
            <a:avLst/>
          </a:prstGeom>
          <a:noFill/>
          <a:ln w="28575" algn="ctr">
            <a:noFill/>
            <a:miter lim="800000"/>
            <a:headEnd type="none" w="sm" len="sm"/>
            <a:tailEnd type="none" w="sm" len="sm"/>
          </a:ln>
        </p:spPr>
        <p:txBody>
          <a:bodyPr lIns="90000" tIns="43200" rIns="90000" bIns="432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a:ea typeface="+mn-ea"/>
              <a:cs typeface="+mn-cs"/>
            </a:endParaRPr>
          </a:p>
        </p:txBody>
      </p:sp>
      <p:sp>
        <p:nvSpPr>
          <p:cNvPr id="58373" name="Text Box 7"/>
          <p:cNvSpPr txBox="1">
            <a:spLocks noChangeArrowheads="1"/>
          </p:cNvSpPr>
          <p:nvPr/>
        </p:nvSpPr>
        <p:spPr bwMode="auto">
          <a:xfrm>
            <a:off x="0" y="0"/>
            <a:ext cx="9469557" cy="463846"/>
          </a:xfrm>
          <a:prstGeom prst="rect">
            <a:avLst/>
          </a:prstGeom>
          <a:noFill/>
          <a:ln w="12700">
            <a:noFill/>
            <a:miter lim="800000"/>
            <a:headEnd/>
            <a:tailEnd/>
          </a:ln>
        </p:spPr>
        <p:txBody>
          <a:bodyPr wrap="none"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de-DE" sz="2400" b="1" i="0" u="none" strike="noStrike" kern="1200" cap="none" spc="0" normalizeH="0" baseline="0" noProof="0" dirty="0">
                <a:ln>
                  <a:noFill/>
                </a:ln>
                <a:solidFill>
                  <a:srgbClr val="464B71"/>
                </a:solidFill>
                <a:effectLst/>
                <a:uLnTx/>
                <a:uFillTx/>
                <a:latin typeface="Arial"/>
                <a:ea typeface="+mn-ea"/>
                <a:cs typeface="+mn-cs"/>
              </a:rPr>
              <a:t>Zufall ‒ auch bei willkürlichen Stichproben „ein wenig“ möglich</a:t>
            </a:r>
            <a:endParaRPr kumimoji="0" lang="de-AT" sz="2400" b="1" i="0" u="none" strike="noStrike" kern="1200" cap="none" spc="0" normalizeH="0" baseline="0" noProof="0" dirty="0">
              <a:ln>
                <a:noFill/>
              </a:ln>
              <a:solidFill>
                <a:srgbClr val="464B71"/>
              </a:solidFill>
              <a:effectLst/>
              <a:uLnTx/>
              <a:uFillTx/>
              <a:latin typeface="Arial"/>
              <a:ea typeface="+mn-ea"/>
              <a:cs typeface="+mn-cs"/>
            </a:endParaRPr>
          </a:p>
        </p:txBody>
      </p:sp>
      <p:graphicFrame>
        <p:nvGraphicFramePr>
          <p:cNvPr id="5" name="Tabelle 4">
            <a:extLst>
              <a:ext uri="{FF2B5EF4-FFF2-40B4-BE49-F238E27FC236}">
                <a16:creationId xmlns:a16="http://schemas.microsoft.com/office/drawing/2014/main" id="{AD198E45-9311-4A7C-8376-2AC073EE2F4F}"/>
              </a:ext>
            </a:extLst>
          </p:cNvPr>
          <p:cNvGraphicFramePr>
            <a:graphicFrameLocks noGrp="1"/>
          </p:cNvGraphicFramePr>
          <p:nvPr/>
        </p:nvGraphicFramePr>
        <p:xfrm>
          <a:off x="258870" y="545615"/>
          <a:ext cx="9388260" cy="466891"/>
        </p:xfrm>
        <a:graphic>
          <a:graphicData uri="http://schemas.openxmlformats.org/drawingml/2006/table">
            <a:tbl>
              <a:tblPr firstRow="1" bandRow="1">
                <a:effectLst>
                  <a:outerShdw blurRad="50800" dist="38100" dir="2700000" algn="tl" rotWithShape="0">
                    <a:prstClr val="black">
                      <a:alpha val="40000"/>
                    </a:prstClr>
                  </a:outerShdw>
                </a:effectLst>
                <a:tableStyleId>{9D7B26C5-4107-4FEC-AEDC-1716B250A1EF}</a:tableStyleId>
              </a:tblPr>
              <a:tblGrid>
                <a:gridCol w="3129420">
                  <a:extLst>
                    <a:ext uri="{9D8B030D-6E8A-4147-A177-3AD203B41FA5}">
                      <a16:colId xmlns:a16="http://schemas.microsoft.com/office/drawing/2014/main" val="20000"/>
                    </a:ext>
                  </a:extLst>
                </a:gridCol>
                <a:gridCol w="3129420">
                  <a:extLst>
                    <a:ext uri="{9D8B030D-6E8A-4147-A177-3AD203B41FA5}">
                      <a16:colId xmlns:a16="http://schemas.microsoft.com/office/drawing/2014/main" val="1115992829"/>
                    </a:ext>
                  </a:extLst>
                </a:gridCol>
                <a:gridCol w="3129420">
                  <a:extLst>
                    <a:ext uri="{9D8B030D-6E8A-4147-A177-3AD203B41FA5}">
                      <a16:colId xmlns:a16="http://schemas.microsoft.com/office/drawing/2014/main" val="20001"/>
                    </a:ext>
                  </a:extLst>
                </a:gridCol>
              </a:tblGrid>
              <a:tr h="466891">
                <a:tc>
                  <a:txBody>
                    <a:bodyPr/>
                    <a:lstStyle/>
                    <a:p>
                      <a:pPr algn="ctr"/>
                      <a:r>
                        <a:rPr lang="de-AT" b="1" dirty="0">
                          <a:solidFill>
                            <a:srgbClr val="464B71"/>
                          </a:solidFill>
                          <a:latin typeface="Arial" panose="020B0604020202020204" pitchFamily="34" charset="0"/>
                          <a:cs typeface="Arial" panose="020B0604020202020204" pitchFamily="34" charset="0"/>
                        </a:rPr>
                        <a:t>Einkaufszentrum 1</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de-AT" b="1" dirty="0">
                          <a:solidFill>
                            <a:srgbClr val="464B71"/>
                          </a:solidFill>
                          <a:latin typeface="Arial" panose="020B0604020202020204" pitchFamily="34" charset="0"/>
                          <a:cs typeface="Arial" panose="020B0604020202020204" pitchFamily="34" charset="0"/>
                        </a:rPr>
                        <a:t>Einkaufszentrum 2</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de-AT" b="1" dirty="0">
                          <a:solidFill>
                            <a:srgbClr val="464B71"/>
                          </a:solidFill>
                          <a:latin typeface="Arial" panose="020B0604020202020204" pitchFamily="34" charset="0"/>
                          <a:cs typeface="Arial" panose="020B0604020202020204" pitchFamily="34" charset="0"/>
                        </a:rPr>
                        <a:t>Einkaufszentrum 3</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918717734"/>
                  </a:ext>
                </a:extLst>
              </a:tr>
            </a:tbl>
          </a:graphicData>
        </a:graphic>
      </p:graphicFrame>
      <p:graphicFrame>
        <p:nvGraphicFramePr>
          <p:cNvPr id="30" name="Tabelle 29">
            <a:extLst>
              <a:ext uri="{FF2B5EF4-FFF2-40B4-BE49-F238E27FC236}">
                <a16:creationId xmlns:a16="http://schemas.microsoft.com/office/drawing/2014/main" id="{F051F673-45D1-4AEA-B949-E6F614F1375A}"/>
              </a:ext>
            </a:extLst>
          </p:cNvPr>
          <p:cNvGraphicFramePr>
            <a:graphicFrameLocks noGrp="1"/>
          </p:cNvGraphicFramePr>
          <p:nvPr/>
        </p:nvGraphicFramePr>
        <p:xfrm>
          <a:off x="258870" y="1049709"/>
          <a:ext cx="9388260" cy="466891"/>
        </p:xfrm>
        <a:graphic>
          <a:graphicData uri="http://schemas.openxmlformats.org/drawingml/2006/table">
            <a:tbl>
              <a:tblPr firstRow="1" bandRow="1">
                <a:effectLst>
                  <a:outerShdw blurRad="50800" dist="38100" dir="2700000" algn="tl" rotWithShape="0">
                    <a:prstClr val="black">
                      <a:alpha val="40000"/>
                    </a:prstClr>
                  </a:outerShdw>
                </a:effectLst>
                <a:tableStyleId>{9D7B26C5-4107-4FEC-AEDC-1716B250A1EF}</a:tableStyleId>
              </a:tblPr>
              <a:tblGrid>
                <a:gridCol w="1564710">
                  <a:extLst>
                    <a:ext uri="{9D8B030D-6E8A-4147-A177-3AD203B41FA5}">
                      <a16:colId xmlns:a16="http://schemas.microsoft.com/office/drawing/2014/main" val="20000"/>
                    </a:ext>
                  </a:extLst>
                </a:gridCol>
                <a:gridCol w="1564710">
                  <a:extLst>
                    <a:ext uri="{9D8B030D-6E8A-4147-A177-3AD203B41FA5}">
                      <a16:colId xmlns:a16="http://schemas.microsoft.com/office/drawing/2014/main" val="1282719823"/>
                    </a:ext>
                  </a:extLst>
                </a:gridCol>
                <a:gridCol w="1564710">
                  <a:extLst>
                    <a:ext uri="{9D8B030D-6E8A-4147-A177-3AD203B41FA5}">
                      <a16:colId xmlns:a16="http://schemas.microsoft.com/office/drawing/2014/main" val="1115992829"/>
                    </a:ext>
                  </a:extLst>
                </a:gridCol>
                <a:gridCol w="1564710">
                  <a:extLst>
                    <a:ext uri="{9D8B030D-6E8A-4147-A177-3AD203B41FA5}">
                      <a16:colId xmlns:a16="http://schemas.microsoft.com/office/drawing/2014/main" val="845184879"/>
                    </a:ext>
                  </a:extLst>
                </a:gridCol>
                <a:gridCol w="1564710">
                  <a:extLst>
                    <a:ext uri="{9D8B030D-6E8A-4147-A177-3AD203B41FA5}">
                      <a16:colId xmlns:a16="http://schemas.microsoft.com/office/drawing/2014/main" val="20001"/>
                    </a:ext>
                  </a:extLst>
                </a:gridCol>
                <a:gridCol w="1564710">
                  <a:extLst>
                    <a:ext uri="{9D8B030D-6E8A-4147-A177-3AD203B41FA5}">
                      <a16:colId xmlns:a16="http://schemas.microsoft.com/office/drawing/2014/main" val="20002"/>
                    </a:ext>
                  </a:extLst>
                </a:gridCol>
              </a:tblGrid>
              <a:tr h="466891">
                <a:tc>
                  <a:txBody>
                    <a:bodyPr/>
                    <a:lstStyle/>
                    <a:p>
                      <a:pPr algn="ctr"/>
                      <a:r>
                        <a:rPr lang="de-AT" b="0" dirty="0">
                          <a:solidFill>
                            <a:srgbClr val="464B71"/>
                          </a:solidFill>
                          <a:latin typeface="Arial" panose="020B0604020202020204" pitchFamily="34" charset="0"/>
                          <a:cs typeface="Arial" panose="020B0604020202020204" pitchFamily="34" charset="0"/>
                        </a:rPr>
                        <a:t>Montag</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de-AT" b="0" dirty="0">
                          <a:solidFill>
                            <a:srgbClr val="464B71"/>
                          </a:solidFill>
                          <a:latin typeface="Arial" panose="020B0604020202020204" pitchFamily="34" charset="0"/>
                          <a:cs typeface="Arial" panose="020B0604020202020204" pitchFamily="34" charset="0"/>
                        </a:rPr>
                        <a:t>Dienstag</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de-AT" b="0" dirty="0">
                          <a:solidFill>
                            <a:srgbClr val="464B71"/>
                          </a:solidFill>
                          <a:latin typeface="Arial" panose="020B0604020202020204" pitchFamily="34" charset="0"/>
                          <a:cs typeface="Arial" panose="020B0604020202020204" pitchFamily="34" charset="0"/>
                        </a:rPr>
                        <a:t>Mittwoch</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de-AT" b="0" dirty="0">
                          <a:solidFill>
                            <a:srgbClr val="464B71"/>
                          </a:solidFill>
                          <a:latin typeface="Arial" panose="020B0604020202020204" pitchFamily="34" charset="0"/>
                          <a:cs typeface="Arial" panose="020B0604020202020204" pitchFamily="34" charset="0"/>
                        </a:rPr>
                        <a:t>Donnerstag</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de-AT" b="0" dirty="0">
                          <a:solidFill>
                            <a:srgbClr val="464B71"/>
                          </a:solidFill>
                          <a:latin typeface="Arial" panose="020B0604020202020204" pitchFamily="34" charset="0"/>
                          <a:cs typeface="Arial" panose="020B0604020202020204" pitchFamily="34" charset="0"/>
                        </a:rPr>
                        <a:t>Freitag</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de-AT" b="0" dirty="0">
                          <a:solidFill>
                            <a:srgbClr val="464B71"/>
                          </a:solidFill>
                          <a:latin typeface="Arial" panose="020B0604020202020204" pitchFamily="34" charset="0"/>
                          <a:cs typeface="Arial" panose="020B0604020202020204" pitchFamily="34" charset="0"/>
                        </a:rPr>
                        <a:t>Samstag</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699927869"/>
                  </a:ext>
                </a:extLst>
              </a:tr>
            </a:tbl>
          </a:graphicData>
        </a:graphic>
      </p:graphicFrame>
      <p:graphicFrame>
        <p:nvGraphicFramePr>
          <p:cNvPr id="31" name="Tabelle 30">
            <a:extLst>
              <a:ext uri="{FF2B5EF4-FFF2-40B4-BE49-F238E27FC236}">
                <a16:creationId xmlns:a16="http://schemas.microsoft.com/office/drawing/2014/main" id="{84DEFA1B-BC17-46DC-A288-6F2EF6C00024}"/>
              </a:ext>
            </a:extLst>
          </p:cNvPr>
          <p:cNvGraphicFramePr>
            <a:graphicFrameLocks noGrp="1"/>
          </p:cNvGraphicFramePr>
          <p:nvPr/>
        </p:nvGraphicFramePr>
        <p:xfrm>
          <a:off x="258870" y="1553804"/>
          <a:ext cx="9388260" cy="466891"/>
        </p:xfrm>
        <a:graphic>
          <a:graphicData uri="http://schemas.openxmlformats.org/drawingml/2006/table">
            <a:tbl>
              <a:tblPr firstRow="1" bandRow="1">
                <a:effectLst>
                  <a:outerShdw blurRad="50800" dist="38100" dir="2700000" algn="tl" rotWithShape="0">
                    <a:prstClr val="black">
                      <a:alpha val="40000"/>
                    </a:prstClr>
                  </a:outerShdw>
                </a:effectLst>
                <a:tableStyleId>{9D7B26C5-4107-4FEC-AEDC-1716B250A1EF}</a:tableStyleId>
              </a:tblPr>
              <a:tblGrid>
                <a:gridCol w="3129420">
                  <a:extLst>
                    <a:ext uri="{9D8B030D-6E8A-4147-A177-3AD203B41FA5}">
                      <a16:colId xmlns:a16="http://schemas.microsoft.com/office/drawing/2014/main" val="20000"/>
                    </a:ext>
                  </a:extLst>
                </a:gridCol>
                <a:gridCol w="3129420">
                  <a:extLst>
                    <a:ext uri="{9D8B030D-6E8A-4147-A177-3AD203B41FA5}">
                      <a16:colId xmlns:a16="http://schemas.microsoft.com/office/drawing/2014/main" val="1115992829"/>
                    </a:ext>
                  </a:extLst>
                </a:gridCol>
                <a:gridCol w="3129420">
                  <a:extLst>
                    <a:ext uri="{9D8B030D-6E8A-4147-A177-3AD203B41FA5}">
                      <a16:colId xmlns:a16="http://schemas.microsoft.com/office/drawing/2014/main" val="20001"/>
                    </a:ext>
                  </a:extLst>
                </a:gridCol>
              </a:tblGrid>
              <a:tr h="466891">
                <a:tc>
                  <a:txBody>
                    <a:bodyPr/>
                    <a:lstStyle/>
                    <a:p>
                      <a:pPr algn="ctr"/>
                      <a:r>
                        <a:rPr lang="de-AT" b="0" dirty="0">
                          <a:solidFill>
                            <a:srgbClr val="464B71"/>
                          </a:solidFill>
                          <a:latin typeface="Arial" panose="020B0604020202020204" pitchFamily="34" charset="0"/>
                          <a:cs typeface="Arial" panose="020B0604020202020204" pitchFamily="34" charset="0"/>
                        </a:rPr>
                        <a:t>8 bis 12 Uhr</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de-AT" b="0" dirty="0">
                          <a:solidFill>
                            <a:srgbClr val="464B71"/>
                          </a:solidFill>
                          <a:latin typeface="Arial" panose="020B0604020202020204" pitchFamily="34" charset="0"/>
                          <a:cs typeface="Arial" panose="020B0604020202020204" pitchFamily="34" charset="0"/>
                        </a:rPr>
                        <a:t>12 bis 16 Uhr</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de-AT" b="0" dirty="0">
                          <a:solidFill>
                            <a:srgbClr val="464B71"/>
                          </a:solidFill>
                          <a:latin typeface="Arial" panose="020B0604020202020204" pitchFamily="34" charset="0"/>
                          <a:cs typeface="Arial" panose="020B0604020202020204" pitchFamily="34" charset="0"/>
                        </a:rPr>
                        <a:t>16 bis 20 Uhr</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239859973"/>
                  </a:ext>
                </a:extLst>
              </a:tr>
            </a:tbl>
          </a:graphicData>
        </a:graphic>
      </p:graphicFrame>
      <p:sp>
        <p:nvSpPr>
          <p:cNvPr id="3" name="Rechteck 2">
            <a:extLst>
              <a:ext uri="{FF2B5EF4-FFF2-40B4-BE49-F238E27FC236}">
                <a16:creationId xmlns:a16="http://schemas.microsoft.com/office/drawing/2014/main" id="{5D7605CE-3FBA-2D57-9481-CCE97844C66A}"/>
              </a:ext>
            </a:extLst>
          </p:cNvPr>
          <p:cNvSpPr/>
          <p:nvPr/>
        </p:nvSpPr>
        <p:spPr>
          <a:xfrm>
            <a:off x="2" y="6614160"/>
            <a:ext cx="9311638" cy="243841"/>
          </a:xfrm>
          <a:prstGeom prst="rect">
            <a:avLst/>
          </a:prstGeom>
          <a:solidFill>
            <a:schemeClr val="bg1"/>
          </a:solid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empirische</a:t>
            </a:r>
            <a:r>
              <a:rPr lang="en-US" sz="1000" i="1" dirty="0">
                <a:solidFill>
                  <a:srgbClr val="FFFFFF">
                    <a:lumMod val="50000"/>
                  </a:srgbClr>
                </a:solidFill>
              </a:rPr>
              <a:t> </a:t>
            </a:r>
            <a:r>
              <a:rPr lang="en-US" sz="1000" i="1" dirty="0" err="1">
                <a:solidFill>
                  <a:srgbClr val="FFFFFF">
                    <a:lumMod val="50000"/>
                  </a:srgbClr>
                </a:solidFill>
              </a:rPr>
              <a:t>Sozialforschung</a:t>
            </a:r>
            <a:r>
              <a:rPr lang="en-US" sz="1000" i="1" dirty="0">
                <a:solidFill>
                  <a:srgbClr val="FFFFFF">
                    <a:lumMod val="50000"/>
                  </a:srgbClr>
                </a:solidFill>
              </a:rPr>
              <a:t>.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79–81.</a:t>
            </a:r>
            <a:endParaRPr lang="de-DE" sz="1000" dirty="0">
              <a:solidFill>
                <a:srgbClr val="FFFFFF">
                  <a:lumMod val="50000"/>
                </a:srgbClr>
              </a:solidFill>
            </a:endParaRPr>
          </a:p>
        </p:txBody>
      </p:sp>
      <p:pic>
        <p:nvPicPr>
          <p:cNvPr id="4" name="Grafik 3" descr="Ein Bild, das Text, Screenshot, Schrift, Grafikdesign enthält.&#10;&#10;Automatisch generierte Beschreibung">
            <a:extLst>
              <a:ext uri="{FF2B5EF4-FFF2-40B4-BE49-F238E27FC236}">
                <a16:creationId xmlns:a16="http://schemas.microsoft.com/office/drawing/2014/main" id="{07385C41-8FC0-29CA-AFE0-04B0F804D554}"/>
              </a:ext>
            </a:extLst>
          </p:cNvPr>
          <p:cNvPicPr>
            <a:picLocks noChangeAspect="1"/>
          </p:cNvPicPr>
          <p:nvPr/>
        </p:nvPicPr>
        <p:blipFill>
          <a:blip r:embed="rId21" cstate="print">
            <a:extLst>
              <a:ext uri="{28A0092B-C50C-407E-A947-70E740481C1C}">
                <a14:useLocalDpi xmlns:a14="http://schemas.microsoft.com/office/drawing/2010/main" val="0"/>
              </a:ext>
            </a:extLst>
          </a:blip>
          <a:stretch>
            <a:fillRect/>
          </a:stretch>
        </p:blipFill>
        <p:spPr>
          <a:xfrm rot="360000">
            <a:off x="9390538" y="6191925"/>
            <a:ext cx="409019" cy="5760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40095603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31"/>
                                        </p:tgtEl>
                                        <p:attrNameLst>
                                          <p:attrName>style.visibility</p:attrName>
                                        </p:attrNameLst>
                                      </p:cBhvr>
                                      <p:to>
                                        <p:strVal val="visible"/>
                                      </p:to>
                                    </p:set>
                                    <p:animEffect transition="in" filter="fade">
                                      <p:cBhvr>
                                        <p:cTn id="15" dur="500"/>
                                        <p:tgtEl>
                                          <p:spTgt spid="31"/>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500"/>
                                        <p:tgtEl>
                                          <p:spTgt spid="2"/>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nodeType="clickEffect">
                                  <p:stCondLst>
                                    <p:cond delay="0"/>
                                  </p:stCondLst>
                                  <p:childTnLst>
                                    <p:set>
                                      <p:cBhvr>
                                        <p:cTn id="24" dur="1" fill="hold">
                                          <p:stCondLst>
                                            <p:cond delay="0"/>
                                          </p:stCondLst>
                                        </p:cTn>
                                        <p:tgtEl>
                                          <p:spTgt spid="16"/>
                                        </p:tgtEl>
                                        <p:attrNameLst>
                                          <p:attrName>style.visibility</p:attrName>
                                        </p:attrNameLst>
                                      </p:cBhvr>
                                      <p:to>
                                        <p:strVal val="visible"/>
                                      </p:to>
                                    </p:set>
                                    <p:animEffect transition="in" filter="fade">
                                      <p:cBhvr>
                                        <p:cTn id="25" dur="500"/>
                                        <p:tgtEl>
                                          <p:spTgt spid="16"/>
                                        </p:tgtEl>
                                      </p:cBhvr>
                                    </p:animEffect>
                                  </p:childTnLst>
                                </p:cTn>
                              </p:par>
                            </p:childTnLst>
                          </p:cTn>
                        </p:par>
                        <p:par>
                          <p:cTn id="26" fill="hold">
                            <p:stCondLst>
                              <p:cond delay="500"/>
                            </p:stCondLst>
                            <p:childTnLst>
                              <p:par>
                                <p:cTn id="27" presetID="10" presetClass="exit" presetSubtype="0" fill="hold" nodeType="afterEffect">
                                  <p:stCondLst>
                                    <p:cond delay="0"/>
                                  </p:stCondLst>
                                  <p:childTnLst>
                                    <p:animEffect transition="out" filter="fade">
                                      <p:cBhvr>
                                        <p:cTn id="28" dur="500"/>
                                        <p:tgtEl>
                                          <p:spTgt spid="16"/>
                                        </p:tgtEl>
                                      </p:cBhvr>
                                    </p:animEffect>
                                    <p:set>
                                      <p:cBhvr>
                                        <p:cTn id="29" dur="1" fill="hold">
                                          <p:stCondLst>
                                            <p:cond delay="499"/>
                                          </p:stCondLst>
                                        </p:cTn>
                                        <p:tgtEl>
                                          <p:spTgt spid="16"/>
                                        </p:tgtEl>
                                        <p:attrNameLst>
                                          <p:attrName>style.visibility</p:attrName>
                                        </p:attrNameLst>
                                      </p:cBhvr>
                                      <p:to>
                                        <p:strVal val="hidden"/>
                                      </p:to>
                                    </p:set>
                                  </p:childTnLst>
                                </p:cTn>
                              </p:par>
                            </p:childTnLst>
                          </p:cTn>
                        </p:par>
                        <p:par>
                          <p:cTn id="30" fill="hold">
                            <p:stCondLst>
                              <p:cond delay="1000"/>
                            </p:stCondLst>
                            <p:childTnLst>
                              <p:par>
                                <p:cTn id="31" presetID="10" presetClass="entr" presetSubtype="0" fill="hold" nodeType="afterEffect">
                                  <p:stCondLst>
                                    <p:cond delay="0"/>
                                  </p:stCondLst>
                                  <p:childTnLst>
                                    <p:set>
                                      <p:cBhvr>
                                        <p:cTn id="32" dur="1" fill="hold">
                                          <p:stCondLst>
                                            <p:cond delay="0"/>
                                          </p:stCondLst>
                                        </p:cTn>
                                        <p:tgtEl>
                                          <p:spTgt spid="17"/>
                                        </p:tgtEl>
                                        <p:attrNameLst>
                                          <p:attrName>style.visibility</p:attrName>
                                        </p:attrNameLst>
                                      </p:cBhvr>
                                      <p:to>
                                        <p:strVal val="visible"/>
                                      </p:to>
                                    </p:set>
                                    <p:animEffect transition="in" filter="fade">
                                      <p:cBhvr>
                                        <p:cTn id="33" dur="500"/>
                                        <p:tgtEl>
                                          <p:spTgt spid="17"/>
                                        </p:tgtEl>
                                      </p:cBhvr>
                                    </p:animEffect>
                                  </p:childTnLst>
                                </p:cTn>
                              </p:par>
                            </p:childTnLst>
                          </p:cTn>
                        </p:par>
                        <p:par>
                          <p:cTn id="34" fill="hold">
                            <p:stCondLst>
                              <p:cond delay="1500"/>
                            </p:stCondLst>
                            <p:childTnLst>
                              <p:par>
                                <p:cTn id="35" presetID="10" presetClass="exit" presetSubtype="0" fill="hold" nodeType="afterEffect">
                                  <p:stCondLst>
                                    <p:cond delay="0"/>
                                  </p:stCondLst>
                                  <p:childTnLst>
                                    <p:animEffect transition="out" filter="fade">
                                      <p:cBhvr>
                                        <p:cTn id="36" dur="500"/>
                                        <p:tgtEl>
                                          <p:spTgt spid="17"/>
                                        </p:tgtEl>
                                      </p:cBhvr>
                                    </p:animEffect>
                                    <p:set>
                                      <p:cBhvr>
                                        <p:cTn id="37" dur="1" fill="hold">
                                          <p:stCondLst>
                                            <p:cond delay="499"/>
                                          </p:stCondLst>
                                        </p:cTn>
                                        <p:tgtEl>
                                          <p:spTgt spid="17"/>
                                        </p:tgtEl>
                                        <p:attrNameLst>
                                          <p:attrName>style.visibility</p:attrName>
                                        </p:attrNameLst>
                                      </p:cBhvr>
                                      <p:to>
                                        <p:strVal val="hidden"/>
                                      </p:to>
                                    </p:set>
                                  </p:childTnLst>
                                </p:cTn>
                              </p:par>
                            </p:childTnLst>
                          </p:cTn>
                        </p:par>
                        <p:par>
                          <p:cTn id="38" fill="hold">
                            <p:stCondLst>
                              <p:cond delay="2000"/>
                            </p:stCondLst>
                            <p:childTnLst>
                              <p:par>
                                <p:cTn id="39" presetID="10" presetClass="entr" presetSubtype="0" fill="hold" nodeType="afterEffect">
                                  <p:stCondLst>
                                    <p:cond delay="0"/>
                                  </p:stCondLst>
                                  <p:childTnLst>
                                    <p:set>
                                      <p:cBhvr>
                                        <p:cTn id="40" dur="1" fill="hold">
                                          <p:stCondLst>
                                            <p:cond delay="0"/>
                                          </p:stCondLst>
                                        </p:cTn>
                                        <p:tgtEl>
                                          <p:spTgt spid="18"/>
                                        </p:tgtEl>
                                        <p:attrNameLst>
                                          <p:attrName>style.visibility</p:attrName>
                                        </p:attrNameLst>
                                      </p:cBhvr>
                                      <p:to>
                                        <p:strVal val="visible"/>
                                      </p:to>
                                    </p:set>
                                    <p:animEffect transition="in" filter="fade">
                                      <p:cBhvr>
                                        <p:cTn id="41" dur="500"/>
                                        <p:tgtEl>
                                          <p:spTgt spid="18"/>
                                        </p:tgtEl>
                                      </p:cBhvr>
                                    </p:animEffect>
                                  </p:childTnLst>
                                </p:cTn>
                              </p:par>
                            </p:childTnLst>
                          </p:cTn>
                        </p:par>
                        <p:par>
                          <p:cTn id="42" fill="hold">
                            <p:stCondLst>
                              <p:cond delay="2500"/>
                            </p:stCondLst>
                            <p:childTnLst>
                              <p:par>
                                <p:cTn id="43" presetID="10" presetClass="exit" presetSubtype="0" fill="hold" nodeType="afterEffect">
                                  <p:stCondLst>
                                    <p:cond delay="0"/>
                                  </p:stCondLst>
                                  <p:childTnLst>
                                    <p:animEffect transition="out" filter="fade">
                                      <p:cBhvr>
                                        <p:cTn id="44" dur="500"/>
                                        <p:tgtEl>
                                          <p:spTgt spid="18"/>
                                        </p:tgtEl>
                                      </p:cBhvr>
                                    </p:animEffect>
                                    <p:set>
                                      <p:cBhvr>
                                        <p:cTn id="45" dur="1" fill="hold">
                                          <p:stCondLst>
                                            <p:cond delay="499"/>
                                          </p:stCondLst>
                                        </p:cTn>
                                        <p:tgtEl>
                                          <p:spTgt spid="18"/>
                                        </p:tgtEl>
                                        <p:attrNameLst>
                                          <p:attrName>style.visibility</p:attrName>
                                        </p:attrNameLst>
                                      </p:cBhvr>
                                      <p:to>
                                        <p:strVal val="hidden"/>
                                      </p:to>
                                    </p:set>
                                  </p:childTnLst>
                                </p:cTn>
                              </p:par>
                            </p:childTnLst>
                          </p:cTn>
                        </p:par>
                        <p:par>
                          <p:cTn id="46" fill="hold">
                            <p:stCondLst>
                              <p:cond delay="3000"/>
                            </p:stCondLst>
                            <p:childTnLst>
                              <p:par>
                                <p:cTn id="47" presetID="10" presetClass="entr" presetSubtype="0" fill="hold" nodeType="afterEffect">
                                  <p:stCondLst>
                                    <p:cond delay="0"/>
                                  </p:stCondLst>
                                  <p:childTnLst>
                                    <p:set>
                                      <p:cBhvr>
                                        <p:cTn id="48" dur="1" fill="hold">
                                          <p:stCondLst>
                                            <p:cond delay="0"/>
                                          </p:stCondLst>
                                        </p:cTn>
                                        <p:tgtEl>
                                          <p:spTgt spid="19"/>
                                        </p:tgtEl>
                                        <p:attrNameLst>
                                          <p:attrName>style.visibility</p:attrName>
                                        </p:attrNameLst>
                                      </p:cBhvr>
                                      <p:to>
                                        <p:strVal val="visible"/>
                                      </p:to>
                                    </p:set>
                                    <p:animEffect transition="in" filter="fade">
                                      <p:cBhvr>
                                        <p:cTn id="49" dur="500"/>
                                        <p:tgtEl>
                                          <p:spTgt spid="19"/>
                                        </p:tgtEl>
                                      </p:cBhvr>
                                    </p:animEffect>
                                  </p:childTnLst>
                                </p:cTn>
                              </p:par>
                            </p:childTnLst>
                          </p:cTn>
                        </p:par>
                        <p:par>
                          <p:cTn id="50" fill="hold">
                            <p:stCondLst>
                              <p:cond delay="3500"/>
                            </p:stCondLst>
                            <p:childTnLst>
                              <p:par>
                                <p:cTn id="51" presetID="10" presetClass="exit" presetSubtype="0" fill="hold" nodeType="afterEffect">
                                  <p:stCondLst>
                                    <p:cond delay="0"/>
                                  </p:stCondLst>
                                  <p:childTnLst>
                                    <p:animEffect transition="out" filter="fade">
                                      <p:cBhvr>
                                        <p:cTn id="52" dur="500"/>
                                        <p:tgtEl>
                                          <p:spTgt spid="19"/>
                                        </p:tgtEl>
                                      </p:cBhvr>
                                    </p:animEffect>
                                    <p:set>
                                      <p:cBhvr>
                                        <p:cTn id="53" dur="1" fill="hold">
                                          <p:stCondLst>
                                            <p:cond delay="499"/>
                                          </p:stCondLst>
                                        </p:cTn>
                                        <p:tgtEl>
                                          <p:spTgt spid="19"/>
                                        </p:tgtEl>
                                        <p:attrNameLst>
                                          <p:attrName>style.visibility</p:attrName>
                                        </p:attrNameLst>
                                      </p:cBhvr>
                                      <p:to>
                                        <p:strVal val="hidden"/>
                                      </p:to>
                                    </p:set>
                                  </p:childTnLst>
                                </p:cTn>
                              </p:par>
                            </p:childTnLst>
                          </p:cTn>
                        </p:par>
                        <p:par>
                          <p:cTn id="54" fill="hold">
                            <p:stCondLst>
                              <p:cond delay="4000"/>
                            </p:stCondLst>
                            <p:childTnLst>
                              <p:par>
                                <p:cTn id="55" presetID="10" presetClass="entr" presetSubtype="0" fill="hold" nodeType="after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fade">
                                      <p:cBhvr>
                                        <p:cTn id="57" dur="500"/>
                                        <p:tgtEl>
                                          <p:spTgt spid="20"/>
                                        </p:tgtEl>
                                      </p:cBhvr>
                                    </p:animEffect>
                                  </p:childTnLst>
                                </p:cTn>
                              </p:par>
                            </p:childTnLst>
                          </p:cTn>
                        </p:par>
                        <p:par>
                          <p:cTn id="58" fill="hold">
                            <p:stCondLst>
                              <p:cond delay="4500"/>
                            </p:stCondLst>
                            <p:childTnLst>
                              <p:par>
                                <p:cTn id="59" presetID="22" presetClass="entr" presetSubtype="8" fill="hold" nodeType="afterEffect">
                                  <p:stCondLst>
                                    <p:cond delay="0"/>
                                  </p:stCondLst>
                                  <p:childTnLst>
                                    <p:set>
                                      <p:cBhvr>
                                        <p:cTn id="60" dur="1" fill="hold">
                                          <p:stCondLst>
                                            <p:cond delay="0"/>
                                          </p:stCondLst>
                                        </p:cTn>
                                        <p:tgtEl>
                                          <p:spTgt spid="25"/>
                                        </p:tgtEl>
                                        <p:attrNameLst>
                                          <p:attrName>style.visibility</p:attrName>
                                        </p:attrNameLst>
                                      </p:cBhvr>
                                      <p:to>
                                        <p:strVal val="visible"/>
                                      </p:to>
                                    </p:set>
                                    <p:animEffect transition="in" filter="wipe(left)">
                                      <p:cBhvr>
                                        <p:cTn id="61" dur="500"/>
                                        <p:tgtEl>
                                          <p:spTgt spid="25"/>
                                        </p:tgtEl>
                                      </p:cBhvr>
                                    </p:animEffect>
                                  </p:childTnLst>
                                </p:cTn>
                              </p:par>
                            </p:childTnLst>
                          </p:cTn>
                        </p:par>
                        <p:par>
                          <p:cTn id="62" fill="hold">
                            <p:stCondLst>
                              <p:cond delay="5000"/>
                            </p:stCondLst>
                            <p:childTnLst>
                              <p:par>
                                <p:cTn id="63" presetID="22" presetClass="entr" presetSubtype="8" fill="hold" grpId="0" nodeType="afterEffect">
                                  <p:stCondLst>
                                    <p:cond delay="0"/>
                                  </p:stCondLst>
                                  <p:childTnLst>
                                    <p:set>
                                      <p:cBhvr>
                                        <p:cTn id="64" dur="1" fill="hold">
                                          <p:stCondLst>
                                            <p:cond delay="0"/>
                                          </p:stCondLst>
                                        </p:cTn>
                                        <p:tgtEl>
                                          <p:spTgt spid="7"/>
                                        </p:tgtEl>
                                        <p:attrNameLst>
                                          <p:attrName>style.visibility</p:attrName>
                                        </p:attrNameLst>
                                      </p:cBhvr>
                                      <p:to>
                                        <p:strVal val="visible"/>
                                      </p:to>
                                    </p:set>
                                    <p:animEffect transition="in" filter="wipe(left)">
                                      <p:cBhvr>
                                        <p:cTn id="65" dur="500"/>
                                        <p:tgtEl>
                                          <p:spTgt spid="7"/>
                                        </p:tgtEl>
                                      </p:cBhvr>
                                    </p:animEffect>
                                  </p:childTnLst>
                                </p:cTn>
                              </p:par>
                              <p:par>
                                <p:cTn id="66" presetID="22" presetClass="entr" presetSubtype="8" fill="hold" nodeType="withEffect">
                                  <p:stCondLst>
                                    <p:cond delay="0"/>
                                  </p:stCondLst>
                                  <p:childTnLst>
                                    <p:set>
                                      <p:cBhvr>
                                        <p:cTn id="67" dur="1" fill="hold">
                                          <p:stCondLst>
                                            <p:cond delay="0"/>
                                          </p:stCondLst>
                                        </p:cTn>
                                        <p:tgtEl>
                                          <p:spTgt spid="21"/>
                                        </p:tgtEl>
                                        <p:attrNameLst>
                                          <p:attrName>style.visibility</p:attrName>
                                        </p:attrNameLst>
                                      </p:cBhvr>
                                      <p:to>
                                        <p:strVal val="visible"/>
                                      </p:to>
                                    </p:set>
                                    <p:animEffect transition="in" filter="wipe(left)">
                                      <p:cBhvr>
                                        <p:cTn id="68" dur="500"/>
                                        <p:tgtEl>
                                          <p:spTgt spid="21"/>
                                        </p:tgtEl>
                                      </p:cBhvr>
                                    </p:animEffect>
                                  </p:childTnLst>
                                </p:cTn>
                              </p:par>
                            </p:childTnLst>
                          </p:cTn>
                        </p:par>
                      </p:childTnLst>
                    </p:cTn>
                  </p:par>
                  <p:par>
                    <p:cTn id="69" fill="hold">
                      <p:stCondLst>
                        <p:cond delay="indefinite"/>
                      </p:stCondLst>
                      <p:childTnLst>
                        <p:par>
                          <p:cTn id="70" fill="hold">
                            <p:stCondLst>
                              <p:cond delay="0"/>
                            </p:stCondLst>
                            <p:childTnLst>
                              <p:par>
                                <p:cTn id="71" presetID="22" presetClass="entr" presetSubtype="8" fill="hold" nodeType="clickEffect">
                                  <p:stCondLst>
                                    <p:cond delay="0"/>
                                  </p:stCondLst>
                                  <p:childTnLst>
                                    <p:set>
                                      <p:cBhvr>
                                        <p:cTn id="72" dur="1" fill="hold">
                                          <p:stCondLst>
                                            <p:cond delay="0"/>
                                          </p:stCondLst>
                                        </p:cTn>
                                        <p:tgtEl>
                                          <p:spTgt spid="28"/>
                                        </p:tgtEl>
                                        <p:attrNameLst>
                                          <p:attrName>style.visibility</p:attrName>
                                        </p:attrNameLst>
                                      </p:cBhvr>
                                      <p:to>
                                        <p:strVal val="visible"/>
                                      </p:to>
                                    </p:set>
                                    <p:animEffect transition="in" filter="wipe(left)">
                                      <p:cBhvr>
                                        <p:cTn id="73" dur="500"/>
                                        <p:tgtEl>
                                          <p:spTgt spid="28"/>
                                        </p:tgtEl>
                                      </p:cBhvr>
                                    </p:animEffect>
                                  </p:childTnLst>
                                </p:cTn>
                              </p:par>
                            </p:childTnLst>
                          </p:cTn>
                        </p:par>
                        <p:par>
                          <p:cTn id="74" fill="hold">
                            <p:stCondLst>
                              <p:cond delay="500"/>
                            </p:stCondLst>
                            <p:childTnLst>
                              <p:par>
                                <p:cTn id="75" presetID="22" presetClass="entr" presetSubtype="8" fill="hold" grpId="0" nodeType="afterEffect">
                                  <p:stCondLst>
                                    <p:cond delay="0"/>
                                  </p:stCondLst>
                                  <p:childTnLst>
                                    <p:set>
                                      <p:cBhvr>
                                        <p:cTn id="76" dur="1" fill="hold">
                                          <p:stCondLst>
                                            <p:cond delay="0"/>
                                          </p:stCondLst>
                                        </p:cTn>
                                        <p:tgtEl>
                                          <p:spTgt spid="13"/>
                                        </p:tgtEl>
                                        <p:attrNameLst>
                                          <p:attrName>style.visibility</p:attrName>
                                        </p:attrNameLst>
                                      </p:cBhvr>
                                      <p:to>
                                        <p:strVal val="visible"/>
                                      </p:to>
                                    </p:set>
                                    <p:animEffect transition="in" filter="wipe(left)">
                                      <p:cBhvr>
                                        <p:cTn id="77" dur="500"/>
                                        <p:tgtEl>
                                          <p:spTgt spid="13"/>
                                        </p:tgtEl>
                                      </p:cBhvr>
                                    </p:animEffect>
                                  </p:childTnLst>
                                </p:cTn>
                              </p:par>
                              <p:par>
                                <p:cTn id="78" presetID="22" presetClass="entr" presetSubtype="8" fill="hold" nodeType="withEffect">
                                  <p:stCondLst>
                                    <p:cond delay="0"/>
                                  </p:stCondLst>
                                  <p:childTnLst>
                                    <p:set>
                                      <p:cBhvr>
                                        <p:cTn id="79" dur="1" fill="hold">
                                          <p:stCondLst>
                                            <p:cond delay="0"/>
                                          </p:stCondLst>
                                        </p:cTn>
                                        <p:tgtEl>
                                          <p:spTgt spid="22"/>
                                        </p:tgtEl>
                                        <p:attrNameLst>
                                          <p:attrName>style.visibility</p:attrName>
                                        </p:attrNameLst>
                                      </p:cBhvr>
                                      <p:to>
                                        <p:strVal val="visible"/>
                                      </p:to>
                                    </p:set>
                                    <p:animEffect transition="in" filter="wipe(left)">
                                      <p:cBhvr>
                                        <p:cTn id="80" dur="500"/>
                                        <p:tgtEl>
                                          <p:spTgt spid="22"/>
                                        </p:tgtEl>
                                      </p:cBhvr>
                                    </p:animEffect>
                                  </p:childTnLst>
                                </p:cTn>
                              </p:par>
                            </p:childTnLst>
                          </p:cTn>
                        </p:par>
                      </p:childTnLst>
                    </p:cTn>
                  </p:par>
                  <p:par>
                    <p:cTn id="81" fill="hold">
                      <p:stCondLst>
                        <p:cond delay="indefinite"/>
                      </p:stCondLst>
                      <p:childTnLst>
                        <p:par>
                          <p:cTn id="82" fill="hold">
                            <p:stCondLst>
                              <p:cond delay="0"/>
                            </p:stCondLst>
                            <p:childTnLst>
                              <p:par>
                                <p:cTn id="83" presetID="22" presetClass="entr" presetSubtype="8" fill="hold" nodeType="clickEffect">
                                  <p:stCondLst>
                                    <p:cond delay="0"/>
                                  </p:stCondLst>
                                  <p:childTnLst>
                                    <p:set>
                                      <p:cBhvr>
                                        <p:cTn id="84" dur="1" fill="hold">
                                          <p:stCondLst>
                                            <p:cond delay="0"/>
                                          </p:stCondLst>
                                        </p:cTn>
                                        <p:tgtEl>
                                          <p:spTgt spid="29"/>
                                        </p:tgtEl>
                                        <p:attrNameLst>
                                          <p:attrName>style.visibility</p:attrName>
                                        </p:attrNameLst>
                                      </p:cBhvr>
                                      <p:to>
                                        <p:strVal val="visible"/>
                                      </p:to>
                                    </p:set>
                                    <p:animEffect transition="in" filter="wipe(left)">
                                      <p:cBhvr>
                                        <p:cTn id="85" dur="500"/>
                                        <p:tgtEl>
                                          <p:spTgt spid="29"/>
                                        </p:tgtEl>
                                      </p:cBhvr>
                                    </p:animEffect>
                                  </p:childTnLst>
                                </p:cTn>
                              </p:par>
                            </p:childTnLst>
                          </p:cTn>
                        </p:par>
                        <p:par>
                          <p:cTn id="86" fill="hold">
                            <p:stCondLst>
                              <p:cond delay="500"/>
                            </p:stCondLst>
                            <p:childTnLst>
                              <p:par>
                                <p:cTn id="87" presetID="22" presetClass="entr" presetSubtype="8" fill="hold" grpId="0" nodeType="afterEffect">
                                  <p:stCondLst>
                                    <p:cond delay="0"/>
                                  </p:stCondLst>
                                  <p:childTnLst>
                                    <p:set>
                                      <p:cBhvr>
                                        <p:cTn id="88" dur="1" fill="hold">
                                          <p:stCondLst>
                                            <p:cond delay="0"/>
                                          </p:stCondLst>
                                        </p:cTn>
                                        <p:tgtEl>
                                          <p:spTgt spid="14"/>
                                        </p:tgtEl>
                                        <p:attrNameLst>
                                          <p:attrName>style.visibility</p:attrName>
                                        </p:attrNameLst>
                                      </p:cBhvr>
                                      <p:to>
                                        <p:strVal val="visible"/>
                                      </p:to>
                                    </p:set>
                                    <p:animEffect transition="in" filter="wipe(left)">
                                      <p:cBhvr>
                                        <p:cTn id="89" dur="500"/>
                                        <p:tgtEl>
                                          <p:spTgt spid="14"/>
                                        </p:tgtEl>
                                      </p:cBhvr>
                                    </p:animEffect>
                                  </p:childTnLst>
                                </p:cTn>
                              </p:par>
                              <p:par>
                                <p:cTn id="90" presetID="22" presetClass="entr" presetSubtype="8" fill="hold" nodeType="withEffect">
                                  <p:stCondLst>
                                    <p:cond delay="0"/>
                                  </p:stCondLst>
                                  <p:childTnLst>
                                    <p:set>
                                      <p:cBhvr>
                                        <p:cTn id="91" dur="1" fill="hold">
                                          <p:stCondLst>
                                            <p:cond delay="0"/>
                                          </p:stCondLst>
                                        </p:cTn>
                                        <p:tgtEl>
                                          <p:spTgt spid="23"/>
                                        </p:tgtEl>
                                        <p:attrNameLst>
                                          <p:attrName>style.visibility</p:attrName>
                                        </p:attrNameLst>
                                      </p:cBhvr>
                                      <p:to>
                                        <p:strVal val="visible"/>
                                      </p:to>
                                    </p:set>
                                    <p:animEffect transition="in" filter="wipe(left)">
                                      <p:cBhvr>
                                        <p:cTn id="92" dur="500"/>
                                        <p:tgtEl>
                                          <p:spTgt spid="23"/>
                                        </p:tgtEl>
                                      </p:cBhvr>
                                    </p:animEffect>
                                  </p:childTnLst>
                                </p:cTn>
                              </p:par>
                            </p:childTnLst>
                          </p:cTn>
                        </p:par>
                        <p:par>
                          <p:cTn id="93" fill="hold">
                            <p:stCondLst>
                              <p:cond delay="1000"/>
                            </p:stCondLst>
                            <p:childTnLst>
                              <p:par>
                                <p:cTn id="94" presetID="10" presetClass="entr" presetSubtype="0" fill="hold" grpId="0" nodeType="afterEffect">
                                  <p:stCondLst>
                                    <p:cond delay="0"/>
                                  </p:stCondLst>
                                  <p:childTnLst>
                                    <p:set>
                                      <p:cBhvr>
                                        <p:cTn id="95" dur="1" fill="hold">
                                          <p:stCondLst>
                                            <p:cond delay="0"/>
                                          </p:stCondLst>
                                        </p:cTn>
                                        <p:tgtEl>
                                          <p:spTgt spid="3"/>
                                        </p:tgtEl>
                                        <p:attrNameLst>
                                          <p:attrName>style.visibility</p:attrName>
                                        </p:attrNameLst>
                                      </p:cBhvr>
                                      <p:to>
                                        <p:strVal val="visible"/>
                                      </p:to>
                                    </p:set>
                                    <p:animEffect transition="in" filter="fade">
                                      <p:cBhvr>
                                        <p:cTn id="96" dur="500"/>
                                        <p:tgtEl>
                                          <p:spTgt spid="3"/>
                                        </p:tgtEl>
                                      </p:cBhvr>
                                    </p:animEffect>
                                  </p:childTnLst>
                                </p:cTn>
                              </p:par>
                              <p:par>
                                <p:cTn id="97" presetID="10" presetClass="entr" presetSubtype="0" fill="hold" nodeType="withEffect">
                                  <p:stCondLst>
                                    <p:cond delay="0"/>
                                  </p:stCondLst>
                                  <p:childTnLst>
                                    <p:set>
                                      <p:cBhvr>
                                        <p:cTn id="98" dur="1" fill="hold">
                                          <p:stCondLst>
                                            <p:cond delay="0"/>
                                          </p:stCondLst>
                                        </p:cTn>
                                        <p:tgtEl>
                                          <p:spTgt spid="4"/>
                                        </p:tgtEl>
                                        <p:attrNameLst>
                                          <p:attrName>style.visibility</p:attrName>
                                        </p:attrNameLst>
                                      </p:cBhvr>
                                      <p:to>
                                        <p:strVal val="visible"/>
                                      </p:to>
                                    </p:set>
                                    <p:animEffect transition="in" filter="fade">
                                      <p:cBhvr>
                                        <p:cTn id="9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3" grpId="0"/>
      <p:bldP spid="7" grpId="0"/>
      <p:bldP spid="3"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hteck 4"/>
          <p:cNvSpPr/>
          <p:nvPr/>
        </p:nvSpPr>
        <p:spPr>
          <a:xfrm>
            <a:off x="336867" y="566928"/>
            <a:ext cx="9367965" cy="4764779"/>
          </a:xfrm>
          <a:prstGeom prst="rect">
            <a:avLst/>
          </a:prstGeom>
          <a:noFill/>
          <a:ln w="9525" algn="ctr">
            <a:noFill/>
            <a:miter lim="800000"/>
            <a:headEnd/>
            <a:tailEnd/>
          </a:ln>
          <a:effectLst/>
        </p:spPr>
        <p:txBody>
          <a:bodyPr anchor="ctr"/>
          <a:lstStyle/>
          <a:p>
            <a:pPr marL="0" marR="0" lvl="0" indent="0" algn="l" defTabSz="914400" rtl="0" eaLnBrk="0" fontAlgn="base" latinLnBrk="0" hangingPunct="0">
              <a:lnSpc>
                <a:spcPct val="114000"/>
              </a:lnSpc>
              <a:spcBef>
                <a:spcPts val="600"/>
              </a:spcBef>
              <a:spcAft>
                <a:spcPts val="600"/>
              </a:spcAft>
              <a:buClr>
                <a:srgbClr val="FF0000"/>
              </a:buClr>
              <a:buSzTx/>
              <a:buFontTx/>
              <a:buNone/>
              <a:tabLst>
                <a:tab pos="273050" algn="l"/>
                <a:tab pos="534988" algn="l"/>
                <a:tab pos="4864100" algn="ctr"/>
              </a:tabLst>
              <a:defRPr/>
            </a:pPr>
            <a:r>
              <a:rPr kumimoji="0" lang="de-AT" sz="1600" b="0" i="0" u="none" strike="noStrike" kern="0" cap="none" spc="0" normalizeH="0" baseline="0" noProof="0" dirty="0">
                <a:ln>
                  <a:noFill/>
                </a:ln>
                <a:solidFill>
                  <a:srgbClr val="464B71"/>
                </a:solidFill>
                <a:effectLst/>
                <a:uLnTx/>
                <a:uFillTx/>
                <a:latin typeface="Arial"/>
                <a:ea typeface="+mn-ea"/>
                <a:cs typeface="+mn-cs"/>
              </a:rPr>
              <a:t>Die folgenden </a:t>
            </a:r>
            <a:r>
              <a:rPr kumimoji="0" lang="de-AT" sz="1600" b="0" i="0" u="none" strike="noStrike" kern="0" cap="none" spc="0" normalizeH="0" baseline="0" noProof="0" dirty="0" err="1">
                <a:ln>
                  <a:noFill/>
                </a:ln>
                <a:solidFill>
                  <a:srgbClr val="464B71"/>
                </a:solidFill>
                <a:effectLst/>
                <a:uLnTx/>
                <a:uFillTx/>
                <a:latin typeface="Arial"/>
                <a:ea typeface="+mn-ea"/>
                <a:cs typeface="+mn-cs"/>
              </a:rPr>
              <a:t>Slides</a:t>
            </a:r>
            <a:r>
              <a:rPr kumimoji="0" lang="de-AT" sz="1600" b="0" i="0" u="none" strike="noStrike" kern="0" cap="none" spc="0" normalizeH="0" baseline="0" noProof="0" dirty="0">
                <a:ln>
                  <a:noFill/>
                </a:ln>
                <a:solidFill>
                  <a:srgbClr val="464B71"/>
                </a:solidFill>
                <a:effectLst/>
                <a:uLnTx/>
                <a:uFillTx/>
                <a:latin typeface="Arial"/>
                <a:ea typeface="+mn-ea"/>
                <a:cs typeface="+mn-cs"/>
              </a:rPr>
              <a:t> sind eine Ergänzung zu den Inhalten meiner beiden Bücher </a:t>
            </a:r>
          </a:p>
          <a:p>
            <a:pPr marL="268288" marR="0" lvl="0" indent="-176213" algn="l" defTabSz="914400" rtl="0" eaLnBrk="0" fontAlgn="base" latinLnBrk="0" hangingPunct="0">
              <a:lnSpc>
                <a:spcPct val="114000"/>
              </a:lnSpc>
              <a:spcBef>
                <a:spcPts val="600"/>
              </a:spcBef>
              <a:spcAft>
                <a:spcPts val="600"/>
              </a:spcAft>
              <a:buClr>
                <a:srgbClr val="D20309"/>
              </a:buClr>
              <a:buSzTx/>
              <a:buFont typeface="Wingdings" panose="05000000000000000000" pitchFamily="2" charset="2"/>
              <a:buChar char="§"/>
              <a:tabLst>
                <a:tab pos="268288" algn="l"/>
                <a:tab pos="4864100" algn="ctr"/>
              </a:tabLst>
              <a:defRPr/>
            </a:pPr>
            <a:r>
              <a:rPr kumimoji="0" lang="de-DE" sz="1600" b="0" i="0" u="none" strike="noStrike" kern="0" cap="none" spc="0" normalizeH="0" baseline="0" noProof="0" dirty="0">
                <a:ln>
                  <a:noFill/>
                </a:ln>
                <a:solidFill>
                  <a:srgbClr val="464B71"/>
                </a:solidFill>
                <a:effectLst/>
                <a:uLnTx/>
                <a:uFillTx/>
                <a:latin typeface="Arial"/>
                <a:ea typeface="+mn-ea"/>
                <a:cs typeface="+mn-cs"/>
              </a:rPr>
              <a:t>Braunecker, C. (2023). </a:t>
            </a:r>
            <a:r>
              <a:rPr kumimoji="0" lang="de-DE" sz="1600" b="0" i="1" u="none" strike="noStrike" kern="0" cap="none" spc="0" normalizeH="0" baseline="0" noProof="0" dirty="0" err="1">
                <a:ln>
                  <a:noFill/>
                </a:ln>
                <a:solidFill>
                  <a:srgbClr val="464B71"/>
                </a:solidFill>
                <a:effectLst/>
                <a:uLnTx/>
                <a:uFillTx/>
                <a:latin typeface="Arial"/>
                <a:ea typeface="+mn-ea"/>
                <a:cs typeface="+mn-cs"/>
              </a:rPr>
              <a:t>How</a:t>
            </a:r>
            <a:r>
              <a:rPr kumimoji="0" lang="de-DE" sz="1600" b="0" i="1" u="none" strike="noStrike" kern="0" cap="none" spc="0" normalizeH="0" baseline="0" noProof="0" dirty="0">
                <a:ln>
                  <a:noFill/>
                </a:ln>
                <a:solidFill>
                  <a:srgbClr val="464B71"/>
                </a:solidFill>
                <a:effectLst/>
                <a:uLnTx/>
                <a:uFillTx/>
                <a:latin typeface="Arial"/>
                <a:ea typeface="+mn-ea"/>
                <a:cs typeface="+mn-cs"/>
              </a:rPr>
              <a:t> </a:t>
            </a:r>
            <a:r>
              <a:rPr kumimoji="0" lang="de-DE" sz="1600" b="0" i="1" u="none" strike="noStrike" kern="0" cap="none" spc="0" normalizeH="0" baseline="0" noProof="0" dirty="0" err="1">
                <a:ln>
                  <a:noFill/>
                </a:ln>
                <a:solidFill>
                  <a:srgbClr val="464B71"/>
                </a:solidFill>
                <a:effectLst/>
                <a:uLnTx/>
                <a:uFillTx/>
                <a:latin typeface="Arial"/>
                <a:ea typeface="+mn-ea"/>
                <a:cs typeface="+mn-cs"/>
              </a:rPr>
              <a:t>to</a:t>
            </a:r>
            <a:r>
              <a:rPr kumimoji="0" lang="de-DE" sz="1600" b="0" i="1" u="none" strike="noStrike" kern="0" cap="none" spc="0" normalizeH="0" baseline="0" noProof="0" dirty="0">
                <a:ln>
                  <a:noFill/>
                </a:ln>
                <a:solidFill>
                  <a:srgbClr val="464B71"/>
                </a:solidFill>
                <a:effectLst/>
                <a:uLnTx/>
                <a:uFillTx/>
                <a:latin typeface="Arial"/>
                <a:ea typeface="+mn-ea"/>
                <a:cs typeface="+mn-cs"/>
              </a:rPr>
              <a:t> do empirische Sozialforschung. Eine Gebrauchsanleitung</a:t>
            </a:r>
            <a:r>
              <a:rPr kumimoji="0" lang="de-DE" sz="1600" b="0" i="0" u="none" strike="noStrike" kern="0" cap="none" spc="0" normalizeH="0" baseline="0" noProof="0" dirty="0">
                <a:ln>
                  <a:noFill/>
                </a:ln>
                <a:solidFill>
                  <a:srgbClr val="464B71"/>
                </a:solidFill>
                <a:effectLst/>
                <a:uLnTx/>
                <a:uFillTx/>
                <a:latin typeface="Arial"/>
                <a:ea typeface="+mn-ea"/>
                <a:cs typeface="+mn-cs"/>
              </a:rPr>
              <a:t> </a:t>
            </a:r>
            <a:br>
              <a:rPr kumimoji="0" lang="de-DE" sz="1600" b="0" i="0" u="none" strike="noStrike" kern="0" cap="none" spc="0" normalizeH="0" baseline="0" noProof="0" dirty="0">
                <a:ln>
                  <a:noFill/>
                </a:ln>
                <a:solidFill>
                  <a:srgbClr val="464B71"/>
                </a:solidFill>
                <a:effectLst/>
                <a:uLnTx/>
                <a:uFillTx/>
                <a:latin typeface="Arial"/>
                <a:ea typeface="+mn-ea"/>
                <a:cs typeface="+mn-cs"/>
              </a:rPr>
            </a:br>
            <a:r>
              <a:rPr kumimoji="0" lang="de-DE" sz="1600" b="0" i="0" u="none" strike="noStrike" kern="0" cap="none" spc="0" normalizeH="0" baseline="0" noProof="0" dirty="0">
                <a:ln>
                  <a:noFill/>
                </a:ln>
                <a:solidFill>
                  <a:srgbClr val="464B71"/>
                </a:solidFill>
                <a:effectLst/>
                <a:uLnTx/>
                <a:uFillTx/>
                <a:latin typeface="Arial"/>
                <a:ea typeface="+mn-ea"/>
                <a:cs typeface="+mn-cs"/>
              </a:rPr>
              <a:t>(2. Auflage). </a:t>
            </a:r>
            <a:r>
              <a:rPr kumimoji="0" lang="de-DE" sz="1600" b="0" i="0" u="none" strike="noStrike" kern="0" cap="none" spc="0" normalizeH="0" baseline="0" noProof="0" dirty="0" err="1">
                <a:ln>
                  <a:noFill/>
                </a:ln>
                <a:solidFill>
                  <a:srgbClr val="464B71"/>
                </a:solidFill>
                <a:effectLst/>
                <a:uLnTx/>
                <a:uFillTx/>
                <a:latin typeface="Arial"/>
                <a:ea typeface="+mn-ea"/>
                <a:cs typeface="+mn-cs"/>
              </a:rPr>
              <a:t>facultas</a:t>
            </a:r>
            <a:r>
              <a:rPr kumimoji="0" lang="de-DE" sz="1600" b="0" i="0" u="none" strike="noStrike" kern="0" cap="none" spc="0" normalizeH="0" baseline="0" noProof="0" dirty="0">
                <a:ln>
                  <a:noFill/>
                </a:ln>
                <a:solidFill>
                  <a:srgbClr val="464B71"/>
                </a:solidFill>
                <a:effectLst/>
                <a:uLnTx/>
                <a:uFillTx/>
                <a:latin typeface="Arial"/>
                <a:ea typeface="+mn-ea"/>
                <a:cs typeface="+mn-cs"/>
              </a:rPr>
              <a:t>/</a:t>
            </a:r>
            <a:r>
              <a:rPr kumimoji="0" lang="de-DE" sz="1600" b="0" i="0" u="none" strike="noStrike" kern="0" cap="none" spc="0" normalizeH="0" baseline="0" noProof="0" dirty="0" err="1">
                <a:ln>
                  <a:noFill/>
                </a:ln>
                <a:solidFill>
                  <a:srgbClr val="464B71"/>
                </a:solidFill>
                <a:effectLst/>
                <a:uLnTx/>
                <a:uFillTx/>
                <a:latin typeface="Arial"/>
                <a:ea typeface="+mn-ea"/>
                <a:cs typeface="+mn-cs"/>
              </a:rPr>
              <a:t>utb</a:t>
            </a:r>
            <a:r>
              <a:rPr kumimoji="0" lang="de-DE" sz="1600" b="0" i="0" u="none" strike="noStrike" kern="0" cap="none" spc="0" normalizeH="0" baseline="0" noProof="0" dirty="0">
                <a:ln>
                  <a:noFill/>
                </a:ln>
                <a:solidFill>
                  <a:srgbClr val="464B71"/>
                </a:solidFill>
                <a:effectLst/>
                <a:uLnTx/>
                <a:uFillTx/>
                <a:latin typeface="Arial"/>
                <a:ea typeface="+mn-ea"/>
                <a:cs typeface="+mn-cs"/>
              </a:rPr>
              <a:t>. ISBN 978-3-8252-6160-3</a:t>
            </a:r>
          </a:p>
          <a:p>
            <a:pPr marL="92075" marR="0" lvl="0" indent="0" algn="l" defTabSz="914400" rtl="0" eaLnBrk="0" fontAlgn="base" latinLnBrk="0" hangingPunct="0">
              <a:lnSpc>
                <a:spcPct val="114000"/>
              </a:lnSpc>
              <a:spcBef>
                <a:spcPts val="600"/>
              </a:spcBef>
              <a:spcAft>
                <a:spcPts val="600"/>
              </a:spcAft>
              <a:buClr>
                <a:srgbClr val="D20309"/>
              </a:buClr>
              <a:buSzTx/>
              <a:buFontTx/>
              <a:buNone/>
              <a:tabLst>
                <a:tab pos="268288" algn="l"/>
                <a:tab pos="4864100" algn="ctr"/>
              </a:tabLst>
              <a:defRPr/>
            </a:pPr>
            <a:r>
              <a:rPr kumimoji="0" lang="de-DE" sz="1600" b="0" i="0" u="none" strike="noStrike" kern="0" cap="none" spc="0" normalizeH="0" baseline="0" noProof="0" dirty="0">
                <a:ln>
                  <a:noFill/>
                </a:ln>
                <a:solidFill>
                  <a:srgbClr val="464B71"/>
                </a:solidFill>
                <a:effectLst/>
                <a:uLnTx/>
                <a:uFillTx/>
                <a:latin typeface="Arial"/>
                <a:ea typeface="+mn-ea"/>
                <a:cs typeface="+mn-cs"/>
              </a:rPr>
              <a:t>	und</a:t>
            </a:r>
          </a:p>
          <a:p>
            <a:pPr marL="268288" marR="0" lvl="0" indent="-176213" algn="l" defTabSz="914400" rtl="0" eaLnBrk="0" fontAlgn="base" latinLnBrk="0" hangingPunct="0">
              <a:lnSpc>
                <a:spcPct val="114000"/>
              </a:lnSpc>
              <a:spcBef>
                <a:spcPts val="600"/>
              </a:spcBef>
              <a:spcAft>
                <a:spcPts val="600"/>
              </a:spcAft>
              <a:buClr>
                <a:srgbClr val="D20309"/>
              </a:buClr>
              <a:buSzTx/>
              <a:buFont typeface="Wingdings" panose="05000000000000000000" pitchFamily="2" charset="2"/>
              <a:buChar char="§"/>
              <a:tabLst>
                <a:tab pos="268288" algn="l"/>
                <a:tab pos="4864100" algn="ctr"/>
              </a:tabLst>
              <a:defRPr/>
            </a:pPr>
            <a:r>
              <a:rPr kumimoji="0" lang="de-DE" sz="1600" b="0" i="0" u="none" strike="noStrike" kern="0" cap="none" spc="0" normalizeH="0" baseline="0" noProof="0" dirty="0">
                <a:ln>
                  <a:noFill/>
                </a:ln>
                <a:solidFill>
                  <a:srgbClr val="464B71"/>
                </a:solidFill>
                <a:effectLst/>
                <a:uLnTx/>
                <a:uFillTx/>
                <a:latin typeface="Arial"/>
                <a:ea typeface="+mn-ea"/>
                <a:cs typeface="+mn-cs"/>
              </a:rPr>
              <a:t>Braunecker, C. (2023). </a:t>
            </a:r>
            <a:r>
              <a:rPr kumimoji="0" lang="de-DE" sz="1600" b="0" i="1" u="none" strike="noStrike" kern="0" cap="none" spc="0" normalizeH="0" baseline="0" noProof="0" dirty="0" err="1">
                <a:ln>
                  <a:noFill/>
                </a:ln>
                <a:solidFill>
                  <a:srgbClr val="464B71"/>
                </a:solidFill>
                <a:effectLst/>
                <a:uLnTx/>
                <a:uFillTx/>
                <a:latin typeface="Arial"/>
                <a:ea typeface="+mn-ea"/>
                <a:cs typeface="+mn-cs"/>
              </a:rPr>
              <a:t>How</a:t>
            </a:r>
            <a:r>
              <a:rPr kumimoji="0" lang="de-DE" sz="1600" b="0" i="1" u="none" strike="noStrike" kern="0" cap="none" spc="0" normalizeH="0" baseline="0" noProof="0" dirty="0">
                <a:ln>
                  <a:noFill/>
                </a:ln>
                <a:solidFill>
                  <a:srgbClr val="464B71"/>
                </a:solidFill>
                <a:effectLst/>
                <a:uLnTx/>
                <a:uFillTx/>
                <a:latin typeface="Arial"/>
                <a:ea typeface="+mn-ea"/>
                <a:cs typeface="+mn-cs"/>
              </a:rPr>
              <a:t> </a:t>
            </a:r>
            <a:r>
              <a:rPr kumimoji="0" lang="de-DE" sz="1600" b="0" i="1" u="none" strike="noStrike" kern="0" cap="none" spc="0" normalizeH="0" baseline="0" noProof="0" dirty="0" err="1">
                <a:ln>
                  <a:noFill/>
                </a:ln>
                <a:solidFill>
                  <a:srgbClr val="464B71"/>
                </a:solidFill>
                <a:effectLst/>
                <a:uLnTx/>
                <a:uFillTx/>
                <a:latin typeface="Arial"/>
                <a:ea typeface="+mn-ea"/>
                <a:cs typeface="+mn-cs"/>
              </a:rPr>
              <a:t>to</a:t>
            </a:r>
            <a:r>
              <a:rPr kumimoji="0" lang="de-DE" sz="1600" b="0" i="1" u="none" strike="noStrike" kern="0" cap="none" spc="0" normalizeH="0" baseline="0" noProof="0" dirty="0">
                <a:ln>
                  <a:noFill/>
                </a:ln>
                <a:solidFill>
                  <a:srgbClr val="464B71"/>
                </a:solidFill>
                <a:effectLst/>
                <a:uLnTx/>
                <a:uFillTx/>
                <a:latin typeface="Arial"/>
                <a:ea typeface="+mn-ea"/>
                <a:cs typeface="+mn-cs"/>
              </a:rPr>
              <a:t> do Statistik und SPSS. Eine Gebrauchsanleitung </a:t>
            </a:r>
            <a:br>
              <a:rPr kumimoji="0" lang="de-DE" sz="1600" b="0" i="0" u="none" strike="noStrike" kern="0" cap="none" spc="0" normalizeH="0" baseline="0" noProof="0" dirty="0">
                <a:ln>
                  <a:noFill/>
                </a:ln>
                <a:solidFill>
                  <a:srgbClr val="464B71"/>
                </a:solidFill>
                <a:effectLst/>
                <a:uLnTx/>
                <a:uFillTx/>
                <a:latin typeface="Arial"/>
                <a:ea typeface="+mn-ea"/>
                <a:cs typeface="+mn-cs"/>
              </a:rPr>
            </a:br>
            <a:r>
              <a:rPr kumimoji="0" lang="de-DE" sz="1600" b="0" i="0" u="none" strike="noStrike" kern="0" cap="none" spc="0" normalizeH="0" baseline="0" noProof="0" dirty="0">
                <a:ln>
                  <a:noFill/>
                </a:ln>
                <a:solidFill>
                  <a:srgbClr val="464B71"/>
                </a:solidFill>
                <a:effectLst/>
                <a:uLnTx/>
                <a:uFillTx/>
                <a:latin typeface="Arial"/>
                <a:ea typeface="+mn-ea"/>
                <a:cs typeface="+mn-cs"/>
              </a:rPr>
              <a:t>(2. Auflage). </a:t>
            </a:r>
            <a:r>
              <a:rPr kumimoji="0" lang="de-DE" sz="1600" b="0" i="0" u="none" strike="noStrike" kern="0" cap="none" spc="0" normalizeH="0" baseline="0" noProof="0" dirty="0" err="1">
                <a:ln>
                  <a:noFill/>
                </a:ln>
                <a:solidFill>
                  <a:srgbClr val="464B71"/>
                </a:solidFill>
                <a:effectLst/>
                <a:uLnTx/>
                <a:uFillTx/>
                <a:latin typeface="Arial"/>
                <a:ea typeface="+mn-ea"/>
                <a:cs typeface="+mn-cs"/>
              </a:rPr>
              <a:t>facultas</a:t>
            </a:r>
            <a:r>
              <a:rPr kumimoji="0" lang="de-DE" sz="1600" b="0" i="0" u="none" strike="noStrike" kern="0" cap="none" spc="0" normalizeH="0" baseline="0" noProof="0" dirty="0">
                <a:ln>
                  <a:noFill/>
                </a:ln>
                <a:solidFill>
                  <a:srgbClr val="464B71"/>
                </a:solidFill>
                <a:effectLst/>
                <a:uLnTx/>
                <a:uFillTx/>
                <a:latin typeface="Arial"/>
                <a:ea typeface="+mn-ea"/>
                <a:cs typeface="+mn-cs"/>
              </a:rPr>
              <a:t>/</a:t>
            </a:r>
            <a:r>
              <a:rPr kumimoji="0" lang="de-DE" sz="1600" b="0" i="0" u="none" strike="noStrike" kern="0" cap="none" spc="0" normalizeH="0" baseline="0" noProof="0" dirty="0" err="1">
                <a:ln>
                  <a:noFill/>
                </a:ln>
                <a:solidFill>
                  <a:srgbClr val="464B71"/>
                </a:solidFill>
                <a:effectLst/>
                <a:uLnTx/>
                <a:uFillTx/>
                <a:latin typeface="Arial"/>
                <a:ea typeface="+mn-ea"/>
                <a:cs typeface="+mn-cs"/>
              </a:rPr>
              <a:t>utb</a:t>
            </a:r>
            <a:r>
              <a:rPr kumimoji="0" lang="de-DE" sz="1600" b="0" i="0" u="none" strike="noStrike" kern="0" cap="none" spc="0" normalizeH="0" baseline="0" noProof="0" dirty="0">
                <a:ln>
                  <a:noFill/>
                </a:ln>
                <a:solidFill>
                  <a:srgbClr val="464B71"/>
                </a:solidFill>
                <a:effectLst/>
                <a:uLnTx/>
                <a:uFillTx/>
                <a:latin typeface="Arial"/>
                <a:ea typeface="+mn-ea"/>
                <a:cs typeface="+mn-cs"/>
              </a:rPr>
              <a:t>. ISBN 978-3-8252-6161-0</a:t>
            </a:r>
          </a:p>
          <a:p>
            <a:pPr marL="92075" marR="0" lvl="0" indent="-92075" algn="l" defTabSz="914400" rtl="0" eaLnBrk="0" fontAlgn="base" latinLnBrk="0" hangingPunct="0">
              <a:lnSpc>
                <a:spcPct val="114000"/>
              </a:lnSpc>
              <a:spcBef>
                <a:spcPts val="600"/>
              </a:spcBef>
              <a:spcAft>
                <a:spcPts val="600"/>
              </a:spcAft>
              <a:buClr>
                <a:srgbClr val="FF0000"/>
              </a:buClr>
              <a:buSzTx/>
              <a:buFontTx/>
              <a:buNone/>
              <a:tabLst>
                <a:tab pos="92075" algn="l"/>
                <a:tab pos="268288" algn="l"/>
                <a:tab pos="4864100" algn="ctr"/>
              </a:tabLst>
              <a:defRPr/>
            </a:pPr>
            <a:endParaRPr kumimoji="0" lang="de-AT" sz="1600" b="1" i="0" u="none" strike="noStrike" kern="0" cap="none" spc="0" normalizeH="0" baseline="0" noProof="0" dirty="0">
              <a:ln>
                <a:noFill/>
              </a:ln>
              <a:solidFill>
                <a:srgbClr val="464B71"/>
              </a:solidFill>
              <a:effectLst/>
              <a:uLnTx/>
              <a:uFillTx/>
              <a:latin typeface="Arial"/>
              <a:ea typeface="+mn-ea"/>
              <a:cs typeface="+mn-cs"/>
            </a:endParaRPr>
          </a:p>
          <a:p>
            <a:pPr marL="92075" marR="0" lvl="0" indent="-92075" algn="l" defTabSz="914400" rtl="0" eaLnBrk="0" fontAlgn="base" latinLnBrk="0" hangingPunct="0">
              <a:lnSpc>
                <a:spcPct val="114000"/>
              </a:lnSpc>
              <a:spcBef>
                <a:spcPts val="600"/>
              </a:spcBef>
              <a:spcAft>
                <a:spcPts val="600"/>
              </a:spcAft>
              <a:buClr>
                <a:srgbClr val="FF0000"/>
              </a:buClr>
              <a:buSzTx/>
              <a:buFontTx/>
              <a:buNone/>
              <a:tabLst>
                <a:tab pos="92075" algn="l"/>
                <a:tab pos="268288" algn="l"/>
                <a:tab pos="4864100" algn="ctr"/>
              </a:tabLst>
              <a:defRPr/>
            </a:pPr>
            <a:r>
              <a:rPr kumimoji="0" lang="de-AT" sz="1600" b="1" i="0" u="none" strike="noStrike" kern="0" cap="none" spc="0" normalizeH="0" baseline="0" noProof="0" dirty="0">
                <a:ln>
                  <a:noFill/>
                </a:ln>
                <a:solidFill>
                  <a:srgbClr val="464B71"/>
                </a:solidFill>
                <a:effectLst/>
                <a:uLnTx/>
                <a:uFillTx/>
                <a:latin typeface="Arial"/>
                <a:ea typeface="+mn-ea"/>
                <a:cs typeface="+mn-cs"/>
              </a:rPr>
              <a:t>Warum gibt‘s diese </a:t>
            </a:r>
            <a:r>
              <a:rPr kumimoji="0" lang="de-AT" sz="1600" b="1" i="0" u="none" strike="noStrike" kern="0" cap="none" spc="0" normalizeH="0" baseline="0" noProof="0" dirty="0" err="1">
                <a:ln>
                  <a:noFill/>
                </a:ln>
                <a:solidFill>
                  <a:srgbClr val="464B71"/>
                </a:solidFill>
                <a:effectLst/>
                <a:uLnTx/>
                <a:uFillTx/>
                <a:latin typeface="Arial"/>
                <a:ea typeface="+mn-ea"/>
                <a:cs typeface="+mn-cs"/>
              </a:rPr>
              <a:t>Slides</a:t>
            </a:r>
            <a:r>
              <a:rPr kumimoji="0" lang="de-AT" sz="1600" b="1" i="0" u="none" strike="noStrike" kern="0" cap="none" spc="0" normalizeH="0" baseline="0" noProof="0" dirty="0">
                <a:ln>
                  <a:noFill/>
                </a:ln>
                <a:solidFill>
                  <a:srgbClr val="464B71"/>
                </a:solidFill>
                <a:effectLst/>
                <a:uLnTx/>
                <a:uFillTx/>
                <a:latin typeface="Arial"/>
                <a:ea typeface="+mn-ea"/>
                <a:cs typeface="+mn-cs"/>
              </a:rPr>
              <a:t> online? </a:t>
            </a:r>
            <a:br>
              <a:rPr kumimoji="0" lang="de-AT" sz="1600" b="1" i="0" u="none" strike="noStrike" kern="0" cap="none" spc="0" normalizeH="0" baseline="0" noProof="0" dirty="0">
                <a:ln>
                  <a:noFill/>
                </a:ln>
                <a:solidFill>
                  <a:srgbClr val="464B71"/>
                </a:solidFill>
                <a:effectLst/>
                <a:uLnTx/>
                <a:uFillTx/>
                <a:latin typeface="Arial"/>
                <a:ea typeface="+mn-ea"/>
                <a:cs typeface="+mn-cs"/>
              </a:rPr>
            </a:br>
            <a:r>
              <a:rPr kumimoji="0" lang="de-AT" sz="1600" i="0" u="none" strike="noStrike" kern="0" cap="none" spc="0" normalizeH="0" baseline="0" noProof="0" dirty="0">
                <a:ln>
                  <a:noFill/>
                </a:ln>
                <a:solidFill>
                  <a:srgbClr val="464B71"/>
                </a:solidFill>
                <a:effectLst/>
                <a:uLnTx/>
                <a:uFillTx/>
                <a:latin typeface="Arial"/>
                <a:ea typeface="+mn-ea"/>
                <a:cs typeface="+mn-cs"/>
              </a:rPr>
              <a:t>Die Folien sind g</a:t>
            </a:r>
            <a:r>
              <a:rPr kumimoji="0" lang="de-DE" sz="1600" b="0" i="0" u="none" strike="noStrike" kern="0" cap="none" spc="0" normalizeH="0" baseline="0" noProof="0" dirty="0" err="1">
                <a:ln>
                  <a:noFill/>
                </a:ln>
                <a:solidFill>
                  <a:srgbClr val="464B71"/>
                </a:solidFill>
                <a:effectLst/>
                <a:uLnTx/>
                <a:uFillTx/>
                <a:latin typeface="Arial"/>
                <a:ea typeface="+mn-ea"/>
                <a:cs typeface="+mn-cs"/>
              </a:rPr>
              <a:t>edacht</a:t>
            </a:r>
            <a:r>
              <a:rPr kumimoji="0" lang="de-DE" sz="1600" b="0" i="0" u="none" strike="noStrike" kern="0" cap="none" spc="0" normalizeH="0" baseline="0" noProof="0" dirty="0">
                <a:ln>
                  <a:noFill/>
                </a:ln>
                <a:solidFill>
                  <a:srgbClr val="464B71"/>
                </a:solidFill>
                <a:effectLst/>
                <a:uLnTx/>
                <a:uFillTx/>
                <a:latin typeface="Arial"/>
                <a:ea typeface="+mn-ea"/>
                <a:cs typeface="+mn-cs"/>
              </a:rPr>
              <a:t> als praktisch verwendbarer Themenkurzüberblick. Oder als animierte </a:t>
            </a:r>
            <a:br>
              <a:rPr kumimoji="0" lang="de-DE" sz="1600" b="0" i="0" u="none" strike="noStrike" kern="0" cap="none" spc="0" normalizeH="0" baseline="0" noProof="0" dirty="0">
                <a:ln>
                  <a:noFill/>
                </a:ln>
                <a:solidFill>
                  <a:srgbClr val="464B71"/>
                </a:solidFill>
                <a:effectLst/>
                <a:uLnTx/>
                <a:uFillTx/>
                <a:latin typeface="Arial"/>
                <a:ea typeface="+mn-ea"/>
                <a:cs typeface="+mn-cs"/>
              </a:rPr>
            </a:br>
            <a:r>
              <a:rPr kumimoji="0" lang="de-DE" sz="1600" b="0" i="0" u="none" strike="noStrike" kern="0" cap="none" spc="0" normalizeH="0" baseline="0" noProof="0" dirty="0">
                <a:ln>
                  <a:noFill/>
                </a:ln>
                <a:solidFill>
                  <a:srgbClr val="464B71"/>
                </a:solidFill>
                <a:effectLst/>
                <a:uLnTx/>
                <a:uFillTx/>
                <a:latin typeface="Arial"/>
                <a:ea typeface="+mn-ea"/>
                <a:cs typeface="+mn-cs"/>
              </a:rPr>
              <a:t>Haupt-, Übergangs- oder </a:t>
            </a:r>
            <a:r>
              <a:rPr kumimoji="0" lang="de-DE" sz="1600" b="0" i="0" u="none" strike="noStrike" kern="0" cap="none" spc="0" normalizeH="0" baseline="0" noProof="0" dirty="0" err="1">
                <a:ln>
                  <a:noFill/>
                </a:ln>
                <a:solidFill>
                  <a:srgbClr val="464B71"/>
                </a:solidFill>
                <a:effectLst/>
                <a:uLnTx/>
                <a:uFillTx/>
                <a:latin typeface="Arial"/>
                <a:ea typeface="+mn-ea"/>
                <a:cs typeface="+mn-cs"/>
              </a:rPr>
              <a:t>Zwischenslides</a:t>
            </a:r>
            <a:r>
              <a:rPr kumimoji="0" lang="de-DE" sz="1600" b="0" i="0" u="none" strike="noStrike" kern="0" cap="none" spc="0" normalizeH="0" baseline="0" noProof="0" dirty="0">
                <a:ln>
                  <a:noFill/>
                </a:ln>
                <a:solidFill>
                  <a:srgbClr val="464B71"/>
                </a:solidFill>
                <a:effectLst/>
                <a:uLnTx/>
                <a:uFillTx/>
                <a:latin typeface="Arial"/>
                <a:ea typeface="+mn-ea"/>
                <a:cs typeface="+mn-cs"/>
              </a:rPr>
              <a:t> für eigene Darstellungen – probieren Sie es ab Seite 4 einmal im Präsentationsmodus aus ;-). Auf wiederholte Anregung der interessierten Kollegenschaft stelle ich sie als „offene“, frei weiterverwend- und -gestaltbare </a:t>
            </a:r>
            <a:r>
              <a:rPr kumimoji="0" lang="de-DE" sz="1600" b="0" i="0" u="none" strike="noStrike" kern="0" cap="none" spc="0" normalizeH="0" baseline="0" noProof="0" dirty="0" err="1">
                <a:ln>
                  <a:noFill/>
                </a:ln>
                <a:solidFill>
                  <a:srgbClr val="464B71"/>
                </a:solidFill>
                <a:effectLst/>
                <a:uLnTx/>
                <a:uFillTx/>
                <a:latin typeface="Arial"/>
                <a:ea typeface="+mn-ea"/>
                <a:cs typeface="+mn-cs"/>
              </a:rPr>
              <a:t>Powerpoint</a:t>
            </a:r>
            <a:r>
              <a:rPr kumimoji="0" lang="de-DE" sz="1600" b="0" i="0" u="none" strike="noStrike" kern="0" cap="none" spc="0" normalizeH="0" baseline="0" noProof="0" dirty="0">
                <a:ln>
                  <a:noFill/>
                </a:ln>
                <a:solidFill>
                  <a:srgbClr val="464B71"/>
                </a:solidFill>
                <a:effectLst/>
                <a:uLnTx/>
                <a:uFillTx/>
                <a:latin typeface="Arial"/>
                <a:ea typeface="+mn-ea"/>
                <a:cs typeface="+mn-cs"/>
              </a:rPr>
              <a:t>-Datei (sowie als </a:t>
            </a:r>
            <a:r>
              <a:rPr kumimoji="0" lang="de-DE" sz="1600" b="0" i="0" u="none" strike="noStrike" kern="0" cap="none" spc="0" normalizeH="0" baseline="0" noProof="0" dirty="0" err="1">
                <a:ln>
                  <a:noFill/>
                </a:ln>
                <a:solidFill>
                  <a:srgbClr val="464B71"/>
                </a:solidFill>
                <a:effectLst/>
                <a:uLnTx/>
                <a:uFillTx/>
                <a:latin typeface="Arial"/>
                <a:ea typeface="+mn-ea"/>
                <a:cs typeface="+mn-cs"/>
              </a:rPr>
              <a:t>pdf</a:t>
            </a:r>
            <a:r>
              <a:rPr kumimoji="0" lang="de-DE" sz="1600" b="0" i="0" u="none" strike="noStrike" kern="0" cap="none" spc="0" normalizeH="0" baseline="0" noProof="0" dirty="0">
                <a:ln>
                  <a:noFill/>
                </a:ln>
                <a:solidFill>
                  <a:srgbClr val="464B71"/>
                </a:solidFill>
                <a:effectLst/>
                <a:uLnTx/>
                <a:uFillTx/>
                <a:latin typeface="Arial"/>
                <a:ea typeface="+mn-ea"/>
                <a:cs typeface="+mn-cs"/>
              </a:rPr>
              <a:t>) zur Verfügung. </a:t>
            </a:r>
          </a:p>
        </p:txBody>
      </p:sp>
      <p:sp>
        <p:nvSpPr>
          <p:cNvPr id="10" name="Text Box 4"/>
          <p:cNvSpPr txBox="1">
            <a:spLocks noChangeArrowheads="1"/>
          </p:cNvSpPr>
          <p:nvPr/>
        </p:nvSpPr>
        <p:spPr bwMode="auto">
          <a:xfrm>
            <a:off x="3690" y="-4507"/>
            <a:ext cx="5480768" cy="463846"/>
          </a:xfrm>
          <a:prstGeom prst="rect">
            <a:avLst/>
          </a:prstGeom>
          <a:noFill/>
          <a:ln w="12700">
            <a:noFill/>
            <a:miter lim="800000"/>
            <a:headEnd/>
            <a:tailEnd/>
          </a:ln>
        </p:spPr>
        <p:txBody>
          <a:bodyPr wrap="none" lIns="126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lang="de-DE" sz="2400" b="1" dirty="0">
                <a:solidFill>
                  <a:srgbClr val="464B71"/>
                </a:solidFill>
                <a:latin typeface="Arial"/>
              </a:rPr>
              <a:t>Empirie-, Statistik- und SPSS-</a:t>
            </a:r>
            <a:r>
              <a:rPr lang="de-DE" sz="2400" b="1" dirty="0" err="1">
                <a:solidFill>
                  <a:srgbClr val="464B71"/>
                </a:solidFill>
                <a:latin typeface="Arial"/>
              </a:rPr>
              <a:t>Slides</a:t>
            </a:r>
            <a:endParaRPr kumimoji="0" lang="de-AT" sz="2400" b="0" i="0" u="none" strike="noStrike" kern="1200" cap="none" spc="0" normalizeH="0" baseline="0" noProof="0" dirty="0">
              <a:ln>
                <a:noFill/>
              </a:ln>
              <a:solidFill>
                <a:srgbClr val="464B71"/>
              </a:solidFill>
              <a:effectLst/>
              <a:uLnTx/>
              <a:uFillTx/>
              <a:latin typeface="Arial"/>
              <a:ea typeface="+mn-ea"/>
              <a:cs typeface="+mn-cs"/>
            </a:endParaRPr>
          </a:p>
        </p:txBody>
      </p:sp>
      <p:sp>
        <p:nvSpPr>
          <p:cNvPr id="6" name="Rechteck 5"/>
          <p:cNvSpPr/>
          <p:nvPr/>
        </p:nvSpPr>
        <p:spPr>
          <a:xfrm>
            <a:off x="243840" y="566928"/>
            <a:ext cx="9448800" cy="615696"/>
          </a:xfrm>
          <a:prstGeom prst="rect">
            <a:avLst/>
          </a:prstGeom>
          <a:noFill/>
          <a:ln w="9525" algn="ctr">
            <a:noFill/>
            <a:miter lim="800000"/>
            <a:headEnd/>
            <a:tailEnd/>
          </a:ln>
          <a:effectLst>
            <a:outerShdw blurRad="12700" dist="12700" dir="1200000" algn="tl" rotWithShape="0">
              <a:prstClr val="black">
                <a:alpha val="40000"/>
              </a:prstClr>
            </a:outerShdw>
          </a:effectLst>
        </p:spPr>
        <p:txBody>
          <a:bodyPr anchor="ctr"/>
          <a:lstStyle/>
          <a:p>
            <a:pPr marL="0" marR="0" lvl="0" indent="0" algn="l" defTabSz="914400" rtl="0" eaLnBrk="0" fontAlgn="base" latinLnBrk="0" hangingPunct="0">
              <a:lnSpc>
                <a:spcPct val="95000"/>
              </a:lnSpc>
              <a:spcBef>
                <a:spcPts val="800"/>
              </a:spcBef>
              <a:spcAft>
                <a:spcPts val="800"/>
              </a:spcAft>
              <a:buClr>
                <a:srgbClr val="FF0000"/>
              </a:buClr>
              <a:buSzTx/>
              <a:buFontTx/>
              <a:buNone/>
              <a:tabLst>
                <a:tab pos="273050" algn="l"/>
                <a:tab pos="534988" algn="l"/>
                <a:tab pos="4632325" algn="ctr"/>
              </a:tabLst>
              <a:defRPr/>
            </a:pPr>
            <a:endParaRPr kumimoji="0" lang="de-AT" sz="1600" b="0" i="0" u="none" strike="noStrike" kern="0" cap="none" spc="0" normalizeH="0" baseline="0" noProof="0">
              <a:ln>
                <a:noFill/>
              </a:ln>
              <a:solidFill>
                <a:srgbClr val="5A5E80"/>
              </a:solidFill>
              <a:effectLst/>
              <a:uLnTx/>
              <a:uFillTx/>
              <a:latin typeface="Arial"/>
              <a:ea typeface="+mn-ea"/>
              <a:cs typeface="+mn-cs"/>
            </a:endParaRPr>
          </a:p>
        </p:txBody>
      </p:sp>
      <p:sp>
        <p:nvSpPr>
          <p:cNvPr id="4" name="Rechteck 3"/>
          <p:cNvSpPr/>
          <p:nvPr/>
        </p:nvSpPr>
        <p:spPr>
          <a:xfrm>
            <a:off x="731508" y="3095293"/>
            <a:ext cx="8717280" cy="519518"/>
          </a:xfrm>
          <a:prstGeom prst="rect">
            <a:avLst/>
          </a:prstGeom>
          <a:noFill/>
          <a:ln w="9525" algn="ctr">
            <a:noFill/>
            <a:miter lim="800000"/>
            <a:headEnd/>
            <a:tailEnd/>
          </a:ln>
          <a:effectLst>
            <a:outerShdw blurRad="12700" dist="12700" dir="1200000" algn="tl" rotWithShape="0">
              <a:prstClr val="black">
                <a:alpha val="40000"/>
              </a:prstClr>
            </a:outerShdw>
          </a:effectLst>
        </p:spPr>
        <p:txBody>
          <a:bodyPr anchor="ctr"/>
          <a:lstStyle/>
          <a:p>
            <a:pPr marL="0" marR="0" lvl="0" indent="0" algn="l" defTabSz="914400" rtl="0" eaLnBrk="0" fontAlgn="base" latinLnBrk="0" hangingPunct="0">
              <a:lnSpc>
                <a:spcPct val="95000"/>
              </a:lnSpc>
              <a:spcBef>
                <a:spcPts val="800"/>
              </a:spcBef>
              <a:spcAft>
                <a:spcPts val="800"/>
              </a:spcAft>
              <a:buClr>
                <a:srgbClr val="FF0000"/>
              </a:buClr>
              <a:buSzTx/>
              <a:buFontTx/>
              <a:buNone/>
              <a:tabLst>
                <a:tab pos="273050" algn="l"/>
                <a:tab pos="534988" algn="l"/>
                <a:tab pos="4864100" algn="ctr"/>
              </a:tabLst>
              <a:defRPr/>
            </a:pPr>
            <a:endParaRPr kumimoji="0" lang="de-AT" sz="1600" b="0" i="0" u="none" strike="noStrike" kern="0" cap="none" spc="0" normalizeH="0" baseline="0" noProof="0" dirty="0">
              <a:ln>
                <a:noFill/>
              </a:ln>
              <a:solidFill>
                <a:srgbClr val="5A5E80"/>
              </a:solidFill>
              <a:effectLst/>
              <a:uLnTx/>
              <a:uFillTx/>
              <a:latin typeface="Arial"/>
              <a:ea typeface="+mn-ea"/>
              <a:cs typeface="+mn-cs"/>
            </a:endParaRPr>
          </a:p>
        </p:txBody>
      </p:sp>
      <p:sp>
        <p:nvSpPr>
          <p:cNvPr id="7" name="Rechteck 6"/>
          <p:cNvSpPr/>
          <p:nvPr/>
        </p:nvSpPr>
        <p:spPr>
          <a:xfrm>
            <a:off x="336867" y="5440765"/>
            <a:ext cx="9367965" cy="973600"/>
          </a:xfrm>
          <a:prstGeom prst="rect">
            <a:avLst/>
          </a:prstGeom>
        </p:spPr>
        <p:txBody>
          <a:bodyPr wrap="square">
            <a:spAutoFit/>
          </a:bodyPr>
          <a:lstStyle/>
          <a:p>
            <a:pPr marL="0" marR="0" lvl="0" indent="0" algn="l" defTabSz="914400" rtl="0" eaLnBrk="0" fontAlgn="base" latinLnBrk="0" hangingPunct="0">
              <a:lnSpc>
                <a:spcPct val="95000"/>
              </a:lnSpc>
              <a:spcBef>
                <a:spcPts val="700"/>
              </a:spcBef>
              <a:spcAft>
                <a:spcPts val="700"/>
              </a:spcAft>
              <a:buClr>
                <a:srgbClr val="FF0000"/>
              </a:buClr>
              <a:buSzTx/>
              <a:buFont typeface="Arial" pitchFamily="34" charset="0"/>
              <a:buNone/>
              <a:tabLst>
                <a:tab pos="273050" algn="l"/>
                <a:tab pos="534988" algn="l"/>
              </a:tabLst>
              <a:defRPr/>
            </a:pPr>
            <a:r>
              <a:rPr kumimoji="0" lang="de-AT" sz="1600" b="0" i="0" u="none" strike="noStrike" kern="0" cap="none" spc="0" normalizeH="0" baseline="0" noProof="0" dirty="0">
                <a:ln>
                  <a:noFill/>
                </a:ln>
                <a:solidFill>
                  <a:srgbClr val="D20309"/>
                </a:solidFill>
                <a:effectLst/>
                <a:uLnTx/>
                <a:uFillTx/>
                <a:latin typeface="Arial"/>
                <a:ea typeface="+mn-ea"/>
                <a:cs typeface="+mn-cs"/>
              </a:rPr>
              <a:t>Sehr freuen würde mich, wenn meine beiden Bücher </a:t>
            </a:r>
            <a:r>
              <a:rPr kumimoji="0" lang="de-AT" sz="1600" b="1" i="0" u="none" strike="noStrike" kern="0" cap="none" spc="0" normalizeH="0" baseline="0" noProof="0" dirty="0">
                <a:ln>
                  <a:noFill/>
                </a:ln>
                <a:solidFill>
                  <a:srgbClr val="D20309"/>
                </a:solidFill>
                <a:effectLst/>
                <a:uLnTx/>
                <a:uFillTx/>
                <a:latin typeface="Arial"/>
                <a:ea typeface="+mn-ea"/>
                <a:cs typeface="+mn-cs"/>
              </a:rPr>
              <a:t>Einzug in Ihre Literaturliste </a:t>
            </a:r>
            <a:r>
              <a:rPr kumimoji="0" lang="de-AT" sz="1600" b="0" i="0" u="none" strike="noStrike" kern="0" cap="none" spc="0" normalizeH="0" baseline="0" noProof="0" dirty="0">
                <a:ln>
                  <a:noFill/>
                </a:ln>
                <a:solidFill>
                  <a:srgbClr val="D20309"/>
                </a:solidFill>
                <a:effectLst/>
                <a:uLnTx/>
                <a:uFillTx/>
                <a:latin typeface="Arial"/>
                <a:ea typeface="+mn-ea"/>
                <a:cs typeface="+mn-cs"/>
              </a:rPr>
              <a:t>(im Idealfall als </a:t>
            </a:r>
            <a:r>
              <a:rPr kumimoji="0" lang="de-AT" sz="1600" b="1" i="0" u="none" strike="noStrike" kern="0" cap="none" spc="0" normalizeH="0" baseline="0" noProof="0" dirty="0">
                <a:ln>
                  <a:noFill/>
                </a:ln>
                <a:solidFill>
                  <a:srgbClr val="D20309"/>
                </a:solidFill>
                <a:effectLst/>
                <a:uLnTx/>
                <a:uFillTx/>
                <a:latin typeface="Arial"/>
                <a:ea typeface="+mn-ea"/>
                <a:cs typeface="+mn-cs"/>
              </a:rPr>
              <a:t>Pflichtliteratur</a:t>
            </a:r>
            <a:r>
              <a:rPr kumimoji="0" lang="de-AT" sz="1600" b="0" i="0" u="none" strike="noStrike" kern="0" cap="none" spc="0" normalizeH="0" baseline="0" noProof="0" dirty="0">
                <a:ln>
                  <a:noFill/>
                </a:ln>
                <a:solidFill>
                  <a:srgbClr val="D20309"/>
                </a:solidFill>
                <a:effectLst/>
                <a:uLnTx/>
                <a:uFillTx/>
                <a:latin typeface="Arial"/>
                <a:ea typeface="+mn-ea"/>
                <a:cs typeface="+mn-cs"/>
              </a:rPr>
              <a:t>)</a:t>
            </a:r>
            <a:r>
              <a:rPr kumimoji="0" lang="de-AT" sz="1600" b="1" i="0" u="none" strike="noStrike" kern="0" cap="none" spc="0" normalizeH="0" baseline="0" noProof="0" dirty="0">
                <a:ln>
                  <a:noFill/>
                </a:ln>
                <a:solidFill>
                  <a:srgbClr val="D20309"/>
                </a:solidFill>
                <a:effectLst/>
                <a:uLnTx/>
                <a:uFillTx/>
                <a:latin typeface="Arial"/>
                <a:ea typeface="+mn-ea"/>
                <a:cs typeface="+mn-cs"/>
              </a:rPr>
              <a:t> </a:t>
            </a:r>
            <a:r>
              <a:rPr kumimoji="0" lang="de-AT" sz="1600" b="0" i="0" u="none" strike="noStrike" kern="0" cap="none" spc="0" normalizeH="0" baseline="0" noProof="0" dirty="0">
                <a:ln>
                  <a:noFill/>
                </a:ln>
                <a:solidFill>
                  <a:srgbClr val="D20309"/>
                </a:solidFill>
                <a:effectLst/>
                <a:uLnTx/>
                <a:uFillTx/>
                <a:latin typeface="Arial"/>
                <a:ea typeface="+mn-ea"/>
                <a:cs typeface="+mn-cs"/>
              </a:rPr>
              <a:t>bzw.</a:t>
            </a:r>
            <a:r>
              <a:rPr kumimoji="0" lang="de-AT" sz="1600" b="1" i="0" u="none" strike="noStrike" kern="0" cap="none" spc="0" normalizeH="0" baseline="0" noProof="0" dirty="0">
                <a:ln>
                  <a:noFill/>
                </a:ln>
                <a:solidFill>
                  <a:srgbClr val="D20309"/>
                </a:solidFill>
                <a:effectLst/>
                <a:uLnTx/>
                <a:uFillTx/>
                <a:latin typeface="Arial"/>
                <a:ea typeface="+mn-ea"/>
                <a:cs typeface="+mn-cs"/>
              </a:rPr>
              <a:t> in die Buchsammlung studentischer Leserschaft </a:t>
            </a:r>
            <a:r>
              <a:rPr kumimoji="0" lang="de-AT" sz="1600" b="0" i="0" u="none" strike="noStrike" kern="0" cap="none" spc="0" normalizeH="0" baseline="0" noProof="0" dirty="0">
                <a:ln>
                  <a:noFill/>
                </a:ln>
                <a:solidFill>
                  <a:srgbClr val="D20309"/>
                </a:solidFill>
                <a:effectLst/>
                <a:uLnTx/>
                <a:uFillTx/>
                <a:latin typeface="Arial"/>
                <a:ea typeface="+mn-ea"/>
                <a:cs typeface="+mn-cs"/>
              </a:rPr>
              <a:t>finden. </a:t>
            </a:r>
          </a:p>
          <a:p>
            <a:pPr marL="0" marR="0" lvl="0" indent="0" algn="l" defTabSz="914400" rtl="0" eaLnBrk="0" fontAlgn="base" latinLnBrk="0" hangingPunct="0">
              <a:lnSpc>
                <a:spcPct val="95000"/>
              </a:lnSpc>
              <a:spcBef>
                <a:spcPts val="700"/>
              </a:spcBef>
              <a:spcAft>
                <a:spcPts val="700"/>
              </a:spcAft>
              <a:buClr>
                <a:srgbClr val="FF0000"/>
              </a:buClr>
              <a:buSzTx/>
              <a:buFont typeface="Arial" pitchFamily="34" charset="0"/>
              <a:buNone/>
              <a:tabLst>
                <a:tab pos="273050" algn="l"/>
                <a:tab pos="534988" algn="l"/>
              </a:tabLst>
              <a:defRPr/>
            </a:pPr>
            <a:r>
              <a:rPr kumimoji="0" lang="de-AT" sz="1600" b="0" i="0" u="none" strike="noStrike" kern="0" cap="none" spc="0" normalizeH="0" baseline="0" noProof="0" dirty="0">
                <a:ln>
                  <a:noFill/>
                </a:ln>
                <a:solidFill>
                  <a:srgbClr val="D20309"/>
                </a:solidFill>
                <a:effectLst/>
                <a:uLnTx/>
                <a:uFillTx/>
                <a:latin typeface="Arial"/>
                <a:ea typeface="+mn-ea"/>
                <a:cs typeface="+mn-cs"/>
              </a:rPr>
              <a:t>Daneben wäre auch eine </a:t>
            </a:r>
            <a:r>
              <a:rPr kumimoji="0" lang="de-AT" sz="1600" b="1" i="0" u="none" strike="noStrike" kern="0" cap="none" spc="0" normalizeH="0" baseline="0" noProof="0" dirty="0">
                <a:ln>
                  <a:noFill/>
                </a:ln>
                <a:solidFill>
                  <a:srgbClr val="D20309"/>
                </a:solidFill>
                <a:effectLst/>
                <a:uLnTx/>
                <a:uFillTx/>
                <a:latin typeface="Arial"/>
                <a:ea typeface="+mn-ea"/>
                <a:cs typeface="+mn-cs"/>
              </a:rPr>
              <a:t>gute Rezension </a:t>
            </a:r>
            <a:r>
              <a:rPr kumimoji="0" lang="de-AT" sz="1600" b="0" i="0" u="none" strike="noStrike" kern="0" cap="none" spc="0" normalizeH="0" baseline="0" noProof="0" dirty="0">
                <a:ln>
                  <a:noFill/>
                </a:ln>
                <a:solidFill>
                  <a:srgbClr val="D20309"/>
                </a:solidFill>
                <a:effectLst/>
                <a:uLnTx/>
                <a:uFillTx/>
                <a:latin typeface="Arial"/>
                <a:ea typeface="+mn-ea"/>
                <a:cs typeface="+mn-cs"/>
              </a:rPr>
              <a:t>zu dem einen oder anderen Band eine nette Sache </a:t>
            </a:r>
            <a:r>
              <a:rPr kumimoji="0" lang="de-AT" sz="1600" b="0" i="0" u="none" strike="noStrike" kern="0" cap="none" spc="0" normalizeH="0" baseline="0" noProof="0" dirty="0">
                <a:ln>
                  <a:noFill/>
                </a:ln>
                <a:solidFill>
                  <a:srgbClr val="D20309"/>
                </a:solidFill>
                <a:effectLst/>
                <a:uLnTx/>
                <a:uFillTx/>
                <a:latin typeface="Arial"/>
                <a:ea typeface="+mn-ea"/>
                <a:cs typeface="+mn-cs"/>
                <a:sym typeface="Wingdings" panose="05000000000000000000" pitchFamily="2" charset="2"/>
              </a:rPr>
              <a:t>!</a:t>
            </a:r>
          </a:p>
        </p:txBody>
      </p:sp>
    </p:spTree>
    <p:custDataLst>
      <p:tags r:id="rId1"/>
    </p:custDataLst>
    <p:extLst>
      <p:ext uri="{BB962C8B-B14F-4D97-AF65-F5344CB8AC3E}">
        <p14:creationId xmlns:p14="http://schemas.microsoft.com/office/powerpoint/2010/main" val="26141470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14" name="Gruppieren 513"/>
          <p:cNvGrpSpPr/>
          <p:nvPr/>
        </p:nvGrpSpPr>
        <p:grpSpPr>
          <a:xfrm>
            <a:off x="0" y="0"/>
            <a:ext cx="9906000" cy="739775"/>
            <a:chOff x="0" y="0"/>
            <a:chExt cx="9906000" cy="739775"/>
          </a:xfrm>
        </p:grpSpPr>
        <p:sp>
          <p:nvSpPr>
            <p:cNvPr id="544" name="Rechteck 543"/>
            <p:cNvSpPr/>
            <p:nvPr/>
          </p:nvSpPr>
          <p:spPr bwMode="auto">
            <a:xfrm>
              <a:off x="0" y="0"/>
              <a:ext cx="9906000" cy="364243"/>
            </a:xfrm>
            <a:prstGeom prst="rect">
              <a:avLst/>
            </a:prstGeom>
            <a:solidFill>
              <a:schemeClr val="bg1"/>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545" name="Rectangle 50">
              <a:hlinkClick r:id="rId3" action="ppaction://hlinkpres?slideindex=1&amp;slidetitle="/>
            </p:cNvPr>
            <p:cNvSpPr>
              <a:spLocks noChangeArrowheads="1"/>
            </p:cNvSpPr>
            <p:nvPr/>
          </p:nvSpPr>
          <p:spPr bwMode="auto">
            <a:xfrm>
              <a:off x="8932987" y="163774"/>
              <a:ext cx="922214" cy="576001"/>
            </a:xfrm>
            <a:prstGeom prst="rect">
              <a:avLst/>
            </a:prstGeom>
            <a:solidFill>
              <a:schemeClr val="bg1"/>
            </a:solidFill>
            <a:ln w="19050" algn="ctr">
              <a:noFill/>
              <a:miter lim="800000"/>
              <a:headEnd/>
              <a:tailEnd/>
            </a:ln>
            <a:effectLst/>
          </p:spPr>
          <p:txBody>
            <a:bodyPr wrap="square" lIns="90000" tIns="43200" rIns="90000" bIns="43200" anchor="ctr">
              <a:noAutofit/>
            </a:bodyPr>
            <a:lstStyle/>
            <a:p>
              <a:pPr marL="0" marR="0" lvl="0" indent="0" algn="ctr" defTabSz="914400" rtl="0" eaLnBrk="0" fontAlgn="base" latinLnBrk="0" hangingPunct="0">
                <a:lnSpc>
                  <a:spcPct val="100000"/>
                </a:lnSpc>
                <a:spcBef>
                  <a:spcPct val="0"/>
                </a:spcBef>
                <a:spcAft>
                  <a:spcPct val="0"/>
                </a:spcAft>
                <a:buClr>
                  <a:srgbClr val="FF0000"/>
                </a:buClr>
                <a:buSzTx/>
                <a:buFont typeface="Arial" charset="0"/>
                <a:buChar char="►"/>
                <a:tabLst/>
                <a:defRPr/>
              </a:pPr>
              <a:endParaRPr kumimoji="0" lang="de-DE" sz="1800" b="1" i="0" u="none" strike="noStrike" kern="1200" cap="none" spc="0" normalizeH="0" baseline="0" noProof="0">
                <a:ln>
                  <a:noFill/>
                </a:ln>
                <a:solidFill>
                  <a:srgbClr val="0000FF"/>
                </a:solidFill>
                <a:effectLst/>
                <a:uLnTx/>
                <a:uFillTx/>
                <a:latin typeface="Arial"/>
                <a:ea typeface="+mn-ea"/>
                <a:cs typeface="+mn-cs"/>
              </a:endParaRPr>
            </a:p>
          </p:txBody>
        </p:sp>
      </p:grpSp>
      <p:sp>
        <p:nvSpPr>
          <p:cNvPr id="2" name="Rechteck 1"/>
          <p:cNvSpPr/>
          <p:nvPr/>
        </p:nvSpPr>
        <p:spPr>
          <a:xfrm>
            <a:off x="279568" y="5919700"/>
            <a:ext cx="9626432" cy="611449"/>
          </a:xfrm>
          <a:prstGeom prst="rect">
            <a:avLst/>
          </a:prstGeom>
        </p:spPr>
        <p:txBody>
          <a:bodyPr wrap="square" lIns="0" tIns="0" rIns="0" bIns="0">
            <a:spAutoFit/>
          </a:bodyPr>
          <a:lstStyle/>
          <a:p>
            <a:pPr lvl="0" eaLnBrk="0" fontAlgn="base" hangingPunct="0">
              <a:lnSpc>
                <a:spcPct val="110000"/>
              </a:lnSpc>
              <a:spcBef>
                <a:spcPts val="100"/>
              </a:spcBef>
              <a:spcAft>
                <a:spcPts val="100"/>
              </a:spcAft>
              <a:tabLst>
                <a:tab pos="0" algn="l"/>
                <a:tab pos="263525" algn="l"/>
                <a:tab pos="809625" algn="l"/>
              </a:tabLst>
              <a:defRPr/>
            </a:pPr>
            <a:r>
              <a:rPr kumimoji="0" lang="de-DE" sz="1800" b="0" i="0" u="none" strike="noStrike" kern="1200" cap="none" spc="0" normalizeH="0" baseline="0" noProof="0" dirty="0">
                <a:ln>
                  <a:noFill/>
                </a:ln>
                <a:solidFill>
                  <a:srgbClr val="464B71"/>
                </a:solidFill>
                <a:effectLst/>
                <a:uLnTx/>
                <a:uFillTx/>
                <a:latin typeface="Arial"/>
                <a:ea typeface="+mn-ea"/>
                <a:cs typeface="Arial" panose="020B0604020202020204" pitchFamily="34" charset="0"/>
              </a:rPr>
              <a:t>►</a:t>
            </a:r>
            <a:r>
              <a:rPr lang="de-DE" dirty="0">
                <a:solidFill>
                  <a:srgbClr val="464B71"/>
                </a:solidFill>
              </a:rPr>
              <a:t>	</a:t>
            </a:r>
            <a:r>
              <a:rPr lang="de-DE" b="1" dirty="0">
                <a:solidFill>
                  <a:srgbClr val="FF0000"/>
                </a:solidFill>
              </a:rPr>
              <a:t>Bei erlaubter Schwankung von ± 10%: Stichprobengröße n = 100 reicht aus.</a:t>
            </a:r>
          </a:p>
          <a:p>
            <a:pPr lvl="0" eaLnBrk="0" fontAlgn="base" hangingPunct="0">
              <a:lnSpc>
                <a:spcPct val="110000"/>
              </a:lnSpc>
              <a:spcBef>
                <a:spcPts val="100"/>
              </a:spcBef>
              <a:spcAft>
                <a:spcPts val="100"/>
              </a:spcAft>
              <a:tabLst>
                <a:tab pos="0" algn="l"/>
                <a:tab pos="263525" algn="l"/>
                <a:tab pos="809625" algn="l"/>
              </a:tabLst>
              <a:defRPr/>
            </a:pPr>
            <a:r>
              <a:rPr lang="de-DE" dirty="0">
                <a:solidFill>
                  <a:srgbClr val="464B71"/>
                </a:solidFill>
              </a:rPr>
              <a:t>	►	Soll die Schwankungsbreite kleiner sein, muss die Stichprobe größer sein!</a:t>
            </a:r>
            <a:endParaRPr kumimoji="0" lang="de-DE" sz="1600" b="0" i="0" u="none" strike="noStrike" kern="1200" cap="none" spc="0" normalizeH="0" baseline="0" noProof="0" dirty="0">
              <a:ln>
                <a:noFill/>
              </a:ln>
              <a:solidFill>
                <a:srgbClr val="464B71"/>
              </a:solidFill>
              <a:effectLst/>
              <a:uLnTx/>
              <a:uFillTx/>
              <a:latin typeface="Arial"/>
              <a:ea typeface="+mn-ea"/>
              <a:cs typeface="+mn-cs"/>
            </a:endParaRPr>
          </a:p>
        </p:txBody>
      </p:sp>
      <p:grpSp>
        <p:nvGrpSpPr>
          <p:cNvPr id="586" name="Gruppieren 585"/>
          <p:cNvGrpSpPr/>
          <p:nvPr/>
        </p:nvGrpSpPr>
        <p:grpSpPr>
          <a:xfrm>
            <a:off x="1114598" y="1134246"/>
            <a:ext cx="173386" cy="451930"/>
            <a:chOff x="-425986" y="1487732"/>
            <a:chExt cx="218112" cy="568507"/>
          </a:xfrm>
          <a:solidFill>
            <a:schemeClr val="bg1"/>
          </a:solidFill>
        </p:grpSpPr>
        <p:sp>
          <p:nvSpPr>
            <p:cNvPr id="587" name="Ellipse 586"/>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588" name="Abgerundetes Rechteck 587"/>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589" name="Gruppieren 588"/>
            <p:cNvGrpSpPr/>
            <p:nvPr/>
          </p:nvGrpSpPr>
          <p:grpSpPr>
            <a:xfrm>
              <a:off x="-362694" y="1857588"/>
              <a:ext cx="91529" cy="198651"/>
              <a:chOff x="1249411" y="1900091"/>
              <a:chExt cx="91529" cy="198651"/>
            </a:xfrm>
            <a:grpFill/>
          </p:grpSpPr>
          <p:sp>
            <p:nvSpPr>
              <p:cNvPr id="592" name="Abgerundetes Rechteck 591"/>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593" name="Abgerundetes Rechteck 592"/>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590" name="Abgerundetes Rechteck 589"/>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591" name="Abgerundetes Rechteck 590"/>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594" name="Gruppieren 593"/>
          <p:cNvGrpSpPr/>
          <p:nvPr/>
        </p:nvGrpSpPr>
        <p:grpSpPr>
          <a:xfrm>
            <a:off x="1639780" y="1134246"/>
            <a:ext cx="173386" cy="451930"/>
            <a:chOff x="-425986" y="1487732"/>
            <a:chExt cx="218112" cy="568507"/>
          </a:xfrm>
          <a:solidFill>
            <a:schemeClr val="bg1"/>
          </a:solidFill>
        </p:grpSpPr>
        <p:sp>
          <p:nvSpPr>
            <p:cNvPr id="595" name="Ellipse 594"/>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596" name="Abgerundetes Rechteck 595"/>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597" name="Gruppieren 596"/>
            <p:cNvGrpSpPr/>
            <p:nvPr/>
          </p:nvGrpSpPr>
          <p:grpSpPr>
            <a:xfrm>
              <a:off x="-362694" y="1857588"/>
              <a:ext cx="91529" cy="198651"/>
              <a:chOff x="1249411" y="1900091"/>
              <a:chExt cx="91529" cy="198651"/>
            </a:xfrm>
            <a:grpFill/>
          </p:grpSpPr>
          <p:sp>
            <p:nvSpPr>
              <p:cNvPr id="600" name="Abgerundetes Rechteck 599"/>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01" name="Abgerundetes Rechteck 600"/>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598" name="Abgerundetes Rechteck 597"/>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599" name="Abgerundetes Rechteck 598"/>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602" name="Gruppieren 601"/>
          <p:cNvGrpSpPr/>
          <p:nvPr/>
        </p:nvGrpSpPr>
        <p:grpSpPr>
          <a:xfrm>
            <a:off x="2427553" y="1134246"/>
            <a:ext cx="173386" cy="451930"/>
            <a:chOff x="-425986" y="1487732"/>
            <a:chExt cx="218112" cy="568507"/>
          </a:xfrm>
          <a:solidFill>
            <a:schemeClr val="bg1"/>
          </a:solidFill>
        </p:grpSpPr>
        <p:sp>
          <p:nvSpPr>
            <p:cNvPr id="603" name="Ellipse 602"/>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04" name="Abgerundetes Rechteck 603"/>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605" name="Gruppieren 604"/>
            <p:cNvGrpSpPr/>
            <p:nvPr/>
          </p:nvGrpSpPr>
          <p:grpSpPr>
            <a:xfrm>
              <a:off x="-362694" y="1857588"/>
              <a:ext cx="91529" cy="198651"/>
              <a:chOff x="1249411" y="1900091"/>
              <a:chExt cx="91529" cy="198651"/>
            </a:xfrm>
            <a:grpFill/>
          </p:grpSpPr>
          <p:sp>
            <p:nvSpPr>
              <p:cNvPr id="608" name="Abgerundetes Rechteck 607"/>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09" name="Abgerundetes Rechteck 608"/>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606" name="Abgerundetes Rechteck 605"/>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07" name="Abgerundetes Rechteck 606"/>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610" name="Gruppieren 609"/>
          <p:cNvGrpSpPr/>
          <p:nvPr/>
        </p:nvGrpSpPr>
        <p:grpSpPr>
          <a:xfrm>
            <a:off x="3215326" y="1134246"/>
            <a:ext cx="173386" cy="451930"/>
            <a:chOff x="-425986" y="1487732"/>
            <a:chExt cx="218112" cy="568507"/>
          </a:xfrm>
          <a:solidFill>
            <a:schemeClr val="bg1"/>
          </a:solidFill>
        </p:grpSpPr>
        <p:sp>
          <p:nvSpPr>
            <p:cNvPr id="611" name="Ellipse 610"/>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12" name="Abgerundetes Rechteck 611"/>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613" name="Gruppieren 612"/>
            <p:cNvGrpSpPr/>
            <p:nvPr/>
          </p:nvGrpSpPr>
          <p:grpSpPr>
            <a:xfrm>
              <a:off x="-362694" y="1857588"/>
              <a:ext cx="91529" cy="198651"/>
              <a:chOff x="1249411" y="1900091"/>
              <a:chExt cx="91529" cy="198651"/>
            </a:xfrm>
            <a:grpFill/>
          </p:grpSpPr>
          <p:sp>
            <p:nvSpPr>
              <p:cNvPr id="616" name="Abgerundetes Rechteck 615"/>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17" name="Abgerundetes Rechteck 616"/>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614" name="Abgerundetes Rechteck 613"/>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15" name="Abgerundetes Rechteck 614"/>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618" name="Gruppieren 617"/>
          <p:cNvGrpSpPr/>
          <p:nvPr/>
        </p:nvGrpSpPr>
        <p:grpSpPr>
          <a:xfrm>
            <a:off x="4265690" y="1134246"/>
            <a:ext cx="173386" cy="451930"/>
            <a:chOff x="-425986" y="1487732"/>
            <a:chExt cx="218112" cy="568507"/>
          </a:xfrm>
          <a:solidFill>
            <a:schemeClr val="bg1"/>
          </a:solidFill>
        </p:grpSpPr>
        <p:sp>
          <p:nvSpPr>
            <p:cNvPr id="619" name="Ellipse 618"/>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20" name="Abgerundetes Rechteck 619"/>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621" name="Gruppieren 620"/>
            <p:cNvGrpSpPr/>
            <p:nvPr/>
          </p:nvGrpSpPr>
          <p:grpSpPr>
            <a:xfrm>
              <a:off x="-362694" y="1857588"/>
              <a:ext cx="91529" cy="198651"/>
              <a:chOff x="1249411" y="1900091"/>
              <a:chExt cx="91529" cy="198651"/>
            </a:xfrm>
            <a:grpFill/>
          </p:grpSpPr>
          <p:sp>
            <p:nvSpPr>
              <p:cNvPr id="624" name="Abgerundetes Rechteck 623"/>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25" name="Abgerundetes Rechteck 624"/>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622" name="Abgerundetes Rechteck 621"/>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23" name="Abgerundetes Rechteck 622"/>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626" name="Gruppieren 625"/>
          <p:cNvGrpSpPr/>
          <p:nvPr/>
        </p:nvGrpSpPr>
        <p:grpSpPr>
          <a:xfrm>
            <a:off x="5578645" y="1134246"/>
            <a:ext cx="173386" cy="451930"/>
            <a:chOff x="-425986" y="1487732"/>
            <a:chExt cx="218112" cy="568507"/>
          </a:xfrm>
          <a:solidFill>
            <a:schemeClr val="bg1"/>
          </a:solidFill>
        </p:grpSpPr>
        <p:sp>
          <p:nvSpPr>
            <p:cNvPr id="627" name="Ellipse 626"/>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28" name="Abgerundetes Rechteck 627"/>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629" name="Gruppieren 628"/>
            <p:cNvGrpSpPr/>
            <p:nvPr/>
          </p:nvGrpSpPr>
          <p:grpSpPr>
            <a:xfrm>
              <a:off x="-362694" y="1857588"/>
              <a:ext cx="91529" cy="198651"/>
              <a:chOff x="1249411" y="1900091"/>
              <a:chExt cx="91529" cy="198651"/>
            </a:xfrm>
            <a:grpFill/>
          </p:grpSpPr>
          <p:sp>
            <p:nvSpPr>
              <p:cNvPr id="632" name="Abgerundetes Rechteck 631"/>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33" name="Abgerundetes Rechteck 632"/>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630" name="Abgerundetes Rechteck 629"/>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31" name="Abgerundetes Rechteck 630"/>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634" name="Gruppieren 633"/>
          <p:cNvGrpSpPr/>
          <p:nvPr/>
        </p:nvGrpSpPr>
        <p:grpSpPr>
          <a:xfrm>
            <a:off x="4528281" y="1134246"/>
            <a:ext cx="173386" cy="451930"/>
            <a:chOff x="-425986" y="1487732"/>
            <a:chExt cx="218112" cy="568507"/>
          </a:xfrm>
          <a:noFill/>
        </p:grpSpPr>
        <p:sp>
          <p:nvSpPr>
            <p:cNvPr id="635" name="Ellipse 634"/>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36" name="Abgerundetes Rechteck 635"/>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637" name="Gruppieren 636"/>
            <p:cNvGrpSpPr/>
            <p:nvPr/>
          </p:nvGrpSpPr>
          <p:grpSpPr>
            <a:xfrm>
              <a:off x="-362694" y="1857588"/>
              <a:ext cx="91529" cy="198651"/>
              <a:chOff x="1249411" y="1900091"/>
              <a:chExt cx="91529" cy="198651"/>
            </a:xfrm>
            <a:grpFill/>
          </p:grpSpPr>
          <p:sp>
            <p:nvSpPr>
              <p:cNvPr id="640" name="Abgerundetes Rechteck 639"/>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41" name="Abgerundetes Rechteck 640"/>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638" name="Abgerundetes Rechteck 637"/>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39" name="Abgerundetes Rechteck 638"/>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642" name="Gruppieren 641"/>
          <p:cNvGrpSpPr/>
          <p:nvPr/>
        </p:nvGrpSpPr>
        <p:grpSpPr>
          <a:xfrm>
            <a:off x="5053463" y="1134246"/>
            <a:ext cx="173386" cy="451930"/>
            <a:chOff x="-425986" y="1487732"/>
            <a:chExt cx="218112" cy="568507"/>
          </a:xfrm>
          <a:noFill/>
        </p:grpSpPr>
        <p:sp>
          <p:nvSpPr>
            <p:cNvPr id="643" name="Ellipse 642"/>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44" name="Abgerundetes Rechteck 643"/>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645" name="Gruppieren 644"/>
            <p:cNvGrpSpPr/>
            <p:nvPr/>
          </p:nvGrpSpPr>
          <p:grpSpPr>
            <a:xfrm>
              <a:off x="-362694" y="1857588"/>
              <a:ext cx="91529" cy="198651"/>
              <a:chOff x="1249411" y="1900091"/>
              <a:chExt cx="91529" cy="198651"/>
            </a:xfrm>
            <a:grpFill/>
          </p:grpSpPr>
          <p:sp>
            <p:nvSpPr>
              <p:cNvPr id="648" name="Abgerundetes Rechteck 647"/>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49" name="Abgerundetes Rechteck 648"/>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646" name="Abgerundetes Rechteck 645"/>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47" name="Abgerundetes Rechteck 646"/>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650" name="Gruppieren 649"/>
          <p:cNvGrpSpPr/>
          <p:nvPr/>
        </p:nvGrpSpPr>
        <p:grpSpPr>
          <a:xfrm>
            <a:off x="5316054" y="1134246"/>
            <a:ext cx="173386" cy="451930"/>
            <a:chOff x="-425986" y="1487732"/>
            <a:chExt cx="218112" cy="568507"/>
          </a:xfrm>
          <a:solidFill>
            <a:schemeClr val="bg1"/>
          </a:solidFill>
        </p:grpSpPr>
        <p:sp>
          <p:nvSpPr>
            <p:cNvPr id="651" name="Ellipse 650"/>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52" name="Abgerundetes Rechteck 651"/>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653" name="Gruppieren 652"/>
            <p:cNvGrpSpPr/>
            <p:nvPr/>
          </p:nvGrpSpPr>
          <p:grpSpPr>
            <a:xfrm>
              <a:off x="-362694" y="1857588"/>
              <a:ext cx="91529" cy="198651"/>
              <a:chOff x="1249411" y="1900091"/>
              <a:chExt cx="91529" cy="198651"/>
            </a:xfrm>
            <a:grpFill/>
          </p:grpSpPr>
          <p:sp>
            <p:nvSpPr>
              <p:cNvPr id="656" name="Abgerundetes Rechteck 655"/>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57" name="Abgerundetes Rechteck 656"/>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654" name="Abgerundetes Rechteck 653"/>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55" name="Abgerundetes Rechteck 654"/>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658" name="Gruppieren 657"/>
          <p:cNvGrpSpPr/>
          <p:nvPr/>
        </p:nvGrpSpPr>
        <p:grpSpPr>
          <a:xfrm>
            <a:off x="589416" y="1134246"/>
            <a:ext cx="173386" cy="451930"/>
            <a:chOff x="-425986" y="1487732"/>
            <a:chExt cx="218112" cy="568507"/>
          </a:xfrm>
          <a:solidFill>
            <a:schemeClr val="bg1"/>
          </a:solidFill>
        </p:grpSpPr>
        <p:sp>
          <p:nvSpPr>
            <p:cNvPr id="659" name="Ellipse 658"/>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60" name="Abgerundetes Rechteck 659"/>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661" name="Gruppieren 660"/>
            <p:cNvGrpSpPr/>
            <p:nvPr/>
          </p:nvGrpSpPr>
          <p:grpSpPr>
            <a:xfrm>
              <a:off x="-362694" y="1857588"/>
              <a:ext cx="91529" cy="198651"/>
              <a:chOff x="1249411" y="1900091"/>
              <a:chExt cx="91529" cy="198651"/>
            </a:xfrm>
            <a:grpFill/>
          </p:grpSpPr>
          <p:sp>
            <p:nvSpPr>
              <p:cNvPr id="664" name="Abgerundetes Rechteck 663"/>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65" name="Abgerundetes Rechteck 664"/>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662" name="Abgerundetes Rechteck 661"/>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63" name="Abgerundetes Rechteck 662"/>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666" name="Gruppieren 665"/>
          <p:cNvGrpSpPr/>
          <p:nvPr/>
        </p:nvGrpSpPr>
        <p:grpSpPr>
          <a:xfrm>
            <a:off x="852007" y="1134246"/>
            <a:ext cx="173386" cy="451930"/>
            <a:chOff x="-425986" y="1487732"/>
            <a:chExt cx="218112" cy="568507"/>
          </a:xfrm>
          <a:solidFill>
            <a:schemeClr val="bg1"/>
          </a:solidFill>
        </p:grpSpPr>
        <p:sp>
          <p:nvSpPr>
            <p:cNvPr id="667" name="Ellipse 666"/>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68" name="Abgerundetes Rechteck 667"/>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669" name="Gruppieren 668"/>
            <p:cNvGrpSpPr/>
            <p:nvPr/>
          </p:nvGrpSpPr>
          <p:grpSpPr>
            <a:xfrm>
              <a:off x="-362694" y="1857588"/>
              <a:ext cx="91529" cy="198651"/>
              <a:chOff x="1249411" y="1900091"/>
              <a:chExt cx="91529" cy="198651"/>
            </a:xfrm>
            <a:grpFill/>
          </p:grpSpPr>
          <p:sp>
            <p:nvSpPr>
              <p:cNvPr id="672" name="Abgerundetes Rechteck 671"/>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73" name="Abgerundetes Rechteck 672"/>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670" name="Abgerundetes Rechteck 669"/>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71" name="Abgerundetes Rechteck 670"/>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674" name="Gruppieren 673"/>
          <p:cNvGrpSpPr/>
          <p:nvPr/>
        </p:nvGrpSpPr>
        <p:grpSpPr>
          <a:xfrm>
            <a:off x="1377189" y="1134246"/>
            <a:ext cx="173386" cy="451930"/>
            <a:chOff x="-425986" y="1487732"/>
            <a:chExt cx="218112" cy="568507"/>
          </a:xfrm>
          <a:solidFill>
            <a:schemeClr val="bg1"/>
          </a:solidFill>
        </p:grpSpPr>
        <p:sp>
          <p:nvSpPr>
            <p:cNvPr id="675" name="Ellipse 674"/>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76" name="Abgerundetes Rechteck 675"/>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677" name="Gruppieren 676"/>
            <p:cNvGrpSpPr/>
            <p:nvPr/>
          </p:nvGrpSpPr>
          <p:grpSpPr>
            <a:xfrm>
              <a:off x="-362694" y="1857588"/>
              <a:ext cx="91529" cy="198651"/>
              <a:chOff x="1249411" y="1900091"/>
              <a:chExt cx="91529" cy="198651"/>
            </a:xfrm>
            <a:grpFill/>
          </p:grpSpPr>
          <p:sp>
            <p:nvSpPr>
              <p:cNvPr id="680" name="Abgerundetes Rechteck 679"/>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81" name="Abgerundetes Rechteck 680"/>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678" name="Abgerundetes Rechteck 677"/>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79" name="Abgerundetes Rechteck 678"/>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682" name="Gruppieren 681"/>
          <p:cNvGrpSpPr/>
          <p:nvPr/>
        </p:nvGrpSpPr>
        <p:grpSpPr>
          <a:xfrm>
            <a:off x="4265690" y="1134246"/>
            <a:ext cx="173386" cy="451930"/>
            <a:chOff x="-425986" y="1487732"/>
            <a:chExt cx="218112" cy="568507"/>
          </a:xfrm>
          <a:solidFill>
            <a:schemeClr val="bg2"/>
          </a:solidFill>
        </p:grpSpPr>
        <p:sp>
          <p:nvSpPr>
            <p:cNvPr id="683" name="Ellipse 682"/>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84" name="Abgerundetes Rechteck 683"/>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685" name="Gruppieren 684"/>
            <p:cNvGrpSpPr/>
            <p:nvPr/>
          </p:nvGrpSpPr>
          <p:grpSpPr>
            <a:xfrm>
              <a:off x="-362694" y="1857588"/>
              <a:ext cx="91529" cy="198651"/>
              <a:chOff x="1249411" y="1900091"/>
              <a:chExt cx="91529" cy="198651"/>
            </a:xfrm>
            <a:grpFill/>
          </p:grpSpPr>
          <p:sp>
            <p:nvSpPr>
              <p:cNvPr id="688" name="Abgerundetes Rechteck 687"/>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89" name="Abgerundetes Rechteck 688"/>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686" name="Abgerundetes Rechteck 685"/>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87" name="Abgerundetes Rechteck 686"/>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690" name="Gruppieren 689"/>
          <p:cNvGrpSpPr/>
          <p:nvPr/>
        </p:nvGrpSpPr>
        <p:grpSpPr>
          <a:xfrm>
            <a:off x="5578645" y="1134246"/>
            <a:ext cx="173386" cy="451930"/>
            <a:chOff x="-425986" y="1487732"/>
            <a:chExt cx="218112" cy="568507"/>
          </a:xfrm>
          <a:solidFill>
            <a:schemeClr val="bg2"/>
          </a:solidFill>
        </p:grpSpPr>
        <p:sp>
          <p:nvSpPr>
            <p:cNvPr id="691" name="Ellipse 690"/>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92" name="Abgerundetes Rechteck 691"/>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693" name="Gruppieren 692"/>
            <p:cNvGrpSpPr/>
            <p:nvPr/>
          </p:nvGrpSpPr>
          <p:grpSpPr>
            <a:xfrm>
              <a:off x="-362694" y="1857588"/>
              <a:ext cx="91529" cy="198651"/>
              <a:chOff x="1249411" y="1900091"/>
              <a:chExt cx="91529" cy="198651"/>
            </a:xfrm>
            <a:grpFill/>
          </p:grpSpPr>
          <p:sp>
            <p:nvSpPr>
              <p:cNvPr id="696" name="Abgerundetes Rechteck 695"/>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97" name="Abgerundetes Rechteck 696"/>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694" name="Abgerundetes Rechteck 693"/>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95" name="Abgerundetes Rechteck 694"/>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698" name="Gruppieren 697"/>
          <p:cNvGrpSpPr/>
          <p:nvPr/>
        </p:nvGrpSpPr>
        <p:grpSpPr>
          <a:xfrm>
            <a:off x="1114598" y="1134246"/>
            <a:ext cx="173386" cy="451930"/>
            <a:chOff x="-425986" y="1487732"/>
            <a:chExt cx="218112" cy="568507"/>
          </a:xfrm>
          <a:solidFill>
            <a:schemeClr val="bg2"/>
          </a:solidFill>
        </p:grpSpPr>
        <p:sp>
          <p:nvSpPr>
            <p:cNvPr id="699" name="Ellipse 698"/>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00" name="Abgerundetes Rechteck 699"/>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701" name="Gruppieren 700"/>
            <p:cNvGrpSpPr/>
            <p:nvPr/>
          </p:nvGrpSpPr>
          <p:grpSpPr>
            <a:xfrm>
              <a:off x="-362694" y="1857588"/>
              <a:ext cx="91529" cy="198651"/>
              <a:chOff x="1249411" y="1900091"/>
              <a:chExt cx="91529" cy="198651"/>
            </a:xfrm>
            <a:grpFill/>
          </p:grpSpPr>
          <p:sp>
            <p:nvSpPr>
              <p:cNvPr id="704" name="Abgerundetes Rechteck 703"/>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05" name="Abgerundetes Rechteck 704"/>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702" name="Abgerundetes Rechteck 701"/>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03" name="Abgerundetes Rechteck 702"/>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706" name="Gruppieren 705"/>
          <p:cNvGrpSpPr/>
          <p:nvPr/>
        </p:nvGrpSpPr>
        <p:grpSpPr>
          <a:xfrm>
            <a:off x="2427553" y="1134246"/>
            <a:ext cx="173386" cy="451930"/>
            <a:chOff x="-425986" y="1487732"/>
            <a:chExt cx="218112" cy="568507"/>
          </a:xfrm>
          <a:solidFill>
            <a:schemeClr val="bg2"/>
          </a:solidFill>
        </p:grpSpPr>
        <p:sp>
          <p:nvSpPr>
            <p:cNvPr id="707" name="Ellipse 706"/>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08" name="Abgerundetes Rechteck 707"/>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709" name="Gruppieren 708"/>
            <p:cNvGrpSpPr/>
            <p:nvPr/>
          </p:nvGrpSpPr>
          <p:grpSpPr>
            <a:xfrm>
              <a:off x="-362694" y="1857588"/>
              <a:ext cx="91529" cy="198651"/>
              <a:chOff x="1249411" y="1900091"/>
              <a:chExt cx="91529" cy="198651"/>
            </a:xfrm>
            <a:grpFill/>
          </p:grpSpPr>
          <p:sp>
            <p:nvSpPr>
              <p:cNvPr id="712" name="Abgerundetes Rechteck 711"/>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13" name="Abgerundetes Rechteck 712"/>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710" name="Abgerundetes Rechteck 709"/>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11" name="Abgerundetes Rechteck 710"/>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714" name="Gruppieren 713"/>
          <p:cNvGrpSpPr/>
          <p:nvPr/>
        </p:nvGrpSpPr>
        <p:grpSpPr>
          <a:xfrm>
            <a:off x="3215326" y="1134246"/>
            <a:ext cx="173386" cy="451930"/>
            <a:chOff x="-425986" y="1487732"/>
            <a:chExt cx="218112" cy="568507"/>
          </a:xfrm>
          <a:solidFill>
            <a:schemeClr val="bg2"/>
          </a:solidFill>
        </p:grpSpPr>
        <p:sp>
          <p:nvSpPr>
            <p:cNvPr id="715" name="Ellipse 714"/>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16" name="Abgerundetes Rechteck 715"/>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717" name="Gruppieren 716"/>
            <p:cNvGrpSpPr/>
            <p:nvPr/>
          </p:nvGrpSpPr>
          <p:grpSpPr>
            <a:xfrm>
              <a:off x="-362694" y="1857588"/>
              <a:ext cx="91529" cy="198651"/>
              <a:chOff x="1249411" y="1900091"/>
              <a:chExt cx="91529" cy="198651"/>
            </a:xfrm>
            <a:grpFill/>
          </p:grpSpPr>
          <p:sp>
            <p:nvSpPr>
              <p:cNvPr id="720" name="Abgerundetes Rechteck 719"/>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21" name="Abgerundetes Rechteck 720"/>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718" name="Abgerundetes Rechteck 717"/>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19" name="Abgerundetes Rechteck 718"/>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722" name="Gruppieren 721"/>
          <p:cNvGrpSpPr/>
          <p:nvPr/>
        </p:nvGrpSpPr>
        <p:grpSpPr>
          <a:xfrm>
            <a:off x="1639780" y="1134246"/>
            <a:ext cx="173386" cy="451930"/>
            <a:chOff x="-425986" y="1487732"/>
            <a:chExt cx="218112" cy="568507"/>
          </a:xfrm>
          <a:solidFill>
            <a:schemeClr val="bg2"/>
          </a:solidFill>
        </p:grpSpPr>
        <p:sp>
          <p:nvSpPr>
            <p:cNvPr id="723" name="Ellipse 722"/>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24" name="Abgerundetes Rechteck 723"/>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725" name="Gruppieren 724"/>
            <p:cNvGrpSpPr/>
            <p:nvPr/>
          </p:nvGrpSpPr>
          <p:grpSpPr>
            <a:xfrm>
              <a:off x="-362694" y="1857588"/>
              <a:ext cx="91529" cy="198651"/>
              <a:chOff x="1249411" y="1900091"/>
              <a:chExt cx="91529" cy="198651"/>
            </a:xfrm>
            <a:grpFill/>
          </p:grpSpPr>
          <p:sp>
            <p:nvSpPr>
              <p:cNvPr id="728" name="Abgerundetes Rechteck 727"/>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29" name="Abgerundetes Rechteck 728"/>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726" name="Abgerundetes Rechteck 725"/>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27" name="Abgerundetes Rechteck 726"/>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730" name="Gruppieren 729"/>
          <p:cNvGrpSpPr/>
          <p:nvPr/>
        </p:nvGrpSpPr>
        <p:grpSpPr>
          <a:xfrm>
            <a:off x="1902371" y="1134246"/>
            <a:ext cx="173386" cy="451930"/>
            <a:chOff x="-425986" y="1487732"/>
            <a:chExt cx="218112" cy="568507"/>
          </a:xfrm>
          <a:solidFill>
            <a:schemeClr val="bg1"/>
          </a:solidFill>
        </p:grpSpPr>
        <p:sp>
          <p:nvSpPr>
            <p:cNvPr id="731" name="Ellipse 730"/>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32" name="Abgerundetes Rechteck 731"/>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733" name="Gruppieren 732"/>
            <p:cNvGrpSpPr/>
            <p:nvPr/>
          </p:nvGrpSpPr>
          <p:grpSpPr>
            <a:xfrm>
              <a:off x="-362694" y="1857588"/>
              <a:ext cx="91529" cy="198651"/>
              <a:chOff x="1249411" y="1900091"/>
              <a:chExt cx="91529" cy="198651"/>
            </a:xfrm>
            <a:grpFill/>
          </p:grpSpPr>
          <p:sp>
            <p:nvSpPr>
              <p:cNvPr id="736" name="Abgerundetes Rechteck 735"/>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37" name="Abgerundetes Rechteck 736"/>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734" name="Abgerundetes Rechteck 733"/>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35" name="Abgerundetes Rechteck 734"/>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738" name="Gruppieren 737"/>
          <p:cNvGrpSpPr/>
          <p:nvPr/>
        </p:nvGrpSpPr>
        <p:grpSpPr>
          <a:xfrm>
            <a:off x="2164496" y="1134246"/>
            <a:ext cx="173386" cy="451930"/>
            <a:chOff x="-425986" y="1487732"/>
            <a:chExt cx="218112" cy="568507"/>
          </a:xfrm>
          <a:solidFill>
            <a:schemeClr val="bg1"/>
          </a:solidFill>
        </p:grpSpPr>
        <p:sp>
          <p:nvSpPr>
            <p:cNvPr id="739" name="Ellipse 738"/>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40" name="Abgerundetes Rechteck 739"/>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741" name="Gruppieren 740"/>
            <p:cNvGrpSpPr/>
            <p:nvPr/>
          </p:nvGrpSpPr>
          <p:grpSpPr>
            <a:xfrm>
              <a:off x="-362694" y="1857588"/>
              <a:ext cx="91529" cy="198651"/>
              <a:chOff x="1249411" y="1900091"/>
              <a:chExt cx="91529" cy="198651"/>
            </a:xfrm>
            <a:grpFill/>
          </p:grpSpPr>
          <p:sp>
            <p:nvSpPr>
              <p:cNvPr id="744" name="Abgerundetes Rechteck 743"/>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45" name="Abgerundetes Rechteck 744"/>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742" name="Abgerundetes Rechteck 741"/>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43" name="Abgerundetes Rechteck 742"/>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746" name="Gruppieren 745"/>
          <p:cNvGrpSpPr/>
          <p:nvPr/>
        </p:nvGrpSpPr>
        <p:grpSpPr>
          <a:xfrm>
            <a:off x="2690144" y="1134246"/>
            <a:ext cx="173386" cy="451930"/>
            <a:chOff x="-425986" y="1487732"/>
            <a:chExt cx="218112" cy="568507"/>
          </a:xfrm>
          <a:solidFill>
            <a:schemeClr val="bg1"/>
          </a:solidFill>
        </p:grpSpPr>
        <p:sp>
          <p:nvSpPr>
            <p:cNvPr id="747" name="Ellipse 746"/>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48" name="Abgerundetes Rechteck 747"/>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749" name="Gruppieren 748"/>
            <p:cNvGrpSpPr/>
            <p:nvPr/>
          </p:nvGrpSpPr>
          <p:grpSpPr>
            <a:xfrm>
              <a:off x="-362694" y="1857588"/>
              <a:ext cx="91529" cy="198651"/>
              <a:chOff x="1249411" y="1900091"/>
              <a:chExt cx="91529" cy="198651"/>
            </a:xfrm>
            <a:grpFill/>
          </p:grpSpPr>
          <p:sp>
            <p:nvSpPr>
              <p:cNvPr id="752" name="Abgerundetes Rechteck 751"/>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53" name="Abgerundetes Rechteck 752"/>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750" name="Abgerundetes Rechteck 749"/>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51" name="Abgerundetes Rechteck 750"/>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754" name="Gruppieren 753"/>
          <p:cNvGrpSpPr/>
          <p:nvPr/>
        </p:nvGrpSpPr>
        <p:grpSpPr>
          <a:xfrm>
            <a:off x="2952735" y="1134246"/>
            <a:ext cx="173386" cy="451930"/>
            <a:chOff x="-425986" y="1487732"/>
            <a:chExt cx="218112" cy="568507"/>
          </a:xfrm>
          <a:solidFill>
            <a:schemeClr val="bg1"/>
          </a:solidFill>
        </p:grpSpPr>
        <p:sp>
          <p:nvSpPr>
            <p:cNvPr id="755" name="Ellipse 754"/>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56" name="Abgerundetes Rechteck 755"/>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757" name="Gruppieren 756"/>
            <p:cNvGrpSpPr/>
            <p:nvPr/>
          </p:nvGrpSpPr>
          <p:grpSpPr>
            <a:xfrm>
              <a:off x="-362694" y="1857588"/>
              <a:ext cx="91529" cy="198651"/>
              <a:chOff x="1249411" y="1900091"/>
              <a:chExt cx="91529" cy="198651"/>
            </a:xfrm>
            <a:grpFill/>
          </p:grpSpPr>
          <p:sp>
            <p:nvSpPr>
              <p:cNvPr id="760" name="Abgerundetes Rechteck 759"/>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61" name="Abgerundetes Rechteck 760"/>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758" name="Abgerundetes Rechteck 757"/>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59" name="Abgerundetes Rechteck 758"/>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762" name="Gruppieren 761"/>
          <p:cNvGrpSpPr/>
          <p:nvPr/>
        </p:nvGrpSpPr>
        <p:grpSpPr>
          <a:xfrm>
            <a:off x="3477917" y="1134246"/>
            <a:ext cx="173386" cy="451930"/>
            <a:chOff x="-425986" y="1487732"/>
            <a:chExt cx="218112" cy="568507"/>
          </a:xfrm>
          <a:solidFill>
            <a:schemeClr val="bg1"/>
          </a:solidFill>
        </p:grpSpPr>
        <p:sp>
          <p:nvSpPr>
            <p:cNvPr id="763" name="Ellipse 762"/>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64" name="Abgerundetes Rechteck 763"/>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765" name="Gruppieren 764"/>
            <p:cNvGrpSpPr/>
            <p:nvPr/>
          </p:nvGrpSpPr>
          <p:grpSpPr>
            <a:xfrm>
              <a:off x="-362694" y="1857588"/>
              <a:ext cx="91529" cy="198651"/>
              <a:chOff x="1249411" y="1900091"/>
              <a:chExt cx="91529" cy="198651"/>
            </a:xfrm>
            <a:grpFill/>
          </p:grpSpPr>
          <p:sp>
            <p:nvSpPr>
              <p:cNvPr id="768" name="Abgerundetes Rechteck 767"/>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69" name="Abgerundetes Rechteck 768"/>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766" name="Abgerundetes Rechteck 765"/>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67" name="Abgerundetes Rechteck 766"/>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770" name="Gruppieren 769"/>
          <p:cNvGrpSpPr/>
          <p:nvPr/>
        </p:nvGrpSpPr>
        <p:grpSpPr>
          <a:xfrm>
            <a:off x="3740508" y="1134246"/>
            <a:ext cx="173386" cy="451930"/>
            <a:chOff x="-425986" y="1487732"/>
            <a:chExt cx="218112" cy="568507"/>
          </a:xfrm>
          <a:solidFill>
            <a:schemeClr val="bg1"/>
          </a:solidFill>
        </p:grpSpPr>
        <p:sp>
          <p:nvSpPr>
            <p:cNvPr id="771" name="Ellipse 770"/>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72" name="Abgerundetes Rechteck 771"/>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773" name="Gruppieren 772"/>
            <p:cNvGrpSpPr/>
            <p:nvPr/>
          </p:nvGrpSpPr>
          <p:grpSpPr>
            <a:xfrm>
              <a:off x="-362694" y="1857588"/>
              <a:ext cx="91529" cy="198651"/>
              <a:chOff x="1249411" y="1900091"/>
              <a:chExt cx="91529" cy="198651"/>
            </a:xfrm>
            <a:grpFill/>
          </p:grpSpPr>
          <p:sp>
            <p:nvSpPr>
              <p:cNvPr id="776" name="Abgerundetes Rechteck 775"/>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77" name="Abgerundetes Rechteck 776"/>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774" name="Abgerundetes Rechteck 773"/>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75" name="Abgerundetes Rechteck 774"/>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778" name="Gruppieren 777"/>
          <p:cNvGrpSpPr/>
          <p:nvPr/>
        </p:nvGrpSpPr>
        <p:grpSpPr>
          <a:xfrm>
            <a:off x="4790872" y="1134246"/>
            <a:ext cx="173386" cy="451930"/>
            <a:chOff x="-425986" y="1487732"/>
            <a:chExt cx="218112" cy="568507"/>
          </a:xfrm>
          <a:solidFill>
            <a:schemeClr val="bg1"/>
          </a:solidFill>
        </p:grpSpPr>
        <p:sp>
          <p:nvSpPr>
            <p:cNvPr id="779" name="Ellipse 778"/>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80" name="Abgerundetes Rechteck 779"/>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781" name="Gruppieren 780"/>
            <p:cNvGrpSpPr/>
            <p:nvPr/>
          </p:nvGrpSpPr>
          <p:grpSpPr>
            <a:xfrm>
              <a:off x="-362694" y="1857588"/>
              <a:ext cx="91529" cy="198651"/>
              <a:chOff x="1249411" y="1900091"/>
              <a:chExt cx="91529" cy="198651"/>
            </a:xfrm>
            <a:grpFill/>
          </p:grpSpPr>
          <p:sp>
            <p:nvSpPr>
              <p:cNvPr id="784" name="Abgerundetes Rechteck 783"/>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85" name="Abgerundetes Rechteck 784"/>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782" name="Abgerundetes Rechteck 781"/>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83" name="Abgerundetes Rechteck 782"/>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786" name="Gruppieren 785"/>
          <p:cNvGrpSpPr/>
          <p:nvPr/>
        </p:nvGrpSpPr>
        <p:grpSpPr>
          <a:xfrm>
            <a:off x="4003099" y="1134246"/>
            <a:ext cx="173386" cy="451930"/>
            <a:chOff x="-425986" y="1487732"/>
            <a:chExt cx="218112" cy="568507"/>
          </a:xfrm>
          <a:solidFill>
            <a:schemeClr val="bg1"/>
          </a:solidFill>
        </p:grpSpPr>
        <p:sp>
          <p:nvSpPr>
            <p:cNvPr id="787" name="Ellipse 786"/>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88" name="Abgerundetes Rechteck 787"/>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789" name="Gruppieren 788"/>
            <p:cNvGrpSpPr/>
            <p:nvPr/>
          </p:nvGrpSpPr>
          <p:grpSpPr>
            <a:xfrm>
              <a:off x="-362694" y="1857588"/>
              <a:ext cx="91529" cy="198651"/>
              <a:chOff x="1249411" y="1900091"/>
              <a:chExt cx="91529" cy="198651"/>
            </a:xfrm>
            <a:grpFill/>
          </p:grpSpPr>
          <p:sp>
            <p:nvSpPr>
              <p:cNvPr id="792" name="Abgerundetes Rechteck 791"/>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93" name="Abgerundetes Rechteck 792"/>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790" name="Abgerundetes Rechteck 789"/>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91" name="Abgerundetes Rechteck 790"/>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457" name="Gruppieren 456"/>
          <p:cNvGrpSpPr/>
          <p:nvPr/>
        </p:nvGrpSpPr>
        <p:grpSpPr>
          <a:xfrm>
            <a:off x="2164496" y="1134246"/>
            <a:ext cx="173386" cy="451930"/>
            <a:chOff x="-425986" y="1487732"/>
            <a:chExt cx="218112" cy="568507"/>
          </a:xfrm>
          <a:solidFill>
            <a:schemeClr val="bg2"/>
          </a:solidFill>
        </p:grpSpPr>
        <p:sp>
          <p:nvSpPr>
            <p:cNvPr id="458" name="Ellipse 457"/>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459" name="Abgerundetes Rechteck 458"/>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460" name="Gruppieren 459"/>
            <p:cNvGrpSpPr/>
            <p:nvPr/>
          </p:nvGrpSpPr>
          <p:grpSpPr>
            <a:xfrm>
              <a:off x="-362694" y="1857588"/>
              <a:ext cx="91529" cy="198651"/>
              <a:chOff x="1249411" y="1900091"/>
              <a:chExt cx="91529" cy="198651"/>
            </a:xfrm>
            <a:grpFill/>
          </p:grpSpPr>
          <p:sp>
            <p:nvSpPr>
              <p:cNvPr id="470" name="Abgerundetes Rechteck 469"/>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471" name="Abgerundetes Rechteck 470"/>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468" name="Abgerundetes Rechteck 467"/>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469" name="Abgerundetes Rechteck 468"/>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472" name="Gruppieren 471"/>
          <p:cNvGrpSpPr/>
          <p:nvPr/>
        </p:nvGrpSpPr>
        <p:grpSpPr>
          <a:xfrm>
            <a:off x="589416" y="1134246"/>
            <a:ext cx="173386" cy="451930"/>
            <a:chOff x="-425986" y="1487732"/>
            <a:chExt cx="218112" cy="568507"/>
          </a:xfrm>
          <a:solidFill>
            <a:schemeClr val="bg2"/>
          </a:solidFill>
        </p:grpSpPr>
        <p:sp>
          <p:nvSpPr>
            <p:cNvPr id="473" name="Ellipse 472"/>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474" name="Abgerundetes Rechteck 473"/>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482" name="Gruppieren 481"/>
            <p:cNvGrpSpPr/>
            <p:nvPr/>
          </p:nvGrpSpPr>
          <p:grpSpPr>
            <a:xfrm>
              <a:off x="-362694" y="1857588"/>
              <a:ext cx="91529" cy="198651"/>
              <a:chOff x="1249411" y="1900091"/>
              <a:chExt cx="91529" cy="198651"/>
            </a:xfrm>
            <a:grpFill/>
          </p:grpSpPr>
          <p:sp>
            <p:nvSpPr>
              <p:cNvPr id="485" name="Abgerundetes Rechteck 484"/>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486" name="Abgerundetes Rechteck 485"/>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483" name="Abgerundetes Rechteck 482"/>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484" name="Abgerundetes Rechteck 483"/>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487" name="Gruppieren 486"/>
          <p:cNvGrpSpPr/>
          <p:nvPr/>
        </p:nvGrpSpPr>
        <p:grpSpPr>
          <a:xfrm>
            <a:off x="5316054" y="1134246"/>
            <a:ext cx="173386" cy="451930"/>
            <a:chOff x="-425986" y="1487732"/>
            <a:chExt cx="218112" cy="568507"/>
          </a:xfrm>
          <a:solidFill>
            <a:schemeClr val="bg2"/>
          </a:solidFill>
        </p:grpSpPr>
        <p:sp>
          <p:nvSpPr>
            <p:cNvPr id="488" name="Ellipse 487"/>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496" name="Abgerundetes Rechteck 495"/>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497" name="Gruppieren 496"/>
            <p:cNvGrpSpPr/>
            <p:nvPr/>
          </p:nvGrpSpPr>
          <p:grpSpPr>
            <a:xfrm>
              <a:off x="-362694" y="1857588"/>
              <a:ext cx="91529" cy="198651"/>
              <a:chOff x="1249411" y="1900091"/>
              <a:chExt cx="91529" cy="198651"/>
            </a:xfrm>
            <a:grpFill/>
          </p:grpSpPr>
          <p:sp>
            <p:nvSpPr>
              <p:cNvPr id="500" name="Abgerundetes Rechteck 499"/>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501" name="Abgerundetes Rechteck 500"/>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498" name="Abgerundetes Rechteck 497"/>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499" name="Abgerundetes Rechteck 498"/>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502" name="Gruppieren 501"/>
          <p:cNvGrpSpPr/>
          <p:nvPr/>
        </p:nvGrpSpPr>
        <p:grpSpPr>
          <a:xfrm>
            <a:off x="3740508" y="1134246"/>
            <a:ext cx="173386" cy="451930"/>
            <a:chOff x="-425986" y="1487732"/>
            <a:chExt cx="218112" cy="568507"/>
          </a:xfrm>
          <a:solidFill>
            <a:schemeClr val="bg2"/>
          </a:solidFill>
        </p:grpSpPr>
        <p:sp>
          <p:nvSpPr>
            <p:cNvPr id="510" name="Ellipse 509"/>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511" name="Abgerundetes Rechteck 510"/>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512" name="Gruppieren 511"/>
            <p:cNvGrpSpPr/>
            <p:nvPr/>
          </p:nvGrpSpPr>
          <p:grpSpPr>
            <a:xfrm>
              <a:off x="-362694" y="1857588"/>
              <a:ext cx="91529" cy="198651"/>
              <a:chOff x="1249411" y="1900091"/>
              <a:chExt cx="91529" cy="198651"/>
            </a:xfrm>
            <a:grpFill/>
          </p:grpSpPr>
          <p:sp>
            <p:nvSpPr>
              <p:cNvPr id="540" name="Abgerundetes Rechteck 539"/>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541" name="Abgerundetes Rechteck 540"/>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513" name="Abgerundetes Rechteck 512"/>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535" name="Abgerundetes Rechteck 534"/>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515" name="Rechteck 514"/>
          <p:cNvSpPr/>
          <p:nvPr/>
        </p:nvSpPr>
        <p:spPr>
          <a:xfrm>
            <a:off x="270859" y="1967358"/>
            <a:ext cx="9626432" cy="585801"/>
          </a:xfrm>
          <a:prstGeom prst="rect">
            <a:avLst/>
          </a:prstGeom>
        </p:spPr>
        <p:txBody>
          <a:bodyPr wrap="square" lIns="0" tIns="0" rIns="0" bIns="0">
            <a:spAutoFit/>
          </a:bodyPr>
          <a:lstStyle/>
          <a:p>
            <a:pPr marL="0" marR="0" lvl="0" indent="0" algn="l" defTabSz="914400" rtl="0" eaLnBrk="0" fontAlgn="base" latinLnBrk="0" hangingPunct="0">
              <a:lnSpc>
                <a:spcPct val="110000"/>
              </a:lnSpc>
              <a:spcBef>
                <a:spcPts val="0"/>
              </a:spcBef>
              <a:spcAft>
                <a:spcPts val="0"/>
              </a:spcAft>
              <a:buClrTx/>
              <a:buSzTx/>
              <a:buFont typeface="Wingdings" pitchFamily="2" charset="2"/>
              <a:buNone/>
              <a:tabLst>
                <a:tab pos="0" algn="l"/>
                <a:tab pos="271463" algn="l"/>
                <a:tab pos="533400" algn="l"/>
              </a:tabLst>
              <a:defRPr/>
            </a:pPr>
            <a:r>
              <a:rPr kumimoji="0" lang="de-DE" sz="1800" b="1" i="0" u="none" strike="noStrike" kern="1200" cap="none" spc="0" normalizeH="0" baseline="0" noProof="0" dirty="0">
                <a:ln>
                  <a:noFill/>
                </a:ln>
                <a:solidFill>
                  <a:srgbClr val="464B71"/>
                </a:solidFill>
                <a:effectLst/>
                <a:uLnTx/>
                <a:uFillTx/>
                <a:latin typeface="Arial"/>
                <a:ea typeface="+mn-ea"/>
                <a:cs typeface="+mn-cs"/>
              </a:rPr>
              <a:t>		</a:t>
            </a:r>
            <a:r>
              <a:rPr kumimoji="0" lang="de-DE" sz="1800" b="0" i="0" u="none" strike="noStrike" kern="1200" cap="none" spc="0" normalizeH="0" baseline="0" noProof="0" dirty="0">
                <a:ln>
                  <a:noFill/>
                </a:ln>
                <a:solidFill>
                  <a:srgbClr val="464B71"/>
                </a:solidFill>
                <a:effectLst/>
                <a:uLnTx/>
                <a:uFillTx/>
                <a:latin typeface="Arial"/>
                <a:ea typeface="+mn-ea"/>
                <a:cs typeface="+mn-cs"/>
              </a:rPr>
              <a:t>Weil dieser Prozentsatz ja unbekannt ist, erfolgt eine </a:t>
            </a:r>
            <a:r>
              <a:rPr kumimoji="0" lang="de-DE" sz="1800" b="1" i="0" u="none" strike="noStrike" kern="1200" cap="none" spc="0" normalizeH="0" baseline="0" noProof="0" dirty="0">
                <a:ln>
                  <a:noFill/>
                </a:ln>
                <a:solidFill>
                  <a:srgbClr val="464B71"/>
                </a:solidFill>
                <a:effectLst/>
                <a:uLnTx/>
                <a:uFillTx/>
                <a:latin typeface="Arial"/>
                <a:ea typeface="+mn-ea"/>
                <a:cs typeface="+mn-cs"/>
              </a:rPr>
              <a:t>empirische Erhebung</a:t>
            </a:r>
            <a:r>
              <a:rPr kumimoji="0" lang="de-DE" sz="1800" b="0" i="0" u="none" strike="noStrike" kern="1200" cap="none" spc="0" normalizeH="0" baseline="0" noProof="0" dirty="0">
                <a:ln>
                  <a:noFill/>
                </a:ln>
                <a:solidFill>
                  <a:srgbClr val="464B71"/>
                </a:solidFill>
                <a:effectLst/>
                <a:uLnTx/>
                <a:uFillTx/>
                <a:latin typeface="Arial"/>
                <a:ea typeface="+mn-ea"/>
                <a:cs typeface="+mn-cs"/>
              </a:rPr>
              <a:t>:</a:t>
            </a:r>
          </a:p>
          <a:p>
            <a:pPr marL="0" marR="0" lvl="0" indent="0" algn="l" defTabSz="914400" rtl="0" eaLnBrk="0" fontAlgn="base" latinLnBrk="0" hangingPunct="0">
              <a:lnSpc>
                <a:spcPct val="110000"/>
              </a:lnSpc>
              <a:spcBef>
                <a:spcPts val="0"/>
              </a:spcBef>
              <a:spcAft>
                <a:spcPts val="0"/>
              </a:spcAft>
              <a:buClrTx/>
              <a:buSzTx/>
              <a:buFont typeface="Wingdings" pitchFamily="2" charset="2"/>
              <a:buNone/>
              <a:tabLst>
                <a:tab pos="0" algn="l"/>
                <a:tab pos="271463" algn="l"/>
                <a:tab pos="533400" algn="l"/>
              </a:tabLst>
              <a:defRPr/>
            </a:pPr>
            <a:r>
              <a:rPr kumimoji="0" lang="de-DE" sz="1800" b="1" i="0" u="none" strike="noStrike" kern="1200" cap="none" spc="0" normalizeH="0" baseline="0" noProof="0" dirty="0">
                <a:ln>
                  <a:noFill/>
                </a:ln>
                <a:solidFill>
                  <a:srgbClr val="464B71"/>
                </a:solidFill>
                <a:effectLst/>
                <a:uLnTx/>
                <a:uFillTx/>
                <a:latin typeface="Arial"/>
                <a:ea typeface="+mn-ea"/>
                <a:cs typeface="+mn-cs"/>
              </a:rPr>
              <a:t>		Befragt </a:t>
            </a:r>
            <a:r>
              <a:rPr kumimoji="0" lang="de-DE" sz="1800" i="0" u="none" strike="noStrike" kern="1200" cap="none" spc="0" normalizeH="0" baseline="0" noProof="0" dirty="0">
                <a:ln>
                  <a:noFill/>
                </a:ln>
                <a:solidFill>
                  <a:srgbClr val="464B71"/>
                </a:solidFill>
                <a:effectLst/>
                <a:uLnTx/>
                <a:uFillTx/>
                <a:latin typeface="Arial"/>
                <a:ea typeface="+mn-ea"/>
                <a:cs typeface="+mn-cs"/>
              </a:rPr>
              <a:t>wird </a:t>
            </a:r>
            <a:r>
              <a:rPr kumimoji="0" lang="de-DE" sz="1800" b="0" i="0" u="none" strike="noStrike" kern="1200" cap="none" spc="0" normalizeH="0" baseline="0" noProof="0" dirty="0">
                <a:ln>
                  <a:noFill/>
                </a:ln>
                <a:solidFill>
                  <a:srgbClr val="464B71"/>
                </a:solidFill>
                <a:effectLst/>
                <a:uLnTx/>
                <a:uFillTx/>
                <a:latin typeface="Arial"/>
                <a:ea typeface="+mn-ea"/>
                <a:cs typeface="+mn-cs"/>
              </a:rPr>
              <a:t>ein </a:t>
            </a:r>
            <a:r>
              <a:rPr kumimoji="0" lang="de-DE" sz="1800" b="1" i="0" u="sng" strike="noStrike" kern="1200" cap="none" spc="0" normalizeH="0" baseline="0" noProof="0" dirty="0">
                <a:ln>
                  <a:noFill/>
                </a:ln>
                <a:solidFill>
                  <a:srgbClr val="464B71"/>
                </a:solidFill>
                <a:effectLst/>
                <a:uLnTx/>
                <a:uFillTx/>
                <a:latin typeface="Arial"/>
                <a:ea typeface="+mn-ea"/>
                <a:cs typeface="+mn-cs"/>
              </a:rPr>
              <a:t>ZUFÄLLIG</a:t>
            </a:r>
            <a:r>
              <a:rPr kumimoji="0" lang="de-DE" sz="1800" b="1" i="0" u="none" strike="noStrike" kern="1200" cap="none" spc="0" normalizeH="0" baseline="0" noProof="0" dirty="0">
                <a:ln>
                  <a:noFill/>
                </a:ln>
                <a:solidFill>
                  <a:srgbClr val="464B71"/>
                </a:solidFill>
                <a:effectLst/>
                <a:uLnTx/>
                <a:uFillTx/>
                <a:latin typeface="Arial"/>
                <a:ea typeface="+mn-ea"/>
                <a:cs typeface="+mn-cs"/>
              </a:rPr>
              <a:t> ausgewählter Teil </a:t>
            </a:r>
            <a:r>
              <a:rPr kumimoji="0" lang="de-DE" sz="1800" b="0" i="0" u="none" strike="noStrike" kern="1200" cap="none" spc="0" normalizeH="0" baseline="0" noProof="0" dirty="0">
                <a:ln>
                  <a:noFill/>
                </a:ln>
                <a:solidFill>
                  <a:srgbClr val="464B71"/>
                </a:solidFill>
                <a:effectLst/>
                <a:uLnTx/>
                <a:uFillTx/>
                <a:latin typeface="Arial"/>
                <a:ea typeface="+mn-ea"/>
                <a:cs typeface="+mn-cs"/>
              </a:rPr>
              <a:t>(= Stichprobe).</a:t>
            </a:r>
          </a:p>
        </p:txBody>
      </p:sp>
      <p:sp>
        <p:nvSpPr>
          <p:cNvPr id="542" name="Rechteck 541"/>
          <p:cNvSpPr/>
          <p:nvPr/>
        </p:nvSpPr>
        <p:spPr>
          <a:xfrm>
            <a:off x="270859" y="5453291"/>
            <a:ext cx="9626432" cy="281103"/>
          </a:xfrm>
          <a:prstGeom prst="rect">
            <a:avLst/>
          </a:prstGeom>
        </p:spPr>
        <p:txBody>
          <a:bodyPr wrap="square" lIns="0" tIns="0" rIns="0" bIns="0">
            <a:spAutoFit/>
          </a:bodyPr>
          <a:lstStyle/>
          <a:p>
            <a:pPr marL="0" marR="0" lvl="0" indent="0" algn="l" defTabSz="914400" rtl="0" eaLnBrk="0" fontAlgn="base" latinLnBrk="0" hangingPunct="0">
              <a:lnSpc>
                <a:spcPct val="110000"/>
              </a:lnSpc>
              <a:spcBef>
                <a:spcPts val="500"/>
              </a:spcBef>
              <a:spcAft>
                <a:spcPts val="500"/>
              </a:spcAft>
              <a:buClrTx/>
              <a:buSzTx/>
              <a:buFont typeface="Arial" pitchFamily="34" charset="0"/>
              <a:buNone/>
              <a:tabLst>
                <a:tab pos="0" algn="l"/>
                <a:tab pos="269875" algn="l"/>
              </a:tabLst>
              <a:defRPr/>
            </a:pPr>
            <a:r>
              <a:rPr kumimoji="0" lang="de-DE" sz="1800" b="1" i="0" u="none" strike="noStrike" kern="1200" cap="none" spc="0" normalizeH="0" baseline="0" noProof="0" dirty="0">
                <a:ln>
                  <a:noFill/>
                </a:ln>
                <a:solidFill>
                  <a:srgbClr val="464B71"/>
                </a:solidFill>
                <a:effectLst/>
                <a:uLnTx/>
                <a:uFillTx/>
                <a:latin typeface="Arial"/>
                <a:ea typeface="+mn-ea"/>
                <a:cs typeface="+mn-cs"/>
              </a:rPr>
              <a:t>	► </a:t>
            </a:r>
            <a:r>
              <a:rPr kumimoji="0" lang="de-DE" sz="1800" b="0" i="0" u="none" strike="noStrike" kern="1200" cap="none" spc="0" normalizeH="0" baseline="0" noProof="0" dirty="0">
                <a:ln>
                  <a:noFill/>
                </a:ln>
                <a:solidFill>
                  <a:srgbClr val="464B71"/>
                </a:solidFill>
                <a:effectLst/>
                <a:uLnTx/>
                <a:uFillTx/>
                <a:latin typeface="Arial"/>
                <a:ea typeface="+mn-ea"/>
                <a:cs typeface="+mn-cs"/>
              </a:rPr>
              <a:t>Also: </a:t>
            </a:r>
            <a:r>
              <a:rPr kumimoji="0" lang="de-DE" sz="1800" b="1" i="0" u="none" strike="noStrike" kern="1200" cap="none" spc="0" normalizeH="0" baseline="0" noProof="0" dirty="0">
                <a:ln>
                  <a:noFill/>
                </a:ln>
                <a:solidFill>
                  <a:srgbClr val="464B71"/>
                </a:solidFill>
                <a:effectLst/>
                <a:uLnTx/>
                <a:uFillTx/>
                <a:latin typeface="Arial"/>
                <a:ea typeface="+mn-ea"/>
                <a:cs typeface="+mn-cs"/>
              </a:rPr>
              <a:t>Selbst 10% Ergebnisdifferenz </a:t>
            </a:r>
            <a:r>
              <a:rPr kumimoji="0" lang="de-DE" sz="1800" b="0" i="0" u="none" strike="noStrike" kern="1200" cap="none" spc="0" normalizeH="0" baseline="0" noProof="0" dirty="0">
                <a:ln>
                  <a:noFill/>
                </a:ln>
                <a:solidFill>
                  <a:srgbClr val="464B71"/>
                </a:solidFill>
                <a:effectLst/>
                <a:uLnTx/>
                <a:uFillTx/>
                <a:latin typeface="Arial"/>
                <a:ea typeface="+mn-ea"/>
                <a:cs typeface="+mn-cs"/>
              </a:rPr>
              <a:t>(oder mehr) </a:t>
            </a:r>
            <a:r>
              <a:rPr kumimoji="0" lang="de-DE" sz="1800" b="1" i="0" u="none" strike="noStrike" kern="1200" cap="none" spc="0" normalizeH="0" baseline="0" noProof="0" dirty="0">
                <a:ln>
                  <a:noFill/>
                </a:ln>
                <a:solidFill>
                  <a:srgbClr val="464B71"/>
                </a:solidFill>
                <a:effectLst/>
                <a:uLnTx/>
                <a:uFillTx/>
                <a:latin typeface="Arial"/>
                <a:ea typeface="+mn-ea"/>
                <a:cs typeface="+mn-cs"/>
              </a:rPr>
              <a:t>kann statistische Unschärfe sein!</a:t>
            </a:r>
            <a:endParaRPr kumimoji="0" lang="de-AT" sz="1800" b="0" i="0" u="none" strike="noStrike" kern="1200" cap="none" spc="0" normalizeH="0" baseline="0" noProof="0" dirty="0">
              <a:ln>
                <a:noFill/>
              </a:ln>
              <a:solidFill>
                <a:srgbClr val="464B71"/>
              </a:solidFill>
              <a:effectLst/>
              <a:uLnTx/>
              <a:uFillTx/>
              <a:latin typeface="Arial"/>
              <a:ea typeface="+mn-ea"/>
              <a:cs typeface="+mn-cs"/>
            </a:endParaRPr>
          </a:p>
        </p:txBody>
      </p:sp>
      <p:sp>
        <p:nvSpPr>
          <p:cNvPr id="516" name="Rectangle 111">
            <a:extLst>
              <a:ext uri="{FF2B5EF4-FFF2-40B4-BE49-F238E27FC236}">
                <a16:creationId xmlns:a16="http://schemas.microsoft.com/office/drawing/2014/main" id="{ECAD70A3-312D-4024-90DE-5065CF2ED44E}"/>
              </a:ext>
            </a:extLst>
          </p:cNvPr>
          <p:cNvSpPr>
            <a:spLocks noChangeArrowheads="1"/>
          </p:cNvSpPr>
          <p:nvPr/>
        </p:nvSpPr>
        <p:spPr bwMode="auto">
          <a:xfrm>
            <a:off x="5918348" y="4634903"/>
            <a:ext cx="3664443" cy="553998"/>
          </a:xfrm>
          <a:prstGeom prst="rect">
            <a:avLst/>
          </a:prstGeom>
          <a:noFill/>
          <a:ln w="28575" algn="ctr">
            <a:noFill/>
            <a:miter lim="800000"/>
            <a:headEnd type="none" w="sm" len="sm"/>
            <a:tailEnd type="none" w="sm" len="sm"/>
          </a:ln>
        </p:spPr>
        <p:txBody>
          <a:bodyPr wrap="square" lIns="0" tIns="0" rIns="0" bIns="0" anchor="ctr" anchorCtr="0">
            <a:spAutoFit/>
          </a:bodyPr>
          <a:lstStyle/>
          <a:p>
            <a:pPr marL="0" marR="0" lvl="0" indent="0" algn="l" defTabSz="914400" rtl="0" eaLnBrk="0" fontAlgn="base" latinLnBrk="0" hangingPunct="0">
              <a:lnSpc>
                <a:spcPct val="100000"/>
              </a:lnSpc>
              <a:spcBef>
                <a:spcPts val="600"/>
              </a:spcBef>
              <a:spcAft>
                <a:spcPts val="600"/>
              </a:spcAft>
              <a:buClrTx/>
              <a:buSzTx/>
              <a:buFont typeface="Wingdings" pitchFamily="2" charset="2"/>
              <a:buNone/>
              <a:tabLst>
                <a:tab pos="0" algn="l"/>
                <a:tab pos="271463" algn="l"/>
                <a:tab pos="533400" algn="l"/>
              </a:tabLst>
              <a:defRPr/>
            </a:pPr>
            <a:r>
              <a:rPr kumimoji="0" lang="de-DE" sz="1800" b="1" i="0" u="none" strike="noStrike" kern="1200" cap="none" spc="0" normalizeH="0" baseline="0" noProof="0" dirty="0">
                <a:ln>
                  <a:noFill/>
                </a:ln>
                <a:solidFill>
                  <a:srgbClr val="464B71"/>
                </a:solidFill>
                <a:effectLst/>
                <a:uLnTx/>
                <a:uFillTx/>
                <a:latin typeface="Arial"/>
                <a:ea typeface="+mn-ea"/>
                <a:cs typeface="+mn-cs"/>
              </a:rPr>
              <a:t>		</a:t>
            </a:r>
            <a:r>
              <a:rPr kumimoji="0" lang="de-DE" sz="1800" b="0" i="0" u="none" strike="noStrike" kern="1200" cap="none" spc="0" normalizeH="0" baseline="0" noProof="0" dirty="0">
                <a:ln>
                  <a:noFill/>
                </a:ln>
                <a:solidFill>
                  <a:srgbClr val="464B71"/>
                </a:solidFill>
                <a:effectLst/>
                <a:uLnTx/>
                <a:uFillTx/>
                <a:latin typeface="Arial"/>
                <a:ea typeface="+mn-ea"/>
                <a:cs typeface="Arial" panose="020B0604020202020204" pitchFamily="34" charset="0"/>
              </a:rPr>
              <a:t>■	</a:t>
            </a:r>
            <a:r>
              <a:rPr kumimoji="0" lang="de-DE" sz="1800" b="0" i="0" u="none" strike="noStrike" kern="1200" cap="none" spc="0" normalizeH="0" baseline="0" noProof="0" dirty="0">
                <a:ln>
                  <a:noFill/>
                </a:ln>
                <a:solidFill>
                  <a:srgbClr val="000000"/>
                </a:solidFill>
                <a:effectLst/>
                <a:uLnTx/>
                <a:uFillTx/>
                <a:latin typeface="Arial"/>
                <a:ea typeface="+mn-ea"/>
                <a:cs typeface="+mn-cs"/>
              </a:rPr>
              <a:t>… oder wieder andere, von </a:t>
            </a:r>
            <a:br>
              <a:rPr kumimoji="0" lang="de-DE" sz="1800" b="0" i="0" u="none" strike="noStrike" kern="1200" cap="none" spc="0" normalizeH="0" baseline="0" noProof="0" dirty="0">
                <a:ln>
                  <a:noFill/>
                </a:ln>
                <a:solidFill>
                  <a:srgbClr val="000000"/>
                </a:solidFill>
                <a:effectLst/>
                <a:uLnTx/>
                <a:uFillTx/>
                <a:latin typeface="Arial"/>
                <a:ea typeface="+mn-ea"/>
                <a:cs typeface="+mn-cs"/>
              </a:rPr>
            </a:br>
            <a:r>
              <a:rPr kumimoji="0" lang="de-DE" sz="1800" b="0" i="0" u="none" strike="noStrike" kern="1200" cap="none" spc="0" normalizeH="0" baseline="0" noProof="0" dirty="0">
                <a:ln>
                  <a:noFill/>
                </a:ln>
                <a:solidFill>
                  <a:srgbClr val="000000"/>
                </a:solidFill>
                <a:effectLst/>
                <a:uLnTx/>
                <a:uFillTx/>
                <a:latin typeface="Arial"/>
                <a:ea typeface="+mn-ea"/>
                <a:cs typeface="+mn-cs"/>
              </a:rPr>
              <a:t>			denen </a:t>
            </a:r>
            <a:r>
              <a:rPr kumimoji="0" lang="de-DE" sz="1800" b="1" i="0" u="none" strike="noStrike" kern="1200" cap="none" spc="0" normalizeH="0" baseline="0" noProof="0" dirty="0">
                <a:ln>
                  <a:noFill/>
                </a:ln>
                <a:solidFill>
                  <a:srgbClr val="000000"/>
                </a:solidFill>
                <a:effectLst/>
                <a:uLnTx/>
                <a:uFillTx/>
                <a:latin typeface="Arial"/>
                <a:ea typeface="+mn-ea"/>
                <a:cs typeface="+mn-cs"/>
              </a:rPr>
              <a:t>60%</a:t>
            </a:r>
            <a:r>
              <a:rPr kumimoji="0" lang="de-DE" sz="1800" b="0" i="0" u="none" strike="noStrike" kern="1200" cap="none" spc="0" normalizeH="0" baseline="0" noProof="0" dirty="0">
                <a:ln>
                  <a:noFill/>
                </a:ln>
                <a:solidFill>
                  <a:srgbClr val="000000"/>
                </a:solidFill>
                <a:effectLst/>
                <a:uLnTx/>
                <a:uFillTx/>
                <a:latin typeface="Arial"/>
                <a:ea typeface="+mn-ea"/>
                <a:cs typeface="+mn-cs"/>
              </a:rPr>
              <a:t> Schnitzel mögen.</a:t>
            </a:r>
          </a:p>
        </p:txBody>
      </p:sp>
      <p:sp>
        <p:nvSpPr>
          <p:cNvPr id="543" name="Rectangle 111">
            <a:extLst>
              <a:ext uri="{FF2B5EF4-FFF2-40B4-BE49-F238E27FC236}">
                <a16:creationId xmlns:a16="http://schemas.microsoft.com/office/drawing/2014/main" id="{DC4C724F-6D48-47E9-BE4D-89015ED478D9}"/>
              </a:ext>
            </a:extLst>
          </p:cNvPr>
          <p:cNvSpPr>
            <a:spLocks noChangeArrowheads="1"/>
          </p:cNvSpPr>
          <p:nvPr/>
        </p:nvSpPr>
        <p:spPr bwMode="auto">
          <a:xfrm>
            <a:off x="5918348" y="3558427"/>
            <a:ext cx="3762852" cy="830997"/>
          </a:xfrm>
          <a:prstGeom prst="rect">
            <a:avLst/>
          </a:prstGeom>
          <a:noFill/>
          <a:ln w="28575" algn="ctr">
            <a:noFill/>
            <a:miter lim="800000"/>
            <a:headEnd type="none" w="sm" len="sm"/>
            <a:tailEnd type="none" w="sm" len="sm"/>
          </a:ln>
        </p:spPr>
        <p:txBody>
          <a:bodyPr wrap="square" lIns="0" tIns="0" rIns="0" bIns="0" anchor="ctr" anchorCtr="0">
            <a:spAutoFit/>
          </a:bodyPr>
          <a:lstStyle/>
          <a:p>
            <a:pPr marL="0" marR="0" lvl="0" indent="0" algn="l" defTabSz="914400" rtl="0" eaLnBrk="0" fontAlgn="base" latinLnBrk="0" hangingPunct="0">
              <a:lnSpc>
                <a:spcPct val="100000"/>
              </a:lnSpc>
              <a:spcBef>
                <a:spcPts val="600"/>
              </a:spcBef>
              <a:spcAft>
                <a:spcPts val="600"/>
              </a:spcAft>
              <a:buClrTx/>
              <a:buSzTx/>
              <a:buFontTx/>
              <a:buNone/>
              <a:tabLst>
                <a:tab pos="0" algn="l"/>
                <a:tab pos="271463" algn="l"/>
                <a:tab pos="533400" algn="l"/>
              </a:tabLst>
              <a:defRPr/>
            </a:pPr>
            <a:r>
              <a:rPr kumimoji="0" lang="de-DE" sz="1800" b="1" i="0" u="none" strike="noStrike" kern="1200" cap="none" spc="0" normalizeH="0" baseline="0" noProof="0" dirty="0">
                <a:ln>
                  <a:noFill/>
                </a:ln>
                <a:solidFill>
                  <a:srgbClr val="464B71"/>
                </a:solidFill>
                <a:effectLst/>
                <a:uLnTx/>
                <a:uFillTx/>
                <a:latin typeface="Arial"/>
                <a:ea typeface="+mn-ea"/>
                <a:cs typeface="+mn-cs"/>
              </a:rPr>
              <a:t>		</a:t>
            </a:r>
            <a:r>
              <a:rPr kumimoji="0" lang="de-DE" sz="1800" b="0" i="0" u="none" strike="noStrike" kern="1200" cap="none" spc="0" normalizeH="0" baseline="0" noProof="0" dirty="0">
                <a:ln>
                  <a:noFill/>
                </a:ln>
                <a:solidFill>
                  <a:srgbClr val="464B71"/>
                </a:solidFill>
                <a:effectLst/>
                <a:uLnTx/>
                <a:uFillTx/>
                <a:latin typeface="Arial"/>
                <a:ea typeface="+mn-ea"/>
                <a:cs typeface="Arial" panose="020B0604020202020204" pitchFamily="34" charset="0"/>
              </a:rPr>
              <a:t>■	</a:t>
            </a:r>
            <a:r>
              <a:rPr kumimoji="0" lang="de-DE" sz="1800" b="0" i="0" u="none" strike="noStrike" kern="1200" cap="none" spc="0" normalizeH="0" baseline="0" noProof="0" dirty="0">
                <a:ln>
                  <a:noFill/>
                </a:ln>
                <a:solidFill>
                  <a:srgbClr val="000000"/>
                </a:solidFill>
                <a:effectLst/>
                <a:uLnTx/>
                <a:uFillTx/>
                <a:latin typeface="Arial"/>
                <a:ea typeface="+mn-ea"/>
                <a:cs typeface="+mn-cs"/>
              </a:rPr>
              <a:t>Der </a:t>
            </a:r>
            <a:r>
              <a:rPr kumimoji="0" lang="de-DE" sz="1800" b="0" i="0" u="sng" strike="noStrike" kern="1200" cap="none" spc="0" normalizeH="0" baseline="0" noProof="0" dirty="0">
                <a:ln>
                  <a:noFill/>
                </a:ln>
                <a:solidFill>
                  <a:srgbClr val="000000"/>
                </a:solidFill>
                <a:effectLst/>
                <a:uLnTx/>
                <a:uFillTx/>
                <a:latin typeface="Arial"/>
                <a:ea typeface="+mn-ea"/>
                <a:cs typeface="+mn-cs"/>
              </a:rPr>
              <a:t>ZUFALL</a:t>
            </a:r>
            <a:r>
              <a:rPr kumimoji="0" lang="de-DE" sz="1800" b="0" i="0" u="none" strike="noStrike" kern="1200" cap="none" spc="0" normalizeH="0" baseline="0" noProof="0" dirty="0">
                <a:ln>
                  <a:noFill/>
                </a:ln>
                <a:solidFill>
                  <a:srgbClr val="000000"/>
                </a:solidFill>
                <a:effectLst/>
                <a:uLnTx/>
                <a:uFillTx/>
                <a:latin typeface="Arial"/>
                <a:ea typeface="+mn-ea"/>
                <a:cs typeface="+mn-cs"/>
              </a:rPr>
              <a:t> hätte aber genau</a:t>
            </a:r>
            <a:br>
              <a:rPr kumimoji="0" lang="de-DE" sz="1800" b="0" i="0" u="none" strike="noStrike" kern="1200" cap="none" spc="0" normalizeH="0" baseline="0" noProof="0" dirty="0">
                <a:ln>
                  <a:noFill/>
                </a:ln>
                <a:solidFill>
                  <a:srgbClr val="000000"/>
                </a:solidFill>
                <a:effectLst/>
                <a:uLnTx/>
                <a:uFillTx/>
                <a:latin typeface="Arial"/>
                <a:ea typeface="+mn-ea"/>
                <a:cs typeface="+mn-cs"/>
              </a:rPr>
            </a:br>
            <a:r>
              <a:rPr kumimoji="0" lang="de-DE" sz="1800" b="0" i="0" u="none" strike="noStrike" kern="1200" cap="none" spc="0" normalizeH="0" baseline="0" noProof="0" dirty="0">
                <a:ln>
                  <a:noFill/>
                </a:ln>
                <a:solidFill>
                  <a:srgbClr val="000000"/>
                </a:solidFill>
                <a:effectLst/>
                <a:uLnTx/>
                <a:uFillTx/>
                <a:latin typeface="Arial"/>
                <a:ea typeface="+mn-ea"/>
                <a:cs typeface="+mn-cs"/>
              </a:rPr>
              <a:t>			so gut andere „treffen“ können, 			wo </a:t>
            </a:r>
            <a:r>
              <a:rPr kumimoji="0" lang="de-DE" sz="1800" b="1" i="0" u="none" strike="noStrike" kern="1200" cap="none" spc="0" normalizeH="0" baseline="0" noProof="0" dirty="0">
                <a:ln>
                  <a:noFill/>
                </a:ln>
                <a:solidFill>
                  <a:srgbClr val="000000"/>
                </a:solidFill>
                <a:effectLst/>
                <a:uLnTx/>
                <a:uFillTx/>
                <a:latin typeface="Arial"/>
                <a:ea typeface="+mn-ea"/>
                <a:cs typeface="+mn-cs"/>
              </a:rPr>
              <a:t>40%</a:t>
            </a:r>
            <a:r>
              <a:rPr kumimoji="0" lang="de-DE" sz="1800" b="0" i="0" u="none" strike="noStrike" kern="1200" cap="none" spc="0" normalizeH="0" baseline="0" noProof="0" dirty="0">
                <a:ln>
                  <a:noFill/>
                </a:ln>
                <a:solidFill>
                  <a:srgbClr val="000000"/>
                </a:solidFill>
                <a:effectLst/>
                <a:uLnTx/>
                <a:uFillTx/>
                <a:latin typeface="Arial"/>
                <a:ea typeface="+mn-ea"/>
                <a:cs typeface="+mn-cs"/>
              </a:rPr>
              <a:t> Schnitzel gut finden …</a:t>
            </a:r>
          </a:p>
        </p:txBody>
      </p:sp>
      <p:sp>
        <p:nvSpPr>
          <p:cNvPr id="546" name="Rectangle 111">
            <a:extLst>
              <a:ext uri="{FF2B5EF4-FFF2-40B4-BE49-F238E27FC236}">
                <a16:creationId xmlns:a16="http://schemas.microsoft.com/office/drawing/2014/main" id="{3221B4CD-C9BE-4BD3-9BFC-C07A30963AC6}"/>
              </a:ext>
            </a:extLst>
          </p:cNvPr>
          <p:cNvSpPr>
            <a:spLocks noChangeArrowheads="1"/>
          </p:cNvSpPr>
          <p:nvPr/>
        </p:nvSpPr>
        <p:spPr bwMode="auto">
          <a:xfrm>
            <a:off x="5918347" y="2758951"/>
            <a:ext cx="3762851" cy="553998"/>
          </a:xfrm>
          <a:prstGeom prst="rect">
            <a:avLst/>
          </a:prstGeom>
          <a:noFill/>
          <a:ln w="28575" algn="ctr">
            <a:noFill/>
            <a:miter lim="800000"/>
            <a:headEnd type="none" w="sm" len="sm"/>
            <a:tailEnd type="none" w="sm" len="sm"/>
          </a:ln>
        </p:spPr>
        <p:txBody>
          <a:bodyPr wrap="square" lIns="0" tIns="0" rIns="0" bIns="0" anchor="ctr" anchorCtr="0">
            <a:spAutoFit/>
          </a:bodyPr>
          <a:lstStyle/>
          <a:p>
            <a:pPr marL="0" marR="0" lvl="0" indent="0" algn="l" defTabSz="914400" rtl="0" eaLnBrk="0" fontAlgn="base" latinLnBrk="0" hangingPunct="0">
              <a:lnSpc>
                <a:spcPct val="100000"/>
              </a:lnSpc>
              <a:spcBef>
                <a:spcPts val="600"/>
              </a:spcBef>
              <a:spcAft>
                <a:spcPts val="600"/>
              </a:spcAft>
              <a:buClrTx/>
              <a:buSzTx/>
              <a:buFont typeface="Wingdings" pitchFamily="2" charset="2"/>
              <a:buNone/>
              <a:tabLst>
                <a:tab pos="0" algn="l"/>
                <a:tab pos="271463" algn="l"/>
                <a:tab pos="533400" algn="l"/>
              </a:tabLst>
              <a:defRPr/>
            </a:pPr>
            <a:r>
              <a:rPr kumimoji="0" lang="de-DE" sz="1800" b="1" i="0" u="none" strike="noStrike" kern="1200" cap="none" spc="0" normalizeH="0" baseline="0" noProof="0" dirty="0">
                <a:ln>
                  <a:noFill/>
                </a:ln>
                <a:solidFill>
                  <a:srgbClr val="464B71"/>
                </a:solidFill>
                <a:effectLst/>
                <a:uLnTx/>
                <a:uFillTx/>
                <a:latin typeface="Arial"/>
                <a:ea typeface="+mn-ea"/>
                <a:cs typeface="+mn-cs"/>
              </a:rPr>
              <a:t>		</a:t>
            </a:r>
            <a:r>
              <a:rPr kumimoji="0" lang="de-DE" sz="1800" b="0" i="0" u="none" strike="noStrike" kern="1200" cap="none" spc="0" normalizeH="0" baseline="0" noProof="0" dirty="0">
                <a:ln>
                  <a:noFill/>
                </a:ln>
                <a:solidFill>
                  <a:srgbClr val="464B71"/>
                </a:solidFill>
                <a:effectLst/>
                <a:uLnTx/>
                <a:uFillTx/>
                <a:latin typeface="Arial"/>
                <a:ea typeface="+mn-ea"/>
                <a:cs typeface="Arial" panose="020B0604020202020204" pitchFamily="34" charset="0"/>
              </a:rPr>
              <a:t>■	</a:t>
            </a:r>
            <a:r>
              <a:rPr kumimoji="0" lang="de-DE" sz="18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Auch d</a:t>
            </a:r>
            <a:r>
              <a:rPr kumimoji="0" lang="de-DE" sz="1800" b="0" i="0" u="none" strike="noStrike" kern="1200" cap="none" spc="0" normalizeH="0" baseline="0" noProof="0" dirty="0">
                <a:ln>
                  <a:noFill/>
                </a:ln>
                <a:solidFill>
                  <a:srgbClr val="000000"/>
                </a:solidFill>
                <a:effectLst/>
                <a:uLnTx/>
                <a:uFillTx/>
                <a:latin typeface="Arial"/>
                <a:ea typeface="+mn-ea"/>
                <a:cs typeface="+mn-cs"/>
              </a:rPr>
              <a:t>ort sind </a:t>
            </a:r>
            <a:r>
              <a:rPr kumimoji="0" lang="de-DE" sz="1800" b="1" i="0" u="none" strike="noStrike" kern="1200" cap="none" spc="0" normalizeH="0" baseline="0" noProof="0" dirty="0">
                <a:ln>
                  <a:noFill/>
                </a:ln>
                <a:solidFill>
                  <a:srgbClr val="000000"/>
                </a:solidFill>
                <a:effectLst/>
                <a:uLnTx/>
                <a:uFillTx/>
                <a:latin typeface="Arial"/>
                <a:ea typeface="+mn-ea"/>
                <a:cs typeface="+mn-cs"/>
              </a:rPr>
              <a:t>50% </a:t>
            </a:r>
            <a:r>
              <a:rPr kumimoji="0" lang="de-DE" sz="1800" i="0" u="none" strike="noStrike" kern="1200" cap="none" spc="0" normalizeH="0" baseline="0" noProof="0" dirty="0">
                <a:ln>
                  <a:noFill/>
                </a:ln>
                <a:solidFill>
                  <a:srgbClr val="000000"/>
                </a:solidFill>
                <a:effectLst/>
                <a:uLnTx/>
                <a:uFillTx/>
                <a:latin typeface="Arial"/>
                <a:ea typeface="+mn-ea"/>
                <a:cs typeface="+mn-cs"/>
              </a:rPr>
              <a:t>zu finden</a:t>
            </a:r>
            <a:r>
              <a:rPr kumimoji="0" lang="de-DE" sz="1800" b="0" i="0" u="none" strike="noStrike" kern="1200" cap="none" spc="0" normalizeH="0" baseline="0" noProof="0" dirty="0">
                <a:ln>
                  <a:noFill/>
                </a:ln>
                <a:solidFill>
                  <a:srgbClr val="000000"/>
                </a:solidFill>
                <a:effectLst/>
                <a:uLnTx/>
                <a:uFillTx/>
                <a:latin typeface="Arial"/>
                <a:ea typeface="+mn-ea"/>
                <a:cs typeface="+mn-cs"/>
              </a:rPr>
              <a:t>, </a:t>
            </a:r>
            <a:br>
              <a:rPr kumimoji="0" lang="de-DE" sz="1800" b="0" i="0" u="none" strike="noStrike" kern="1200" cap="none" spc="0" normalizeH="0" baseline="0" noProof="0" dirty="0">
                <a:ln>
                  <a:noFill/>
                </a:ln>
                <a:solidFill>
                  <a:srgbClr val="000000"/>
                </a:solidFill>
                <a:effectLst/>
                <a:uLnTx/>
                <a:uFillTx/>
                <a:latin typeface="Arial"/>
                <a:ea typeface="+mn-ea"/>
                <a:cs typeface="+mn-cs"/>
              </a:rPr>
            </a:br>
            <a:r>
              <a:rPr kumimoji="0" lang="de-DE" sz="1800" b="0" i="0" u="none" strike="noStrike" kern="1200" cap="none" spc="0" normalizeH="0" baseline="0" noProof="0" dirty="0">
                <a:ln>
                  <a:noFill/>
                </a:ln>
                <a:solidFill>
                  <a:srgbClr val="000000"/>
                </a:solidFill>
                <a:effectLst/>
                <a:uLnTx/>
                <a:uFillTx/>
                <a:latin typeface="Arial"/>
                <a:ea typeface="+mn-ea"/>
                <a:cs typeface="+mn-cs"/>
              </a:rPr>
              <a:t>			die gerne Schnitzel essen.</a:t>
            </a:r>
          </a:p>
        </p:txBody>
      </p:sp>
      <p:grpSp>
        <p:nvGrpSpPr>
          <p:cNvPr id="1578" name="Gruppieren 1577">
            <a:extLst>
              <a:ext uri="{FF2B5EF4-FFF2-40B4-BE49-F238E27FC236}">
                <a16:creationId xmlns:a16="http://schemas.microsoft.com/office/drawing/2014/main" id="{E609C447-72DF-4F81-8C3E-DC2327610402}"/>
              </a:ext>
            </a:extLst>
          </p:cNvPr>
          <p:cNvGrpSpPr/>
          <p:nvPr/>
        </p:nvGrpSpPr>
        <p:grpSpPr>
          <a:xfrm>
            <a:off x="589416" y="1134246"/>
            <a:ext cx="173386" cy="451930"/>
            <a:chOff x="-425986" y="1487732"/>
            <a:chExt cx="218112" cy="568507"/>
          </a:xfrm>
          <a:solidFill>
            <a:schemeClr val="bg2"/>
          </a:solidFill>
        </p:grpSpPr>
        <p:sp>
          <p:nvSpPr>
            <p:cNvPr id="1579" name="Ellipse 1578">
              <a:extLst>
                <a:ext uri="{FF2B5EF4-FFF2-40B4-BE49-F238E27FC236}">
                  <a16:creationId xmlns:a16="http://schemas.microsoft.com/office/drawing/2014/main" id="{2FDE01EA-95E5-4B7C-85C0-0A3BF62361A3}"/>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580" name="Abgerundetes Rechteck 473">
              <a:extLst>
                <a:ext uri="{FF2B5EF4-FFF2-40B4-BE49-F238E27FC236}">
                  <a16:creationId xmlns:a16="http://schemas.microsoft.com/office/drawing/2014/main" id="{1E6DB892-9C81-4B04-A16E-5EA8275886F0}"/>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581" name="Gruppieren 1580">
              <a:extLst>
                <a:ext uri="{FF2B5EF4-FFF2-40B4-BE49-F238E27FC236}">
                  <a16:creationId xmlns:a16="http://schemas.microsoft.com/office/drawing/2014/main" id="{7B7F3268-DC1F-4266-A072-D6F774F557BA}"/>
                </a:ext>
              </a:extLst>
            </p:cNvPr>
            <p:cNvGrpSpPr/>
            <p:nvPr/>
          </p:nvGrpSpPr>
          <p:grpSpPr>
            <a:xfrm>
              <a:off x="-362694" y="1857588"/>
              <a:ext cx="91529" cy="198651"/>
              <a:chOff x="1249411" y="1900091"/>
              <a:chExt cx="91529" cy="198651"/>
            </a:xfrm>
            <a:grpFill/>
          </p:grpSpPr>
          <p:sp>
            <p:nvSpPr>
              <p:cNvPr id="1584" name="Abgerundetes Rechteck 484">
                <a:extLst>
                  <a:ext uri="{FF2B5EF4-FFF2-40B4-BE49-F238E27FC236}">
                    <a16:creationId xmlns:a16="http://schemas.microsoft.com/office/drawing/2014/main" id="{8422CA9E-61CC-4105-AA0C-424A2E365A99}"/>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585" name="Abgerundetes Rechteck 485">
                <a:extLst>
                  <a:ext uri="{FF2B5EF4-FFF2-40B4-BE49-F238E27FC236}">
                    <a16:creationId xmlns:a16="http://schemas.microsoft.com/office/drawing/2014/main" id="{F6E953EC-98FD-414B-A64E-F75345835272}"/>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582" name="Abgerundetes Rechteck 482">
              <a:extLst>
                <a:ext uri="{FF2B5EF4-FFF2-40B4-BE49-F238E27FC236}">
                  <a16:creationId xmlns:a16="http://schemas.microsoft.com/office/drawing/2014/main" id="{B5393056-7E6E-40F0-9FED-B4C6672273FF}"/>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583" name="Abgerundetes Rechteck 483">
              <a:extLst>
                <a:ext uri="{FF2B5EF4-FFF2-40B4-BE49-F238E27FC236}">
                  <a16:creationId xmlns:a16="http://schemas.microsoft.com/office/drawing/2014/main" id="{822FC631-9D99-459D-A5FE-787B3076E73B}"/>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586" name="Gruppieren 1585">
            <a:extLst>
              <a:ext uri="{FF2B5EF4-FFF2-40B4-BE49-F238E27FC236}">
                <a16:creationId xmlns:a16="http://schemas.microsoft.com/office/drawing/2014/main" id="{A1083BBF-45E0-4B96-A1F7-120B3E2D53FD}"/>
              </a:ext>
            </a:extLst>
          </p:cNvPr>
          <p:cNvGrpSpPr/>
          <p:nvPr/>
        </p:nvGrpSpPr>
        <p:grpSpPr>
          <a:xfrm>
            <a:off x="2427553" y="1134246"/>
            <a:ext cx="173386" cy="451930"/>
            <a:chOff x="-425986" y="1487732"/>
            <a:chExt cx="218112" cy="568507"/>
          </a:xfrm>
          <a:solidFill>
            <a:schemeClr val="bg2"/>
          </a:solidFill>
        </p:grpSpPr>
        <p:sp>
          <p:nvSpPr>
            <p:cNvPr id="1587" name="Ellipse 1586">
              <a:extLst>
                <a:ext uri="{FF2B5EF4-FFF2-40B4-BE49-F238E27FC236}">
                  <a16:creationId xmlns:a16="http://schemas.microsoft.com/office/drawing/2014/main" id="{FFE785ED-1F65-4A6C-80B3-F8CA9AB7BDE0}"/>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588" name="Abgerundetes Rechteck 1220">
              <a:extLst>
                <a:ext uri="{FF2B5EF4-FFF2-40B4-BE49-F238E27FC236}">
                  <a16:creationId xmlns:a16="http://schemas.microsoft.com/office/drawing/2014/main" id="{E7813939-0FE3-4432-BBAE-96F2F43C35C8}"/>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589" name="Gruppieren 1588">
              <a:extLst>
                <a:ext uri="{FF2B5EF4-FFF2-40B4-BE49-F238E27FC236}">
                  <a16:creationId xmlns:a16="http://schemas.microsoft.com/office/drawing/2014/main" id="{C50E351E-E696-43E5-B7CE-F1CDDA629D03}"/>
                </a:ext>
              </a:extLst>
            </p:cNvPr>
            <p:cNvGrpSpPr/>
            <p:nvPr/>
          </p:nvGrpSpPr>
          <p:grpSpPr>
            <a:xfrm>
              <a:off x="-362694" y="1857588"/>
              <a:ext cx="91529" cy="198651"/>
              <a:chOff x="1249411" y="1900091"/>
              <a:chExt cx="91529" cy="198651"/>
            </a:xfrm>
            <a:grpFill/>
          </p:grpSpPr>
          <p:sp>
            <p:nvSpPr>
              <p:cNvPr id="1592" name="Abgerundetes Rechteck 1224">
                <a:extLst>
                  <a:ext uri="{FF2B5EF4-FFF2-40B4-BE49-F238E27FC236}">
                    <a16:creationId xmlns:a16="http://schemas.microsoft.com/office/drawing/2014/main" id="{865639D0-6EB0-4A8D-8F33-F5E1C3328B5B}"/>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593" name="Abgerundetes Rechteck 1225">
                <a:extLst>
                  <a:ext uri="{FF2B5EF4-FFF2-40B4-BE49-F238E27FC236}">
                    <a16:creationId xmlns:a16="http://schemas.microsoft.com/office/drawing/2014/main" id="{9CFE5400-0B47-4D46-8F3C-579076703919}"/>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590" name="Abgerundetes Rechteck 1222">
              <a:extLst>
                <a:ext uri="{FF2B5EF4-FFF2-40B4-BE49-F238E27FC236}">
                  <a16:creationId xmlns:a16="http://schemas.microsoft.com/office/drawing/2014/main" id="{08EB4F18-79F5-42EB-9869-D325C1FE9983}"/>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591" name="Abgerundetes Rechteck 1223">
              <a:extLst>
                <a:ext uri="{FF2B5EF4-FFF2-40B4-BE49-F238E27FC236}">
                  <a16:creationId xmlns:a16="http://schemas.microsoft.com/office/drawing/2014/main" id="{F8AAF8EF-C726-4867-9359-D875289DBB5F}"/>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594" name="Gruppieren 1593">
            <a:extLst>
              <a:ext uri="{FF2B5EF4-FFF2-40B4-BE49-F238E27FC236}">
                <a16:creationId xmlns:a16="http://schemas.microsoft.com/office/drawing/2014/main" id="{0492705C-9D43-474C-9FCE-044D1785F11F}"/>
              </a:ext>
            </a:extLst>
          </p:cNvPr>
          <p:cNvGrpSpPr/>
          <p:nvPr/>
        </p:nvGrpSpPr>
        <p:grpSpPr>
          <a:xfrm>
            <a:off x="4528283" y="1134246"/>
            <a:ext cx="173386" cy="451930"/>
            <a:chOff x="-425986" y="1487732"/>
            <a:chExt cx="218112" cy="568507"/>
          </a:xfrm>
          <a:noFill/>
        </p:grpSpPr>
        <p:sp>
          <p:nvSpPr>
            <p:cNvPr id="1595" name="Ellipse 1594">
              <a:extLst>
                <a:ext uri="{FF2B5EF4-FFF2-40B4-BE49-F238E27FC236}">
                  <a16:creationId xmlns:a16="http://schemas.microsoft.com/office/drawing/2014/main" id="{D593C4E8-70BF-4D66-878F-9101F1D7AAEC}"/>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596" name="Abgerundetes Rechteck 1163">
              <a:extLst>
                <a:ext uri="{FF2B5EF4-FFF2-40B4-BE49-F238E27FC236}">
                  <a16:creationId xmlns:a16="http://schemas.microsoft.com/office/drawing/2014/main" id="{B57E3CCF-0D15-44E1-B566-3B52E6496D1F}"/>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597" name="Gruppieren 1596">
              <a:extLst>
                <a:ext uri="{FF2B5EF4-FFF2-40B4-BE49-F238E27FC236}">
                  <a16:creationId xmlns:a16="http://schemas.microsoft.com/office/drawing/2014/main" id="{65993F3E-E9D3-4E37-B115-84751B5A3F2E}"/>
                </a:ext>
              </a:extLst>
            </p:cNvPr>
            <p:cNvGrpSpPr/>
            <p:nvPr/>
          </p:nvGrpSpPr>
          <p:grpSpPr>
            <a:xfrm>
              <a:off x="-362694" y="1857588"/>
              <a:ext cx="91529" cy="198651"/>
              <a:chOff x="1249411" y="1900091"/>
              <a:chExt cx="91529" cy="198651"/>
            </a:xfrm>
            <a:grpFill/>
          </p:grpSpPr>
          <p:sp>
            <p:nvSpPr>
              <p:cNvPr id="1600" name="Abgerundetes Rechteck 1210">
                <a:extLst>
                  <a:ext uri="{FF2B5EF4-FFF2-40B4-BE49-F238E27FC236}">
                    <a16:creationId xmlns:a16="http://schemas.microsoft.com/office/drawing/2014/main" id="{74639CDD-9665-42C9-AB80-7F7F63860F4B}"/>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01" name="Abgerundetes Rechteck 1211">
                <a:extLst>
                  <a:ext uri="{FF2B5EF4-FFF2-40B4-BE49-F238E27FC236}">
                    <a16:creationId xmlns:a16="http://schemas.microsoft.com/office/drawing/2014/main" id="{35C48443-361C-4431-8822-932022D9CA97}"/>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598" name="Abgerundetes Rechteck 1166">
              <a:extLst>
                <a:ext uri="{FF2B5EF4-FFF2-40B4-BE49-F238E27FC236}">
                  <a16:creationId xmlns:a16="http://schemas.microsoft.com/office/drawing/2014/main" id="{E726563B-3D5A-4D81-B252-62788984E6CB}"/>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599" name="Abgerundetes Rechteck 1167">
              <a:extLst>
                <a:ext uri="{FF2B5EF4-FFF2-40B4-BE49-F238E27FC236}">
                  <a16:creationId xmlns:a16="http://schemas.microsoft.com/office/drawing/2014/main" id="{E5A10F81-271C-425D-B40B-299284017BF7}"/>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602" name="Gruppieren 1601">
            <a:extLst>
              <a:ext uri="{FF2B5EF4-FFF2-40B4-BE49-F238E27FC236}">
                <a16:creationId xmlns:a16="http://schemas.microsoft.com/office/drawing/2014/main" id="{0E43339C-031B-4A67-8B38-924E2FCF38E2}"/>
              </a:ext>
            </a:extLst>
          </p:cNvPr>
          <p:cNvGrpSpPr/>
          <p:nvPr/>
        </p:nvGrpSpPr>
        <p:grpSpPr>
          <a:xfrm>
            <a:off x="4265692" y="1134246"/>
            <a:ext cx="173386" cy="451930"/>
            <a:chOff x="-425986" y="1487732"/>
            <a:chExt cx="218112" cy="568507"/>
          </a:xfrm>
          <a:solidFill>
            <a:schemeClr val="bg2"/>
          </a:solidFill>
        </p:grpSpPr>
        <p:sp>
          <p:nvSpPr>
            <p:cNvPr id="1603" name="Ellipse 1602">
              <a:extLst>
                <a:ext uri="{FF2B5EF4-FFF2-40B4-BE49-F238E27FC236}">
                  <a16:creationId xmlns:a16="http://schemas.microsoft.com/office/drawing/2014/main" id="{5EC40216-0A7F-4364-85EF-D7AD2C35EBE9}"/>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04" name="Abgerundetes Rechteck 1156">
              <a:extLst>
                <a:ext uri="{FF2B5EF4-FFF2-40B4-BE49-F238E27FC236}">
                  <a16:creationId xmlns:a16="http://schemas.microsoft.com/office/drawing/2014/main" id="{0488D1BD-FAD2-46F8-86C3-845195DA491E}"/>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605" name="Gruppieren 1604">
              <a:extLst>
                <a:ext uri="{FF2B5EF4-FFF2-40B4-BE49-F238E27FC236}">
                  <a16:creationId xmlns:a16="http://schemas.microsoft.com/office/drawing/2014/main" id="{8C125D51-5FE4-4F4A-B076-C3A74AC2EC4A}"/>
                </a:ext>
              </a:extLst>
            </p:cNvPr>
            <p:cNvGrpSpPr/>
            <p:nvPr/>
          </p:nvGrpSpPr>
          <p:grpSpPr>
            <a:xfrm>
              <a:off x="-362694" y="1857588"/>
              <a:ext cx="91529" cy="198651"/>
              <a:chOff x="1249411" y="1900091"/>
              <a:chExt cx="91529" cy="198651"/>
            </a:xfrm>
            <a:grpFill/>
          </p:grpSpPr>
          <p:sp>
            <p:nvSpPr>
              <p:cNvPr id="1608" name="Abgerundetes Rechteck 1160">
                <a:extLst>
                  <a:ext uri="{FF2B5EF4-FFF2-40B4-BE49-F238E27FC236}">
                    <a16:creationId xmlns:a16="http://schemas.microsoft.com/office/drawing/2014/main" id="{6F35E09A-A456-48E0-A69A-90DFB331E826}"/>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09" name="Abgerundetes Rechteck 1161">
                <a:extLst>
                  <a:ext uri="{FF2B5EF4-FFF2-40B4-BE49-F238E27FC236}">
                    <a16:creationId xmlns:a16="http://schemas.microsoft.com/office/drawing/2014/main" id="{5CAD3F01-13C0-4218-B3F5-42CA27D1A252}"/>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606" name="Abgerundetes Rechteck 1158">
              <a:extLst>
                <a:ext uri="{FF2B5EF4-FFF2-40B4-BE49-F238E27FC236}">
                  <a16:creationId xmlns:a16="http://schemas.microsoft.com/office/drawing/2014/main" id="{101B43D6-D7F5-4E3A-904D-0DFB97056371}"/>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07" name="Abgerundetes Rechteck 1159">
              <a:extLst>
                <a:ext uri="{FF2B5EF4-FFF2-40B4-BE49-F238E27FC236}">
                  <a16:creationId xmlns:a16="http://schemas.microsoft.com/office/drawing/2014/main" id="{698D41FC-AF7D-43F3-B447-C2EF46513291}"/>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610" name="Gruppieren 1609">
            <a:extLst>
              <a:ext uri="{FF2B5EF4-FFF2-40B4-BE49-F238E27FC236}">
                <a16:creationId xmlns:a16="http://schemas.microsoft.com/office/drawing/2014/main" id="{39622720-050C-4106-933A-F75812DDDCE1}"/>
              </a:ext>
            </a:extLst>
          </p:cNvPr>
          <p:cNvGrpSpPr/>
          <p:nvPr/>
        </p:nvGrpSpPr>
        <p:grpSpPr>
          <a:xfrm>
            <a:off x="5316054" y="1134246"/>
            <a:ext cx="173386" cy="451930"/>
            <a:chOff x="-425986" y="1487732"/>
            <a:chExt cx="218112" cy="568507"/>
          </a:xfrm>
          <a:solidFill>
            <a:schemeClr val="bg2"/>
          </a:solidFill>
        </p:grpSpPr>
        <p:sp>
          <p:nvSpPr>
            <p:cNvPr id="1611" name="Ellipse 1610">
              <a:extLst>
                <a:ext uri="{FF2B5EF4-FFF2-40B4-BE49-F238E27FC236}">
                  <a16:creationId xmlns:a16="http://schemas.microsoft.com/office/drawing/2014/main" id="{F9C16018-9254-40CA-A439-6A4B6CC89C0D}"/>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12" name="Abgerundetes Rechteck 1142">
              <a:extLst>
                <a:ext uri="{FF2B5EF4-FFF2-40B4-BE49-F238E27FC236}">
                  <a16:creationId xmlns:a16="http://schemas.microsoft.com/office/drawing/2014/main" id="{5250F0BC-9BFD-4B81-B79A-B437DA277B7F}"/>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613" name="Gruppieren 1612">
              <a:extLst>
                <a:ext uri="{FF2B5EF4-FFF2-40B4-BE49-F238E27FC236}">
                  <a16:creationId xmlns:a16="http://schemas.microsoft.com/office/drawing/2014/main" id="{A030AA21-0DBC-4132-9C60-EAFAA2D57F52}"/>
                </a:ext>
              </a:extLst>
            </p:cNvPr>
            <p:cNvGrpSpPr/>
            <p:nvPr/>
          </p:nvGrpSpPr>
          <p:grpSpPr>
            <a:xfrm>
              <a:off x="-362694" y="1857588"/>
              <a:ext cx="91529" cy="198651"/>
              <a:chOff x="1249411" y="1900091"/>
              <a:chExt cx="91529" cy="198651"/>
            </a:xfrm>
            <a:grpFill/>
          </p:grpSpPr>
          <p:sp>
            <p:nvSpPr>
              <p:cNvPr id="1616" name="Abgerundetes Rechteck 1146">
                <a:extLst>
                  <a:ext uri="{FF2B5EF4-FFF2-40B4-BE49-F238E27FC236}">
                    <a16:creationId xmlns:a16="http://schemas.microsoft.com/office/drawing/2014/main" id="{AF87DBDC-6C8B-44C2-BDD3-FB0A40214046}"/>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17" name="Abgerundetes Rechteck 1147">
                <a:extLst>
                  <a:ext uri="{FF2B5EF4-FFF2-40B4-BE49-F238E27FC236}">
                    <a16:creationId xmlns:a16="http://schemas.microsoft.com/office/drawing/2014/main" id="{7E958091-A52E-46A0-880F-574B361F9162}"/>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614" name="Abgerundetes Rechteck 1144">
              <a:extLst>
                <a:ext uri="{FF2B5EF4-FFF2-40B4-BE49-F238E27FC236}">
                  <a16:creationId xmlns:a16="http://schemas.microsoft.com/office/drawing/2014/main" id="{7E428D6D-3F44-47CD-BB15-3454BBCEB49C}"/>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15" name="Abgerundetes Rechteck 1145">
              <a:extLst>
                <a:ext uri="{FF2B5EF4-FFF2-40B4-BE49-F238E27FC236}">
                  <a16:creationId xmlns:a16="http://schemas.microsoft.com/office/drawing/2014/main" id="{9B9F0568-94C7-4E95-B2DC-604DEDD5B5A6}"/>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618" name="Gruppieren 1617">
            <a:extLst>
              <a:ext uri="{FF2B5EF4-FFF2-40B4-BE49-F238E27FC236}">
                <a16:creationId xmlns:a16="http://schemas.microsoft.com/office/drawing/2014/main" id="{FA0B8749-F20F-4FC6-BC7E-03B4640892C4}"/>
              </a:ext>
            </a:extLst>
          </p:cNvPr>
          <p:cNvGrpSpPr/>
          <p:nvPr/>
        </p:nvGrpSpPr>
        <p:grpSpPr>
          <a:xfrm>
            <a:off x="3213293" y="1134246"/>
            <a:ext cx="173386" cy="451930"/>
            <a:chOff x="-425986" y="1487732"/>
            <a:chExt cx="218112" cy="568507"/>
          </a:xfrm>
          <a:solidFill>
            <a:schemeClr val="bg2"/>
          </a:solidFill>
        </p:grpSpPr>
        <p:sp>
          <p:nvSpPr>
            <p:cNvPr id="1619" name="Ellipse 1618">
              <a:extLst>
                <a:ext uri="{FF2B5EF4-FFF2-40B4-BE49-F238E27FC236}">
                  <a16:creationId xmlns:a16="http://schemas.microsoft.com/office/drawing/2014/main" id="{E4B995C2-658A-4347-8048-83D3F7B26F0B}"/>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20" name="Abgerundetes Rechteck 1135">
              <a:extLst>
                <a:ext uri="{FF2B5EF4-FFF2-40B4-BE49-F238E27FC236}">
                  <a16:creationId xmlns:a16="http://schemas.microsoft.com/office/drawing/2014/main" id="{230D5D8C-7C7D-4222-B4BC-88AC62C3055C}"/>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621" name="Gruppieren 1620">
              <a:extLst>
                <a:ext uri="{FF2B5EF4-FFF2-40B4-BE49-F238E27FC236}">
                  <a16:creationId xmlns:a16="http://schemas.microsoft.com/office/drawing/2014/main" id="{67FF39CD-761C-4EA9-98DD-51AB6426DEDC}"/>
                </a:ext>
              </a:extLst>
            </p:cNvPr>
            <p:cNvGrpSpPr/>
            <p:nvPr/>
          </p:nvGrpSpPr>
          <p:grpSpPr>
            <a:xfrm>
              <a:off x="-362694" y="1857588"/>
              <a:ext cx="91529" cy="198651"/>
              <a:chOff x="1249411" y="1900091"/>
              <a:chExt cx="91529" cy="198651"/>
            </a:xfrm>
            <a:grpFill/>
          </p:grpSpPr>
          <p:sp>
            <p:nvSpPr>
              <p:cNvPr id="1624" name="Abgerundetes Rechteck 1139">
                <a:extLst>
                  <a:ext uri="{FF2B5EF4-FFF2-40B4-BE49-F238E27FC236}">
                    <a16:creationId xmlns:a16="http://schemas.microsoft.com/office/drawing/2014/main" id="{73BDA595-D1B0-4E3F-BD10-8B8FDA8190CC}"/>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25" name="Abgerundetes Rechteck 1140">
                <a:extLst>
                  <a:ext uri="{FF2B5EF4-FFF2-40B4-BE49-F238E27FC236}">
                    <a16:creationId xmlns:a16="http://schemas.microsoft.com/office/drawing/2014/main" id="{7BF55E84-235B-4AD1-9094-5694C55F6CDF}"/>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622" name="Abgerundetes Rechteck 1137">
              <a:extLst>
                <a:ext uri="{FF2B5EF4-FFF2-40B4-BE49-F238E27FC236}">
                  <a16:creationId xmlns:a16="http://schemas.microsoft.com/office/drawing/2014/main" id="{A19C9D86-9C87-4694-B5DC-D94B7784E4C2}"/>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23" name="Abgerundetes Rechteck 1138">
              <a:extLst>
                <a:ext uri="{FF2B5EF4-FFF2-40B4-BE49-F238E27FC236}">
                  <a16:creationId xmlns:a16="http://schemas.microsoft.com/office/drawing/2014/main" id="{E832F0FE-BF77-43A7-8DB1-1529BA017757}"/>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626" name="Gruppieren 1625">
            <a:extLst>
              <a:ext uri="{FF2B5EF4-FFF2-40B4-BE49-F238E27FC236}">
                <a16:creationId xmlns:a16="http://schemas.microsoft.com/office/drawing/2014/main" id="{D2F4152B-B004-4C73-A074-0C85E0124436}"/>
              </a:ext>
            </a:extLst>
          </p:cNvPr>
          <p:cNvGrpSpPr/>
          <p:nvPr/>
        </p:nvGrpSpPr>
        <p:grpSpPr>
          <a:xfrm>
            <a:off x="1377191" y="1134246"/>
            <a:ext cx="173386" cy="451930"/>
            <a:chOff x="-425986" y="1487732"/>
            <a:chExt cx="218112" cy="568507"/>
          </a:xfrm>
          <a:solidFill>
            <a:schemeClr val="bg1"/>
          </a:solidFill>
        </p:grpSpPr>
        <p:sp>
          <p:nvSpPr>
            <p:cNvPr id="1627" name="Ellipse 1626">
              <a:extLst>
                <a:ext uri="{FF2B5EF4-FFF2-40B4-BE49-F238E27FC236}">
                  <a16:creationId xmlns:a16="http://schemas.microsoft.com/office/drawing/2014/main" id="{AD8C93A2-1300-49C9-8796-7C3E5A1D3392}"/>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28" name="Abgerundetes Rechteck 1114">
              <a:extLst>
                <a:ext uri="{FF2B5EF4-FFF2-40B4-BE49-F238E27FC236}">
                  <a16:creationId xmlns:a16="http://schemas.microsoft.com/office/drawing/2014/main" id="{154D1CB5-E22E-404E-B46D-04D0C0572B7A}"/>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629" name="Gruppieren 1628">
              <a:extLst>
                <a:ext uri="{FF2B5EF4-FFF2-40B4-BE49-F238E27FC236}">
                  <a16:creationId xmlns:a16="http://schemas.microsoft.com/office/drawing/2014/main" id="{090F55E7-ED59-4BB1-BDFC-DA77C2610C5A}"/>
                </a:ext>
              </a:extLst>
            </p:cNvPr>
            <p:cNvGrpSpPr/>
            <p:nvPr/>
          </p:nvGrpSpPr>
          <p:grpSpPr>
            <a:xfrm>
              <a:off x="-362694" y="1857588"/>
              <a:ext cx="91529" cy="198651"/>
              <a:chOff x="1249411" y="1900091"/>
              <a:chExt cx="91529" cy="198651"/>
            </a:xfrm>
            <a:grpFill/>
          </p:grpSpPr>
          <p:sp>
            <p:nvSpPr>
              <p:cNvPr id="1632" name="Abgerundetes Rechteck 1118">
                <a:extLst>
                  <a:ext uri="{FF2B5EF4-FFF2-40B4-BE49-F238E27FC236}">
                    <a16:creationId xmlns:a16="http://schemas.microsoft.com/office/drawing/2014/main" id="{1DA78FF8-CFBC-4D94-A5C2-572A5324F753}"/>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33" name="Abgerundetes Rechteck 1119">
                <a:extLst>
                  <a:ext uri="{FF2B5EF4-FFF2-40B4-BE49-F238E27FC236}">
                    <a16:creationId xmlns:a16="http://schemas.microsoft.com/office/drawing/2014/main" id="{55841263-4AD7-4DD8-B335-F3F8CD34187E}"/>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630" name="Abgerundetes Rechteck 1116">
              <a:extLst>
                <a:ext uri="{FF2B5EF4-FFF2-40B4-BE49-F238E27FC236}">
                  <a16:creationId xmlns:a16="http://schemas.microsoft.com/office/drawing/2014/main" id="{200CE0C7-5702-43DA-819A-7EC11660D8BA}"/>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31" name="Abgerundetes Rechteck 1117">
              <a:extLst>
                <a:ext uri="{FF2B5EF4-FFF2-40B4-BE49-F238E27FC236}">
                  <a16:creationId xmlns:a16="http://schemas.microsoft.com/office/drawing/2014/main" id="{78084080-4E3D-40C0-8E85-8C3093E3F7AE}"/>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634" name="Gruppieren 1633">
            <a:extLst>
              <a:ext uri="{FF2B5EF4-FFF2-40B4-BE49-F238E27FC236}">
                <a16:creationId xmlns:a16="http://schemas.microsoft.com/office/drawing/2014/main" id="{8DE426E5-C000-4BA8-A405-B1793F9BCE00}"/>
              </a:ext>
            </a:extLst>
          </p:cNvPr>
          <p:cNvGrpSpPr/>
          <p:nvPr/>
        </p:nvGrpSpPr>
        <p:grpSpPr>
          <a:xfrm>
            <a:off x="1902373" y="1134246"/>
            <a:ext cx="173386" cy="451930"/>
            <a:chOff x="-425986" y="1487732"/>
            <a:chExt cx="218112" cy="568507"/>
          </a:xfrm>
          <a:solidFill>
            <a:schemeClr val="bg1"/>
          </a:solidFill>
        </p:grpSpPr>
        <p:sp>
          <p:nvSpPr>
            <p:cNvPr id="1635" name="Ellipse 1634">
              <a:extLst>
                <a:ext uri="{FF2B5EF4-FFF2-40B4-BE49-F238E27FC236}">
                  <a16:creationId xmlns:a16="http://schemas.microsoft.com/office/drawing/2014/main" id="{B16503CD-52B6-4236-B34A-CBDBB89A34D0}"/>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36" name="Abgerundetes Rechteck 1100">
              <a:extLst>
                <a:ext uri="{FF2B5EF4-FFF2-40B4-BE49-F238E27FC236}">
                  <a16:creationId xmlns:a16="http://schemas.microsoft.com/office/drawing/2014/main" id="{89A9AB83-E947-498F-8327-81A57EA46E1F}"/>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637" name="Gruppieren 1636">
              <a:extLst>
                <a:ext uri="{FF2B5EF4-FFF2-40B4-BE49-F238E27FC236}">
                  <a16:creationId xmlns:a16="http://schemas.microsoft.com/office/drawing/2014/main" id="{574EEC81-7C5D-416C-ADA1-0868EE89EA79}"/>
                </a:ext>
              </a:extLst>
            </p:cNvPr>
            <p:cNvGrpSpPr/>
            <p:nvPr/>
          </p:nvGrpSpPr>
          <p:grpSpPr>
            <a:xfrm>
              <a:off x="-362694" y="1857588"/>
              <a:ext cx="91529" cy="198651"/>
              <a:chOff x="1249411" y="1900091"/>
              <a:chExt cx="91529" cy="198651"/>
            </a:xfrm>
            <a:grpFill/>
          </p:grpSpPr>
          <p:sp>
            <p:nvSpPr>
              <p:cNvPr id="1640" name="Abgerundetes Rechteck 1104">
                <a:extLst>
                  <a:ext uri="{FF2B5EF4-FFF2-40B4-BE49-F238E27FC236}">
                    <a16:creationId xmlns:a16="http://schemas.microsoft.com/office/drawing/2014/main" id="{3BE1CCF3-6251-4B6A-83D6-EC3E253D845B}"/>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41" name="Abgerundetes Rechteck 1105">
                <a:extLst>
                  <a:ext uri="{FF2B5EF4-FFF2-40B4-BE49-F238E27FC236}">
                    <a16:creationId xmlns:a16="http://schemas.microsoft.com/office/drawing/2014/main" id="{78B65572-5470-4A19-AA9C-0D50AAA82617}"/>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638" name="Abgerundetes Rechteck 1102">
              <a:extLst>
                <a:ext uri="{FF2B5EF4-FFF2-40B4-BE49-F238E27FC236}">
                  <a16:creationId xmlns:a16="http://schemas.microsoft.com/office/drawing/2014/main" id="{C698F279-E7E5-4A05-9325-8CFCF3EE5685}"/>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39" name="Abgerundetes Rechteck 1103">
              <a:extLst>
                <a:ext uri="{FF2B5EF4-FFF2-40B4-BE49-F238E27FC236}">
                  <a16:creationId xmlns:a16="http://schemas.microsoft.com/office/drawing/2014/main" id="{290F2B8B-2FE3-426C-AEF9-8BB646DAC691}"/>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642" name="Gruppieren 1641">
            <a:extLst>
              <a:ext uri="{FF2B5EF4-FFF2-40B4-BE49-F238E27FC236}">
                <a16:creationId xmlns:a16="http://schemas.microsoft.com/office/drawing/2014/main" id="{3DD459CB-DCEB-47BB-BF1A-6FF71B6E2765}"/>
              </a:ext>
            </a:extLst>
          </p:cNvPr>
          <p:cNvGrpSpPr/>
          <p:nvPr/>
        </p:nvGrpSpPr>
        <p:grpSpPr>
          <a:xfrm>
            <a:off x="2950702" y="1134246"/>
            <a:ext cx="173386" cy="451930"/>
            <a:chOff x="-425986" y="1487732"/>
            <a:chExt cx="218112" cy="568507"/>
          </a:xfrm>
          <a:solidFill>
            <a:schemeClr val="bg1"/>
          </a:solidFill>
        </p:grpSpPr>
        <p:sp>
          <p:nvSpPr>
            <p:cNvPr id="1643" name="Ellipse 1642">
              <a:extLst>
                <a:ext uri="{FF2B5EF4-FFF2-40B4-BE49-F238E27FC236}">
                  <a16:creationId xmlns:a16="http://schemas.microsoft.com/office/drawing/2014/main" id="{79C3CB8B-3B94-4CBA-AAFE-6CA93EE7091B}"/>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44" name="Abgerundetes Rechteck 1079">
              <a:extLst>
                <a:ext uri="{FF2B5EF4-FFF2-40B4-BE49-F238E27FC236}">
                  <a16:creationId xmlns:a16="http://schemas.microsoft.com/office/drawing/2014/main" id="{D9A0850E-F992-4C12-BCE7-F25795CC1107}"/>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645" name="Gruppieren 1644">
              <a:extLst>
                <a:ext uri="{FF2B5EF4-FFF2-40B4-BE49-F238E27FC236}">
                  <a16:creationId xmlns:a16="http://schemas.microsoft.com/office/drawing/2014/main" id="{ACA1EE92-092B-4456-8738-5DA94EB46747}"/>
                </a:ext>
              </a:extLst>
            </p:cNvPr>
            <p:cNvGrpSpPr/>
            <p:nvPr/>
          </p:nvGrpSpPr>
          <p:grpSpPr>
            <a:xfrm>
              <a:off x="-362694" y="1857588"/>
              <a:ext cx="91529" cy="198651"/>
              <a:chOff x="1249411" y="1900091"/>
              <a:chExt cx="91529" cy="198651"/>
            </a:xfrm>
            <a:grpFill/>
          </p:grpSpPr>
          <p:sp>
            <p:nvSpPr>
              <p:cNvPr id="1648" name="Abgerundetes Rechteck 1083">
                <a:extLst>
                  <a:ext uri="{FF2B5EF4-FFF2-40B4-BE49-F238E27FC236}">
                    <a16:creationId xmlns:a16="http://schemas.microsoft.com/office/drawing/2014/main" id="{81B7CF8C-F441-41B7-8546-7F3F287ADAE8}"/>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49" name="Abgerundetes Rechteck 1084">
                <a:extLst>
                  <a:ext uri="{FF2B5EF4-FFF2-40B4-BE49-F238E27FC236}">
                    <a16:creationId xmlns:a16="http://schemas.microsoft.com/office/drawing/2014/main" id="{301BCF1B-D1A2-44A7-BD80-9A391F08D499}"/>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646" name="Abgerundetes Rechteck 1081">
              <a:extLst>
                <a:ext uri="{FF2B5EF4-FFF2-40B4-BE49-F238E27FC236}">
                  <a16:creationId xmlns:a16="http://schemas.microsoft.com/office/drawing/2014/main" id="{33C7B0AB-7551-4475-AD97-090A52523705}"/>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47" name="Abgerundetes Rechteck 1082">
              <a:extLst>
                <a:ext uri="{FF2B5EF4-FFF2-40B4-BE49-F238E27FC236}">
                  <a16:creationId xmlns:a16="http://schemas.microsoft.com/office/drawing/2014/main" id="{30EB8ACE-77EF-46F6-A59C-F3AE26C33B9E}"/>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650" name="Gruppieren 1649">
            <a:extLst>
              <a:ext uri="{FF2B5EF4-FFF2-40B4-BE49-F238E27FC236}">
                <a16:creationId xmlns:a16="http://schemas.microsoft.com/office/drawing/2014/main" id="{4019D7EF-1963-4A9C-A025-B5E8C6F548A9}"/>
              </a:ext>
            </a:extLst>
          </p:cNvPr>
          <p:cNvGrpSpPr/>
          <p:nvPr/>
        </p:nvGrpSpPr>
        <p:grpSpPr>
          <a:xfrm>
            <a:off x="3477919" y="1134246"/>
            <a:ext cx="173386" cy="451930"/>
            <a:chOff x="-425986" y="1487732"/>
            <a:chExt cx="218112" cy="568507"/>
          </a:xfrm>
          <a:solidFill>
            <a:schemeClr val="bg1"/>
          </a:solidFill>
        </p:grpSpPr>
        <p:sp>
          <p:nvSpPr>
            <p:cNvPr id="1651" name="Ellipse 1650">
              <a:extLst>
                <a:ext uri="{FF2B5EF4-FFF2-40B4-BE49-F238E27FC236}">
                  <a16:creationId xmlns:a16="http://schemas.microsoft.com/office/drawing/2014/main" id="{4791E227-6F54-4D8B-8EF3-3431407F60EA}"/>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52" name="Abgerundetes Rechteck 1072">
              <a:extLst>
                <a:ext uri="{FF2B5EF4-FFF2-40B4-BE49-F238E27FC236}">
                  <a16:creationId xmlns:a16="http://schemas.microsoft.com/office/drawing/2014/main" id="{B6F43200-5C6E-469B-B57D-0F30A72868AE}"/>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653" name="Gruppieren 1652">
              <a:extLst>
                <a:ext uri="{FF2B5EF4-FFF2-40B4-BE49-F238E27FC236}">
                  <a16:creationId xmlns:a16="http://schemas.microsoft.com/office/drawing/2014/main" id="{DD9301E8-5BD2-484F-9FE2-7079BE42C9DE}"/>
                </a:ext>
              </a:extLst>
            </p:cNvPr>
            <p:cNvGrpSpPr/>
            <p:nvPr/>
          </p:nvGrpSpPr>
          <p:grpSpPr>
            <a:xfrm>
              <a:off x="-362694" y="1857588"/>
              <a:ext cx="91529" cy="198651"/>
              <a:chOff x="1249411" y="1900091"/>
              <a:chExt cx="91529" cy="198651"/>
            </a:xfrm>
            <a:grpFill/>
          </p:grpSpPr>
          <p:sp>
            <p:nvSpPr>
              <p:cNvPr id="1656" name="Abgerundetes Rechteck 1076">
                <a:extLst>
                  <a:ext uri="{FF2B5EF4-FFF2-40B4-BE49-F238E27FC236}">
                    <a16:creationId xmlns:a16="http://schemas.microsoft.com/office/drawing/2014/main" id="{E66A11AA-1C94-4425-8E24-834DD5CAFFF1}"/>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57" name="Abgerundetes Rechteck 1077">
                <a:extLst>
                  <a:ext uri="{FF2B5EF4-FFF2-40B4-BE49-F238E27FC236}">
                    <a16:creationId xmlns:a16="http://schemas.microsoft.com/office/drawing/2014/main" id="{17DC1F28-ABEF-4AF9-A210-F33781AF2F6B}"/>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654" name="Abgerundetes Rechteck 1074">
              <a:extLst>
                <a:ext uri="{FF2B5EF4-FFF2-40B4-BE49-F238E27FC236}">
                  <a16:creationId xmlns:a16="http://schemas.microsoft.com/office/drawing/2014/main" id="{414818CA-DAEA-454C-9872-3F2023BF083F}"/>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55" name="Abgerundetes Rechteck 1075">
              <a:extLst>
                <a:ext uri="{FF2B5EF4-FFF2-40B4-BE49-F238E27FC236}">
                  <a16:creationId xmlns:a16="http://schemas.microsoft.com/office/drawing/2014/main" id="{49B8302E-A5D7-48FC-8D63-8114B7B136D6}"/>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658" name="Gruppieren 1657">
            <a:extLst>
              <a:ext uri="{FF2B5EF4-FFF2-40B4-BE49-F238E27FC236}">
                <a16:creationId xmlns:a16="http://schemas.microsoft.com/office/drawing/2014/main" id="{DD7E4FBA-7706-405C-9B9B-F5CA354E9AD6}"/>
              </a:ext>
            </a:extLst>
          </p:cNvPr>
          <p:cNvGrpSpPr/>
          <p:nvPr/>
        </p:nvGrpSpPr>
        <p:grpSpPr>
          <a:xfrm>
            <a:off x="2427553" y="2869175"/>
            <a:ext cx="173386" cy="451930"/>
            <a:chOff x="-425986" y="1487732"/>
            <a:chExt cx="218112" cy="568507"/>
          </a:xfrm>
          <a:solidFill>
            <a:schemeClr val="bg2"/>
          </a:solidFill>
        </p:grpSpPr>
        <p:sp>
          <p:nvSpPr>
            <p:cNvPr id="1659" name="Ellipse 1658">
              <a:extLst>
                <a:ext uri="{FF2B5EF4-FFF2-40B4-BE49-F238E27FC236}">
                  <a16:creationId xmlns:a16="http://schemas.microsoft.com/office/drawing/2014/main" id="{A43F007A-B22D-446A-A4D6-FF5DB0A9B107}"/>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60" name="Abgerundetes Rechteck 1220">
              <a:extLst>
                <a:ext uri="{FF2B5EF4-FFF2-40B4-BE49-F238E27FC236}">
                  <a16:creationId xmlns:a16="http://schemas.microsoft.com/office/drawing/2014/main" id="{8800CBA8-38E9-4A5B-9383-A19B6C85E131}"/>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661" name="Gruppieren 1660">
              <a:extLst>
                <a:ext uri="{FF2B5EF4-FFF2-40B4-BE49-F238E27FC236}">
                  <a16:creationId xmlns:a16="http://schemas.microsoft.com/office/drawing/2014/main" id="{FFF6C0C4-0BF0-4796-A137-472F456E8791}"/>
                </a:ext>
              </a:extLst>
            </p:cNvPr>
            <p:cNvGrpSpPr/>
            <p:nvPr/>
          </p:nvGrpSpPr>
          <p:grpSpPr>
            <a:xfrm>
              <a:off x="-362694" y="1857588"/>
              <a:ext cx="91529" cy="198651"/>
              <a:chOff x="1249411" y="1900091"/>
              <a:chExt cx="91529" cy="198651"/>
            </a:xfrm>
            <a:grpFill/>
          </p:grpSpPr>
          <p:sp>
            <p:nvSpPr>
              <p:cNvPr id="1664" name="Abgerundetes Rechteck 1224">
                <a:extLst>
                  <a:ext uri="{FF2B5EF4-FFF2-40B4-BE49-F238E27FC236}">
                    <a16:creationId xmlns:a16="http://schemas.microsoft.com/office/drawing/2014/main" id="{FAC3154E-0F7D-43F1-B705-BFF9733E5F53}"/>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65" name="Abgerundetes Rechteck 1225">
                <a:extLst>
                  <a:ext uri="{FF2B5EF4-FFF2-40B4-BE49-F238E27FC236}">
                    <a16:creationId xmlns:a16="http://schemas.microsoft.com/office/drawing/2014/main" id="{53FA998E-B097-4E3B-B097-9729296CB90B}"/>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662" name="Abgerundetes Rechteck 1222">
              <a:extLst>
                <a:ext uri="{FF2B5EF4-FFF2-40B4-BE49-F238E27FC236}">
                  <a16:creationId xmlns:a16="http://schemas.microsoft.com/office/drawing/2014/main" id="{5613B66B-32A0-4540-B310-279379C70167}"/>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63" name="Abgerundetes Rechteck 1223">
              <a:extLst>
                <a:ext uri="{FF2B5EF4-FFF2-40B4-BE49-F238E27FC236}">
                  <a16:creationId xmlns:a16="http://schemas.microsoft.com/office/drawing/2014/main" id="{5D4D4901-7DC8-472B-9539-C70375664171}"/>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666" name="Gruppieren 1665">
            <a:extLst>
              <a:ext uri="{FF2B5EF4-FFF2-40B4-BE49-F238E27FC236}">
                <a16:creationId xmlns:a16="http://schemas.microsoft.com/office/drawing/2014/main" id="{406B56EC-A867-4043-9F3A-84E2FEF9FF4F}"/>
              </a:ext>
            </a:extLst>
          </p:cNvPr>
          <p:cNvGrpSpPr/>
          <p:nvPr/>
        </p:nvGrpSpPr>
        <p:grpSpPr>
          <a:xfrm>
            <a:off x="4528283" y="2869175"/>
            <a:ext cx="173386" cy="451930"/>
            <a:chOff x="-425986" y="1487732"/>
            <a:chExt cx="218112" cy="568507"/>
          </a:xfrm>
          <a:noFill/>
        </p:grpSpPr>
        <p:sp>
          <p:nvSpPr>
            <p:cNvPr id="1667" name="Ellipse 1666">
              <a:extLst>
                <a:ext uri="{FF2B5EF4-FFF2-40B4-BE49-F238E27FC236}">
                  <a16:creationId xmlns:a16="http://schemas.microsoft.com/office/drawing/2014/main" id="{AA399B82-5AE8-4456-9434-70CA26210009}"/>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68" name="Abgerundetes Rechteck 1163">
              <a:extLst>
                <a:ext uri="{FF2B5EF4-FFF2-40B4-BE49-F238E27FC236}">
                  <a16:creationId xmlns:a16="http://schemas.microsoft.com/office/drawing/2014/main" id="{417FA6AA-21AF-43DD-B8C0-FB38798B73F3}"/>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669" name="Gruppieren 1668">
              <a:extLst>
                <a:ext uri="{FF2B5EF4-FFF2-40B4-BE49-F238E27FC236}">
                  <a16:creationId xmlns:a16="http://schemas.microsoft.com/office/drawing/2014/main" id="{2A5E6629-CF97-4679-8A9F-9B4D3C993EB1}"/>
                </a:ext>
              </a:extLst>
            </p:cNvPr>
            <p:cNvGrpSpPr/>
            <p:nvPr/>
          </p:nvGrpSpPr>
          <p:grpSpPr>
            <a:xfrm>
              <a:off x="-362694" y="1857588"/>
              <a:ext cx="91529" cy="198651"/>
              <a:chOff x="1249411" y="1900091"/>
              <a:chExt cx="91529" cy="198651"/>
            </a:xfrm>
            <a:grpFill/>
          </p:grpSpPr>
          <p:sp>
            <p:nvSpPr>
              <p:cNvPr id="1672" name="Abgerundetes Rechteck 1210">
                <a:extLst>
                  <a:ext uri="{FF2B5EF4-FFF2-40B4-BE49-F238E27FC236}">
                    <a16:creationId xmlns:a16="http://schemas.microsoft.com/office/drawing/2014/main" id="{9677B880-24C8-4D89-88AF-9A9F2C5281B9}"/>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73" name="Abgerundetes Rechteck 1211">
                <a:extLst>
                  <a:ext uri="{FF2B5EF4-FFF2-40B4-BE49-F238E27FC236}">
                    <a16:creationId xmlns:a16="http://schemas.microsoft.com/office/drawing/2014/main" id="{A104E5C0-F9DF-486D-B3AA-06982EDC561C}"/>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670" name="Abgerundetes Rechteck 1166">
              <a:extLst>
                <a:ext uri="{FF2B5EF4-FFF2-40B4-BE49-F238E27FC236}">
                  <a16:creationId xmlns:a16="http://schemas.microsoft.com/office/drawing/2014/main" id="{32C5AC86-A9B6-4EA5-9B53-31361698AFA7}"/>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71" name="Abgerundetes Rechteck 1167">
              <a:extLst>
                <a:ext uri="{FF2B5EF4-FFF2-40B4-BE49-F238E27FC236}">
                  <a16:creationId xmlns:a16="http://schemas.microsoft.com/office/drawing/2014/main" id="{C29F6D4E-ECB9-4383-A96D-05BFE96A0F71}"/>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674" name="Gruppieren 1673">
            <a:extLst>
              <a:ext uri="{FF2B5EF4-FFF2-40B4-BE49-F238E27FC236}">
                <a16:creationId xmlns:a16="http://schemas.microsoft.com/office/drawing/2014/main" id="{D26B002B-5673-46C6-867F-1E0A61DABE6B}"/>
              </a:ext>
            </a:extLst>
          </p:cNvPr>
          <p:cNvGrpSpPr/>
          <p:nvPr/>
        </p:nvGrpSpPr>
        <p:grpSpPr>
          <a:xfrm>
            <a:off x="4265692" y="2869175"/>
            <a:ext cx="173386" cy="451930"/>
            <a:chOff x="-425986" y="1487732"/>
            <a:chExt cx="218112" cy="568507"/>
          </a:xfrm>
          <a:solidFill>
            <a:schemeClr val="bg2"/>
          </a:solidFill>
        </p:grpSpPr>
        <p:sp>
          <p:nvSpPr>
            <p:cNvPr id="1675" name="Ellipse 1674">
              <a:extLst>
                <a:ext uri="{FF2B5EF4-FFF2-40B4-BE49-F238E27FC236}">
                  <a16:creationId xmlns:a16="http://schemas.microsoft.com/office/drawing/2014/main" id="{CB2D1908-3903-4A9A-B07F-9487468D5FBD}"/>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76" name="Abgerundetes Rechteck 1156">
              <a:extLst>
                <a:ext uri="{FF2B5EF4-FFF2-40B4-BE49-F238E27FC236}">
                  <a16:creationId xmlns:a16="http://schemas.microsoft.com/office/drawing/2014/main" id="{4ECF29B4-CD88-4321-AE00-724BD7277F23}"/>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677" name="Gruppieren 1676">
              <a:extLst>
                <a:ext uri="{FF2B5EF4-FFF2-40B4-BE49-F238E27FC236}">
                  <a16:creationId xmlns:a16="http://schemas.microsoft.com/office/drawing/2014/main" id="{A8F325E1-95D4-4F98-A8D1-FB64F4BA033C}"/>
                </a:ext>
              </a:extLst>
            </p:cNvPr>
            <p:cNvGrpSpPr/>
            <p:nvPr/>
          </p:nvGrpSpPr>
          <p:grpSpPr>
            <a:xfrm>
              <a:off x="-362694" y="1857588"/>
              <a:ext cx="91529" cy="198651"/>
              <a:chOff x="1249411" y="1900091"/>
              <a:chExt cx="91529" cy="198651"/>
            </a:xfrm>
            <a:grpFill/>
          </p:grpSpPr>
          <p:sp>
            <p:nvSpPr>
              <p:cNvPr id="1680" name="Abgerundetes Rechteck 1160">
                <a:extLst>
                  <a:ext uri="{FF2B5EF4-FFF2-40B4-BE49-F238E27FC236}">
                    <a16:creationId xmlns:a16="http://schemas.microsoft.com/office/drawing/2014/main" id="{7BFA9D25-2FB3-4616-9CCC-B6E2DD8706AF}"/>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81" name="Abgerundetes Rechteck 1161">
                <a:extLst>
                  <a:ext uri="{FF2B5EF4-FFF2-40B4-BE49-F238E27FC236}">
                    <a16:creationId xmlns:a16="http://schemas.microsoft.com/office/drawing/2014/main" id="{D012AA97-9DBB-4B31-B364-F6FD33F13FDF}"/>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678" name="Abgerundetes Rechteck 1158">
              <a:extLst>
                <a:ext uri="{FF2B5EF4-FFF2-40B4-BE49-F238E27FC236}">
                  <a16:creationId xmlns:a16="http://schemas.microsoft.com/office/drawing/2014/main" id="{120EA136-5ABD-4A8F-B8A0-340A18920B4C}"/>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79" name="Abgerundetes Rechteck 1159">
              <a:extLst>
                <a:ext uri="{FF2B5EF4-FFF2-40B4-BE49-F238E27FC236}">
                  <a16:creationId xmlns:a16="http://schemas.microsoft.com/office/drawing/2014/main" id="{A4715130-C1FA-4E8C-AAFC-E0C29D1FAD68}"/>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682" name="Gruppieren 1681">
            <a:extLst>
              <a:ext uri="{FF2B5EF4-FFF2-40B4-BE49-F238E27FC236}">
                <a16:creationId xmlns:a16="http://schemas.microsoft.com/office/drawing/2014/main" id="{4CF704DE-7952-4AD3-BD8F-3455B311AD76}"/>
              </a:ext>
            </a:extLst>
          </p:cNvPr>
          <p:cNvGrpSpPr/>
          <p:nvPr/>
        </p:nvGrpSpPr>
        <p:grpSpPr>
          <a:xfrm>
            <a:off x="5316054" y="2869175"/>
            <a:ext cx="173386" cy="451930"/>
            <a:chOff x="-425986" y="1487732"/>
            <a:chExt cx="218112" cy="568507"/>
          </a:xfrm>
          <a:solidFill>
            <a:schemeClr val="bg2"/>
          </a:solidFill>
        </p:grpSpPr>
        <p:sp>
          <p:nvSpPr>
            <p:cNvPr id="1683" name="Ellipse 1682">
              <a:extLst>
                <a:ext uri="{FF2B5EF4-FFF2-40B4-BE49-F238E27FC236}">
                  <a16:creationId xmlns:a16="http://schemas.microsoft.com/office/drawing/2014/main" id="{7FF866AA-61AB-4CD1-8AF0-E06CF3040EFF}"/>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84" name="Abgerundetes Rechteck 1142">
              <a:extLst>
                <a:ext uri="{FF2B5EF4-FFF2-40B4-BE49-F238E27FC236}">
                  <a16:creationId xmlns:a16="http://schemas.microsoft.com/office/drawing/2014/main" id="{BCD834B8-942E-460A-9A44-75A18E472346}"/>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685" name="Gruppieren 1684">
              <a:extLst>
                <a:ext uri="{FF2B5EF4-FFF2-40B4-BE49-F238E27FC236}">
                  <a16:creationId xmlns:a16="http://schemas.microsoft.com/office/drawing/2014/main" id="{59BAE962-AAE1-4836-A9D3-2F306952B930}"/>
                </a:ext>
              </a:extLst>
            </p:cNvPr>
            <p:cNvGrpSpPr/>
            <p:nvPr/>
          </p:nvGrpSpPr>
          <p:grpSpPr>
            <a:xfrm>
              <a:off x="-362694" y="1857588"/>
              <a:ext cx="91529" cy="198651"/>
              <a:chOff x="1249411" y="1900091"/>
              <a:chExt cx="91529" cy="198651"/>
            </a:xfrm>
            <a:grpFill/>
          </p:grpSpPr>
          <p:sp>
            <p:nvSpPr>
              <p:cNvPr id="1688" name="Abgerundetes Rechteck 1146">
                <a:extLst>
                  <a:ext uri="{FF2B5EF4-FFF2-40B4-BE49-F238E27FC236}">
                    <a16:creationId xmlns:a16="http://schemas.microsoft.com/office/drawing/2014/main" id="{F9460615-6D16-41FA-A4B0-ACB03F1453EC}"/>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89" name="Abgerundetes Rechteck 1147">
                <a:extLst>
                  <a:ext uri="{FF2B5EF4-FFF2-40B4-BE49-F238E27FC236}">
                    <a16:creationId xmlns:a16="http://schemas.microsoft.com/office/drawing/2014/main" id="{6FE50D3C-CC19-4920-B73E-2FA199C5582B}"/>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686" name="Abgerundetes Rechteck 1144">
              <a:extLst>
                <a:ext uri="{FF2B5EF4-FFF2-40B4-BE49-F238E27FC236}">
                  <a16:creationId xmlns:a16="http://schemas.microsoft.com/office/drawing/2014/main" id="{F8CD7875-2D90-4153-8D83-856D70F86E51}"/>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87" name="Abgerundetes Rechteck 1145">
              <a:extLst>
                <a:ext uri="{FF2B5EF4-FFF2-40B4-BE49-F238E27FC236}">
                  <a16:creationId xmlns:a16="http://schemas.microsoft.com/office/drawing/2014/main" id="{CD35CEFE-BDCA-4339-B508-06D6478B126F}"/>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690" name="Gruppieren 1689">
            <a:extLst>
              <a:ext uri="{FF2B5EF4-FFF2-40B4-BE49-F238E27FC236}">
                <a16:creationId xmlns:a16="http://schemas.microsoft.com/office/drawing/2014/main" id="{9BDE98B4-D0EB-482E-9F23-6ABCA5A4856E}"/>
              </a:ext>
            </a:extLst>
          </p:cNvPr>
          <p:cNvGrpSpPr/>
          <p:nvPr/>
        </p:nvGrpSpPr>
        <p:grpSpPr>
          <a:xfrm>
            <a:off x="3213293" y="2869175"/>
            <a:ext cx="173386" cy="451930"/>
            <a:chOff x="-425986" y="1487732"/>
            <a:chExt cx="218112" cy="568507"/>
          </a:xfrm>
          <a:solidFill>
            <a:schemeClr val="bg2"/>
          </a:solidFill>
        </p:grpSpPr>
        <p:sp>
          <p:nvSpPr>
            <p:cNvPr id="1691" name="Ellipse 1690">
              <a:extLst>
                <a:ext uri="{FF2B5EF4-FFF2-40B4-BE49-F238E27FC236}">
                  <a16:creationId xmlns:a16="http://schemas.microsoft.com/office/drawing/2014/main" id="{CA410BD1-6B92-4BD4-9542-707E08A9B997}"/>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92" name="Abgerundetes Rechteck 1135">
              <a:extLst>
                <a:ext uri="{FF2B5EF4-FFF2-40B4-BE49-F238E27FC236}">
                  <a16:creationId xmlns:a16="http://schemas.microsoft.com/office/drawing/2014/main" id="{4096F847-3F85-4074-892F-5A23FA8B4922}"/>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693" name="Gruppieren 1692">
              <a:extLst>
                <a:ext uri="{FF2B5EF4-FFF2-40B4-BE49-F238E27FC236}">
                  <a16:creationId xmlns:a16="http://schemas.microsoft.com/office/drawing/2014/main" id="{EACEDD0D-E7A2-4DE3-A542-7AC33F112323}"/>
                </a:ext>
              </a:extLst>
            </p:cNvPr>
            <p:cNvGrpSpPr/>
            <p:nvPr/>
          </p:nvGrpSpPr>
          <p:grpSpPr>
            <a:xfrm>
              <a:off x="-362694" y="1857588"/>
              <a:ext cx="91529" cy="198651"/>
              <a:chOff x="1249411" y="1900091"/>
              <a:chExt cx="91529" cy="198651"/>
            </a:xfrm>
            <a:grpFill/>
          </p:grpSpPr>
          <p:sp>
            <p:nvSpPr>
              <p:cNvPr id="1696" name="Abgerundetes Rechteck 1139">
                <a:extLst>
                  <a:ext uri="{FF2B5EF4-FFF2-40B4-BE49-F238E27FC236}">
                    <a16:creationId xmlns:a16="http://schemas.microsoft.com/office/drawing/2014/main" id="{75B29BE0-CA81-41D6-8EEA-0524113D48BB}"/>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97" name="Abgerundetes Rechteck 1140">
                <a:extLst>
                  <a:ext uri="{FF2B5EF4-FFF2-40B4-BE49-F238E27FC236}">
                    <a16:creationId xmlns:a16="http://schemas.microsoft.com/office/drawing/2014/main" id="{911D10B3-7C9C-41DF-9298-778551BA4994}"/>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694" name="Abgerundetes Rechteck 1137">
              <a:extLst>
                <a:ext uri="{FF2B5EF4-FFF2-40B4-BE49-F238E27FC236}">
                  <a16:creationId xmlns:a16="http://schemas.microsoft.com/office/drawing/2014/main" id="{93DEF2F6-4A58-426C-AB43-1F5D1A6F2ED5}"/>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95" name="Abgerundetes Rechteck 1138">
              <a:extLst>
                <a:ext uri="{FF2B5EF4-FFF2-40B4-BE49-F238E27FC236}">
                  <a16:creationId xmlns:a16="http://schemas.microsoft.com/office/drawing/2014/main" id="{621C46DF-5678-4C78-A7D0-EF46809693CD}"/>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698" name="Gruppieren 1697">
            <a:extLst>
              <a:ext uri="{FF2B5EF4-FFF2-40B4-BE49-F238E27FC236}">
                <a16:creationId xmlns:a16="http://schemas.microsoft.com/office/drawing/2014/main" id="{63C3B14E-E285-4FBA-8083-51E6E500C2E7}"/>
              </a:ext>
            </a:extLst>
          </p:cNvPr>
          <p:cNvGrpSpPr/>
          <p:nvPr/>
        </p:nvGrpSpPr>
        <p:grpSpPr>
          <a:xfrm>
            <a:off x="589416" y="2869175"/>
            <a:ext cx="173386" cy="451930"/>
            <a:chOff x="-425986" y="1487732"/>
            <a:chExt cx="218112" cy="568507"/>
          </a:xfrm>
          <a:solidFill>
            <a:schemeClr val="bg2"/>
          </a:solidFill>
        </p:grpSpPr>
        <p:sp>
          <p:nvSpPr>
            <p:cNvPr id="1699" name="Ellipse 1698">
              <a:extLst>
                <a:ext uri="{FF2B5EF4-FFF2-40B4-BE49-F238E27FC236}">
                  <a16:creationId xmlns:a16="http://schemas.microsoft.com/office/drawing/2014/main" id="{B6B446E2-1A6F-4C59-ACFF-5DFFE00EDD8C}"/>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00" name="Abgerundetes Rechteck 1128">
              <a:extLst>
                <a:ext uri="{FF2B5EF4-FFF2-40B4-BE49-F238E27FC236}">
                  <a16:creationId xmlns:a16="http://schemas.microsoft.com/office/drawing/2014/main" id="{E6DE4B11-AC97-42A6-B436-CE7AE321AE72}"/>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701" name="Gruppieren 1700">
              <a:extLst>
                <a:ext uri="{FF2B5EF4-FFF2-40B4-BE49-F238E27FC236}">
                  <a16:creationId xmlns:a16="http://schemas.microsoft.com/office/drawing/2014/main" id="{773ED864-738E-41BA-8BB5-74BFA359537D}"/>
                </a:ext>
              </a:extLst>
            </p:cNvPr>
            <p:cNvGrpSpPr/>
            <p:nvPr/>
          </p:nvGrpSpPr>
          <p:grpSpPr>
            <a:xfrm>
              <a:off x="-362694" y="1857588"/>
              <a:ext cx="91529" cy="198651"/>
              <a:chOff x="1249411" y="1900091"/>
              <a:chExt cx="91529" cy="198651"/>
            </a:xfrm>
            <a:grpFill/>
          </p:grpSpPr>
          <p:sp>
            <p:nvSpPr>
              <p:cNvPr id="1704" name="Abgerundetes Rechteck 1132">
                <a:extLst>
                  <a:ext uri="{FF2B5EF4-FFF2-40B4-BE49-F238E27FC236}">
                    <a16:creationId xmlns:a16="http://schemas.microsoft.com/office/drawing/2014/main" id="{7616C60B-03E3-4BF0-AA02-7942560DDAAA}"/>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05" name="Abgerundetes Rechteck 1133">
                <a:extLst>
                  <a:ext uri="{FF2B5EF4-FFF2-40B4-BE49-F238E27FC236}">
                    <a16:creationId xmlns:a16="http://schemas.microsoft.com/office/drawing/2014/main" id="{4CDCBFF0-FF74-4D58-872A-D26D91822720}"/>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702" name="Abgerundetes Rechteck 1130">
              <a:extLst>
                <a:ext uri="{FF2B5EF4-FFF2-40B4-BE49-F238E27FC236}">
                  <a16:creationId xmlns:a16="http://schemas.microsoft.com/office/drawing/2014/main" id="{7DF0B0C0-B060-4B48-A51C-7881D841A195}"/>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03" name="Abgerundetes Rechteck 1131">
              <a:extLst>
                <a:ext uri="{FF2B5EF4-FFF2-40B4-BE49-F238E27FC236}">
                  <a16:creationId xmlns:a16="http://schemas.microsoft.com/office/drawing/2014/main" id="{C1138A6C-0188-439A-BCA6-E08831F6888B}"/>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706" name="Gruppieren 1705">
            <a:extLst>
              <a:ext uri="{FF2B5EF4-FFF2-40B4-BE49-F238E27FC236}">
                <a16:creationId xmlns:a16="http://schemas.microsoft.com/office/drawing/2014/main" id="{2913D19C-5FB5-4CF6-BA4A-DFEFBA69C545}"/>
              </a:ext>
            </a:extLst>
          </p:cNvPr>
          <p:cNvGrpSpPr/>
          <p:nvPr/>
        </p:nvGrpSpPr>
        <p:grpSpPr>
          <a:xfrm>
            <a:off x="1377191" y="2869175"/>
            <a:ext cx="173386" cy="451930"/>
            <a:chOff x="-425986" y="1487732"/>
            <a:chExt cx="218112" cy="568507"/>
          </a:xfrm>
          <a:solidFill>
            <a:schemeClr val="bg1"/>
          </a:solidFill>
        </p:grpSpPr>
        <p:sp>
          <p:nvSpPr>
            <p:cNvPr id="1707" name="Ellipse 1706">
              <a:extLst>
                <a:ext uri="{FF2B5EF4-FFF2-40B4-BE49-F238E27FC236}">
                  <a16:creationId xmlns:a16="http://schemas.microsoft.com/office/drawing/2014/main" id="{019AC18A-17D0-49E4-B7C6-8989613EAD10}"/>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08" name="Abgerundetes Rechteck 1114">
              <a:extLst>
                <a:ext uri="{FF2B5EF4-FFF2-40B4-BE49-F238E27FC236}">
                  <a16:creationId xmlns:a16="http://schemas.microsoft.com/office/drawing/2014/main" id="{B528A39C-028E-400A-9C2F-0410C9637FB7}"/>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709" name="Gruppieren 1708">
              <a:extLst>
                <a:ext uri="{FF2B5EF4-FFF2-40B4-BE49-F238E27FC236}">
                  <a16:creationId xmlns:a16="http://schemas.microsoft.com/office/drawing/2014/main" id="{297DFABB-885C-45FF-9E3D-54EA0B20208C}"/>
                </a:ext>
              </a:extLst>
            </p:cNvPr>
            <p:cNvGrpSpPr/>
            <p:nvPr/>
          </p:nvGrpSpPr>
          <p:grpSpPr>
            <a:xfrm>
              <a:off x="-362694" y="1857588"/>
              <a:ext cx="91529" cy="198651"/>
              <a:chOff x="1249411" y="1900091"/>
              <a:chExt cx="91529" cy="198651"/>
            </a:xfrm>
            <a:grpFill/>
          </p:grpSpPr>
          <p:sp>
            <p:nvSpPr>
              <p:cNvPr id="1712" name="Abgerundetes Rechteck 1118">
                <a:extLst>
                  <a:ext uri="{FF2B5EF4-FFF2-40B4-BE49-F238E27FC236}">
                    <a16:creationId xmlns:a16="http://schemas.microsoft.com/office/drawing/2014/main" id="{F8315472-77B5-4942-9B59-25BE24A31B5B}"/>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13" name="Abgerundetes Rechteck 1119">
                <a:extLst>
                  <a:ext uri="{FF2B5EF4-FFF2-40B4-BE49-F238E27FC236}">
                    <a16:creationId xmlns:a16="http://schemas.microsoft.com/office/drawing/2014/main" id="{D81E55EB-D7D5-48ED-9900-B559DEC98827}"/>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710" name="Abgerundetes Rechteck 1116">
              <a:extLst>
                <a:ext uri="{FF2B5EF4-FFF2-40B4-BE49-F238E27FC236}">
                  <a16:creationId xmlns:a16="http://schemas.microsoft.com/office/drawing/2014/main" id="{18A10A81-58AC-40F4-8D7F-A2F249EC6E9E}"/>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11" name="Abgerundetes Rechteck 1117">
              <a:extLst>
                <a:ext uri="{FF2B5EF4-FFF2-40B4-BE49-F238E27FC236}">
                  <a16:creationId xmlns:a16="http://schemas.microsoft.com/office/drawing/2014/main" id="{D10ADD11-B3AE-408C-B826-EA3D351FCEE0}"/>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714" name="Gruppieren 1713">
            <a:extLst>
              <a:ext uri="{FF2B5EF4-FFF2-40B4-BE49-F238E27FC236}">
                <a16:creationId xmlns:a16="http://schemas.microsoft.com/office/drawing/2014/main" id="{3073DA99-68E1-4BC9-AA77-628618CC993A}"/>
              </a:ext>
            </a:extLst>
          </p:cNvPr>
          <p:cNvGrpSpPr/>
          <p:nvPr/>
        </p:nvGrpSpPr>
        <p:grpSpPr>
          <a:xfrm>
            <a:off x="1902373" y="2869175"/>
            <a:ext cx="173386" cy="451930"/>
            <a:chOff x="-425986" y="1487732"/>
            <a:chExt cx="218112" cy="568507"/>
          </a:xfrm>
          <a:solidFill>
            <a:schemeClr val="bg1"/>
          </a:solidFill>
        </p:grpSpPr>
        <p:sp>
          <p:nvSpPr>
            <p:cNvPr id="1715" name="Ellipse 1714">
              <a:extLst>
                <a:ext uri="{FF2B5EF4-FFF2-40B4-BE49-F238E27FC236}">
                  <a16:creationId xmlns:a16="http://schemas.microsoft.com/office/drawing/2014/main" id="{1A96BD22-CE86-47E0-A1D8-EAF8BA32D4E9}"/>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16" name="Abgerundetes Rechteck 1100">
              <a:extLst>
                <a:ext uri="{FF2B5EF4-FFF2-40B4-BE49-F238E27FC236}">
                  <a16:creationId xmlns:a16="http://schemas.microsoft.com/office/drawing/2014/main" id="{B7354F93-933B-4B71-98B7-E324907349FE}"/>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717" name="Gruppieren 1716">
              <a:extLst>
                <a:ext uri="{FF2B5EF4-FFF2-40B4-BE49-F238E27FC236}">
                  <a16:creationId xmlns:a16="http://schemas.microsoft.com/office/drawing/2014/main" id="{7CF5868B-2279-4B73-842E-8022E8E5D0D9}"/>
                </a:ext>
              </a:extLst>
            </p:cNvPr>
            <p:cNvGrpSpPr/>
            <p:nvPr/>
          </p:nvGrpSpPr>
          <p:grpSpPr>
            <a:xfrm>
              <a:off x="-362694" y="1857588"/>
              <a:ext cx="91529" cy="198651"/>
              <a:chOff x="1249411" y="1900091"/>
              <a:chExt cx="91529" cy="198651"/>
            </a:xfrm>
            <a:grpFill/>
          </p:grpSpPr>
          <p:sp>
            <p:nvSpPr>
              <p:cNvPr id="1720" name="Abgerundetes Rechteck 1104">
                <a:extLst>
                  <a:ext uri="{FF2B5EF4-FFF2-40B4-BE49-F238E27FC236}">
                    <a16:creationId xmlns:a16="http://schemas.microsoft.com/office/drawing/2014/main" id="{C53856AF-B871-4708-925D-75ED405B32E4}"/>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21" name="Abgerundetes Rechteck 1105">
                <a:extLst>
                  <a:ext uri="{FF2B5EF4-FFF2-40B4-BE49-F238E27FC236}">
                    <a16:creationId xmlns:a16="http://schemas.microsoft.com/office/drawing/2014/main" id="{41CBD195-F399-4692-9AFE-DBC4725B117F}"/>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718" name="Abgerundetes Rechteck 1102">
              <a:extLst>
                <a:ext uri="{FF2B5EF4-FFF2-40B4-BE49-F238E27FC236}">
                  <a16:creationId xmlns:a16="http://schemas.microsoft.com/office/drawing/2014/main" id="{4ECF8FE8-DB70-4F81-8019-8A0A644E0AA9}"/>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19" name="Abgerundetes Rechteck 1103">
              <a:extLst>
                <a:ext uri="{FF2B5EF4-FFF2-40B4-BE49-F238E27FC236}">
                  <a16:creationId xmlns:a16="http://schemas.microsoft.com/office/drawing/2014/main" id="{45A0FAD1-A4E4-46F5-BBC3-3247A0F1D8E2}"/>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722" name="Gruppieren 1721">
            <a:extLst>
              <a:ext uri="{FF2B5EF4-FFF2-40B4-BE49-F238E27FC236}">
                <a16:creationId xmlns:a16="http://schemas.microsoft.com/office/drawing/2014/main" id="{78C210AE-8C0B-4E72-97AA-E819446552AB}"/>
              </a:ext>
            </a:extLst>
          </p:cNvPr>
          <p:cNvGrpSpPr/>
          <p:nvPr/>
        </p:nvGrpSpPr>
        <p:grpSpPr>
          <a:xfrm>
            <a:off x="2950702" y="2869175"/>
            <a:ext cx="173386" cy="451930"/>
            <a:chOff x="-425986" y="1487732"/>
            <a:chExt cx="218112" cy="568507"/>
          </a:xfrm>
          <a:solidFill>
            <a:schemeClr val="bg1"/>
          </a:solidFill>
        </p:grpSpPr>
        <p:sp>
          <p:nvSpPr>
            <p:cNvPr id="1723" name="Ellipse 1722">
              <a:extLst>
                <a:ext uri="{FF2B5EF4-FFF2-40B4-BE49-F238E27FC236}">
                  <a16:creationId xmlns:a16="http://schemas.microsoft.com/office/drawing/2014/main" id="{B3737175-E97B-4298-A648-6E9E220035C8}"/>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24" name="Abgerundetes Rechteck 1079">
              <a:extLst>
                <a:ext uri="{FF2B5EF4-FFF2-40B4-BE49-F238E27FC236}">
                  <a16:creationId xmlns:a16="http://schemas.microsoft.com/office/drawing/2014/main" id="{B8A90714-DD4F-42F6-8D76-6A3545AE49C8}"/>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725" name="Gruppieren 1724">
              <a:extLst>
                <a:ext uri="{FF2B5EF4-FFF2-40B4-BE49-F238E27FC236}">
                  <a16:creationId xmlns:a16="http://schemas.microsoft.com/office/drawing/2014/main" id="{ACD39718-7963-4CA4-BCE6-0AD7FF50CDF2}"/>
                </a:ext>
              </a:extLst>
            </p:cNvPr>
            <p:cNvGrpSpPr/>
            <p:nvPr/>
          </p:nvGrpSpPr>
          <p:grpSpPr>
            <a:xfrm>
              <a:off x="-362694" y="1857588"/>
              <a:ext cx="91529" cy="198651"/>
              <a:chOff x="1249411" y="1900091"/>
              <a:chExt cx="91529" cy="198651"/>
            </a:xfrm>
            <a:grpFill/>
          </p:grpSpPr>
          <p:sp>
            <p:nvSpPr>
              <p:cNvPr id="1728" name="Abgerundetes Rechteck 1083">
                <a:extLst>
                  <a:ext uri="{FF2B5EF4-FFF2-40B4-BE49-F238E27FC236}">
                    <a16:creationId xmlns:a16="http://schemas.microsoft.com/office/drawing/2014/main" id="{E89C41E7-3DF5-4BB8-96C6-9414C05A2797}"/>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29" name="Abgerundetes Rechteck 1084">
                <a:extLst>
                  <a:ext uri="{FF2B5EF4-FFF2-40B4-BE49-F238E27FC236}">
                    <a16:creationId xmlns:a16="http://schemas.microsoft.com/office/drawing/2014/main" id="{4259CFC2-EFDC-4032-877D-E2F9F67FFDF3}"/>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726" name="Abgerundetes Rechteck 1081">
              <a:extLst>
                <a:ext uri="{FF2B5EF4-FFF2-40B4-BE49-F238E27FC236}">
                  <a16:creationId xmlns:a16="http://schemas.microsoft.com/office/drawing/2014/main" id="{905CD983-896C-4013-9251-72469ED66A65}"/>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27" name="Abgerundetes Rechteck 1082">
              <a:extLst>
                <a:ext uri="{FF2B5EF4-FFF2-40B4-BE49-F238E27FC236}">
                  <a16:creationId xmlns:a16="http://schemas.microsoft.com/office/drawing/2014/main" id="{6A7599A4-5D65-4CC8-A02D-F362D27BC537}"/>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730" name="Gruppieren 1729">
            <a:extLst>
              <a:ext uri="{FF2B5EF4-FFF2-40B4-BE49-F238E27FC236}">
                <a16:creationId xmlns:a16="http://schemas.microsoft.com/office/drawing/2014/main" id="{B119F2A0-00D6-4731-B31F-977D1595165D}"/>
              </a:ext>
            </a:extLst>
          </p:cNvPr>
          <p:cNvGrpSpPr/>
          <p:nvPr/>
        </p:nvGrpSpPr>
        <p:grpSpPr>
          <a:xfrm>
            <a:off x="3477919" y="2869175"/>
            <a:ext cx="173386" cy="451930"/>
            <a:chOff x="-425986" y="1487732"/>
            <a:chExt cx="218112" cy="568507"/>
          </a:xfrm>
          <a:solidFill>
            <a:schemeClr val="bg1"/>
          </a:solidFill>
        </p:grpSpPr>
        <p:sp>
          <p:nvSpPr>
            <p:cNvPr id="1731" name="Ellipse 1730">
              <a:extLst>
                <a:ext uri="{FF2B5EF4-FFF2-40B4-BE49-F238E27FC236}">
                  <a16:creationId xmlns:a16="http://schemas.microsoft.com/office/drawing/2014/main" id="{EB940C18-0D1D-4EBD-8D48-A80E1D80A9AC}"/>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32" name="Abgerundetes Rechteck 1072">
              <a:extLst>
                <a:ext uri="{FF2B5EF4-FFF2-40B4-BE49-F238E27FC236}">
                  <a16:creationId xmlns:a16="http://schemas.microsoft.com/office/drawing/2014/main" id="{9A117ADD-CA01-4173-8957-56C1C22864AC}"/>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733" name="Gruppieren 1732">
              <a:extLst>
                <a:ext uri="{FF2B5EF4-FFF2-40B4-BE49-F238E27FC236}">
                  <a16:creationId xmlns:a16="http://schemas.microsoft.com/office/drawing/2014/main" id="{5342F803-ABFE-4E4A-B1BB-CFC74CE1140F}"/>
                </a:ext>
              </a:extLst>
            </p:cNvPr>
            <p:cNvGrpSpPr/>
            <p:nvPr/>
          </p:nvGrpSpPr>
          <p:grpSpPr>
            <a:xfrm>
              <a:off x="-362694" y="1857588"/>
              <a:ext cx="91529" cy="198651"/>
              <a:chOff x="1249411" y="1900091"/>
              <a:chExt cx="91529" cy="198651"/>
            </a:xfrm>
            <a:grpFill/>
          </p:grpSpPr>
          <p:sp>
            <p:nvSpPr>
              <p:cNvPr id="1736" name="Abgerundetes Rechteck 1076">
                <a:extLst>
                  <a:ext uri="{FF2B5EF4-FFF2-40B4-BE49-F238E27FC236}">
                    <a16:creationId xmlns:a16="http://schemas.microsoft.com/office/drawing/2014/main" id="{19E67819-0F50-4463-B5D3-5B763522F6D8}"/>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37" name="Abgerundetes Rechteck 1077">
                <a:extLst>
                  <a:ext uri="{FF2B5EF4-FFF2-40B4-BE49-F238E27FC236}">
                    <a16:creationId xmlns:a16="http://schemas.microsoft.com/office/drawing/2014/main" id="{633F72B9-C072-4285-A56C-B23F1A5484BA}"/>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734" name="Abgerundetes Rechteck 1074">
              <a:extLst>
                <a:ext uri="{FF2B5EF4-FFF2-40B4-BE49-F238E27FC236}">
                  <a16:creationId xmlns:a16="http://schemas.microsoft.com/office/drawing/2014/main" id="{9BE24A42-BA9A-4871-A89E-9D966B568E9D}"/>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35" name="Abgerundetes Rechteck 1075">
              <a:extLst>
                <a:ext uri="{FF2B5EF4-FFF2-40B4-BE49-F238E27FC236}">
                  <a16:creationId xmlns:a16="http://schemas.microsoft.com/office/drawing/2014/main" id="{D2BF80CB-CB73-4862-BD26-D5338A27E7A6}"/>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738" name="Gruppieren 1737">
            <a:extLst>
              <a:ext uri="{FF2B5EF4-FFF2-40B4-BE49-F238E27FC236}">
                <a16:creationId xmlns:a16="http://schemas.microsoft.com/office/drawing/2014/main" id="{5E387F21-20D8-4CB1-B1D7-E3B485614949}"/>
              </a:ext>
            </a:extLst>
          </p:cNvPr>
          <p:cNvGrpSpPr/>
          <p:nvPr/>
        </p:nvGrpSpPr>
        <p:grpSpPr>
          <a:xfrm>
            <a:off x="589416" y="1134246"/>
            <a:ext cx="173386" cy="451930"/>
            <a:chOff x="-425986" y="1487732"/>
            <a:chExt cx="218112" cy="568507"/>
          </a:xfrm>
          <a:solidFill>
            <a:schemeClr val="bg2"/>
          </a:solidFill>
        </p:grpSpPr>
        <p:sp>
          <p:nvSpPr>
            <p:cNvPr id="1739" name="Ellipse 1738">
              <a:extLst>
                <a:ext uri="{FF2B5EF4-FFF2-40B4-BE49-F238E27FC236}">
                  <a16:creationId xmlns:a16="http://schemas.microsoft.com/office/drawing/2014/main" id="{C979F615-90CA-4771-824E-A59266A9D068}"/>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40" name="Abgerundetes Rechteck 473">
              <a:extLst>
                <a:ext uri="{FF2B5EF4-FFF2-40B4-BE49-F238E27FC236}">
                  <a16:creationId xmlns:a16="http://schemas.microsoft.com/office/drawing/2014/main" id="{83759AF0-3EE1-4DA9-B118-D613884EC424}"/>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741" name="Gruppieren 1740">
              <a:extLst>
                <a:ext uri="{FF2B5EF4-FFF2-40B4-BE49-F238E27FC236}">
                  <a16:creationId xmlns:a16="http://schemas.microsoft.com/office/drawing/2014/main" id="{72B09CD1-D119-44EF-A40F-471E5D65E22C}"/>
                </a:ext>
              </a:extLst>
            </p:cNvPr>
            <p:cNvGrpSpPr/>
            <p:nvPr/>
          </p:nvGrpSpPr>
          <p:grpSpPr>
            <a:xfrm>
              <a:off x="-362694" y="1857588"/>
              <a:ext cx="91529" cy="198651"/>
              <a:chOff x="1249411" y="1900091"/>
              <a:chExt cx="91529" cy="198651"/>
            </a:xfrm>
            <a:grpFill/>
          </p:grpSpPr>
          <p:sp>
            <p:nvSpPr>
              <p:cNvPr id="1744" name="Abgerundetes Rechteck 484">
                <a:extLst>
                  <a:ext uri="{FF2B5EF4-FFF2-40B4-BE49-F238E27FC236}">
                    <a16:creationId xmlns:a16="http://schemas.microsoft.com/office/drawing/2014/main" id="{53272F67-6DDA-428B-B1F5-5A7D29027310}"/>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45" name="Abgerundetes Rechteck 485">
                <a:extLst>
                  <a:ext uri="{FF2B5EF4-FFF2-40B4-BE49-F238E27FC236}">
                    <a16:creationId xmlns:a16="http://schemas.microsoft.com/office/drawing/2014/main" id="{629C1ACA-70AB-4035-9EB1-B70236E1C86F}"/>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742" name="Abgerundetes Rechteck 482">
              <a:extLst>
                <a:ext uri="{FF2B5EF4-FFF2-40B4-BE49-F238E27FC236}">
                  <a16:creationId xmlns:a16="http://schemas.microsoft.com/office/drawing/2014/main" id="{42AFCDCE-14C1-46E5-B987-A79C1C544C58}"/>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43" name="Abgerundetes Rechteck 483">
              <a:extLst>
                <a:ext uri="{FF2B5EF4-FFF2-40B4-BE49-F238E27FC236}">
                  <a16:creationId xmlns:a16="http://schemas.microsoft.com/office/drawing/2014/main" id="{A3789683-5F2C-4977-B718-1030242B17DC}"/>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746" name="Gruppieren 1745">
            <a:extLst>
              <a:ext uri="{FF2B5EF4-FFF2-40B4-BE49-F238E27FC236}">
                <a16:creationId xmlns:a16="http://schemas.microsoft.com/office/drawing/2014/main" id="{FC68DF4C-B94E-4A0A-80C7-9D7E83AA0F57}"/>
              </a:ext>
            </a:extLst>
          </p:cNvPr>
          <p:cNvGrpSpPr/>
          <p:nvPr/>
        </p:nvGrpSpPr>
        <p:grpSpPr>
          <a:xfrm>
            <a:off x="1114600" y="1134246"/>
            <a:ext cx="173383" cy="451932"/>
            <a:chOff x="-425986" y="1487727"/>
            <a:chExt cx="218110" cy="568508"/>
          </a:xfrm>
          <a:solidFill>
            <a:schemeClr val="bg2"/>
          </a:solidFill>
        </p:grpSpPr>
        <p:sp>
          <p:nvSpPr>
            <p:cNvPr id="1747" name="Ellipse 1746">
              <a:extLst>
                <a:ext uri="{FF2B5EF4-FFF2-40B4-BE49-F238E27FC236}">
                  <a16:creationId xmlns:a16="http://schemas.microsoft.com/office/drawing/2014/main" id="{2EFA5390-4662-453B-9A47-BEAF1F6F6F02}"/>
                </a:ext>
              </a:extLst>
            </p:cNvPr>
            <p:cNvSpPr/>
            <p:nvPr/>
          </p:nvSpPr>
          <p:spPr bwMode="auto">
            <a:xfrm flipH="1">
              <a:off x="-371790" y="1487727"/>
              <a:ext cx="108001"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48" name="Abgerundetes Rechteck 575">
              <a:extLst>
                <a:ext uri="{FF2B5EF4-FFF2-40B4-BE49-F238E27FC236}">
                  <a16:creationId xmlns:a16="http://schemas.microsoft.com/office/drawing/2014/main" id="{7ED7C190-2E82-4A02-AE49-C18B627AA0E4}"/>
                </a:ext>
              </a:extLst>
            </p:cNvPr>
            <p:cNvSpPr/>
            <p:nvPr/>
          </p:nvSpPr>
          <p:spPr bwMode="auto">
            <a:xfrm flipH="1">
              <a:off x="-368949" y="1598867"/>
              <a:ext cx="104036" cy="25867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749" name="Gruppieren 1748">
              <a:extLst>
                <a:ext uri="{FF2B5EF4-FFF2-40B4-BE49-F238E27FC236}">
                  <a16:creationId xmlns:a16="http://schemas.microsoft.com/office/drawing/2014/main" id="{1E0DC21F-0DF9-49C8-B106-2B7E8A13900F}"/>
                </a:ext>
              </a:extLst>
            </p:cNvPr>
            <p:cNvGrpSpPr/>
            <p:nvPr/>
          </p:nvGrpSpPr>
          <p:grpSpPr>
            <a:xfrm>
              <a:off x="-362696" y="1857584"/>
              <a:ext cx="91530" cy="198651"/>
              <a:chOff x="1249411" y="1900091"/>
              <a:chExt cx="91529" cy="198651"/>
            </a:xfrm>
            <a:grpFill/>
          </p:grpSpPr>
          <p:sp>
            <p:nvSpPr>
              <p:cNvPr id="1752" name="Abgerundetes Rechteck 579">
                <a:extLst>
                  <a:ext uri="{FF2B5EF4-FFF2-40B4-BE49-F238E27FC236}">
                    <a16:creationId xmlns:a16="http://schemas.microsoft.com/office/drawing/2014/main" id="{955A2EE3-A847-4A35-A87D-819E45413DC2}"/>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53" name="Abgerundetes Rechteck 580">
                <a:extLst>
                  <a:ext uri="{FF2B5EF4-FFF2-40B4-BE49-F238E27FC236}">
                    <a16:creationId xmlns:a16="http://schemas.microsoft.com/office/drawing/2014/main" id="{0AE0CA6E-B67D-4CD3-A38E-BA714C791535}"/>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750" name="Abgerundetes Rechteck 577">
              <a:extLst>
                <a:ext uri="{FF2B5EF4-FFF2-40B4-BE49-F238E27FC236}">
                  <a16:creationId xmlns:a16="http://schemas.microsoft.com/office/drawing/2014/main" id="{14C9EF26-759F-4977-B818-E635C316CCC2}"/>
                </a:ext>
              </a:extLst>
            </p:cNvPr>
            <p:cNvSpPr/>
            <p:nvPr/>
          </p:nvSpPr>
          <p:spPr bwMode="auto">
            <a:xfrm rot="20700000">
              <a:off x="-244459" y="1615339"/>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51" name="Abgerundetes Rechteck 578">
              <a:extLst>
                <a:ext uri="{FF2B5EF4-FFF2-40B4-BE49-F238E27FC236}">
                  <a16:creationId xmlns:a16="http://schemas.microsoft.com/office/drawing/2014/main" id="{1D1F0DA2-AFF5-4FC2-86AA-DECFB2081655}"/>
                </a:ext>
              </a:extLst>
            </p:cNvPr>
            <p:cNvSpPr/>
            <p:nvPr/>
          </p:nvSpPr>
          <p:spPr bwMode="auto">
            <a:xfrm rot="900000" flipH="1">
              <a:off x="-425986" y="1615340"/>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754" name="Gruppieren 1753">
            <a:extLst>
              <a:ext uri="{FF2B5EF4-FFF2-40B4-BE49-F238E27FC236}">
                <a16:creationId xmlns:a16="http://schemas.microsoft.com/office/drawing/2014/main" id="{AA1ED17D-0BB2-4168-9509-A32068A879E1}"/>
              </a:ext>
            </a:extLst>
          </p:cNvPr>
          <p:cNvGrpSpPr/>
          <p:nvPr/>
        </p:nvGrpSpPr>
        <p:grpSpPr>
          <a:xfrm>
            <a:off x="4528283" y="1134246"/>
            <a:ext cx="173383" cy="451932"/>
            <a:chOff x="-425986" y="1487727"/>
            <a:chExt cx="218110" cy="568508"/>
          </a:xfrm>
          <a:noFill/>
        </p:grpSpPr>
        <p:sp>
          <p:nvSpPr>
            <p:cNvPr id="1755" name="Ellipse 1754">
              <a:extLst>
                <a:ext uri="{FF2B5EF4-FFF2-40B4-BE49-F238E27FC236}">
                  <a16:creationId xmlns:a16="http://schemas.microsoft.com/office/drawing/2014/main" id="{B7D4C68A-E8E2-404F-BC61-39CE6BB313C0}"/>
                </a:ext>
              </a:extLst>
            </p:cNvPr>
            <p:cNvSpPr/>
            <p:nvPr/>
          </p:nvSpPr>
          <p:spPr bwMode="auto">
            <a:xfrm flipH="1">
              <a:off x="-371790" y="1487727"/>
              <a:ext cx="108001"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56" name="Abgerundetes Rechteck 554">
              <a:extLst>
                <a:ext uri="{FF2B5EF4-FFF2-40B4-BE49-F238E27FC236}">
                  <a16:creationId xmlns:a16="http://schemas.microsoft.com/office/drawing/2014/main" id="{8CE5EE2E-0023-41B2-9B41-9B98D9686D29}"/>
                </a:ext>
              </a:extLst>
            </p:cNvPr>
            <p:cNvSpPr/>
            <p:nvPr/>
          </p:nvSpPr>
          <p:spPr bwMode="auto">
            <a:xfrm flipH="1">
              <a:off x="-368949" y="1598867"/>
              <a:ext cx="104036" cy="25867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757" name="Gruppieren 1756">
              <a:extLst>
                <a:ext uri="{FF2B5EF4-FFF2-40B4-BE49-F238E27FC236}">
                  <a16:creationId xmlns:a16="http://schemas.microsoft.com/office/drawing/2014/main" id="{732A7F04-F2B8-4FFE-8FC8-5A7280582829}"/>
                </a:ext>
              </a:extLst>
            </p:cNvPr>
            <p:cNvGrpSpPr/>
            <p:nvPr/>
          </p:nvGrpSpPr>
          <p:grpSpPr>
            <a:xfrm>
              <a:off x="-362696" y="1857584"/>
              <a:ext cx="91530" cy="198651"/>
              <a:chOff x="1249411" y="1900091"/>
              <a:chExt cx="91529" cy="198651"/>
            </a:xfrm>
            <a:grpFill/>
          </p:grpSpPr>
          <p:sp>
            <p:nvSpPr>
              <p:cNvPr id="1760" name="Abgerundetes Rechteck 558">
                <a:extLst>
                  <a:ext uri="{FF2B5EF4-FFF2-40B4-BE49-F238E27FC236}">
                    <a16:creationId xmlns:a16="http://schemas.microsoft.com/office/drawing/2014/main" id="{CFCC0481-019D-4F3F-968F-C6E2A0020E76}"/>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61" name="Abgerundetes Rechteck 559">
                <a:extLst>
                  <a:ext uri="{FF2B5EF4-FFF2-40B4-BE49-F238E27FC236}">
                    <a16:creationId xmlns:a16="http://schemas.microsoft.com/office/drawing/2014/main" id="{ECDE93F0-9E59-468C-B0C6-EBA9FE0A42BC}"/>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758" name="Abgerundetes Rechteck 556">
              <a:extLst>
                <a:ext uri="{FF2B5EF4-FFF2-40B4-BE49-F238E27FC236}">
                  <a16:creationId xmlns:a16="http://schemas.microsoft.com/office/drawing/2014/main" id="{9FF51B9E-16D0-4653-88A9-18D82C1D2EB3}"/>
                </a:ext>
              </a:extLst>
            </p:cNvPr>
            <p:cNvSpPr/>
            <p:nvPr/>
          </p:nvSpPr>
          <p:spPr bwMode="auto">
            <a:xfrm rot="20700000">
              <a:off x="-244459" y="1615339"/>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59" name="Abgerundetes Rechteck 557">
              <a:extLst>
                <a:ext uri="{FF2B5EF4-FFF2-40B4-BE49-F238E27FC236}">
                  <a16:creationId xmlns:a16="http://schemas.microsoft.com/office/drawing/2014/main" id="{2212DE8A-BA5B-4A4F-AF15-6CEE24897F18}"/>
                </a:ext>
              </a:extLst>
            </p:cNvPr>
            <p:cNvSpPr/>
            <p:nvPr/>
          </p:nvSpPr>
          <p:spPr bwMode="auto">
            <a:xfrm rot="900000" flipH="1">
              <a:off x="-425986" y="1615340"/>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762" name="Gruppieren 1761">
            <a:extLst>
              <a:ext uri="{FF2B5EF4-FFF2-40B4-BE49-F238E27FC236}">
                <a16:creationId xmlns:a16="http://schemas.microsoft.com/office/drawing/2014/main" id="{0AF94612-C07A-442F-92A6-D4B94EAFC0A9}"/>
              </a:ext>
            </a:extLst>
          </p:cNvPr>
          <p:cNvGrpSpPr/>
          <p:nvPr/>
        </p:nvGrpSpPr>
        <p:grpSpPr>
          <a:xfrm>
            <a:off x="5316054" y="1134246"/>
            <a:ext cx="173383" cy="451932"/>
            <a:chOff x="-425986" y="1487727"/>
            <a:chExt cx="218110" cy="568508"/>
          </a:xfrm>
          <a:solidFill>
            <a:schemeClr val="bg2"/>
          </a:solidFill>
        </p:grpSpPr>
        <p:sp>
          <p:nvSpPr>
            <p:cNvPr id="1763" name="Ellipse 1762">
              <a:extLst>
                <a:ext uri="{FF2B5EF4-FFF2-40B4-BE49-F238E27FC236}">
                  <a16:creationId xmlns:a16="http://schemas.microsoft.com/office/drawing/2014/main" id="{B7596D7C-2102-4661-868B-B774A443B546}"/>
                </a:ext>
              </a:extLst>
            </p:cNvPr>
            <p:cNvSpPr/>
            <p:nvPr/>
          </p:nvSpPr>
          <p:spPr bwMode="auto">
            <a:xfrm flipH="1">
              <a:off x="-371790" y="1487727"/>
              <a:ext cx="108001"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64" name="Abgerundetes Rechteck 532">
              <a:extLst>
                <a:ext uri="{FF2B5EF4-FFF2-40B4-BE49-F238E27FC236}">
                  <a16:creationId xmlns:a16="http://schemas.microsoft.com/office/drawing/2014/main" id="{11A9DC11-96CA-411F-9D69-1A246036A3D1}"/>
                </a:ext>
              </a:extLst>
            </p:cNvPr>
            <p:cNvSpPr/>
            <p:nvPr/>
          </p:nvSpPr>
          <p:spPr bwMode="auto">
            <a:xfrm flipH="1">
              <a:off x="-368949" y="1598867"/>
              <a:ext cx="104036" cy="25867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765" name="Gruppieren 1764">
              <a:extLst>
                <a:ext uri="{FF2B5EF4-FFF2-40B4-BE49-F238E27FC236}">
                  <a16:creationId xmlns:a16="http://schemas.microsoft.com/office/drawing/2014/main" id="{52DAE19A-4659-49C2-9CD4-F111D04134C3}"/>
                </a:ext>
              </a:extLst>
            </p:cNvPr>
            <p:cNvGrpSpPr/>
            <p:nvPr/>
          </p:nvGrpSpPr>
          <p:grpSpPr>
            <a:xfrm>
              <a:off x="-362696" y="1857584"/>
              <a:ext cx="91530" cy="198651"/>
              <a:chOff x="1249411" y="1900091"/>
              <a:chExt cx="91529" cy="198651"/>
            </a:xfrm>
            <a:grpFill/>
          </p:grpSpPr>
          <p:sp>
            <p:nvSpPr>
              <p:cNvPr id="1768" name="Abgerundetes Rechteck 537">
                <a:extLst>
                  <a:ext uri="{FF2B5EF4-FFF2-40B4-BE49-F238E27FC236}">
                    <a16:creationId xmlns:a16="http://schemas.microsoft.com/office/drawing/2014/main" id="{FA2BD863-81C3-48B4-AF43-8AC8C7959072}"/>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69" name="Abgerundetes Rechteck 538">
                <a:extLst>
                  <a:ext uri="{FF2B5EF4-FFF2-40B4-BE49-F238E27FC236}">
                    <a16:creationId xmlns:a16="http://schemas.microsoft.com/office/drawing/2014/main" id="{4D688A59-69C9-4FC0-9A50-8A2A7E6B2E91}"/>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766" name="Abgerundetes Rechteck 535">
              <a:extLst>
                <a:ext uri="{FF2B5EF4-FFF2-40B4-BE49-F238E27FC236}">
                  <a16:creationId xmlns:a16="http://schemas.microsoft.com/office/drawing/2014/main" id="{B7FC340A-342B-4C0A-BC64-E16DE0292BBA}"/>
                </a:ext>
              </a:extLst>
            </p:cNvPr>
            <p:cNvSpPr/>
            <p:nvPr/>
          </p:nvSpPr>
          <p:spPr bwMode="auto">
            <a:xfrm rot="20700000">
              <a:off x="-244459" y="1615339"/>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67" name="Abgerundetes Rechteck 536">
              <a:extLst>
                <a:ext uri="{FF2B5EF4-FFF2-40B4-BE49-F238E27FC236}">
                  <a16:creationId xmlns:a16="http://schemas.microsoft.com/office/drawing/2014/main" id="{477DCC08-CD08-4529-A47D-C19B3BF129D8}"/>
                </a:ext>
              </a:extLst>
            </p:cNvPr>
            <p:cNvSpPr/>
            <p:nvPr/>
          </p:nvSpPr>
          <p:spPr bwMode="auto">
            <a:xfrm rot="900000" flipH="1">
              <a:off x="-425986" y="1615340"/>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770" name="Gruppieren 1769">
            <a:extLst>
              <a:ext uri="{FF2B5EF4-FFF2-40B4-BE49-F238E27FC236}">
                <a16:creationId xmlns:a16="http://schemas.microsoft.com/office/drawing/2014/main" id="{28FB16D6-A142-4A76-B306-F271083BBDE9}"/>
              </a:ext>
            </a:extLst>
          </p:cNvPr>
          <p:cNvGrpSpPr/>
          <p:nvPr/>
        </p:nvGrpSpPr>
        <p:grpSpPr>
          <a:xfrm>
            <a:off x="3215328" y="1134246"/>
            <a:ext cx="173383" cy="451932"/>
            <a:chOff x="-425986" y="1487727"/>
            <a:chExt cx="218110" cy="568508"/>
          </a:xfrm>
          <a:solidFill>
            <a:schemeClr val="bg2"/>
          </a:solidFill>
        </p:grpSpPr>
        <p:sp>
          <p:nvSpPr>
            <p:cNvPr id="1771" name="Ellipse 1770">
              <a:extLst>
                <a:ext uri="{FF2B5EF4-FFF2-40B4-BE49-F238E27FC236}">
                  <a16:creationId xmlns:a16="http://schemas.microsoft.com/office/drawing/2014/main" id="{FEA052FD-F3FB-41FD-A056-E858599DBA6B}"/>
                </a:ext>
              </a:extLst>
            </p:cNvPr>
            <p:cNvSpPr/>
            <p:nvPr/>
          </p:nvSpPr>
          <p:spPr bwMode="auto">
            <a:xfrm flipH="1">
              <a:off x="-371790" y="1487727"/>
              <a:ext cx="108001"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72" name="Abgerundetes Rechteck 525">
              <a:extLst>
                <a:ext uri="{FF2B5EF4-FFF2-40B4-BE49-F238E27FC236}">
                  <a16:creationId xmlns:a16="http://schemas.microsoft.com/office/drawing/2014/main" id="{6911CC16-BF49-49CC-85CE-64151195F009}"/>
                </a:ext>
              </a:extLst>
            </p:cNvPr>
            <p:cNvSpPr/>
            <p:nvPr/>
          </p:nvSpPr>
          <p:spPr bwMode="auto">
            <a:xfrm flipH="1">
              <a:off x="-368949" y="1598867"/>
              <a:ext cx="104036" cy="25867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773" name="Gruppieren 1772">
              <a:extLst>
                <a:ext uri="{FF2B5EF4-FFF2-40B4-BE49-F238E27FC236}">
                  <a16:creationId xmlns:a16="http://schemas.microsoft.com/office/drawing/2014/main" id="{E179BB2B-3D77-4137-88BB-D259E978BBF4}"/>
                </a:ext>
              </a:extLst>
            </p:cNvPr>
            <p:cNvGrpSpPr/>
            <p:nvPr/>
          </p:nvGrpSpPr>
          <p:grpSpPr>
            <a:xfrm>
              <a:off x="-362696" y="1857584"/>
              <a:ext cx="91530" cy="198651"/>
              <a:chOff x="1249411" y="1900091"/>
              <a:chExt cx="91529" cy="198651"/>
            </a:xfrm>
            <a:grpFill/>
          </p:grpSpPr>
          <p:sp>
            <p:nvSpPr>
              <p:cNvPr id="1776" name="Abgerundetes Rechteck 529">
                <a:extLst>
                  <a:ext uri="{FF2B5EF4-FFF2-40B4-BE49-F238E27FC236}">
                    <a16:creationId xmlns:a16="http://schemas.microsoft.com/office/drawing/2014/main" id="{31BCCD32-4925-4F90-A54C-E23551AB0F5F}"/>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77" name="Abgerundetes Rechteck 530">
                <a:extLst>
                  <a:ext uri="{FF2B5EF4-FFF2-40B4-BE49-F238E27FC236}">
                    <a16:creationId xmlns:a16="http://schemas.microsoft.com/office/drawing/2014/main" id="{03109802-163A-4637-B7AA-20E59DC832FE}"/>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774" name="Abgerundetes Rechteck 527">
              <a:extLst>
                <a:ext uri="{FF2B5EF4-FFF2-40B4-BE49-F238E27FC236}">
                  <a16:creationId xmlns:a16="http://schemas.microsoft.com/office/drawing/2014/main" id="{6405F355-85AD-4545-A27F-42354FD43FE4}"/>
                </a:ext>
              </a:extLst>
            </p:cNvPr>
            <p:cNvSpPr/>
            <p:nvPr/>
          </p:nvSpPr>
          <p:spPr bwMode="auto">
            <a:xfrm rot="20700000">
              <a:off x="-244459" y="1615339"/>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75" name="Abgerundetes Rechteck 528">
              <a:extLst>
                <a:ext uri="{FF2B5EF4-FFF2-40B4-BE49-F238E27FC236}">
                  <a16:creationId xmlns:a16="http://schemas.microsoft.com/office/drawing/2014/main" id="{0F2F62AF-9FBD-4D6E-81FC-8226C0EDCC89}"/>
                </a:ext>
              </a:extLst>
            </p:cNvPr>
            <p:cNvSpPr/>
            <p:nvPr/>
          </p:nvSpPr>
          <p:spPr bwMode="auto">
            <a:xfrm rot="900000" flipH="1">
              <a:off x="-425986" y="1615340"/>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778" name="Gruppieren 1777">
            <a:extLst>
              <a:ext uri="{FF2B5EF4-FFF2-40B4-BE49-F238E27FC236}">
                <a16:creationId xmlns:a16="http://schemas.microsoft.com/office/drawing/2014/main" id="{1E52E642-FF0D-47C0-A071-8F9631B0EB46}"/>
              </a:ext>
            </a:extLst>
          </p:cNvPr>
          <p:cNvGrpSpPr/>
          <p:nvPr/>
        </p:nvGrpSpPr>
        <p:grpSpPr>
          <a:xfrm>
            <a:off x="1377191" y="1134246"/>
            <a:ext cx="173383" cy="451932"/>
            <a:chOff x="-425986" y="1487727"/>
            <a:chExt cx="218110" cy="568508"/>
          </a:xfrm>
          <a:solidFill>
            <a:schemeClr val="bg1"/>
          </a:solidFill>
        </p:grpSpPr>
        <p:sp>
          <p:nvSpPr>
            <p:cNvPr id="1779" name="Ellipse 1778">
              <a:extLst>
                <a:ext uri="{FF2B5EF4-FFF2-40B4-BE49-F238E27FC236}">
                  <a16:creationId xmlns:a16="http://schemas.microsoft.com/office/drawing/2014/main" id="{DEC94E37-1008-46D4-92C7-C5D82D42BD3B}"/>
                </a:ext>
              </a:extLst>
            </p:cNvPr>
            <p:cNvSpPr/>
            <p:nvPr/>
          </p:nvSpPr>
          <p:spPr bwMode="auto">
            <a:xfrm flipH="1">
              <a:off x="-371790" y="1487727"/>
              <a:ext cx="108001"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80" name="Abgerundetes Rechteck 503">
              <a:extLst>
                <a:ext uri="{FF2B5EF4-FFF2-40B4-BE49-F238E27FC236}">
                  <a16:creationId xmlns:a16="http://schemas.microsoft.com/office/drawing/2014/main" id="{DC36A1D6-11CF-45F5-85BF-7D869559A2C7}"/>
                </a:ext>
              </a:extLst>
            </p:cNvPr>
            <p:cNvSpPr/>
            <p:nvPr/>
          </p:nvSpPr>
          <p:spPr bwMode="auto">
            <a:xfrm flipH="1">
              <a:off x="-368949" y="1598867"/>
              <a:ext cx="104036" cy="25867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781" name="Gruppieren 1780">
              <a:extLst>
                <a:ext uri="{FF2B5EF4-FFF2-40B4-BE49-F238E27FC236}">
                  <a16:creationId xmlns:a16="http://schemas.microsoft.com/office/drawing/2014/main" id="{141C7EEE-F0FB-4098-9538-64A27A38B2BF}"/>
                </a:ext>
              </a:extLst>
            </p:cNvPr>
            <p:cNvGrpSpPr/>
            <p:nvPr/>
          </p:nvGrpSpPr>
          <p:grpSpPr>
            <a:xfrm>
              <a:off x="-362696" y="1857584"/>
              <a:ext cx="91530" cy="198651"/>
              <a:chOff x="1249411" y="1900091"/>
              <a:chExt cx="91529" cy="198651"/>
            </a:xfrm>
            <a:grpFill/>
          </p:grpSpPr>
          <p:sp>
            <p:nvSpPr>
              <p:cNvPr id="1784" name="Abgerundetes Rechteck 507">
                <a:extLst>
                  <a:ext uri="{FF2B5EF4-FFF2-40B4-BE49-F238E27FC236}">
                    <a16:creationId xmlns:a16="http://schemas.microsoft.com/office/drawing/2014/main" id="{335A4D7C-D585-46D1-90F3-23EBC6C1F1B8}"/>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85" name="Abgerundetes Rechteck 508">
                <a:extLst>
                  <a:ext uri="{FF2B5EF4-FFF2-40B4-BE49-F238E27FC236}">
                    <a16:creationId xmlns:a16="http://schemas.microsoft.com/office/drawing/2014/main" id="{19657E69-3C48-4422-A02B-41809AF160F3}"/>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782" name="Abgerundetes Rechteck 505">
              <a:extLst>
                <a:ext uri="{FF2B5EF4-FFF2-40B4-BE49-F238E27FC236}">
                  <a16:creationId xmlns:a16="http://schemas.microsoft.com/office/drawing/2014/main" id="{9D22DDDD-9C90-43AB-9B64-8F4E18E5FD37}"/>
                </a:ext>
              </a:extLst>
            </p:cNvPr>
            <p:cNvSpPr/>
            <p:nvPr/>
          </p:nvSpPr>
          <p:spPr bwMode="auto">
            <a:xfrm rot="20700000">
              <a:off x="-244459" y="1615339"/>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83" name="Abgerundetes Rechteck 506">
              <a:extLst>
                <a:ext uri="{FF2B5EF4-FFF2-40B4-BE49-F238E27FC236}">
                  <a16:creationId xmlns:a16="http://schemas.microsoft.com/office/drawing/2014/main" id="{F69F9DD4-7AEB-482F-B988-FC5F8CEAFB1B}"/>
                </a:ext>
              </a:extLst>
            </p:cNvPr>
            <p:cNvSpPr/>
            <p:nvPr/>
          </p:nvSpPr>
          <p:spPr bwMode="auto">
            <a:xfrm rot="900000" flipH="1">
              <a:off x="-425986" y="1615340"/>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786" name="Gruppieren 1785">
            <a:extLst>
              <a:ext uri="{FF2B5EF4-FFF2-40B4-BE49-F238E27FC236}">
                <a16:creationId xmlns:a16="http://schemas.microsoft.com/office/drawing/2014/main" id="{619B5B5B-C338-4F1D-A348-CCCB2739D38A}"/>
              </a:ext>
            </a:extLst>
          </p:cNvPr>
          <p:cNvGrpSpPr/>
          <p:nvPr/>
        </p:nvGrpSpPr>
        <p:grpSpPr>
          <a:xfrm>
            <a:off x="1902373" y="1134246"/>
            <a:ext cx="173383" cy="451932"/>
            <a:chOff x="-425986" y="1487727"/>
            <a:chExt cx="218110" cy="568508"/>
          </a:xfrm>
          <a:solidFill>
            <a:schemeClr val="bg1"/>
          </a:solidFill>
        </p:grpSpPr>
        <p:sp>
          <p:nvSpPr>
            <p:cNvPr id="1787" name="Ellipse 1786">
              <a:extLst>
                <a:ext uri="{FF2B5EF4-FFF2-40B4-BE49-F238E27FC236}">
                  <a16:creationId xmlns:a16="http://schemas.microsoft.com/office/drawing/2014/main" id="{0A2EEE5A-0EB8-4261-9CC4-5D3C9E1DBCB8}"/>
                </a:ext>
              </a:extLst>
            </p:cNvPr>
            <p:cNvSpPr/>
            <p:nvPr/>
          </p:nvSpPr>
          <p:spPr bwMode="auto">
            <a:xfrm flipH="1">
              <a:off x="-371790" y="1487727"/>
              <a:ext cx="108001"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88" name="Abgerundetes Rechteck 489">
              <a:extLst>
                <a:ext uri="{FF2B5EF4-FFF2-40B4-BE49-F238E27FC236}">
                  <a16:creationId xmlns:a16="http://schemas.microsoft.com/office/drawing/2014/main" id="{C06F5880-2A38-453B-BBBF-136C7A62BE31}"/>
                </a:ext>
              </a:extLst>
            </p:cNvPr>
            <p:cNvSpPr/>
            <p:nvPr/>
          </p:nvSpPr>
          <p:spPr bwMode="auto">
            <a:xfrm flipH="1">
              <a:off x="-368949" y="1598867"/>
              <a:ext cx="104036" cy="25867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789" name="Gruppieren 1788">
              <a:extLst>
                <a:ext uri="{FF2B5EF4-FFF2-40B4-BE49-F238E27FC236}">
                  <a16:creationId xmlns:a16="http://schemas.microsoft.com/office/drawing/2014/main" id="{0D440539-15FC-47BA-AA65-46436F104C89}"/>
                </a:ext>
              </a:extLst>
            </p:cNvPr>
            <p:cNvGrpSpPr/>
            <p:nvPr/>
          </p:nvGrpSpPr>
          <p:grpSpPr>
            <a:xfrm>
              <a:off x="-362696" y="1857584"/>
              <a:ext cx="91530" cy="198651"/>
              <a:chOff x="1249411" y="1900091"/>
              <a:chExt cx="91529" cy="198651"/>
            </a:xfrm>
            <a:grpFill/>
          </p:grpSpPr>
          <p:sp>
            <p:nvSpPr>
              <p:cNvPr id="1792" name="Abgerundetes Rechteck 493">
                <a:extLst>
                  <a:ext uri="{FF2B5EF4-FFF2-40B4-BE49-F238E27FC236}">
                    <a16:creationId xmlns:a16="http://schemas.microsoft.com/office/drawing/2014/main" id="{113ED220-8D8F-484F-B6CA-AAAA59893C94}"/>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93" name="Abgerundetes Rechteck 494">
                <a:extLst>
                  <a:ext uri="{FF2B5EF4-FFF2-40B4-BE49-F238E27FC236}">
                    <a16:creationId xmlns:a16="http://schemas.microsoft.com/office/drawing/2014/main" id="{2B1AB763-F053-4C4E-B49C-3A2C74C98E22}"/>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790" name="Abgerundetes Rechteck 491">
              <a:extLst>
                <a:ext uri="{FF2B5EF4-FFF2-40B4-BE49-F238E27FC236}">
                  <a16:creationId xmlns:a16="http://schemas.microsoft.com/office/drawing/2014/main" id="{3BEF9AA1-6D03-4779-8E60-14CC20C469FC}"/>
                </a:ext>
              </a:extLst>
            </p:cNvPr>
            <p:cNvSpPr/>
            <p:nvPr/>
          </p:nvSpPr>
          <p:spPr bwMode="auto">
            <a:xfrm rot="20700000">
              <a:off x="-244459" y="1615339"/>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91" name="Abgerundetes Rechteck 492">
              <a:extLst>
                <a:ext uri="{FF2B5EF4-FFF2-40B4-BE49-F238E27FC236}">
                  <a16:creationId xmlns:a16="http://schemas.microsoft.com/office/drawing/2014/main" id="{4B43E12F-CF88-4FD6-8A05-7102018C2A0B}"/>
                </a:ext>
              </a:extLst>
            </p:cNvPr>
            <p:cNvSpPr/>
            <p:nvPr/>
          </p:nvSpPr>
          <p:spPr bwMode="auto">
            <a:xfrm rot="900000" flipH="1">
              <a:off x="-425986" y="1615340"/>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794" name="Gruppieren 1793">
            <a:extLst>
              <a:ext uri="{FF2B5EF4-FFF2-40B4-BE49-F238E27FC236}">
                <a16:creationId xmlns:a16="http://schemas.microsoft.com/office/drawing/2014/main" id="{43967055-5016-40C1-982C-0BD87DFE4267}"/>
              </a:ext>
            </a:extLst>
          </p:cNvPr>
          <p:cNvGrpSpPr/>
          <p:nvPr/>
        </p:nvGrpSpPr>
        <p:grpSpPr>
          <a:xfrm>
            <a:off x="2690144" y="1134246"/>
            <a:ext cx="173383" cy="451932"/>
            <a:chOff x="-425986" y="1487727"/>
            <a:chExt cx="218110" cy="568508"/>
          </a:xfrm>
          <a:solidFill>
            <a:schemeClr val="bg1"/>
          </a:solidFill>
        </p:grpSpPr>
        <p:sp>
          <p:nvSpPr>
            <p:cNvPr id="1795" name="Ellipse 1794">
              <a:extLst>
                <a:ext uri="{FF2B5EF4-FFF2-40B4-BE49-F238E27FC236}">
                  <a16:creationId xmlns:a16="http://schemas.microsoft.com/office/drawing/2014/main" id="{7BE0EDB0-B7D1-43BC-94C3-C71D23038B91}"/>
                </a:ext>
              </a:extLst>
            </p:cNvPr>
            <p:cNvSpPr/>
            <p:nvPr/>
          </p:nvSpPr>
          <p:spPr bwMode="auto">
            <a:xfrm flipH="1">
              <a:off x="-371790" y="1487727"/>
              <a:ext cx="108001"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96" name="Abgerundetes Rechteck 475">
              <a:extLst>
                <a:ext uri="{FF2B5EF4-FFF2-40B4-BE49-F238E27FC236}">
                  <a16:creationId xmlns:a16="http://schemas.microsoft.com/office/drawing/2014/main" id="{DC7BC22A-E1E5-4A62-A3CA-27460C882729}"/>
                </a:ext>
              </a:extLst>
            </p:cNvPr>
            <p:cNvSpPr/>
            <p:nvPr/>
          </p:nvSpPr>
          <p:spPr bwMode="auto">
            <a:xfrm flipH="1">
              <a:off x="-368949" y="1598867"/>
              <a:ext cx="104036" cy="25867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797" name="Gruppieren 1796">
              <a:extLst>
                <a:ext uri="{FF2B5EF4-FFF2-40B4-BE49-F238E27FC236}">
                  <a16:creationId xmlns:a16="http://schemas.microsoft.com/office/drawing/2014/main" id="{53948960-A3C2-416E-A4F9-27E5F2DD7FC7}"/>
                </a:ext>
              </a:extLst>
            </p:cNvPr>
            <p:cNvGrpSpPr/>
            <p:nvPr/>
          </p:nvGrpSpPr>
          <p:grpSpPr>
            <a:xfrm>
              <a:off x="-362696" y="1857584"/>
              <a:ext cx="91530" cy="198651"/>
              <a:chOff x="1249411" y="1900091"/>
              <a:chExt cx="91529" cy="198651"/>
            </a:xfrm>
            <a:grpFill/>
          </p:grpSpPr>
          <p:sp>
            <p:nvSpPr>
              <p:cNvPr id="1800" name="Abgerundetes Rechteck 479">
                <a:extLst>
                  <a:ext uri="{FF2B5EF4-FFF2-40B4-BE49-F238E27FC236}">
                    <a16:creationId xmlns:a16="http://schemas.microsoft.com/office/drawing/2014/main" id="{4E43ACED-1D9A-488D-B7C4-DE77D9558815}"/>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01" name="Abgerundetes Rechteck 480">
                <a:extLst>
                  <a:ext uri="{FF2B5EF4-FFF2-40B4-BE49-F238E27FC236}">
                    <a16:creationId xmlns:a16="http://schemas.microsoft.com/office/drawing/2014/main" id="{22EB6E1C-2547-480D-82B8-935E0F190228}"/>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798" name="Abgerundetes Rechteck 477">
              <a:extLst>
                <a:ext uri="{FF2B5EF4-FFF2-40B4-BE49-F238E27FC236}">
                  <a16:creationId xmlns:a16="http://schemas.microsoft.com/office/drawing/2014/main" id="{A160CFF5-3F66-4AA7-AEAE-FB1564AA185A}"/>
                </a:ext>
              </a:extLst>
            </p:cNvPr>
            <p:cNvSpPr/>
            <p:nvPr/>
          </p:nvSpPr>
          <p:spPr bwMode="auto">
            <a:xfrm rot="20700000">
              <a:off x="-244459" y="1615339"/>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99" name="Abgerundetes Rechteck 478">
              <a:extLst>
                <a:ext uri="{FF2B5EF4-FFF2-40B4-BE49-F238E27FC236}">
                  <a16:creationId xmlns:a16="http://schemas.microsoft.com/office/drawing/2014/main" id="{7CCCA7C2-E2C6-4EA1-8C5A-280519C0A8D0}"/>
                </a:ext>
              </a:extLst>
            </p:cNvPr>
            <p:cNvSpPr/>
            <p:nvPr/>
          </p:nvSpPr>
          <p:spPr bwMode="auto">
            <a:xfrm rot="900000" flipH="1">
              <a:off x="-425986" y="1615340"/>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802" name="Gruppieren 1801">
            <a:extLst>
              <a:ext uri="{FF2B5EF4-FFF2-40B4-BE49-F238E27FC236}">
                <a16:creationId xmlns:a16="http://schemas.microsoft.com/office/drawing/2014/main" id="{B52F553B-D7E1-4683-8980-C38910E06A83}"/>
              </a:ext>
            </a:extLst>
          </p:cNvPr>
          <p:cNvGrpSpPr/>
          <p:nvPr/>
        </p:nvGrpSpPr>
        <p:grpSpPr>
          <a:xfrm>
            <a:off x="3477919" y="1134246"/>
            <a:ext cx="173383" cy="451932"/>
            <a:chOff x="-425986" y="1487727"/>
            <a:chExt cx="218110" cy="568508"/>
          </a:xfrm>
          <a:solidFill>
            <a:schemeClr val="bg1"/>
          </a:solidFill>
        </p:grpSpPr>
        <p:sp>
          <p:nvSpPr>
            <p:cNvPr id="1803" name="Ellipse 1802">
              <a:extLst>
                <a:ext uri="{FF2B5EF4-FFF2-40B4-BE49-F238E27FC236}">
                  <a16:creationId xmlns:a16="http://schemas.microsoft.com/office/drawing/2014/main" id="{174AAAC8-64C5-4894-8308-7386B0392192}"/>
                </a:ext>
              </a:extLst>
            </p:cNvPr>
            <p:cNvSpPr/>
            <p:nvPr/>
          </p:nvSpPr>
          <p:spPr bwMode="auto">
            <a:xfrm flipH="1">
              <a:off x="-371790" y="1487727"/>
              <a:ext cx="108001"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04" name="Abgerundetes Rechteck 461">
              <a:extLst>
                <a:ext uri="{FF2B5EF4-FFF2-40B4-BE49-F238E27FC236}">
                  <a16:creationId xmlns:a16="http://schemas.microsoft.com/office/drawing/2014/main" id="{0B273935-EE09-42F6-8852-A7BF5EBF9B32}"/>
                </a:ext>
              </a:extLst>
            </p:cNvPr>
            <p:cNvSpPr/>
            <p:nvPr/>
          </p:nvSpPr>
          <p:spPr bwMode="auto">
            <a:xfrm flipH="1">
              <a:off x="-368949" y="1598867"/>
              <a:ext cx="104036" cy="25867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805" name="Gruppieren 1804">
              <a:extLst>
                <a:ext uri="{FF2B5EF4-FFF2-40B4-BE49-F238E27FC236}">
                  <a16:creationId xmlns:a16="http://schemas.microsoft.com/office/drawing/2014/main" id="{13F0A391-D417-4C04-9BAB-69B95FDE038C}"/>
                </a:ext>
              </a:extLst>
            </p:cNvPr>
            <p:cNvGrpSpPr/>
            <p:nvPr/>
          </p:nvGrpSpPr>
          <p:grpSpPr>
            <a:xfrm>
              <a:off x="-362696" y="1857584"/>
              <a:ext cx="91530" cy="198651"/>
              <a:chOff x="1249411" y="1900091"/>
              <a:chExt cx="91529" cy="198651"/>
            </a:xfrm>
            <a:grpFill/>
          </p:grpSpPr>
          <p:sp>
            <p:nvSpPr>
              <p:cNvPr id="1808" name="Abgerundetes Rechteck 465">
                <a:extLst>
                  <a:ext uri="{FF2B5EF4-FFF2-40B4-BE49-F238E27FC236}">
                    <a16:creationId xmlns:a16="http://schemas.microsoft.com/office/drawing/2014/main" id="{5193726D-0A5D-4091-8FC4-D99085B3E972}"/>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09" name="Abgerundetes Rechteck 466">
                <a:extLst>
                  <a:ext uri="{FF2B5EF4-FFF2-40B4-BE49-F238E27FC236}">
                    <a16:creationId xmlns:a16="http://schemas.microsoft.com/office/drawing/2014/main" id="{F89D62A1-FA3E-40DF-A3ED-0C5A5D85C336}"/>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806" name="Abgerundetes Rechteck 463">
              <a:extLst>
                <a:ext uri="{FF2B5EF4-FFF2-40B4-BE49-F238E27FC236}">
                  <a16:creationId xmlns:a16="http://schemas.microsoft.com/office/drawing/2014/main" id="{53256CD8-36E4-4DE7-B9D9-90656BCBEFBC}"/>
                </a:ext>
              </a:extLst>
            </p:cNvPr>
            <p:cNvSpPr/>
            <p:nvPr/>
          </p:nvSpPr>
          <p:spPr bwMode="auto">
            <a:xfrm rot="20700000">
              <a:off x="-244459" y="1615339"/>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07" name="Abgerundetes Rechteck 464">
              <a:extLst>
                <a:ext uri="{FF2B5EF4-FFF2-40B4-BE49-F238E27FC236}">
                  <a16:creationId xmlns:a16="http://schemas.microsoft.com/office/drawing/2014/main" id="{862997E5-1536-43CF-B834-56A0D5EB7702}"/>
                </a:ext>
              </a:extLst>
            </p:cNvPr>
            <p:cNvSpPr/>
            <p:nvPr/>
          </p:nvSpPr>
          <p:spPr bwMode="auto">
            <a:xfrm rot="900000" flipH="1">
              <a:off x="-425986" y="1615340"/>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810" name="Gruppieren 1809">
            <a:extLst>
              <a:ext uri="{FF2B5EF4-FFF2-40B4-BE49-F238E27FC236}">
                <a16:creationId xmlns:a16="http://schemas.microsoft.com/office/drawing/2014/main" id="{95368605-1D17-4441-869F-A5393D6ADC23}"/>
              </a:ext>
            </a:extLst>
          </p:cNvPr>
          <p:cNvGrpSpPr/>
          <p:nvPr/>
        </p:nvGrpSpPr>
        <p:grpSpPr>
          <a:xfrm>
            <a:off x="4003101" y="1134246"/>
            <a:ext cx="173383" cy="451932"/>
            <a:chOff x="-425986" y="1487727"/>
            <a:chExt cx="218110" cy="568508"/>
          </a:xfrm>
          <a:solidFill>
            <a:schemeClr val="bg1"/>
          </a:solidFill>
        </p:grpSpPr>
        <p:sp>
          <p:nvSpPr>
            <p:cNvPr id="1811" name="Ellipse 1810">
              <a:extLst>
                <a:ext uri="{FF2B5EF4-FFF2-40B4-BE49-F238E27FC236}">
                  <a16:creationId xmlns:a16="http://schemas.microsoft.com/office/drawing/2014/main" id="{C4DC73ED-829C-4D7D-AFC1-979F13D86512}"/>
                </a:ext>
              </a:extLst>
            </p:cNvPr>
            <p:cNvSpPr/>
            <p:nvPr/>
          </p:nvSpPr>
          <p:spPr bwMode="auto">
            <a:xfrm flipH="1">
              <a:off x="-371790" y="1487727"/>
              <a:ext cx="108001"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12" name="Abgerundetes Rechteck 440">
              <a:extLst>
                <a:ext uri="{FF2B5EF4-FFF2-40B4-BE49-F238E27FC236}">
                  <a16:creationId xmlns:a16="http://schemas.microsoft.com/office/drawing/2014/main" id="{0C570488-5B52-4F09-B3E8-061380E77B9C}"/>
                </a:ext>
              </a:extLst>
            </p:cNvPr>
            <p:cNvSpPr/>
            <p:nvPr/>
          </p:nvSpPr>
          <p:spPr bwMode="auto">
            <a:xfrm flipH="1">
              <a:off x="-368949" y="1598867"/>
              <a:ext cx="104036" cy="25867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813" name="Gruppieren 1812">
              <a:extLst>
                <a:ext uri="{FF2B5EF4-FFF2-40B4-BE49-F238E27FC236}">
                  <a16:creationId xmlns:a16="http://schemas.microsoft.com/office/drawing/2014/main" id="{61C210D3-4A2A-4ADC-BA3B-936104B4AF97}"/>
                </a:ext>
              </a:extLst>
            </p:cNvPr>
            <p:cNvGrpSpPr/>
            <p:nvPr/>
          </p:nvGrpSpPr>
          <p:grpSpPr>
            <a:xfrm>
              <a:off x="-362696" y="1857584"/>
              <a:ext cx="91530" cy="198651"/>
              <a:chOff x="1249411" y="1900091"/>
              <a:chExt cx="91529" cy="198651"/>
            </a:xfrm>
            <a:grpFill/>
          </p:grpSpPr>
          <p:sp>
            <p:nvSpPr>
              <p:cNvPr id="1816" name="Abgerundetes Rechteck 444">
                <a:extLst>
                  <a:ext uri="{FF2B5EF4-FFF2-40B4-BE49-F238E27FC236}">
                    <a16:creationId xmlns:a16="http://schemas.microsoft.com/office/drawing/2014/main" id="{3F58E350-F425-4BC9-8048-1FB4F413CAFD}"/>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17" name="Abgerundetes Rechteck 445">
                <a:extLst>
                  <a:ext uri="{FF2B5EF4-FFF2-40B4-BE49-F238E27FC236}">
                    <a16:creationId xmlns:a16="http://schemas.microsoft.com/office/drawing/2014/main" id="{948FD783-4D25-4F37-8638-03A9F5D2CD59}"/>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814" name="Abgerundetes Rechteck 442">
              <a:extLst>
                <a:ext uri="{FF2B5EF4-FFF2-40B4-BE49-F238E27FC236}">
                  <a16:creationId xmlns:a16="http://schemas.microsoft.com/office/drawing/2014/main" id="{B3761140-2A61-4928-A12F-C47CB5CE50BF}"/>
                </a:ext>
              </a:extLst>
            </p:cNvPr>
            <p:cNvSpPr/>
            <p:nvPr/>
          </p:nvSpPr>
          <p:spPr bwMode="auto">
            <a:xfrm rot="20700000">
              <a:off x="-244459" y="1615339"/>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15" name="Abgerundetes Rechteck 443">
              <a:extLst>
                <a:ext uri="{FF2B5EF4-FFF2-40B4-BE49-F238E27FC236}">
                  <a16:creationId xmlns:a16="http://schemas.microsoft.com/office/drawing/2014/main" id="{5D9EB367-0C13-4193-B44F-038BCB14DE34}"/>
                </a:ext>
              </a:extLst>
            </p:cNvPr>
            <p:cNvSpPr/>
            <p:nvPr/>
          </p:nvSpPr>
          <p:spPr bwMode="auto">
            <a:xfrm rot="900000" flipH="1">
              <a:off x="-425986" y="1615340"/>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818" name="Gruppieren 1817">
            <a:extLst>
              <a:ext uri="{FF2B5EF4-FFF2-40B4-BE49-F238E27FC236}">
                <a16:creationId xmlns:a16="http://schemas.microsoft.com/office/drawing/2014/main" id="{985BFD73-CD42-44B5-BF0A-8CE2BCCA455D}"/>
              </a:ext>
            </a:extLst>
          </p:cNvPr>
          <p:cNvGrpSpPr/>
          <p:nvPr/>
        </p:nvGrpSpPr>
        <p:grpSpPr>
          <a:xfrm>
            <a:off x="1114600" y="3774554"/>
            <a:ext cx="173383" cy="451932"/>
            <a:chOff x="-425986" y="1487727"/>
            <a:chExt cx="218110" cy="568508"/>
          </a:xfrm>
          <a:solidFill>
            <a:schemeClr val="bg2"/>
          </a:solidFill>
        </p:grpSpPr>
        <p:sp>
          <p:nvSpPr>
            <p:cNvPr id="1819" name="Ellipse 1818">
              <a:extLst>
                <a:ext uri="{FF2B5EF4-FFF2-40B4-BE49-F238E27FC236}">
                  <a16:creationId xmlns:a16="http://schemas.microsoft.com/office/drawing/2014/main" id="{DD52E602-7BF6-433E-B880-45FCE29480D0}"/>
                </a:ext>
              </a:extLst>
            </p:cNvPr>
            <p:cNvSpPr/>
            <p:nvPr/>
          </p:nvSpPr>
          <p:spPr bwMode="auto">
            <a:xfrm flipH="1">
              <a:off x="-371790" y="1487727"/>
              <a:ext cx="108001"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20" name="Abgerundetes Rechteck 575">
              <a:extLst>
                <a:ext uri="{FF2B5EF4-FFF2-40B4-BE49-F238E27FC236}">
                  <a16:creationId xmlns:a16="http://schemas.microsoft.com/office/drawing/2014/main" id="{85281F07-529D-48AB-B17F-54101E28A7C1}"/>
                </a:ext>
              </a:extLst>
            </p:cNvPr>
            <p:cNvSpPr/>
            <p:nvPr/>
          </p:nvSpPr>
          <p:spPr bwMode="auto">
            <a:xfrm flipH="1">
              <a:off x="-368949" y="1598867"/>
              <a:ext cx="104036" cy="25867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821" name="Gruppieren 1820">
              <a:extLst>
                <a:ext uri="{FF2B5EF4-FFF2-40B4-BE49-F238E27FC236}">
                  <a16:creationId xmlns:a16="http://schemas.microsoft.com/office/drawing/2014/main" id="{BE723FA4-F822-4EF1-93AF-437B684476C5}"/>
                </a:ext>
              </a:extLst>
            </p:cNvPr>
            <p:cNvGrpSpPr/>
            <p:nvPr/>
          </p:nvGrpSpPr>
          <p:grpSpPr>
            <a:xfrm>
              <a:off x="-362696" y="1857584"/>
              <a:ext cx="91530" cy="198651"/>
              <a:chOff x="1249411" y="1900091"/>
              <a:chExt cx="91529" cy="198651"/>
            </a:xfrm>
            <a:grpFill/>
          </p:grpSpPr>
          <p:sp>
            <p:nvSpPr>
              <p:cNvPr id="1824" name="Abgerundetes Rechteck 579">
                <a:extLst>
                  <a:ext uri="{FF2B5EF4-FFF2-40B4-BE49-F238E27FC236}">
                    <a16:creationId xmlns:a16="http://schemas.microsoft.com/office/drawing/2014/main" id="{96DF68A5-99F8-4448-9831-F5D524F872CE}"/>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25" name="Abgerundetes Rechteck 580">
                <a:extLst>
                  <a:ext uri="{FF2B5EF4-FFF2-40B4-BE49-F238E27FC236}">
                    <a16:creationId xmlns:a16="http://schemas.microsoft.com/office/drawing/2014/main" id="{2906E049-B079-4BF3-BDB4-6C98F0C5571C}"/>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822" name="Abgerundetes Rechteck 577">
              <a:extLst>
                <a:ext uri="{FF2B5EF4-FFF2-40B4-BE49-F238E27FC236}">
                  <a16:creationId xmlns:a16="http://schemas.microsoft.com/office/drawing/2014/main" id="{F6E6CD95-9FD3-4683-9727-DDC3FDB09C2A}"/>
                </a:ext>
              </a:extLst>
            </p:cNvPr>
            <p:cNvSpPr/>
            <p:nvPr/>
          </p:nvSpPr>
          <p:spPr bwMode="auto">
            <a:xfrm rot="20700000">
              <a:off x="-244459" y="1615339"/>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23" name="Abgerundetes Rechteck 578">
              <a:extLst>
                <a:ext uri="{FF2B5EF4-FFF2-40B4-BE49-F238E27FC236}">
                  <a16:creationId xmlns:a16="http://schemas.microsoft.com/office/drawing/2014/main" id="{781CE0D8-AFBE-4A41-A4B1-90FA0A7C0B65}"/>
                </a:ext>
              </a:extLst>
            </p:cNvPr>
            <p:cNvSpPr/>
            <p:nvPr/>
          </p:nvSpPr>
          <p:spPr bwMode="auto">
            <a:xfrm rot="900000" flipH="1">
              <a:off x="-425986" y="1615340"/>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826" name="Gruppieren 1825">
            <a:extLst>
              <a:ext uri="{FF2B5EF4-FFF2-40B4-BE49-F238E27FC236}">
                <a16:creationId xmlns:a16="http://schemas.microsoft.com/office/drawing/2014/main" id="{70AD5C6C-DDE8-43AD-9040-4D54996C2A73}"/>
              </a:ext>
            </a:extLst>
          </p:cNvPr>
          <p:cNvGrpSpPr/>
          <p:nvPr/>
        </p:nvGrpSpPr>
        <p:grpSpPr>
          <a:xfrm>
            <a:off x="4528283" y="3774554"/>
            <a:ext cx="173383" cy="451932"/>
            <a:chOff x="-425986" y="1487727"/>
            <a:chExt cx="218110" cy="568508"/>
          </a:xfrm>
          <a:noFill/>
        </p:grpSpPr>
        <p:sp>
          <p:nvSpPr>
            <p:cNvPr id="1827" name="Ellipse 1826">
              <a:extLst>
                <a:ext uri="{FF2B5EF4-FFF2-40B4-BE49-F238E27FC236}">
                  <a16:creationId xmlns:a16="http://schemas.microsoft.com/office/drawing/2014/main" id="{8F504027-70BE-4B62-A443-2BE5A42437FB}"/>
                </a:ext>
              </a:extLst>
            </p:cNvPr>
            <p:cNvSpPr/>
            <p:nvPr/>
          </p:nvSpPr>
          <p:spPr bwMode="auto">
            <a:xfrm flipH="1">
              <a:off x="-371790" y="1487727"/>
              <a:ext cx="108001"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28" name="Abgerundetes Rechteck 554">
              <a:extLst>
                <a:ext uri="{FF2B5EF4-FFF2-40B4-BE49-F238E27FC236}">
                  <a16:creationId xmlns:a16="http://schemas.microsoft.com/office/drawing/2014/main" id="{04A296FA-90C1-4671-ADF1-9185C8D34F5F}"/>
                </a:ext>
              </a:extLst>
            </p:cNvPr>
            <p:cNvSpPr/>
            <p:nvPr/>
          </p:nvSpPr>
          <p:spPr bwMode="auto">
            <a:xfrm flipH="1">
              <a:off x="-368949" y="1598867"/>
              <a:ext cx="104036" cy="25867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829" name="Gruppieren 1828">
              <a:extLst>
                <a:ext uri="{FF2B5EF4-FFF2-40B4-BE49-F238E27FC236}">
                  <a16:creationId xmlns:a16="http://schemas.microsoft.com/office/drawing/2014/main" id="{BBAB8E17-FC8E-48D8-91BE-ADEF425693C0}"/>
                </a:ext>
              </a:extLst>
            </p:cNvPr>
            <p:cNvGrpSpPr/>
            <p:nvPr/>
          </p:nvGrpSpPr>
          <p:grpSpPr>
            <a:xfrm>
              <a:off x="-362696" y="1857584"/>
              <a:ext cx="91530" cy="198651"/>
              <a:chOff x="1249411" y="1900091"/>
              <a:chExt cx="91529" cy="198651"/>
            </a:xfrm>
            <a:grpFill/>
          </p:grpSpPr>
          <p:sp>
            <p:nvSpPr>
              <p:cNvPr id="1832" name="Abgerundetes Rechteck 558">
                <a:extLst>
                  <a:ext uri="{FF2B5EF4-FFF2-40B4-BE49-F238E27FC236}">
                    <a16:creationId xmlns:a16="http://schemas.microsoft.com/office/drawing/2014/main" id="{2F65ABDF-6622-4573-A1FC-B526C67E1433}"/>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33" name="Abgerundetes Rechteck 559">
                <a:extLst>
                  <a:ext uri="{FF2B5EF4-FFF2-40B4-BE49-F238E27FC236}">
                    <a16:creationId xmlns:a16="http://schemas.microsoft.com/office/drawing/2014/main" id="{C10D0422-81CB-44E8-BDE3-5160985D5A87}"/>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830" name="Abgerundetes Rechteck 556">
              <a:extLst>
                <a:ext uri="{FF2B5EF4-FFF2-40B4-BE49-F238E27FC236}">
                  <a16:creationId xmlns:a16="http://schemas.microsoft.com/office/drawing/2014/main" id="{918965A3-7B2D-4E04-82AB-6145BCCB12D7}"/>
                </a:ext>
              </a:extLst>
            </p:cNvPr>
            <p:cNvSpPr/>
            <p:nvPr/>
          </p:nvSpPr>
          <p:spPr bwMode="auto">
            <a:xfrm rot="20700000">
              <a:off x="-244459" y="1615339"/>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31" name="Abgerundetes Rechteck 557">
              <a:extLst>
                <a:ext uri="{FF2B5EF4-FFF2-40B4-BE49-F238E27FC236}">
                  <a16:creationId xmlns:a16="http://schemas.microsoft.com/office/drawing/2014/main" id="{2A157131-FC44-4CC3-AEF8-A5370B3A192D}"/>
                </a:ext>
              </a:extLst>
            </p:cNvPr>
            <p:cNvSpPr/>
            <p:nvPr/>
          </p:nvSpPr>
          <p:spPr bwMode="auto">
            <a:xfrm rot="900000" flipH="1">
              <a:off x="-425986" y="1615340"/>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834" name="Gruppieren 1833">
            <a:extLst>
              <a:ext uri="{FF2B5EF4-FFF2-40B4-BE49-F238E27FC236}">
                <a16:creationId xmlns:a16="http://schemas.microsoft.com/office/drawing/2014/main" id="{6B849293-B3CB-49C5-890D-F60B03FD8E33}"/>
              </a:ext>
            </a:extLst>
          </p:cNvPr>
          <p:cNvGrpSpPr/>
          <p:nvPr/>
        </p:nvGrpSpPr>
        <p:grpSpPr>
          <a:xfrm>
            <a:off x="5316054" y="3774554"/>
            <a:ext cx="173383" cy="451932"/>
            <a:chOff x="-425986" y="1487727"/>
            <a:chExt cx="218110" cy="568508"/>
          </a:xfrm>
          <a:solidFill>
            <a:schemeClr val="bg2"/>
          </a:solidFill>
        </p:grpSpPr>
        <p:sp>
          <p:nvSpPr>
            <p:cNvPr id="1835" name="Ellipse 1834">
              <a:extLst>
                <a:ext uri="{FF2B5EF4-FFF2-40B4-BE49-F238E27FC236}">
                  <a16:creationId xmlns:a16="http://schemas.microsoft.com/office/drawing/2014/main" id="{F2741450-96CE-4B37-AA69-C27036EF38F2}"/>
                </a:ext>
              </a:extLst>
            </p:cNvPr>
            <p:cNvSpPr/>
            <p:nvPr/>
          </p:nvSpPr>
          <p:spPr bwMode="auto">
            <a:xfrm flipH="1">
              <a:off x="-371790" y="1487727"/>
              <a:ext cx="108001"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36" name="Abgerundetes Rechteck 532">
              <a:extLst>
                <a:ext uri="{FF2B5EF4-FFF2-40B4-BE49-F238E27FC236}">
                  <a16:creationId xmlns:a16="http://schemas.microsoft.com/office/drawing/2014/main" id="{407A5C45-7620-4CAD-B728-F93BDAC1041D}"/>
                </a:ext>
              </a:extLst>
            </p:cNvPr>
            <p:cNvSpPr/>
            <p:nvPr/>
          </p:nvSpPr>
          <p:spPr bwMode="auto">
            <a:xfrm flipH="1">
              <a:off x="-368949" y="1598867"/>
              <a:ext cx="104036" cy="25867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837" name="Gruppieren 1836">
              <a:extLst>
                <a:ext uri="{FF2B5EF4-FFF2-40B4-BE49-F238E27FC236}">
                  <a16:creationId xmlns:a16="http://schemas.microsoft.com/office/drawing/2014/main" id="{813A9BB6-40ED-418A-BECF-F7542FADDC76}"/>
                </a:ext>
              </a:extLst>
            </p:cNvPr>
            <p:cNvGrpSpPr/>
            <p:nvPr/>
          </p:nvGrpSpPr>
          <p:grpSpPr>
            <a:xfrm>
              <a:off x="-362696" y="1857584"/>
              <a:ext cx="91530" cy="198651"/>
              <a:chOff x="1249411" y="1900091"/>
              <a:chExt cx="91529" cy="198651"/>
            </a:xfrm>
            <a:grpFill/>
          </p:grpSpPr>
          <p:sp>
            <p:nvSpPr>
              <p:cNvPr id="1840" name="Abgerundetes Rechteck 537">
                <a:extLst>
                  <a:ext uri="{FF2B5EF4-FFF2-40B4-BE49-F238E27FC236}">
                    <a16:creationId xmlns:a16="http://schemas.microsoft.com/office/drawing/2014/main" id="{607230C1-7EC3-4696-A51F-4315F4B6BA95}"/>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41" name="Abgerundetes Rechteck 538">
                <a:extLst>
                  <a:ext uri="{FF2B5EF4-FFF2-40B4-BE49-F238E27FC236}">
                    <a16:creationId xmlns:a16="http://schemas.microsoft.com/office/drawing/2014/main" id="{12C9BD86-6FEF-4612-B9D4-8C3B9642E69C}"/>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838" name="Abgerundetes Rechteck 535">
              <a:extLst>
                <a:ext uri="{FF2B5EF4-FFF2-40B4-BE49-F238E27FC236}">
                  <a16:creationId xmlns:a16="http://schemas.microsoft.com/office/drawing/2014/main" id="{1549B100-A823-4919-A753-63A0098358B2}"/>
                </a:ext>
              </a:extLst>
            </p:cNvPr>
            <p:cNvSpPr/>
            <p:nvPr/>
          </p:nvSpPr>
          <p:spPr bwMode="auto">
            <a:xfrm rot="20700000">
              <a:off x="-244459" y="1615339"/>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39" name="Abgerundetes Rechteck 536">
              <a:extLst>
                <a:ext uri="{FF2B5EF4-FFF2-40B4-BE49-F238E27FC236}">
                  <a16:creationId xmlns:a16="http://schemas.microsoft.com/office/drawing/2014/main" id="{F8A1DA3B-222B-415C-81A7-98894D24C1A8}"/>
                </a:ext>
              </a:extLst>
            </p:cNvPr>
            <p:cNvSpPr/>
            <p:nvPr/>
          </p:nvSpPr>
          <p:spPr bwMode="auto">
            <a:xfrm rot="900000" flipH="1">
              <a:off x="-425986" y="1615340"/>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842" name="Gruppieren 1841">
            <a:extLst>
              <a:ext uri="{FF2B5EF4-FFF2-40B4-BE49-F238E27FC236}">
                <a16:creationId xmlns:a16="http://schemas.microsoft.com/office/drawing/2014/main" id="{82EA72A5-D4AE-483C-84C3-4DF801467BC3}"/>
              </a:ext>
            </a:extLst>
          </p:cNvPr>
          <p:cNvGrpSpPr/>
          <p:nvPr/>
        </p:nvGrpSpPr>
        <p:grpSpPr>
          <a:xfrm>
            <a:off x="3215328" y="3774554"/>
            <a:ext cx="173383" cy="451932"/>
            <a:chOff x="-425986" y="1487727"/>
            <a:chExt cx="218110" cy="568508"/>
          </a:xfrm>
          <a:solidFill>
            <a:schemeClr val="bg2"/>
          </a:solidFill>
        </p:grpSpPr>
        <p:sp>
          <p:nvSpPr>
            <p:cNvPr id="1843" name="Ellipse 1842">
              <a:extLst>
                <a:ext uri="{FF2B5EF4-FFF2-40B4-BE49-F238E27FC236}">
                  <a16:creationId xmlns:a16="http://schemas.microsoft.com/office/drawing/2014/main" id="{6A5E54F9-0518-477E-A00D-4C4B22868AD4}"/>
                </a:ext>
              </a:extLst>
            </p:cNvPr>
            <p:cNvSpPr/>
            <p:nvPr/>
          </p:nvSpPr>
          <p:spPr bwMode="auto">
            <a:xfrm flipH="1">
              <a:off x="-371790" y="1487727"/>
              <a:ext cx="108001"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44" name="Abgerundetes Rechteck 525">
              <a:extLst>
                <a:ext uri="{FF2B5EF4-FFF2-40B4-BE49-F238E27FC236}">
                  <a16:creationId xmlns:a16="http://schemas.microsoft.com/office/drawing/2014/main" id="{45B232A4-68FB-42B1-A035-16C7337BA577}"/>
                </a:ext>
              </a:extLst>
            </p:cNvPr>
            <p:cNvSpPr/>
            <p:nvPr/>
          </p:nvSpPr>
          <p:spPr bwMode="auto">
            <a:xfrm flipH="1">
              <a:off x="-368949" y="1598867"/>
              <a:ext cx="104036" cy="25867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845" name="Gruppieren 1844">
              <a:extLst>
                <a:ext uri="{FF2B5EF4-FFF2-40B4-BE49-F238E27FC236}">
                  <a16:creationId xmlns:a16="http://schemas.microsoft.com/office/drawing/2014/main" id="{CC256AE1-CF80-4EB8-A0F2-2704412806B5}"/>
                </a:ext>
              </a:extLst>
            </p:cNvPr>
            <p:cNvGrpSpPr/>
            <p:nvPr/>
          </p:nvGrpSpPr>
          <p:grpSpPr>
            <a:xfrm>
              <a:off x="-362696" y="1857584"/>
              <a:ext cx="91530" cy="198651"/>
              <a:chOff x="1249411" y="1900091"/>
              <a:chExt cx="91529" cy="198651"/>
            </a:xfrm>
            <a:grpFill/>
          </p:grpSpPr>
          <p:sp>
            <p:nvSpPr>
              <p:cNvPr id="1848" name="Abgerundetes Rechteck 529">
                <a:extLst>
                  <a:ext uri="{FF2B5EF4-FFF2-40B4-BE49-F238E27FC236}">
                    <a16:creationId xmlns:a16="http://schemas.microsoft.com/office/drawing/2014/main" id="{2F3B2C0D-4205-4074-8A87-D3F274CE3594}"/>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49" name="Abgerundetes Rechteck 530">
                <a:extLst>
                  <a:ext uri="{FF2B5EF4-FFF2-40B4-BE49-F238E27FC236}">
                    <a16:creationId xmlns:a16="http://schemas.microsoft.com/office/drawing/2014/main" id="{4EE34838-65E8-43D3-8954-93BD6395F9EE}"/>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846" name="Abgerundetes Rechteck 527">
              <a:extLst>
                <a:ext uri="{FF2B5EF4-FFF2-40B4-BE49-F238E27FC236}">
                  <a16:creationId xmlns:a16="http://schemas.microsoft.com/office/drawing/2014/main" id="{AE7D01D0-F4DB-4558-AF6A-A7D5578D6638}"/>
                </a:ext>
              </a:extLst>
            </p:cNvPr>
            <p:cNvSpPr/>
            <p:nvPr/>
          </p:nvSpPr>
          <p:spPr bwMode="auto">
            <a:xfrm rot="20700000">
              <a:off x="-244459" y="1615339"/>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47" name="Abgerundetes Rechteck 528">
              <a:extLst>
                <a:ext uri="{FF2B5EF4-FFF2-40B4-BE49-F238E27FC236}">
                  <a16:creationId xmlns:a16="http://schemas.microsoft.com/office/drawing/2014/main" id="{951CAAC9-2A81-4D9D-86D9-88C5DFCD6C82}"/>
                </a:ext>
              </a:extLst>
            </p:cNvPr>
            <p:cNvSpPr/>
            <p:nvPr/>
          </p:nvSpPr>
          <p:spPr bwMode="auto">
            <a:xfrm rot="900000" flipH="1">
              <a:off x="-425986" y="1615340"/>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850" name="Gruppieren 1849">
            <a:extLst>
              <a:ext uri="{FF2B5EF4-FFF2-40B4-BE49-F238E27FC236}">
                <a16:creationId xmlns:a16="http://schemas.microsoft.com/office/drawing/2014/main" id="{1EC6B49D-1D2D-4E3A-849A-94A2D84A0463}"/>
              </a:ext>
            </a:extLst>
          </p:cNvPr>
          <p:cNvGrpSpPr/>
          <p:nvPr/>
        </p:nvGrpSpPr>
        <p:grpSpPr>
          <a:xfrm>
            <a:off x="589416" y="3774554"/>
            <a:ext cx="173383" cy="451932"/>
            <a:chOff x="-425986" y="1487727"/>
            <a:chExt cx="218110" cy="568508"/>
          </a:xfrm>
          <a:solidFill>
            <a:schemeClr val="bg2"/>
          </a:solidFill>
        </p:grpSpPr>
        <p:sp>
          <p:nvSpPr>
            <p:cNvPr id="1851" name="Ellipse 1850">
              <a:extLst>
                <a:ext uri="{FF2B5EF4-FFF2-40B4-BE49-F238E27FC236}">
                  <a16:creationId xmlns:a16="http://schemas.microsoft.com/office/drawing/2014/main" id="{E377AE8F-6798-4C9E-A4D0-BF1E289C3944}"/>
                </a:ext>
              </a:extLst>
            </p:cNvPr>
            <p:cNvSpPr/>
            <p:nvPr/>
          </p:nvSpPr>
          <p:spPr bwMode="auto">
            <a:xfrm flipH="1">
              <a:off x="-371790" y="1487727"/>
              <a:ext cx="108001"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52" name="Abgerundetes Rechteck 518">
              <a:extLst>
                <a:ext uri="{FF2B5EF4-FFF2-40B4-BE49-F238E27FC236}">
                  <a16:creationId xmlns:a16="http://schemas.microsoft.com/office/drawing/2014/main" id="{3EE48256-1F7F-46AB-8B61-72DD234F9581}"/>
                </a:ext>
              </a:extLst>
            </p:cNvPr>
            <p:cNvSpPr/>
            <p:nvPr/>
          </p:nvSpPr>
          <p:spPr bwMode="auto">
            <a:xfrm flipH="1">
              <a:off x="-368949" y="1598867"/>
              <a:ext cx="104036" cy="25867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853" name="Gruppieren 1852">
              <a:extLst>
                <a:ext uri="{FF2B5EF4-FFF2-40B4-BE49-F238E27FC236}">
                  <a16:creationId xmlns:a16="http://schemas.microsoft.com/office/drawing/2014/main" id="{63D74AAD-BBC6-4833-AC48-0C8A0D59A827}"/>
                </a:ext>
              </a:extLst>
            </p:cNvPr>
            <p:cNvGrpSpPr/>
            <p:nvPr/>
          </p:nvGrpSpPr>
          <p:grpSpPr>
            <a:xfrm>
              <a:off x="-362696" y="1857584"/>
              <a:ext cx="91530" cy="198651"/>
              <a:chOff x="1249411" y="1900091"/>
              <a:chExt cx="91529" cy="198651"/>
            </a:xfrm>
            <a:grpFill/>
          </p:grpSpPr>
          <p:sp>
            <p:nvSpPr>
              <p:cNvPr id="1856" name="Abgerundetes Rechteck 522">
                <a:extLst>
                  <a:ext uri="{FF2B5EF4-FFF2-40B4-BE49-F238E27FC236}">
                    <a16:creationId xmlns:a16="http://schemas.microsoft.com/office/drawing/2014/main" id="{C59089C1-8744-4037-9748-E8136F816840}"/>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57" name="Abgerundetes Rechteck 523">
                <a:extLst>
                  <a:ext uri="{FF2B5EF4-FFF2-40B4-BE49-F238E27FC236}">
                    <a16:creationId xmlns:a16="http://schemas.microsoft.com/office/drawing/2014/main" id="{220FAE2A-F3C0-4E1B-A533-6B112341A30B}"/>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854" name="Abgerundetes Rechteck 520">
              <a:extLst>
                <a:ext uri="{FF2B5EF4-FFF2-40B4-BE49-F238E27FC236}">
                  <a16:creationId xmlns:a16="http://schemas.microsoft.com/office/drawing/2014/main" id="{C1CDFAEB-8A78-4DC0-AB9B-FBAE2BEA95E9}"/>
                </a:ext>
              </a:extLst>
            </p:cNvPr>
            <p:cNvSpPr/>
            <p:nvPr/>
          </p:nvSpPr>
          <p:spPr bwMode="auto">
            <a:xfrm rot="20700000">
              <a:off x="-244459" y="1615339"/>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55" name="Abgerundetes Rechteck 521">
              <a:extLst>
                <a:ext uri="{FF2B5EF4-FFF2-40B4-BE49-F238E27FC236}">
                  <a16:creationId xmlns:a16="http://schemas.microsoft.com/office/drawing/2014/main" id="{FDB4954B-8B05-4B2F-BCDB-E1CEE04A04AC}"/>
                </a:ext>
              </a:extLst>
            </p:cNvPr>
            <p:cNvSpPr/>
            <p:nvPr/>
          </p:nvSpPr>
          <p:spPr bwMode="auto">
            <a:xfrm rot="900000" flipH="1">
              <a:off x="-425986" y="1615340"/>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858" name="Gruppieren 1857">
            <a:extLst>
              <a:ext uri="{FF2B5EF4-FFF2-40B4-BE49-F238E27FC236}">
                <a16:creationId xmlns:a16="http://schemas.microsoft.com/office/drawing/2014/main" id="{D2B4CECA-D798-40B2-A864-779436443D1E}"/>
              </a:ext>
            </a:extLst>
          </p:cNvPr>
          <p:cNvGrpSpPr/>
          <p:nvPr/>
        </p:nvGrpSpPr>
        <p:grpSpPr>
          <a:xfrm>
            <a:off x="1377191" y="3774554"/>
            <a:ext cx="173383" cy="451932"/>
            <a:chOff x="-425986" y="1487727"/>
            <a:chExt cx="218110" cy="568508"/>
          </a:xfrm>
          <a:solidFill>
            <a:schemeClr val="bg1"/>
          </a:solidFill>
        </p:grpSpPr>
        <p:sp>
          <p:nvSpPr>
            <p:cNvPr id="1859" name="Ellipse 1858">
              <a:extLst>
                <a:ext uri="{FF2B5EF4-FFF2-40B4-BE49-F238E27FC236}">
                  <a16:creationId xmlns:a16="http://schemas.microsoft.com/office/drawing/2014/main" id="{1AA22B4A-599C-4AF0-9BC6-0929A3732A8C}"/>
                </a:ext>
              </a:extLst>
            </p:cNvPr>
            <p:cNvSpPr/>
            <p:nvPr/>
          </p:nvSpPr>
          <p:spPr bwMode="auto">
            <a:xfrm flipH="1">
              <a:off x="-371790" y="1487727"/>
              <a:ext cx="108001"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60" name="Abgerundetes Rechteck 503">
              <a:extLst>
                <a:ext uri="{FF2B5EF4-FFF2-40B4-BE49-F238E27FC236}">
                  <a16:creationId xmlns:a16="http://schemas.microsoft.com/office/drawing/2014/main" id="{2579AA4C-1E61-41DD-94BD-754C66B979DC}"/>
                </a:ext>
              </a:extLst>
            </p:cNvPr>
            <p:cNvSpPr/>
            <p:nvPr/>
          </p:nvSpPr>
          <p:spPr bwMode="auto">
            <a:xfrm flipH="1">
              <a:off x="-368949" y="1598867"/>
              <a:ext cx="104036" cy="25867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861" name="Gruppieren 1860">
              <a:extLst>
                <a:ext uri="{FF2B5EF4-FFF2-40B4-BE49-F238E27FC236}">
                  <a16:creationId xmlns:a16="http://schemas.microsoft.com/office/drawing/2014/main" id="{97469909-5AD4-4FD8-972D-D6088723445F}"/>
                </a:ext>
              </a:extLst>
            </p:cNvPr>
            <p:cNvGrpSpPr/>
            <p:nvPr/>
          </p:nvGrpSpPr>
          <p:grpSpPr>
            <a:xfrm>
              <a:off x="-362696" y="1857584"/>
              <a:ext cx="91530" cy="198651"/>
              <a:chOff x="1249411" y="1900091"/>
              <a:chExt cx="91529" cy="198651"/>
            </a:xfrm>
            <a:grpFill/>
          </p:grpSpPr>
          <p:sp>
            <p:nvSpPr>
              <p:cNvPr id="1864" name="Abgerundetes Rechteck 507">
                <a:extLst>
                  <a:ext uri="{FF2B5EF4-FFF2-40B4-BE49-F238E27FC236}">
                    <a16:creationId xmlns:a16="http://schemas.microsoft.com/office/drawing/2014/main" id="{54D6A0A4-82F3-478F-8C8F-72743B349BA3}"/>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65" name="Abgerundetes Rechteck 508">
                <a:extLst>
                  <a:ext uri="{FF2B5EF4-FFF2-40B4-BE49-F238E27FC236}">
                    <a16:creationId xmlns:a16="http://schemas.microsoft.com/office/drawing/2014/main" id="{19A15E56-B56C-4CCA-9FD5-A24FB5A08842}"/>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862" name="Abgerundetes Rechteck 505">
              <a:extLst>
                <a:ext uri="{FF2B5EF4-FFF2-40B4-BE49-F238E27FC236}">
                  <a16:creationId xmlns:a16="http://schemas.microsoft.com/office/drawing/2014/main" id="{FE061AF9-DF6F-4362-94DF-76EDAF6CE00C}"/>
                </a:ext>
              </a:extLst>
            </p:cNvPr>
            <p:cNvSpPr/>
            <p:nvPr/>
          </p:nvSpPr>
          <p:spPr bwMode="auto">
            <a:xfrm rot="20700000">
              <a:off x="-244459" y="1615339"/>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63" name="Abgerundetes Rechteck 506">
              <a:extLst>
                <a:ext uri="{FF2B5EF4-FFF2-40B4-BE49-F238E27FC236}">
                  <a16:creationId xmlns:a16="http://schemas.microsoft.com/office/drawing/2014/main" id="{B99B2A5C-865F-411E-8198-53DE88BFE2ED}"/>
                </a:ext>
              </a:extLst>
            </p:cNvPr>
            <p:cNvSpPr/>
            <p:nvPr/>
          </p:nvSpPr>
          <p:spPr bwMode="auto">
            <a:xfrm rot="900000" flipH="1">
              <a:off x="-425986" y="1615340"/>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866" name="Gruppieren 1865">
            <a:extLst>
              <a:ext uri="{FF2B5EF4-FFF2-40B4-BE49-F238E27FC236}">
                <a16:creationId xmlns:a16="http://schemas.microsoft.com/office/drawing/2014/main" id="{D7629BFC-8B17-4258-8C26-619A8A773D2C}"/>
              </a:ext>
            </a:extLst>
          </p:cNvPr>
          <p:cNvGrpSpPr/>
          <p:nvPr/>
        </p:nvGrpSpPr>
        <p:grpSpPr>
          <a:xfrm>
            <a:off x="1902373" y="3774554"/>
            <a:ext cx="173383" cy="451932"/>
            <a:chOff x="-425986" y="1487727"/>
            <a:chExt cx="218110" cy="568508"/>
          </a:xfrm>
          <a:solidFill>
            <a:schemeClr val="bg1"/>
          </a:solidFill>
        </p:grpSpPr>
        <p:sp>
          <p:nvSpPr>
            <p:cNvPr id="1867" name="Ellipse 1866">
              <a:extLst>
                <a:ext uri="{FF2B5EF4-FFF2-40B4-BE49-F238E27FC236}">
                  <a16:creationId xmlns:a16="http://schemas.microsoft.com/office/drawing/2014/main" id="{BC57093A-68F7-48A4-A6F1-26BD03871757}"/>
                </a:ext>
              </a:extLst>
            </p:cNvPr>
            <p:cNvSpPr/>
            <p:nvPr/>
          </p:nvSpPr>
          <p:spPr bwMode="auto">
            <a:xfrm flipH="1">
              <a:off x="-371790" y="1487727"/>
              <a:ext cx="108001"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68" name="Abgerundetes Rechteck 489">
              <a:extLst>
                <a:ext uri="{FF2B5EF4-FFF2-40B4-BE49-F238E27FC236}">
                  <a16:creationId xmlns:a16="http://schemas.microsoft.com/office/drawing/2014/main" id="{87EC9B07-8978-4D86-84F0-FED6EAA3A409}"/>
                </a:ext>
              </a:extLst>
            </p:cNvPr>
            <p:cNvSpPr/>
            <p:nvPr/>
          </p:nvSpPr>
          <p:spPr bwMode="auto">
            <a:xfrm flipH="1">
              <a:off x="-368949" y="1598867"/>
              <a:ext cx="104036" cy="25867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869" name="Gruppieren 1868">
              <a:extLst>
                <a:ext uri="{FF2B5EF4-FFF2-40B4-BE49-F238E27FC236}">
                  <a16:creationId xmlns:a16="http://schemas.microsoft.com/office/drawing/2014/main" id="{19839B7D-C6C3-4230-A1F4-9EEE0A1C1E3C}"/>
                </a:ext>
              </a:extLst>
            </p:cNvPr>
            <p:cNvGrpSpPr/>
            <p:nvPr/>
          </p:nvGrpSpPr>
          <p:grpSpPr>
            <a:xfrm>
              <a:off x="-362696" y="1857584"/>
              <a:ext cx="91530" cy="198651"/>
              <a:chOff x="1249411" y="1900091"/>
              <a:chExt cx="91529" cy="198651"/>
            </a:xfrm>
            <a:grpFill/>
          </p:grpSpPr>
          <p:sp>
            <p:nvSpPr>
              <p:cNvPr id="1872" name="Abgerundetes Rechteck 493">
                <a:extLst>
                  <a:ext uri="{FF2B5EF4-FFF2-40B4-BE49-F238E27FC236}">
                    <a16:creationId xmlns:a16="http://schemas.microsoft.com/office/drawing/2014/main" id="{DE6DC11F-BDB1-4F09-8A74-5183217B77F9}"/>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73" name="Abgerundetes Rechteck 494">
                <a:extLst>
                  <a:ext uri="{FF2B5EF4-FFF2-40B4-BE49-F238E27FC236}">
                    <a16:creationId xmlns:a16="http://schemas.microsoft.com/office/drawing/2014/main" id="{AAC98092-CD30-4C34-8155-27C62EE62CFE}"/>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870" name="Abgerundetes Rechteck 491">
              <a:extLst>
                <a:ext uri="{FF2B5EF4-FFF2-40B4-BE49-F238E27FC236}">
                  <a16:creationId xmlns:a16="http://schemas.microsoft.com/office/drawing/2014/main" id="{D712E656-8794-46DF-AD4A-0447492D0F24}"/>
                </a:ext>
              </a:extLst>
            </p:cNvPr>
            <p:cNvSpPr/>
            <p:nvPr/>
          </p:nvSpPr>
          <p:spPr bwMode="auto">
            <a:xfrm rot="20700000">
              <a:off x="-244459" y="1615339"/>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71" name="Abgerundetes Rechteck 492">
              <a:extLst>
                <a:ext uri="{FF2B5EF4-FFF2-40B4-BE49-F238E27FC236}">
                  <a16:creationId xmlns:a16="http://schemas.microsoft.com/office/drawing/2014/main" id="{2F0FC8B2-F90B-4A5D-A2F7-427064AB1B0B}"/>
                </a:ext>
              </a:extLst>
            </p:cNvPr>
            <p:cNvSpPr/>
            <p:nvPr/>
          </p:nvSpPr>
          <p:spPr bwMode="auto">
            <a:xfrm rot="900000" flipH="1">
              <a:off x="-425986" y="1615340"/>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874" name="Gruppieren 1873">
            <a:extLst>
              <a:ext uri="{FF2B5EF4-FFF2-40B4-BE49-F238E27FC236}">
                <a16:creationId xmlns:a16="http://schemas.microsoft.com/office/drawing/2014/main" id="{616DC902-199F-43CE-B675-622A78621E25}"/>
              </a:ext>
            </a:extLst>
          </p:cNvPr>
          <p:cNvGrpSpPr/>
          <p:nvPr/>
        </p:nvGrpSpPr>
        <p:grpSpPr>
          <a:xfrm>
            <a:off x="2690144" y="3774554"/>
            <a:ext cx="173383" cy="451932"/>
            <a:chOff x="-425986" y="1487727"/>
            <a:chExt cx="218110" cy="568508"/>
          </a:xfrm>
          <a:solidFill>
            <a:schemeClr val="bg1"/>
          </a:solidFill>
        </p:grpSpPr>
        <p:sp>
          <p:nvSpPr>
            <p:cNvPr id="1875" name="Ellipse 1874">
              <a:extLst>
                <a:ext uri="{FF2B5EF4-FFF2-40B4-BE49-F238E27FC236}">
                  <a16:creationId xmlns:a16="http://schemas.microsoft.com/office/drawing/2014/main" id="{02BC0CC1-DC1B-4C35-BD4D-FE7712054599}"/>
                </a:ext>
              </a:extLst>
            </p:cNvPr>
            <p:cNvSpPr/>
            <p:nvPr/>
          </p:nvSpPr>
          <p:spPr bwMode="auto">
            <a:xfrm flipH="1">
              <a:off x="-371790" y="1487727"/>
              <a:ext cx="108001"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76" name="Abgerundetes Rechteck 475">
              <a:extLst>
                <a:ext uri="{FF2B5EF4-FFF2-40B4-BE49-F238E27FC236}">
                  <a16:creationId xmlns:a16="http://schemas.microsoft.com/office/drawing/2014/main" id="{39D19E16-0E73-46BC-8DFA-7EB24881BA79}"/>
                </a:ext>
              </a:extLst>
            </p:cNvPr>
            <p:cNvSpPr/>
            <p:nvPr/>
          </p:nvSpPr>
          <p:spPr bwMode="auto">
            <a:xfrm flipH="1">
              <a:off x="-368949" y="1598867"/>
              <a:ext cx="104036" cy="25867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877" name="Gruppieren 1876">
              <a:extLst>
                <a:ext uri="{FF2B5EF4-FFF2-40B4-BE49-F238E27FC236}">
                  <a16:creationId xmlns:a16="http://schemas.microsoft.com/office/drawing/2014/main" id="{CA516950-F558-44DF-878A-4622E17DCD09}"/>
                </a:ext>
              </a:extLst>
            </p:cNvPr>
            <p:cNvGrpSpPr/>
            <p:nvPr/>
          </p:nvGrpSpPr>
          <p:grpSpPr>
            <a:xfrm>
              <a:off x="-362696" y="1857584"/>
              <a:ext cx="91530" cy="198651"/>
              <a:chOff x="1249411" y="1900091"/>
              <a:chExt cx="91529" cy="198651"/>
            </a:xfrm>
            <a:grpFill/>
          </p:grpSpPr>
          <p:sp>
            <p:nvSpPr>
              <p:cNvPr id="1880" name="Abgerundetes Rechteck 479">
                <a:extLst>
                  <a:ext uri="{FF2B5EF4-FFF2-40B4-BE49-F238E27FC236}">
                    <a16:creationId xmlns:a16="http://schemas.microsoft.com/office/drawing/2014/main" id="{F17F8D40-499A-4F1F-B9E6-C49A54496658}"/>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81" name="Abgerundetes Rechteck 480">
                <a:extLst>
                  <a:ext uri="{FF2B5EF4-FFF2-40B4-BE49-F238E27FC236}">
                    <a16:creationId xmlns:a16="http://schemas.microsoft.com/office/drawing/2014/main" id="{D9A6D24E-5BBD-46F8-B5B0-B70B40EA4066}"/>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878" name="Abgerundetes Rechteck 477">
              <a:extLst>
                <a:ext uri="{FF2B5EF4-FFF2-40B4-BE49-F238E27FC236}">
                  <a16:creationId xmlns:a16="http://schemas.microsoft.com/office/drawing/2014/main" id="{E277AE03-072C-4C47-9D5F-4445B0ECCB32}"/>
                </a:ext>
              </a:extLst>
            </p:cNvPr>
            <p:cNvSpPr/>
            <p:nvPr/>
          </p:nvSpPr>
          <p:spPr bwMode="auto">
            <a:xfrm rot="20700000">
              <a:off x="-244459" y="1615339"/>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79" name="Abgerundetes Rechteck 478">
              <a:extLst>
                <a:ext uri="{FF2B5EF4-FFF2-40B4-BE49-F238E27FC236}">
                  <a16:creationId xmlns:a16="http://schemas.microsoft.com/office/drawing/2014/main" id="{686E61BB-0CAD-4205-933C-D685632EB9A9}"/>
                </a:ext>
              </a:extLst>
            </p:cNvPr>
            <p:cNvSpPr/>
            <p:nvPr/>
          </p:nvSpPr>
          <p:spPr bwMode="auto">
            <a:xfrm rot="900000" flipH="1">
              <a:off x="-425986" y="1615340"/>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882" name="Gruppieren 1881">
            <a:extLst>
              <a:ext uri="{FF2B5EF4-FFF2-40B4-BE49-F238E27FC236}">
                <a16:creationId xmlns:a16="http://schemas.microsoft.com/office/drawing/2014/main" id="{B5C6F21D-F1F7-4F88-ABDA-AD637E0CADF7}"/>
              </a:ext>
            </a:extLst>
          </p:cNvPr>
          <p:cNvGrpSpPr/>
          <p:nvPr/>
        </p:nvGrpSpPr>
        <p:grpSpPr>
          <a:xfrm>
            <a:off x="3477919" y="3774554"/>
            <a:ext cx="173383" cy="451932"/>
            <a:chOff x="-425986" y="1487727"/>
            <a:chExt cx="218110" cy="568508"/>
          </a:xfrm>
          <a:solidFill>
            <a:schemeClr val="bg1"/>
          </a:solidFill>
        </p:grpSpPr>
        <p:sp>
          <p:nvSpPr>
            <p:cNvPr id="1883" name="Ellipse 1882">
              <a:extLst>
                <a:ext uri="{FF2B5EF4-FFF2-40B4-BE49-F238E27FC236}">
                  <a16:creationId xmlns:a16="http://schemas.microsoft.com/office/drawing/2014/main" id="{8ADF0323-7A17-40A3-A2E2-04BB6EC9A19C}"/>
                </a:ext>
              </a:extLst>
            </p:cNvPr>
            <p:cNvSpPr/>
            <p:nvPr/>
          </p:nvSpPr>
          <p:spPr bwMode="auto">
            <a:xfrm flipH="1">
              <a:off x="-371790" y="1487727"/>
              <a:ext cx="108001"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84" name="Abgerundetes Rechteck 461">
              <a:extLst>
                <a:ext uri="{FF2B5EF4-FFF2-40B4-BE49-F238E27FC236}">
                  <a16:creationId xmlns:a16="http://schemas.microsoft.com/office/drawing/2014/main" id="{95072B74-6532-4017-BE7D-6DD3296101E6}"/>
                </a:ext>
              </a:extLst>
            </p:cNvPr>
            <p:cNvSpPr/>
            <p:nvPr/>
          </p:nvSpPr>
          <p:spPr bwMode="auto">
            <a:xfrm flipH="1">
              <a:off x="-368949" y="1598867"/>
              <a:ext cx="104036" cy="25867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885" name="Gruppieren 1884">
              <a:extLst>
                <a:ext uri="{FF2B5EF4-FFF2-40B4-BE49-F238E27FC236}">
                  <a16:creationId xmlns:a16="http://schemas.microsoft.com/office/drawing/2014/main" id="{87BB9DA7-9EA0-4169-91B3-D9042281C81D}"/>
                </a:ext>
              </a:extLst>
            </p:cNvPr>
            <p:cNvGrpSpPr/>
            <p:nvPr/>
          </p:nvGrpSpPr>
          <p:grpSpPr>
            <a:xfrm>
              <a:off x="-362696" y="1857584"/>
              <a:ext cx="91530" cy="198651"/>
              <a:chOff x="1249411" y="1900091"/>
              <a:chExt cx="91529" cy="198651"/>
            </a:xfrm>
            <a:grpFill/>
          </p:grpSpPr>
          <p:sp>
            <p:nvSpPr>
              <p:cNvPr id="1888" name="Abgerundetes Rechteck 465">
                <a:extLst>
                  <a:ext uri="{FF2B5EF4-FFF2-40B4-BE49-F238E27FC236}">
                    <a16:creationId xmlns:a16="http://schemas.microsoft.com/office/drawing/2014/main" id="{A8E6CB6A-EF13-46F9-9A84-DD9C5B379AF3}"/>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89" name="Abgerundetes Rechteck 466">
                <a:extLst>
                  <a:ext uri="{FF2B5EF4-FFF2-40B4-BE49-F238E27FC236}">
                    <a16:creationId xmlns:a16="http://schemas.microsoft.com/office/drawing/2014/main" id="{AAF5D520-6C09-4607-A442-697E8D21891B}"/>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886" name="Abgerundetes Rechteck 463">
              <a:extLst>
                <a:ext uri="{FF2B5EF4-FFF2-40B4-BE49-F238E27FC236}">
                  <a16:creationId xmlns:a16="http://schemas.microsoft.com/office/drawing/2014/main" id="{69846AFA-8E3B-4FDA-AAC0-198DC44184EC}"/>
                </a:ext>
              </a:extLst>
            </p:cNvPr>
            <p:cNvSpPr/>
            <p:nvPr/>
          </p:nvSpPr>
          <p:spPr bwMode="auto">
            <a:xfrm rot="20700000">
              <a:off x="-244459" y="1615339"/>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87" name="Abgerundetes Rechteck 464">
              <a:extLst>
                <a:ext uri="{FF2B5EF4-FFF2-40B4-BE49-F238E27FC236}">
                  <a16:creationId xmlns:a16="http://schemas.microsoft.com/office/drawing/2014/main" id="{0A39B9D5-943D-413A-917A-B09655712FC8}"/>
                </a:ext>
              </a:extLst>
            </p:cNvPr>
            <p:cNvSpPr/>
            <p:nvPr/>
          </p:nvSpPr>
          <p:spPr bwMode="auto">
            <a:xfrm rot="900000" flipH="1">
              <a:off x="-425986" y="1615340"/>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890" name="Gruppieren 1889">
            <a:extLst>
              <a:ext uri="{FF2B5EF4-FFF2-40B4-BE49-F238E27FC236}">
                <a16:creationId xmlns:a16="http://schemas.microsoft.com/office/drawing/2014/main" id="{6DF7A706-0ACE-4BBB-8A7D-296E3B8EEF76}"/>
              </a:ext>
            </a:extLst>
          </p:cNvPr>
          <p:cNvGrpSpPr/>
          <p:nvPr/>
        </p:nvGrpSpPr>
        <p:grpSpPr>
          <a:xfrm>
            <a:off x="4003101" y="3774554"/>
            <a:ext cx="173383" cy="451932"/>
            <a:chOff x="-425986" y="1487727"/>
            <a:chExt cx="218110" cy="568508"/>
          </a:xfrm>
          <a:solidFill>
            <a:schemeClr val="bg1"/>
          </a:solidFill>
        </p:grpSpPr>
        <p:sp>
          <p:nvSpPr>
            <p:cNvPr id="1891" name="Ellipse 1890">
              <a:extLst>
                <a:ext uri="{FF2B5EF4-FFF2-40B4-BE49-F238E27FC236}">
                  <a16:creationId xmlns:a16="http://schemas.microsoft.com/office/drawing/2014/main" id="{66245AB4-9202-4CE9-B24F-7980FBD8C899}"/>
                </a:ext>
              </a:extLst>
            </p:cNvPr>
            <p:cNvSpPr/>
            <p:nvPr/>
          </p:nvSpPr>
          <p:spPr bwMode="auto">
            <a:xfrm flipH="1">
              <a:off x="-371790" y="1487727"/>
              <a:ext cx="108001"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92" name="Abgerundetes Rechteck 440">
              <a:extLst>
                <a:ext uri="{FF2B5EF4-FFF2-40B4-BE49-F238E27FC236}">
                  <a16:creationId xmlns:a16="http://schemas.microsoft.com/office/drawing/2014/main" id="{429456F3-1A2E-4D5E-A45A-0C92EF80315B}"/>
                </a:ext>
              </a:extLst>
            </p:cNvPr>
            <p:cNvSpPr/>
            <p:nvPr/>
          </p:nvSpPr>
          <p:spPr bwMode="auto">
            <a:xfrm flipH="1">
              <a:off x="-368949" y="1598867"/>
              <a:ext cx="104036" cy="25867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893" name="Gruppieren 1892">
              <a:extLst>
                <a:ext uri="{FF2B5EF4-FFF2-40B4-BE49-F238E27FC236}">
                  <a16:creationId xmlns:a16="http://schemas.microsoft.com/office/drawing/2014/main" id="{EA0DB0D0-8E2E-4016-9A9A-06750763E06F}"/>
                </a:ext>
              </a:extLst>
            </p:cNvPr>
            <p:cNvGrpSpPr/>
            <p:nvPr/>
          </p:nvGrpSpPr>
          <p:grpSpPr>
            <a:xfrm>
              <a:off x="-362696" y="1857584"/>
              <a:ext cx="91530" cy="198651"/>
              <a:chOff x="1249411" y="1900091"/>
              <a:chExt cx="91529" cy="198651"/>
            </a:xfrm>
            <a:grpFill/>
          </p:grpSpPr>
          <p:sp>
            <p:nvSpPr>
              <p:cNvPr id="1896" name="Abgerundetes Rechteck 444">
                <a:extLst>
                  <a:ext uri="{FF2B5EF4-FFF2-40B4-BE49-F238E27FC236}">
                    <a16:creationId xmlns:a16="http://schemas.microsoft.com/office/drawing/2014/main" id="{B402B8B6-B69D-4544-9B2B-A88C12621D5D}"/>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97" name="Abgerundetes Rechteck 445">
                <a:extLst>
                  <a:ext uri="{FF2B5EF4-FFF2-40B4-BE49-F238E27FC236}">
                    <a16:creationId xmlns:a16="http://schemas.microsoft.com/office/drawing/2014/main" id="{D5A00A00-75C5-48E0-8212-ECD7A135A26C}"/>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894" name="Abgerundetes Rechteck 442">
              <a:extLst>
                <a:ext uri="{FF2B5EF4-FFF2-40B4-BE49-F238E27FC236}">
                  <a16:creationId xmlns:a16="http://schemas.microsoft.com/office/drawing/2014/main" id="{1A9FC857-20FD-42A4-9EB7-8B19EE36D171}"/>
                </a:ext>
              </a:extLst>
            </p:cNvPr>
            <p:cNvSpPr/>
            <p:nvPr/>
          </p:nvSpPr>
          <p:spPr bwMode="auto">
            <a:xfrm rot="20700000">
              <a:off x="-244459" y="1615339"/>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95" name="Abgerundetes Rechteck 443">
              <a:extLst>
                <a:ext uri="{FF2B5EF4-FFF2-40B4-BE49-F238E27FC236}">
                  <a16:creationId xmlns:a16="http://schemas.microsoft.com/office/drawing/2014/main" id="{F232C7BB-E0EF-4B41-B10C-E86D17B5B606}"/>
                </a:ext>
              </a:extLst>
            </p:cNvPr>
            <p:cNvSpPr/>
            <p:nvPr/>
          </p:nvSpPr>
          <p:spPr bwMode="auto">
            <a:xfrm rot="900000" flipH="1">
              <a:off x="-425986" y="1615340"/>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898" name="Gruppieren 1897">
            <a:extLst>
              <a:ext uri="{FF2B5EF4-FFF2-40B4-BE49-F238E27FC236}">
                <a16:creationId xmlns:a16="http://schemas.microsoft.com/office/drawing/2014/main" id="{BA1B61E0-226E-40EC-8BD0-1E1952B9A9E7}"/>
              </a:ext>
            </a:extLst>
          </p:cNvPr>
          <p:cNvGrpSpPr/>
          <p:nvPr/>
        </p:nvGrpSpPr>
        <p:grpSpPr>
          <a:xfrm>
            <a:off x="5316054" y="1134246"/>
            <a:ext cx="173383" cy="451932"/>
            <a:chOff x="-425986" y="1487727"/>
            <a:chExt cx="218110" cy="568508"/>
          </a:xfrm>
          <a:solidFill>
            <a:schemeClr val="bg2"/>
          </a:solidFill>
        </p:grpSpPr>
        <p:sp>
          <p:nvSpPr>
            <p:cNvPr id="1899" name="Ellipse 1898">
              <a:extLst>
                <a:ext uri="{FF2B5EF4-FFF2-40B4-BE49-F238E27FC236}">
                  <a16:creationId xmlns:a16="http://schemas.microsoft.com/office/drawing/2014/main" id="{E16C592F-E59A-4F61-A186-41B0AFE46793}"/>
                </a:ext>
              </a:extLst>
            </p:cNvPr>
            <p:cNvSpPr/>
            <p:nvPr/>
          </p:nvSpPr>
          <p:spPr bwMode="auto">
            <a:xfrm flipH="1">
              <a:off x="-371790" y="1487727"/>
              <a:ext cx="108001"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00" name="Abgerundetes Rechteck 532">
              <a:extLst>
                <a:ext uri="{FF2B5EF4-FFF2-40B4-BE49-F238E27FC236}">
                  <a16:creationId xmlns:a16="http://schemas.microsoft.com/office/drawing/2014/main" id="{586FC123-045D-4F8B-8E97-DBCE907397BD}"/>
                </a:ext>
              </a:extLst>
            </p:cNvPr>
            <p:cNvSpPr/>
            <p:nvPr/>
          </p:nvSpPr>
          <p:spPr bwMode="auto">
            <a:xfrm flipH="1">
              <a:off x="-368949" y="1598867"/>
              <a:ext cx="104036" cy="25867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901" name="Gruppieren 1900">
              <a:extLst>
                <a:ext uri="{FF2B5EF4-FFF2-40B4-BE49-F238E27FC236}">
                  <a16:creationId xmlns:a16="http://schemas.microsoft.com/office/drawing/2014/main" id="{68D0AE50-A92F-4BCD-B195-C671C969A75D}"/>
                </a:ext>
              </a:extLst>
            </p:cNvPr>
            <p:cNvGrpSpPr/>
            <p:nvPr/>
          </p:nvGrpSpPr>
          <p:grpSpPr>
            <a:xfrm>
              <a:off x="-362696" y="1857584"/>
              <a:ext cx="91530" cy="198651"/>
              <a:chOff x="1249411" y="1900091"/>
              <a:chExt cx="91529" cy="198651"/>
            </a:xfrm>
            <a:grpFill/>
          </p:grpSpPr>
          <p:sp>
            <p:nvSpPr>
              <p:cNvPr id="1904" name="Abgerundetes Rechteck 537">
                <a:extLst>
                  <a:ext uri="{FF2B5EF4-FFF2-40B4-BE49-F238E27FC236}">
                    <a16:creationId xmlns:a16="http://schemas.microsoft.com/office/drawing/2014/main" id="{05002631-C923-4418-B936-E4CDD97CEAA4}"/>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05" name="Abgerundetes Rechteck 538">
                <a:extLst>
                  <a:ext uri="{FF2B5EF4-FFF2-40B4-BE49-F238E27FC236}">
                    <a16:creationId xmlns:a16="http://schemas.microsoft.com/office/drawing/2014/main" id="{D9165CE0-2724-424C-9290-A9399D41E52D}"/>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902" name="Abgerundetes Rechteck 535">
              <a:extLst>
                <a:ext uri="{FF2B5EF4-FFF2-40B4-BE49-F238E27FC236}">
                  <a16:creationId xmlns:a16="http://schemas.microsoft.com/office/drawing/2014/main" id="{469F686F-CD98-4942-B309-ED973EC76176}"/>
                </a:ext>
              </a:extLst>
            </p:cNvPr>
            <p:cNvSpPr/>
            <p:nvPr/>
          </p:nvSpPr>
          <p:spPr bwMode="auto">
            <a:xfrm rot="20700000">
              <a:off x="-244459" y="1615339"/>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03" name="Abgerundetes Rechteck 536">
              <a:extLst>
                <a:ext uri="{FF2B5EF4-FFF2-40B4-BE49-F238E27FC236}">
                  <a16:creationId xmlns:a16="http://schemas.microsoft.com/office/drawing/2014/main" id="{413FF225-1979-4081-B424-A8FB7CE7678D}"/>
                </a:ext>
              </a:extLst>
            </p:cNvPr>
            <p:cNvSpPr/>
            <p:nvPr/>
          </p:nvSpPr>
          <p:spPr bwMode="auto">
            <a:xfrm rot="900000" flipH="1">
              <a:off x="-425986" y="1615340"/>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906" name="Gruppieren 1905">
            <a:extLst>
              <a:ext uri="{FF2B5EF4-FFF2-40B4-BE49-F238E27FC236}">
                <a16:creationId xmlns:a16="http://schemas.microsoft.com/office/drawing/2014/main" id="{1DCBE8FC-006B-4542-8D31-5AF850C0309E}"/>
              </a:ext>
            </a:extLst>
          </p:cNvPr>
          <p:cNvGrpSpPr/>
          <p:nvPr/>
        </p:nvGrpSpPr>
        <p:grpSpPr>
          <a:xfrm>
            <a:off x="5578645" y="1134246"/>
            <a:ext cx="173386" cy="451930"/>
            <a:chOff x="-425986" y="1487732"/>
            <a:chExt cx="218112" cy="568507"/>
          </a:xfrm>
          <a:solidFill>
            <a:schemeClr val="bg2"/>
          </a:solidFill>
        </p:grpSpPr>
        <p:sp>
          <p:nvSpPr>
            <p:cNvPr id="1907" name="Ellipse 1906">
              <a:extLst>
                <a:ext uri="{FF2B5EF4-FFF2-40B4-BE49-F238E27FC236}">
                  <a16:creationId xmlns:a16="http://schemas.microsoft.com/office/drawing/2014/main" id="{C25AD1CD-4917-4E27-BF6A-854F4317E86A}"/>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08" name="Abgerundetes Rechteck 1374">
              <a:extLst>
                <a:ext uri="{FF2B5EF4-FFF2-40B4-BE49-F238E27FC236}">
                  <a16:creationId xmlns:a16="http://schemas.microsoft.com/office/drawing/2014/main" id="{6138978A-9346-4498-9AD3-79F9A2115764}"/>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909" name="Gruppieren 1908">
              <a:extLst>
                <a:ext uri="{FF2B5EF4-FFF2-40B4-BE49-F238E27FC236}">
                  <a16:creationId xmlns:a16="http://schemas.microsoft.com/office/drawing/2014/main" id="{262E4F42-0951-4E22-95F2-027A59B82270}"/>
                </a:ext>
              </a:extLst>
            </p:cNvPr>
            <p:cNvGrpSpPr/>
            <p:nvPr/>
          </p:nvGrpSpPr>
          <p:grpSpPr>
            <a:xfrm>
              <a:off x="-362694" y="1857588"/>
              <a:ext cx="91529" cy="198651"/>
              <a:chOff x="1249411" y="1900091"/>
              <a:chExt cx="91529" cy="198651"/>
            </a:xfrm>
            <a:grpFill/>
          </p:grpSpPr>
          <p:sp>
            <p:nvSpPr>
              <p:cNvPr id="1912" name="Abgerundetes Rechteck 1378">
                <a:extLst>
                  <a:ext uri="{FF2B5EF4-FFF2-40B4-BE49-F238E27FC236}">
                    <a16:creationId xmlns:a16="http://schemas.microsoft.com/office/drawing/2014/main" id="{FB0CE5BB-258E-47CC-922A-2A42194801F6}"/>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13" name="Abgerundetes Rechteck 1379">
                <a:extLst>
                  <a:ext uri="{FF2B5EF4-FFF2-40B4-BE49-F238E27FC236}">
                    <a16:creationId xmlns:a16="http://schemas.microsoft.com/office/drawing/2014/main" id="{C4AF5824-82BB-4A71-BBA5-38BF02C813AC}"/>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910" name="Abgerundetes Rechteck 1376">
              <a:extLst>
                <a:ext uri="{FF2B5EF4-FFF2-40B4-BE49-F238E27FC236}">
                  <a16:creationId xmlns:a16="http://schemas.microsoft.com/office/drawing/2014/main" id="{F4BFF563-77A8-4B6C-85CE-A804E593C613}"/>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11" name="Abgerundetes Rechteck 1377">
              <a:extLst>
                <a:ext uri="{FF2B5EF4-FFF2-40B4-BE49-F238E27FC236}">
                  <a16:creationId xmlns:a16="http://schemas.microsoft.com/office/drawing/2014/main" id="{F89324F0-4236-4518-AD28-F0980F307508}"/>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914" name="Gruppieren 1913">
            <a:extLst>
              <a:ext uri="{FF2B5EF4-FFF2-40B4-BE49-F238E27FC236}">
                <a16:creationId xmlns:a16="http://schemas.microsoft.com/office/drawing/2014/main" id="{DDF974A3-638E-431B-9100-C86094488F00}"/>
              </a:ext>
            </a:extLst>
          </p:cNvPr>
          <p:cNvGrpSpPr/>
          <p:nvPr/>
        </p:nvGrpSpPr>
        <p:grpSpPr>
          <a:xfrm>
            <a:off x="4265692" y="1134246"/>
            <a:ext cx="173386" cy="451930"/>
            <a:chOff x="-425986" y="1487732"/>
            <a:chExt cx="218112" cy="568507"/>
          </a:xfrm>
          <a:solidFill>
            <a:schemeClr val="bg2"/>
          </a:solidFill>
        </p:grpSpPr>
        <p:sp>
          <p:nvSpPr>
            <p:cNvPr id="1915" name="Ellipse 1914">
              <a:extLst>
                <a:ext uri="{FF2B5EF4-FFF2-40B4-BE49-F238E27FC236}">
                  <a16:creationId xmlns:a16="http://schemas.microsoft.com/office/drawing/2014/main" id="{A8BE0DFD-4E84-49E7-AC09-237D9D307BA9}"/>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16" name="Abgerundetes Rechteck 1360">
              <a:extLst>
                <a:ext uri="{FF2B5EF4-FFF2-40B4-BE49-F238E27FC236}">
                  <a16:creationId xmlns:a16="http://schemas.microsoft.com/office/drawing/2014/main" id="{DEB2107D-C503-476A-ABE1-9802765C356F}"/>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917" name="Gruppieren 1916">
              <a:extLst>
                <a:ext uri="{FF2B5EF4-FFF2-40B4-BE49-F238E27FC236}">
                  <a16:creationId xmlns:a16="http://schemas.microsoft.com/office/drawing/2014/main" id="{7477D2AB-CB4B-4A6D-BC2F-07A5FCAA5A85}"/>
                </a:ext>
              </a:extLst>
            </p:cNvPr>
            <p:cNvGrpSpPr/>
            <p:nvPr/>
          </p:nvGrpSpPr>
          <p:grpSpPr>
            <a:xfrm>
              <a:off x="-362694" y="1857588"/>
              <a:ext cx="91529" cy="198651"/>
              <a:chOff x="1249411" y="1900091"/>
              <a:chExt cx="91529" cy="198651"/>
            </a:xfrm>
            <a:grpFill/>
          </p:grpSpPr>
          <p:sp>
            <p:nvSpPr>
              <p:cNvPr id="1920" name="Abgerundetes Rechteck 1364">
                <a:extLst>
                  <a:ext uri="{FF2B5EF4-FFF2-40B4-BE49-F238E27FC236}">
                    <a16:creationId xmlns:a16="http://schemas.microsoft.com/office/drawing/2014/main" id="{4636FFA4-2798-4165-9DFD-E586D0C5B3B4}"/>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21" name="Abgerundetes Rechteck 1365">
                <a:extLst>
                  <a:ext uri="{FF2B5EF4-FFF2-40B4-BE49-F238E27FC236}">
                    <a16:creationId xmlns:a16="http://schemas.microsoft.com/office/drawing/2014/main" id="{97BDE298-EF58-431B-B3A0-34F45123749F}"/>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918" name="Abgerundetes Rechteck 1362">
              <a:extLst>
                <a:ext uri="{FF2B5EF4-FFF2-40B4-BE49-F238E27FC236}">
                  <a16:creationId xmlns:a16="http://schemas.microsoft.com/office/drawing/2014/main" id="{54C5E84A-37E1-4D0F-9EE9-1C882DD733B1}"/>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19" name="Abgerundetes Rechteck 1363">
              <a:extLst>
                <a:ext uri="{FF2B5EF4-FFF2-40B4-BE49-F238E27FC236}">
                  <a16:creationId xmlns:a16="http://schemas.microsoft.com/office/drawing/2014/main" id="{66B6058D-0576-4E34-A5B0-E57AE815EBDF}"/>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922" name="Gruppieren 1921">
            <a:extLst>
              <a:ext uri="{FF2B5EF4-FFF2-40B4-BE49-F238E27FC236}">
                <a16:creationId xmlns:a16="http://schemas.microsoft.com/office/drawing/2014/main" id="{A7ACBF1C-F014-4371-8AF3-212BB78E399C}"/>
              </a:ext>
            </a:extLst>
          </p:cNvPr>
          <p:cNvGrpSpPr/>
          <p:nvPr/>
        </p:nvGrpSpPr>
        <p:grpSpPr>
          <a:xfrm>
            <a:off x="3215328" y="1134246"/>
            <a:ext cx="173386" cy="451930"/>
            <a:chOff x="-425986" y="1487732"/>
            <a:chExt cx="218112" cy="568507"/>
          </a:xfrm>
          <a:solidFill>
            <a:schemeClr val="bg2"/>
          </a:solidFill>
        </p:grpSpPr>
        <p:sp>
          <p:nvSpPr>
            <p:cNvPr id="1923" name="Ellipse 1922">
              <a:extLst>
                <a:ext uri="{FF2B5EF4-FFF2-40B4-BE49-F238E27FC236}">
                  <a16:creationId xmlns:a16="http://schemas.microsoft.com/office/drawing/2014/main" id="{92AA2C4E-B5CB-48DA-A647-1ABFCB5F5F2B}"/>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24" name="Abgerundetes Rechteck 1339">
              <a:extLst>
                <a:ext uri="{FF2B5EF4-FFF2-40B4-BE49-F238E27FC236}">
                  <a16:creationId xmlns:a16="http://schemas.microsoft.com/office/drawing/2014/main" id="{E986FEFD-E0F2-4FFB-8948-703A17D863A2}"/>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925" name="Gruppieren 1924">
              <a:extLst>
                <a:ext uri="{FF2B5EF4-FFF2-40B4-BE49-F238E27FC236}">
                  <a16:creationId xmlns:a16="http://schemas.microsoft.com/office/drawing/2014/main" id="{D62679F8-F1DE-40AC-9351-FFBD965633B9}"/>
                </a:ext>
              </a:extLst>
            </p:cNvPr>
            <p:cNvGrpSpPr/>
            <p:nvPr/>
          </p:nvGrpSpPr>
          <p:grpSpPr>
            <a:xfrm>
              <a:off x="-362694" y="1857588"/>
              <a:ext cx="91529" cy="198651"/>
              <a:chOff x="1249411" y="1900091"/>
              <a:chExt cx="91529" cy="198651"/>
            </a:xfrm>
            <a:grpFill/>
          </p:grpSpPr>
          <p:sp>
            <p:nvSpPr>
              <p:cNvPr id="1928" name="Abgerundetes Rechteck 1343">
                <a:extLst>
                  <a:ext uri="{FF2B5EF4-FFF2-40B4-BE49-F238E27FC236}">
                    <a16:creationId xmlns:a16="http://schemas.microsoft.com/office/drawing/2014/main" id="{FE4C5705-87EF-4D2E-9382-2A54B1F023EE}"/>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29" name="Abgerundetes Rechteck 1344">
                <a:extLst>
                  <a:ext uri="{FF2B5EF4-FFF2-40B4-BE49-F238E27FC236}">
                    <a16:creationId xmlns:a16="http://schemas.microsoft.com/office/drawing/2014/main" id="{E8DA0594-CA2D-4D11-A6B5-80B06E3F0F9C}"/>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926" name="Abgerundetes Rechteck 1341">
              <a:extLst>
                <a:ext uri="{FF2B5EF4-FFF2-40B4-BE49-F238E27FC236}">
                  <a16:creationId xmlns:a16="http://schemas.microsoft.com/office/drawing/2014/main" id="{4FB47ACF-7BB8-4A8A-8799-F99A12791C55}"/>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27" name="Abgerundetes Rechteck 1342">
              <a:extLst>
                <a:ext uri="{FF2B5EF4-FFF2-40B4-BE49-F238E27FC236}">
                  <a16:creationId xmlns:a16="http://schemas.microsoft.com/office/drawing/2014/main" id="{DB48441A-9760-41A6-8989-6B079761E988}"/>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930" name="Gruppieren 1929">
            <a:extLst>
              <a:ext uri="{FF2B5EF4-FFF2-40B4-BE49-F238E27FC236}">
                <a16:creationId xmlns:a16="http://schemas.microsoft.com/office/drawing/2014/main" id="{8B3A3FC2-88F9-4E92-94B2-79CE6F5AD8FB}"/>
              </a:ext>
            </a:extLst>
          </p:cNvPr>
          <p:cNvGrpSpPr/>
          <p:nvPr/>
        </p:nvGrpSpPr>
        <p:grpSpPr>
          <a:xfrm>
            <a:off x="852009" y="1134246"/>
            <a:ext cx="173386" cy="451930"/>
            <a:chOff x="-425986" y="1487732"/>
            <a:chExt cx="218112" cy="568507"/>
          </a:xfrm>
          <a:solidFill>
            <a:schemeClr val="bg1"/>
          </a:solidFill>
        </p:grpSpPr>
        <p:sp>
          <p:nvSpPr>
            <p:cNvPr id="1931" name="Ellipse 1930">
              <a:extLst>
                <a:ext uri="{FF2B5EF4-FFF2-40B4-BE49-F238E27FC236}">
                  <a16:creationId xmlns:a16="http://schemas.microsoft.com/office/drawing/2014/main" id="{3D4E4D39-B87C-4CFF-9D27-8C2777AAEBF6}"/>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32" name="Abgerundetes Rechteck 1325">
              <a:extLst>
                <a:ext uri="{FF2B5EF4-FFF2-40B4-BE49-F238E27FC236}">
                  <a16:creationId xmlns:a16="http://schemas.microsoft.com/office/drawing/2014/main" id="{B09558C9-95E9-4DAA-9827-60BBFA7177EC}"/>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933" name="Gruppieren 1932">
              <a:extLst>
                <a:ext uri="{FF2B5EF4-FFF2-40B4-BE49-F238E27FC236}">
                  <a16:creationId xmlns:a16="http://schemas.microsoft.com/office/drawing/2014/main" id="{A249F6C1-A2EA-4BF2-B906-66FC060D6A7A}"/>
                </a:ext>
              </a:extLst>
            </p:cNvPr>
            <p:cNvGrpSpPr/>
            <p:nvPr/>
          </p:nvGrpSpPr>
          <p:grpSpPr>
            <a:xfrm>
              <a:off x="-362694" y="1857588"/>
              <a:ext cx="91529" cy="198651"/>
              <a:chOff x="1249411" y="1900091"/>
              <a:chExt cx="91529" cy="198651"/>
            </a:xfrm>
            <a:grpFill/>
          </p:grpSpPr>
          <p:sp>
            <p:nvSpPr>
              <p:cNvPr id="1936" name="Abgerundetes Rechteck 1329">
                <a:extLst>
                  <a:ext uri="{FF2B5EF4-FFF2-40B4-BE49-F238E27FC236}">
                    <a16:creationId xmlns:a16="http://schemas.microsoft.com/office/drawing/2014/main" id="{CCCCA4A6-4EDC-414E-8C6D-8116396111D5}"/>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37" name="Abgerundetes Rechteck 1330">
                <a:extLst>
                  <a:ext uri="{FF2B5EF4-FFF2-40B4-BE49-F238E27FC236}">
                    <a16:creationId xmlns:a16="http://schemas.microsoft.com/office/drawing/2014/main" id="{5234B44B-F030-418F-899F-91226649D66A}"/>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934" name="Abgerundetes Rechteck 1327">
              <a:extLst>
                <a:ext uri="{FF2B5EF4-FFF2-40B4-BE49-F238E27FC236}">
                  <a16:creationId xmlns:a16="http://schemas.microsoft.com/office/drawing/2014/main" id="{E2442FF2-23B6-4F3A-9361-DB858C66EE29}"/>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35" name="Abgerundetes Rechteck 1328">
              <a:extLst>
                <a:ext uri="{FF2B5EF4-FFF2-40B4-BE49-F238E27FC236}">
                  <a16:creationId xmlns:a16="http://schemas.microsoft.com/office/drawing/2014/main" id="{C148830D-AB4F-4F54-B8DE-0E6AC5DB7E6E}"/>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938" name="Gruppieren 1937">
            <a:extLst>
              <a:ext uri="{FF2B5EF4-FFF2-40B4-BE49-F238E27FC236}">
                <a16:creationId xmlns:a16="http://schemas.microsoft.com/office/drawing/2014/main" id="{A896BC25-A595-4C13-9BEA-BBE6CE38B2C6}"/>
              </a:ext>
            </a:extLst>
          </p:cNvPr>
          <p:cNvGrpSpPr/>
          <p:nvPr/>
        </p:nvGrpSpPr>
        <p:grpSpPr>
          <a:xfrm>
            <a:off x="1639782" y="1134246"/>
            <a:ext cx="173386" cy="451930"/>
            <a:chOff x="-425986" y="1487732"/>
            <a:chExt cx="218112" cy="568507"/>
          </a:xfrm>
          <a:solidFill>
            <a:schemeClr val="bg2"/>
          </a:solidFill>
        </p:grpSpPr>
        <p:sp>
          <p:nvSpPr>
            <p:cNvPr id="1939" name="Ellipse 1938">
              <a:extLst>
                <a:ext uri="{FF2B5EF4-FFF2-40B4-BE49-F238E27FC236}">
                  <a16:creationId xmlns:a16="http://schemas.microsoft.com/office/drawing/2014/main" id="{F505AEBC-EB68-486F-8978-0EB629E7E75C}"/>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40" name="Abgerundetes Rechteck 1311">
              <a:extLst>
                <a:ext uri="{FF2B5EF4-FFF2-40B4-BE49-F238E27FC236}">
                  <a16:creationId xmlns:a16="http://schemas.microsoft.com/office/drawing/2014/main" id="{FF45F94C-05C9-42F9-9BA8-9E717123BB81}"/>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941" name="Gruppieren 1940">
              <a:extLst>
                <a:ext uri="{FF2B5EF4-FFF2-40B4-BE49-F238E27FC236}">
                  <a16:creationId xmlns:a16="http://schemas.microsoft.com/office/drawing/2014/main" id="{794B2ECF-E7D9-480B-A28E-6B8425C9E395}"/>
                </a:ext>
              </a:extLst>
            </p:cNvPr>
            <p:cNvGrpSpPr/>
            <p:nvPr/>
          </p:nvGrpSpPr>
          <p:grpSpPr>
            <a:xfrm>
              <a:off x="-362694" y="1857588"/>
              <a:ext cx="91529" cy="198651"/>
              <a:chOff x="1249411" y="1900091"/>
              <a:chExt cx="91529" cy="198651"/>
            </a:xfrm>
            <a:grpFill/>
          </p:grpSpPr>
          <p:sp>
            <p:nvSpPr>
              <p:cNvPr id="1944" name="Abgerundetes Rechteck 1315">
                <a:extLst>
                  <a:ext uri="{FF2B5EF4-FFF2-40B4-BE49-F238E27FC236}">
                    <a16:creationId xmlns:a16="http://schemas.microsoft.com/office/drawing/2014/main" id="{31BF5B2A-5B15-4013-AF0C-449AADA708FC}"/>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45" name="Abgerundetes Rechteck 1316">
                <a:extLst>
                  <a:ext uri="{FF2B5EF4-FFF2-40B4-BE49-F238E27FC236}">
                    <a16:creationId xmlns:a16="http://schemas.microsoft.com/office/drawing/2014/main" id="{4F64AC4C-A4D1-4822-A472-82C9EC4B3071}"/>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942" name="Abgerundetes Rechteck 1313">
              <a:extLst>
                <a:ext uri="{FF2B5EF4-FFF2-40B4-BE49-F238E27FC236}">
                  <a16:creationId xmlns:a16="http://schemas.microsoft.com/office/drawing/2014/main" id="{E6174EC4-8BC6-43BA-8291-A44B49EF5E90}"/>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43" name="Abgerundetes Rechteck 1314">
              <a:extLst>
                <a:ext uri="{FF2B5EF4-FFF2-40B4-BE49-F238E27FC236}">
                  <a16:creationId xmlns:a16="http://schemas.microsoft.com/office/drawing/2014/main" id="{398F9BF7-A1A1-428F-89DB-4DC00D949D5F}"/>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946" name="Gruppieren 1945">
            <a:extLst>
              <a:ext uri="{FF2B5EF4-FFF2-40B4-BE49-F238E27FC236}">
                <a16:creationId xmlns:a16="http://schemas.microsoft.com/office/drawing/2014/main" id="{2A7A7CF7-1027-426A-AE42-6CD06E3D5D26}"/>
              </a:ext>
            </a:extLst>
          </p:cNvPr>
          <p:cNvGrpSpPr/>
          <p:nvPr/>
        </p:nvGrpSpPr>
        <p:grpSpPr>
          <a:xfrm>
            <a:off x="2164964" y="1134246"/>
            <a:ext cx="173386" cy="451930"/>
            <a:chOff x="-425986" y="1487732"/>
            <a:chExt cx="218112" cy="568507"/>
          </a:xfrm>
          <a:solidFill>
            <a:schemeClr val="bg2"/>
          </a:solidFill>
        </p:grpSpPr>
        <p:sp>
          <p:nvSpPr>
            <p:cNvPr id="1947" name="Ellipse 1946">
              <a:extLst>
                <a:ext uri="{FF2B5EF4-FFF2-40B4-BE49-F238E27FC236}">
                  <a16:creationId xmlns:a16="http://schemas.microsoft.com/office/drawing/2014/main" id="{75EB83AA-26B7-456B-BBBB-5808F483941A}"/>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48" name="Abgerundetes Rechteck 1297">
              <a:extLst>
                <a:ext uri="{FF2B5EF4-FFF2-40B4-BE49-F238E27FC236}">
                  <a16:creationId xmlns:a16="http://schemas.microsoft.com/office/drawing/2014/main" id="{2507E246-1359-4060-B810-6C8AC291A7C9}"/>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949" name="Gruppieren 1948">
              <a:extLst>
                <a:ext uri="{FF2B5EF4-FFF2-40B4-BE49-F238E27FC236}">
                  <a16:creationId xmlns:a16="http://schemas.microsoft.com/office/drawing/2014/main" id="{B41CBA13-C85F-4E5D-BA86-54CEC01EFA5C}"/>
                </a:ext>
              </a:extLst>
            </p:cNvPr>
            <p:cNvGrpSpPr/>
            <p:nvPr/>
          </p:nvGrpSpPr>
          <p:grpSpPr>
            <a:xfrm>
              <a:off x="-362694" y="1857588"/>
              <a:ext cx="91529" cy="198651"/>
              <a:chOff x="1249411" y="1900091"/>
              <a:chExt cx="91529" cy="198651"/>
            </a:xfrm>
            <a:grpFill/>
          </p:grpSpPr>
          <p:sp>
            <p:nvSpPr>
              <p:cNvPr id="1952" name="Abgerundetes Rechteck 1301">
                <a:extLst>
                  <a:ext uri="{FF2B5EF4-FFF2-40B4-BE49-F238E27FC236}">
                    <a16:creationId xmlns:a16="http://schemas.microsoft.com/office/drawing/2014/main" id="{F940AF7B-40FD-4E0C-BE5E-DC7A817F0C33}"/>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53" name="Abgerundetes Rechteck 1302">
                <a:extLst>
                  <a:ext uri="{FF2B5EF4-FFF2-40B4-BE49-F238E27FC236}">
                    <a16:creationId xmlns:a16="http://schemas.microsoft.com/office/drawing/2014/main" id="{FC152C34-BA5B-4C63-BB5F-B7AE1C91D635}"/>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950" name="Abgerundetes Rechteck 1299">
              <a:extLst>
                <a:ext uri="{FF2B5EF4-FFF2-40B4-BE49-F238E27FC236}">
                  <a16:creationId xmlns:a16="http://schemas.microsoft.com/office/drawing/2014/main" id="{9E28C78A-7B82-4EB6-8B97-5C71316246BF}"/>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51" name="Abgerundetes Rechteck 1300">
              <a:extLst>
                <a:ext uri="{FF2B5EF4-FFF2-40B4-BE49-F238E27FC236}">
                  <a16:creationId xmlns:a16="http://schemas.microsoft.com/office/drawing/2014/main" id="{D5524A92-36D6-4678-87A5-440E4BB50C54}"/>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954" name="Gruppieren 1953">
            <a:extLst>
              <a:ext uri="{FF2B5EF4-FFF2-40B4-BE49-F238E27FC236}">
                <a16:creationId xmlns:a16="http://schemas.microsoft.com/office/drawing/2014/main" id="{FAA91D4D-0357-4C8C-AC5C-2371E0AA089E}"/>
              </a:ext>
            </a:extLst>
          </p:cNvPr>
          <p:cNvGrpSpPr/>
          <p:nvPr/>
        </p:nvGrpSpPr>
        <p:grpSpPr>
          <a:xfrm>
            <a:off x="2690144" y="1134246"/>
            <a:ext cx="173386" cy="451930"/>
            <a:chOff x="-425986" y="1487732"/>
            <a:chExt cx="218112" cy="568507"/>
          </a:xfrm>
          <a:solidFill>
            <a:schemeClr val="bg1"/>
          </a:solidFill>
        </p:grpSpPr>
        <p:sp>
          <p:nvSpPr>
            <p:cNvPr id="1955" name="Ellipse 1954">
              <a:extLst>
                <a:ext uri="{FF2B5EF4-FFF2-40B4-BE49-F238E27FC236}">
                  <a16:creationId xmlns:a16="http://schemas.microsoft.com/office/drawing/2014/main" id="{8D4782D3-E597-4971-B088-B78DAAF06217}"/>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56" name="Abgerundetes Rechteck 1290">
              <a:extLst>
                <a:ext uri="{FF2B5EF4-FFF2-40B4-BE49-F238E27FC236}">
                  <a16:creationId xmlns:a16="http://schemas.microsoft.com/office/drawing/2014/main" id="{CB2775A2-A349-41F3-9E50-02BE75E690DF}"/>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957" name="Gruppieren 1956">
              <a:extLst>
                <a:ext uri="{FF2B5EF4-FFF2-40B4-BE49-F238E27FC236}">
                  <a16:creationId xmlns:a16="http://schemas.microsoft.com/office/drawing/2014/main" id="{109EEB7A-E352-4839-BE2F-9C204E130D7E}"/>
                </a:ext>
              </a:extLst>
            </p:cNvPr>
            <p:cNvGrpSpPr/>
            <p:nvPr/>
          </p:nvGrpSpPr>
          <p:grpSpPr>
            <a:xfrm>
              <a:off x="-362694" y="1857588"/>
              <a:ext cx="91529" cy="198651"/>
              <a:chOff x="1249411" y="1900091"/>
              <a:chExt cx="91529" cy="198651"/>
            </a:xfrm>
            <a:grpFill/>
          </p:grpSpPr>
          <p:sp>
            <p:nvSpPr>
              <p:cNvPr id="1960" name="Abgerundetes Rechteck 1294">
                <a:extLst>
                  <a:ext uri="{FF2B5EF4-FFF2-40B4-BE49-F238E27FC236}">
                    <a16:creationId xmlns:a16="http://schemas.microsoft.com/office/drawing/2014/main" id="{088686FF-29D3-4EC7-AD56-673A9CD2B958}"/>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61" name="Abgerundetes Rechteck 1295">
                <a:extLst>
                  <a:ext uri="{FF2B5EF4-FFF2-40B4-BE49-F238E27FC236}">
                    <a16:creationId xmlns:a16="http://schemas.microsoft.com/office/drawing/2014/main" id="{3AD0FFA7-4BC5-4653-B282-78EFDD0E8263}"/>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958" name="Abgerundetes Rechteck 1292">
              <a:extLst>
                <a:ext uri="{FF2B5EF4-FFF2-40B4-BE49-F238E27FC236}">
                  <a16:creationId xmlns:a16="http://schemas.microsoft.com/office/drawing/2014/main" id="{8573A1FF-F880-472B-BD91-6B68C3D78EAC}"/>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59" name="Abgerundetes Rechteck 1293">
              <a:extLst>
                <a:ext uri="{FF2B5EF4-FFF2-40B4-BE49-F238E27FC236}">
                  <a16:creationId xmlns:a16="http://schemas.microsoft.com/office/drawing/2014/main" id="{6A12E803-4B34-4933-B444-AF6EE83C528D}"/>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962" name="Gruppieren 1961">
            <a:extLst>
              <a:ext uri="{FF2B5EF4-FFF2-40B4-BE49-F238E27FC236}">
                <a16:creationId xmlns:a16="http://schemas.microsoft.com/office/drawing/2014/main" id="{7BB59D8A-844E-470A-80F2-81DB9124CB8B}"/>
              </a:ext>
            </a:extLst>
          </p:cNvPr>
          <p:cNvGrpSpPr/>
          <p:nvPr/>
        </p:nvGrpSpPr>
        <p:grpSpPr>
          <a:xfrm>
            <a:off x="3477919" y="1134246"/>
            <a:ext cx="173386" cy="451930"/>
            <a:chOff x="-425986" y="1487732"/>
            <a:chExt cx="218112" cy="568507"/>
          </a:xfrm>
          <a:solidFill>
            <a:schemeClr val="bg1"/>
          </a:solidFill>
        </p:grpSpPr>
        <p:sp>
          <p:nvSpPr>
            <p:cNvPr id="1963" name="Ellipse 1962">
              <a:extLst>
                <a:ext uri="{FF2B5EF4-FFF2-40B4-BE49-F238E27FC236}">
                  <a16:creationId xmlns:a16="http://schemas.microsoft.com/office/drawing/2014/main" id="{509213C4-8B15-4D25-91DE-03287775FB73}"/>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64" name="Abgerundetes Rechteck 1276">
              <a:extLst>
                <a:ext uri="{FF2B5EF4-FFF2-40B4-BE49-F238E27FC236}">
                  <a16:creationId xmlns:a16="http://schemas.microsoft.com/office/drawing/2014/main" id="{2FF01313-DC60-4CF7-A1F9-DFDF6BEAE3E8}"/>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965" name="Gruppieren 1964">
              <a:extLst>
                <a:ext uri="{FF2B5EF4-FFF2-40B4-BE49-F238E27FC236}">
                  <a16:creationId xmlns:a16="http://schemas.microsoft.com/office/drawing/2014/main" id="{D9DD3B42-638E-42E7-ACFB-852B287DCB70}"/>
                </a:ext>
              </a:extLst>
            </p:cNvPr>
            <p:cNvGrpSpPr/>
            <p:nvPr/>
          </p:nvGrpSpPr>
          <p:grpSpPr>
            <a:xfrm>
              <a:off x="-362694" y="1857588"/>
              <a:ext cx="91529" cy="198651"/>
              <a:chOff x="1249411" y="1900091"/>
              <a:chExt cx="91529" cy="198651"/>
            </a:xfrm>
            <a:grpFill/>
          </p:grpSpPr>
          <p:sp>
            <p:nvSpPr>
              <p:cNvPr id="1968" name="Abgerundetes Rechteck 1280">
                <a:extLst>
                  <a:ext uri="{FF2B5EF4-FFF2-40B4-BE49-F238E27FC236}">
                    <a16:creationId xmlns:a16="http://schemas.microsoft.com/office/drawing/2014/main" id="{6C7F0016-E399-46C9-B866-DB8B016E8035}"/>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69" name="Abgerundetes Rechteck 1281">
                <a:extLst>
                  <a:ext uri="{FF2B5EF4-FFF2-40B4-BE49-F238E27FC236}">
                    <a16:creationId xmlns:a16="http://schemas.microsoft.com/office/drawing/2014/main" id="{49DB6538-8445-45BF-B8D7-187CF3C7E2AF}"/>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966" name="Abgerundetes Rechteck 1278">
              <a:extLst>
                <a:ext uri="{FF2B5EF4-FFF2-40B4-BE49-F238E27FC236}">
                  <a16:creationId xmlns:a16="http://schemas.microsoft.com/office/drawing/2014/main" id="{5A912B51-B49C-4D17-B31D-F89028D3AD67}"/>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67" name="Abgerundetes Rechteck 1279">
              <a:extLst>
                <a:ext uri="{FF2B5EF4-FFF2-40B4-BE49-F238E27FC236}">
                  <a16:creationId xmlns:a16="http://schemas.microsoft.com/office/drawing/2014/main" id="{4352AD0A-E327-44F8-820D-25C2E470201C}"/>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970" name="Gruppieren 1969">
            <a:extLst>
              <a:ext uri="{FF2B5EF4-FFF2-40B4-BE49-F238E27FC236}">
                <a16:creationId xmlns:a16="http://schemas.microsoft.com/office/drawing/2014/main" id="{3D1BA0DC-F7BA-482D-94BB-014D8BBEF7E4}"/>
              </a:ext>
            </a:extLst>
          </p:cNvPr>
          <p:cNvGrpSpPr/>
          <p:nvPr/>
        </p:nvGrpSpPr>
        <p:grpSpPr>
          <a:xfrm>
            <a:off x="4003101" y="1134246"/>
            <a:ext cx="173386" cy="451930"/>
            <a:chOff x="-425986" y="1487732"/>
            <a:chExt cx="218112" cy="568507"/>
          </a:xfrm>
          <a:solidFill>
            <a:schemeClr val="bg1"/>
          </a:solidFill>
        </p:grpSpPr>
        <p:sp>
          <p:nvSpPr>
            <p:cNvPr id="1971" name="Ellipse 1970">
              <a:extLst>
                <a:ext uri="{FF2B5EF4-FFF2-40B4-BE49-F238E27FC236}">
                  <a16:creationId xmlns:a16="http://schemas.microsoft.com/office/drawing/2014/main" id="{CC30CFF3-1563-4D04-90EB-F13EFC1546A9}"/>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72" name="Abgerundetes Rechteck 1255">
              <a:extLst>
                <a:ext uri="{FF2B5EF4-FFF2-40B4-BE49-F238E27FC236}">
                  <a16:creationId xmlns:a16="http://schemas.microsoft.com/office/drawing/2014/main" id="{B51404C2-B2CC-483C-8E83-E81C3ED726D3}"/>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973" name="Gruppieren 1972">
              <a:extLst>
                <a:ext uri="{FF2B5EF4-FFF2-40B4-BE49-F238E27FC236}">
                  <a16:creationId xmlns:a16="http://schemas.microsoft.com/office/drawing/2014/main" id="{8F7F3035-A6EF-429A-919D-B5E7339A6F01}"/>
                </a:ext>
              </a:extLst>
            </p:cNvPr>
            <p:cNvGrpSpPr/>
            <p:nvPr/>
          </p:nvGrpSpPr>
          <p:grpSpPr>
            <a:xfrm>
              <a:off x="-362694" y="1857588"/>
              <a:ext cx="91529" cy="198651"/>
              <a:chOff x="1249411" y="1900091"/>
              <a:chExt cx="91529" cy="198651"/>
            </a:xfrm>
            <a:grpFill/>
          </p:grpSpPr>
          <p:sp>
            <p:nvSpPr>
              <p:cNvPr id="1976" name="Abgerundetes Rechteck 1259">
                <a:extLst>
                  <a:ext uri="{FF2B5EF4-FFF2-40B4-BE49-F238E27FC236}">
                    <a16:creationId xmlns:a16="http://schemas.microsoft.com/office/drawing/2014/main" id="{86951B81-6E40-4678-83FE-CA3EB3CEBD2C}"/>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77" name="Abgerundetes Rechteck 1260">
                <a:extLst>
                  <a:ext uri="{FF2B5EF4-FFF2-40B4-BE49-F238E27FC236}">
                    <a16:creationId xmlns:a16="http://schemas.microsoft.com/office/drawing/2014/main" id="{532B4394-0397-4748-BCFE-BCF083DE7115}"/>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974" name="Abgerundetes Rechteck 1257">
              <a:extLst>
                <a:ext uri="{FF2B5EF4-FFF2-40B4-BE49-F238E27FC236}">
                  <a16:creationId xmlns:a16="http://schemas.microsoft.com/office/drawing/2014/main" id="{7F3419EC-1EEF-4359-9192-3BD03B2CC657}"/>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75" name="Abgerundetes Rechteck 1258">
              <a:extLst>
                <a:ext uri="{FF2B5EF4-FFF2-40B4-BE49-F238E27FC236}">
                  <a16:creationId xmlns:a16="http://schemas.microsoft.com/office/drawing/2014/main" id="{4F0D5153-A16D-4A72-84DF-2A4B4A2B2A40}"/>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978" name="Gruppieren 1977">
            <a:extLst>
              <a:ext uri="{FF2B5EF4-FFF2-40B4-BE49-F238E27FC236}">
                <a16:creationId xmlns:a16="http://schemas.microsoft.com/office/drawing/2014/main" id="{84018B14-DC3F-45C6-9F49-E6CBDB9BEAAC}"/>
              </a:ext>
            </a:extLst>
          </p:cNvPr>
          <p:cNvGrpSpPr/>
          <p:nvPr/>
        </p:nvGrpSpPr>
        <p:grpSpPr>
          <a:xfrm>
            <a:off x="5578645" y="4679937"/>
            <a:ext cx="173386" cy="451930"/>
            <a:chOff x="-425986" y="1487732"/>
            <a:chExt cx="218112" cy="568507"/>
          </a:xfrm>
          <a:solidFill>
            <a:schemeClr val="bg2"/>
          </a:solidFill>
        </p:grpSpPr>
        <p:sp>
          <p:nvSpPr>
            <p:cNvPr id="1979" name="Ellipse 1978">
              <a:extLst>
                <a:ext uri="{FF2B5EF4-FFF2-40B4-BE49-F238E27FC236}">
                  <a16:creationId xmlns:a16="http://schemas.microsoft.com/office/drawing/2014/main" id="{7982FEF9-2F47-4093-A06A-D5E4CDE4B691}"/>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80" name="Abgerundetes Rechteck 1374">
              <a:extLst>
                <a:ext uri="{FF2B5EF4-FFF2-40B4-BE49-F238E27FC236}">
                  <a16:creationId xmlns:a16="http://schemas.microsoft.com/office/drawing/2014/main" id="{8AED4D44-08E8-4428-A3CE-99C5ECD485A9}"/>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981" name="Gruppieren 1980">
              <a:extLst>
                <a:ext uri="{FF2B5EF4-FFF2-40B4-BE49-F238E27FC236}">
                  <a16:creationId xmlns:a16="http://schemas.microsoft.com/office/drawing/2014/main" id="{5D8F267C-9821-4C6D-8FE0-04C25E4383EB}"/>
                </a:ext>
              </a:extLst>
            </p:cNvPr>
            <p:cNvGrpSpPr/>
            <p:nvPr/>
          </p:nvGrpSpPr>
          <p:grpSpPr>
            <a:xfrm>
              <a:off x="-362694" y="1857588"/>
              <a:ext cx="91529" cy="198651"/>
              <a:chOff x="1249411" y="1900091"/>
              <a:chExt cx="91529" cy="198651"/>
            </a:xfrm>
            <a:grpFill/>
          </p:grpSpPr>
          <p:sp>
            <p:nvSpPr>
              <p:cNvPr id="1984" name="Abgerundetes Rechteck 1378">
                <a:extLst>
                  <a:ext uri="{FF2B5EF4-FFF2-40B4-BE49-F238E27FC236}">
                    <a16:creationId xmlns:a16="http://schemas.microsoft.com/office/drawing/2014/main" id="{865FDF30-5B83-4955-B7A2-D10D00E1A700}"/>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85" name="Abgerundetes Rechteck 1379">
                <a:extLst>
                  <a:ext uri="{FF2B5EF4-FFF2-40B4-BE49-F238E27FC236}">
                    <a16:creationId xmlns:a16="http://schemas.microsoft.com/office/drawing/2014/main" id="{102A6920-D449-497D-ADAC-7EC8C2A13E0A}"/>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982" name="Abgerundetes Rechteck 1376">
              <a:extLst>
                <a:ext uri="{FF2B5EF4-FFF2-40B4-BE49-F238E27FC236}">
                  <a16:creationId xmlns:a16="http://schemas.microsoft.com/office/drawing/2014/main" id="{F2CE8E78-2EC0-4A8A-A068-FC9A6A96B964}"/>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83" name="Abgerundetes Rechteck 1377">
              <a:extLst>
                <a:ext uri="{FF2B5EF4-FFF2-40B4-BE49-F238E27FC236}">
                  <a16:creationId xmlns:a16="http://schemas.microsoft.com/office/drawing/2014/main" id="{F6579673-D151-4C6F-8DAD-1E52249B8155}"/>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986" name="Gruppieren 1985">
            <a:extLst>
              <a:ext uri="{FF2B5EF4-FFF2-40B4-BE49-F238E27FC236}">
                <a16:creationId xmlns:a16="http://schemas.microsoft.com/office/drawing/2014/main" id="{551BF627-9EA3-4B5E-8C74-463E0E116B2C}"/>
              </a:ext>
            </a:extLst>
          </p:cNvPr>
          <p:cNvGrpSpPr/>
          <p:nvPr/>
        </p:nvGrpSpPr>
        <p:grpSpPr>
          <a:xfrm>
            <a:off x="4265692" y="4679937"/>
            <a:ext cx="173386" cy="451930"/>
            <a:chOff x="-425986" y="1487732"/>
            <a:chExt cx="218112" cy="568507"/>
          </a:xfrm>
          <a:solidFill>
            <a:schemeClr val="bg2"/>
          </a:solidFill>
        </p:grpSpPr>
        <p:sp>
          <p:nvSpPr>
            <p:cNvPr id="1987" name="Ellipse 1986">
              <a:extLst>
                <a:ext uri="{FF2B5EF4-FFF2-40B4-BE49-F238E27FC236}">
                  <a16:creationId xmlns:a16="http://schemas.microsoft.com/office/drawing/2014/main" id="{9FB2C4B5-C4DE-4AD9-B373-54C4C5E281BE}"/>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88" name="Abgerundetes Rechteck 1360">
              <a:extLst>
                <a:ext uri="{FF2B5EF4-FFF2-40B4-BE49-F238E27FC236}">
                  <a16:creationId xmlns:a16="http://schemas.microsoft.com/office/drawing/2014/main" id="{DCAFDC92-1826-48F8-8C31-F7C91A100A3F}"/>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989" name="Gruppieren 1988">
              <a:extLst>
                <a:ext uri="{FF2B5EF4-FFF2-40B4-BE49-F238E27FC236}">
                  <a16:creationId xmlns:a16="http://schemas.microsoft.com/office/drawing/2014/main" id="{966CE9AA-4CE9-43C0-9308-263E24AC8329}"/>
                </a:ext>
              </a:extLst>
            </p:cNvPr>
            <p:cNvGrpSpPr/>
            <p:nvPr/>
          </p:nvGrpSpPr>
          <p:grpSpPr>
            <a:xfrm>
              <a:off x="-362694" y="1857588"/>
              <a:ext cx="91529" cy="198651"/>
              <a:chOff x="1249411" y="1900091"/>
              <a:chExt cx="91529" cy="198651"/>
            </a:xfrm>
            <a:grpFill/>
          </p:grpSpPr>
          <p:sp>
            <p:nvSpPr>
              <p:cNvPr id="1992" name="Abgerundetes Rechteck 1364">
                <a:extLst>
                  <a:ext uri="{FF2B5EF4-FFF2-40B4-BE49-F238E27FC236}">
                    <a16:creationId xmlns:a16="http://schemas.microsoft.com/office/drawing/2014/main" id="{3BEDF8D5-E4FC-4FD6-8063-6A14249DF1D1}"/>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93" name="Abgerundetes Rechteck 1365">
                <a:extLst>
                  <a:ext uri="{FF2B5EF4-FFF2-40B4-BE49-F238E27FC236}">
                    <a16:creationId xmlns:a16="http://schemas.microsoft.com/office/drawing/2014/main" id="{632D2180-1DFC-44B6-B558-C42DF75B2DA1}"/>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990" name="Abgerundetes Rechteck 1362">
              <a:extLst>
                <a:ext uri="{FF2B5EF4-FFF2-40B4-BE49-F238E27FC236}">
                  <a16:creationId xmlns:a16="http://schemas.microsoft.com/office/drawing/2014/main" id="{5182A6DA-0508-401F-B625-D39E7ACD3809}"/>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91" name="Abgerundetes Rechteck 1363">
              <a:extLst>
                <a:ext uri="{FF2B5EF4-FFF2-40B4-BE49-F238E27FC236}">
                  <a16:creationId xmlns:a16="http://schemas.microsoft.com/office/drawing/2014/main" id="{44E177B4-283C-46BF-97E8-F6DF528975E1}"/>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994" name="Gruppieren 1993">
            <a:extLst>
              <a:ext uri="{FF2B5EF4-FFF2-40B4-BE49-F238E27FC236}">
                <a16:creationId xmlns:a16="http://schemas.microsoft.com/office/drawing/2014/main" id="{D9966F0C-1318-4C44-AE95-27EB301900CE}"/>
              </a:ext>
            </a:extLst>
          </p:cNvPr>
          <p:cNvGrpSpPr/>
          <p:nvPr/>
        </p:nvGrpSpPr>
        <p:grpSpPr>
          <a:xfrm>
            <a:off x="5316054" y="4679937"/>
            <a:ext cx="173386" cy="451930"/>
            <a:chOff x="-425986" y="1487732"/>
            <a:chExt cx="218112" cy="568507"/>
          </a:xfrm>
          <a:solidFill>
            <a:schemeClr val="bg2"/>
          </a:solidFill>
        </p:grpSpPr>
        <p:sp>
          <p:nvSpPr>
            <p:cNvPr id="1995" name="Ellipse 1994">
              <a:extLst>
                <a:ext uri="{FF2B5EF4-FFF2-40B4-BE49-F238E27FC236}">
                  <a16:creationId xmlns:a16="http://schemas.microsoft.com/office/drawing/2014/main" id="{CA401E56-3E22-4D10-84AD-880F586D6492}"/>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96" name="Abgerundetes Rechteck 1346">
              <a:extLst>
                <a:ext uri="{FF2B5EF4-FFF2-40B4-BE49-F238E27FC236}">
                  <a16:creationId xmlns:a16="http://schemas.microsoft.com/office/drawing/2014/main" id="{400CFD8A-0591-4432-B2A7-AE27C5D1B168}"/>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997" name="Gruppieren 1996">
              <a:extLst>
                <a:ext uri="{FF2B5EF4-FFF2-40B4-BE49-F238E27FC236}">
                  <a16:creationId xmlns:a16="http://schemas.microsoft.com/office/drawing/2014/main" id="{EAABC35A-E94A-4026-BC54-DEE76DC7138A}"/>
                </a:ext>
              </a:extLst>
            </p:cNvPr>
            <p:cNvGrpSpPr/>
            <p:nvPr/>
          </p:nvGrpSpPr>
          <p:grpSpPr>
            <a:xfrm>
              <a:off x="-362694" y="1857588"/>
              <a:ext cx="91529" cy="198651"/>
              <a:chOff x="1249411" y="1900091"/>
              <a:chExt cx="91529" cy="198651"/>
            </a:xfrm>
            <a:grpFill/>
          </p:grpSpPr>
          <p:sp>
            <p:nvSpPr>
              <p:cNvPr id="2000" name="Abgerundetes Rechteck 1350">
                <a:extLst>
                  <a:ext uri="{FF2B5EF4-FFF2-40B4-BE49-F238E27FC236}">
                    <a16:creationId xmlns:a16="http://schemas.microsoft.com/office/drawing/2014/main" id="{D73E5EAA-3C77-4098-8EB1-28A5977CDA46}"/>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2001" name="Abgerundetes Rechteck 1351">
                <a:extLst>
                  <a:ext uri="{FF2B5EF4-FFF2-40B4-BE49-F238E27FC236}">
                    <a16:creationId xmlns:a16="http://schemas.microsoft.com/office/drawing/2014/main" id="{23F7D38A-6208-4F52-9F5E-EF099AA13576}"/>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998" name="Abgerundetes Rechteck 1348">
              <a:extLst>
                <a:ext uri="{FF2B5EF4-FFF2-40B4-BE49-F238E27FC236}">
                  <a16:creationId xmlns:a16="http://schemas.microsoft.com/office/drawing/2014/main" id="{10141F16-1A20-4626-B02D-847DBA1DCFBC}"/>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99" name="Abgerundetes Rechteck 1349">
              <a:extLst>
                <a:ext uri="{FF2B5EF4-FFF2-40B4-BE49-F238E27FC236}">
                  <a16:creationId xmlns:a16="http://schemas.microsoft.com/office/drawing/2014/main" id="{C1A2B82D-9008-4C2E-B80C-2ED6425D5190}"/>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2002" name="Gruppieren 2001">
            <a:extLst>
              <a:ext uri="{FF2B5EF4-FFF2-40B4-BE49-F238E27FC236}">
                <a16:creationId xmlns:a16="http://schemas.microsoft.com/office/drawing/2014/main" id="{CE421379-AA18-4B3C-A6F6-7CB46E3333E1}"/>
              </a:ext>
            </a:extLst>
          </p:cNvPr>
          <p:cNvGrpSpPr/>
          <p:nvPr/>
        </p:nvGrpSpPr>
        <p:grpSpPr>
          <a:xfrm>
            <a:off x="3215328" y="4679937"/>
            <a:ext cx="173386" cy="451930"/>
            <a:chOff x="-425986" y="1487732"/>
            <a:chExt cx="218112" cy="568507"/>
          </a:xfrm>
          <a:solidFill>
            <a:schemeClr val="bg2"/>
          </a:solidFill>
        </p:grpSpPr>
        <p:sp>
          <p:nvSpPr>
            <p:cNvPr id="2003" name="Ellipse 2002">
              <a:extLst>
                <a:ext uri="{FF2B5EF4-FFF2-40B4-BE49-F238E27FC236}">
                  <a16:creationId xmlns:a16="http://schemas.microsoft.com/office/drawing/2014/main" id="{FF7E7BBB-6F96-4023-9721-C625B26DC692}"/>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2004" name="Abgerundetes Rechteck 1339">
              <a:extLst>
                <a:ext uri="{FF2B5EF4-FFF2-40B4-BE49-F238E27FC236}">
                  <a16:creationId xmlns:a16="http://schemas.microsoft.com/office/drawing/2014/main" id="{7910FB62-FD66-49D6-80DF-B9257800CC13}"/>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2005" name="Gruppieren 2004">
              <a:extLst>
                <a:ext uri="{FF2B5EF4-FFF2-40B4-BE49-F238E27FC236}">
                  <a16:creationId xmlns:a16="http://schemas.microsoft.com/office/drawing/2014/main" id="{6D5955F8-9288-429A-BC39-26751817035B}"/>
                </a:ext>
              </a:extLst>
            </p:cNvPr>
            <p:cNvGrpSpPr/>
            <p:nvPr/>
          </p:nvGrpSpPr>
          <p:grpSpPr>
            <a:xfrm>
              <a:off x="-362694" y="1857588"/>
              <a:ext cx="91529" cy="198651"/>
              <a:chOff x="1249411" y="1900091"/>
              <a:chExt cx="91529" cy="198651"/>
            </a:xfrm>
            <a:grpFill/>
          </p:grpSpPr>
          <p:sp>
            <p:nvSpPr>
              <p:cNvPr id="2008" name="Abgerundetes Rechteck 1343">
                <a:extLst>
                  <a:ext uri="{FF2B5EF4-FFF2-40B4-BE49-F238E27FC236}">
                    <a16:creationId xmlns:a16="http://schemas.microsoft.com/office/drawing/2014/main" id="{98EA0896-27F4-45AD-8444-D8C5A0FC1217}"/>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2009" name="Abgerundetes Rechteck 1344">
                <a:extLst>
                  <a:ext uri="{FF2B5EF4-FFF2-40B4-BE49-F238E27FC236}">
                    <a16:creationId xmlns:a16="http://schemas.microsoft.com/office/drawing/2014/main" id="{07F2EFDC-8BA7-4876-98DF-63B761F04457}"/>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2006" name="Abgerundetes Rechteck 1341">
              <a:extLst>
                <a:ext uri="{FF2B5EF4-FFF2-40B4-BE49-F238E27FC236}">
                  <a16:creationId xmlns:a16="http://schemas.microsoft.com/office/drawing/2014/main" id="{06BCD4A1-5AD4-4E32-91BC-4076722FF9BE}"/>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2007" name="Abgerundetes Rechteck 1342">
              <a:extLst>
                <a:ext uri="{FF2B5EF4-FFF2-40B4-BE49-F238E27FC236}">
                  <a16:creationId xmlns:a16="http://schemas.microsoft.com/office/drawing/2014/main" id="{52B2E01F-EBB7-4385-821C-9143ECD8F7E5}"/>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2010" name="Gruppieren 2009">
            <a:extLst>
              <a:ext uri="{FF2B5EF4-FFF2-40B4-BE49-F238E27FC236}">
                <a16:creationId xmlns:a16="http://schemas.microsoft.com/office/drawing/2014/main" id="{D2B52C89-7A98-41AE-83E1-7D73B103EE0D}"/>
              </a:ext>
            </a:extLst>
          </p:cNvPr>
          <p:cNvGrpSpPr/>
          <p:nvPr/>
        </p:nvGrpSpPr>
        <p:grpSpPr>
          <a:xfrm>
            <a:off x="852009" y="4679937"/>
            <a:ext cx="173386" cy="451930"/>
            <a:chOff x="-425986" y="1487732"/>
            <a:chExt cx="218112" cy="568507"/>
          </a:xfrm>
          <a:solidFill>
            <a:schemeClr val="bg1"/>
          </a:solidFill>
        </p:grpSpPr>
        <p:sp>
          <p:nvSpPr>
            <p:cNvPr id="2011" name="Ellipse 2010">
              <a:extLst>
                <a:ext uri="{FF2B5EF4-FFF2-40B4-BE49-F238E27FC236}">
                  <a16:creationId xmlns:a16="http://schemas.microsoft.com/office/drawing/2014/main" id="{99AAB0D2-DF74-4A8C-AB3A-09AADA45FF80}"/>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2012" name="Abgerundetes Rechteck 1325">
              <a:extLst>
                <a:ext uri="{FF2B5EF4-FFF2-40B4-BE49-F238E27FC236}">
                  <a16:creationId xmlns:a16="http://schemas.microsoft.com/office/drawing/2014/main" id="{1B5D2F0B-BAE5-4A9A-8B88-E19AD71648A3}"/>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2013" name="Gruppieren 2012">
              <a:extLst>
                <a:ext uri="{FF2B5EF4-FFF2-40B4-BE49-F238E27FC236}">
                  <a16:creationId xmlns:a16="http://schemas.microsoft.com/office/drawing/2014/main" id="{59CD9542-6560-451B-A895-599B007ECAE5}"/>
                </a:ext>
              </a:extLst>
            </p:cNvPr>
            <p:cNvGrpSpPr/>
            <p:nvPr/>
          </p:nvGrpSpPr>
          <p:grpSpPr>
            <a:xfrm>
              <a:off x="-362694" y="1857588"/>
              <a:ext cx="91529" cy="198651"/>
              <a:chOff x="1249411" y="1900091"/>
              <a:chExt cx="91529" cy="198651"/>
            </a:xfrm>
            <a:grpFill/>
          </p:grpSpPr>
          <p:sp>
            <p:nvSpPr>
              <p:cNvPr id="2016" name="Abgerundetes Rechteck 1329">
                <a:extLst>
                  <a:ext uri="{FF2B5EF4-FFF2-40B4-BE49-F238E27FC236}">
                    <a16:creationId xmlns:a16="http://schemas.microsoft.com/office/drawing/2014/main" id="{E9C75D8B-0639-48B9-8A5D-9214602E5D59}"/>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2017" name="Abgerundetes Rechteck 1330">
                <a:extLst>
                  <a:ext uri="{FF2B5EF4-FFF2-40B4-BE49-F238E27FC236}">
                    <a16:creationId xmlns:a16="http://schemas.microsoft.com/office/drawing/2014/main" id="{D037730A-5F9C-41F3-987D-75D3E71C5AFC}"/>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2014" name="Abgerundetes Rechteck 1327">
              <a:extLst>
                <a:ext uri="{FF2B5EF4-FFF2-40B4-BE49-F238E27FC236}">
                  <a16:creationId xmlns:a16="http://schemas.microsoft.com/office/drawing/2014/main" id="{91AC1E74-6BF4-46FE-8995-0AECEDF8AE6B}"/>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2015" name="Abgerundetes Rechteck 1328">
              <a:extLst>
                <a:ext uri="{FF2B5EF4-FFF2-40B4-BE49-F238E27FC236}">
                  <a16:creationId xmlns:a16="http://schemas.microsoft.com/office/drawing/2014/main" id="{6E82ACD0-86F7-4CD2-BBD7-FB56BEE505D0}"/>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2018" name="Gruppieren 2017">
            <a:extLst>
              <a:ext uri="{FF2B5EF4-FFF2-40B4-BE49-F238E27FC236}">
                <a16:creationId xmlns:a16="http://schemas.microsoft.com/office/drawing/2014/main" id="{D942795E-6844-4F47-9C53-CE85521D47E8}"/>
              </a:ext>
            </a:extLst>
          </p:cNvPr>
          <p:cNvGrpSpPr/>
          <p:nvPr/>
        </p:nvGrpSpPr>
        <p:grpSpPr>
          <a:xfrm>
            <a:off x="1639782" y="4679937"/>
            <a:ext cx="173386" cy="451930"/>
            <a:chOff x="-425986" y="1487732"/>
            <a:chExt cx="218112" cy="568507"/>
          </a:xfrm>
          <a:solidFill>
            <a:schemeClr val="bg2"/>
          </a:solidFill>
        </p:grpSpPr>
        <p:sp>
          <p:nvSpPr>
            <p:cNvPr id="2019" name="Ellipse 2018">
              <a:extLst>
                <a:ext uri="{FF2B5EF4-FFF2-40B4-BE49-F238E27FC236}">
                  <a16:creationId xmlns:a16="http://schemas.microsoft.com/office/drawing/2014/main" id="{9440878C-188F-4EFA-A2EA-84A1FFF5BD0F}"/>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2020" name="Abgerundetes Rechteck 1311">
              <a:extLst>
                <a:ext uri="{FF2B5EF4-FFF2-40B4-BE49-F238E27FC236}">
                  <a16:creationId xmlns:a16="http://schemas.microsoft.com/office/drawing/2014/main" id="{A1080707-B63D-4CCF-AF8D-F900DD9A6A63}"/>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2021" name="Gruppieren 2020">
              <a:extLst>
                <a:ext uri="{FF2B5EF4-FFF2-40B4-BE49-F238E27FC236}">
                  <a16:creationId xmlns:a16="http://schemas.microsoft.com/office/drawing/2014/main" id="{1192A49F-4158-40C4-BEBE-7234D7333855}"/>
                </a:ext>
              </a:extLst>
            </p:cNvPr>
            <p:cNvGrpSpPr/>
            <p:nvPr/>
          </p:nvGrpSpPr>
          <p:grpSpPr>
            <a:xfrm>
              <a:off x="-362694" y="1857588"/>
              <a:ext cx="91529" cy="198651"/>
              <a:chOff x="1249411" y="1900091"/>
              <a:chExt cx="91529" cy="198651"/>
            </a:xfrm>
            <a:grpFill/>
          </p:grpSpPr>
          <p:sp>
            <p:nvSpPr>
              <p:cNvPr id="2024" name="Abgerundetes Rechteck 1315">
                <a:extLst>
                  <a:ext uri="{FF2B5EF4-FFF2-40B4-BE49-F238E27FC236}">
                    <a16:creationId xmlns:a16="http://schemas.microsoft.com/office/drawing/2014/main" id="{D6B033C2-2E29-4923-A1D0-947DCBB3D210}"/>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2025" name="Abgerundetes Rechteck 1316">
                <a:extLst>
                  <a:ext uri="{FF2B5EF4-FFF2-40B4-BE49-F238E27FC236}">
                    <a16:creationId xmlns:a16="http://schemas.microsoft.com/office/drawing/2014/main" id="{1F3B4720-96BA-4802-874E-B18B76E6FE5D}"/>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2022" name="Abgerundetes Rechteck 1313">
              <a:extLst>
                <a:ext uri="{FF2B5EF4-FFF2-40B4-BE49-F238E27FC236}">
                  <a16:creationId xmlns:a16="http://schemas.microsoft.com/office/drawing/2014/main" id="{8FBC5361-519B-43A4-878A-21FC3E287C60}"/>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2023" name="Abgerundetes Rechteck 1314">
              <a:extLst>
                <a:ext uri="{FF2B5EF4-FFF2-40B4-BE49-F238E27FC236}">
                  <a16:creationId xmlns:a16="http://schemas.microsoft.com/office/drawing/2014/main" id="{DB784A42-461F-4DBE-8859-9DF0F7004655}"/>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2026" name="Gruppieren 2025">
            <a:extLst>
              <a:ext uri="{FF2B5EF4-FFF2-40B4-BE49-F238E27FC236}">
                <a16:creationId xmlns:a16="http://schemas.microsoft.com/office/drawing/2014/main" id="{EAF69635-7008-4505-B179-E332405241E5}"/>
              </a:ext>
            </a:extLst>
          </p:cNvPr>
          <p:cNvGrpSpPr/>
          <p:nvPr/>
        </p:nvGrpSpPr>
        <p:grpSpPr>
          <a:xfrm>
            <a:off x="2164964" y="4679937"/>
            <a:ext cx="173386" cy="451930"/>
            <a:chOff x="-425986" y="1487732"/>
            <a:chExt cx="218112" cy="568507"/>
          </a:xfrm>
          <a:solidFill>
            <a:schemeClr val="bg2"/>
          </a:solidFill>
        </p:grpSpPr>
        <p:sp>
          <p:nvSpPr>
            <p:cNvPr id="2027" name="Ellipse 2026">
              <a:extLst>
                <a:ext uri="{FF2B5EF4-FFF2-40B4-BE49-F238E27FC236}">
                  <a16:creationId xmlns:a16="http://schemas.microsoft.com/office/drawing/2014/main" id="{66F22487-E801-46DC-9AB6-8A57667B3832}"/>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2028" name="Abgerundetes Rechteck 1297">
              <a:extLst>
                <a:ext uri="{FF2B5EF4-FFF2-40B4-BE49-F238E27FC236}">
                  <a16:creationId xmlns:a16="http://schemas.microsoft.com/office/drawing/2014/main" id="{2A61366C-C419-443B-91EB-5861B69991EE}"/>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2029" name="Gruppieren 2028">
              <a:extLst>
                <a:ext uri="{FF2B5EF4-FFF2-40B4-BE49-F238E27FC236}">
                  <a16:creationId xmlns:a16="http://schemas.microsoft.com/office/drawing/2014/main" id="{F1B8EEE3-40C1-45FA-874A-7922A17348ED}"/>
                </a:ext>
              </a:extLst>
            </p:cNvPr>
            <p:cNvGrpSpPr/>
            <p:nvPr/>
          </p:nvGrpSpPr>
          <p:grpSpPr>
            <a:xfrm>
              <a:off x="-362694" y="1857588"/>
              <a:ext cx="91529" cy="198651"/>
              <a:chOff x="1249411" y="1900091"/>
              <a:chExt cx="91529" cy="198651"/>
            </a:xfrm>
            <a:grpFill/>
          </p:grpSpPr>
          <p:sp>
            <p:nvSpPr>
              <p:cNvPr id="2032" name="Abgerundetes Rechteck 1301">
                <a:extLst>
                  <a:ext uri="{FF2B5EF4-FFF2-40B4-BE49-F238E27FC236}">
                    <a16:creationId xmlns:a16="http://schemas.microsoft.com/office/drawing/2014/main" id="{D17C659E-3889-4F00-8E99-4F81A3E25523}"/>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2033" name="Abgerundetes Rechteck 1302">
                <a:extLst>
                  <a:ext uri="{FF2B5EF4-FFF2-40B4-BE49-F238E27FC236}">
                    <a16:creationId xmlns:a16="http://schemas.microsoft.com/office/drawing/2014/main" id="{AF07FBE6-1369-485C-A2DD-91E515058B5F}"/>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2030" name="Abgerundetes Rechteck 1299">
              <a:extLst>
                <a:ext uri="{FF2B5EF4-FFF2-40B4-BE49-F238E27FC236}">
                  <a16:creationId xmlns:a16="http://schemas.microsoft.com/office/drawing/2014/main" id="{8F466BA6-C6C5-4FF8-B3EA-D6571B085569}"/>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2031" name="Abgerundetes Rechteck 1300">
              <a:extLst>
                <a:ext uri="{FF2B5EF4-FFF2-40B4-BE49-F238E27FC236}">
                  <a16:creationId xmlns:a16="http://schemas.microsoft.com/office/drawing/2014/main" id="{02DA70B7-7431-4C83-8DF5-B32C38238570}"/>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2034" name="Gruppieren 2033">
            <a:extLst>
              <a:ext uri="{FF2B5EF4-FFF2-40B4-BE49-F238E27FC236}">
                <a16:creationId xmlns:a16="http://schemas.microsoft.com/office/drawing/2014/main" id="{4773FDA6-4CAA-4407-9396-166E79656103}"/>
              </a:ext>
            </a:extLst>
          </p:cNvPr>
          <p:cNvGrpSpPr/>
          <p:nvPr/>
        </p:nvGrpSpPr>
        <p:grpSpPr>
          <a:xfrm>
            <a:off x="2690144" y="4679937"/>
            <a:ext cx="173386" cy="451930"/>
            <a:chOff x="-425986" y="1487732"/>
            <a:chExt cx="218112" cy="568507"/>
          </a:xfrm>
          <a:solidFill>
            <a:schemeClr val="bg1"/>
          </a:solidFill>
        </p:grpSpPr>
        <p:sp>
          <p:nvSpPr>
            <p:cNvPr id="2035" name="Ellipse 2034">
              <a:extLst>
                <a:ext uri="{FF2B5EF4-FFF2-40B4-BE49-F238E27FC236}">
                  <a16:creationId xmlns:a16="http://schemas.microsoft.com/office/drawing/2014/main" id="{DDF34718-231D-46B8-B4C4-23273123DE95}"/>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2036" name="Abgerundetes Rechteck 1290">
              <a:extLst>
                <a:ext uri="{FF2B5EF4-FFF2-40B4-BE49-F238E27FC236}">
                  <a16:creationId xmlns:a16="http://schemas.microsoft.com/office/drawing/2014/main" id="{0095F108-BE83-44AB-9078-EFFCAE30175B}"/>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2037" name="Gruppieren 2036">
              <a:extLst>
                <a:ext uri="{FF2B5EF4-FFF2-40B4-BE49-F238E27FC236}">
                  <a16:creationId xmlns:a16="http://schemas.microsoft.com/office/drawing/2014/main" id="{6EDAA9FE-9356-45D0-B7CE-538121B6BD5A}"/>
                </a:ext>
              </a:extLst>
            </p:cNvPr>
            <p:cNvGrpSpPr/>
            <p:nvPr/>
          </p:nvGrpSpPr>
          <p:grpSpPr>
            <a:xfrm>
              <a:off x="-362694" y="1857588"/>
              <a:ext cx="91529" cy="198651"/>
              <a:chOff x="1249411" y="1900091"/>
              <a:chExt cx="91529" cy="198651"/>
            </a:xfrm>
            <a:grpFill/>
          </p:grpSpPr>
          <p:sp>
            <p:nvSpPr>
              <p:cNvPr id="2040" name="Abgerundetes Rechteck 1294">
                <a:extLst>
                  <a:ext uri="{FF2B5EF4-FFF2-40B4-BE49-F238E27FC236}">
                    <a16:creationId xmlns:a16="http://schemas.microsoft.com/office/drawing/2014/main" id="{38314F4B-EE51-459A-92EB-B9C27A90514D}"/>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2041" name="Abgerundetes Rechteck 1295">
                <a:extLst>
                  <a:ext uri="{FF2B5EF4-FFF2-40B4-BE49-F238E27FC236}">
                    <a16:creationId xmlns:a16="http://schemas.microsoft.com/office/drawing/2014/main" id="{ED3EB357-C760-4158-88D5-EE7DD5C5A90B}"/>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2038" name="Abgerundetes Rechteck 1292">
              <a:extLst>
                <a:ext uri="{FF2B5EF4-FFF2-40B4-BE49-F238E27FC236}">
                  <a16:creationId xmlns:a16="http://schemas.microsoft.com/office/drawing/2014/main" id="{5D336D0D-04F8-418B-A267-611E49BC5F11}"/>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2039" name="Abgerundetes Rechteck 1293">
              <a:extLst>
                <a:ext uri="{FF2B5EF4-FFF2-40B4-BE49-F238E27FC236}">
                  <a16:creationId xmlns:a16="http://schemas.microsoft.com/office/drawing/2014/main" id="{E2E7BB33-D646-40B4-A965-34C062D18461}"/>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2042" name="Gruppieren 2041">
            <a:extLst>
              <a:ext uri="{FF2B5EF4-FFF2-40B4-BE49-F238E27FC236}">
                <a16:creationId xmlns:a16="http://schemas.microsoft.com/office/drawing/2014/main" id="{B8756C79-7CC2-48B9-AC08-C30233914766}"/>
              </a:ext>
            </a:extLst>
          </p:cNvPr>
          <p:cNvGrpSpPr/>
          <p:nvPr/>
        </p:nvGrpSpPr>
        <p:grpSpPr>
          <a:xfrm>
            <a:off x="3477919" y="4679937"/>
            <a:ext cx="173386" cy="451930"/>
            <a:chOff x="-425986" y="1487732"/>
            <a:chExt cx="218112" cy="568507"/>
          </a:xfrm>
          <a:solidFill>
            <a:schemeClr val="bg1"/>
          </a:solidFill>
        </p:grpSpPr>
        <p:sp>
          <p:nvSpPr>
            <p:cNvPr id="2043" name="Ellipse 2042">
              <a:extLst>
                <a:ext uri="{FF2B5EF4-FFF2-40B4-BE49-F238E27FC236}">
                  <a16:creationId xmlns:a16="http://schemas.microsoft.com/office/drawing/2014/main" id="{DF603E40-3DA5-4DD3-8BC6-0D253A46C08D}"/>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2044" name="Abgerundetes Rechteck 1276">
              <a:extLst>
                <a:ext uri="{FF2B5EF4-FFF2-40B4-BE49-F238E27FC236}">
                  <a16:creationId xmlns:a16="http://schemas.microsoft.com/office/drawing/2014/main" id="{72680E84-568A-49AE-B834-8DCA1A1D89A3}"/>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2045" name="Gruppieren 2044">
              <a:extLst>
                <a:ext uri="{FF2B5EF4-FFF2-40B4-BE49-F238E27FC236}">
                  <a16:creationId xmlns:a16="http://schemas.microsoft.com/office/drawing/2014/main" id="{35E67923-D954-4FFE-8EA8-A7B45996D95D}"/>
                </a:ext>
              </a:extLst>
            </p:cNvPr>
            <p:cNvGrpSpPr/>
            <p:nvPr/>
          </p:nvGrpSpPr>
          <p:grpSpPr>
            <a:xfrm>
              <a:off x="-362694" y="1857588"/>
              <a:ext cx="91529" cy="198651"/>
              <a:chOff x="1249411" y="1900091"/>
              <a:chExt cx="91529" cy="198651"/>
            </a:xfrm>
            <a:grpFill/>
          </p:grpSpPr>
          <p:sp>
            <p:nvSpPr>
              <p:cNvPr id="2048" name="Abgerundetes Rechteck 1280">
                <a:extLst>
                  <a:ext uri="{FF2B5EF4-FFF2-40B4-BE49-F238E27FC236}">
                    <a16:creationId xmlns:a16="http://schemas.microsoft.com/office/drawing/2014/main" id="{9FD33B7F-C21B-48E7-B889-21305736DBA5}"/>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2049" name="Abgerundetes Rechteck 1281">
                <a:extLst>
                  <a:ext uri="{FF2B5EF4-FFF2-40B4-BE49-F238E27FC236}">
                    <a16:creationId xmlns:a16="http://schemas.microsoft.com/office/drawing/2014/main" id="{6B6A7C3B-9F9F-4E40-945A-719D5F528763}"/>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2046" name="Abgerundetes Rechteck 1278">
              <a:extLst>
                <a:ext uri="{FF2B5EF4-FFF2-40B4-BE49-F238E27FC236}">
                  <a16:creationId xmlns:a16="http://schemas.microsoft.com/office/drawing/2014/main" id="{4DDD0C87-A325-4CA6-A503-6875B34AAF33}"/>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2047" name="Abgerundetes Rechteck 1279">
              <a:extLst>
                <a:ext uri="{FF2B5EF4-FFF2-40B4-BE49-F238E27FC236}">
                  <a16:creationId xmlns:a16="http://schemas.microsoft.com/office/drawing/2014/main" id="{DA1F39DB-1CB4-4903-9129-D63F6A3789F9}"/>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2050" name="Gruppieren 2049">
            <a:extLst>
              <a:ext uri="{FF2B5EF4-FFF2-40B4-BE49-F238E27FC236}">
                <a16:creationId xmlns:a16="http://schemas.microsoft.com/office/drawing/2014/main" id="{290FDA31-C601-41A2-A3CF-DF3451EA75D1}"/>
              </a:ext>
            </a:extLst>
          </p:cNvPr>
          <p:cNvGrpSpPr/>
          <p:nvPr/>
        </p:nvGrpSpPr>
        <p:grpSpPr>
          <a:xfrm>
            <a:off x="4003101" y="4679937"/>
            <a:ext cx="173386" cy="451930"/>
            <a:chOff x="-425986" y="1487732"/>
            <a:chExt cx="218112" cy="568507"/>
          </a:xfrm>
          <a:solidFill>
            <a:schemeClr val="bg1"/>
          </a:solidFill>
        </p:grpSpPr>
        <p:sp>
          <p:nvSpPr>
            <p:cNvPr id="2051" name="Ellipse 2050">
              <a:extLst>
                <a:ext uri="{FF2B5EF4-FFF2-40B4-BE49-F238E27FC236}">
                  <a16:creationId xmlns:a16="http://schemas.microsoft.com/office/drawing/2014/main" id="{D8191BA2-4F73-4A40-8146-2F97E6488B5D}"/>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2052" name="Abgerundetes Rechteck 1255">
              <a:extLst>
                <a:ext uri="{FF2B5EF4-FFF2-40B4-BE49-F238E27FC236}">
                  <a16:creationId xmlns:a16="http://schemas.microsoft.com/office/drawing/2014/main" id="{694933FC-AFD6-4E29-B947-0E69BE146E27}"/>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2053" name="Gruppieren 2052">
              <a:extLst>
                <a:ext uri="{FF2B5EF4-FFF2-40B4-BE49-F238E27FC236}">
                  <a16:creationId xmlns:a16="http://schemas.microsoft.com/office/drawing/2014/main" id="{49BD80E3-311C-4174-BDF2-632710FE83C5}"/>
                </a:ext>
              </a:extLst>
            </p:cNvPr>
            <p:cNvGrpSpPr/>
            <p:nvPr/>
          </p:nvGrpSpPr>
          <p:grpSpPr>
            <a:xfrm>
              <a:off x="-362694" y="1857588"/>
              <a:ext cx="91529" cy="198651"/>
              <a:chOff x="1249411" y="1900091"/>
              <a:chExt cx="91529" cy="198651"/>
            </a:xfrm>
            <a:grpFill/>
          </p:grpSpPr>
          <p:sp>
            <p:nvSpPr>
              <p:cNvPr id="2056" name="Abgerundetes Rechteck 1259">
                <a:extLst>
                  <a:ext uri="{FF2B5EF4-FFF2-40B4-BE49-F238E27FC236}">
                    <a16:creationId xmlns:a16="http://schemas.microsoft.com/office/drawing/2014/main" id="{BBB921D5-0AFD-4A44-97B9-A5174F9CF3B2}"/>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2057" name="Abgerundetes Rechteck 1260">
                <a:extLst>
                  <a:ext uri="{FF2B5EF4-FFF2-40B4-BE49-F238E27FC236}">
                    <a16:creationId xmlns:a16="http://schemas.microsoft.com/office/drawing/2014/main" id="{CC40F4E4-37BE-4C27-BEF0-F7BC09DD92D0}"/>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2054" name="Abgerundetes Rechteck 1257">
              <a:extLst>
                <a:ext uri="{FF2B5EF4-FFF2-40B4-BE49-F238E27FC236}">
                  <a16:creationId xmlns:a16="http://schemas.microsoft.com/office/drawing/2014/main" id="{78041EE3-8832-4626-BE58-DF592ADF3327}"/>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2055" name="Abgerundetes Rechteck 1258">
              <a:extLst>
                <a:ext uri="{FF2B5EF4-FFF2-40B4-BE49-F238E27FC236}">
                  <a16:creationId xmlns:a16="http://schemas.microsoft.com/office/drawing/2014/main" id="{936D6CF6-8944-4C86-BDFD-824BACACE34D}"/>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794" name="Rechteck 793">
            <a:extLst>
              <a:ext uri="{FF2B5EF4-FFF2-40B4-BE49-F238E27FC236}">
                <a16:creationId xmlns:a16="http://schemas.microsoft.com/office/drawing/2014/main" id="{02D88CE3-45A6-4519-B3CA-AFAB2B4B46D2}"/>
              </a:ext>
            </a:extLst>
          </p:cNvPr>
          <p:cNvSpPr/>
          <p:nvPr/>
        </p:nvSpPr>
        <p:spPr bwMode="auto">
          <a:xfrm>
            <a:off x="553720" y="465071"/>
            <a:ext cx="238760" cy="576001"/>
          </a:xfrm>
          <a:prstGeom prst="rect">
            <a:avLst/>
          </a:prstGeom>
          <a:solidFill>
            <a:schemeClr val="bg1"/>
          </a:solidFill>
          <a:ln w="317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796" name="Rechteck 795">
            <a:extLst>
              <a:ext uri="{FF2B5EF4-FFF2-40B4-BE49-F238E27FC236}">
                <a16:creationId xmlns:a16="http://schemas.microsoft.com/office/drawing/2014/main" id="{55BFF823-1A11-4AE4-BE45-8238498FFB9A}"/>
              </a:ext>
            </a:extLst>
          </p:cNvPr>
          <p:cNvSpPr/>
          <p:nvPr/>
        </p:nvSpPr>
        <p:spPr bwMode="auto">
          <a:xfrm>
            <a:off x="1349915" y="465071"/>
            <a:ext cx="238760" cy="576001"/>
          </a:xfrm>
          <a:prstGeom prst="rect">
            <a:avLst/>
          </a:prstGeom>
          <a:solidFill>
            <a:schemeClr val="bg1"/>
          </a:solidFill>
          <a:ln w="317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797" name="Rechteck 796">
            <a:extLst>
              <a:ext uri="{FF2B5EF4-FFF2-40B4-BE49-F238E27FC236}">
                <a16:creationId xmlns:a16="http://schemas.microsoft.com/office/drawing/2014/main" id="{BEF3BA8B-1F94-4607-A530-46DF749A20CE}"/>
              </a:ext>
            </a:extLst>
          </p:cNvPr>
          <p:cNvSpPr/>
          <p:nvPr/>
        </p:nvSpPr>
        <p:spPr bwMode="auto">
          <a:xfrm>
            <a:off x="1875097" y="465071"/>
            <a:ext cx="238760" cy="576001"/>
          </a:xfrm>
          <a:prstGeom prst="rect">
            <a:avLst/>
          </a:prstGeom>
          <a:solidFill>
            <a:schemeClr val="bg1"/>
          </a:solidFill>
          <a:ln w="317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798" name="Rechteck 797">
            <a:extLst>
              <a:ext uri="{FF2B5EF4-FFF2-40B4-BE49-F238E27FC236}">
                <a16:creationId xmlns:a16="http://schemas.microsoft.com/office/drawing/2014/main" id="{3B9C68B1-4407-4954-BD89-9A746B5354D3}"/>
              </a:ext>
            </a:extLst>
          </p:cNvPr>
          <p:cNvSpPr/>
          <p:nvPr/>
        </p:nvSpPr>
        <p:spPr bwMode="auto">
          <a:xfrm>
            <a:off x="2400279" y="465071"/>
            <a:ext cx="238760" cy="576001"/>
          </a:xfrm>
          <a:prstGeom prst="rect">
            <a:avLst/>
          </a:prstGeom>
          <a:solidFill>
            <a:schemeClr val="bg1"/>
          </a:solidFill>
          <a:ln w="317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799" name="Rechteck 798">
            <a:extLst>
              <a:ext uri="{FF2B5EF4-FFF2-40B4-BE49-F238E27FC236}">
                <a16:creationId xmlns:a16="http://schemas.microsoft.com/office/drawing/2014/main" id="{6E2B868E-870D-4A72-A33B-935F701E41FC}"/>
              </a:ext>
            </a:extLst>
          </p:cNvPr>
          <p:cNvSpPr/>
          <p:nvPr/>
        </p:nvSpPr>
        <p:spPr bwMode="auto">
          <a:xfrm>
            <a:off x="2934605" y="465071"/>
            <a:ext cx="238760" cy="576001"/>
          </a:xfrm>
          <a:prstGeom prst="rect">
            <a:avLst/>
          </a:prstGeom>
          <a:solidFill>
            <a:schemeClr val="bg1"/>
          </a:solidFill>
          <a:ln w="317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800" name="Rechteck 799">
            <a:extLst>
              <a:ext uri="{FF2B5EF4-FFF2-40B4-BE49-F238E27FC236}">
                <a16:creationId xmlns:a16="http://schemas.microsoft.com/office/drawing/2014/main" id="{FACD43A4-E81F-4FCB-BD49-DC8DE9BCDBB1}"/>
              </a:ext>
            </a:extLst>
          </p:cNvPr>
          <p:cNvSpPr/>
          <p:nvPr/>
        </p:nvSpPr>
        <p:spPr bwMode="auto">
          <a:xfrm>
            <a:off x="3188052" y="465071"/>
            <a:ext cx="238760" cy="576001"/>
          </a:xfrm>
          <a:prstGeom prst="rect">
            <a:avLst/>
          </a:prstGeom>
          <a:solidFill>
            <a:schemeClr val="bg1"/>
          </a:solidFill>
          <a:ln w="317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801" name="Rechteck 800">
            <a:extLst>
              <a:ext uri="{FF2B5EF4-FFF2-40B4-BE49-F238E27FC236}">
                <a16:creationId xmlns:a16="http://schemas.microsoft.com/office/drawing/2014/main" id="{064B7B24-DF30-4FE0-B941-5FA1ADFF87A1}"/>
              </a:ext>
            </a:extLst>
          </p:cNvPr>
          <p:cNvSpPr/>
          <p:nvPr/>
        </p:nvSpPr>
        <p:spPr bwMode="auto">
          <a:xfrm>
            <a:off x="3450643" y="465071"/>
            <a:ext cx="238760" cy="576001"/>
          </a:xfrm>
          <a:prstGeom prst="rect">
            <a:avLst/>
          </a:prstGeom>
          <a:solidFill>
            <a:schemeClr val="bg1"/>
          </a:solidFill>
          <a:ln w="317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802" name="Rechteck 801">
            <a:extLst>
              <a:ext uri="{FF2B5EF4-FFF2-40B4-BE49-F238E27FC236}">
                <a16:creationId xmlns:a16="http://schemas.microsoft.com/office/drawing/2014/main" id="{86DD55D6-53F7-48A7-8018-3396819285CB}"/>
              </a:ext>
            </a:extLst>
          </p:cNvPr>
          <p:cNvSpPr/>
          <p:nvPr/>
        </p:nvSpPr>
        <p:spPr bwMode="auto">
          <a:xfrm>
            <a:off x="4238416" y="465071"/>
            <a:ext cx="238760" cy="576001"/>
          </a:xfrm>
          <a:prstGeom prst="rect">
            <a:avLst/>
          </a:prstGeom>
          <a:solidFill>
            <a:schemeClr val="bg1"/>
          </a:solidFill>
          <a:ln w="317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803" name="Rechteck 802">
            <a:extLst>
              <a:ext uri="{FF2B5EF4-FFF2-40B4-BE49-F238E27FC236}">
                <a16:creationId xmlns:a16="http://schemas.microsoft.com/office/drawing/2014/main" id="{0A566B28-B2CB-495C-8A61-BA9F25E1E211}"/>
              </a:ext>
            </a:extLst>
          </p:cNvPr>
          <p:cNvSpPr/>
          <p:nvPr/>
        </p:nvSpPr>
        <p:spPr bwMode="auto">
          <a:xfrm>
            <a:off x="4501007" y="465071"/>
            <a:ext cx="238760" cy="576001"/>
          </a:xfrm>
          <a:prstGeom prst="rect">
            <a:avLst/>
          </a:prstGeom>
          <a:solidFill>
            <a:schemeClr val="bg1"/>
          </a:solidFill>
          <a:ln w="317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804" name="Rechteck 803">
            <a:extLst>
              <a:ext uri="{FF2B5EF4-FFF2-40B4-BE49-F238E27FC236}">
                <a16:creationId xmlns:a16="http://schemas.microsoft.com/office/drawing/2014/main" id="{71410455-ACBD-401F-B4EF-3A22BA45E5E4}"/>
              </a:ext>
            </a:extLst>
          </p:cNvPr>
          <p:cNvSpPr/>
          <p:nvPr/>
        </p:nvSpPr>
        <p:spPr bwMode="auto">
          <a:xfrm>
            <a:off x="5288780" y="465071"/>
            <a:ext cx="238760" cy="576001"/>
          </a:xfrm>
          <a:prstGeom prst="rect">
            <a:avLst/>
          </a:prstGeom>
          <a:solidFill>
            <a:schemeClr val="bg1"/>
          </a:solidFill>
          <a:ln w="317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805" name="Rechteck 804">
            <a:extLst>
              <a:ext uri="{FF2B5EF4-FFF2-40B4-BE49-F238E27FC236}">
                <a16:creationId xmlns:a16="http://schemas.microsoft.com/office/drawing/2014/main" id="{5B5C2F7F-38B4-405A-BC29-0CAE0E72197B}"/>
              </a:ext>
            </a:extLst>
          </p:cNvPr>
          <p:cNvSpPr/>
          <p:nvPr/>
        </p:nvSpPr>
        <p:spPr bwMode="auto">
          <a:xfrm>
            <a:off x="559816" y="465071"/>
            <a:ext cx="238760" cy="576001"/>
          </a:xfrm>
          <a:prstGeom prst="rect">
            <a:avLst/>
          </a:prstGeom>
          <a:solidFill>
            <a:schemeClr val="bg1"/>
          </a:solidFill>
          <a:ln w="317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806" name="Rechteck 805">
            <a:extLst>
              <a:ext uri="{FF2B5EF4-FFF2-40B4-BE49-F238E27FC236}">
                <a16:creationId xmlns:a16="http://schemas.microsoft.com/office/drawing/2014/main" id="{D926F6B1-0043-4159-8E4A-FBEAD099E386}"/>
              </a:ext>
            </a:extLst>
          </p:cNvPr>
          <p:cNvSpPr/>
          <p:nvPr/>
        </p:nvSpPr>
        <p:spPr bwMode="auto">
          <a:xfrm>
            <a:off x="1084118" y="465071"/>
            <a:ext cx="238760" cy="576001"/>
          </a:xfrm>
          <a:prstGeom prst="rect">
            <a:avLst/>
          </a:prstGeom>
          <a:solidFill>
            <a:schemeClr val="bg1"/>
          </a:solidFill>
          <a:ln w="317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807" name="Rechteck 806">
            <a:extLst>
              <a:ext uri="{FF2B5EF4-FFF2-40B4-BE49-F238E27FC236}">
                <a16:creationId xmlns:a16="http://schemas.microsoft.com/office/drawing/2014/main" id="{6510367B-36A7-452D-951A-FAFAD7E3C963}"/>
              </a:ext>
            </a:extLst>
          </p:cNvPr>
          <p:cNvSpPr/>
          <p:nvPr/>
        </p:nvSpPr>
        <p:spPr bwMode="auto">
          <a:xfrm>
            <a:off x="1346709" y="465071"/>
            <a:ext cx="238760" cy="576001"/>
          </a:xfrm>
          <a:prstGeom prst="rect">
            <a:avLst/>
          </a:prstGeom>
          <a:solidFill>
            <a:schemeClr val="bg1"/>
          </a:solidFill>
          <a:ln w="317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808" name="Rechteck 807">
            <a:extLst>
              <a:ext uri="{FF2B5EF4-FFF2-40B4-BE49-F238E27FC236}">
                <a16:creationId xmlns:a16="http://schemas.microsoft.com/office/drawing/2014/main" id="{10F4B7FE-EE46-4D37-A7F3-099A3960B083}"/>
              </a:ext>
            </a:extLst>
          </p:cNvPr>
          <p:cNvSpPr/>
          <p:nvPr/>
        </p:nvSpPr>
        <p:spPr bwMode="auto">
          <a:xfrm>
            <a:off x="1871891" y="465071"/>
            <a:ext cx="238760" cy="576001"/>
          </a:xfrm>
          <a:prstGeom prst="rect">
            <a:avLst/>
          </a:prstGeom>
          <a:solidFill>
            <a:schemeClr val="bg1"/>
          </a:solidFill>
          <a:ln w="317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809" name="Rechteck 808">
            <a:extLst>
              <a:ext uri="{FF2B5EF4-FFF2-40B4-BE49-F238E27FC236}">
                <a16:creationId xmlns:a16="http://schemas.microsoft.com/office/drawing/2014/main" id="{BD5DF168-4AE5-42E3-B9BD-219D314B2A37}"/>
              </a:ext>
            </a:extLst>
          </p:cNvPr>
          <p:cNvSpPr/>
          <p:nvPr/>
        </p:nvSpPr>
        <p:spPr bwMode="auto">
          <a:xfrm>
            <a:off x="2650520" y="465071"/>
            <a:ext cx="238760" cy="576001"/>
          </a:xfrm>
          <a:prstGeom prst="rect">
            <a:avLst/>
          </a:prstGeom>
          <a:solidFill>
            <a:schemeClr val="bg1"/>
          </a:solidFill>
          <a:ln w="317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810" name="Rechteck 809">
            <a:extLst>
              <a:ext uri="{FF2B5EF4-FFF2-40B4-BE49-F238E27FC236}">
                <a16:creationId xmlns:a16="http://schemas.microsoft.com/office/drawing/2014/main" id="{48BF912C-6627-4C41-85B9-C74F366FB5D6}"/>
              </a:ext>
            </a:extLst>
          </p:cNvPr>
          <p:cNvSpPr/>
          <p:nvPr/>
        </p:nvSpPr>
        <p:spPr bwMode="auto">
          <a:xfrm>
            <a:off x="4497801" y="465071"/>
            <a:ext cx="238760" cy="576001"/>
          </a:xfrm>
          <a:prstGeom prst="rect">
            <a:avLst/>
          </a:prstGeom>
          <a:solidFill>
            <a:schemeClr val="bg1"/>
          </a:solidFill>
          <a:ln w="317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811" name="Rechteck 810">
            <a:extLst>
              <a:ext uri="{FF2B5EF4-FFF2-40B4-BE49-F238E27FC236}">
                <a16:creationId xmlns:a16="http://schemas.microsoft.com/office/drawing/2014/main" id="{B2921AB4-5D4C-445E-9ED6-654DECDB534F}"/>
              </a:ext>
            </a:extLst>
          </p:cNvPr>
          <p:cNvSpPr/>
          <p:nvPr/>
        </p:nvSpPr>
        <p:spPr bwMode="auto">
          <a:xfrm>
            <a:off x="3175702" y="465071"/>
            <a:ext cx="238760" cy="576001"/>
          </a:xfrm>
          <a:prstGeom prst="rect">
            <a:avLst/>
          </a:prstGeom>
          <a:solidFill>
            <a:schemeClr val="bg1"/>
          </a:solidFill>
          <a:ln w="317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812" name="Rechteck 811">
            <a:extLst>
              <a:ext uri="{FF2B5EF4-FFF2-40B4-BE49-F238E27FC236}">
                <a16:creationId xmlns:a16="http://schemas.microsoft.com/office/drawing/2014/main" id="{DBA94350-37E5-4F3A-ADD1-ED7348941C5F}"/>
              </a:ext>
            </a:extLst>
          </p:cNvPr>
          <p:cNvSpPr/>
          <p:nvPr/>
        </p:nvSpPr>
        <p:spPr bwMode="auto">
          <a:xfrm>
            <a:off x="3438293" y="465071"/>
            <a:ext cx="238760" cy="576001"/>
          </a:xfrm>
          <a:prstGeom prst="rect">
            <a:avLst/>
          </a:prstGeom>
          <a:solidFill>
            <a:schemeClr val="bg1"/>
          </a:solidFill>
          <a:ln w="317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813" name="Rechteck 812">
            <a:extLst>
              <a:ext uri="{FF2B5EF4-FFF2-40B4-BE49-F238E27FC236}">
                <a16:creationId xmlns:a16="http://schemas.microsoft.com/office/drawing/2014/main" id="{2DDA312F-2FCB-4D1B-9A1A-F041CCDE24FE}"/>
              </a:ext>
            </a:extLst>
          </p:cNvPr>
          <p:cNvSpPr/>
          <p:nvPr/>
        </p:nvSpPr>
        <p:spPr bwMode="auto">
          <a:xfrm>
            <a:off x="3963475" y="465071"/>
            <a:ext cx="238760" cy="576001"/>
          </a:xfrm>
          <a:prstGeom prst="rect">
            <a:avLst/>
          </a:prstGeom>
          <a:solidFill>
            <a:schemeClr val="bg1"/>
          </a:solidFill>
          <a:ln w="317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814" name="Rechteck 813">
            <a:extLst>
              <a:ext uri="{FF2B5EF4-FFF2-40B4-BE49-F238E27FC236}">
                <a16:creationId xmlns:a16="http://schemas.microsoft.com/office/drawing/2014/main" id="{199482C0-FD13-4EC8-8387-E423A4B1B592}"/>
              </a:ext>
            </a:extLst>
          </p:cNvPr>
          <p:cNvSpPr/>
          <p:nvPr/>
        </p:nvSpPr>
        <p:spPr bwMode="auto">
          <a:xfrm>
            <a:off x="5294876" y="465071"/>
            <a:ext cx="238760" cy="576001"/>
          </a:xfrm>
          <a:prstGeom prst="rect">
            <a:avLst/>
          </a:prstGeom>
          <a:solidFill>
            <a:schemeClr val="bg1"/>
          </a:solidFill>
          <a:ln w="317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816" name="Rechteck 815">
            <a:extLst>
              <a:ext uri="{FF2B5EF4-FFF2-40B4-BE49-F238E27FC236}">
                <a16:creationId xmlns:a16="http://schemas.microsoft.com/office/drawing/2014/main" id="{5BD581D3-C366-4F6A-AFDD-874F2D70DB0A}"/>
              </a:ext>
            </a:extLst>
          </p:cNvPr>
          <p:cNvSpPr/>
          <p:nvPr/>
        </p:nvSpPr>
        <p:spPr bwMode="auto">
          <a:xfrm>
            <a:off x="806287" y="465071"/>
            <a:ext cx="238760" cy="576001"/>
          </a:xfrm>
          <a:prstGeom prst="rect">
            <a:avLst/>
          </a:prstGeom>
          <a:solidFill>
            <a:schemeClr val="bg1"/>
          </a:solidFill>
          <a:ln w="317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817" name="Rechteck 816">
            <a:extLst>
              <a:ext uri="{FF2B5EF4-FFF2-40B4-BE49-F238E27FC236}">
                <a16:creationId xmlns:a16="http://schemas.microsoft.com/office/drawing/2014/main" id="{13A47BF3-A816-4563-8704-548DCFAE2724}"/>
              </a:ext>
            </a:extLst>
          </p:cNvPr>
          <p:cNvSpPr/>
          <p:nvPr/>
        </p:nvSpPr>
        <p:spPr bwMode="auto">
          <a:xfrm>
            <a:off x="1594060" y="465071"/>
            <a:ext cx="238760" cy="576001"/>
          </a:xfrm>
          <a:prstGeom prst="rect">
            <a:avLst/>
          </a:prstGeom>
          <a:solidFill>
            <a:schemeClr val="bg1"/>
          </a:solidFill>
          <a:ln w="317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818" name="Rechteck 817">
            <a:extLst>
              <a:ext uri="{FF2B5EF4-FFF2-40B4-BE49-F238E27FC236}">
                <a16:creationId xmlns:a16="http://schemas.microsoft.com/office/drawing/2014/main" id="{D19B80F6-FB93-411E-8634-3E750070E332}"/>
              </a:ext>
            </a:extLst>
          </p:cNvPr>
          <p:cNvSpPr/>
          <p:nvPr/>
        </p:nvSpPr>
        <p:spPr bwMode="auto">
          <a:xfrm>
            <a:off x="2137064" y="465071"/>
            <a:ext cx="238760" cy="576001"/>
          </a:xfrm>
          <a:prstGeom prst="rect">
            <a:avLst/>
          </a:prstGeom>
          <a:solidFill>
            <a:schemeClr val="bg1"/>
          </a:solidFill>
          <a:ln w="317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819" name="Rechteck 818">
            <a:extLst>
              <a:ext uri="{FF2B5EF4-FFF2-40B4-BE49-F238E27FC236}">
                <a16:creationId xmlns:a16="http://schemas.microsoft.com/office/drawing/2014/main" id="{E30211E2-C5FC-4E87-B12A-CD999D0BE460}"/>
              </a:ext>
            </a:extLst>
          </p:cNvPr>
          <p:cNvSpPr/>
          <p:nvPr/>
        </p:nvSpPr>
        <p:spPr bwMode="auto">
          <a:xfrm>
            <a:off x="2662712" y="465071"/>
            <a:ext cx="238760" cy="576001"/>
          </a:xfrm>
          <a:prstGeom prst="rect">
            <a:avLst/>
          </a:prstGeom>
          <a:solidFill>
            <a:schemeClr val="bg1"/>
          </a:solidFill>
          <a:ln w="317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820" name="Rechteck 819">
            <a:extLst>
              <a:ext uri="{FF2B5EF4-FFF2-40B4-BE49-F238E27FC236}">
                <a16:creationId xmlns:a16="http://schemas.microsoft.com/office/drawing/2014/main" id="{4125BB1B-96C6-43FD-9874-F2865DADDEC3}"/>
              </a:ext>
            </a:extLst>
          </p:cNvPr>
          <p:cNvSpPr/>
          <p:nvPr/>
        </p:nvSpPr>
        <p:spPr bwMode="auto">
          <a:xfrm>
            <a:off x="3178750" y="465071"/>
            <a:ext cx="238760" cy="576001"/>
          </a:xfrm>
          <a:prstGeom prst="rect">
            <a:avLst/>
          </a:prstGeom>
          <a:solidFill>
            <a:schemeClr val="bg1"/>
          </a:solidFill>
          <a:ln w="317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821" name="Rechteck 820">
            <a:extLst>
              <a:ext uri="{FF2B5EF4-FFF2-40B4-BE49-F238E27FC236}">
                <a16:creationId xmlns:a16="http://schemas.microsoft.com/office/drawing/2014/main" id="{8C0B8A93-C797-4280-B4AC-13A2A90B7D4D}"/>
              </a:ext>
            </a:extLst>
          </p:cNvPr>
          <p:cNvSpPr/>
          <p:nvPr/>
        </p:nvSpPr>
        <p:spPr bwMode="auto">
          <a:xfrm>
            <a:off x="3441341" y="465071"/>
            <a:ext cx="238760" cy="576001"/>
          </a:xfrm>
          <a:prstGeom prst="rect">
            <a:avLst/>
          </a:prstGeom>
          <a:solidFill>
            <a:schemeClr val="bg1"/>
          </a:solidFill>
          <a:ln w="317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822" name="Rechteck 821">
            <a:extLst>
              <a:ext uri="{FF2B5EF4-FFF2-40B4-BE49-F238E27FC236}">
                <a16:creationId xmlns:a16="http://schemas.microsoft.com/office/drawing/2014/main" id="{25B43363-8511-498C-B7F9-B68FF13EB1BB}"/>
              </a:ext>
            </a:extLst>
          </p:cNvPr>
          <p:cNvSpPr/>
          <p:nvPr/>
        </p:nvSpPr>
        <p:spPr bwMode="auto">
          <a:xfrm>
            <a:off x="3966523" y="465071"/>
            <a:ext cx="238760" cy="576001"/>
          </a:xfrm>
          <a:prstGeom prst="rect">
            <a:avLst/>
          </a:prstGeom>
          <a:solidFill>
            <a:schemeClr val="bg1"/>
          </a:solidFill>
          <a:ln w="317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823" name="Rechteck 822">
            <a:extLst>
              <a:ext uri="{FF2B5EF4-FFF2-40B4-BE49-F238E27FC236}">
                <a16:creationId xmlns:a16="http://schemas.microsoft.com/office/drawing/2014/main" id="{6801C7AE-9E43-4E94-91E0-F7C991C633C7}"/>
              </a:ext>
            </a:extLst>
          </p:cNvPr>
          <p:cNvSpPr/>
          <p:nvPr/>
        </p:nvSpPr>
        <p:spPr bwMode="auto">
          <a:xfrm>
            <a:off x="4229114" y="465071"/>
            <a:ext cx="238760" cy="576001"/>
          </a:xfrm>
          <a:prstGeom prst="rect">
            <a:avLst/>
          </a:prstGeom>
          <a:solidFill>
            <a:schemeClr val="bg1"/>
          </a:solidFill>
          <a:ln w="317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824" name="Rechteck 823">
            <a:extLst>
              <a:ext uri="{FF2B5EF4-FFF2-40B4-BE49-F238E27FC236}">
                <a16:creationId xmlns:a16="http://schemas.microsoft.com/office/drawing/2014/main" id="{745708F0-0162-4F9B-B1E9-5584FF4F054A}"/>
              </a:ext>
            </a:extLst>
          </p:cNvPr>
          <p:cNvSpPr/>
          <p:nvPr/>
        </p:nvSpPr>
        <p:spPr bwMode="auto">
          <a:xfrm>
            <a:off x="5270334" y="465071"/>
            <a:ext cx="238760" cy="576001"/>
          </a:xfrm>
          <a:prstGeom prst="rect">
            <a:avLst/>
          </a:prstGeom>
          <a:solidFill>
            <a:schemeClr val="bg1"/>
          </a:solidFill>
          <a:ln w="317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825" name="Rechteck 824">
            <a:extLst>
              <a:ext uri="{FF2B5EF4-FFF2-40B4-BE49-F238E27FC236}">
                <a16:creationId xmlns:a16="http://schemas.microsoft.com/office/drawing/2014/main" id="{97D660CB-05D8-4C25-AAC0-CEE2D94B052E}"/>
              </a:ext>
            </a:extLst>
          </p:cNvPr>
          <p:cNvSpPr/>
          <p:nvPr/>
        </p:nvSpPr>
        <p:spPr bwMode="auto">
          <a:xfrm>
            <a:off x="5532925" y="465071"/>
            <a:ext cx="238760" cy="576001"/>
          </a:xfrm>
          <a:prstGeom prst="rect">
            <a:avLst/>
          </a:prstGeom>
          <a:solidFill>
            <a:schemeClr val="bg1"/>
          </a:solidFill>
          <a:ln w="317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585" name="Rectangle 111"/>
          <p:cNvSpPr>
            <a:spLocks noChangeArrowheads="1"/>
          </p:cNvSpPr>
          <p:nvPr/>
        </p:nvSpPr>
        <p:spPr bwMode="auto">
          <a:xfrm>
            <a:off x="279568" y="668874"/>
            <a:ext cx="9626432" cy="993092"/>
          </a:xfrm>
          <a:prstGeom prst="rect">
            <a:avLst/>
          </a:prstGeom>
          <a:noFill/>
          <a:ln w="28575" algn="ctr">
            <a:noFill/>
            <a:miter lim="800000"/>
            <a:headEnd type="none" w="sm" len="sm"/>
            <a:tailEnd type="none" w="sm" len="sm"/>
          </a:ln>
        </p:spPr>
        <p:txBody>
          <a:bodyPr wrap="square" lIns="0" tIns="0" rIns="0" bIns="0" anchor="ctr" anchorCtr="0">
            <a:spAutoFit/>
          </a:bodyPr>
          <a:lstStyle/>
          <a:p>
            <a:pPr marL="0" marR="0" lvl="0" indent="0" algn="l" defTabSz="914400" rtl="0" eaLnBrk="0" fontAlgn="base" latinLnBrk="0" hangingPunct="0">
              <a:lnSpc>
                <a:spcPct val="110000"/>
              </a:lnSpc>
              <a:spcBef>
                <a:spcPts val="400"/>
              </a:spcBef>
              <a:spcAft>
                <a:spcPts val="400"/>
              </a:spcAft>
              <a:buClrTx/>
              <a:buSzTx/>
              <a:buFont typeface="Wingdings" pitchFamily="2" charset="2"/>
              <a:buNone/>
              <a:tabLst>
                <a:tab pos="0" algn="l"/>
                <a:tab pos="263525" algn="l"/>
              </a:tabLst>
              <a:defRPr/>
            </a:pPr>
            <a:r>
              <a:rPr kumimoji="0" lang="de-DE" sz="1800" b="1" i="0" u="none" strike="noStrike" kern="1200" cap="none" spc="0" normalizeH="0" baseline="0" noProof="0" dirty="0">
                <a:ln>
                  <a:noFill/>
                </a:ln>
                <a:solidFill>
                  <a:srgbClr val="464B71"/>
                </a:solidFill>
                <a:effectLst/>
                <a:uLnTx/>
                <a:uFillTx/>
                <a:latin typeface="Arial"/>
                <a:ea typeface="+mn-ea"/>
                <a:cs typeface="+mn-cs"/>
              </a:rPr>
              <a:t>		ALLE</a:t>
            </a:r>
            <a:r>
              <a:rPr kumimoji="0" lang="de-DE" sz="1800" b="0" i="0" u="none" strike="noStrike" kern="1200" cap="none" spc="0" normalizeH="0" baseline="0" noProof="0" dirty="0">
                <a:ln>
                  <a:noFill/>
                </a:ln>
                <a:solidFill>
                  <a:srgbClr val="464B71"/>
                </a:solidFill>
                <a:effectLst/>
                <a:uLnTx/>
                <a:uFillTx/>
                <a:latin typeface="Arial"/>
                <a:ea typeface="+mn-ea"/>
                <a:cs typeface="+mn-cs"/>
              </a:rPr>
              <a:t>,</a:t>
            </a:r>
            <a:r>
              <a:rPr kumimoji="0" lang="de-DE" sz="1800" b="1" i="0" u="none" strike="noStrike" kern="1200" cap="none" spc="0" normalizeH="0" baseline="0" noProof="0" dirty="0">
                <a:ln>
                  <a:noFill/>
                </a:ln>
                <a:solidFill>
                  <a:srgbClr val="464B71"/>
                </a:solidFill>
                <a:effectLst/>
                <a:uLnTx/>
                <a:uFillTx/>
                <a:latin typeface="Arial"/>
                <a:ea typeface="+mn-ea"/>
                <a:cs typeface="+mn-cs"/>
              </a:rPr>
              <a:t> </a:t>
            </a:r>
            <a:r>
              <a:rPr kumimoji="0" lang="de-DE" sz="1800" b="0" i="0" u="none" strike="noStrike" kern="1200" cap="none" spc="0" normalizeH="0" baseline="0" noProof="0" dirty="0">
                <a:ln>
                  <a:noFill/>
                </a:ln>
                <a:solidFill>
                  <a:srgbClr val="464B71"/>
                </a:solidFill>
                <a:effectLst/>
                <a:uLnTx/>
                <a:uFillTx/>
                <a:latin typeface="Arial"/>
                <a:ea typeface="+mn-ea"/>
                <a:cs typeface="+mn-cs"/>
              </a:rPr>
              <a:t>über die etwas herauszufinden ist </a:t>
            </a:r>
            <a:r>
              <a:rPr kumimoji="0" lang="de-DE" sz="1800" b="1" i="0" u="none" strike="noStrike" kern="1200" cap="none" spc="0" normalizeH="0" baseline="0" noProof="0" dirty="0">
                <a:ln>
                  <a:noFill/>
                </a:ln>
                <a:solidFill>
                  <a:srgbClr val="464B71"/>
                </a:solidFill>
                <a:effectLst/>
                <a:uLnTx/>
                <a:uFillTx/>
                <a:latin typeface="Arial"/>
                <a:ea typeface="+mn-ea"/>
                <a:cs typeface="+mn-cs"/>
              </a:rPr>
              <a:t>(= Grundgesamtheit)</a:t>
            </a:r>
            <a:r>
              <a:rPr kumimoji="0" lang="de-DE" sz="1800" b="0" i="0" u="none" strike="noStrike" kern="1200" cap="none" spc="0" normalizeH="0" baseline="0" noProof="0" dirty="0">
                <a:ln>
                  <a:noFill/>
                </a:ln>
                <a:solidFill>
                  <a:srgbClr val="464B71"/>
                </a:solidFill>
                <a:effectLst/>
                <a:uLnTx/>
                <a:uFillTx/>
                <a:latin typeface="Arial"/>
                <a:ea typeface="+mn-ea"/>
                <a:cs typeface="+mn-cs"/>
              </a:rPr>
              <a:t>:</a:t>
            </a:r>
          </a:p>
          <a:p>
            <a:pPr marL="0" marR="0" lvl="0" indent="0" algn="l" defTabSz="914400" rtl="0" eaLnBrk="0" fontAlgn="base" latinLnBrk="0" hangingPunct="0">
              <a:lnSpc>
                <a:spcPct val="100000"/>
              </a:lnSpc>
              <a:spcBef>
                <a:spcPts val="400"/>
              </a:spcBef>
              <a:spcAft>
                <a:spcPts val="400"/>
              </a:spcAft>
              <a:buClrTx/>
              <a:buSzTx/>
              <a:buFont typeface="Wingdings" pitchFamily="2" charset="2"/>
              <a:buNone/>
              <a:tabLst>
                <a:tab pos="0" algn="l"/>
                <a:tab pos="271463" algn="l"/>
                <a:tab pos="5913438" algn="l"/>
              </a:tabLst>
              <a:defRPr/>
            </a:pPr>
            <a:r>
              <a:rPr kumimoji="0" lang="de-DE" sz="1800" b="1" i="0" u="none" strike="noStrike" kern="1200" cap="none" spc="0" normalizeH="0" baseline="0" noProof="0" dirty="0">
                <a:ln>
                  <a:noFill/>
                </a:ln>
                <a:solidFill>
                  <a:srgbClr val="464B71"/>
                </a:solidFill>
                <a:effectLst/>
                <a:uLnTx/>
                <a:uFillTx/>
                <a:latin typeface="Arial"/>
                <a:ea typeface="+mn-ea"/>
                <a:cs typeface="+mn-cs"/>
              </a:rPr>
              <a:t>			</a:t>
            </a:r>
            <a:r>
              <a:rPr kumimoji="0" lang="de-DE" sz="1800" b="1" i="0" u="none" strike="noStrike" kern="1200" cap="none" spc="0" normalizeH="0" baseline="0" noProof="0" dirty="0">
                <a:ln>
                  <a:noFill/>
                </a:ln>
                <a:solidFill>
                  <a:srgbClr val="000000"/>
                </a:solidFill>
                <a:effectLst/>
                <a:uLnTx/>
                <a:uFillTx/>
                <a:latin typeface="Arial"/>
                <a:ea typeface="+mn-ea"/>
                <a:cs typeface="+mn-cs"/>
              </a:rPr>
              <a:t>50% </a:t>
            </a:r>
            <a:r>
              <a:rPr kumimoji="0" lang="de-DE" sz="1800" b="0" i="0" u="none" strike="noStrike" kern="1200" cap="none" spc="0" normalizeH="0" baseline="0" noProof="0" dirty="0">
                <a:ln>
                  <a:noFill/>
                </a:ln>
                <a:solidFill>
                  <a:srgbClr val="000000"/>
                </a:solidFill>
                <a:effectLst/>
                <a:uLnTx/>
                <a:uFillTx/>
                <a:latin typeface="Arial"/>
                <a:ea typeface="+mn-ea"/>
                <a:cs typeface="+mn-cs"/>
              </a:rPr>
              <a:t>der Grundgesamtheit </a:t>
            </a:r>
            <a:br>
              <a:rPr kumimoji="0" lang="de-DE" sz="1800" b="0" i="0" u="none" strike="noStrike" kern="1200" cap="none" spc="0" normalizeH="0" baseline="0" noProof="0" dirty="0">
                <a:ln>
                  <a:noFill/>
                </a:ln>
                <a:solidFill>
                  <a:srgbClr val="000000"/>
                </a:solidFill>
                <a:effectLst/>
                <a:uLnTx/>
                <a:uFillTx/>
                <a:latin typeface="Arial"/>
                <a:ea typeface="+mn-ea"/>
                <a:cs typeface="+mn-cs"/>
              </a:rPr>
            </a:br>
            <a:r>
              <a:rPr kumimoji="0" lang="de-DE" sz="1800" b="0" i="0" u="none" strike="noStrike" kern="1200" cap="none" spc="0" normalizeH="0" baseline="0" noProof="0" dirty="0">
                <a:ln>
                  <a:noFill/>
                </a:ln>
                <a:solidFill>
                  <a:srgbClr val="000000"/>
                </a:solidFill>
                <a:effectLst/>
                <a:uLnTx/>
                <a:uFillTx/>
                <a:latin typeface="Arial"/>
                <a:ea typeface="+mn-ea"/>
                <a:cs typeface="+mn-cs"/>
              </a:rPr>
              <a:t>			essen gerne Schnitzel. </a:t>
            </a:r>
          </a:p>
        </p:txBody>
      </p:sp>
      <p:sp>
        <p:nvSpPr>
          <p:cNvPr id="10" name="Rechteck 9">
            <a:extLst>
              <a:ext uri="{FF2B5EF4-FFF2-40B4-BE49-F238E27FC236}">
                <a16:creationId xmlns:a16="http://schemas.microsoft.com/office/drawing/2014/main" id="{8A3285F3-9A68-D7F3-DD9E-91D4B0BD84C3}"/>
              </a:ext>
            </a:extLst>
          </p:cNvPr>
          <p:cNvSpPr/>
          <p:nvPr/>
        </p:nvSpPr>
        <p:spPr>
          <a:xfrm>
            <a:off x="2" y="6614160"/>
            <a:ext cx="9311638" cy="243841"/>
          </a:xfrm>
          <a:prstGeom prst="rect">
            <a:avLst/>
          </a:prstGeom>
          <a:no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empirische</a:t>
            </a:r>
            <a:r>
              <a:rPr lang="en-US" sz="1000" i="1" dirty="0">
                <a:solidFill>
                  <a:srgbClr val="FFFFFF">
                    <a:lumMod val="50000"/>
                  </a:srgbClr>
                </a:solidFill>
              </a:rPr>
              <a:t> </a:t>
            </a:r>
            <a:r>
              <a:rPr lang="en-US" sz="1000" i="1" dirty="0" err="1">
                <a:solidFill>
                  <a:srgbClr val="FFFFFF">
                    <a:lumMod val="50000"/>
                  </a:srgbClr>
                </a:solidFill>
              </a:rPr>
              <a:t>Sozialforschung</a:t>
            </a:r>
            <a:r>
              <a:rPr lang="en-US" sz="1000" i="1" dirty="0">
                <a:solidFill>
                  <a:srgbClr val="FFFFFF">
                    <a:lumMod val="50000"/>
                  </a:srgbClr>
                </a:solidFill>
              </a:rPr>
              <a:t>.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94–101.</a:t>
            </a:r>
            <a:endParaRPr lang="de-DE" sz="1000" dirty="0">
              <a:solidFill>
                <a:srgbClr val="FFFFFF">
                  <a:lumMod val="50000"/>
                </a:srgbClr>
              </a:solidFill>
            </a:endParaRPr>
          </a:p>
        </p:txBody>
      </p:sp>
      <p:pic>
        <p:nvPicPr>
          <p:cNvPr id="3" name="Grafik 2" descr="Ein Bild, das Text, Screenshot, Schrift, Grafikdesign enthält.&#10;&#10;Automatisch generierte Beschreibung">
            <a:extLst>
              <a:ext uri="{FF2B5EF4-FFF2-40B4-BE49-F238E27FC236}">
                <a16:creationId xmlns:a16="http://schemas.microsoft.com/office/drawing/2014/main" id="{E9014E4A-AEBB-6103-5AC4-A894B4714E9A}"/>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360000">
            <a:off x="9390538" y="6191925"/>
            <a:ext cx="409019" cy="576000"/>
          </a:xfrm>
          <a:prstGeom prst="rect">
            <a:avLst/>
          </a:prstGeom>
          <a:effectLst>
            <a:outerShdw blurRad="50800" dist="38100" dir="2700000" algn="tl" rotWithShape="0">
              <a:prstClr val="black">
                <a:alpha val="40000"/>
              </a:prstClr>
            </a:outerShdw>
          </a:effectLst>
        </p:spPr>
      </p:pic>
      <p:sp>
        <p:nvSpPr>
          <p:cNvPr id="6" name="Text Box 3">
            <a:extLst>
              <a:ext uri="{FF2B5EF4-FFF2-40B4-BE49-F238E27FC236}">
                <a16:creationId xmlns:a16="http://schemas.microsoft.com/office/drawing/2014/main" id="{C14E3377-599A-EA80-9E6E-4ABB57127BA9}"/>
              </a:ext>
            </a:extLst>
          </p:cNvPr>
          <p:cNvSpPr txBox="1">
            <a:spLocks noChangeArrowheads="1"/>
          </p:cNvSpPr>
          <p:nvPr/>
        </p:nvSpPr>
        <p:spPr bwMode="auto">
          <a:xfrm>
            <a:off x="-1" y="0"/>
            <a:ext cx="9897291" cy="463846"/>
          </a:xfrm>
          <a:prstGeom prst="rect">
            <a:avLst/>
          </a:prstGeom>
          <a:noFill/>
          <a:ln w="12700">
            <a:noFill/>
            <a:miter lim="800000"/>
            <a:headEnd/>
            <a:tailEnd/>
          </a:ln>
        </p:spPr>
        <p:txBody>
          <a:bodyPr wrap="square" lIns="90000" tIns="46800" rIns="90000" bIns="46800">
            <a:spAutoFit/>
          </a:bodyPr>
          <a:lstStyle/>
          <a:p>
            <a:pPr eaLnBrk="0" fontAlgn="base" hangingPunct="0">
              <a:spcBef>
                <a:spcPct val="0"/>
              </a:spcBef>
              <a:spcAft>
                <a:spcPct val="0"/>
              </a:spcAft>
            </a:pPr>
            <a:r>
              <a:rPr lang="de-DE" sz="2400" b="1" dirty="0">
                <a:solidFill>
                  <a:srgbClr val="464B71"/>
                </a:solidFill>
              </a:rPr>
              <a:t>Ermittlung der Stichprobengröße </a:t>
            </a:r>
            <a:r>
              <a:rPr lang="de-DE" sz="2400" dirty="0">
                <a:solidFill>
                  <a:srgbClr val="464B71"/>
                </a:solidFill>
              </a:rPr>
              <a:t>über („Quasi“-)Schwankungsbreiten</a:t>
            </a:r>
            <a:endParaRPr lang="de-AT" sz="2400" dirty="0">
              <a:solidFill>
                <a:srgbClr val="464B71"/>
              </a:solidFill>
            </a:endParaRPr>
          </a:p>
        </p:txBody>
      </p:sp>
    </p:spTree>
    <p:extLst>
      <p:ext uri="{BB962C8B-B14F-4D97-AF65-F5344CB8AC3E}">
        <p14:creationId xmlns:p14="http://schemas.microsoft.com/office/powerpoint/2010/main" val="42478426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85">
                                            <p:txEl>
                                              <p:pRg st="0" end="0"/>
                                            </p:txEl>
                                          </p:spTgt>
                                        </p:tgtEl>
                                        <p:attrNameLst>
                                          <p:attrName>style.visibility</p:attrName>
                                        </p:attrNameLst>
                                      </p:cBhvr>
                                      <p:to>
                                        <p:strVal val="visible"/>
                                      </p:to>
                                    </p:set>
                                    <p:animEffect transition="in" filter="fade">
                                      <p:cBhvr>
                                        <p:cTn id="7" dur="500"/>
                                        <p:tgtEl>
                                          <p:spTgt spid="585">
                                            <p:txEl>
                                              <p:pRg st="0" end="0"/>
                                            </p:txEl>
                                          </p:spTgt>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658"/>
                                        </p:tgtEl>
                                        <p:attrNameLst>
                                          <p:attrName>style.visibility</p:attrName>
                                        </p:attrNameLst>
                                      </p:cBhvr>
                                      <p:to>
                                        <p:strVal val="visible"/>
                                      </p:to>
                                    </p:set>
                                    <p:animEffect transition="in" filter="fade">
                                      <p:cBhvr>
                                        <p:cTn id="11" dur="100"/>
                                        <p:tgtEl>
                                          <p:spTgt spid="658"/>
                                        </p:tgtEl>
                                      </p:cBhvr>
                                    </p:animEffect>
                                  </p:childTnLst>
                                </p:cTn>
                              </p:par>
                            </p:childTnLst>
                          </p:cTn>
                        </p:par>
                        <p:par>
                          <p:cTn id="12" fill="hold">
                            <p:stCondLst>
                              <p:cond delay="600"/>
                            </p:stCondLst>
                            <p:childTnLst>
                              <p:par>
                                <p:cTn id="13" presetID="10" presetClass="entr" presetSubtype="0" fill="hold" nodeType="afterEffect">
                                  <p:stCondLst>
                                    <p:cond delay="0"/>
                                  </p:stCondLst>
                                  <p:childTnLst>
                                    <p:set>
                                      <p:cBhvr>
                                        <p:cTn id="14" dur="1" fill="hold">
                                          <p:stCondLst>
                                            <p:cond delay="0"/>
                                          </p:stCondLst>
                                        </p:cTn>
                                        <p:tgtEl>
                                          <p:spTgt spid="666"/>
                                        </p:tgtEl>
                                        <p:attrNameLst>
                                          <p:attrName>style.visibility</p:attrName>
                                        </p:attrNameLst>
                                      </p:cBhvr>
                                      <p:to>
                                        <p:strVal val="visible"/>
                                      </p:to>
                                    </p:set>
                                    <p:animEffect transition="in" filter="fade">
                                      <p:cBhvr>
                                        <p:cTn id="15" dur="100"/>
                                        <p:tgtEl>
                                          <p:spTgt spid="666"/>
                                        </p:tgtEl>
                                      </p:cBhvr>
                                    </p:animEffect>
                                  </p:childTnLst>
                                </p:cTn>
                              </p:par>
                            </p:childTnLst>
                          </p:cTn>
                        </p:par>
                        <p:par>
                          <p:cTn id="16" fill="hold">
                            <p:stCondLst>
                              <p:cond delay="700"/>
                            </p:stCondLst>
                            <p:childTnLst>
                              <p:par>
                                <p:cTn id="17" presetID="10" presetClass="entr" presetSubtype="0" fill="hold" nodeType="afterEffect">
                                  <p:stCondLst>
                                    <p:cond delay="0"/>
                                  </p:stCondLst>
                                  <p:childTnLst>
                                    <p:set>
                                      <p:cBhvr>
                                        <p:cTn id="18" dur="1" fill="hold">
                                          <p:stCondLst>
                                            <p:cond delay="0"/>
                                          </p:stCondLst>
                                        </p:cTn>
                                        <p:tgtEl>
                                          <p:spTgt spid="586"/>
                                        </p:tgtEl>
                                        <p:attrNameLst>
                                          <p:attrName>style.visibility</p:attrName>
                                        </p:attrNameLst>
                                      </p:cBhvr>
                                      <p:to>
                                        <p:strVal val="visible"/>
                                      </p:to>
                                    </p:set>
                                    <p:animEffect transition="in" filter="fade">
                                      <p:cBhvr>
                                        <p:cTn id="19" dur="100"/>
                                        <p:tgtEl>
                                          <p:spTgt spid="586"/>
                                        </p:tgtEl>
                                      </p:cBhvr>
                                    </p:animEffect>
                                  </p:childTnLst>
                                </p:cTn>
                              </p:par>
                            </p:childTnLst>
                          </p:cTn>
                        </p:par>
                        <p:par>
                          <p:cTn id="20" fill="hold">
                            <p:stCondLst>
                              <p:cond delay="800"/>
                            </p:stCondLst>
                            <p:childTnLst>
                              <p:par>
                                <p:cTn id="21" presetID="10" presetClass="entr" presetSubtype="0" fill="hold" nodeType="afterEffect">
                                  <p:stCondLst>
                                    <p:cond delay="0"/>
                                  </p:stCondLst>
                                  <p:childTnLst>
                                    <p:set>
                                      <p:cBhvr>
                                        <p:cTn id="22" dur="1" fill="hold">
                                          <p:stCondLst>
                                            <p:cond delay="0"/>
                                          </p:stCondLst>
                                        </p:cTn>
                                        <p:tgtEl>
                                          <p:spTgt spid="674"/>
                                        </p:tgtEl>
                                        <p:attrNameLst>
                                          <p:attrName>style.visibility</p:attrName>
                                        </p:attrNameLst>
                                      </p:cBhvr>
                                      <p:to>
                                        <p:strVal val="visible"/>
                                      </p:to>
                                    </p:set>
                                    <p:animEffect transition="in" filter="fade">
                                      <p:cBhvr>
                                        <p:cTn id="23" dur="100"/>
                                        <p:tgtEl>
                                          <p:spTgt spid="674"/>
                                        </p:tgtEl>
                                      </p:cBhvr>
                                    </p:animEffect>
                                  </p:childTnLst>
                                </p:cTn>
                              </p:par>
                            </p:childTnLst>
                          </p:cTn>
                        </p:par>
                        <p:par>
                          <p:cTn id="24" fill="hold">
                            <p:stCondLst>
                              <p:cond delay="900"/>
                            </p:stCondLst>
                            <p:childTnLst>
                              <p:par>
                                <p:cTn id="25" presetID="10" presetClass="entr" presetSubtype="0" fill="hold" nodeType="afterEffect">
                                  <p:stCondLst>
                                    <p:cond delay="0"/>
                                  </p:stCondLst>
                                  <p:childTnLst>
                                    <p:set>
                                      <p:cBhvr>
                                        <p:cTn id="26" dur="1" fill="hold">
                                          <p:stCondLst>
                                            <p:cond delay="0"/>
                                          </p:stCondLst>
                                        </p:cTn>
                                        <p:tgtEl>
                                          <p:spTgt spid="594"/>
                                        </p:tgtEl>
                                        <p:attrNameLst>
                                          <p:attrName>style.visibility</p:attrName>
                                        </p:attrNameLst>
                                      </p:cBhvr>
                                      <p:to>
                                        <p:strVal val="visible"/>
                                      </p:to>
                                    </p:set>
                                    <p:animEffect transition="in" filter="fade">
                                      <p:cBhvr>
                                        <p:cTn id="27" dur="100"/>
                                        <p:tgtEl>
                                          <p:spTgt spid="594"/>
                                        </p:tgtEl>
                                      </p:cBhvr>
                                    </p:animEffect>
                                  </p:childTnLst>
                                </p:cTn>
                              </p:par>
                            </p:childTnLst>
                          </p:cTn>
                        </p:par>
                        <p:par>
                          <p:cTn id="28" fill="hold">
                            <p:stCondLst>
                              <p:cond delay="1000"/>
                            </p:stCondLst>
                            <p:childTnLst>
                              <p:par>
                                <p:cTn id="29" presetID="10" presetClass="entr" presetSubtype="0" fill="hold" nodeType="afterEffect">
                                  <p:stCondLst>
                                    <p:cond delay="0"/>
                                  </p:stCondLst>
                                  <p:childTnLst>
                                    <p:set>
                                      <p:cBhvr>
                                        <p:cTn id="30" dur="1" fill="hold">
                                          <p:stCondLst>
                                            <p:cond delay="0"/>
                                          </p:stCondLst>
                                        </p:cTn>
                                        <p:tgtEl>
                                          <p:spTgt spid="730"/>
                                        </p:tgtEl>
                                        <p:attrNameLst>
                                          <p:attrName>style.visibility</p:attrName>
                                        </p:attrNameLst>
                                      </p:cBhvr>
                                      <p:to>
                                        <p:strVal val="visible"/>
                                      </p:to>
                                    </p:set>
                                    <p:animEffect transition="in" filter="fade">
                                      <p:cBhvr>
                                        <p:cTn id="31" dur="100"/>
                                        <p:tgtEl>
                                          <p:spTgt spid="730"/>
                                        </p:tgtEl>
                                      </p:cBhvr>
                                    </p:animEffect>
                                  </p:childTnLst>
                                </p:cTn>
                              </p:par>
                            </p:childTnLst>
                          </p:cTn>
                        </p:par>
                        <p:par>
                          <p:cTn id="32" fill="hold">
                            <p:stCondLst>
                              <p:cond delay="1100"/>
                            </p:stCondLst>
                            <p:childTnLst>
                              <p:par>
                                <p:cTn id="33" presetID="10" presetClass="entr" presetSubtype="0" fill="hold" nodeType="afterEffect">
                                  <p:stCondLst>
                                    <p:cond delay="0"/>
                                  </p:stCondLst>
                                  <p:childTnLst>
                                    <p:set>
                                      <p:cBhvr>
                                        <p:cTn id="34" dur="1" fill="hold">
                                          <p:stCondLst>
                                            <p:cond delay="0"/>
                                          </p:stCondLst>
                                        </p:cTn>
                                        <p:tgtEl>
                                          <p:spTgt spid="738"/>
                                        </p:tgtEl>
                                        <p:attrNameLst>
                                          <p:attrName>style.visibility</p:attrName>
                                        </p:attrNameLst>
                                      </p:cBhvr>
                                      <p:to>
                                        <p:strVal val="visible"/>
                                      </p:to>
                                    </p:set>
                                    <p:animEffect transition="in" filter="fade">
                                      <p:cBhvr>
                                        <p:cTn id="35" dur="100"/>
                                        <p:tgtEl>
                                          <p:spTgt spid="738"/>
                                        </p:tgtEl>
                                      </p:cBhvr>
                                    </p:animEffect>
                                  </p:childTnLst>
                                </p:cTn>
                              </p:par>
                            </p:childTnLst>
                          </p:cTn>
                        </p:par>
                        <p:par>
                          <p:cTn id="36" fill="hold">
                            <p:stCondLst>
                              <p:cond delay="1200"/>
                            </p:stCondLst>
                            <p:childTnLst>
                              <p:par>
                                <p:cTn id="37" presetID="10" presetClass="entr" presetSubtype="0" fill="hold" nodeType="afterEffect">
                                  <p:stCondLst>
                                    <p:cond delay="0"/>
                                  </p:stCondLst>
                                  <p:childTnLst>
                                    <p:set>
                                      <p:cBhvr>
                                        <p:cTn id="38" dur="1" fill="hold">
                                          <p:stCondLst>
                                            <p:cond delay="0"/>
                                          </p:stCondLst>
                                        </p:cTn>
                                        <p:tgtEl>
                                          <p:spTgt spid="602"/>
                                        </p:tgtEl>
                                        <p:attrNameLst>
                                          <p:attrName>style.visibility</p:attrName>
                                        </p:attrNameLst>
                                      </p:cBhvr>
                                      <p:to>
                                        <p:strVal val="visible"/>
                                      </p:to>
                                    </p:set>
                                    <p:animEffect transition="in" filter="fade">
                                      <p:cBhvr>
                                        <p:cTn id="39" dur="100"/>
                                        <p:tgtEl>
                                          <p:spTgt spid="602"/>
                                        </p:tgtEl>
                                      </p:cBhvr>
                                    </p:animEffect>
                                  </p:childTnLst>
                                </p:cTn>
                              </p:par>
                            </p:childTnLst>
                          </p:cTn>
                        </p:par>
                        <p:par>
                          <p:cTn id="40" fill="hold">
                            <p:stCondLst>
                              <p:cond delay="1300"/>
                            </p:stCondLst>
                            <p:childTnLst>
                              <p:par>
                                <p:cTn id="41" presetID="10" presetClass="entr" presetSubtype="0" fill="hold" nodeType="afterEffect">
                                  <p:stCondLst>
                                    <p:cond delay="0"/>
                                  </p:stCondLst>
                                  <p:childTnLst>
                                    <p:set>
                                      <p:cBhvr>
                                        <p:cTn id="42" dur="1" fill="hold">
                                          <p:stCondLst>
                                            <p:cond delay="0"/>
                                          </p:stCondLst>
                                        </p:cTn>
                                        <p:tgtEl>
                                          <p:spTgt spid="746"/>
                                        </p:tgtEl>
                                        <p:attrNameLst>
                                          <p:attrName>style.visibility</p:attrName>
                                        </p:attrNameLst>
                                      </p:cBhvr>
                                      <p:to>
                                        <p:strVal val="visible"/>
                                      </p:to>
                                    </p:set>
                                    <p:animEffect transition="in" filter="fade">
                                      <p:cBhvr>
                                        <p:cTn id="43" dur="100"/>
                                        <p:tgtEl>
                                          <p:spTgt spid="746"/>
                                        </p:tgtEl>
                                      </p:cBhvr>
                                    </p:animEffect>
                                  </p:childTnLst>
                                </p:cTn>
                              </p:par>
                            </p:childTnLst>
                          </p:cTn>
                        </p:par>
                        <p:par>
                          <p:cTn id="44" fill="hold">
                            <p:stCondLst>
                              <p:cond delay="1400"/>
                            </p:stCondLst>
                            <p:childTnLst>
                              <p:par>
                                <p:cTn id="45" presetID="10" presetClass="entr" presetSubtype="0" fill="hold" nodeType="afterEffect">
                                  <p:stCondLst>
                                    <p:cond delay="0"/>
                                  </p:stCondLst>
                                  <p:childTnLst>
                                    <p:set>
                                      <p:cBhvr>
                                        <p:cTn id="46" dur="1" fill="hold">
                                          <p:stCondLst>
                                            <p:cond delay="0"/>
                                          </p:stCondLst>
                                        </p:cTn>
                                        <p:tgtEl>
                                          <p:spTgt spid="754"/>
                                        </p:tgtEl>
                                        <p:attrNameLst>
                                          <p:attrName>style.visibility</p:attrName>
                                        </p:attrNameLst>
                                      </p:cBhvr>
                                      <p:to>
                                        <p:strVal val="visible"/>
                                      </p:to>
                                    </p:set>
                                    <p:animEffect transition="in" filter="fade">
                                      <p:cBhvr>
                                        <p:cTn id="47" dur="100"/>
                                        <p:tgtEl>
                                          <p:spTgt spid="754"/>
                                        </p:tgtEl>
                                      </p:cBhvr>
                                    </p:animEffect>
                                  </p:childTnLst>
                                </p:cTn>
                              </p:par>
                            </p:childTnLst>
                          </p:cTn>
                        </p:par>
                        <p:par>
                          <p:cTn id="48" fill="hold">
                            <p:stCondLst>
                              <p:cond delay="1500"/>
                            </p:stCondLst>
                            <p:childTnLst>
                              <p:par>
                                <p:cTn id="49" presetID="10" presetClass="entr" presetSubtype="0" fill="hold" nodeType="afterEffect">
                                  <p:stCondLst>
                                    <p:cond delay="0"/>
                                  </p:stCondLst>
                                  <p:childTnLst>
                                    <p:set>
                                      <p:cBhvr>
                                        <p:cTn id="50" dur="1" fill="hold">
                                          <p:stCondLst>
                                            <p:cond delay="0"/>
                                          </p:stCondLst>
                                        </p:cTn>
                                        <p:tgtEl>
                                          <p:spTgt spid="610"/>
                                        </p:tgtEl>
                                        <p:attrNameLst>
                                          <p:attrName>style.visibility</p:attrName>
                                        </p:attrNameLst>
                                      </p:cBhvr>
                                      <p:to>
                                        <p:strVal val="visible"/>
                                      </p:to>
                                    </p:set>
                                    <p:animEffect transition="in" filter="fade">
                                      <p:cBhvr>
                                        <p:cTn id="51" dur="100"/>
                                        <p:tgtEl>
                                          <p:spTgt spid="610"/>
                                        </p:tgtEl>
                                      </p:cBhvr>
                                    </p:animEffect>
                                  </p:childTnLst>
                                </p:cTn>
                              </p:par>
                            </p:childTnLst>
                          </p:cTn>
                        </p:par>
                        <p:par>
                          <p:cTn id="52" fill="hold">
                            <p:stCondLst>
                              <p:cond delay="1600"/>
                            </p:stCondLst>
                            <p:childTnLst>
                              <p:par>
                                <p:cTn id="53" presetID="10" presetClass="entr" presetSubtype="0" fill="hold" nodeType="afterEffect">
                                  <p:stCondLst>
                                    <p:cond delay="0"/>
                                  </p:stCondLst>
                                  <p:childTnLst>
                                    <p:set>
                                      <p:cBhvr>
                                        <p:cTn id="54" dur="1" fill="hold">
                                          <p:stCondLst>
                                            <p:cond delay="0"/>
                                          </p:stCondLst>
                                        </p:cTn>
                                        <p:tgtEl>
                                          <p:spTgt spid="762"/>
                                        </p:tgtEl>
                                        <p:attrNameLst>
                                          <p:attrName>style.visibility</p:attrName>
                                        </p:attrNameLst>
                                      </p:cBhvr>
                                      <p:to>
                                        <p:strVal val="visible"/>
                                      </p:to>
                                    </p:set>
                                    <p:animEffect transition="in" filter="fade">
                                      <p:cBhvr>
                                        <p:cTn id="55" dur="100"/>
                                        <p:tgtEl>
                                          <p:spTgt spid="762"/>
                                        </p:tgtEl>
                                      </p:cBhvr>
                                    </p:animEffect>
                                  </p:childTnLst>
                                </p:cTn>
                              </p:par>
                            </p:childTnLst>
                          </p:cTn>
                        </p:par>
                        <p:par>
                          <p:cTn id="56" fill="hold">
                            <p:stCondLst>
                              <p:cond delay="1700"/>
                            </p:stCondLst>
                            <p:childTnLst>
                              <p:par>
                                <p:cTn id="57" presetID="10" presetClass="entr" presetSubtype="0" fill="hold" nodeType="afterEffect">
                                  <p:stCondLst>
                                    <p:cond delay="0"/>
                                  </p:stCondLst>
                                  <p:childTnLst>
                                    <p:set>
                                      <p:cBhvr>
                                        <p:cTn id="58" dur="1" fill="hold">
                                          <p:stCondLst>
                                            <p:cond delay="0"/>
                                          </p:stCondLst>
                                        </p:cTn>
                                        <p:tgtEl>
                                          <p:spTgt spid="770"/>
                                        </p:tgtEl>
                                        <p:attrNameLst>
                                          <p:attrName>style.visibility</p:attrName>
                                        </p:attrNameLst>
                                      </p:cBhvr>
                                      <p:to>
                                        <p:strVal val="visible"/>
                                      </p:to>
                                    </p:set>
                                    <p:animEffect transition="in" filter="fade">
                                      <p:cBhvr>
                                        <p:cTn id="59" dur="100"/>
                                        <p:tgtEl>
                                          <p:spTgt spid="770"/>
                                        </p:tgtEl>
                                      </p:cBhvr>
                                    </p:animEffect>
                                  </p:childTnLst>
                                </p:cTn>
                              </p:par>
                            </p:childTnLst>
                          </p:cTn>
                        </p:par>
                        <p:par>
                          <p:cTn id="60" fill="hold">
                            <p:stCondLst>
                              <p:cond delay="1800"/>
                            </p:stCondLst>
                            <p:childTnLst>
                              <p:par>
                                <p:cTn id="61" presetID="10" presetClass="entr" presetSubtype="0" fill="hold" nodeType="afterEffect">
                                  <p:stCondLst>
                                    <p:cond delay="0"/>
                                  </p:stCondLst>
                                  <p:childTnLst>
                                    <p:set>
                                      <p:cBhvr>
                                        <p:cTn id="62" dur="1" fill="hold">
                                          <p:stCondLst>
                                            <p:cond delay="0"/>
                                          </p:stCondLst>
                                        </p:cTn>
                                        <p:tgtEl>
                                          <p:spTgt spid="786"/>
                                        </p:tgtEl>
                                        <p:attrNameLst>
                                          <p:attrName>style.visibility</p:attrName>
                                        </p:attrNameLst>
                                      </p:cBhvr>
                                      <p:to>
                                        <p:strVal val="visible"/>
                                      </p:to>
                                    </p:set>
                                    <p:animEffect transition="in" filter="fade">
                                      <p:cBhvr>
                                        <p:cTn id="63" dur="100"/>
                                        <p:tgtEl>
                                          <p:spTgt spid="786"/>
                                        </p:tgtEl>
                                      </p:cBhvr>
                                    </p:animEffect>
                                  </p:childTnLst>
                                </p:cTn>
                              </p:par>
                            </p:childTnLst>
                          </p:cTn>
                        </p:par>
                        <p:par>
                          <p:cTn id="64" fill="hold">
                            <p:stCondLst>
                              <p:cond delay="1900"/>
                            </p:stCondLst>
                            <p:childTnLst>
                              <p:par>
                                <p:cTn id="65" presetID="10" presetClass="entr" presetSubtype="0" fill="hold" nodeType="afterEffect">
                                  <p:stCondLst>
                                    <p:cond delay="0"/>
                                  </p:stCondLst>
                                  <p:childTnLst>
                                    <p:set>
                                      <p:cBhvr>
                                        <p:cTn id="66" dur="1" fill="hold">
                                          <p:stCondLst>
                                            <p:cond delay="0"/>
                                          </p:stCondLst>
                                        </p:cTn>
                                        <p:tgtEl>
                                          <p:spTgt spid="618"/>
                                        </p:tgtEl>
                                        <p:attrNameLst>
                                          <p:attrName>style.visibility</p:attrName>
                                        </p:attrNameLst>
                                      </p:cBhvr>
                                      <p:to>
                                        <p:strVal val="visible"/>
                                      </p:to>
                                    </p:set>
                                    <p:animEffect transition="in" filter="fade">
                                      <p:cBhvr>
                                        <p:cTn id="67" dur="100"/>
                                        <p:tgtEl>
                                          <p:spTgt spid="618"/>
                                        </p:tgtEl>
                                      </p:cBhvr>
                                    </p:animEffect>
                                  </p:childTnLst>
                                </p:cTn>
                              </p:par>
                            </p:childTnLst>
                          </p:cTn>
                        </p:par>
                        <p:par>
                          <p:cTn id="68" fill="hold">
                            <p:stCondLst>
                              <p:cond delay="2000"/>
                            </p:stCondLst>
                            <p:childTnLst>
                              <p:par>
                                <p:cTn id="69" presetID="10" presetClass="entr" presetSubtype="0" fill="hold" nodeType="afterEffect">
                                  <p:stCondLst>
                                    <p:cond delay="0"/>
                                  </p:stCondLst>
                                  <p:childTnLst>
                                    <p:set>
                                      <p:cBhvr>
                                        <p:cTn id="70" dur="1" fill="hold">
                                          <p:stCondLst>
                                            <p:cond delay="0"/>
                                          </p:stCondLst>
                                        </p:cTn>
                                        <p:tgtEl>
                                          <p:spTgt spid="634"/>
                                        </p:tgtEl>
                                        <p:attrNameLst>
                                          <p:attrName>style.visibility</p:attrName>
                                        </p:attrNameLst>
                                      </p:cBhvr>
                                      <p:to>
                                        <p:strVal val="visible"/>
                                      </p:to>
                                    </p:set>
                                    <p:animEffect transition="in" filter="fade">
                                      <p:cBhvr>
                                        <p:cTn id="71" dur="100"/>
                                        <p:tgtEl>
                                          <p:spTgt spid="634"/>
                                        </p:tgtEl>
                                      </p:cBhvr>
                                    </p:animEffect>
                                  </p:childTnLst>
                                </p:cTn>
                              </p:par>
                            </p:childTnLst>
                          </p:cTn>
                        </p:par>
                        <p:par>
                          <p:cTn id="72" fill="hold">
                            <p:stCondLst>
                              <p:cond delay="2100"/>
                            </p:stCondLst>
                            <p:childTnLst>
                              <p:par>
                                <p:cTn id="73" presetID="10" presetClass="entr" presetSubtype="0" fill="hold" nodeType="afterEffect">
                                  <p:stCondLst>
                                    <p:cond delay="0"/>
                                  </p:stCondLst>
                                  <p:childTnLst>
                                    <p:set>
                                      <p:cBhvr>
                                        <p:cTn id="74" dur="1" fill="hold">
                                          <p:stCondLst>
                                            <p:cond delay="0"/>
                                          </p:stCondLst>
                                        </p:cTn>
                                        <p:tgtEl>
                                          <p:spTgt spid="778"/>
                                        </p:tgtEl>
                                        <p:attrNameLst>
                                          <p:attrName>style.visibility</p:attrName>
                                        </p:attrNameLst>
                                      </p:cBhvr>
                                      <p:to>
                                        <p:strVal val="visible"/>
                                      </p:to>
                                    </p:set>
                                    <p:animEffect transition="in" filter="fade">
                                      <p:cBhvr>
                                        <p:cTn id="75" dur="100"/>
                                        <p:tgtEl>
                                          <p:spTgt spid="778"/>
                                        </p:tgtEl>
                                      </p:cBhvr>
                                    </p:animEffect>
                                  </p:childTnLst>
                                </p:cTn>
                              </p:par>
                            </p:childTnLst>
                          </p:cTn>
                        </p:par>
                        <p:par>
                          <p:cTn id="76" fill="hold">
                            <p:stCondLst>
                              <p:cond delay="2200"/>
                            </p:stCondLst>
                            <p:childTnLst>
                              <p:par>
                                <p:cTn id="77" presetID="10" presetClass="entr" presetSubtype="0" fill="hold" nodeType="afterEffect">
                                  <p:stCondLst>
                                    <p:cond delay="0"/>
                                  </p:stCondLst>
                                  <p:childTnLst>
                                    <p:set>
                                      <p:cBhvr>
                                        <p:cTn id="78" dur="1" fill="hold">
                                          <p:stCondLst>
                                            <p:cond delay="0"/>
                                          </p:stCondLst>
                                        </p:cTn>
                                        <p:tgtEl>
                                          <p:spTgt spid="642"/>
                                        </p:tgtEl>
                                        <p:attrNameLst>
                                          <p:attrName>style.visibility</p:attrName>
                                        </p:attrNameLst>
                                      </p:cBhvr>
                                      <p:to>
                                        <p:strVal val="visible"/>
                                      </p:to>
                                    </p:set>
                                    <p:animEffect transition="in" filter="fade">
                                      <p:cBhvr>
                                        <p:cTn id="79" dur="100"/>
                                        <p:tgtEl>
                                          <p:spTgt spid="642"/>
                                        </p:tgtEl>
                                      </p:cBhvr>
                                    </p:animEffect>
                                  </p:childTnLst>
                                </p:cTn>
                              </p:par>
                            </p:childTnLst>
                          </p:cTn>
                        </p:par>
                        <p:par>
                          <p:cTn id="80" fill="hold">
                            <p:stCondLst>
                              <p:cond delay="2300"/>
                            </p:stCondLst>
                            <p:childTnLst>
                              <p:par>
                                <p:cTn id="81" presetID="10" presetClass="entr" presetSubtype="0" fill="hold" nodeType="afterEffect">
                                  <p:stCondLst>
                                    <p:cond delay="0"/>
                                  </p:stCondLst>
                                  <p:childTnLst>
                                    <p:set>
                                      <p:cBhvr>
                                        <p:cTn id="82" dur="1" fill="hold">
                                          <p:stCondLst>
                                            <p:cond delay="0"/>
                                          </p:stCondLst>
                                        </p:cTn>
                                        <p:tgtEl>
                                          <p:spTgt spid="650"/>
                                        </p:tgtEl>
                                        <p:attrNameLst>
                                          <p:attrName>style.visibility</p:attrName>
                                        </p:attrNameLst>
                                      </p:cBhvr>
                                      <p:to>
                                        <p:strVal val="visible"/>
                                      </p:to>
                                    </p:set>
                                    <p:animEffect transition="in" filter="fade">
                                      <p:cBhvr>
                                        <p:cTn id="83" dur="100"/>
                                        <p:tgtEl>
                                          <p:spTgt spid="650"/>
                                        </p:tgtEl>
                                      </p:cBhvr>
                                    </p:animEffect>
                                  </p:childTnLst>
                                </p:cTn>
                              </p:par>
                            </p:childTnLst>
                          </p:cTn>
                        </p:par>
                        <p:par>
                          <p:cTn id="84" fill="hold">
                            <p:stCondLst>
                              <p:cond delay="2400"/>
                            </p:stCondLst>
                            <p:childTnLst>
                              <p:par>
                                <p:cTn id="85" presetID="10" presetClass="entr" presetSubtype="0" fill="hold" nodeType="afterEffect">
                                  <p:stCondLst>
                                    <p:cond delay="0"/>
                                  </p:stCondLst>
                                  <p:childTnLst>
                                    <p:set>
                                      <p:cBhvr>
                                        <p:cTn id="86" dur="1" fill="hold">
                                          <p:stCondLst>
                                            <p:cond delay="0"/>
                                          </p:stCondLst>
                                        </p:cTn>
                                        <p:tgtEl>
                                          <p:spTgt spid="626"/>
                                        </p:tgtEl>
                                        <p:attrNameLst>
                                          <p:attrName>style.visibility</p:attrName>
                                        </p:attrNameLst>
                                      </p:cBhvr>
                                      <p:to>
                                        <p:strVal val="visible"/>
                                      </p:to>
                                    </p:set>
                                    <p:animEffect transition="in" filter="fade">
                                      <p:cBhvr>
                                        <p:cTn id="87" dur="100"/>
                                        <p:tgtEl>
                                          <p:spTgt spid="626"/>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grpId="0" nodeType="clickEffect">
                                  <p:stCondLst>
                                    <p:cond delay="0"/>
                                  </p:stCondLst>
                                  <p:childTnLst>
                                    <p:set>
                                      <p:cBhvr>
                                        <p:cTn id="91" dur="1" fill="hold">
                                          <p:stCondLst>
                                            <p:cond delay="0"/>
                                          </p:stCondLst>
                                        </p:cTn>
                                        <p:tgtEl>
                                          <p:spTgt spid="585">
                                            <p:txEl>
                                              <p:pRg st="1" end="1"/>
                                            </p:txEl>
                                          </p:spTgt>
                                        </p:tgtEl>
                                        <p:attrNameLst>
                                          <p:attrName>style.visibility</p:attrName>
                                        </p:attrNameLst>
                                      </p:cBhvr>
                                      <p:to>
                                        <p:strVal val="visible"/>
                                      </p:to>
                                    </p:set>
                                    <p:animEffect transition="in" filter="fade">
                                      <p:cBhvr>
                                        <p:cTn id="92" dur="500"/>
                                        <p:tgtEl>
                                          <p:spTgt spid="585">
                                            <p:txEl>
                                              <p:pRg st="1" end="1"/>
                                            </p:txEl>
                                          </p:spTgt>
                                        </p:tgtEl>
                                      </p:cBhvr>
                                    </p:animEffect>
                                  </p:childTnLst>
                                </p:cTn>
                              </p:par>
                            </p:childTnLst>
                          </p:cTn>
                        </p:par>
                        <p:par>
                          <p:cTn id="93" fill="hold">
                            <p:stCondLst>
                              <p:cond delay="500"/>
                            </p:stCondLst>
                            <p:childTnLst>
                              <p:par>
                                <p:cTn id="94" presetID="10" presetClass="entr" presetSubtype="0" fill="hold" nodeType="afterEffect">
                                  <p:stCondLst>
                                    <p:cond delay="0"/>
                                  </p:stCondLst>
                                  <p:childTnLst>
                                    <p:set>
                                      <p:cBhvr>
                                        <p:cTn id="95" dur="1" fill="hold">
                                          <p:stCondLst>
                                            <p:cond delay="0"/>
                                          </p:stCondLst>
                                        </p:cTn>
                                        <p:tgtEl>
                                          <p:spTgt spid="472"/>
                                        </p:tgtEl>
                                        <p:attrNameLst>
                                          <p:attrName>style.visibility</p:attrName>
                                        </p:attrNameLst>
                                      </p:cBhvr>
                                      <p:to>
                                        <p:strVal val="visible"/>
                                      </p:to>
                                    </p:set>
                                    <p:animEffect transition="in" filter="fade">
                                      <p:cBhvr>
                                        <p:cTn id="96" dur="100"/>
                                        <p:tgtEl>
                                          <p:spTgt spid="472"/>
                                        </p:tgtEl>
                                      </p:cBhvr>
                                    </p:animEffect>
                                  </p:childTnLst>
                                </p:cTn>
                              </p:par>
                            </p:childTnLst>
                          </p:cTn>
                        </p:par>
                        <p:par>
                          <p:cTn id="97" fill="hold">
                            <p:stCondLst>
                              <p:cond delay="600"/>
                            </p:stCondLst>
                            <p:childTnLst>
                              <p:par>
                                <p:cTn id="98" presetID="10" presetClass="entr" presetSubtype="0" fill="hold" nodeType="afterEffect">
                                  <p:stCondLst>
                                    <p:cond delay="0"/>
                                  </p:stCondLst>
                                  <p:childTnLst>
                                    <p:set>
                                      <p:cBhvr>
                                        <p:cTn id="99" dur="1" fill="hold">
                                          <p:stCondLst>
                                            <p:cond delay="0"/>
                                          </p:stCondLst>
                                        </p:cTn>
                                        <p:tgtEl>
                                          <p:spTgt spid="698"/>
                                        </p:tgtEl>
                                        <p:attrNameLst>
                                          <p:attrName>style.visibility</p:attrName>
                                        </p:attrNameLst>
                                      </p:cBhvr>
                                      <p:to>
                                        <p:strVal val="visible"/>
                                      </p:to>
                                    </p:set>
                                    <p:animEffect transition="in" filter="fade">
                                      <p:cBhvr>
                                        <p:cTn id="100" dur="100"/>
                                        <p:tgtEl>
                                          <p:spTgt spid="698"/>
                                        </p:tgtEl>
                                      </p:cBhvr>
                                    </p:animEffect>
                                  </p:childTnLst>
                                </p:cTn>
                              </p:par>
                            </p:childTnLst>
                          </p:cTn>
                        </p:par>
                        <p:par>
                          <p:cTn id="101" fill="hold">
                            <p:stCondLst>
                              <p:cond delay="700"/>
                            </p:stCondLst>
                            <p:childTnLst>
                              <p:par>
                                <p:cTn id="102" presetID="10" presetClass="entr" presetSubtype="0" fill="hold" nodeType="afterEffect">
                                  <p:stCondLst>
                                    <p:cond delay="0"/>
                                  </p:stCondLst>
                                  <p:childTnLst>
                                    <p:set>
                                      <p:cBhvr>
                                        <p:cTn id="103" dur="1" fill="hold">
                                          <p:stCondLst>
                                            <p:cond delay="0"/>
                                          </p:stCondLst>
                                        </p:cTn>
                                        <p:tgtEl>
                                          <p:spTgt spid="722"/>
                                        </p:tgtEl>
                                        <p:attrNameLst>
                                          <p:attrName>style.visibility</p:attrName>
                                        </p:attrNameLst>
                                      </p:cBhvr>
                                      <p:to>
                                        <p:strVal val="visible"/>
                                      </p:to>
                                    </p:set>
                                    <p:animEffect transition="in" filter="fade">
                                      <p:cBhvr>
                                        <p:cTn id="104" dur="100"/>
                                        <p:tgtEl>
                                          <p:spTgt spid="722"/>
                                        </p:tgtEl>
                                      </p:cBhvr>
                                    </p:animEffect>
                                  </p:childTnLst>
                                </p:cTn>
                              </p:par>
                            </p:childTnLst>
                          </p:cTn>
                        </p:par>
                        <p:par>
                          <p:cTn id="105" fill="hold">
                            <p:stCondLst>
                              <p:cond delay="800"/>
                            </p:stCondLst>
                            <p:childTnLst>
                              <p:par>
                                <p:cTn id="106" presetID="10" presetClass="entr" presetSubtype="0" fill="hold" nodeType="afterEffect">
                                  <p:stCondLst>
                                    <p:cond delay="0"/>
                                  </p:stCondLst>
                                  <p:childTnLst>
                                    <p:set>
                                      <p:cBhvr>
                                        <p:cTn id="107" dur="1" fill="hold">
                                          <p:stCondLst>
                                            <p:cond delay="0"/>
                                          </p:stCondLst>
                                        </p:cTn>
                                        <p:tgtEl>
                                          <p:spTgt spid="457"/>
                                        </p:tgtEl>
                                        <p:attrNameLst>
                                          <p:attrName>style.visibility</p:attrName>
                                        </p:attrNameLst>
                                      </p:cBhvr>
                                      <p:to>
                                        <p:strVal val="visible"/>
                                      </p:to>
                                    </p:set>
                                    <p:animEffect transition="in" filter="fade">
                                      <p:cBhvr>
                                        <p:cTn id="108" dur="100"/>
                                        <p:tgtEl>
                                          <p:spTgt spid="457"/>
                                        </p:tgtEl>
                                      </p:cBhvr>
                                    </p:animEffect>
                                  </p:childTnLst>
                                </p:cTn>
                              </p:par>
                            </p:childTnLst>
                          </p:cTn>
                        </p:par>
                        <p:par>
                          <p:cTn id="109" fill="hold">
                            <p:stCondLst>
                              <p:cond delay="900"/>
                            </p:stCondLst>
                            <p:childTnLst>
                              <p:par>
                                <p:cTn id="110" presetID="10" presetClass="entr" presetSubtype="0" fill="hold" nodeType="afterEffect">
                                  <p:stCondLst>
                                    <p:cond delay="0"/>
                                  </p:stCondLst>
                                  <p:childTnLst>
                                    <p:set>
                                      <p:cBhvr>
                                        <p:cTn id="111" dur="1" fill="hold">
                                          <p:stCondLst>
                                            <p:cond delay="0"/>
                                          </p:stCondLst>
                                        </p:cTn>
                                        <p:tgtEl>
                                          <p:spTgt spid="706"/>
                                        </p:tgtEl>
                                        <p:attrNameLst>
                                          <p:attrName>style.visibility</p:attrName>
                                        </p:attrNameLst>
                                      </p:cBhvr>
                                      <p:to>
                                        <p:strVal val="visible"/>
                                      </p:to>
                                    </p:set>
                                    <p:animEffect transition="in" filter="fade">
                                      <p:cBhvr>
                                        <p:cTn id="112" dur="100"/>
                                        <p:tgtEl>
                                          <p:spTgt spid="706"/>
                                        </p:tgtEl>
                                      </p:cBhvr>
                                    </p:animEffect>
                                  </p:childTnLst>
                                </p:cTn>
                              </p:par>
                            </p:childTnLst>
                          </p:cTn>
                        </p:par>
                        <p:par>
                          <p:cTn id="113" fill="hold">
                            <p:stCondLst>
                              <p:cond delay="1000"/>
                            </p:stCondLst>
                            <p:childTnLst>
                              <p:par>
                                <p:cTn id="114" presetID="10" presetClass="entr" presetSubtype="0" fill="hold" nodeType="afterEffect">
                                  <p:stCondLst>
                                    <p:cond delay="0"/>
                                  </p:stCondLst>
                                  <p:childTnLst>
                                    <p:set>
                                      <p:cBhvr>
                                        <p:cTn id="115" dur="1" fill="hold">
                                          <p:stCondLst>
                                            <p:cond delay="0"/>
                                          </p:stCondLst>
                                        </p:cTn>
                                        <p:tgtEl>
                                          <p:spTgt spid="714"/>
                                        </p:tgtEl>
                                        <p:attrNameLst>
                                          <p:attrName>style.visibility</p:attrName>
                                        </p:attrNameLst>
                                      </p:cBhvr>
                                      <p:to>
                                        <p:strVal val="visible"/>
                                      </p:to>
                                    </p:set>
                                    <p:animEffect transition="in" filter="fade">
                                      <p:cBhvr>
                                        <p:cTn id="116" dur="100"/>
                                        <p:tgtEl>
                                          <p:spTgt spid="714"/>
                                        </p:tgtEl>
                                      </p:cBhvr>
                                    </p:animEffect>
                                  </p:childTnLst>
                                </p:cTn>
                              </p:par>
                            </p:childTnLst>
                          </p:cTn>
                        </p:par>
                        <p:par>
                          <p:cTn id="117" fill="hold">
                            <p:stCondLst>
                              <p:cond delay="1100"/>
                            </p:stCondLst>
                            <p:childTnLst>
                              <p:par>
                                <p:cTn id="118" presetID="10" presetClass="entr" presetSubtype="0" fill="hold" nodeType="afterEffect">
                                  <p:stCondLst>
                                    <p:cond delay="0"/>
                                  </p:stCondLst>
                                  <p:childTnLst>
                                    <p:set>
                                      <p:cBhvr>
                                        <p:cTn id="119" dur="1" fill="hold">
                                          <p:stCondLst>
                                            <p:cond delay="0"/>
                                          </p:stCondLst>
                                        </p:cTn>
                                        <p:tgtEl>
                                          <p:spTgt spid="502"/>
                                        </p:tgtEl>
                                        <p:attrNameLst>
                                          <p:attrName>style.visibility</p:attrName>
                                        </p:attrNameLst>
                                      </p:cBhvr>
                                      <p:to>
                                        <p:strVal val="visible"/>
                                      </p:to>
                                    </p:set>
                                    <p:animEffect transition="in" filter="fade">
                                      <p:cBhvr>
                                        <p:cTn id="120" dur="100"/>
                                        <p:tgtEl>
                                          <p:spTgt spid="502"/>
                                        </p:tgtEl>
                                      </p:cBhvr>
                                    </p:animEffect>
                                  </p:childTnLst>
                                </p:cTn>
                              </p:par>
                            </p:childTnLst>
                          </p:cTn>
                        </p:par>
                        <p:par>
                          <p:cTn id="121" fill="hold">
                            <p:stCondLst>
                              <p:cond delay="1200"/>
                            </p:stCondLst>
                            <p:childTnLst>
                              <p:par>
                                <p:cTn id="122" presetID="10" presetClass="entr" presetSubtype="0" fill="hold" nodeType="afterEffect">
                                  <p:stCondLst>
                                    <p:cond delay="0"/>
                                  </p:stCondLst>
                                  <p:childTnLst>
                                    <p:set>
                                      <p:cBhvr>
                                        <p:cTn id="123" dur="1" fill="hold">
                                          <p:stCondLst>
                                            <p:cond delay="0"/>
                                          </p:stCondLst>
                                        </p:cTn>
                                        <p:tgtEl>
                                          <p:spTgt spid="682"/>
                                        </p:tgtEl>
                                        <p:attrNameLst>
                                          <p:attrName>style.visibility</p:attrName>
                                        </p:attrNameLst>
                                      </p:cBhvr>
                                      <p:to>
                                        <p:strVal val="visible"/>
                                      </p:to>
                                    </p:set>
                                    <p:animEffect transition="in" filter="fade">
                                      <p:cBhvr>
                                        <p:cTn id="124" dur="100"/>
                                        <p:tgtEl>
                                          <p:spTgt spid="682"/>
                                        </p:tgtEl>
                                      </p:cBhvr>
                                    </p:animEffect>
                                  </p:childTnLst>
                                </p:cTn>
                              </p:par>
                            </p:childTnLst>
                          </p:cTn>
                        </p:par>
                        <p:par>
                          <p:cTn id="125" fill="hold">
                            <p:stCondLst>
                              <p:cond delay="1300"/>
                            </p:stCondLst>
                            <p:childTnLst>
                              <p:par>
                                <p:cTn id="126" presetID="10" presetClass="entr" presetSubtype="0" fill="hold" nodeType="afterEffect">
                                  <p:stCondLst>
                                    <p:cond delay="0"/>
                                  </p:stCondLst>
                                  <p:childTnLst>
                                    <p:set>
                                      <p:cBhvr>
                                        <p:cTn id="127" dur="1" fill="hold">
                                          <p:stCondLst>
                                            <p:cond delay="0"/>
                                          </p:stCondLst>
                                        </p:cTn>
                                        <p:tgtEl>
                                          <p:spTgt spid="487"/>
                                        </p:tgtEl>
                                        <p:attrNameLst>
                                          <p:attrName>style.visibility</p:attrName>
                                        </p:attrNameLst>
                                      </p:cBhvr>
                                      <p:to>
                                        <p:strVal val="visible"/>
                                      </p:to>
                                    </p:set>
                                    <p:animEffect transition="in" filter="fade">
                                      <p:cBhvr>
                                        <p:cTn id="128" dur="100"/>
                                        <p:tgtEl>
                                          <p:spTgt spid="487"/>
                                        </p:tgtEl>
                                      </p:cBhvr>
                                    </p:animEffect>
                                  </p:childTnLst>
                                </p:cTn>
                              </p:par>
                            </p:childTnLst>
                          </p:cTn>
                        </p:par>
                        <p:par>
                          <p:cTn id="129" fill="hold">
                            <p:stCondLst>
                              <p:cond delay="1400"/>
                            </p:stCondLst>
                            <p:childTnLst>
                              <p:par>
                                <p:cTn id="130" presetID="10" presetClass="entr" presetSubtype="0" fill="hold" nodeType="afterEffect">
                                  <p:stCondLst>
                                    <p:cond delay="0"/>
                                  </p:stCondLst>
                                  <p:childTnLst>
                                    <p:set>
                                      <p:cBhvr>
                                        <p:cTn id="131" dur="1" fill="hold">
                                          <p:stCondLst>
                                            <p:cond delay="0"/>
                                          </p:stCondLst>
                                        </p:cTn>
                                        <p:tgtEl>
                                          <p:spTgt spid="690"/>
                                        </p:tgtEl>
                                        <p:attrNameLst>
                                          <p:attrName>style.visibility</p:attrName>
                                        </p:attrNameLst>
                                      </p:cBhvr>
                                      <p:to>
                                        <p:strVal val="visible"/>
                                      </p:to>
                                    </p:set>
                                    <p:animEffect transition="in" filter="fade">
                                      <p:cBhvr>
                                        <p:cTn id="132" dur="100"/>
                                        <p:tgtEl>
                                          <p:spTgt spid="690"/>
                                        </p:tgtEl>
                                      </p:cBhvr>
                                    </p:animEffect>
                                  </p:childTnLst>
                                </p:cTn>
                              </p:par>
                            </p:childTnLst>
                          </p:cTn>
                        </p:par>
                        <p:par>
                          <p:cTn id="133" fill="hold">
                            <p:stCondLst>
                              <p:cond delay="1500"/>
                            </p:stCondLst>
                            <p:childTnLst>
                              <p:par>
                                <p:cTn id="134" presetID="26" presetClass="emph" presetSubtype="0" repeatCount="5000" fill="hold" nodeType="afterEffect">
                                  <p:stCondLst>
                                    <p:cond delay="0"/>
                                  </p:stCondLst>
                                  <p:childTnLst>
                                    <p:animEffect transition="out" filter="fade">
                                      <p:cBhvr>
                                        <p:cTn id="135" dur="300" tmFilter="0, 0; .2, .5; .8, .5; 1, 0"/>
                                        <p:tgtEl>
                                          <p:spTgt spid="472"/>
                                        </p:tgtEl>
                                      </p:cBhvr>
                                    </p:animEffect>
                                    <p:animScale>
                                      <p:cBhvr>
                                        <p:cTn id="136" dur="150" autoRev="1" fill="hold"/>
                                        <p:tgtEl>
                                          <p:spTgt spid="472"/>
                                        </p:tgtEl>
                                      </p:cBhvr>
                                      <p:by x="105000" y="105000"/>
                                    </p:animScale>
                                  </p:childTnLst>
                                </p:cTn>
                              </p:par>
                              <p:par>
                                <p:cTn id="137" presetID="26" presetClass="emph" presetSubtype="0" repeatCount="5000" fill="hold" nodeType="withEffect">
                                  <p:stCondLst>
                                    <p:cond delay="0"/>
                                  </p:stCondLst>
                                  <p:childTnLst>
                                    <p:animEffect transition="out" filter="fade">
                                      <p:cBhvr>
                                        <p:cTn id="138" dur="300" tmFilter="0, 0; .2, .5; .8, .5; 1, 0"/>
                                        <p:tgtEl>
                                          <p:spTgt spid="698"/>
                                        </p:tgtEl>
                                      </p:cBhvr>
                                    </p:animEffect>
                                    <p:animScale>
                                      <p:cBhvr>
                                        <p:cTn id="139" dur="150" autoRev="1" fill="hold"/>
                                        <p:tgtEl>
                                          <p:spTgt spid="698"/>
                                        </p:tgtEl>
                                      </p:cBhvr>
                                      <p:by x="105000" y="105000"/>
                                    </p:animScale>
                                  </p:childTnLst>
                                </p:cTn>
                              </p:par>
                              <p:par>
                                <p:cTn id="140" presetID="26" presetClass="emph" presetSubtype="0" repeatCount="5000" fill="hold" nodeType="withEffect">
                                  <p:stCondLst>
                                    <p:cond delay="0"/>
                                  </p:stCondLst>
                                  <p:childTnLst>
                                    <p:animEffect transition="out" filter="fade">
                                      <p:cBhvr>
                                        <p:cTn id="141" dur="300" tmFilter="0, 0; .2, .5; .8, .5; 1, 0"/>
                                        <p:tgtEl>
                                          <p:spTgt spid="722"/>
                                        </p:tgtEl>
                                      </p:cBhvr>
                                    </p:animEffect>
                                    <p:animScale>
                                      <p:cBhvr>
                                        <p:cTn id="142" dur="150" autoRev="1" fill="hold"/>
                                        <p:tgtEl>
                                          <p:spTgt spid="722"/>
                                        </p:tgtEl>
                                      </p:cBhvr>
                                      <p:by x="105000" y="105000"/>
                                    </p:animScale>
                                  </p:childTnLst>
                                </p:cTn>
                              </p:par>
                              <p:par>
                                <p:cTn id="143" presetID="26" presetClass="emph" presetSubtype="0" repeatCount="5000" fill="hold" nodeType="withEffect">
                                  <p:stCondLst>
                                    <p:cond delay="0"/>
                                  </p:stCondLst>
                                  <p:childTnLst>
                                    <p:animEffect transition="out" filter="fade">
                                      <p:cBhvr>
                                        <p:cTn id="144" dur="300" tmFilter="0, 0; .2, .5; .8, .5; 1, 0"/>
                                        <p:tgtEl>
                                          <p:spTgt spid="457"/>
                                        </p:tgtEl>
                                      </p:cBhvr>
                                    </p:animEffect>
                                    <p:animScale>
                                      <p:cBhvr>
                                        <p:cTn id="145" dur="150" autoRev="1" fill="hold"/>
                                        <p:tgtEl>
                                          <p:spTgt spid="457"/>
                                        </p:tgtEl>
                                      </p:cBhvr>
                                      <p:by x="105000" y="105000"/>
                                    </p:animScale>
                                  </p:childTnLst>
                                </p:cTn>
                              </p:par>
                              <p:par>
                                <p:cTn id="146" presetID="26" presetClass="emph" presetSubtype="0" repeatCount="5000" fill="hold" nodeType="withEffect">
                                  <p:stCondLst>
                                    <p:cond delay="0"/>
                                  </p:stCondLst>
                                  <p:childTnLst>
                                    <p:animEffect transition="out" filter="fade">
                                      <p:cBhvr>
                                        <p:cTn id="147" dur="300" tmFilter="0, 0; .2, .5; .8, .5; 1, 0"/>
                                        <p:tgtEl>
                                          <p:spTgt spid="706"/>
                                        </p:tgtEl>
                                      </p:cBhvr>
                                    </p:animEffect>
                                    <p:animScale>
                                      <p:cBhvr>
                                        <p:cTn id="148" dur="150" autoRev="1" fill="hold"/>
                                        <p:tgtEl>
                                          <p:spTgt spid="706"/>
                                        </p:tgtEl>
                                      </p:cBhvr>
                                      <p:by x="105000" y="105000"/>
                                    </p:animScale>
                                  </p:childTnLst>
                                </p:cTn>
                              </p:par>
                              <p:par>
                                <p:cTn id="149" presetID="26" presetClass="emph" presetSubtype="0" repeatCount="5000" fill="hold" nodeType="withEffect">
                                  <p:stCondLst>
                                    <p:cond delay="0"/>
                                  </p:stCondLst>
                                  <p:childTnLst>
                                    <p:animEffect transition="out" filter="fade">
                                      <p:cBhvr>
                                        <p:cTn id="150" dur="300" tmFilter="0, 0; .2, .5; .8, .5; 1, 0"/>
                                        <p:tgtEl>
                                          <p:spTgt spid="714"/>
                                        </p:tgtEl>
                                      </p:cBhvr>
                                    </p:animEffect>
                                    <p:animScale>
                                      <p:cBhvr>
                                        <p:cTn id="151" dur="150" autoRev="1" fill="hold"/>
                                        <p:tgtEl>
                                          <p:spTgt spid="714"/>
                                        </p:tgtEl>
                                      </p:cBhvr>
                                      <p:by x="105000" y="105000"/>
                                    </p:animScale>
                                  </p:childTnLst>
                                </p:cTn>
                              </p:par>
                              <p:par>
                                <p:cTn id="152" presetID="26" presetClass="emph" presetSubtype="0" repeatCount="5000" fill="hold" nodeType="withEffect">
                                  <p:stCondLst>
                                    <p:cond delay="0"/>
                                  </p:stCondLst>
                                  <p:childTnLst>
                                    <p:animEffect transition="out" filter="fade">
                                      <p:cBhvr>
                                        <p:cTn id="153" dur="300" tmFilter="0, 0; .2, .5; .8, .5; 1, 0"/>
                                        <p:tgtEl>
                                          <p:spTgt spid="502"/>
                                        </p:tgtEl>
                                      </p:cBhvr>
                                    </p:animEffect>
                                    <p:animScale>
                                      <p:cBhvr>
                                        <p:cTn id="154" dur="150" autoRev="1" fill="hold"/>
                                        <p:tgtEl>
                                          <p:spTgt spid="502"/>
                                        </p:tgtEl>
                                      </p:cBhvr>
                                      <p:by x="105000" y="105000"/>
                                    </p:animScale>
                                  </p:childTnLst>
                                </p:cTn>
                              </p:par>
                              <p:par>
                                <p:cTn id="155" presetID="26" presetClass="emph" presetSubtype="0" repeatCount="5000" fill="hold" nodeType="withEffect">
                                  <p:stCondLst>
                                    <p:cond delay="0"/>
                                  </p:stCondLst>
                                  <p:childTnLst>
                                    <p:animEffect transition="out" filter="fade">
                                      <p:cBhvr>
                                        <p:cTn id="156" dur="300" tmFilter="0, 0; .2, .5; .8, .5; 1, 0"/>
                                        <p:tgtEl>
                                          <p:spTgt spid="682"/>
                                        </p:tgtEl>
                                      </p:cBhvr>
                                    </p:animEffect>
                                    <p:animScale>
                                      <p:cBhvr>
                                        <p:cTn id="157" dur="150" autoRev="1" fill="hold"/>
                                        <p:tgtEl>
                                          <p:spTgt spid="682"/>
                                        </p:tgtEl>
                                      </p:cBhvr>
                                      <p:by x="105000" y="105000"/>
                                    </p:animScale>
                                  </p:childTnLst>
                                </p:cTn>
                              </p:par>
                              <p:par>
                                <p:cTn id="158" presetID="26" presetClass="emph" presetSubtype="0" repeatCount="5000" fill="hold" nodeType="withEffect">
                                  <p:stCondLst>
                                    <p:cond delay="0"/>
                                  </p:stCondLst>
                                  <p:childTnLst>
                                    <p:animEffect transition="out" filter="fade">
                                      <p:cBhvr>
                                        <p:cTn id="159" dur="300" tmFilter="0, 0; .2, .5; .8, .5; 1, 0"/>
                                        <p:tgtEl>
                                          <p:spTgt spid="487"/>
                                        </p:tgtEl>
                                      </p:cBhvr>
                                    </p:animEffect>
                                    <p:animScale>
                                      <p:cBhvr>
                                        <p:cTn id="160" dur="150" autoRev="1" fill="hold"/>
                                        <p:tgtEl>
                                          <p:spTgt spid="487"/>
                                        </p:tgtEl>
                                      </p:cBhvr>
                                      <p:by x="105000" y="105000"/>
                                    </p:animScale>
                                  </p:childTnLst>
                                </p:cTn>
                              </p:par>
                              <p:par>
                                <p:cTn id="161" presetID="26" presetClass="emph" presetSubtype="0" repeatCount="5000" fill="hold" nodeType="withEffect">
                                  <p:stCondLst>
                                    <p:cond delay="0"/>
                                  </p:stCondLst>
                                  <p:childTnLst>
                                    <p:animEffect transition="out" filter="fade">
                                      <p:cBhvr>
                                        <p:cTn id="162" dur="300" tmFilter="0, 0; .2, .5; .8, .5; 1, 0"/>
                                        <p:tgtEl>
                                          <p:spTgt spid="690"/>
                                        </p:tgtEl>
                                      </p:cBhvr>
                                    </p:animEffect>
                                    <p:animScale>
                                      <p:cBhvr>
                                        <p:cTn id="163" dur="150" autoRev="1" fill="hold"/>
                                        <p:tgtEl>
                                          <p:spTgt spid="690"/>
                                        </p:tgtEl>
                                      </p:cBhvr>
                                      <p:by x="105000" y="105000"/>
                                    </p:animScale>
                                  </p:childTnLst>
                                </p:cTn>
                              </p:par>
                            </p:childTnLst>
                          </p:cTn>
                        </p:par>
                      </p:childTnLst>
                    </p:cTn>
                  </p:par>
                  <p:par>
                    <p:cTn id="164" fill="hold">
                      <p:stCondLst>
                        <p:cond delay="indefinite"/>
                      </p:stCondLst>
                      <p:childTnLst>
                        <p:par>
                          <p:cTn id="165" fill="hold">
                            <p:stCondLst>
                              <p:cond delay="0"/>
                            </p:stCondLst>
                            <p:childTnLst>
                              <p:par>
                                <p:cTn id="166" presetID="10" presetClass="entr" presetSubtype="0" fill="hold" nodeType="clickEffect">
                                  <p:stCondLst>
                                    <p:cond delay="0"/>
                                  </p:stCondLst>
                                  <p:childTnLst>
                                    <p:set>
                                      <p:cBhvr>
                                        <p:cTn id="167" dur="1" fill="hold">
                                          <p:stCondLst>
                                            <p:cond delay="0"/>
                                          </p:stCondLst>
                                        </p:cTn>
                                        <p:tgtEl>
                                          <p:spTgt spid="515">
                                            <p:txEl>
                                              <p:pRg st="0" end="0"/>
                                            </p:txEl>
                                          </p:spTgt>
                                        </p:tgtEl>
                                        <p:attrNameLst>
                                          <p:attrName>style.visibility</p:attrName>
                                        </p:attrNameLst>
                                      </p:cBhvr>
                                      <p:to>
                                        <p:strVal val="visible"/>
                                      </p:to>
                                    </p:set>
                                    <p:animEffect transition="in" filter="fade">
                                      <p:cBhvr>
                                        <p:cTn id="168" dur="500"/>
                                        <p:tgtEl>
                                          <p:spTgt spid="515">
                                            <p:txEl>
                                              <p:pRg st="0" end="0"/>
                                            </p:txEl>
                                          </p:spTgt>
                                        </p:tgtEl>
                                      </p:cBhvr>
                                    </p:animEffect>
                                  </p:childTnLst>
                                </p:cTn>
                              </p:par>
                            </p:childTnLst>
                          </p:cTn>
                        </p:par>
                        <p:par>
                          <p:cTn id="169" fill="hold">
                            <p:stCondLst>
                              <p:cond delay="500"/>
                            </p:stCondLst>
                            <p:childTnLst>
                              <p:par>
                                <p:cTn id="170" presetID="10" presetClass="entr" presetSubtype="0" fill="hold" nodeType="afterEffect">
                                  <p:stCondLst>
                                    <p:cond delay="0"/>
                                  </p:stCondLst>
                                  <p:childTnLst>
                                    <p:set>
                                      <p:cBhvr>
                                        <p:cTn id="171" dur="1" fill="hold">
                                          <p:stCondLst>
                                            <p:cond delay="0"/>
                                          </p:stCondLst>
                                        </p:cTn>
                                        <p:tgtEl>
                                          <p:spTgt spid="515">
                                            <p:txEl>
                                              <p:pRg st="1" end="1"/>
                                            </p:txEl>
                                          </p:spTgt>
                                        </p:tgtEl>
                                        <p:attrNameLst>
                                          <p:attrName>style.visibility</p:attrName>
                                        </p:attrNameLst>
                                      </p:cBhvr>
                                      <p:to>
                                        <p:strVal val="visible"/>
                                      </p:to>
                                    </p:set>
                                    <p:animEffect transition="in" filter="fade">
                                      <p:cBhvr>
                                        <p:cTn id="172" dur="500"/>
                                        <p:tgtEl>
                                          <p:spTgt spid="515">
                                            <p:txEl>
                                              <p:pRg st="1" end="1"/>
                                            </p:txEl>
                                          </p:spTgt>
                                        </p:tgtEl>
                                      </p:cBhvr>
                                    </p:animEffect>
                                  </p:childTnLst>
                                </p:cTn>
                              </p:par>
                            </p:childTnLst>
                          </p:cTn>
                        </p:par>
                      </p:childTnLst>
                    </p:cTn>
                  </p:par>
                  <p:par>
                    <p:cTn id="173" fill="hold">
                      <p:stCondLst>
                        <p:cond delay="indefinite"/>
                      </p:stCondLst>
                      <p:childTnLst>
                        <p:par>
                          <p:cTn id="174" fill="hold">
                            <p:stCondLst>
                              <p:cond delay="0"/>
                            </p:stCondLst>
                            <p:childTnLst>
                              <p:par>
                                <p:cTn id="175" presetID="10" presetClass="entr" presetSubtype="0" fill="hold" grpId="0" nodeType="clickEffect">
                                  <p:stCondLst>
                                    <p:cond delay="0"/>
                                  </p:stCondLst>
                                  <p:childTnLst>
                                    <p:set>
                                      <p:cBhvr>
                                        <p:cTn id="176" dur="1" fill="hold">
                                          <p:stCondLst>
                                            <p:cond delay="0"/>
                                          </p:stCondLst>
                                        </p:cTn>
                                        <p:tgtEl>
                                          <p:spTgt spid="546">
                                            <p:txEl>
                                              <p:pRg st="0" end="0"/>
                                            </p:txEl>
                                          </p:spTgt>
                                        </p:tgtEl>
                                        <p:attrNameLst>
                                          <p:attrName>style.visibility</p:attrName>
                                        </p:attrNameLst>
                                      </p:cBhvr>
                                      <p:to>
                                        <p:strVal val="visible"/>
                                      </p:to>
                                    </p:set>
                                    <p:animEffect transition="in" filter="fade">
                                      <p:cBhvr>
                                        <p:cTn id="177" dur="500"/>
                                        <p:tgtEl>
                                          <p:spTgt spid="546">
                                            <p:txEl>
                                              <p:pRg st="0" end="0"/>
                                            </p:txEl>
                                          </p:spTgt>
                                        </p:tgtEl>
                                      </p:cBhvr>
                                    </p:animEffect>
                                  </p:childTnLst>
                                </p:cTn>
                              </p:par>
                            </p:childTnLst>
                          </p:cTn>
                        </p:par>
                      </p:childTnLst>
                    </p:cTn>
                  </p:par>
                  <p:par>
                    <p:cTn id="178" fill="hold">
                      <p:stCondLst>
                        <p:cond delay="indefinite"/>
                      </p:stCondLst>
                      <p:childTnLst>
                        <p:par>
                          <p:cTn id="179" fill="hold">
                            <p:stCondLst>
                              <p:cond delay="0"/>
                            </p:stCondLst>
                            <p:childTnLst>
                              <p:par>
                                <p:cTn id="180" presetID="10" presetClass="entr" presetSubtype="0" fill="hold" nodeType="clickEffect">
                                  <p:stCondLst>
                                    <p:cond delay="0"/>
                                  </p:stCondLst>
                                  <p:childTnLst>
                                    <p:set>
                                      <p:cBhvr>
                                        <p:cTn id="181" dur="1" fill="hold">
                                          <p:stCondLst>
                                            <p:cond delay="0"/>
                                          </p:stCondLst>
                                        </p:cTn>
                                        <p:tgtEl>
                                          <p:spTgt spid="1578"/>
                                        </p:tgtEl>
                                        <p:attrNameLst>
                                          <p:attrName>style.visibility</p:attrName>
                                        </p:attrNameLst>
                                      </p:cBhvr>
                                      <p:to>
                                        <p:strVal val="visible"/>
                                      </p:to>
                                    </p:set>
                                    <p:animEffect transition="in" filter="fade">
                                      <p:cBhvr>
                                        <p:cTn id="182" dur="100"/>
                                        <p:tgtEl>
                                          <p:spTgt spid="1578"/>
                                        </p:tgtEl>
                                      </p:cBhvr>
                                    </p:animEffect>
                                  </p:childTnLst>
                                </p:cTn>
                              </p:par>
                              <p:par>
                                <p:cTn id="183" presetID="10" presetClass="entr" presetSubtype="0" fill="hold" nodeType="withEffect">
                                  <p:stCondLst>
                                    <p:cond delay="0"/>
                                  </p:stCondLst>
                                  <p:childTnLst>
                                    <p:set>
                                      <p:cBhvr>
                                        <p:cTn id="184" dur="1" fill="hold">
                                          <p:stCondLst>
                                            <p:cond delay="0"/>
                                          </p:stCondLst>
                                        </p:cTn>
                                        <p:tgtEl>
                                          <p:spTgt spid="1626"/>
                                        </p:tgtEl>
                                        <p:attrNameLst>
                                          <p:attrName>style.visibility</p:attrName>
                                        </p:attrNameLst>
                                      </p:cBhvr>
                                      <p:to>
                                        <p:strVal val="visible"/>
                                      </p:to>
                                    </p:set>
                                    <p:animEffect transition="in" filter="fade">
                                      <p:cBhvr>
                                        <p:cTn id="185" dur="100"/>
                                        <p:tgtEl>
                                          <p:spTgt spid="1626"/>
                                        </p:tgtEl>
                                      </p:cBhvr>
                                    </p:animEffect>
                                  </p:childTnLst>
                                </p:cTn>
                              </p:par>
                              <p:par>
                                <p:cTn id="186" presetID="10" presetClass="entr" presetSubtype="0" fill="hold" nodeType="withEffect">
                                  <p:stCondLst>
                                    <p:cond delay="0"/>
                                  </p:stCondLst>
                                  <p:childTnLst>
                                    <p:set>
                                      <p:cBhvr>
                                        <p:cTn id="187" dur="1" fill="hold">
                                          <p:stCondLst>
                                            <p:cond delay="0"/>
                                          </p:stCondLst>
                                        </p:cTn>
                                        <p:tgtEl>
                                          <p:spTgt spid="1634"/>
                                        </p:tgtEl>
                                        <p:attrNameLst>
                                          <p:attrName>style.visibility</p:attrName>
                                        </p:attrNameLst>
                                      </p:cBhvr>
                                      <p:to>
                                        <p:strVal val="visible"/>
                                      </p:to>
                                    </p:set>
                                    <p:animEffect transition="in" filter="fade">
                                      <p:cBhvr>
                                        <p:cTn id="188" dur="100"/>
                                        <p:tgtEl>
                                          <p:spTgt spid="1634"/>
                                        </p:tgtEl>
                                      </p:cBhvr>
                                    </p:animEffect>
                                  </p:childTnLst>
                                </p:cTn>
                              </p:par>
                              <p:par>
                                <p:cTn id="189" presetID="10" presetClass="entr" presetSubtype="0" fill="hold" nodeType="withEffect">
                                  <p:stCondLst>
                                    <p:cond delay="0"/>
                                  </p:stCondLst>
                                  <p:childTnLst>
                                    <p:set>
                                      <p:cBhvr>
                                        <p:cTn id="190" dur="1" fill="hold">
                                          <p:stCondLst>
                                            <p:cond delay="0"/>
                                          </p:stCondLst>
                                        </p:cTn>
                                        <p:tgtEl>
                                          <p:spTgt spid="1586"/>
                                        </p:tgtEl>
                                        <p:attrNameLst>
                                          <p:attrName>style.visibility</p:attrName>
                                        </p:attrNameLst>
                                      </p:cBhvr>
                                      <p:to>
                                        <p:strVal val="visible"/>
                                      </p:to>
                                    </p:set>
                                    <p:animEffect transition="in" filter="fade">
                                      <p:cBhvr>
                                        <p:cTn id="191" dur="100"/>
                                        <p:tgtEl>
                                          <p:spTgt spid="1586"/>
                                        </p:tgtEl>
                                      </p:cBhvr>
                                    </p:animEffect>
                                  </p:childTnLst>
                                </p:cTn>
                              </p:par>
                              <p:par>
                                <p:cTn id="192" presetID="10" presetClass="entr" presetSubtype="0" fill="hold" nodeType="withEffect">
                                  <p:stCondLst>
                                    <p:cond delay="0"/>
                                  </p:stCondLst>
                                  <p:childTnLst>
                                    <p:set>
                                      <p:cBhvr>
                                        <p:cTn id="193" dur="1" fill="hold">
                                          <p:stCondLst>
                                            <p:cond delay="0"/>
                                          </p:stCondLst>
                                        </p:cTn>
                                        <p:tgtEl>
                                          <p:spTgt spid="1642"/>
                                        </p:tgtEl>
                                        <p:attrNameLst>
                                          <p:attrName>style.visibility</p:attrName>
                                        </p:attrNameLst>
                                      </p:cBhvr>
                                      <p:to>
                                        <p:strVal val="visible"/>
                                      </p:to>
                                    </p:set>
                                    <p:animEffect transition="in" filter="fade">
                                      <p:cBhvr>
                                        <p:cTn id="194" dur="100"/>
                                        <p:tgtEl>
                                          <p:spTgt spid="1642"/>
                                        </p:tgtEl>
                                      </p:cBhvr>
                                    </p:animEffect>
                                  </p:childTnLst>
                                </p:cTn>
                              </p:par>
                              <p:par>
                                <p:cTn id="195" presetID="10" presetClass="entr" presetSubtype="0" fill="hold" nodeType="withEffect">
                                  <p:stCondLst>
                                    <p:cond delay="0"/>
                                  </p:stCondLst>
                                  <p:childTnLst>
                                    <p:set>
                                      <p:cBhvr>
                                        <p:cTn id="196" dur="1" fill="hold">
                                          <p:stCondLst>
                                            <p:cond delay="0"/>
                                          </p:stCondLst>
                                        </p:cTn>
                                        <p:tgtEl>
                                          <p:spTgt spid="1618"/>
                                        </p:tgtEl>
                                        <p:attrNameLst>
                                          <p:attrName>style.visibility</p:attrName>
                                        </p:attrNameLst>
                                      </p:cBhvr>
                                      <p:to>
                                        <p:strVal val="visible"/>
                                      </p:to>
                                    </p:set>
                                    <p:animEffect transition="in" filter="fade">
                                      <p:cBhvr>
                                        <p:cTn id="197" dur="100"/>
                                        <p:tgtEl>
                                          <p:spTgt spid="1618"/>
                                        </p:tgtEl>
                                      </p:cBhvr>
                                    </p:animEffect>
                                  </p:childTnLst>
                                </p:cTn>
                              </p:par>
                              <p:par>
                                <p:cTn id="198" presetID="10" presetClass="entr" presetSubtype="0" fill="hold" nodeType="withEffect">
                                  <p:stCondLst>
                                    <p:cond delay="0"/>
                                  </p:stCondLst>
                                  <p:childTnLst>
                                    <p:set>
                                      <p:cBhvr>
                                        <p:cTn id="199" dur="1" fill="hold">
                                          <p:stCondLst>
                                            <p:cond delay="0"/>
                                          </p:stCondLst>
                                        </p:cTn>
                                        <p:tgtEl>
                                          <p:spTgt spid="1650"/>
                                        </p:tgtEl>
                                        <p:attrNameLst>
                                          <p:attrName>style.visibility</p:attrName>
                                        </p:attrNameLst>
                                      </p:cBhvr>
                                      <p:to>
                                        <p:strVal val="visible"/>
                                      </p:to>
                                    </p:set>
                                    <p:animEffect transition="in" filter="fade">
                                      <p:cBhvr>
                                        <p:cTn id="200" dur="100"/>
                                        <p:tgtEl>
                                          <p:spTgt spid="1650"/>
                                        </p:tgtEl>
                                      </p:cBhvr>
                                    </p:animEffect>
                                  </p:childTnLst>
                                </p:cTn>
                              </p:par>
                              <p:par>
                                <p:cTn id="201" presetID="10" presetClass="entr" presetSubtype="0" fill="hold" nodeType="withEffect">
                                  <p:stCondLst>
                                    <p:cond delay="0"/>
                                  </p:stCondLst>
                                  <p:childTnLst>
                                    <p:set>
                                      <p:cBhvr>
                                        <p:cTn id="202" dur="1" fill="hold">
                                          <p:stCondLst>
                                            <p:cond delay="0"/>
                                          </p:stCondLst>
                                        </p:cTn>
                                        <p:tgtEl>
                                          <p:spTgt spid="1602"/>
                                        </p:tgtEl>
                                        <p:attrNameLst>
                                          <p:attrName>style.visibility</p:attrName>
                                        </p:attrNameLst>
                                      </p:cBhvr>
                                      <p:to>
                                        <p:strVal val="visible"/>
                                      </p:to>
                                    </p:set>
                                    <p:animEffect transition="in" filter="fade">
                                      <p:cBhvr>
                                        <p:cTn id="203" dur="100"/>
                                        <p:tgtEl>
                                          <p:spTgt spid="1602"/>
                                        </p:tgtEl>
                                      </p:cBhvr>
                                    </p:animEffect>
                                  </p:childTnLst>
                                </p:cTn>
                              </p:par>
                              <p:par>
                                <p:cTn id="204" presetID="10" presetClass="entr" presetSubtype="0" fill="hold" nodeType="withEffect">
                                  <p:stCondLst>
                                    <p:cond delay="0"/>
                                  </p:stCondLst>
                                  <p:childTnLst>
                                    <p:set>
                                      <p:cBhvr>
                                        <p:cTn id="205" dur="1" fill="hold">
                                          <p:stCondLst>
                                            <p:cond delay="0"/>
                                          </p:stCondLst>
                                        </p:cTn>
                                        <p:tgtEl>
                                          <p:spTgt spid="1594"/>
                                        </p:tgtEl>
                                        <p:attrNameLst>
                                          <p:attrName>style.visibility</p:attrName>
                                        </p:attrNameLst>
                                      </p:cBhvr>
                                      <p:to>
                                        <p:strVal val="visible"/>
                                      </p:to>
                                    </p:set>
                                    <p:animEffect transition="in" filter="fade">
                                      <p:cBhvr>
                                        <p:cTn id="206" dur="100"/>
                                        <p:tgtEl>
                                          <p:spTgt spid="1594"/>
                                        </p:tgtEl>
                                      </p:cBhvr>
                                    </p:animEffect>
                                  </p:childTnLst>
                                </p:cTn>
                              </p:par>
                              <p:par>
                                <p:cTn id="207" presetID="10" presetClass="entr" presetSubtype="0" fill="hold" nodeType="withEffect">
                                  <p:stCondLst>
                                    <p:cond delay="0"/>
                                  </p:stCondLst>
                                  <p:childTnLst>
                                    <p:set>
                                      <p:cBhvr>
                                        <p:cTn id="208" dur="1" fill="hold">
                                          <p:stCondLst>
                                            <p:cond delay="0"/>
                                          </p:stCondLst>
                                        </p:cTn>
                                        <p:tgtEl>
                                          <p:spTgt spid="1610"/>
                                        </p:tgtEl>
                                        <p:attrNameLst>
                                          <p:attrName>style.visibility</p:attrName>
                                        </p:attrNameLst>
                                      </p:cBhvr>
                                      <p:to>
                                        <p:strVal val="visible"/>
                                      </p:to>
                                    </p:set>
                                    <p:animEffect transition="in" filter="fade">
                                      <p:cBhvr>
                                        <p:cTn id="209" dur="100"/>
                                        <p:tgtEl>
                                          <p:spTgt spid="1610"/>
                                        </p:tgtEl>
                                      </p:cBhvr>
                                    </p:animEffect>
                                  </p:childTnLst>
                                </p:cTn>
                              </p:par>
                            </p:childTnLst>
                          </p:cTn>
                        </p:par>
                        <p:par>
                          <p:cTn id="210" fill="hold">
                            <p:stCondLst>
                              <p:cond delay="100"/>
                            </p:stCondLst>
                            <p:childTnLst>
                              <p:par>
                                <p:cTn id="211" presetID="42" presetClass="path" presetSubtype="0" accel="50000" decel="50000" fill="hold" nodeType="afterEffect">
                                  <p:stCondLst>
                                    <p:cond delay="0"/>
                                  </p:stCondLst>
                                  <p:childTnLst>
                                    <p:animMotion origin="layout" path="M 7.69231E-7 1.85185E-6 L 7.69231E-7 0.25324 " pathEditMode="relative" rAng="0" ptsTypes="AA">
                                      <p:cBhvr>
                                        <p:cTn id="212" dur="300" fill="hold"/>
                                        <p:tgtEl>
                                          <p:spTgt spid="1578"/>
                                        </p:tgtEl>
                                        <p:attrNameLst>
                                          <p:attrName>ppt_x</p:attrName>
                                          <p:attrName>ppt_y</p:attrName>
                                        </p:attrNameLst>
                                      </p:cBhvr>
                                      <p:rCtr x="0" y="12662"/>
                                    </p:animMotion>
                                  </p:childTnLst>
                                </p:cTn>
                              </p:par>
                              <p:par>
                                <p:cTn id="213" presetID="42" presetClass="path" presetSubtype="0" accel="50000" decel="50000" fill="hold" grpId="0" nodeType="withEffect">
                                  <p:stCondLst>
                                    <p:cond delay="0"/>
                                  </p:stCondLst>
                                  <p:childTnLst>
                                    <p:animMotion origin="layout" path="M 1.28205E-6 -0.0044 L 1.28205E-6 0.09236 " pathEditMode="relative" rAng="0" ptsTypes="AA">
                                      <p:cBhvr>
                                        <p:cTn id="214" dur="300" fill="hold"/>
                                        <p:tgtEl>
                                          <p:spTgt spid="794"/>
                                        </p:tgtEl>
                                        <p:attrNameLst>
                                          <p:attrName>ppt_x</p:attrName>
                                          <p:attrName>ppt_y</p:attrName>
                                        </p:attrNameLst>
                                      </p:cBhvr>
                                      <p:rCtr x="0" y="4838"/>
                                    </p:animMotion>
                                  </p:childTnLst>
                                </p:cTn>
                              </p:par>
                            </p:childTnLst>
                          </p:cTn>
                        </p:par>
                        <p:par>
                          <p:cTn id="215" fill="hold">
                            <p:stCondLst>
                              <p:cond delay="400"/>
                            </p:stCondLst>
                            <p:childTnLst>
                              <p:par>
                                <p:cTn id="216" presetID="42" presetClass="path" presetSubtype="0" accel="50000" decel="50000" fill="hold" nodeType="afterEffect">
                                  <p:stCondLst>
                                    <p:cond delay="0"/>
                                  </p:stCondLst>
                                  <p:childTnLst>
                                    <p:animMotion origin="layout" path="M 7.69231E-7 1.85185E-6 L 7.69231E-7 0.25324 " pathEditMode="relative" rAng="0" ptsTypes="AA">
                                      <p:cBhvr>
                                        <p:cTn id="217" dur="300" fill="hold"/>
                                        <p:tgtEl>
                                          <p:spTgt spid="1626"/>
                                        </p:tgtEl>
                                        <p:attrNameLst>
                                          <p:attrName>ppt_x</p:attrName>
                                          <p:attrName>ppt_y</p:attrName>
                                        </p:attrNameLst>
                                      </p:cBhvr>
                                      <p:rCtr x="0" y="12662"/>
                                    </p:animMotion>
                                  </p:childTnLst>
                                </p:cTn>
                              </p:par>
                              <p:par>
                                <p:cTn id="218" presetID="42" presetClass="path" presetSubtype="0" accel="50000" decel="50000" fill="hold" grpId="0" nodeType="withEffect">
                                  <p:stCondLst>
                                    <p:cond delay="0"/>
                                  </p:stCondLst>
                                  <p:childTnLst>
                                    <p:animMotion origin="layout" path="M 1.28205E-6 -0.0044 L 1.28205E-6 0.09236 " pathEditMode="relative" rAng="0" ptsTypes="AA">
                                      <p:cBhvr>
                                        <p:cTn id="219" dur="300" fill="hold"/>
                                        <p:tgtEl>
                                          <p:spTgt spid="796"/>
                                        </p:tgtEl>
                                        <p:attrNameLst>
                                          <p:attrName>ppt_x</p:attrName>
                                          <p:attrName>ppt_y</p:attrName>
                                        </p:attrNameLst>
                                      </p:cBhvr>
                                      <p:rCtr x="0" y="4838"/>
                                    </p:animMotion>
                                  </p:childTnLst>
                                </p:cTn>
                              </p:par>
                            </p:childTnLst>
                          </p:cTn>
                        </p:par>
                        <p:par>
                          <p:cTn id="220" fill="hold">
                            <p:stCondLst>
                              <p:cond delay="700"/>
                            </p:stCondLst>
                            <p:childTnLst>
                              <p:par>
                                <p:cTn id="221" presetID="42" presetClass="path" presetSubtype="0" accel="50000" decel="50000" fill="hold" nodeType="afterEffect">
                                  <p:stCondLst>
                                    <p:cond delay="0"/>
                                  </p:stCondLst>
                                  <p:childTnLst>
                                    <p:animMotion origin="layout" path="M 7.69231E-7 1.85185E-6 L 7.69231E-7 0.25324 " pathEditMode="relative" rAng="0" ptsTypes="AA">
                                      <p:cBhvr>
                                        <p:cTn id="222" dur="300" fill="hold"/>
                                        <p:tgtEl>
                                          <p:spTgt spid="1634"/>
                                        </p:tgtEl>
                                        <p:attrNameLst>
                                          <p:attrName>ppt_x</p:attrName>
                                          <p:attrName>ppt_y</p:attrName>
                                        </p:attrNameLst>
                                      </p:cBhvr>
                                      <p:rCtr x="0" y="12662"/>
                                    </p:animMotion>
                                  </p:childTnLst>
                                </p:cTn>
                              </p:par>
                              <p:par>
                                <p:cTn id="223" presetID="42" presetClass="path" presetSubtype="0" accel="50000" decel="50000" fill="hold" grpId="0" nodeType="withEffect">
                                  <p:stCondLst>
                                    <p:cond delay="0"/>
                                  </p:stCondLst>
                                  <p:childTnLst>
                                    <p:animMotion origin="layout" path="M 1.28205E-6 -0.0044 L 1.28205E-6 0.09236 " pathEditMode="relative" rAng="0" ptsTypes="AA">
                                      <p:cBhvr>
                                        <p:cTn id="224" dur="300" fill="hold"/>
                                        <p:tgtEl>
                                          <p:spTgt spid="797"/>
                                        </p:tgtEl>
                                        <p:attrNameLst>
                                          <p:attrName>ppt_x</p:attrName>
                                          <p:attrName>ppt_y</p:attrName>
                                        </p:attrNameLst>
                                      </p:cBhvr>
                                      <p:rCtr x="0" y="4838"/>
                                    </p:animMotion>
                                  </p:childTnLst>
                                </p:cTn>
                              </p:par>
                            </p:childTnLst>
                          </p:cTn>
                        </p:par>
                        <p:par>
                          <p:cTn id="225" fill="hold">
                            <p:stCondLst>
                              <p:cond delay="1000"/>
                            </p:stCondLst>
                            <p:childTnLst>
                              <p:par>
                                <p:cTn id="226" presetID="42" presetClass="path" presetSubtype="0" accel="50000" decel="50000" fill="hold" nodeType="afterEffect">
                                  <p:stCondLst>
                                    <p:cond delay="0"/>
                                  </p:stCondLst>
                                  <p:childTnLst>
                                    <p:animMotion origin="layout" path="M 7.69231E-7 1.85185E-6 L 7.69231E-7 0.25324 " pathEditMode="relative" rAng="0" ptsTypes="AA">
                                      <p:cBhvr>
                                        <p:cTn id="227" dur="300" fill="hold"/>
                                        <p:tgtEl>
                                          <p:spTgt spid="1586"/>
                                        </p:tgtEl>
                                        <p:attrNameLst>
                                          <p:attrName>ppt_x</p:attrName>
                                          <p:attrName>ppt_y</p:attrName>
                                        </p:attrNameLst>
                                      </p:cBhvr>
                                      <p:rCtr x="0" y="12662"/>
                                    </p:animMotion>
                                  </p:childTnLst>
                                </p:cTn>
                              </p:par>
                              <p:par>
                                <p:cTn id="228" presetID="42" presetClass="path" presetSubtype="0" accel="50000" decel="50000" fill="hold" grpId="0" nodeType="withEffect">
                                  <p:stCondLst>
                                    <p:cond delay="0"/>
                                  </p:stCondLst>
                                  <p:childTnLst>
                                    <p:animMotion origin="layout" path="M 1.28205E-6 -0.0044 L 1.28205E-6 0.09236 " pathEditMode="relative" rAng="0" ptsTypes="AA">
                                      <p:cBhvr>
                                        <p:cTn id="229" dur="300" fill="hold"/>
                                        <p:tgtEl>
                                          <p:spTgt spid="798"/>
                                        </p:tgtEl>
                                        <p:attrNameLst>
                                          <p:attrName>ppt_x</p:attrName>
                                          <p:attrName>ppt_y</p:attrName>
                                        </p:attrNameLst>
                                      </p:cBhvr>
                                      <p:rCtr x="0" y="4838"/>
                                    </p:animMotion>
                                  </p:childTnLst>
                                </p:cTn>
                              </p:par>
                            </p:childTnLst>
                          </p:cTn>
                        </p:par>
                        <p:par>
                          <p:cTn id="230" fill="hold">
                            <p:stCondLst>
                              <p:cond delay="1300"/>
                            </p:stCondLst>
                            <p:childTnLst>
                              <p:par>
                                <p:cTn id="231" presetID="42" presetClass="path" presetSubtype="0" accel="50000" decel="50000" fill="hold" nodeType="afterEffect">
                                  <p:stCondLst>
                                    <p:cond delay="0"/>
                                  </p:stCondLst>
                                  <p:childTnLst>
                                    <p:animMotion origin="layout" path="M -5.12821E-7 1.85185E-6 L -5.12821E-7 0.25324 " pathEditMode="relative" rAng="0" ptsTypes="AA">
                                      <p:cBhvr>
                                        <p:cTn id="232" dur="300" fill="hold"/>
                                        <p:tgtEl>
                                          <p:spTgt spid="1642"/>
                                        </p:tgtEl>
                                        <p:attrNameLst>
                                          <p:attrName>ppt_x</p:attrName>
                                          <p:attrName>ppt_y</p:attrName>
                                        </p:attrNameLst>
                                      </p:cBhvr>
                                      <p:rCtr x="0" y="12662"/>
                                    </p:animMotion>
                                  </p:childTnLst>
                                </p:cTn>
                              </p:par>
                              <p:par>
                                <p:cTn id="233" presetID="42" presetClass="path" presetSubtype="0" accel="50000" decel="50000" fill="hold" grpId="0" nodeType="withEffect">
                                  <p:stCondLst>
                                    <p:cond delay="0"/>
                                  </p:stCondLst>
                                  <p:childTnLst>
                                    <p:animMotion origin="layout" path="M -3.33333E-6 -0.0044 L -3.33333E-6 0.09236 " pathEditMode="relative" rAng="0" ptsTypes="AA">
                                      <p:cBhvr>
                                        <p:cTn id="234" dur="300" fill="hold"/>
                                        <p:tgtEl>
                                          <p:spTgt spid="799"/>
                                        </p:tgtEl>
                                        <p:attrNameLst>
                                          <p:attrName>ppt_x</p:attrName>
                                          <p:attrName>ppt_y</p:attrName>
                                        </p:attrNameLst>
                                      </p:cBhvr>
                                      <p:rCtr x="0" y="4838"/>
                                    </p:animMotion>
                                  </p:childTnLst>
                                </p:cTn>
                              </p:par>
                            </p:childTnLst>
                          </p:cTn>
                        </p:par>
                        <p:par>
                          <p:cTn id="235" fill="hold">
                            <p:stCondLst>
                              <p:cond delay="1600"/>
                            </p:stCondLst>
                            <p:childTnLst>
                              <p:par>
                                <p:cTn id="236" presetID="42" presetClass="path" presetSubtype="0" accel="50000" decel="50000" fill="hold" nodeType="afterEffect">
                                  <p:stCondLst>
                                    <p:cond delay="0"/>
                                  </p:stCondLst>
                                  <p:childTnLst>
                                    <p:animMotion origin="layout" path="M -2.82051E-6 1.85185E-6 L -2.82051E-6 0.25324 " pathEditMode="relative" rAng="0" ptsTypes="AA">
                                      <p:cBhvr>
                                        <p:cTn id="237" dur="300" fill="hold"/>
                                        <p:tgtEl>
                                          <p:spTgt spid="1618"/>
                                        </p:tgtEl>
                                        <p:attrNameLst>
                                          <p:attrName>ppt_x</p:attrName>
                                          <p:attrName>ppt_y</p:attrName>
                                        </p:attrNameLst>
                                      </p:cBhvr>
                                      <p:rCtr x="0" y="12662"/>
                                    </p:animMotion>
                                  </p:childTnLst>
                                </p:cTn>
                              </p:par>
                              <p:par>
                                <p:cTn id="238" presetID="42" presetClass="path" presetSubtype="0" accel="50000" decel="50000" fill="hold" grpId="0" nodeType="withEffect">
                                  <p:stCondLst>
                                    <p:cond delay="0"/>
                                  </p:stCondLst>
                                  <p:childTnLst>
                                    <p:animMotion origin="layout" path="M 1.28205E-6 -0.0044 L 1.28205E-6 0.09236 " pathEditMode="relative" rAng="0" ptsTypes="AA">
                                      <p:cBhvr>
                                        <p:cTn id="239" dur="300" fill="hold"/>
                                        <p:tgtEl>
                                          <p:spTgt spid="800"/>
                                        </p:tgtEl>
                                        <p:attrNameLst>
                                          <p:attrName>ppt_x</p:attrName>
                                          <p:attrName>ppt_y</p:attrName>
                                        </p:attrNameLst>
                                      </p:cBhvr>
                                      <p:rCtr x="0" y="4838"/>
                                    </p:animMotion>
                                  </p:childTnLst>
                                </p:cTn>
                              </p:par>
                            </p:childTnLst>
                          </p:cTn>
                        </p:par>
                        <p:par>
                          <p:cTn id="240" fill="hold">
                            <p:stCondLst>
                              <p:cond delay="1900"/>
                            </p:stCondLst>
                            <p:childTnLst>
                              <p:par>
                                <p:cTn id="241" presetID="42" presetClass="path" presetSubtype="0" accel="50000" decel="50000" fill="hold" nodeType="afterEffect">
                                  <p:stCondLst>
                                    <p:cond delay="0"/>
                                  </p:stCondLst>
                                  <p:childTnLst>
                                    <p:animMotion origin="layout" path="M 7.69231E-7 1.85185E-6 L 7.69231E-7 0.25324 " pathEditMode="relative" rAng="0" ptsTypes="AA">
                                      <p:cBhvr>
                                        <p:cTn id="242" dur="300" fill="hold"/>
                                        <p:tgtEl>
                                          <p:spTgt spid="1650"/>
                                        </p:tgtEl>
                                        <p:attrNameLst>
                                          <p:attrName>ppt_x</p:attrName>
                                          <p:attrName>ppt_y</p:attrName>
                                        </p:attrNameLst>
                                      </p:cBhvr>
                                      <p:rCtr x="0" y="12662"/>
                                    </p:animMotion>
                                  </p:childTnLst>
                                </p:cTn>
                              </p:par>
                              <p:par>
                                <p:cTn id="243" presetID="42" presetClass="path" presetSubtype="0" accel="50000" decel="50000" fill="hold" grpId="0" nodeType="withEffect">
                                  <p:stCondLst>
                                    <p:cond delay="0"/>
                                  </p:stCondLst>
                                  <p:childTnLst>
                                    <p:animMotion origin="layout" path="M 1.28205E-6 -0.0044 L 1.28205E-6 0.09236 " pathEditMode="relative" rAng="0" ptsTypes="AA">
                                      <p:cBhvr>
                                        <p:cTn id="244" dur="300" fill="hold"/>
                                        <p:tgtEl>
                                          <p:spTgt spid="801"/>
                                        </p:tgtEl>
                                        <p:attrNameLst>
                                          <p:attrName>ppt_x</p:attrName>
                                          <p:attrName>ppt_y</p:attrName>
                                        </p:attrNameLst>
                                      </p:cBhvr>
                                      <p:rCtr x="0" y="4838"/>
                                    </p:animMotion>
                                  </p:childTnLst>
                                </p:cTn>
                              </p:par>
                            </p:childTnLst>
                          </p:cTn>
                        </p:par>
                        <p:par>
                          <p:cTn id="245" fill="hold">
                            <p:stCondLst>
                              <p:cond delay="2200"/>
                            </p:stCondLst>
                            <p:childTnLst>
                              <p:par>
                                <p:cTn id="246" presetID="42" presetClass="path" presetSubtype="0" accel="50000" decel="50000" fill="hold" nodeType="afterEffect">
                                  <p:stCondLst>
                                    <p:cond delay="0"/>
                                  </p:stCondLst>
                                  <p:childTnLst>
                                    <p:animMotion origin="layout" path="M 7.69231E-7 1.85185E-6 L 7.69231E-7 0.25324 " pathEditMode="relative" rAng="0" ptsTypes="AA">
                                      <p:cBhvr>
                                        <p:cTn id="247" dur="300" fill="hold"/>
                                        <p:tgtEl>
                                          <p:spTgt spid="1602"/>
                                        </p:tgtEl>
                                        <p:attrNameLst>
                                          <p:attrName>ppt_x</p:attrName>
                                          <p:attrName>ppt_y</p:attrName>
                                        </p:attrNameLst>
                                      </p:cBhvr>
                                      <p:rCtr x="0" y="12662"/>
                                    </p:animMotion>
                                  </p:childTnLst>
                                </p:cTn>
                              </p:par>
                              <p:par>
                                <p:cTn id="248" presetID="42" presetClass="path" presetSubtype="0" accel="50000" decel="50000" fill="hold" grpId="0" nodeType="withEffect">
                                  <p:stCondLst>
                                    <p:cond delay="0"/>
                                  </p:stCondLst>
                                  <p:childTnLst>
                                    <p:animMotion origin="layout" path="M 1.28205E-6 -0.0044 L 1.28205E-6 0.09236 " pathEditMode="relative" rAng="0" ptsTypes="AA">
                                      <p:cBhvr>
                                        <p:cTn id="249" dur="300" fill="hold"/>
                                        <p:tgtEl>
                                          <p:spTgt spid="802"/>
                                        </p:tgtEl>
                                        <p:attrNameLst>
                                          <p:attrName>ppt_x</p:attrName>
                                          <p:attrName>ppt_y</p:attrName>
                                        </p:attrNameLst>
                                      </p:cBhvr>
                                      <p:rCtr x="0" y="4838"/>
                                    </p:animMotion>
                                  </p:childTnLst>
                                </p:cTn>
                              </p:par>
                            </p:childTnLst>
                          </p:cTn>
                        </p:par>
                        <p:par>
                          <p:cTn id="250" fill="hold">
                            <p:stCondLst>
                              <p:cond delay="2500"/>
                            </p:stCondLst>
                            <p:childTnLst>
                              <p:par>
                                <p:cTn id="251" presetID="42" presetClass="path" presetSubtype="0" accel="50000" decel="50000" fill="hold" nodeType="afterEffect">
                                  <p:stCondLst>
                                    <p:cond delay="0"/>
                                  </p:stCondLst>
                                  <p:childTnLst>
                                    <p:animMotion origin="layout" path="M 7.69231E-7 1.85185E-6 L 7.69231E-7 0.25324 " pathEditMode="relative" rAng="0" ptsTypes="AA">
                                      <p:cBhvr>
                                        <p:cTn id="252" dur="300" fill="hold"/>
                                        <p:tgtEl>
                                          <p:spTgt spid="1594"/>
                                        </p:tgtEl>
                                        <p:attrNameLst>
                                          <p:attrName>ppt_x</p:attrName>
                                          <p:attrName>ppt_y</p:attrName>
                                        </p:attrNameLst>
                                      </p:cBhvr>
                                      <p:rCtr x="0" y="12662"/>
                                    </p:animMotion>
                                  </p:childTnLst>
                                </p:cTn>
                              </p:par>
                              <p:par>
                                <p:cTn id="253" presetID="42" presetClass="path" presetSubtype="0" accel="50000" decel="50000" fill="hold" grpId="0" nodeType="withEffect">
                                  <p:stCondLst>
                                    <p:cond delay="0"/>
                                  </p:stCondLst>
                                  <p:childTnLst>
                                    <p:animMotion origin="layout" path="M 1.28205E-6 -0.0044 L 1.28205E-6 0.09236 " pathEditMode="relative" rAng="0" ptsTypes="AA">
                                      <p:cBhvr>
                                        <p:cTn id="254" dur="300" fill="hold"/>
                                        <p:tgtEl>
                                          <p:spTgt spid="803"/>
                                        </p:tgtEl>
                                        <p:attrNameLst>
                                          <p:attrName>ppt_x</p:attrName>
                                          <p:attrName>ppt_y</p:attrName>
                                        </p:attrNameLst>
                                      </p:cBhvr>
                                      <p:rCtr x="0" y="4838"/>
                                    </p:animMotion>
                                  </p:childTnLst>
                                </p:cTn>
                              </p:par>
                            </p:childTnLst>
                          </p:cTn>
                        </p:par>
                        <p:par>
                          <p:cTn id="255" fill="hold">
                            <p:stCondLst>
                              <p:cond delay="2800"/>
                            </p:stCondLst>
                            <p:childTnLst>
                              <p:par>
                                <p:cTn id="256" presetID="42" presetClass="path" presetSubtype="0" accel="50000" decel="50000" fill="hold" grpId="0" nodeType="afterEffect">
                                  <p:stCondLst>
                                    <p:cond delay="0"/>
                                  </p:stCondLst>
                                  <p:childTnLst>
                                    <p:animMotion origin="layout" path="M 1.28205E-6 -0.0044 L 1.28205E-6 0.09236 " pathEditMode="relative" rAng="0" ptsTypes="AA">
                                      <p:cBhvr>
                                        <p:cTn id="257" dur="300" fill="hold"/>
                                        <p:tgtEl>
                                          <p:spTgt spid="804"/>
                                        </p:tgtEl>
                                        <p:attrNameLst>
                                          <p:attrName>ppt_x</p:attrName>
                                          <p:attrName>ppt_y</p:attrName>
                                        </p:attrNameLst>
                                      </p:cBhvr>
                                      <p:rCtr x="0" y="4838"/>
                                    </p:animMotion>
                                  </p:childTnLst>
                                </p:cTn>
                              </p:par>
                              <p:par>
                                <p:cTn id="258" presetID="42" presetClass="path" presetSubtype="0" accel="50000" decel="50000" fill="hold" nodeType="withEffect">
                                  <p:stCondLst>
                                    <p:cond delay="0"/>
                                  </p:stCondLst>
                                  <p:childTnLst>
                                    <p:animMotion origin="layout" path="M 7.69231E-7 1.85185E-6 L 7.69231E-7 0.25324 " pathEditMode="relative" rAng="0" ptsTypes="AA">
                                      <p:cBhvr>
                                        <p:cTn id="259" dur="300" fill="hold"/>
                                        <p:tgtEl>
                                          <p:spTgt spid="1610"/>
                                        </p:tgtEl>
                                        <p:attrNameLst>
                                          <p:attrName>ppt_x</p:attrName>
                                          <p:attrName>ppt_y</p:attrName>
                                        </p:attrNameLst>
                                      </p:cBhvr>
                                      <p:rCtr x="0" y="12662"/>
                                    </p:animMotion>
                                  </p:childTnLst>
                                </p:cTn>
                              </p:par>
                            </p:childTnLst>
                          </p:cTn>
                        </p:par>
                        <p:par>
                          <p:cTn id="260" fill="hold">
                            <p:stCondLst>
                              <p:cond delay="3100"/>
                            </p:stCondLst>
                            <p:childTnLst>
                              <p:par>
                                <p:cTn id="261" presetID="26" presetClass="emph" presetSubtype="0" repeatCount="5000" fill="hold" nodeType="afterEffect">
                                  <p:stCondLst>
                                    <p:cond delay="0"/>
                                  </p:stCondLst>
                                  <p:childTnLst>
                                    <p:animEffect transition="out" filter="fade">
                                      <p:cBhvr>
                                        <p:cTn id="262" dur="300" tmFilter="0, 0; .2, .5; .8, .5; 1, 0"/>
                                        <p:tgtEl>
                                          <p:spTgt spid="1578"/>
                                        </p:tgtEl>
                                      </p:cBhvr>
                                    </p:animEffect>
                                    <p:animScale>
                                      <p:cBhvr>
                                        <p:cTn id="263" dur="150" autoRev="1" fill="hold"/>
                                        <p:tgtEl>
                                          <p:spTgt spid="1578"/>
                                        </p:tgtEl>
                                      </p:cBhvr>
                                      <p:by x="105000" y="105000"/>
                                    </p:animScale>
                                  </p:childTnLst>
                                </p:cTn>
                              </p:par>
                              <p:par>
                                <p:cTn id="264" presetID="26" presetClass="emph" presetSubtype="0" repeatCount="5000" fill="hold" nodeType="withEffect">
                                  <p:stCondLst>
                                    <p:cond delay="0"/>
                                  </p:stCondLst>
                                  <p:childTnLst>
                                    <p:animEffect transition="out" filter="fade">
                                      <p:cBhvr>
                                        <p:cTn id="265" dur="300" tmFilter="0, 0; .2, .5; .8, .5; 1, 0"/>
                                        <p:tgtEl>
                                          <p:spTgt spid="1586"/>
                                        </p:tgtEl>
                                      </p:cBhvr>
                                    </p:animEffect>
                                    <p:animScale>
                                      <p:cBhvr>
                                        <p:cTn id="266" dur="150" autoRev="1" fill="hold"/>
                                        <p:tgtEl>
                                          <p:spTgt spid="1586"/>
                                        </p:tgtEl>
                                      </p:cBhvr>
                                      <p:by x="105000" y="105000"/>
                                    </p:animScale>
                                  </p:childTnLst>
                                </p:cTn>
                              </p:par>
                              <p:par>
                                <p:cTn id="267" presetID="26" presetClass="emph" presetSubtype="0" repeatCount="5000" fill="hold" nodeType="withEffect">
                                  <p:stCondLst>
                                    <p:cond delay="0"/>
                                  </p:stCondLst>
                                  <p:childTnLst>
                                    <p:animEffect transition="out" filter="fade">
                                      <p:cBhvr>
                                        <p:cTn id="268" dur="300" tmFilter="0, 0; .2, .5; .8, .5; 1, 0"/>
                                        <p:tgtEl>
                                          <p:spTgt spid="1618"/>
                                        </p:tgtEl>
                                      </p:cBhvr>
                                    </p:animEffect>
                                    <p:animScale>
                                      <p:cBhvr>
                                        <p:cTn id="269" dur="150" autoRev="1" fill="hold"/>
                                        <p:tgtEl>
                                          <p:spTgt spid="1618"/>
                                        </p:tgtEl>
                                      </p:cBhvr>
                                      <p:by x="105000" y="105000"/>
                                    </p:animScale>
                                  </p:childTnLst>
                                </p:cTn>
                              </p:par>
                              <p:par>
                                <p:cTn id="270" presetID="26" presetClass="emph" presetSubtype="0" repeatCount="5000" fill="hold" nodeType="withEffect">
                                  <p:stCondLst>
                                    <p:cond delay="0"/>
                                  </p:stCondLst>
                                  <p:childTnLst>
                                    <p:animEffect transition="out" filter="fade">
                                      <p:cBhvr>
                                        <p:cTn id="271" dur="300" tmFilter="0, 0; .2, .5; .8, .5; 1, 0"/>
                                        <p:tgtEl>
                                          <p:spTgt spid="1602"/>
                                        </p:tgtEl>
                                      </p:cBhvr>
                                    </p:animEffect>
                                    <p:animScale>
                                      <p:cBhvr>
                                        <p:cTn id="272" dur="150" autoRev="1" fill="hold"/>
                                        <p:tgtEl>
                                          <p:spTgt spid="1602"/>
                                        </p:tgtEl>
                                      </p:cBhvr>
                                      <p:by x="105000" y="105000"/>
                                    </p:animScale>
                                  </p:childTnLst>
                                </p:cTn>
                              </p:par>
                              <p:par>
                                <p:cTn id="273" presetID="26" presetClass="emph" presetSubtype="0" repeatCount="5000" fill="hold" nodeType="withEffect">
                                  <p:stCondLst>
                                    <p:cond delay="0"/>
                                  </p:stCondLst>
                                  <p:childTnLst>
                                    <p:animEffect transition="out" filter="fade">
                                      <p:cBhvr>
                                        <p:cTn id="274" dur="300" tmFilter="0, 0; .2, .5; .8, .5; 1, 0"/>
                                        <p:tgtEl>
                                          <p:spTgt spid="1610"/>
                                        </p:tgtEl>
                                      </p:cBhvr>
                                    </p:animEffect>
                                    <p:animScale>
                                      <p:cBhvr>
                                        <p:cTn id="275" dur="150" autoRev="1" fill="hold"/>
                                        <p:tgtEl>
                                          <p:spTgt spid="1610"/>
                                        </p:tgtEl>
                                      </p:cBhvr>
                                      <p:by x="105000" y="105000"/>
                                    </p:animScale>
                                  </p:childTnLst>
                                </p:cTn>
                              </p:par>
                            </p:childTnLst>
                          </p:cTn>
                        </p:par>
                        <p:par>
                          <p:cTn id="276" fill="hold">
                            <p:stCondLst>
                              <p:cond delay="4600"/>
                            </p:stCondLst>
                            <p:childTnLst>
                              <p:par>
                                <p:cTn id="277" presetID="10" presetClass="entr" presetSubtype="0" fill="hold" nodeType="afterEffect">
                                  <p:stCondLst>
                                    <p:cond delay="0"/>
                                  </p:stCondLst>
                                  <p:childTnLst>
                                    <p:set>
                                      <p:cBhvr>
                                        <p:cTn id="278" dur="1" fill="hold">
                                          <p:stCondLst>
                                            <p:cond delay="0"/>
                                          </p:stCondLst>
                                        </p:cTn>
                                        <p:tgtEl>
                                          <p:spTgt spid="1658"/>
                                        </p:tgtEl>
                                        <p:attrNameLst>
                                          <p:attrName>style.visibility</p:attrName>
                                        </p:attrNameLst>
                                      </p:cBhvr>
                                      <p:to>
                                        <p:strVal val="visible"/>
                                      </p:to>
                                    </p:set>
                                    <p:animEffect transition="in" filter="fade">
                                      <p:cBhvr>
                                        <p:cTn id="279" dur="500"/>
                                        <p:tgtEl>
                                          <p:spTgt spid="1658"/>
                                        </p:tgtEl>
                                      </p:cBhvr>
                                    </p:animEffect>
                                  </p:childTnLst>
                                </p:cTn>
                              </p:par>
                              <p:par>
                                <p:cTn id="280" presetID="10" presetClass="entr" presetSubtype="0" fill="hold" nodeType="withEffect">
                                  <p:stCondLst>
                                    <p:cond delay="0"/>
                                  </p:stCondLst>
                                  <p:childTnLst>
                                    <p:set>
                                      <p:cBhvr>
                                        <p:cTn id="281" dur="1" fill="hold">
                                          <p:stCondLst>
                                            <p:cond delay="0"/>
                                          </p:stCondLst>
                                        </p:cTn>
                                        <p:tgtEl>
                                          <p:spTgt spid="1666"/>
                                        </p:tgtEl>
                                        <p:attrNameLst>
                                          <p:attrName>style.visibility</p:attrName>
                                        </p:attrNameLst>
                                      </p:cBhvr>
                                      <p:to>
                                        <p:strVal val="visible"/>
                                      </p:to>
                                    </p:set>
                                    <p:animEffect transition="in" filter="fade">
                                      <p:cBhvr>
                                        <p:cTn id="282" dur="500"/>
                                        <p:tgtEl>
                                          <p:spTgt spid="1666"/>
                                        </p:tgtEl>
                                      </p:cBhvr>
                                    </p:animEffect>
                                  </p:childTnLst>
                                </p:cTn>
                              </p:par>
                              <p:par>
                                <p:cTn id="283" presetID="10" presetClass="entr" presetSubtype="0" fill="hold" nodeType="withEffect">
                                  <p:stCondLst>
                                    <p:cond delay="0"/>
                                  </p:stCondLst>
                                  <p:childTnLst>
                                    <p:set>
                                      <p:cBhvr>
                                        <p:cTn id="284" dur="1" fill="hold">
                                          <p:stCondLst>
                                            <p:cond delay="0"/>
                                          </p:stCondLst>
                                        </p:cTn>
                                        <p:tgtEl>
                                          <p:spTgt spid="1674"/>
                                        </p:tgtEl>
                                        <p:attrNameLst>
                                          <p:attrName>style.visibility</p:attrName>
                                        </p:attrNameLst>
                                      </p:cBhvr>
                                      <p:to>
                                        <p:strVal val="visible"/>
                                      </p:to>
                                    </p:set>
                                    <p:animEffect transition="in" filter="fade">
                                      <p:cBhvr>
                                        <p:cTn id="285" dur="500"/>
                                        <p:tgtEl>
                                          <p:spTgt spid="1674"/>
                                        </p:tgtEl>
                                      </p:cBhvr>
                                    </p:animEffect>
                                  </p:childTnLst>
                                </p:cTn>
                              </p:par>
                              <p:par>
                                <p:cTn id="286" presetID="10" presetClass="entr" presetSubtype="0" fill="hold" nodeType="withEffect">
                                  <p:stCondLst>
                                    <p:cond delay="0"/>
                                  </p:stCondLst>
                                  <p:childTnLst>
                                    <p:set>
                                      <p:cBhvr>
                                        <p:cTn id="287" dur="1" fill="hold">
                                          <p:stCondLst>
                                            <p:cond delay="0"/>
                                          </p:stCondLst>
                                        </p:cTn>
                                        <p:tgtEl>
                                          <p:spTgt spid="1682"/>
                                        </p:tgtEl>
                                        <p:attrNameLst>
                                          <p:attrName>style.visibility</p:attrName>
                                        </p:attrNameLst>
                                      </p:cBhvr>
                                      <p:to>
                                        <p:strVal val="visible"/>
                                      </p:to>
                                    </p:set>
                                    <p:animEffect transition="in" filter="fade">
                                      <p:cBhvr>
                                        <p:cTn id="288" dur="500"/>
                                        <p:tgtEl>
                                          <p:spTgt spid="1682"/>
                                        </p:tgtEl>
                                      </p:cBhvr>
                                    </p:animEffect>
                                  </p:childTnLst>
                                </p:cTn>
                              </p:par>
                              <p:par>
                                <p:cTn id="289" presetID="10" presetClass="entr" presetSubtype="0" fill="hold" nodeType="withEffect">
                                  <p:stCondLst>
                                    <p:cond delay="0"/>
                                  </p:stCondLst>
                                  <p:childTnLst>
                                    <p:set>
                                      <p:cBhvr>
                                        <p:cTn id="290" dur="1" fill="hold">
                                          <p:stCondLst>
                                            <p:cond delay="0"/>
                                          </p:stCondLst>
                                        </p:cTn>
                                        <p:tgtEl>
                                          <p:spTgt spid="1690"/>
                                        </p:tgtEl>
                                        <p:attrNameLst>
                                          <p:attrName>style.visibility</p:attrName>
                                        </p:attrNameLst>
                                      </p:cBhvr>
                                      <p:to>
                                        <p:strVal val="visible"/>
                                      </p:to>
                                    </p:set>
                                    <p:animEffect transition="in" filter="fade">
                                      <p:cBhvr>
                                        <p:cTn id="291" dur="500"/>
                                        <p:tgtEl>
                                          <p:spTgt spid="1690"/>
                                        </p:tgtEl>
                                      </p:cBhvr>
                                    </p:animEffect>
                                  </p:childTnLst>
                                </p:cTn>
                              </p:par>
                              <p:par>
                                <p:cTn id="292" presetID="10" presetClass="entr" presetSubtype="0" fill="hold" nodeType="withEffect">
                                  <p:stCondLst>
                                    <p:cond delay="0"/>
                                  </p:stCondLst>
                                  <p:childTnLst>
                                    <p:set>
                                      <p:cBhvr>
                                        <p:cTn id="293" dur="1" fill="hold">
                                          <p:stCondLst>
                                            <p:cond delay="0"/>
                                          </p:stCondLst>
                                        </p:cTn>
                                        <p:tgtEl>
                                          <p:spTgt spid="1698"/>
                                        </p:tgtEl>
                                        <p:attrNameLst>
                                          <p:attrName>style.visibility</p:attrName>
                                        </p:attrNameLst>
                                      </p:cBhvr>
                                      <p:to>
                                        <p:strVal val="visible"/>
                                      </p:to>
                                    </p:set>
                                    <p:animEffect transition="in" filter="fade">
                                      <p:cBhvr>
                                        <p:cTn id="294" dur="500"/>
                                        <p:tgtEl>
                                          <p:spTgt spid="1698"/>
                                        </p:tgtEl>
                                      </p:cBhvr>
                                    </p:animEffect>
                                  </p:childTnLst>
                                </p:cTn>
                              </p:par>
                              <p:par>
                                <p:cTn id="295" presetID="10" presetClass="entr" presetSubtype="0" fill="hold" nodeType="withEffect">
                                  <p:stCondLst>
                                    <p:cond delay="0"/>
                                  </p:stCondLst>
                                  <p:childTnLst>
                                    <p:set>
                                      <p:cBhvr>
                                        <p:cTn id="296" dur="1" fill="hold">
                                          <p:stCondLst>
                                            <p:cond delay="0"/>
                                          </p:stCondLst>
                                        </p:cTn>
                                        <p:tgtEl>
                                          <p:spTgt spid="1706"/>
                                        </p:tgtEl>
                                        <p:attrNameLst>
                                          <p:attrName>style.visibility</p:attrName>
                                        </p:attrNameLst>
                                      </p:cBhvr>
                                      <p:to>
                                        <p:strVal val="visible"/>
                                      </p:to>
                                    </p:set>
                                    <p:animEffect transition="in" filter="fade">
                                      <p:cBhvr>
                                        <p:cTn id="297" dur="500"/>
                                        <p:tgtEl>
                                          <p:spTgt spid="1706"/>
                                        </p:tgtEl>
                                      </p:cBhvr>
                                    </p:animEffect>
                                  </p:childTnLst>
                                </p:cTn>
                              </p:par>
                              <p:par>
                                <p:cTn id="298" presetID="10" presetClass="entr" presetSubtype="0" fill="hold" nodeType="withEffect">
                                  <p:stCondLst>
                                    <p:cond delay="0"/>
                                  </p:stCondLst>
                                  <p:childTnLst>
                                    <p:set>
                                      <p:cBhvr>
                                        <p:cTn id="299" dur="1" fill="hold">
                                          <p:stCondLst>
                                            <p:cond delay="0"/>
                                          </p:stCondLst>
                                        </p:cTn>
                                        <p:tgtEl>
                                          <p:spTgt spid="1714"/>
                                        </p:tgtEl>
                                        <p:attrNameLst>
                                          <p:attrName>style.visibility</p:attrName>
                                        </p:attrNameLst>
                                      </p:cBhvr>
                                      <p:to>
                                        <p:strVal val="visible"/>
                                      </p:to>
                                    </p:set>
                                    <p:animEffect transition="in" filter="fade">
                                      <p:cBhvr>
                                        <p:cTn id="300" dur="500"/>
                                        <p:tgtEl>
                                          <p:spTgt spid="1714"/>
                                        </p:tgtEl>
                                      </p:cBhvr>
                                    </p:animEffect>
                                  </p:childTnLst>
                                </p:cTn>
                              </p:par>
                              <p:par>
                                <p:cTn id="301" presetID="10" presetClass="entr" presetSubtype="0" fill="hold" nodeType="withEffect">
                                  <p:stCondLst>
                                    <p:cond delay="0"/>
                                  </p:stCondLst>
                                  <p:childTnLst>
                                    <p:set>
                                      <p:cBhvr>
                                        <p:cTn id="302" dur="1" fill="hold">
                                          <p:stCondLst>
                                            <p:cond delay="0"/>
                                          </p:stCondLst>
                                        </p:cTn>
                                        <p:tgtEl>
                                          <p:spTgt spid="1722"/>
                                        </p:tgtEl>
                                        <p:attrNameLst>
                                          <p:attrName>style.visibility</p:attrName>
                                        </p:attrNameLst>
                                      </p:cBhvr>
                                      <p:to>
                                        <p:strVal val="visible"/>
                                      </p:to>
                                    </p:set>
                                    <p:animEffect transition="in" filter="fade">
                                      <p:cBhvr>
                                        <p:cTn id="303" dur="500"/>
                                        <p:tgtEl>
                                          <p:spTgt spid="1722"/>
                                        </p:tgtEl>
                                      </p:cBhvr>
                                    </p:animEffect>
                                  </p:childTnLst>
                                </p:cTn>
                              </p:par>
                              <p:par>
                                <p:cTn id="304" presetID="10" presetClass="entr" presetSubtype="0" fill="hold" nodeType="withEffect">
                                  <p:stCondLst>
                                    <p:cond delay="0"/>
                                  </p:stCondLst>
                                  <p:childTnLst>
                                    <p:set>
                                      <p:cBhvr>
                                        <p:cTn id="305" dur="1" fill="hold">
                                          <p:stCondLst>
                                            <p:cond delay="0"/>
                                          </p:stCondLst>
                                        </p:cTn>
                                        <p:tgtEl>
                                          <p:spTgt spid="1730"/>
                                        </p:tgtEl>
                                        <p:attrNameLst>
                                          <p:attrName>style.visibility</p:attrName>
                                        </p:attrNameLst>
                                      </p:cBhvr>
                                      <p:to>
                                        <p:strVal val="visible"/>
                                      </p:to>
                                    </p:set>
                                    <p:animEffect transition="in" filter="fade">
                                      <p:cBhvr>
                                        <p:cTn id="306" dur="500"/>
                                        <p:tgtEl>
                                          <p:spTgt spid="1730"/>
                                        </p:tgtEl>
                                      </p:cBhvr>
                                    </p:animEffect>
                                  </p:childTnLst>
                                </p:cTn>
                              </p:par>
                            </p:childTnLst>
                          </p:cTn>
                        </p:par>
                      </p:childTnLst>
                    </p:cTn>
                  </p:par>
                  <p:par>
                    <p:cTn id="307" fill="hold">
                      <p:stCondLst>
                        <p:cond delay="indefinite"/>
                      </p:stCondLst>
                      <p:childTnLst>
                        <p:par>
                          <p:cTn id="308" fill="hold">
                            <p:stCondLst>
                              <p:cond delay="0"/>
                            </p:stCondLst>
                            <p:childTnLst>
                              <p:par>
                                <p:cTn id="309" presetID="10" presetClass="entr" presetSubtype="0" fill="hold" grpId="0" nodeType="clickEffect">
                                  <p:stCondLst>
                                    <p:cond delay="0"/>
                                  </p:stCondLst>
                                  <p:childTnLst>
                                    <p:set>
                                      <p:cBhvr>
                                        <p:cTn id="310" dur="1" fill="hold">
                                          <p:stCondLst>
                                            <p:cond delay="0"/>
                                          </p:stCondLst>
                                        </p:cTn>
                                        <p:tgtEl>
                                          <p:spTgt spid="543">
                                            <p:txEl>
                                              <p:pRg st="0" end="0"/>
                                            </p:txEl>
                                          </p:spTgt>
                                        </p:tgtEl>
                                        <p:attrNameLst>
                                          <p:attrName>style.visibility</p:attrName>
                                        </p:attrNameLst>
                                      </p:cBhvr>
                                      <p:to>
                                        <p:strVal val="visible"/>
                                      </p:to>
                                    </p:set>
                                    <p:animEffect transition="in" filter="fade">
                                      <p:cBhvr>
                                        <p:cTn id="311" dur="500"/>
                                        <p:tgtEl>
                                          <p:spTgt spid="543">
                                            <p:txEl>
                                              <p:pRg st="0" end="0"/>
                                            </p:txEl>
                                          </p:spTgt>
                                        </p:tgtEl>
                                      </p:cBhvr>
                                    </p:animEffect>
                                  </p:childTnLst>
                                </p:cTn>
                              </p:par>
                              <p:par>
                                <p:cTn id="312" presetID="64" presetClass="path" presetSubtype="0" accel="50000" decel="50000" fill="hold" grpId="1" nodeType="withEffect">
                                  <p:stCondLst>
                                    <p:cond delay="0"/>
                                  </p:stCondLst>
                                  <p:childTnLst>
                                    <p:animMotion origin="layout" path="M 1.28205E-6 3.33333E-6 L 1.28205E-6 -1.85185E-6 " pathEditMode="relative" rAng="0" ptsTypes="AA">
                                      <p:cBhvr>
                                        <p:cTn id="313" dur="500" fill="hold"/>
                                        <p:tgtEl>
                                          <p:spTgt spid="794"/>
                                        </p:tgtEl>
                                        <p:attrNameLst>
                                          <p:attrName>ppt_x</p:attrName>
                                          <p:attrName>ppt_y</p:attrName>
                                        </p:attrNameLst>
                                      </p:cBhvr>
                                      <p:rCtr x="0" y="-2616"/>
                                    </p:animMotion>
                                  </p:childTnLst>
                                </p:cTn>
                              </p:par>
                              <p:par>
                                <p:cTn id="314" presetID="64" presetClass="path" presetSubtype="0" accel="50000" decel="50000" fill="hold" grpId="1" nodeType="withEffect">
                                  <p:stCondLst>
                                    <p:cond delay="0"/>
                                  </p:stCondLst>
                                  <p:childTnLst>
                                    <p:animMotion origin="layout" path="M 1.28205E-6 3.33333E-6 L 1.28205E-6 -1.85185E-6 " pathEditMode="relative" rAng="0" ptsTypes="AA">
                                      <p:cBhvr>
                                        <p:cTn id="315" dur="500" fill="hold"/>
                                        <p:tgtEl>
                                          <p:spTgt spid="796"/>
                                        </p:tgtEl>
                                        <p:attrNameLst>
                                          <p:attrName>ppt_x</p:attrName>
                                          <p:attrName>ppt_y</p:attrName>
                                        </p:attrNameLst>
                                      </p:cBhvr>
                                      <p:rCtr x="0" y="-2616"/>
                                    </p:animMotion>
                                  </p:childTnLst>
                                </p:cTn>
                              </p:par>
                              <p:par>
                                <p:cTn id="316" presetID="64" presetClass="path" presetSubtype="0" accel="50000" decel="50000" fill="hold" grpId="1" nodeType="withEffect">
                                  <p:stCondLst>
                                    <p:cond delay="0"/>
                                  </p:stCondLst>
                                  <p:childTnLst>
                                    <p:animMotion origin="layout" path="M 1.28205E-6 3.33333E-6 L 1.28205E-6 -1.85185E-6 " pathEditMode="relative" rAng="0" ptsTypes="AA">
                                      <p:cBhvr>
                                        <p:cTn id="317" dur="500" fill="hold"/>
                                        <p:tgtEl>
                                          <p:spTgt spid="797"/>
                                        </p:tgtEl>
                                        <p:attrNameLst>
                                          <p:attrName>ppt_x</p:attrName>
                                          <p:attrName>ppt_y</p:attrName>
                                        </p:attrNameLst>
                                      </p:cBhvr>
                                      <p:rCtr x="0" y="-2616"/>
                                    </p:animMotion>
                                  </p:childTnLst>
                                </p:cTn>
                              </p:par>
                              <p:par>
                                <p:cTn id="318" presetID="64" presetClass="path" presetSubtype="0" accel="50000" decel="50000" fill="hold" grpId="1" nodeType="withEffect">
                                  <p:stCondLst>
                                    <p:cond delay="0"/>
                                  </p:stCondLst>
                                  <p:childTnLst>
                                    <p:animMotion origin="layout" path="M 1.28205E-6 3.33333E-6 L 1.28205E-6 -1.85185E-6 " pathEditMode="relative" rAng="0" ptsTypes="AA">
                                      <p:cBhvr>
                                        <p:cTn id="319" dur="500" fill="hold"/>
                                        <p:tgtEl>
                                          <p:spTgt spid="798"/>
                                        </p:tgtEl>
                                        <p:attrNameLst>
                                          <p:attrName>ppt_x</p:attrName>
                                          <p:attrName>ppt_y</p:attrName>
                                        </p:attrNameLst>
                                      </p:cBhvr>
                                      <p:rCtr x="0" y="-2616"/>
                                    </p:animMotion>
                                  </p:childTnLst>
                                </p:cTn>
                              </p:par>
                              <p:par>
                                <p:cTn id="320" presetID="64" presetClass="path" presetSubtype="0" accel="50000" decel="50000" fill="hold" grpId="1" nodeType="withEffect">
                                  <p:stCondLst>
                                    <p:cond delay="0"/>
                                  </p:stCondLst>
                                  <p:childTnLst>
                                    <p:animMotion origin="layout" path="M -3.33333E-6 3.33333E-6 L -3.33333E-6 0.00023 " pathEditMode="relative" rAng="0" ptsTypes="AA">
                                      <p:cBhvr>
                                        <p:cTn id="321" dur="500" fill="hold"/>
                                        <p:tgtEl>
                                          <p:spTgt spid="799"/>
                                        </p:tgtEl>
                                        <p:attrNameLst>
                                          <p:attrName>ppt_x</p:attrName>
                                          <p:attrName>ppt_y</p:attrName>
                                        </p:attrNameLst>
                                      </p:cBhvr>
                                      <p:rCtr x="0" y="0"/>
                                    </p:animMotion>
                                  </p:childTnLst>
                                </p:cTn>
                              </p:par>
                              <p:par>
                                <p:cTn id="322" presetID="64" presetClass="path" presetSubtype="0" accel="50000" decel="50000" fill="hold" grpId="1" nodeType="withEffect">
                                  <p:stCondLst>
                                    <p:cond delay="0"/>
                                  </p:stCondLst>
                                  <p:childTnLst>
                                    <p:animMotion origin="layout" path="M 1.28205E-6 3.33333E-6 L 1.28205E-6 -1.85185E-6 " pathEditMode="relative" rAng="0" ptsTypes="AA">
                                      <p:cBhvr>
                                        <p:cTn id="323" dur="500" fill="hold"/>
                                        <p:tgtEl>
                                          <p:spTgt spid="800"/>
                                        </p:tgtEl>
                                        <p:attrNameLst>
                                          <p:attrName>ppt_x</p:attrName>
                                          <p:attrName>ppt_y</p:attrName>
                                        </p:attrNameLst>
                                      </p:cBhvr>
                                      <p:rCtr x="0" y="-2616"/>
                                    </p:animMotion>
                                  </p:childTnLst>
                                </p:cTn>
                              </p:par>
                              <p:par>
                                <p:cTn id="324" presetID="64" presetClass="path" presetSubtype="0" accel="50000" decel="50000" fill="hold" grpId="1" nodeType="withEffect">
                                  <p:stCondLst>
                                    <p:cond delay="0"/>
                                  </p:stCondLst>
                                  <p:childTnLst>
                                    <p:animMotion origin="layout" path="M 1.28205E-6 3.33333E-6 L 1.28205E-6 -1.85185E-6 " pathEditMode="relative" rAng="0" ptsTypes="AA">
                                      <p:cBhvr>
                                        <p:cTn id="325" dur="500" fill="hold"/>
                                        <p:tgtEl>
                                          <p:spTgt spid="801"/>
                                        </p:tgtEl>
                                        <p:attrNameLst>
                                          <p:attrName>ppt_x</p:attrName>
                                          <p:attrName>ppt_y</p:attrName>
                                        </p:attrNameLst>
                                      </p:cBhvr>
                                      <p:rCtr x="0" y="-2616"/>
                                    </p:animMotion>
                                  </p:childTnLst>
                                </p:cTn>
                              </p:par>
                              <p:par>
                                <p:cTn id="326" presetID="64" presetClass="path" presetSubtype="0" accel="50000" decel="50000" fill="hold" grpId="1" nodeType="withEffect">
                                  <p:stCondLst>
                                    <p:cond delay="0"/>
                                  </p:stCondLst>
                                  <p:childTnLst>
                                    <p:animMotion origin="layout" path="M 1.28205E-6 3.33333E-6 L 1.28205E-6 -1.85185E-6 " pathEditMode="relative" rAng="0" ptsTypes="AA">
                                      <p:cBhvr>
                                        <p:cTn id="327" dur="500" fill="hold"/>
                                        <p:tgtEl>
                                          <p:spTgt spid="802"/>
                                        </p:tgtEl>
                                        <p:attrNameLst>
                                          <p:attrName>ppt_x</p:attrName>
                                          <p:attrName>ppt_y</p:attrName>
                                        </p:attrNameLst>
                                      </p:cBhvr>
                                      <p:rCtr x="0" y="-2616"/>
                                    </p:animMotion>
                                  </p:childTnLst>
                                </p:cTn>
                              </p:par>
                              <p:par>
                                <p:cTn id="328" presetID="64" presetClass="path" presetSubtype="0" accel="50000" decel="50000" fill="hold" grpId="1" nodeType="withEffect">
                                  <p:stCondLst>
                                    <p:cond delay="0"/>
                                  </p:stCondLst>
                                  <p:childTnLst>
                                    <p:animMotion origin="layout" path="M 1.28205E-6 3.33333E-6 L 1.28205E-6 -1.85185E-6 " pathEditMode="relative" rAng="0" ptsTypes="AA">
                                      <p:cBhvr>
                                        <p:cTn id="329" dur="500" fill="hold"/>
                                        <p:tgtEl>
                                          <p:spTgt spid="803"/>
                                        </p:tgtEl>
                                        <p:attrNameLst>
                                          <p:attrName>ppt_x</p:attrName>
                                          <p:attrName>ppt_y</p:attrName>
                                        </p:attrNameLst>
                                      </p:cBhvr>
                                      <p:rCtr x="0" y="-2616"/>
                                    </p:animMotion>
                                  </p:childTnLst>
                                </p:cTn>
                              </p:par>
                              <p:par>
                                <p:cTn id="330" presetID="64" presetClass="path" presetSubtype="0" accel="50000" decel="50000" fill="hold" grpId="1" nodeType="withEffect">
                                  <p:stCondLst>
                                    <p:cond delay="0"/>
                                  </p:stCondLst>
                                  <p:childTnLst>
                                    <p:animMotion origin="layout" path="M 1.28205E-6 3.33333E-6 L 1.28205E-6 -1.85185E-6 " pathEditMode="relative" rAng="0" ptsTypes="AA">
                                      <p:cBhvr>
                                        <p:cTn id="331" dur="500" fill="hold"/>
                                        <p:tgtEl>
                                          <p:spTgt spid="804"/>
                                        </p:tgtEl>
                                        <p:attrNameLst>
                                          <p:attrName>ppt_x</p:attrName>
                                          <p:attrName>ppt_y</p:attrName>
                                        </p:attrNameLst>
                                      </p:cBhvr>
                                      <p:rCtr x="0" y="-2616"/>
                                    </p:animMotion>
                                  </p:childTnLst>
                                </p:cTn>
                              </p:par>
                            </p:childTnLst>
                          </p:cTn>
                        </p:par>
                      </p:childTnLst>
                    </p:cTn>
                  </p:par>
                  <p:par>
                    <p:cTn id="332" fill="hold">
                      <p:stCondLst>
                        <p:cond delay="indefinite"/>
                      </p:stCondLst>
                      <p:childTnLst>
                        <p:par>
                          <p:cTn id="333" fill="hold">
                            <p:stCondLst>
                              <p:cond delay="0"/>
                            </p:stCondLst>
                            <p:childTnLst>
                              <p:par>
                                <p:cTn id="334" presetID="10" presetClass="entr" presetSubtype="0" fill="hold" nodeType="clickEffect">
                                  <p:stCondLst>
                                    <p:cond delay="0"/>
                                  </p:stCondLst>
                                  <p:childTnLst>
                                    <p:set>
                                      <p:cBhvr>
                                        <p:cTn id="335" dur="1" fill="hold">
                                          <p:stCondLst>
                                            <p:cond delay="0"/>
                                          </p:stCondLst>
                                        </p:cTn>
                                        <p:tgtEl>
                                          <p:spTgt spid="1738"/>
                                        </p:tgtEl>
                                        <p:attrNameLst>
                                          <p:attrName>style.visibility</p:attrName>
                                        </p:attrNameLst>
                                      </p:cBhvr>
                                      <p:to>
                                        <p:strVal val="visible"/>
                                      </p:to>
                                    </p:set>
                                    <p:animEffect transition="in" filter="fade">
                                      <p:cBhvr>
                                        <p:cTn id="336" dur="100"/>
                                        <p:tgtEl>
                                          <p:spTgt spid="1738"/>
                                        </p:tgtEl>
                                      </p:cBhvr>
                                    </p:animEffect>
                                  </p:childTnLst>
                                </p:cTn>
                              </p:par>
                              <p:par>
                                <p:cTn id="337" presetID="10" presetClass="entr" presetSubtype="0" fill="hold" nodeType="withEffect">
                                  <p:stCondLst>
                                    <p:cond delay="0"/>
                                  </p:stCondLst>
                                  <p:childTnLst>
                                    <p:set>
                                      <p:cBhvr>
                                        <p:cTn id="338" dur="1" fill="hold">
                                          <p:stCondLst>
                                            <p:cond delay="0"/>
                                          </p:stCondLst>
                                        </p:cTn>
                                        <p:tgtEl>
                                          <p:spTgt spid="1746"/>
                                        </p:tgtEl>
                                        <p:attrNameLst>
                                          <p:attrName>style.visibility</p:attrName>
                                        </p:attrNameLst>
                                      </p:cBhvr>
                                      <p:to>
                                        <p:strVal val="visible"/>
                                      </p:to>
                                    </p:set>
                                    <p:animEffect transition="in" filter="fade">
                                      <p:cBhvr>
                                        <p:cTn id="339" dur="100"/>
                                        <p:tgtEl>
                                          <p:spTgt spid="1746"/>
                                        </p:tgtEl>
                                      </p:cBhvr>
                                    </p:animEffect>
                                  </p:childTnLst>
                                </p:cTn>
                              </p:par>
                              <p:par>
                                <p:cTn id="340" presetID="10" presetClass="entr" presetSubtype="0" fill="hold" nodeType="withEffect">
                                  <p:stCondLst>
                                    <p:cond delay="0"/>
                                  </p:stCondLst>
                                  <p:childTnLst>
                                    <p:set>
                                      <p:cBhvr>
                                        <p:cTn id="341" dur="1" fill="hold">
                                          <p:stCondLst>
                                            <p:cond delay="0"/>
                                          </p:stCondLst>
                                        </p:cTn>
                                        <p:tgtEl>
                                          <p:spTgt spid="1778"/>
                                        </p:tgtEl>
                                        <p:attrNameLst>
                                          <p:attrName>style.visibility</p:attrName>
                                        </p:attrNameLst>
                                      </p:cBhvr>
                                      <p:to>
                                        <p:strVal val="visible"/>
                                      </p:to>
                                    </p:set>
                                    <p:animEffect transition="in" filter="fade">
                                      <p:cBhvr>
                                        <p:cTn id="342" dur="100"/>
                                        <p:tgtEl>
                                          <p:spTgt spid="1778"/>
                                        </p:tgtEl>
                                      </p:cBhvr>
                                    </p:animEffect>
                                  </p:childTnLst>
                                </p:cTn>
                              </p:par>
                              <p:par>
                                <p:cTn id="343" presetID="10" presetClass="entr" presetSubtype="0" fill="hold" nodeType="withEffect">
                                  <p:stCondLst>
                                    <p:cond delay="0"/>
                                  </p:stCondLst>
                                  <p:childTnLst>
                                    <p:set>
                                      <p:cBhvr>
                                        <p:cTn id="344" dur="1" fill="hold">
                                          <p:stCondLst>
                                            <p:cond delay="0"/>
                                          </p:stCondLst>
                                        </p:cTn>
                                        <p:tgtEl>
                                          <p:spTgt spid="1786"/>
                                        </p:tgtEl>
                                        <p:attrNameLst>
                                          <p:attrName>style.visibility</p:attrName>
                                        </p:attrNameLst>
                                      </p:cBhvr>
                                      <p:to>
                                        <p:strVal val="visible"/>
                                      </p:to>
                                    </p:set>
                                    <p:animEffect transition="in" filter="fade">
                                      <p:cBhvr>
                                        <p:cTn id="345" dur="100"/>
                                        <p:tgtEl>
                                          <p:spTgt spid="1786"/>
                                        </p:tgtEl>
                                      </p:cBhvr>
                                    </p:animEffect>
                                  </p:childTnLst>
                                </p:cTn>
                              </p:par>
                              <p:par>
                                <p:cTn id="346" presetID="10" presetClass="entr" presetSubtype="0" fill="hold" nodeType="withEffect">
                                  <p:stCondLst>
                                    <p:cond delay="0"/>
                                  </p:stCondLst>
                                  <p:childTnLst>
                                    <p:set>
                                      <p:cBhvr>
                                        <p:cTn id="347" dur="1" fill="hold">
                                          <p:stCondLst>
                                            <p:cond delay="0"/>
                                          </p:stCondLst>
                                        </p:cTn>
                                        <p:tgtEl>
                                          <p:spTgt spid="1794"/>
                                        </p:tgtEl>
                                        <p:attrNameLst>
                                          <p:attrName>style.visibility</p:attrName>
                                        </p:attrNameLst>
                                      </p:cBhvr>
                                      <p:to>
                                        <p:strVal val="visible"/>
                                      </p:to>
                                    </p:set>
                                    <p:animEffect transition="in" filter="fade">
                                      <p:cBhvr>
                                        <p:cTn id="348" dur="100"/>
                                        <p:tgtEl>
                                          <p:spTgt spid="1794"/>
                                        </p:tgtEl>
                                      </p:cBhvr>
                                    </p:animEffect>
                                  </p:childTnLst>
                                </p:cTn>
                              </p:par>
                              <p:par>
                                <p:cTn id="349" presetID="10" presetClass="entr" presetSubtype="0" fill="hold" nodeType="withEffect">
                                  <p:stCondLst>
                                    <p:cond delay="0"/>
                                  </p:stCondLst>
                                  <p:childTnLst>
                                    <p:set>
                                      <p:cBhvr>
                                        <p:cTn id="350" dur="1" fill="hold">
                                          <p:stCondLst>
                                            <p:cond delay="0"/>
                                          </p:stCondLst>
                                        </p:cTn>
                                        <p:tgtEl>
                                          <p:spTgt spid="1770"/>
                                        </p:tgtEl>
                                        <p:attrNameLst>
                                          <p:attrName>style.visibility</p:attrName>
                                        </p:attrNameLst>
                                      </p:cBhvr>
                                      <p:to>
                                        <p:strVal val="visible"/>
                                      </p:to>
                                    </p:set>
                                    <p:animEffect transition="in" filter="fade">
                                      <p:cBhvr>
                                        <p:cTn id="351" dur="100"/>
                                        <p:tgtEl>
                                          <p:spTgt spid="1770"/>
                                        </p:tgtEl>
                                      </p:cBhvr>
                                    </p:animEffect>
                                  </p:childTnLst>
                                </p:cTn>
                              </p:par>
                              <p:par>
                                <p:cTn id="352" presetID="10" presetClass="entr" presetSubtype="0" fill="hold" nodeType="withEffect">
                                  <p:stCondLst>
                                    <p:cond delay="0"/>
                                  </p:stCondLst>
                                  <p:childTnLst>
                                    <p:set>
                                      <p:cBhvr>
                                        <p:cTn id="353" dur="1" fill="hold">
                                          <p:stCondLst>
                                            <p:cond delay="0"/>
                                          </p:stCondLst>
                                        </p:cTn>
                                        <p:tgtEl>
                                          <p:spTgt spid="1802"/>
                                        </p:tgtEl>
                                        <p:attrNameLst>
                                          <p:attrName>style.visibility</p:attrName>
                                        </p:attrNameLst>
                                      </p:cBhvr>
                                      <p:to>
                                        <p:strVal val="visible"/>
                                      </p:to>
                                    </p:set>
                                    <p:animEffect transition="in" filter="fade">
                                      <p:cBhvr>
                                        <p:cTn id="354" dur="100"/>
                                        <p:tgtEl>
                                          <p:spTgt spid="1802"/>
                                        </p:tgtEl>
                                      </p:cBhvr>
                                    </p:animEffect>
                                  </p:childTnLst>
                                </p:cTn>
                              </p:par>
                              <p:par>
                                <p:cTn id="355" presetID="10" presetClass="entr" presetSubtype="0" fill="hold" nodeType="withEffect">
                                  <p:stCondLst>
                                    <p:cond delay="0"/>
                                  </p:stCondLst>
                                  <p:childTnLst>
                                    <p:set>
                                      <p:cBhvr>
                                        <p:cTn id="356" dur="1" fill="hold">
                                          <p:stCondLst>
                                            <p:cond delay="0"/>
                                          </p:stCondLst>
                                        </p:cTn>
                                        <p:tgtEl>
                                          <p:spTgt spid="1810"/>
                                        </p:tgtEl>
                                        <p:attrNameLst>
                                          <p:attrName>style.visibility</p:attrName>
                                        </p:attrNameLst>
                                      </p:cBhvr>
                                      <p:to>
                                        <p:strVal val="visible"/>
                                      </p:to>
                                    </p:set>
                                    <p:animEffect transition="in" filter="fade">
                                      <p:cBhvr>
                                        <p:cTn id="357" dur="100"/>
                                        <p:tgtEl>
                                          <p:spTgt spid="1810"/>
                                        </p:tgtEl>
                                      </p:cBhvr>
                                    </p:animEffect>
                                  </p:childTnLst>
                                </p:cTn>
                              </p:par>
                              <p:par>
                                <p:cTn id="358" presetID="10" presetClass="entr" presetSubtype="0" fill="hold" nodeType="withEffect">
                                  <p:stCondLst>
                                    <p:cond delay="0"/>
                                  </p:stCondLst>
                                  <p:childTnLst>
                                    <p:set>
                                      <p:cBhvr>
                                        <p:cTn id="359" dur="1" fill="hold">
                                          <p:stCondLst>
                                            <p:cond delay="0"/>
                                          </p:stCondLst>
                                        </p:cTn>
                                        <p:tgtEl>
                                          <p:spTgt spid="1754"/>
                                        </p:tgtEl>
                                        <p:attrNameLst>
                                          <p:attrName>style.visibility</p:attrName>
                                        </p:attrNameLst>
                                      </p:cBhvr>
                                      <p:to>
                                        <p:strVal val="visible"/>
                                      </p:to>
                                    </p:set>
                                    <p:animEffect transition="in" filter="fade">
                                      <p:cBhvr>
                                        <p:cTn id="360" dur="100"/>
                                        <p:tgtEl>
                                          <p:spTgt spid="1754"/>
                                        </p:tgtEl>
                                      </p:cBhvr>
                                    </p:animEffect>
                                  </p:childTnLst>
                                </p:cTn>
                              </p:par>
                              <p:par>
                                <p:cTn id="361" presetID="10" presetClass="entr" presetSubtype="0" fill="hold" nodeType="withEffect">
                                  <p:stCondLst>
                                    <p:cond delay="0"/>
                                  </p:stCondLst>
                                  <p:childTnLst>
                                    <p:set>
                                      <p:cBhvr>
                                        <p:cTn id="362" dur="1" fill="hold">
                                          <p:stCondLst>
                                            <p:cond delay="0"/>
                                          </p:stCondLst>
                                        </p:cTn>
                                        <p:tgtEl>
                                          <p:spTgt spid="1762"/>
                                        </p:tgtEl>
                                        <p:attrNameLst>
                                          <p:attrName>style.visibility</p:attrName>
                                        </p:attrNameLst>
                                      </p:cBhvr>
                                      <p:to>
                                        <p:strVal val="visible"/>
                                      </p:to>
                                    </p:set>
                                    <p:animEffect transition="in" filter="fade">
                                      <p:cBhvr>
                                        <p:cTn id="363" dur="100"/>
                                        <p:tgtEl>
                                          <p:spTgt spid="1762"/>
                                        </p:tgtEl>
                                      </p:cBhvr>
                                    </p:animEffect>
                                  </p:childTnLst>
                                </p:cTn>
                              </p:par>
                            </p:childTnLst>
                          </p:cTn>
                        </p:par>
                        <p:par>
                          <p:cTn id="364" fill="hold">
                            <p:stCondLst>
                              <p:cond delay="100"/>
                            </p:stCondLst>
                            <p:childTnLst>
                              <p:par>
                                <p:cTn id="365" presetID="42" presetClass="path" presetSubtype="0" accel="50000" decel="50000" fill="hold" nodeType="afterEffect">
                                  <p:stCondLst>
                                    <p:cond delay="0"/>
                                  </p:stCondLst>
                                  <p:childTnLst>
                                    <p:animMotion origin="layout" path="M 7.69231E-7 1.85185E-6 L 7.69231E-7 0.38518 " pathEditMode="relative" rAng="0" ptsTypes="AA">
                                      <p:cBhvr>
                                        <p:cTn id="366" dur="300" fill="hold"/>
                                        <p:tgtEl>
                                          <p:spTgt spid="1738"/>
                                        </p:tgtEl>
                                        <p:attrNameLst>
                                          <p:attrName>ppt_x</p:attrName>
                                          <p:attrName>ppt_y</p:attrName>
                                        </p:attrNameLst>
                                      </p:cBhvr>
                                      <p:rCtr x="0" y="19259"/>
                                    </p:animMotion>
                                  </p:childTnLst>
                                </p:cTn>
                              </p:par>
                              <p:par>
                                <p:cTn id="367" presetID="42" presetClass="path" presetSubtype="0" accel="50000" decel="50000" fill="hold" grpId="0" nodeType="withEffect">
                                  <p:stCondLst>
                                    <p:cond delay="0"/>
                                  </p:stCondLst>
                                  <p:childTnLst>
                                    <p:animMotion origin="layout" path="M 2.5641E-7 -0.0044 L 2.5641E-7 0.09236 " pathEditMode="relative" rAng="0" ptsTypes="AA">
                                      <p:cBhvr>
                                        <p:cTn id="368" dur="300" fill="hold"/>
                                        <p:tgtEl>
                                          <p:spTgt spid="805"/>
                                        </p:tgtEl>
                                        <p:attrNameLst>
                                          <p:attrName>ppt_x</p:attrName>
                                          <p:attrName>ppt_y</p:attrName>
                                        </p:attrNameLst>
                                      </p:cBhvr>
                                      <p:rCtr x="0" y="4838"/>
                                    </p:animMotion>
                                  </p:childTnLst>
                                </p:cTn>
                              </p:par>
                            </p:childTnLst>
                          </p:cTn>
                        </p:par>
                        <p:par>
                          <p:cTn id="369" fill="hold">
                            <p:stCondLst>
                              <p:cond delay="400"/>
                            </p:stCondLst>
                            <p:childTnLst>
                              <p:par>
                                <p:cTn id="370" presetID="42" presetClass="path" presetSubtype="0" accel="50000" decel="50000" fill="hold" nodeType="afterEffect">
                                  <p:stCondLst>
                                    <p:cond delay="0"/>
                                  </p:stCondLst>
                                  <p:childTnLst>
                                    <p:animMotion origin="layout" path="M 7.69231E-7 1.85185E-6 L 7.69231E-7 0.38518 " pathEditMode="relative" rAng="0" ptsTypes="AA">
                                      <p:cBhvr>
                                        <p:cTn id="371" dur="300" fill="hold"/>
                                        <p:tgtEl>
                                          <p:spTgt spid="1746"/>
                                        </p:tgtEl>
                                        <p:attrNameLst>
                                          <p:attrName>ppt_x</p:attrName>
                                          <p:attrName>ppt_y</p:attrName>
                                        </p:attrNameLst>
                                      </p:cBhvr>
                                      <p:rCtr x="0" y="19259"/>
                                    </p:animMotion>
                                  </p:childTnLst>
                                </p:cTn>
                              </p:par>
                              <p:par>
                                <p:cTn id="372" presetID="42" presetClass="path" presetSubtype="0" accel="50000" decel="50000" fill="hold" grpId="0" nodeType="withEffect">
                                  <p:stCondLst>
                                    <p:cond delay="0"/>
                                  </p:stCondLst>
                                  <p:childTnLst>
                                    <p:animMotion origin="layout" path="M -4.35897E-6 -0.0044 L -4.35897E-6 0.09236 " pathEditMode="relative" rAng="0" ptsTypes="AA">
                                      <p:cBhvr>
                                        <p:cTn id="373" dur="300" fill="hold"/>
                                        <p:tgtEl>
                                          <p:spTgt spid="806"/>
                                        </p:tgtEl>
                                        <p:attrNameLst>
                                          <p:attrName>ppt_x</p:attrName>
                                          <p:attrName>ppt_y</p:attrName>
                                        </p:attrNameLst>
                                      </p:cBhvr>
                                      <p:rCtr x="0" y="4838"/>
                                    </p:animMotion>
                                  </p:childTnLst>
                                </p:cTn>
                              </p:par>
                            </p:childTnLst>
                          </p:cTn>
                        </p:par>
                        <p:par>
                          <p:cTn id="374" fill="hold">
                            <p:stCondLst>
                              <p:cond delay="700"/>
                            </p:stCondLst>
                            <p:childTnLst>
                              <p:par>
                                <p:cTn id="375" presetID="42" presetClass="path" presetSubtype="0" accel="50000" decel="50000" fill="hold" nodeType="afterEffect">
                                  <p:stCondLst>
                                    <p:cond delay="0"/>
                                  </p:stCondLst>
                                  <p:childTnLst>
                                    <p:animMotion origin="layout" path="M 7.69231E-7 1.85185E-6 L 7.69231E-7 0.38518 " pathEditMode="relative" rAng="0" ptsTypes="AA">
                                      <p:cBhvr>
                                        <p:cTn id="376" dur="300" fill="hold"/>
                                        <p:tgtEl>
                                          <p:spTgt spid="1778"/>
                                        </p:tgtEl>
                                        <p:attrNameLst>
                                          <p:attrName>ppt_x</p:attrName>
                                          <p:attrName>ppt_y</p:attrName>
                                        </p:attrNameLst>
                                      </p:cBhvr>
                                      <p:rCtr x="0" y="19259"/>
                                    </p:animMotion>
                                  </p:childTnLst>
                                </p:cTn>
                              </p:par>
                              <p:par>
                                <p:cTn id="377" presetID="42" presetClass="path" presetSubtype="0" accel="50000" decel="50000" fill="hold" grpId="0" nodeType="withEffect">
                                  <p:stCondLst>
                                    <p:cond delay="0"/>
                                  </p:stCondLst>
                                  <p:childTnLst>
                                    <p:animMotion origin="layout" path="M 3.33333E-6 -0.0044 L 3.33333E-6 0.09236 " pathEditMode="relative" rAng="0" ptsTypes="AA">
                                      <p:cBhvr>
                                        <p:cTn id="378" dur="300" fill="hold"/>
                                        <p:tgtEl>
                                          <p:spTgt spid="807"/>
                                        </p:tgtEl>
                                        <p:attrNameLst>
                                          <p:attrName>ppt_x</p:attrName>
                                          <p:attrName>ppt_y</p:attrName>
                                        </p:attrNameLst>
                                      </p:cBhvr>
                                      <p:rCtr x="0" y="4838"/>
                                    </p:animMotion>
                                  </p:childTnLst>
                                </p:cTn>
                              </p:par>
                            </p:childTnLst>
                          </p:cTn>
                        </p:par>
                        <p:par>
                          <p:cTn id="379" fill="hold">
                            <p:stCondLst>
                              <p:cond delay="1000"/>
                            </p:stCondLst>
                            <p:childTnLst>
                              <p:par>
                                <p:cTn id="380" presetID="42" presetClass="path" presetSubtype="0" accel="50000" decel="50000" fill="hold" nodeType="afterEffect">
                                  <p:stCondLst>
                                    <p:cond delay="0"/>
                                  </p:stCondLst>
                                  <p:childTnLst>
                                    <p:animMotion origin="layout" path="M 7.69231E-7 1.85185E-6 L 7.69231E-7 0.38518 " pathEditMode="relative" rAng="0" ptsTypes="AA">
                                      <p:cBhvr>
                                        <p:cTn id="381" dur="300" fill="hold"/>
                                        <p:tgtEl>
                                          <p:spTgt spid="1786"/>
                                        </p:tgtEl>
                                        <p:attrNameLst>
                                          <p:attrName>ppt_x</p:attrName>
                                          <p:attrName>ppt_y</p:attrName>
                                        </p:attrNameLst>
                                      </p:cBhvr>
                                      <p:rCtr x="0" y="19259"/>
                                    </p:animMotion>
                                  </p:childTnLst>
                                </p:cTn>
                              </p:par>
                              <p:par>
                                <p:cTn id="382" presetID="42" presetClass="path" presetSubtype="0" accel="50000" decel="50000" fill="hold" grpId="0" nodeType="withEffect">
                                  <p:stCondLst>
                                    <p:cond delay="0"/>
                                  </p:stCondLst>
                                  <p:childTnLst>
                                    <p:animMotion origin="layout" path="M -1.53846E-6 -0.0044 L -1.53846E-6 0.09236 " pathEditMode="relative" rAng="0" ptsTypes="AA">
                                      <p:cBhvr>
                                        <p:cTn id="383" dur="300" fill="hold"/>
                                        <p:tgtEl>
                                          <p:spTgt spid="808"/>
                                        </p:tgtEl>
                                        <p:attrNameLst>
                                          <p:attrName>ppt_x</p:attrName>
                                          <p:attrName>ppt_y</p:attrName>
                                        </p:attrNameLst>
                                      </p:cBhvr>
                                      <p:rCtr x="0" y="4838"/>
                                    </p:animMotion>
                                  </p:childTnLst>
                                </p:cTn>
                              </p:par>
                            </p:childTnLst>
                          </p:cTn>
                        </p:par>
                        <p:par>
                          <p:cTn id="384" fill="hold">
                            <p:stCondLst>
                              <p:cond delay="1300"/>
                            </p:stCondLst>
                            <p:childTnLst>
                              <p:par>
                                <p:cTn id="385" presetID="42" presetClass="path" presetSubtype="0" accel="50000" decel="50000" fill="hold" nodeType="afterEffect">
                                  <p:stCondLst>
                                    <p:cond delay="0"/>
                                  </p:stCondLst>
                                  <p:childTnLst>
                                    <p:animMotion origin="layout" path="M 7.69231E-7 1.85185E-6 L 7.69231E-7 0.38518 " pathEditMode="relative" rAng="0" ptsTypes="AA">
                                      <p:cBhvr>
                                        <p:cTn id="386" dur="300" fill="hold"/>
                                        <p:tgtEl>
                                          <p:spTgt spid="1794"/>
                                        </p:tgtEl>
                                        <p:attrNameLst>
                                          <p:attrName>ppt_x</p:attrName>
                                          <p:attrName>ppt_y</p:attrName>
                                        </p:attrNameLst>
                                      </p:cBhvr>
                                      <p:rCtr x="0" y="19259"/>
                                    </p:animMotion>
                                  </p:childTnLst>
                                </p:cTn>
                              </p:par>
                              <p:par>
                                <p:cTn id="387" presetID="42" presetClass="path" presetSubtype="0" accel="50000" decel="50000" fill="hold" grpId="0" nodeType="withEffect">
                                  <p:stCondLst>
                                    <p:cond delay="0"/>
                                  </p:stCondLst>
                                  <p:childTnLst>
                                    <p:animMotion origin="layout" path="M 2.5641E-6 -0.0044 L 2.5641E-6 0.09236 " pathEditMode="relative" rAng="0" ptsTypes="AA">
                                      <p:cBhvr>
                                        <p:cTn id="388" dur="300" fill="hold"/>
                                        <p:tgtEl>
                                          <p:spTgt spid="809"/>
                                        </p:tgtEl>
                                        <p:attrNameLst>
                                          <p:attrName>ppt_x</p:attrName>
                                          <p:attrName>ppt_y</p:attrName>
                                        </p:attrNameLst>
                                      </p:cBhvr>
                                      <p:rCtr x="0" y="4838"/>
                                    </p:animMotion>
                                  </p:childTnLst>
                                </p:cTn>
                              </p:par>
                            </p:childTnLst>
                          </p:cTn>
                        </p:par>
                        <p:par>
                          <p:cTn id="389" fill="hold">
                            <p:stCondLst>
                              <p:cond delay="1600"/>
                            </p:stCondLst>
                            <p:childTnLst>
                              <p:par>
                                <p:cTn id="390" presetID="42" presetClass="path" presetSubtype="0" accel="50000" decel="50000" fill="hold" nodeType="afterEffect">
                                  <p:stCondLst>
                                    <p:cond delay="0"/>
                                  </p:stCondLst>
                                  <p:childTnLst>
                                    <p:animMotion origin="layout" path="M 7.69231E-7 1.85185E-6 L 7.69231E-7 0.38518 " pathEditMode="relative" rAng="0" ptsTypes="AA">
                                      <p:cBhvr>
                                        <p:cTn id="391" dur="300" fill="hold"/>
                                        <p:tgtEl>
                                          <p:spTgt spid="1770"/>
                                        </p:tgtEl>
                                        <p:attrNameLst>
                                          <p:attrName>ppt_x</p:attrName>
                                          <p:attrName>ppt_y</p:attrName>
                                        </p:attrNameLst>
                                      </p:cBhvr>
                                      <p:rCtr x="0" y="19259"/>
                                    </p:animMotion>
                                  </p:childTnLst>
                                </p:cTn>
                              </p:par>
                              <p:par>
                                <p:cTn id="392" presetID="42" presetClass="path" presetSubtype="0" accel="50000" decel="50000" fill="hold" grpId="0" nodeType="withEffect">
                                  <p:stCondLst>
                                    <p:cond delay="0"/>
                                  </p:stCondLst>
                                  <p:childTnLst>
                                    <p:animMotion origin="layout" path="M -2.05128E-6 -0.0044 L -2.05128E-6 0.09236 " pathEditMode="relative" rAng="0" ptsTypes="AA">
                                      <p:cBhvr>
                                        <p:cTn id="393" dur="300" fill="hold"/>
                                        <p:tgtEl>
                                          <p:spTgt spid="811"/>
                                        </p:tgtEl>
                                        <p:attrNameLst>
                                          <p:attrName>ppt_x</p:attrName>
                                          <p:attrName>ppt_y</p:attrName>
                                        </p:attrNameLst>
                                      </p:cBhvr>
                                      <p:rCtr x="0" y="4838"/>
                                    </p:animMotion>
                                  </p:childTnLst>
                                </p:cTn>
                              </p:par>
                            </p:childTnLst>
                          </p:cTn>
                        </p:par>
                        <p:par>
                          <p:cTn id="394" fill="hold">
                            <p:stCondLst>
                              <p:cond delay="1900"/>
                            </p:stCondLst>
                            <p:childTnLst>
                              <p:par>
                                <p:cTn id="395" presetID="42" presetClass="path" presetSubtype="0" accel="50000" decel="50000" fill="hold" nodeType="afterEffect">
                                  <p:stCondLst>
                                    <p:cond delay="0"/>
                                  </p:stCondLst>
                                  <p:childTnLst>
                                    <p:animMotion origin="layout" path="M 7.69231E-7 1.85185E-6 L 7.69231E-7 0.38518 " pathEditMode="relative" rAng="0" ptsTypes="AA">
                                      <p:cBhvr>
                                        <p:cTn id="396" dur="300" fill="hold"/>
                                        <p:tgtEl>
                                          <p:spTgt spid="1802"/>
                                        </p:tgtEl>
                                        <p:attrNameLst>
                                          <p:attrName>ppt_x</p:attrName>
                                          <p:attrName>ppt_y</p:attrName>
                                        </p:attrNameLst>
                                      </p:cBhvr>
                                      <p:rCtr x="0" y="19259"/>
                                    </p:animMotion>
                                  </p:childTnLst>
                                </p:cTn>
                              </p:par>
                              <p:par>
                                <p:cTn id="397" presetID="42" presetClass="path" presetSubtype="0" accel="50000" decel="50000" fill="hold" grpId="0" nodeType="withEffect">
                                  <p:stCondLst>
                                    <p:cond delay="0"/>
                                  </p:stCondLst>
                                  <p:childTnLst>
                                    <p:animMotion origin="layout" path="M -4.61538E-6 -0.0044 L -4.61538E-6 0.09236 " pathEditMode="relative" rAng="0" ptsTypes="AA">
                                      <p:cBhvr>
                                        <p:cTn id="398" dur="300" fill="hold"/>
                                        <p:tgtEl>
                                          <p:spTgt spid="812"/>
                                        </p:tgtEl>
                                        <p:attrNameLst>
                                          <p:attrName>ppt_x</p:attrName>
                                          <p:attrName>ppt_y</p:attrName>
                                        </p:attrNameLst>
                                      </p:cBhvr>
                                      <p:rCtr x="0" y="4838"/>
                                    </p:animMotion>
                                  </p:childTnLst>
                                </p:cTn>
                              </p:par>
                            </p:childTnLst>
                          </p:cTn>
                        </p:par>
                        <p:par>
                          <p:cTn id="399" fill="hold">
                            <p:stCondLst>
                              <p:cond delay="2200"/>
                            </p:stCondLst>
                            <p:childTnLst>
                              <p:par>
                                <p:cTn id="400" presetID="42" presetClass="path" presetSubtype="0" accel="50000" decel="50000" fill="hold" nodeType="afterEffect">
                                  <p:stCondLst>
                                    <p:cond delay="0"/>
                                  </p:stCondLst>
                                  <p:childTnLst>
                                    <p:animMotion origin="layout" path="M 7.69231E-7 1.85185E-6 L 7.69231E-7 0.38518 " pathEditMode="relative" rAng="0" ptsTypes="AA">
                                      <p:cBhvr>
                                        <p:cTn id="401" dur="300" fill="hold"/>
                                        <p:tgtEl>
                                          <p:spTgt spid="1810"/>
                                        </p:tgtEl>
                                        <p:attrNameLst>
                                          <p:attrName>ppt_x</p:attrName>
                                          <p:attrName>ppt_y</p:attrName>
                                        </p:attrNameLst>
                                      </p:cBhvr>
                                      <p:rCtr x="0" y="19259"/>
                                    </p:animMotion>
                                  </p:childTnLst>
                                </p:cTn>
                              </p:par>
                              <p:par>
                                <p:cTn id="402" presetID="42" presetClass="path" presetSubtype="0" accel="50000" decel="50000" fill="hold" grpId="0" nodeType="withEffect">
                                  <p:stCondLst>
                                    <p:cond delay="0"/>
                                  </p:stCondLst>
                                  <p:childTnLst>
                                    <p:animMotion origin="layout" path="M 5.12821E-7 -0.0044 L 5.12821E-7 0.09236 " pathEditMode="relative" rAng="0" ptsTypes="AA">
                                      <p:cBhvr>
                                        <p:cTn id="403" dur="300" fill="hold"/>
                                        <p:tgtEl>
                                          <p:spTgt spid="813"/>
                                        </p:tgtEl>
                                        <p:attrNameLst>
                                          <p:attrName>ppt_x</p:attrName>
                                          <p:attrName>ppt_y</p:attrName>
                                        </p:attrNameLst>
                                      </p:cBhvr>
                                      <p:rCtr x="0" y="4838"/>
                                    </p:animMotion>
                                  </p:childTnLst>
                                </p:cTn>
                              </p:par>
                            </p:childTnLst>
                          </p:cTn>
                        </p:par>
                        <p:par>
                          <p:cTn id="404" fill="hold">
                            <p:stCondLst>
                              <p:cond delay="2500"/>
                            </p:stCondLst>
                            <p:childTnLst>
                              <p:par>
                                <p:cTn id="405" presetID="42" presetClass="path" presetSubtype="0" accel="50000" decel="50000" fill="hold" nodeType="afterEffect">
                                  <p:stCondLst>
                                    <p:cond delay="0"/>
                                  </p:stCondLst>
                                  <p:childTnLst>
                                    <p:animMotion origin="layout" path="M 7.69231E-7 1.85185E-6 L 7.69231E-7 0.38518 " pathEditMode="relative" rAng="0" ptsTypes="AA">
                                      <p:cBhvr>
                                        <p:cTn id="406" dur="300" fill="hold"/>
                                        <p:tgtEl>
                                          <p:spTgt spid="1754"/>
                                        </p:tgtEl>
                                        <p:attrNameLst>
                                          <p:attrName>ppt_x</p:attrName>
                                          <p:attrName>ppt_y</p:attrName>
                                        </p:attrNameLst>
                                      </p:cBhvr>
                                      <p:rCtr x="0" y="19259"/>
                                    </p:animMotion>
                                  </p:childTnLst>
                                </p:cTn>
                              </p:par>
                              <p:par>
                                <p:cTn id="407" presetID="42" presetClass="path" presetSubtype="0" accel="50000" decel="50000" fill="hold" grpId="0" nodeType="withEffect">
                                  <p:stCondLst>
                                    <p:cond delay="0"/>
                                  </p:stCondLst>
                                  <p:childTnLst>
                                    <p:animMotion origin="layout" path="M 4.35897E-6 -0.0044 L 4.35897E-6 0.09236 " pathEditMode="relative" rAng="0" ptsTypes="AA">
                                      <p:cBhvr>
                                        <p:cTn id="408" dur="300" fill="hold"/>
                                        <p:tgtEl>
                                          <p:spTgt spid="810"/>
                                        </p:tgtEl>
                                        <p:attrNameLst>
                                          <p:attrName>ppt_x</p:attrName>
                                          <p:attrName>ppt_y</p:attrName>
                                        </p:attrNameLst>
                                      </p:cBhvr>
                                      <p:rCtr x="0" y="4838"/>
                                    </p:animMotion>
                                  </p:childTnLst>
                                </p:cTn>
                              </p:par>
                            </p:childTnLst>
                          </p:cTn>
                        </p:par>
                        <p:par>
                          <p:cTn id="409" fill="hold">
                            <p:stCondLst>
                              <p:cond delay="2800"/>
                            </p:stCondLst>
                            <p:childTnLst>
                              <p:par>
                                <p:cTn id="410" presetID="42" presetClass="path" presetSubtype="0" accel="50000" decel="50000" fill="hold" nodeType="afterEffect">
                                  <p:stCondLst>
                                    <p:cond delay="0"/>
                                  </p:stCondLst>
                                  <p:childTnLst>
                                    <p:animMotion origin="layout" path="M 7.69231E-7 1.85185E-6 L 7.69231E-7 0.38518 " pathEditMode="relative" rAng="0" ptsTypes="AA">
                                      <p:cBhvr>
                                        <p:cTn id="411" dur="300" fill="hold"/>
                                        <p:tgtEl>
                                          <p:spTgt spid="1762"/>
                                        </p:tgtEl>
                                        <p:attrNameLst>
                                          <p:attrName>ppt_x</p:attrName>
                                          <p:attrName>ppt_y</p:attrName>
                                        </p:attrNameLst>
                                      </p:cBhvr>
                                      <p:rCtr x="0" y="19259"/>
                                    </p:animMotion>
                                  </p:childTnLst>
                                </p:cTn>
                              </p:par>
                              <p:par>
                                <p:cTn id="412" presetID="42" presetClass="path" presetSubtype="0" accel="50000" decel="50000" fill="hold" grpId="0" nodeType="withEffect">
                                  <p:stCondLst>
                                    <p:cond delay="0"/>
                                  </p:stCondLst>
                                  <p:childTnLst>
                                    <p:animMotion origin="layout" path="M -4.35897E-6 -0.0044 L -4.35897E-6 0.09236 " pathEditMode="relative" rAng="0" ptsTypes="AA">
                                      <p:cBhvr>
                                        <p:cTn id="413" dur="300" fill="hold"/>
                                        <p:tgtEl>
                                          <p:spTgt spid="814"/>
                                        </p:tgtEl>
                                        <p:attrNameLst>
                                          <p:attrName>ppt_x</p:attrName>
                                          <p:attrName>ppt_y</p:attrName>
                                        </p:attrNameLst>
                                      </p:cBhvr>
                                      <p:rCtr x="0" y="4838"/>
                                    </p:animMotion>
                                  </p:childTnLst>
                                </p:cTn>
                              </p:par>
                            </p:childTnLst>
                          </p:cTn>
                        </p:par>
                        <p:par>
                          <p:cTn id="414" fill="hold">
                            <p:stCondLst>
                              <p:cond delay="3100"/>
                            </p:stCondLst>
                            <p:childTnLst>
                              <p:par>
                                <p:cTn id="415" presetID="26" presetClass="emph" presetSubtype="0" repeatCount="5000" fill="hold" nodeType="afterEffect">
                                  <p:stCondLst>
                                    <p:cond delay="0"/>
                                  </p:stCondLst>
                                  <p:childTnLst>
                                    <p:animEffect transition="out" filter="fade">
                                      <p:cBhvr>
                                        <p:cTn id="416" dur="300" tmFilter="0, 0; .2, .5; .8, .5; 1, 0"/>
                                        <p:tgtEl>
                                          <p:spTgt spid="1738"/>
                                        </p:tgtEl>
                                      </p:cBhvr>
                                    </p:animEffect>
                                    <p:animScale>
                                      <p:cBhvr>
                                        <p:cTn id="417" dur="150" autoRev="1" fill="hold"/>
                                        <p:tgtEl>
                                          <p:spTgt spid="1738"/>
                                        </p:tgtEl>
                                      </p:cBhvr>
                                      <p:by x="105000" y="105000"/>
                                    </p:animScale>
                                  </p:childTnLst>
                                </p:cTn>
                              </p:par>
                              <p:par>
                                <p:cTn id="418" presetID="26" presetClass="emph" presetSubtype="0" repeatCount="5000" fill="hold" nodeType="withEffect">
                                  <p:stCondLst>
                                    <p:cond delay="0"/>
                                  </p:stCondLst>
                                  <p:childTnLst>
                                    <p:animEffect transition="out" filter="fade">
                                      <p:cBhvr>
                                        <p:cTn id="419" dur="300" tmFilter="0, 0; .2, .5; .8, .5; 1, 0"/>
                                        <p:tgtEl>
                                          <p:spTgt spid="1746"/>
                                        </p:tgtEl>
                                      </p:cBhvr>
                                    </p:animEffect>
                                    <p:animScale>
                                      <p:cBhvr>
                                        <p:cTn id="420" dur="150" autoRev="1" fill="hold"/>
                                        <p:tgtEl>
                                          <p:spTgt spid="1746"/>
                                        </p:tgtEl>
                                      </p:cBhvr>
                                      <p:by x="105000" y="105000"/>
                                    </p:animScale>
                                  </p:childTnLst>
                                </p:cTn>
                              </p:par>
                              <p:par>
                                <p:cTn id="421" presetID="26" presetClass="emph" presetSubtype="0" repeatCount="5000" fill="hold" nodeType="withEffect">
                                  <p:stCondLst>
                                    <p:cond delay="0"/>
                                  </p:stCondLst>
                                  <p:childTnLst>
                                    <p:animEffect transition="out" filter="fade">
                                      <p:cBhvr>
                                        <p:cTn id="422" dur="300" tmFilter="0, 0; .2, .5; .8, .5; 1, 0"/>
                                        <p:tgtEl>
                                          <p:spTgt spid="1770"/>
                                        </p:tgtEl>
                                      </p:cBhvr>
                                    </p:animEffect>
                                    <p:animScale>
                                      <p:cBhvr>
                                        <p:cTn id="423" dur="150" autoRev="1" fill="hold"/>
                                        <p:tgtEl>
                                          <p:spTgt spid="1770"/>
                                        </p:tgtEl>
                                      </p:cBhvr>
                                      <p:by x="105000" y="105000"/>
                                    </p:animScale>
                                  </p:childTnLst>
                                </p:cTn>
                              </p:par>
                              <p:par>
                                <p:cTn id="424" presetID="26" presetClass="emph" presetSubtype="0" repeatCount="5000" fill="hold" nodeType="withEffect">
                                  <p:stCondLst>
                                    <p:cond delay="0"/>
                                  </p:stCondLst>
                                  <p:childTnLst>
                                    <p:animEffect transition="out" filter="fade">
                                      <p:cBhvr>
                                        <p:cTn id="425" dur="300" tmFilter="0, 0; .2, .5; .8, .5; 1, 0"/>
                                        <p:tgtEl>
                                          <p:spTgt spid="1762"/>
                                        </p:tgtEl>
                                      </p:cBhvr>
                                    </p:animEffect>
                                    <p:animScale>
                                      <p:cBhvr>
                                        <p:cTn id="426" dur="150" autoRev="1" fill="hold"/>
                                        <p:tgtEl>
                                          <p:spTgt spid="1762"/>
                                        </p:tgtEl>
                                      </p:cBhvr>
                                      <p:by x="105000" y="105000"/>
                                    </p:animScale>
                                  </p:childTnLst>
                                </p:cTn>
                              </p:par>
                            </p:childTnLst>
                          </p:cTn>
                        </p:par>
                        <p:par>
                          <p:cTn id="427" fill="hold">
                            <p:stCondLst>
                              <p:cond delay="4600"/>
                            </p:stCondLst>
                            <p:childTnLst>
                              <p:par>
                                <p:cTn id="428" presetID="10" presetClass="entr" presetSubtype="0" fill="hold" nodeType="afterEffect">
                                  <p:stCondLst>
                                    <p:cond delay="0"/>
                                  </p:stCondLst>
                                  <p:childTnLst>
                                    <p:set>
                                      <p:cBhvr>
                                        <p:cTn id="429" dur="1" fill="hold">
                                          <p:stCondLst>
                                            <p:cond delay="0"/>
                                          </p:stCondLst>
                                        </p:cTn>
                                        <p:tgtEl>
                                          <p:spTgt spid="1818"/>
                                        </p:tgtEl>
                                        <p:attrNameLst>
                                          <p:attrName>style.visibility</p:attrName>
                                        </p:attrNameLst>
                                      </p:cBhvr>
                                      <p:to>
                                        <p:strVal val="visible"/>
                                      </p:to>
                                    </p:set>
                                    <p:animEffect transition="in" filter="fade">
                                      <p:cBhvr>
                                        <p:cTn id="430" dur="500"/>
                                        <p:tgtEl>
                                          <p:spTgt spid="1818"/>
                                        </p:tgtEl>
                                      </p:cBhvr>
                                    </p:animEffect>
                                  </p:childTnLst>
                                </p:cTn>
                              </p:par>
                              <p:par>
                                <p:cTn id="431" presetID="10" presetClass="entr" presetSubtype="0" fill="hold" nodeType="withEffect">
                                  <p:stCondLst>
                                    <p:cond delay="0"/>
                                  </p:stCondLst>
                                  <p:childTnLst>
                                    <p:set>
                                      <p:cBhvr>
                                        <p:cTn id="432" dur="1" fill="hold">
                                          <p:stCondLst>
                                            <p:cond delay="0"/>
                                          </p:stCondLst>
                                        </p:cTn>
                                        <p:tgtEl>
                                          <p:spTgt spid="1826"/>
                                        </p:tgtEl>
                                        <p:attrNameLst>
                                          <p:attrName>style.visibility</p:attrName>
                                        </p:attrNameLst>
                                      </p:cBhvr>
                                      <p:to>
                                        <p:strVal val="visible"/>
                                      </p:to>
                                    </p:set>
                                    <p:animEffect transition="in" filter="fade">
                                      <p:cBhvr>
                                        <p:cTn id="433" dur="500"/>
                                        <p:tgtEl>
                                          <p:spTgt spid="1826"/>
                                        </p:tgtEl>
                                      </p:cBhvr>
                                    </p:animEffect>
                                  </p:childTnLst>
                                </p:cTn>
                              </p:par>
                              <p:par>
                                <p:cTn id="434" presetID="10" presetClass="entr" presetSubtype="0" fill="hold" nodeType="withEffect">
                                  <p:stCondLst>
                                    <p:cond delay="0"/>
                                  </p:stCondLst>
                                  <p:childTnLst>
                                    <p:set>
                                      <p:cBhvr>
                                        <p:cTn id="435" dur="1" fill="hold">
                                          <p:stCondLst>
                                            <p:cond delay="0"/>
                                          </p:stCondLst>
                                        </p:cTn>
                                        <p:tgtEl>
                                          <p:spTgt spid="1834"/>
                                        </p:tgtEl>
                                        <p:attrNameLst>
                                          <p:attrName>style.visibility</p:attrName>
                                        </p:attrNameLst>
                                      </p:cBhvr>
                                      <p:to>
                                        <p:strVal val="visible"/>
                                      </p:to>
                                    </p:set>
                                    <p:animEffect transition="in" filter="fade">
                                      <p:cBhvr>
                                        <p:cTn id="436" dur="500"/>
                                        <p:tgtEl>
                                          <p:spTgt spid="1834"/>
                                        </p:tgtEl>
                                      </p:cBhvr>
                                    </p:animEffect>
                                  </p:childTnLst>
                                </p:cTn>
                              </p:par>
                              <p:par>
                                <p:cTn id="437" presetID="10" presetClass="entr" presetSubtype="0" fill="hold" nodeType="withEffect">
                                  <p:stCondLst>
                                    <p:cond delay="0"/>
                                  </p:stCondLst>
                                  <p:childTnLst>
                                    <p:set>
                                      <p:cBhvr>
                                        <p:cTn id="438" dur="1" fill="hold">
                                          <p:stCondLst>
                                            <p:cond delay="0"/>
                                          </p:stCondLst>
                                        </p:cTn>
                                        <p:tgtEl>
                                          <p:spTgt spid="1842"/>
                                        </p:tgtEl>
                                        <p:attrNameLst>
                                          <p:attrName>style.visibility</p:attrName>
                                        </p:attrNameLst>
                                      </p:cBhvr>
                                      <p:to>
                                        <p:strVal val="visible"/>
                                      </p:to>
                                    </p:set>
                                    <p:animEffect transition="in" filter="fade">
                                      <p:cBhvr>
                                        <p:cTn id="439" dur="500"/>
                                        <p:tgtEl>
                                          <p:spTgt spid="1842"/>
                                        </p:tgtEl>
                                      </p:cBhvr>
                                    </p:animEffect>
                                  </p:childTnLst>
                                </p:cTn>
                              </p:par>
                              <p:par>
                                <p:cTn id="440" presetID="10" presetClass="entr" presetSubtype="0" fill="hold" nodeType="withEffect">
                                  <p:stCondLst>
                                    <p:cond delay="0"/>
                                  </p:stCondLst>
                                  <p:childTnLst>
                                    <p:set>
                                      <p:cBhvr>
                                        <p:cTn id="441" dur="1" fill="hold">
                                          <p:stCondLst>
                                            <p:cond delay="0"/>
                                          </p:stCondLst>
                                        </p:cTn>
                                        <p:tgtEl>
                                          <p:spTgt spid="1850"/>
                                        </p:tgtEl>
                                        <p:attrNameLst>
                                          <p:attrName>style.visibility</p:attrName>
                                        </p:attrNameLst>
                                      </p:cBhvr>
                                      <p:to>
                                        <p:strVal val="visible"/>
                                      </p:to>
                                    </p:set>
                                    <p:animEffect transition="in" filter="fade">
                                      <p:cBhvr>
                                        <p:cTn id="442" dur="500"/>
                                        <p:tgtEl>
                                          <p:spTgt spid="1850"/>
                                        </p:tgtEl>
                                      </p:cBhvr>
                                    </p:animEffect>
                                  </p:childTnLst>
                                </p:cTn>
                              </p:par>
                              <p:par>
                                <p:cTn id="443" presetID="10" presetClass="entr" presetSubtype="0" fill="hold" nodeType="withEffect">
                                  <p:stCondLst>
                                    <p:cond delay="0"/>
                                  </p:stCondLst>
                                  <p:childTnLst>
                                    <p:set>
                                      <p:cBhvr>
                                        <p:cTn id="444" dur="1" fill="hold">
                                          <p:stCondLst>
                                            <p:cond delay="0"/>
                                          </p:stCondLst>
                                        </p:cTn>
                                        <p:tgtEl>
                                          <p:spTgt spid="1858"/>
                                        </p:tgtEl>
                                        <p:attrNameLst>
                                          <p:attrName>style.visibility</p:attrName>
                                        </p:attrNameLst>
                                      </p:cBhvr>
                                      <p:to>
                                        <p:strVal val="visible"/>
                                      </p:to>
                                    </p:set>
                                    <p:animEffect transition="in" filter="fade">
                                      <p:cBhvr>
                                        <p:cTn id="445" dur="500"/>
                                        <p:tgtEl>
                                          <p:spTgt spid="1858"/>
                                        </p:tgtEl>
                                      </p:cBhvr>
                                    </p:animEffect>
                                  </p:childTnLst>
                                </p:cTn>
                              </p:par>
                              <p:par>
                                <p:cTn id="446" presetID="10" presetClass="entr" presetSubtype="0" fill="hold" nodeType="withEffect">
                                  <p:stCondLst>
                                    <p:cond delay="0"/>
                                  </p:stCondLst>
                                  <p:childTnLst>
                                    <p:set>
                                      <p:cBhvr>
                                        <p:cTn id="447" dur="1" fill="hold">
                                          <p:stCondLst>
                                            <p:cond delay="0"/>
                                          </p:stCondLst>
                                        </p:cTn>
                                        <p:tgtEl>
                                          <p:spTgt spid="1866"/>
                                        </p:tgtEl>
                                        <p:attrNameLst>
                                          <p:attrName>style.visibility</p:attrName>
                                        </p:attrNameLst>
                                      </p:cBhvr>
                                      <p:to>
                                        <p:strVal val="visible"/>
                                      </p:to>
                                    </p:set>
                                    <p:animEffect transition="in" filter="fade">
                                      <p:cBhvr>
                                        <p:cTn id="448" dur="500"/>
                                        <p:tgtEl>
                                          <p:spTgt spid="1866"/>
                                        </p:tgtEl>
                                      </p:cBhvr>
                                    </p:animEffect>
                                  </p:childTnLst>
                                </p:cTn>
                              </p:par>
                              <p:par>
                                <p:cTn id="449" presetID="10" presetClass="entr" presetSubtype="0" fill="hold" nodeType="withEffect">
                                  <p:stCondLst>
                                    <p:cond delay="0"/>
                                  </p:stCondLst>
                                  <p:childTnLst>
                                    <p:set>
                                      <p:cBhvr>
                                        <p:cTn id="450" dur="1" fill="hold">
                                          <p:stCondLst>
                                            <p:cond delay="0"/>
                                          </p:stCondLst>
                                        </p:cTn>
                                        <p:tgtEl>
                                          <p:spTgt spid="1874"/>
                                        </p:tgtEl>
                                        <p:attrNameLst>
                                          <p:attrName>style.visibility</p:attrName>
                                        </p:attrNameLst>
                                      </p:cBhvr>
                                      <p:to>
                                        <p:strVal val="visible"/>
                                      </p:to>
                                    </p:set>
                                    <p:animEffect transition="in" filter="fade">
                                      <p:cBhvr>
                                        <p:cTn id="451" dur="500"/>
                                        <p:tgtEl>
                                          <p:spTgt spid="1874"/>
                                        </p:tgtEl>
                                      </p:cBhvr>
                                    </p:animEffect>
                                  </p:childTnLst>
                                </p:cTn>
                              </p:par>
                              <p:par>
                                <p:cTn id="452" presetID="10" presetClass="entr" presetSubtype="0" fill="hold" nodeType="withEffect">
                                  <p:stCondLst>
                                    <p:cond delay="0"/>
                                  </p:stCondLst>
                                  <p:childTnLst>
                                    <p:set>
                                      <p:cBhvr>
                                        <p:cTn id="453" dur="1" fill="hold">
                                          <p:stCondLst>
                                            <p:cond delay="0"/>
                                          </p:stCondLst>
                                        </p:cTn>
                                        <p:tgtEl>
                                          <p:spTgt spid="1882"/>
                                        </p:tgtEl>
                                        <p:attrNameLst>
                                          <p:attrName>style.visibility</p:attrName>
                                        </p:attrNameLst>
                                      </p:cBhvr>
                                      <p:to>
                                        <p:strVal val="visible"/>
                                      </p:to>
                                    </p:set>
                                    <p:animEffect transition="in" filter="fade">
                                      <p:cBhvr>
                                        <p:cTn id="454" dur="500"/>
                                        <p:tgtEl>
                                          <p:spTgt spid="1882"/>
                                        </p:tgtEl>
                                      </p:cBhvr>
                                    </p:animEffect>
                                  </p:childTnLst>
                                </p:cTn>
                              </p:par>
                              <p:par>
                                <p:cTn id="455" presetID="10" presetClass="entr" presetSubtype="0" fill="hold" nodeType="withEffect">
                                  <p:stCondLst>
                                    <p:cond delay="0"/>
                                  </p:stCondLst>
                                  <p:childTnLst>
                                    <p:set>
                                      <p:cBhvr>
                                        <p:cTn id="456" dur="1" fill="hold">
                                          <p:stCondLst>
                                            <p:cond delay="0"/>
                                          </p:stCondLst>
                                        </p:cTn>
                                        <p:tgtEl>
                                          <p:spTgt spid="1890"/>
                                        </p:tgtEl>
                                        <p:attrNameLst>
                                          <p:attrName>style.visibility</p:attrName>
                                        </p:attrNameLst>
                                      </p:cBhvr>
                                      <p:to>
                                        <p:strVal val="visible"/>
                                      </p:to>
                                    </p:set>
                                    <p:animEffect transition="in" filter="fade">
                                      <p:cBhvr>
                                        <p:cTn id="457" dur="500"/>
                                        <p:tgtEl>
                                          <p:spTgt spid="1890"/>
                                        </p:tgtEl>
                                      </p:cBhvr>
                                    </p:animEffect>
                                  </p:childTnLst>
                                </p:cTn>
                              </p:par>
                            </p:childTnLst>
                          </p:cTn>
                        </p:par>
                      </p:childTnLst>
                    </p:cTn>
                  </p:par>
                  <p:par>
                    <p:cTn id="458" fill="hold">
                      <p:stCondLst>
                        <p:cond delay="indefinite"/>
                      </p:stCondLst>
                      <p:childTnLst>
                        <p:par>
                          <p:cTn id="459" fill="hold">
                            <p:stCondLst>
                              <p:cond delay="0"/>
                            </p:stCondLst>
                            <p:childTnLst>
                              <p:par>
                                <p:cTn id="460" presetID="10" presetClass="entr" presetSubtype="0" fill="hold" grpId="0" nodeType="clickEffect">
                                  <p:stCondLst>
                                    <p:cond delay="0"/>
                                  </p:stCondLst>
                                  <p:childTnLst>
                                    <p:set>
                                      <p:cBhvr>
                                        <p:cTn id="461" dur="1" fill="hold">
                                          <p:stCondLst>
                                            <p:cond delay="0"/>
                                          </p:stCondLst>
                                        </p:cTn>
                                        <p:tgtEl>
                                          <p:spTgt spid="516">
                                            <p:txEl>
                                              <p:pRg st="0" end="0"/>
                                            </p:txEl>
                                          </p:spTgt>
                                        </p:tgtEl>
                                        <p:attrNameLst>
                                          <p:attrName>style.visibility</p:attrName>
                                        </p:attrNameLst>
                                      </p:cBhvr>
                                      <p:to>
                                        <p:strVal val="visible"/>
                                      </p:to>
                                    </p:set>
                                    <p:animEffect transition="in" filter="fade">
                                      <p:cBhvr>
                                        <p:cTn id="462" dur="500"/>
                                        <p:tgtEl>
                                          <p:spTgt spid="516">
                                            <p:txEl>
                                              <p:pRg st="0" end="0"/>
                                            </p:txEl>
                                          </p:spTgt>
                                        </p:tgtEl>
                                      </p:cBhvr>
                                    </p:animEffect>
                                  </p:childTnLst>
                                </p:cTn>
                              </p:par>
                              <p:par>
                                <p:cTn id="463" presetID="64" presetClass="path" presetSubtype="0" accel="50000" decel="50000" fill="hold" grpId="1" nodeType="withEffect">
                                  <p:stCondLst>
                                    <p:cond delay="0"/>
                                  </p:stCondLst>
                                  <p:childTnLst>
                                    <p:animMotion origin="layout" path="M 2.5641E-7 3.33333E-6 L 2.5641E-7 0.00023 " pathEditMode="relative" rAng="0" ptsTypes="AA">
                                      <p:cBhvr>
                                        <p:cTn id="464" dur="500" fill="hold"/>
                                        <p:tgtEl>
                                          <p:spTgt spid="805"/>
                                        </p:tgtEl>
                                        <p:attrNameLst>
                                          <p:attrName>ppt_x</p:attrName>
                                          <p:attrName>ppt_y</p:attrName>
                                        </p:attrNameLst>
                                      </p:cBhvr>
                                      <p:rCtr x="0" y="0"/>
                                    </p:animMotion>
                                  </p:childTnLst>
                                </p:cTn>
                              </p:par>
                              <p:par>
                                <p:cTn id="465" presetID="64" presetClass="path" presetSubtype="0" accel="50000" decel="50000" fill="hold" grpId="1" nodeType="withEffect">
                                  <p:stCondLst>
                                    <p:cond delay="0"/>
                                  </p:stCondLst>
                                  <p:childTnLst>
                                    <p:animMotion origin="layout" path="M -4.35897E-6 3.33333E-6 L -4.35897E-6 0.00023 " pathEditMode="relative" rAng="0" ptsTypes="AA">
                                      <p:cBhvr>
                                        <p:cTn id="466" dur="500" fill="hold"/>
                                        <p:tgtEl>
                                          <p:spTgt spid="806"/>
                                        </p:tgtEl>
                                        <p:attrNameLst>
                                          <p:attrName>ppt_x</p:attrName>
                                          <p:attrName>ppt_y</p:attrName>
                                        </p:attrNameLst>
                                      </p:cBhvr>
                                      <p:rCtr x="0" y="0"/>
                                    </p:animMotion>
                                  </p:childTnLst>
                                </p:cTn>
                              </p:par>
                              <p:par>
                                <p:cTn id="467" presetID="64" presetClass="path" presetSubtype="0" accel="50000" decel="50000" fill="hold" grpId="1" nodeType="withEffect">
                                  <p:stCondLst>
                                    <p:cond delay="0"/>
                                  </p:stCondLst>
                                  <p:childTnLst>
                                    <p:animMotion origin="layout" path="M 3.33333E-6 3.33333E-6 L 3.33333E-6 0.00023 " pathEditMode="relative" rAng="0" ptsTypes="AA">
                                      <p:cBhvr>
                                        <p:cTn id="468" dur="500" fill="hold"/>
                                        <p:tgtEl>
                                          <p:spTgt spid="807"/>
                                        </p:tgtEl>
                                        <p:attrNameLst>
                                          <p:attrName>ppt_x</p:attrName>
                                          <p:attrName>ppt_y</p:attrName>
                                        </p:attrNameLst>
                                      </p:cBhvr>
                                      <p:rCtr x="0" y="0"/>
                                    </p:animMotion>
                                  </p:childTnLst>
                                </p:cTn>
                              </p:par>
                              <p:par>
                                <p:cTn id="469" presetID="64" presetClass="path" presetSubtype="0" accel="50000" decel="50000" fill="hold" grpId="1" nodeType="withEffect">
                                  <p:stCondLst>
                                    <p:cond delay="0"/>
                                  </p:stCondLst>
                                  <p:childTnLst>
                                    <p:animMotion origin="layout" path="M -1.53846E-6 3.33333E-6 L -1.53846E-6 0.00023 " pathEditMode="relative" rAng="0" ptsTypes="AA">
                                      <p:cBhvr>
                                        <p:cTn id="470" dur="500" fill="hold"/>
                                        <p:tgtEl>
                                          <p:spTgt spid="808"/>
                                        </p:tgtEl>
                                        <p:attrNameLst>
                                          <p:attrName>ppt_x</p:attrName>
                                          <p:attrName>ppt_y</p:attrName>
                                        </p:attrNameLst>
                                      </p:cBhvr>
                                      <p:rCtr x="0" y="0"/>
                                    </p:animMotion>
                                  </p:childTnLst>
                                </p:cTn>
                              </p:par>
                              <p:par>
                                <p:cTn id="471" presetID="64" presetClass="path" presetSubtype="0" accel="50000" decel="50000" fill="hold" grpId="1" nodeType="withEffect">
                                  <p:stCondLst>
                                    <p:cond delay="0"/>
                                  </p:stCondLst>
                                  <p:childTnLst>
                                    <p:animMotion origin="layout" path="M 2.5641E-6 3.33333E-6 L 2.5641E-6 0.00023 " pathEditMode="relative" rAng="0" ptsTypes="AA">
                                      <p:cBhvr>
                                        <p:cTn id="472" dur="500" fill="hold"/>
                                        <p:tgtEl>
                                          <p:spTgt spid="809"/>
                                        </p:tgtEl>
                                        <p:attrNameLst>
                                          <p:attrName>ppt_x</p:attrName>
                                          <p:attrName>ppt_y</p:attrName>
                                        </p:attrNameLst>
                                      </p:cBhvr>
                                      <p:rCtr x="0" y="0"/>
                                    </p:animMotion>
                                  </p:childTnLst>
                                </p:cTn>
                              </p:par>
                              <p:par>
                                <p:cTn id="473" presetID="64" presetClass="path" presetSubtype="0" accel="50000" decel="50000" fill="hold" grpId="1" nodeType="withEffect">
                                  <p:stCondLst>
                                    <p:cond delay="0"/>
                                  </p:stCondLst>
                                  <p:childTnLst>
                                    <p:animMotion origin="layout" path="M 4.35897E-6 3.33333E-6 L 4.35897E-6 0.00023 " pathEditMode="relative" rAng="0" ptsTypes="AA">
                                      <p:cBhvr>
                                        <p:cTn id="474" dur="500" fill="hold"/>
                                        <p:tgtEl>
                                          <p:spTgt spid="810"/>
                                        </p:tgtEl>
                                        <p:attrNameLst>
                                          <p:attrName>ppt_x</p:attrName>
                                          <p:attrName>ppt_y</p:attrName>
                                        </p:attrNameLst>
                                      </p:cBhvr>
                                      <p:rCtr x="0" y="0"/>
                                    </p:animMotion>
                                  </p:childTnLst>
                                </p:cTn>
                              </p:par>
                              <p:par>
                                <p:cTn id="475" presetID="64" presetClass="path" presetSubtype="0" accel="50000" decel="50000" fill="hold" grpId="1" nodeType="withEffect">
                                  <p:stCondLst>
                                    <p:cond delay="0"/>
                                  </p:stCondLst>
                                  <p:childTnLst>
                                    <p:animMotion origin="layout" path="M -2.05128E-6 3.33333E-6 L -2.05128E-6 0.00023 " pathEditMode="relative" rAng="0" ptsTypes="AA">
                                      <p:cBhvr>
                                        <p:cTn id="476" dur="500" fill="hold"/>
                                        <p:tgtEl>
                                          <p:spTgt spid="811"/>
                                        </p:tgtEl>
                                        <p:attrNameLst>
                                          <p:attrName>ppt_x</p:attrName>
                                          <p:attrName>ppt_y</p:attrName>
                                        </p:attrNameLst>
                                      </p:cBhvr>
                                      <p:rCtr x="0" y="0"/>
                                    </p:animMotion>
                                  </p:childTnLst>
                                </p:cTn>
                              </p:par>
                              <p:par>
                                <p:cTn id="477" presetID="64" presetClass="path" presetSubtype="0" accel="50000" decel="50000" fill="hold" grpId="1" nodeType="withEffect">
                                  <p:stCondLst>
                                    <p:cond delay="0"/>
                                  </p:stCondLst>
                                  <p:childTnLst>
                                    <p:animMotion origin="layout" path="M -4.61538E-6 3.33333E-6 L -4.61538E-6 0.00023 " pathEditMode="relative" rAng="0" ptsTypes="AA">
                                      <p:cBhvr>
                                        <p:cTn id="478" dur="500" fill="hold"/>
                                        <p:tgtEl>
                                          <p:spTgt spid="812"/>
                                        </p:tgtEl>
                                        <p:attrNameLst>
                                          <p:attrName>ppt_x</p:attrName>
                                          <p:attrName>ppt_y</p:attrName>
                                        </p:attrNameLst>
                                      </p:cBhvr>
                                      <p:rCtr x="0" y="0"/>
                                    </p:animMotion>
                                  </p:childTnLst>
                                </p:cTn>
                              </p:par>
                              <p:par>
                                <p:cTn id="479" presetID="64" presetClass="path" presetSubtype="0" accel="50000" decel="50000" fill="hold" grpId="1" nodeType="withEffect">
                                  <p:stCondLst>
                                    <p:cond delay="0"/>
                                  </p:stCondLst>
                                  <p:childTnLst>
                                    <p:animMotion origin="layout" path="M 5.12821E-7 3.33333E-6 L 5.12821E-7 0.00023 " pathEditMode="relative" rAng="0" ptsTypes="AA">
                                      <p:cBhvr>
                                        <p:cTn id="480" dur="500" fill="hold"/>
                                        <p:tgtEl>
                                          <p:spTgt spid="813"/>
                                        </p:tgtEl>
                                        <p:attrNameLst>
                                          <p:attrName>ppt_x</p:attrName>
                                          <p:attrName>ppt_y</p:attrName>
                                        </p:attrNameLst>
                                      </p:cBhvr>
                                      <p:rCtr x="0" y="0"/>
                                    </p:animMotion>
                                  </p:childTnLst>
                                </p:cTn>
                              </p:par>
                              <p:par>
                                <p:cTn id="481" presetID="64" presetClass="path" presetSubtype="0" accel="50000" decel="50000" fill="hold" grpId="1" nodeType="withEffect">
                                  <p:stCondLst>
                                    <p:cond delay="0"/>
                                  </p:stCondLst>
                                  <p:childTnLst>
                                    <p:animMotion origin="layout" path="M -4.35897E-6 3.33333E-6 L -4.35897E-6 0.00023 " pathEditMode="relative" rAng="0" ptsTypes="AA">
                                      <p:cBhvr>
                                        <p:cTn id="482" dur="500" fill="hold"/>
                                        <p:tgtEl>
                                          <p:spTgt spid="814"/>
                                        </p:tgtEl>
                                        <p:attrNameLst>
                                          <p:attrName>ppt_x</p:attrName>
                                          <p:attrName>ppt_y</p:attrName>
                                        </p:attrNameLst>
                                      </p:cBhvr>
                                      <p:rCtr x="0" y="0"/>
                                    </p:animMotion>
                                  </p:childTnLst>
                                </p:cTn>
                              </p:par>
                            </p:childTnLst>
                          </p:cTn>
                        </p:par>
                      </p:childTnLst>
                    </p:cTn>
                  </p:par>
                  <p:par>
                    <p:cTn id="483" fill="hold">
                      <p:stCondLst>
                        <p:cond delay="indefinite"/>
                      </p:stCondLst>
                      <p:childTnLst>
                        <p:par>
                          <p:cTn id="484" fill="hold">
                            <p:stCondLst>
                              <p:cond delay="0"/>
                            </p:stCondLst>
                            <p:childTnLst>
                              <p:par>
                                <p:cTn id="485" presetID="10" presetClass="entr" presetSubtype="0" fill="hold" nodeType="clickEffect">
                                  <p:stCondLst>
                                    <p:cond delay="0"/>
                                  </p:stCondLst>
                                  <p:childTnLst>
                                    <p:set>
                                      <p:cBhvr>
                                        <p:cTn id="486" dur="1" fill="hold">
                                          <p:stCondLst>
                                            <p:cond delay="0"/>
                                          </p:stCondLst>
                                        </p:cTn>
                                        <p:tgtEl>
                                          <p:spTgt spid="1930"/>
                                        </p:tgtEl>
                                        <p:attrNameLst>
                                          <p:attrName>style.visibility</p:attrName>
                                        </p:attrNameLst>
                                      </p:cBhvr>
                                      <p:to>
                                        <p:strVal val="visible"/>
                                      </p:to>
                                    </p:set>
                                    <p:animEffect transition="in" filter="fade">
                                      <p:cBhvr>
                                        <p:cTn id="487" dur="100"/>
                                        <p:tgtEl>
                                          <p:spTgt spid="1930"/>
                                        </p:tgtEl>
                                      </p:cBhvr>
                                    </p:animEffect>
                                  </p:childTnLst>
                                </p:cTn>
                              </p:par>
                              <p:par>
                                <p:cTn id="488" presetID="10" presetClass="entr" presetSubtype="0" fill="hold" nodeType="withEffect">
                                  <p:stCondLst>
                                    <p:cond delay="0"/>
                                  </p:stCondLst>
                                  <p:childTnLst>
                                    <p:set>
                                      <p:cBhvr>
                                        <p:cTn id="489" dur="1" fill="hold">
                                          <p:stCondLst>
                                            <p:cond delay="0"/>
                                          </p:stCondLst>
                                        </p:cTn>
                                        <p:tgtEl>
                                          <p:spTgt spid="1938"/>
                                        </p:tgtEl>
                                        <p:attrNameLst>
                                          <p:attrName>style.visibility</p:attrName>
                                        </p:attrNameLst>
                                      </p:cBhvr>
                                      <p:to>
                                        <p:strVal val="visible"/>
                                      </p:to>
                                    </p:set>
                                    <p:animEffect transition="in" filter="fade">
                                      <p:cBhvr>
                                        <p:cTn id="490" dur="100"/>
                                        <p:tgtEl>
                                          <p:spTgt spid="1938"/>
                                        </p:tgtEl>
                                      </p:cBhvr>
                                    </p:animEffect>
                                  </p:childTnLst>
                                </p:cTn>
                              </p:par>
                              <p:par>
                                <p:cTn id="491" presetID="10" presetClass="entr" presetSubtype="0" fill="hold" nodeType="withEffect">
                                  <p:stCondLst>
                                    <p:cond delay="0"/>
                                  </p:stCondLst>
                                  <p:childTnLst>
                                    <p:set>
                                      <p:cBhvr>
                                        <p:cTn id="492" dur="1" fill="hold">
                                          <p:stCondLst>
                                            <p:cond delay="0"/>
                                          </p:stCondLst>
                                        </p:cTn>
                                        <p:tgtEl>
                                          <p:spTgt spid="1946"/>
                                        </p:tgtEl>
                                        <p:attrNameLst>
                                          <p:attrName>style.visibility</p:attrName>
                                        </p:attrNameLst>
                                      </p:cBhvr>
                                      <p:to>
                                        <p:strVal val="visible"/>
                                      </p:to>
                                    </p:set>
                                    <p:animEffect transition="in" filter="fade">
                                      <p:cBhvr>
                                        <p:cTn id="493" dur="100"/>
                                        <p:tgtEl>
                                          <p:spTgt spid="1946"/>
                                        </p:tgtEl>
                                      </p:cBhvr>
                                    </p:animEffect>
                                  </p:childTnLst>
                                </p:cTn>
                              </p:par>
                              <p:par>
                                <p:cTn id="494" presetID="10" presetClass="entr" presetSubtype="0" fill="hold" nodeType="withEffect">
                                  <p:stCondLst>
                                    <p:cond delay="0"/>
                                  </p:stCondLst>
                                  <p:childTnLst>
                                    <p:set>
                                      <p:cBhvr>
                                        <p:cTn id="495" dur="1" fill="hold">
                                          <p:stCondLst>
                                            <p:cond delay="0"/>
                                          </p:stCondLst>
                                        </p:cTn>
                                        <p:tgtEl>
                                          <p:spTgt spid="1954"/>
                                        </p:tgtEl>
                                        <p:attrNameLst>
                                          <p:attrName>style.visibility</p:attrName>
                                        </p:attrNameLst>
                                      </p:cBhvr>
                                      <p:to>
                                        <p:strVal val="visible"/>
                                      </p:to>
                                    </p:set>
                                    <p:animEffect transition="in" filter="fade">
                                      <p:cBhvr>
                                        <p:cTn id="496" dur="100"/>
                                        <p:tgtEl>
                                          <p:spTgt spid="1954"/>
                                        </p:tgtEl>
                                      </p:cBhvr>
                                    </p:animEffect>
                                  </p:childTnLst>
                                </p:cTn>
                              </p:par>
                              <p:par>
                                <p:cTn id="497" presetID="10" presetClass="entr" presetSubtype="0" fill="hold" nodeType="withEffect">
                                  <p:stCondLst>
                                    <p:cond delay="0"/>
                                  </p:stCondLst>
                                  <p:childTnLst>
                                    <p:set>
                                      <p:cBhvr>
                                        <p:cTn id="498" dur="1" fill="hold">
                                          <p:stCondLst>
                                            <p:cond delay="0"/>
                                          </p:stCondLst>
                                        </p:cTn>
                                        <p:tgtEl>
                                          <p:spTgt spid="1922"/>
                                        </p:tgtEl>
                                        <p:attrNameLst>
                                          <p:attrName>style.visibility</p:attrName>
                                        </p:attrNameLst>
                                      </p:cBhvr>
                                      <p:to>
                                        <p:strVal val="visible"/>
                                      </p:to>
                                    </p:set>
                                    <p:animEffect transition="in" filter="fade">
                                      <p:cBhvr>
                                        <p:cTn id="499" dur="100"/>
                                        <p:tgtEl>
                                          <p:spTgt spid="1922"/>
                                        </p:tgtEl>
                                      </p:cBhvr>
                                    </p:animEffect>
                                  </p:childTnLst>
                                </p:cTn>
                              </p:par>
                              <p:par>
                                <p:cTn id="500" presetID="10" presetClass="entr" presetSubtype="0" fill="hold" nodeType="withEffect">
                                  <p:stCondLst>
                                    <p:cond delay="0"/>
                                  </p:stCondLst>
                                  <p:childTnLst>
                                    <p:set>
                                      <p:cBhvr>
                                        <p:cTn id="501" dur="1" fill="hold">
                                          <p:stCondLst>
                                            <p:cond delay="0"/>
                                          </p:stCondLst>
                                        </p:cTn>
                                        <p:tgtEl>
                                          <p:spTgt spid="1962"/>
                                        </p:tgtEl>
                                        <p:attrNameLst>
                                          <p:attrName>style.visibility</p:attrName>
                                        </p:attrNameLst>
                                      </p:cBhvr>
                                      <p:to>
                                        <p:strVal val="visible"/>
                                      </p:to>
                                    </p:set>
                                    <p:animEffect transition="in" filter="fade">
                                      <p:cBhvr>
                                        <p:cTn id="502" dur="100"/>
                                        <p:tgtEl>
                                          <p:spTgt spid="1962"/>
                                        </p:tgtEl>
                                      </p:cBhvr>
                                    </p:animEffect>
                                  </p:childTnLst>
                                </p:cTn>
                              </p:par>
                              <p:par>
                                <p:cTn id="503" presetID="10" presetClass="entr" presetSubtype="0" fill="hold" nodeType="withEffect">
                                  <p:stCondLst>
                                    <p:cond delay="0"/>
                                  </p:stCondLst>
                                  <p:childTnLst>
                                    <p:set>
                                      <p:cBhvr>
                                        <p:cTn id="504" dur="1" fill="hold">
                                          <p:stCondLst>
                                            <p:cond delay="0"/>
                                          </p:stCondLst>
                                        </p:cTn>
                                        <p:tgtEl>
                                          <p:spTgt spid="1970"/>
                                        </p:tgtEl>
                                        <p:attrNameLst>
                                          <p:attrName>style.visibility</p:attrName>
                                        </p:attrNameLst>
                                      </p:cBhvr>
                                      <p:to>
                                        <p:strVal val="visible"/>
                                      </p:to>
                                    </p:set>
                                    <p:animEffect transition="in" filter="fade">
                                      <p:cBhvr>
                                        <p:cTn id="505" dur="100"/>
                                        <p:tgtEl>
                                          <p:spTgt spid="1970"/>
                                        </p:tgtEl>
                                      </p:cBhvr>
                                    </p:animEffect>
                                  </p:childTnLst>
                                </p:cTn>
                              </p:par>
                              <p:par>
                                <p:cTn id="506" presetID="10" presetClass="entr" presetSubtype="0" fill="hold" nodeType="withEffect">
                                  <p:stCondLst>
                                    <p:cond delay="0"/>
                                  </p:stCondLst>
                                  <p:childTnLst>
                                    <p:set>
                                      <p:cBhvr>
                                        <p:cTn id="507" dur="1" fill="hold">
                                          <p:stCondLst>
                                            <p:cond delay="0"/>
                                          </p:stCondLst>
                                        </p:cTn>
                                        <p:tgtEl>
                                          <p:spTgt spid="1914"/>
                                        </p:tgtEl>
                                        <p:attrNameLst>
                                          <p:attrName>style.visibility</p:attrName>
                                        </p:attrNameLst>
                                      </p:cBhvr>
                                      <p:to>
                                        <p:strVal val="visible"/>
                                      </p:to>
                                    </p:set>
                                    <p:animEffect transition="in" filter="fade">
                                      <p:cBhvr>
                                        <p:cTn id="508" dur="100"/>
                                        <p:tgtEl>
                                          <p:spTgt spid="1914"/>
                                        </p:tgtEl>
                                      </p:cBhvr>
                                    </p:animEffect>
                                  </p:childTnLst>
                                </p:cTn>
                              </p:par>
                              <p:par>
                                <p:cTn id="509" presetID="10" presetClass="entr" presetSubtype="0" fill="hold" nodeType="withEffect">
                                  <p:stCondLst>
                                    <p:cond delay="0"/>
                                  </p:stCondLst>
                                  <p:childTnLst>
                                    <p:set>
                                      <p:cBhvr>
                                        <p:cTn id="510" dur="1" fill="hold">
                                          <p:stCondLst>
                                            <p:cond delay="0"/>
                                          </p:stCondLst>
                                        </p:cTn>
                                        <p:tgtEl>
                                          <p:spTgt spid="1898"/>
                                        </p:tgtEl>
                                        <p:attrNameLst>
                                          <p:attrName>style.visibility</p:attrName>
                                        </p:attrNameLst>
                                      </p:cBhvr>
                                      <p:to>
                                        <p:strVal val="visible"/>
                                      </p:to>
                                    </p:set>
                                    <p:animEffect transition="in" filter="fade">
                                      <p:cBhvr>
                                        <p:cTn id="511" dur="100"/>
                                        <p:tgtEl>
                                          <p:spTgt spid="1898"/>
                                        </p:tgtEl>
                                      </p:cBhvr>
                                    </p:animEffect>
                                  </p:childTnLst>
                                </p:cTn>
                              </p:par>
                              <p:par>
                                <p:cTn id="512" presetID="10" presetClass="entr" presetSubtype="0" fill="hold" nodeType="withEffect">
                                  <p:stCondLst>
                                    <p:cond delay="0"/>
                                  </p:stCondLst>
                                  <p:childTnLst>
                                    <p:set>
                                      <p:cBhvr>
                                        <p:cTn id="513" dur="1" fill="hold">
                                          <p:stCondLst>
                                            <p:cond delay="0"/>
                                          </p:stCondLst>
                                        </p:cTn>
                                        <p:tgtEl>
                                          <p:spTgt spid="1906"/>
                                        </p:tgtEl>
                                        <p:attrNameLst>
                                          <p:attrName>style.visibility</p:attrName>
                                        </p:attrNameLst>
                                      </p:cBhvr>
                                      <p:to>
                                        <p:strVal val="visible"/>
                                      </p:to>
                                    </p:set>
                                    <p:animEffect transition="in" filter="fade">
                                      <p:cBhvr>
                                        <p:cTn id="514" dur="100"/>
                                        <p:tgtEl>
                                          <p:spTgt spid="1906"/>
                                        </p:tgtEl>
                                      </p:cBhvr>
                                    </p:animEffect>
                                  </p:childTnLst>
                                </p:cTn>
                              </p:par>
                            </p:childTnLst>
                          </p:cTn>
                        </p:par>
                        <p:par>
                          <p:cTn id="515" fill="hold">
                            <p:stCondLst>
                              <p:cond delay="300"/>
                            </p:stCondLst>
                            <p:childTnLst>
                              <p:par>
                                <p:cTn id="516" presetID="42" presetClass="path" presetSubtype="0" accel="50000" decel="50000" fill="hold" nodeType="afterEffect">
                                  <p:stCondLst>
                                    <p:cond delay="0"/>
                                  </p:stCondLst>
                                  <p:childTnLst>
                                    <p:animMotion origin="layout" path="M -2.5641E-6 1.85185E-6 L -2.5641E-6 0.5162 " pathEditMode="relative" rAng="0" ptsTypes="AA">
                                      <p:cBhvr>
                                        <p:cTn id="517" dur="300" fill="hold"/>
                                        <p:tgtEl>
                                          <p:spTgt spid="1930"/>
                                        </p:tgtEl>
                                        <p:attrNameLst>
                                          <p:attrName>ppt_x</p:attrName>
                                          <p:attrName>ppt_y</p:attrName>
                                        </p:attrNameLst>
                                      </p:cBhvr>
                                      <p:rCtr x="0" y="25810"/>
                                    </p:animMotion>
                                  </p:childTnLst>
                                </p:cTn>
                              </p:par>
                              <p:par>
                                <p:cTn id="518" presetID="42" presetClass="path" presetSubtype="0" accel="50000" decel="50000" fill="hold" grpId="0" nodeType="withEffect">
                                  <p:stCondLst>
                                    <p:cond delay="0"/>
                                  </p:stCondLst>
                                  <p:childTnLst>
                                    <p:animMotion origin="layout" path="M 1.28205E-6 -0.0044 L 1.28205E-6 0.09236 " pathEditMode="relative" rAng="0" ptsTypes="AA">
                                      <p:cBhvr>
                                        <p:cTn id="519" dur="300" fill="hold"/>
                                        <p:tgtEl>
                                          <p:spTgt spid="816"/>
                                        </p:tgtEl>
                                        <p:attrNameLst>
                                          <p:attrName>ppt_x</p:attrName>
                                          <p:attrName>ppt_y</p:attrName>
                                        </p:attrNameLst>
                                      </p:cBhvr>
                                      <p:rCtr x="0" y="4838"/>
                                    </p:animMotion>
                                  </p:childTnLst>
                                </p:cTn>
                              </p:par>
                            </p:childTnLst>
                          </p:cTn>
                        </p:par>
                        <p:par>
                          <p:cTn id="520" fill="hold">
                            <p:stCondLst>
                              <p:cond delay="600"/>
                            </p:stCondLst>
                            <p:childTnLst>
                              <p:par>
                                <p:cTn id="521" presetID="42" presetClass="path" presetSubtype="0" accel="50000" decel="50000" fill="hold" nodeType="afterEffect">
                                  <p:stCondLst>
                                    <p:cond delay="0"/>
                                  </p:stCondLst>
                                  <p:childTnLst>
                                    <p:animMotion origin="layout" path="M -2.5641E-6 1.85185E-6 L -2.5641E-6 0.5162 " pathEditMode="relative" rAng="0" ptsTypes="AA">
                                      <p:cBhvr>
                                        <p:cTn id="522" dur="300" fill="hold"/>
                                        <p:tgtEl>
                                          <p:spTgt spid="1938"/>
                                        </p:tgtEl>
                                        <p:attrNameLst>
                                          <p:attrName>ppt_x</p:attrName>
                                          <p:attrName>ppt_y</p:attrName>
                                        </p:attrNameLst>
                                      </p:cBhvr>
                                      <p:rCtr x="0" y="25810"/>
                                    </p:animMotion>
                                  </p:childTnLst>
                                </p:cTn>
                              </p:par>
                              <p:par>
                                <p:cTn id="523" presetID="42" presetClass="path" presetSubtype="0" accel="50000" decel="50000" fill="hold" grpId="0" nodeType="withEffect">
                                  <p:stCondLst>
                                    <p:cond delay="0"/>
                                  </p:stCondLst>
                                  <p:childTnLst>
                                    <p:animMotion origin="layout" path="M 1.28205E-6 -0.0044 L 1.28205E-6 0.09236 " pathEditMode="relative" rAng="0" ptsTypes="AA">
                                      <p:cBhvr>
                                        <p:cTn id="524" dur="300" fill="hold"/>
                                        <p:tgtEl>
                                          <p:spTgt spid="817"/>
                                        </p:tgtEl>
                                        <p:attrNameLst>
                                          <p:attrName>ppt_x</p:attrName>
                                          <p:attrName>ppt_y</p:attrName>
                                        </p:attrNameLst>
                                      </p:cBhvr>
                                      <p:rCtr x="0" y="4838"/>
                                    </p:animMotion>
                                  </p:childTnLst>
                                </p:cTn>
                              </p:par>
                            </p:childTnLst>
                          </p:cTn>
                        </p:par>
                        <p:par>
                          <p:cTn id="525" fill="hold">
                            <p:stCondLst>
                              <p:cond delay="900"/>
                            </p:stCondLst>
                            <p:childTnLst>
                              <p:par>
                                <p:cTn id="526" presetID="42" presetClass="path" presetSubtype="0" accel="50000" decel="50000" fill="hold" nodeType="afterEffect">
                                  <p:stCondLst>
                                    <p:cond delay="0"/>
                                  </p:stCondLst>
                                  <p:childTnLst>
                                    <p:animMotion origin="layout" path="M -2.5641E-6 1.85185E-6 L -2.5641E-6 0.5162 " pathEditMode="relative" rAng="0" ptsTypes="AA">
                                      <p:cBhvr>
                                        <p:cTn id="527" dur="300" fill="hold"/>
                                        <p:tgtEl>
                                          <p:spTgt spid="1946"/>
                                        </p:tgtEl>
                                        <p:attrNameLst>
                                          <p:attrName>ppt_x</p:attrName>
                                          <p:attrName>ppt_y</p:attrName>
                                        </p:attrNameLst>
                                      </p:cBhvr>
                                      <p:rCtr x="0" y="25810"/>
                                    </p:animMotion>
                                  </p:childTnLst>
                                </p:cTn>
                              </p:par>
                              <p:par>
                                <p:cTn id="528" presetID="42" presetClass="path" presetSubtype="0" accel="50000" decel="50000" fill="hold" grpId="0" nodeType="withEffect">
                                  <p:stCondLst>
                                    <p:cond delay="0"/>
                                  </p:stCondLst>
                                  <p:childTnLst>
                                    <p:animMotion origin="layout" path="M -4.35897E-6 -0.0044 L -4.35897E-6 0.09236 " pathEditMode="relative" rAng="0" ptsTypes="AA">
                                      <p:cBhvr>
                                        <p:cTn id="529" dur="300" fill="hold"/>
                                        <p:tgtEl>
                                          <p:spTgt spid="818"/>
                                        </p:tgtEl>
                                        <p:attrNameLst>
                                          <p:attrName>ppt_x</p:attrName>
                                          <p:attrName>ppt_y</p:attrName>
                                        </p:attrNameLst>
                                      </p:cBhvr>
                                      <p:rCtr x="0" y="4838"/>
                                    </p:animMotion>
                                  </p:childTnLst>
                                </p:cTn>
                              </p:par>
                            </p:childTnLst>
                          </p:cTn>
                        </p:par>
                        <p:par>
                          <p:cTn id="530" fill="hold">
                            <p:stCondLst>
                              <p:cond delay="1200"/>
                            </p:stCondLst>
                            <p:childTnLst>
                              <p:par>
                                <p:cTn id="531" presetID="42" presetClass="path" presetSubtype="0" accel="50000" decel="50000" fill="hold" nodeType="afterEffect">
                                  <p:stCondLst>
                                    <p:cond delay="0"/>
                                  </p:stCondLst>
                                  <p:childTnLst>
                                    <p:animMotion origin="layout" path="M -2.5641E-6 1.85185E-6 L -2.5641E-6 0.5162 " pathEditMode="relative" rAng="0" ptsTypes="AA">
                                      <p:cBhvr>
                                        <p:cTn id="532" dur="300" fill="hold"/>
                                        <p:tgtEl>
                                          <p:spTgt spid="1954"/>
                                        </p:tgtEl>
                                        <p:attrNameLst>
                                          <p:attrName>ppt_x</p:attrName>
                                          <p:attrName>ppt_y</p:attrName>
                                        </p:attrNameLst>
                                      </p:cBhvr>
                                      <p:rCtr x="0" y="25810"/>
                                    </p:animMotion>
                                  </p:childTnLst>
                                </p:cTn>
                              </p:par>
                              <p:par>
                                <p:cTn id="533" presetID="42" presetClass="path" presetSubtype="0" accel="50000" decel="50000" fill="hold" grpId="0" nodeType="withEffect">
                                  <p:stCondLst>
                                    <p:cond delay="0"/>
                                  </p:stCondLst>
                                  <p:childTnLst>
                                    <p:animMotion origin="layout" path="M 7.69231E-7 -0.0044 L 7.69231E-7 0.09236 " pathEditMode="relative" rAng="0" ptsTypes="AA">
                                      <p:cBhvr>
                                        <p:cTn id="534" dur="300" fill="hold"/>
                                        <p:tgtEl>
                                          <p:spTgt spid="819"/>
                                        </p:tgtEl>
                                        <p:attrNameLst>
                                          <p:attrName>ppt_x</p:attrName>
                                          <p:attrName>ppt_y</p:attrName>
                                        </p:attrNameLst>
                                      </p:cBhvr>
                                      <p:rCtr x="0" y="4838"/>
                                    </p:animMotion>
                                  </p:childTnLst>
                                </p:cTn>
                              </p:par>
                            </p:childTnLst>
                          </p:cTn>
                        </p:par>
                        <p:par>
                          <p:cTn id="535" fill="hold">
                            <p:stCondLst>
                              <p:cond delay="1500"/>
                            </p:stCondLst>
                            <p:childTnLst>
                              <p:par>
                                <p:cTn id="536" presetID="42" presetClass="path" presetSubtype="0" accel="50000" decel="50000" fill="hold" nodeType="afterEffect">
                                  <p:stCondLst>
                                    <p:cond delay="0"/>
                                  </p:stCondLst>
                                  <p:childTnLst>
                                    <p:animMotion origin="layout" path="M -2.5641E-6 1.85185E-6 L -2.5641E-6 0.5162 " pathEditMode="relative" rAng="0" ptsTypes="AA">
                                      <p:cBhvr>
                                        <p:cTn id="537" dur="300" fill="hold"/>
                                        <p:tgtEl>
                                          <p:spTgt spid="1922"/>
                                        </p:tgtEl>
                                        <p:attrNameLst>
                                          <p:attrName>ppt_x</p:attrName>
                                          <p:attrName>ppt_y</p:attrName>
                                        </p:attrNameLst>
                                      </p:cBhvr>
                                      <p:rCtr x="0" y="25810"/>
                                    </p:animMotion>
                                  </p:childTnLst>
                                </p:cTn>
                              </p:par>
                              <p:par>
                                <p:cTn id="538" presetID="42" presetClass="path" presetSubtype="0" accel="50000" decel="50000" fill="hold" grpId="0" nodeType="withEffect">
                                  <p:stCondLst>
                                    <p:cond delay="0"/>
                                  </p:stCondLst>
                                  <p:childTnLst>
                                    <p:animMotion origin="layout" path="M -2.5641E-6 -0.0044 L -2.5641E-6 0.09236 " pathEditMode="relative" rAng="0" ptsTypes="AA">
                                      <p:cBhvr>
                                        <p:cTn id="539" dur="300" fill="hold"/>
                                        <p:tgtEl>
                                          <p:spTgt spid="820"/>
                                        </p:tgtEl>
                                        <p:attrNameLst>
                                          <p:attrName>ppt_x</p:attrName>
                                          <p:attrName>ppt_y</p:attrName>
                                        </p:attrNameLst>
                                      </p:cBhvr>
                                      <p:rCtr x="0" y="4838"/>
                                    </p:animMotion>
                                  </p:childTnLst>
                                </p:cTn>
                              </p:par>
                            </p:childTnLst>
                          </p:cTn>
                        </p:par>
                        <p:par>
                          <p:cTn id="540" fill="hold">
                            <p:stCondLst>
                              <p:cond delay="1800"/>
                            </p:stCondLst>
                            <p:childTnLst>
                              <p:par>
                                <p:cTn id="541" presetID="42" presetClass="path" presetSubtype="0" accel="50000" decel="50000" fill="hold" nodeType="afterEffect">
                                  <p:stCondLst>
                                    <p:cond delay="0"/>
                                  </p:stCondLst>
                                  <p:childTnLst>
                                    <p:animMotion origin="layout" path="M -2.5641E-6 1.85185E-6 L -2.5641E-6 0.5162 " pathEditMode="relative" rAng="0" ptsTypes="AA">
                                      <p:cBhvr>
                                        <p:cTn id="542" dur="300" fill="hold"/>
                                        <p:tgtEl>
                                          <p:spTgt spid="1962"/>
                                        </p:tgtEl>
                                        <p:attrNameLst>
                                          <p:attrName>ppt_x</p:attrName>
                                          <p:attrName>ppt_y</p:attrName>
                                        </p:attrNameLst>
                                      </p:cBhvr>
                                      <p:rCtr x="0" y="25810"/>
                                    </p:animMotion>
                                  </p:childTnLst>
                                </p:cTn>
                              </p:par>
                              <p:par>
                                <p:cTn id="543" presetID="42" presetClass="path" presetSubtype="0" accel="50000" decel="50000" fill="hold" grpId="0" nodeType="withEffect">
                                  <p:stCondLst>
                                    <p:cond delay="0"/>
                                  </p:stCondLst>
                                  <p:childTnLst>
                                    <p:animMotion origin="layout" path="M 4.87179E-6 -0.0044 L 4.87179E-6 0.09236 " pathEditMode="relative" rAng="0" ptsTypes="AA">
                                      <p:cBhvr>
                                        <p:cTn id="544" dur="300" fill="hold"/>
                                        <p:tgtEl>
                                          <p:spTgt spid="821"/>
                                        </p:tgtEl>
                                        <p:attrNameLst>
                                          <p:attrName>ppt_x</p:attrName>
                                          <p:attrName>ppt_y</p:attrName>
                                        </p:attrNameLst>
                                      </p:cBhvr>
                                      <p:rCtr x="0" y="4838"/>
                                    </p:animMotion>
                                  </p:childTnLst>
                                </p:cTn>
                              </p:par>
                            </p:childTnLst>
                          </p:cTn>
                        </p:par>
                        <p:par>
                          <p:cTn id="545" fill="hold">
                            <p:stCondLst>
                              <p:cond delay="2100"/>
                            </p:stCondLst>
                            <p:childTnLst>
                              <p:par>
                                <p:cTn id="546" presetID="42" presetClass="path" presetSubtype="0" accel="50000" decel="50000" fill="hold" nodeType="afterEffect">
                                  <p:stCondLst>
                                    <p:cond delay="0"/>
                                  </p:stCondLst>
                                  <p:childTnLst>
                                    <p:animMotion origin="layout" path="M -2.5641E-6 1.85185E-6 L -2.5641E-6 0.5162 " pathEditMode="relative" rAng="0" ptsTypes="AA">
                                      <p:cBhvr>
                                        <p:cTn id="547" dur="300" fill="hold"/>
                                        <p:tgtEl>
                                          <p:spTgt spid="1970"/>
                                        </p:tgtEl>
                                        <p:attrNameLst>
                                          <p:attrName>ppt_x</p:attrName>
                                          <p:attrName>ppt_y</p:attrName>
                                        </p:attrNameLst>
                                      </p:cBhvr>
                                      <p:rCtr x="0" y="25810"/>
                                    </p:animMotion>
                                  </p:childTnLst>
                                </p:cTn>
                              </p:par>
                              <p:par>
                                <p:cTn id="548" presetID="42" presetClass="path" presetSubtype="0" accel="50000" decel="50000" fill="hold" grpId="0" nodeType="withEffect">
                                  <p:stCondLst>
                                    <p:cond delay="0"/>
                                  </p:stCondLst>
                                  <p:childTnLst>
                                    <p:animMotion origin="layout" path="M 5.55112E-17 -0.0044 L 5.55112E-17 0.09236 " pathEditMode="relative" rAng="0" ptsTypes="AA">
                                      <p:cBhvr>
                                        <p:cTn id="549" dur="300" fill="hold"/>
                                        <p:tgtEl>
                                          <p:spTgt spid="822"/>
                                        </p:tgtEl>
                                        <p:attrNameLst>
                                          <p:attrName>ppt_x</p:attrName>
                                          <p:attrName>ppt_y</p:attrName>
                                        </p:attrNameLst>
                                      </p:cBhvr>
                                      <p:rCtr x="0" y="4838"/>
                                    </p:animMotion>
                                  </p:childTnLst>
                                </p:cTn>
                              </p:par>
                            </p:childTnLst>
                          </p:cTn>
                        </p:par>
                        <p:par>
                          <p:cTn id="550" fill="hold">
                            <p:stCondLst>
                              <p:cond delay="2400"/>
                            </p:stCondLst>
                            <p:childTnLst>
                              <p:par>
                                <p:cTn id="551" presetID="42" presetClass="path" presetSubtype="0" accel="50000" decel="50000" fill="hold" nodeType="afterEffect">
                                  <p:stCondLst>
                                    <p:cond delay="0"/>
                                  </p:stCondLst>
                                  <p:childTnLst>
                                    <p:animMotion origin="layout" path="M -2.5641E-6 1.85185E-6 L -2.5641E-6 0.5162 " pathEditMode="relative" rAng="0" ptsTypes="AA">
                                      <p:cBhvr>
                                        <p:cTn id="552" dur="300" fill="hold"/>
                                        <p:tgtEl>
                                          <p:spTgt spid="1914"/>
                                        </p:tgtEl>
                                        <p:attrNameLst>
                                          <p:attrName>ppt_x</p:attrName>
                                          <p:attrName>ppt_y</p:attrName>
                                        </p:attrNameLst>
                                      </p:cBhvr>
                                      <p:rCtr x="0" y="25810"/>
                                    </p:animMotion>
                                  </p:childTnLst>
                                </p:cTn>
                              </p:par>
                              <p:par>
                                <p:cTn id="553" presetID="42" presetClass="path" presetSubtype="0" accel="50000" decel="50000" fill="hold" grpId="0" nodeType="withEffect">
                                  <p:stCondLst>
                                    <p:cond delay="0"/>
                                  </p:stCondLst>
                                  <p:childTnLst>
                                    <p:animMotion origin="layout" path="M -2.30769E-6 -0.0044 L -2.30769E-6 0.09236 " pathEditMode="relative" rAng="0" ptsTypes="AA">
                                      <p:cBhvr>
                                        <p:cTn id="554" dur="300" fill="hold"/>
                                        <p:tgtEl>
                                          <p:spTgt spid="823"/>
                                        </p:tgtEl>
                                        <p:attrNameLst>
                                          <p:attrName>ppt_x</p:attrName>
                                          <p:attrName>ppt_y</p:attrName>
                                        </p:attrNameLst>
                                      </p:cBhvr>
                                      <p:rCtr x="0" y="4838"/>
                                    </p:animMotion>
                                  </p:childTnLst>
                                </p:cTn>
                              </p:par>
                            </p:childTnLst>
                          </p:cTn>
                        </p:par>
                        <p:par>
                          <p:cTn id="555" fill="hold">
                            <p:stCondLst>
                              <p:cond delay="2700"/>
                            </p:stCondLst>
                            <p:childTnLst>
                              <p:par>
                                <p:cTn id="556" presetID="42" presetClass="path" presetSubtype="0" accel="50000" decel="50000" fill="hold" nodeType="afterEffect">
                                  <p:stCondLst>
                                    <p:cond delay="0"/>
                                  </p:stCondLst>
                                  <p:childTnLst>
                                    <p:animMotion origin="layout" path="M -2.5641E-6 1.85185E-6 L -2.5641E-6 0.5162 " pathEditMode="relative" rAng="0" ptsTypes="AA">
                                      <p:cBhvr>
                                        <p:cTn id="557" dur="300" fill="hold"/>
                                        <p:tgtEl>
                                          <p:spTgt spid="1898"/>
                                        </p:tgtEl>
                                        <p:attrNameLst>
                                          <p:attrName>ppt_x</p:attrName>
                                          <p:attrName>ppt_y</p:attrName>
                                        </p:attrNameLst>
                                      </p:cBhvr>
                                      <p:rCtr x="0" y="25810"/>
                                    </p:animMotion>
                                  </p:childTnLst>
                                </p:cTn>
                              </p:par>
                              <p:par>
                                <p:cTn id="558" presetID="42" presetClass="path" presetSubtype="0" accel="50000" decel="50000" fill="hold" grpId="0" nodeType="withEffect">
                                  <p:stCondLst>
                                    <p:cond delay="0"/>
                                  </p:stCondLst>
                                  <p:childTnLst>
                                    <p:animMotion origin="layout" path="M 1.28205E-6 -0.0044 L 1.28205E-6 0.09236 " pathEditMode="relative" rAng="0" ptsTypes="AA">
                                      <p:cBhvr>
                                        <p:cTn id="559" dur="300" fill="hold"/>
                                        <p:tgtEl>
                                          <p:spTgt spid="824"/>
                                        </p:tgtEl>
                                        <p:attrNameLst>
                                          <p:attrName>ppt_x</p:attrName>
                                          <p:attrName>ppt_y</p:attrName>
                                        </p:attrNameLst>
                                      </p:cBhvr>
                                      <p:rCtr x="0" y="4838"/>
                                    </p:animMotion>
                                  </p:childTnLst>
                                </p:cTn>
                              </p:par>
                            </p:childTnLst>
                          </p:cTn>
                        </p:par>
                        <p:par>
                          <p:cTn id="560" fill="hold">
                            <p:stCondLst>
                              <p:cond delay="3000"/>
                            </p:stCondLst>
                            <p:childTnLst>
                              <p:par>
                                <p:cTn id="561" presetID="42" presetClass="path" presetSubtype="0" accel="50000" decel="50000" fill="hold" nodeType="afterEffect">
                                  <p:stCondLst>
                                    <p:cond delay="0"/>
                                  </p:stCondLst>
                                  <p:childTnLst>
                                    <p:animMotion origin="layout" path="M -2.5641E-6 1.85185E-6 L -2.5641E-6 0.5162 " pathEditMode="relative" rAng="0" ptsTypes="AA">
                                      <p:cBhvr>
                                        <p:cTn id="562" dur="300" fill="hold"/>
                                        <p:tgtEl>
                                          <p:spTgt spid="1906"/>
                                        </p:tgtEl>
                                        <p:attrNameLst>
                                          <p:attrName>ppt_x</p:attrName>
                                          <p:attrName>ppt_y</p:attrName>
                                        </p:attrNameLst>
                                      </p:cBhvr>
                                      <p:rCtr x="0" y="25810"/>
                                    </p:animMotion>
                                  </p:childTnLst>
                                </p:cTn>
                              </p:par>
                              <p:par>
                                <p:cTn id="563" presetID="42" presetClass="path" presetSubtype="0" accel="50000" decel="50000" fill="hold" grpId="0" nodeType="withEffect">
                                  <p:stCondLst>
                                    <p:cond delay="0"/>
                                  </p:stCondLst>
                                  <p:childTnLst>
                                    <p:animMotion origin="layout" path="M 1.28205E-6 -0.0044 L 1.28205E-6 0.09236 " pathEditMode="relative" rAng="0" ptsTypes="AA">
                                      <p:cBhvr>
                                        <p:cTn id="564" dur="300" fill="hold"/>
                                        <p:tgtEl>
                                          <p:spTgt spid="825"/>
                                        </p:tgtEl>
                                        <p:attrNameLst>
                                          <p:attrName>ppt_x</p:attrName>
                                          <p:attrName>ppt_y</p:attrName>
                                        </p:attrNameLst>
                                      </p:cBhvr>
                                      <p:rCtr x="0" y="4838"/>
                                    </p:animMotion>
                                  </p:childTnLst>
                                </p:cTn>
                              </p:par>
                            </p:childTnLst>
                          </p:cTn>
                        </p:par>
                        <p:par>
                          <p:cTn id="565" fill="hold">
                            <p:stCondLst>
                              <p:cond delay="3300"/>
                            </p:stCondLst>
                            <p:childTnLst>
                              <p:par>
                                <p:cTn id="566" presetID="26" presetClass="emph" presetSubtype="0" repeatCount="5000" fill="hold" nodeType="afterEffect">
                                  <p:stCondLst>
                                    <p:cond delay="0"/>
                                  </p:stCondLst>
                                  <p:childTnLst>
                                    <p:animEffect transition="out" filter="fade">
                                      <p:cBhvr>
                                        <p:cTn id="567" dur="300" tmFilter="0, 0; .2, .5; .8, .5; 1, 0"/>
                                        <p:tgtEl>
                                          <p:spTgt spid="1938"/>
                                        </p:tgtEl>
                                      </p:cBhvr>
                                    </p:animEffect>
                                    <p:animScale>
                                      <p:cBhvr>
                                        <p:cTn id="568" dur="150" autoRev="1" fill="hold"/>
                                        <p:tgtEl>
                                          <p:spTgt spid="1938"/>
                                        </p:tgtEl>
                                      </p:cBhvr>
                                      <p:by x="105000" y="105000"/>
                                    </p:animScale>
                                  </p:childTnLst>
                                </p:cTn>
                              </p:par>
                              <p:par>
                                <p:cTn id="569" presetID="26" presetClass="emph" presetSubtype="0" repeatCount="5000" fill="hold" nodeType="withEffect">
                                  <p:stCondLst>
                                    <p:cond delay="0"/>
                                  </p:stCondLst>
                                  <p:childTnLst>
                                    <p:animEffect transition="out" filter="fade">
                                      <p:cBhvr>
                                        <p:cTn id="570" dur="300" tmFilter="0, 0; .2, .5; .8, .5; 1, 0"/>
                                        <p:tgtEl>
                                          <p:spTgt spid="1946"/>
                                        </p:tgtEl>
                                      </p:cBhvr>
                                    </p:animEffect>
                                    <p:animScale>
                                      <p:cBhvr>
                                        <p:cTn id="571" dur="150" autoRev="1" fill="hold"/>
                                        <p:tgtEl>
                                          <p:spTgt spid="1946"/>
                                        </p:tgtEl>
                                      </p:cBhvr>
                                      <p:by x="105000" y="105000"/>
                                    </p:animScale>
                                  </p:childTnLst>
                                </p:cTn>
                              </p:par>
                              <p:par>
                                <p:cTn id="572" presetID="26" presetClass="emph" presetSubtype="0" repeatCount="5000" fill="hold" nodeType="withEffect">
                                  <p:stCondLst>
                                    <p:cond delay="0"/>
                                  </p:stCondLst>
                                  <p:childTnLst>
                                    <p:animEffect transition="out" filter="fade">
                                      <p:cBhvr>
                                        <p:cTn id="573" dur="300" tmFilter="0, 0; .2, .5; .8, .5; 1, 0"/>
                                        <p:tgtEl>
                                          <p:spTgt spid="1922"/>
                                        </p:tgtEl>
                                      </p:cBhvr>
                                    </p:animEffect>
                                    <p:animScale>
                                      <p:cBhvr>
                                        <p:cTn id="574" dur="150" autoRev="1" fill="hold"/>
                                        <p:tgtEl>
                                          <p:spTgt spid="1922"/>
                                        </p:tgtEl>
                                      </p:cBhvr>
                                      <p:by x="105000" y="105000"/>
                                    </p:animScale>
                                  </p:childTnLst>
                                </p:cTn>
                              </p:par>
                              <p:par>
                                <p:cTn id="575" presetID="26" presetClass="emph" presetSubtype="0" repeatCount="5000" fill="hold" nodeType="withEffect">
                                  <p:stCondLst>
                                    <p:cond delay="0"/>
                                  </p:stCondLst>
                                  <p:childTnLst>
                                    <p:animEffect transition="out" filter="fade">
                                      <p:cBhvr>
                                        <p:cTn id="576" dur="300" tmFilter="0, 0; .2, .5; .8, .5; 1, 0"/>
                                        <p:tgtEl>
                                          <p:spTgt spid="1914"/>
                                        </p:tgtEl>
                                      </p:cBhvr>
                                    </p:animEffect>
                                    <p:animScale>
                                      <p:cBhvr>
                                        <p:cTn id="577" dur="150" autoRev="1" fill="hold"/>
                                        <p:tgtEl>
                                          <p:spTgt spid="1914"/>
                                        </p:tgtEl>
                                      </p:cBhvr>
                                      <p:by x="105000" y="105000"/>
                                    </p:animScale>
                                  </p:childTnLst>
                                </p:cTn>
                              </p:par>
                              <p:par>
                                <p:cTn id="578" presetID="26" presetClass="emph" presetSubtype="0" repeatCount="5000" fill="hold" nodeType="withEffect">
                                  <p:stCondLst>
                                    <p:cond delay="0"/>
                                  </p:stCondLst>
                                  <p:childTnLst>
                                    <p:animEffect transition="out" filter="fade">
                                      <p:cBhvr>
                                        <p:cTn id="579" dur="300" tmFilter="0, 0; .2, .5; .8, .5; 1, 0"/>
                                        <p:tgtEl>
                                          <p:spTgt spid="1898"/>
                                        </p:tgtEl>
                                      </p:cBhvr>
                                    </p:animEffect>
                                    <p:animScale>
                                      <p:cBhvr>
                                        <p:cTn id="580" dur="150" autoRev="1" fill="hold"/>
                                        <p:tgtEl>
                                          <p:spTgt spid="1898"/>
                                        </p:tgtEl>
                                      </p:cBhvr>
                                      <p:by x="105000" y="105000"/>
                                    </p:animScale>
                                  </p:childTnLst>
                                </p:cTn>
                              </p:par>
                              <p:par>
                                <p:cTn id="581" presetID="26" presetClass="emph" presetSubtype="0" repeatCount="5000" fill="hold" nodeType="withEffect">
                                  <p:stCondLst>
                                    <p:cond delay="0"/>
                                  </p:stCondLst>
                                  <p:childTnLst>
                                    <p:animEffect transition="out" filter="fade">
                                      <p:cBhvr>
                                        <p:cTn id="582" dur="300" tmFilter="0, 0; .2, .5; .8, .5; 1, 0"/>
                                        <p:tgtEl>
                                          <p:spTgt spid="1906"/>
                                        </p:tgtEl>
                                      </p:cBhvr>
                                    </p:animEffect>
                                    <p:animScale>
                                      <p:cBhvr>
                                        <p:cTn id="583" dur="150" autoRev="1" fill="hold"/>
                                        <p:tgtEl>
                                          <p:spTgt spid="1906"/>
                                        </p:tgtEl>
                                      </p:cBhvr>
                                      <p:by x="105000" y="105000"/>
                                    </p:animScale>
                                  </p:childTnLst>
                                </p:cTn>
                              </p:par>
                            </p:childTnLst>
                          </p:cTn>
                        </p:par>
                        <p:par>
                          <p:cTn id="584" fill="hold">
                            <p:stCondLst>
                              <p:cond delay="4800"/>
                            </p:stCondLst>
                            <p:childTnLst>
                              <p:par>
                                <p:cTn id="585" presetID="10" presetClass="entr" presetSubtype="0" fill="hold" nodeType="afterEffect">
                                  <p:stCondLst>
                                    <p:cond delay="0"/>
                                  </p:stCondLst>
                                  <p:childTnLst>
                                    <p:set>
                                      <p:cBhvr>
                                        <p:cTn id="586" dur="1" fill="hold">
                                          <p:stCondLst>
                                            <p:cond delay="0"/>
                                          </p:stCondLst>
                                        </p:cTn>
                                        <p:tgtEl>
                                          <p:spTgt spid="1978"/>
                                        </p:tgtEl>
                                        <p:attrNameLst>
                                          <p:attrName>style.visibility</p:attrName>
                                        </p:attrNameLst>
                                      </p:cBhvr>
                                      <p:to>
                                        <p:strVal val="visible"/>
                                      </p:to>
                                    </p:set>
                                    <p:animEffect transition="in" filter="fade">
                                      <p:cBhvr>
                                        <p:cTn id="587" dur="500"/>
                                        <p:tgtEl>
                                          <p:spTgt spid="1978"/>
                                        </p:tgtEl>
                                      </p:cBhvr>
                                    </p:animEffect>
                                  </p:childTnLst>
                                </p:cTn>
                              </p:par>
                              <p:par>
                                <p:cTn id="588" presetID="10" presetClass="entr" presetSubtype="0" fill="hold" nodeType="withEffect">
                                  <p:stCondLst>
                                    <p:cond delay="0"/>
                                  </p:stCondLst>
                                  <p:childTnLst>
                                    <p:set>
                                      <p:cBhvr>
                                        <p:cTn id="589" dur="1" fill="hold">
                                          <p:stCondLst>
                                            <p:cond delay="0"/>
                                          </p:stCondLst>
                                        </p:cTn>
                                        <p:tgtEl>
                                          <p:spTgt spid="1986"/>
                                        </p:tgtEl>
                                        <p:attrNameLst>
                                          <p:attrName>style.visibility</p:attrName>
                                        </p:attrNameLst>
                                      </p:cBhvr>
                                      <p:to>
                                        <p:strVal val="visible"/>
                                      </p:to>
                                    </p:set>
                                    <p:animEffect transition="in" filter="fade">
                                      <p:cBhvr>
                                        <p:cTn id="590" dur="500"/>
                                        <p:tgtEl>
                                          <p:spTgt spid="1986"/>
                                        </p:tgtEl>
                                      </p:cBhvr>
                                    </p:animEffect>
                                  </p:childTnLst>
                                </p:cTn>
                              </p:par>
                              <p:par>
                                <p:cTn id="591" presetID="10" presetClass="entr" presetSubtype="0" fill="hold" nodeType="withEffect">
                                  <p:stCondLst>
                                    <p:cond delay="0"/>
                                  </p:stCondLst>
                                  <p:childTnLst>
                                    <p:set>
                                      <p:cBhvr>
                                        <p:cTn id="592" dur="1" fill="hold">
                                          <p:stCondLst>
                                            <p:cond delay="0"/>
                                          </p:stCondLst>
                                        </p:cTn>
                                        <p:tgtEl>
                                          <p:spTgt spid="1994"/>
                                        </p:tgtEl>
                                        <p:attrNameLst>
                                          <p:attrName>style.visibility</p:attrName>
                                        </p:attrNameLst>
                                      </p:cBhvr>
                                      <p:to>
                                        <p:strVal val="visible"/>
                                      </p:to>
                                    </p:set>
                                    <p:animEffect transition="in" filter="fade">
                                      <p:cBhvr>
                                        <p:cTn id="593" dur="500"/>
                                        <p:tgtEl>
                                          <p:spTgt spid="1994"/>
                                        </p:tgtEl>
                                      </p:cBhvr>
                                    </p:animEffect>
                                  </p:childTnLst>
                                </p:cTn>
                              </p:par>
                              <p:par>
                                <p:cTn id="594" presetID="10" presetClass="entr" presetSubtype="0" fill="hold" nodeType="withEffect">
                                  <p:stCondLst>
                                    <p:cond delay="0"/>
                                  </p:stCondLst>
                                  <p:childTnLst>
                                    <p:set>
                                      <p:cBhvr>
                                        <p:cTn id="595" dur="1" fill="hold">
                                          <p:stCondLst>
                                            <p:cond delay="0"/>
                                          </p:stCondLst>
                                        </p:cTn>
                                        <p:tgtEl>
                                          <p:spTgt spid="2002"/>
                                        </p:tgtEl>
                                        <p:attrNameLst>
                                          <p:attrName>style.visibility</p:attrName>
                                        </p:attrNameLst>
                                      </p:cBhvr>
                                      <p:to>
                                        <p:strVal val="visible"/>
                                      </p:to>
                                    </p:set>
                                    <p:animEffect transition="in" filter="fade">
                                      <p:cBhvr>
                                        <p:cTn id="596" dur="500"/>
                                        <p:tgtEl>
                                          <p:spTgt spid="2002"/>
                                        </p:tgtEl>
                                      </p:cBhvr>
                                    </p:animEffect>
                                  </p:childTnLst>
                                </p:cTn>
                              </p:par>
                              <p:par>
                                <p:cTn id="597" presetID="10" presetClass="entr" presetSubtype="0" fill="hold" nodeType="withEffect">
                                  <p:stCondLst>
                                    <p:cond delay="0"/>
                                  </p:stCondLst>
                                  <p:childTnLst>
                                    <p:set>
                                      <p:cBhvr>
                                        <p:cTn id="598" dur="1" fill="hold">
                                          <p:stCondLst>
                                            <p:cond delay="0"/>
                                          </p:stCondLst>
                                        </p:cTn>
                                        <p:tgtEl>
                                          <p:spTgt spid="2010"/>
                                        </p:tgtEl>
                                        <p:attrNameLst>
                                          <p:attrName>style.visibility</p:attrName>
                                        </p:attrNameLst>
                                      </p:cBhvr>
                                      <p:to>
                                        <p:strVal val="visible"/>
                                      </p:to>
                                    </p:set>
                                    <p:animEffect transition="in" filter="fade">
                                      <p:cBhvr>
                                        <p:cTn id="599" dur="500"/>
                                        <p:tgtEl>
                                          <p:spTgt spid="2010"/>
                                        </p:tgtEl>
                                      </p:cBhvr>
                                    </p:animEffect>
                                  </p:childTnLst>
                                </p:cTn>
                              </p:par>
                              <p:par>
                                <p:cTn id="600" presetID="10" presetClass="entr" presetSubtype="0" fill="hold" nodeType="withEffect">
                                  <p:stCondLst>
                                    <p:cond delay="0"/>
                                  </p:stCondLst>
                                  <p:childTnLst>
                                    <p:set>
                                      <p:cBhvr>
                                        <p:cTn id="601" dur="1" fill="hold">
                                          <p:stCondLst>
                                            <p:cond delay="0"/>
                                          </p:stCondLst>
                                        </p:cTn>
                                        <p:tgtEl>
                                          <p:spTgt spid="2018"/>
                                        </p:tgtEl>
                                        <p:attrNameLst>
                                          <p:attrName>style.visibility</p:attrName>
                                        </p:attrNameLst>
                                      </p:cBhvr>
                                      <p:to>
                                        <p:strVal val="visible"/>
                                      </p:to>
                                    </p:set>
                                    <p:animEffect transition="in" filter="fade">
                                      <p:cBhvr>
                                        <p:cTn id="602" dur="500"/>
                                        <p:tgtEl>
                                          <p:spTgt spid="2018"/>
                                        </p:tgtEl>
                                      </p:cBhvr>
                                    </p:animEffect>
                                  </p:childTnLst>
                                </p:cTn>
                              </p:par>
                              <p:par>
                                <p:cTn id="603" presetID="10" presetClass="entr" presetSubtype="0" fill="hold" nodeType="withEffect">
                                  <p:stCondLst>
                                    <p:cond delay="0"/>
                                  </p:stCondLst>
                                  <p:childTnLst>
                                    <p:set>
                                      <p:cBhvr>
                                        <p:cTn id="604" dur="1" fill="hold">
                                          <p:stCondLst>
                                            <p:cond delay="0"/>
                                          </p:stCondLst>
                                        </p:cTn>
                                        <p:tgtEl>
                                          <p:spTgt spid="2026"/>
                                        </p:tgtEl>
                                        <p:attrNameLst>
                                          <p:attrName>style.visibility</p:attrName>
                                        </p:attrNameLst>
                                      </p:cBhvr>
                                      <p:to>
                                        <p:strVal val="visible"/>
                                      </p:to>
                                    </p:set>
                                    <p:animEffect transition="in" filter="fade">
                                      <p:cBhvr>
                                        <p:cTn id="605" dur="500"/>
                                        <p:tgtEl>
                                          <p:spTgt spid="2026"/>
                                        </p:tgtEl>
                                      </p:cBhvr>
                                    </p:animEffect>
                                  </p:childTnLst>
                                </p:cTn>
                              </p:par>
                              <p:par>
                                <p:cTn id="606" presetID="10" presetClass="entr" presetSubtype="0" fill="hold" nodeType="withEffect">
                                  <p:stCondLst>
                                    <p:cond delay="0"/>
                                  </p:stCondLst>
                                  <p:childTnLst>
                                    <p:set>
                                      <p:cBhvr>
                                        <p:cTn id="607" dur="1" fill="hold">
                                          <p:stCondLst>
                                            <p:cond delay="0"/>
                                          </p:stCondLst>
                                        </p:cTn>
                                        <p:tgtEl>
                                          <p:spTgt spid="2034"/>
                                        </p:tgtEl>
                                        <p:attrNameLst>
                                          <p:attrName>style.visibility</p:attrName>
                                        </p:attrNameLst>
                                      </p:cBhvr>
                                      <p:to>
                                        <p:strVal val="visible"/>
                                      </p:to>
                                    </p:set>
                                    <p:animEffect transition="in" filter="fade">
                                      <p:cBhvr>
                                        <p:cTn id="608" dur="500"/>
                                        <p:tgtEl>
                                          <p:spTgt spid="2034"/>
                                        </p:tgtEl>
                                      </p:cBhvr>
                                    </p:animEffect>
                                  </p:childTnLst>
                                </p:cTn>
                              </p:par>
                              <p:par>
                                <p:cTn id="609" presetID="10" presetClass="entr" presetSubtype="0" fill="hold" nodeType="withEffect">
                                  <p:stCondLst>
                                    <p:cond delay="0"/>
                                  </p:stCondLst>
                                  <p:childTnLst>
                                    <p:set>
                                      <p:cBhvr>
                                        <p:cTn id="610" dur="1" fill="hold">
                                          <p:stCondLst>
                                            <p:cond delay="0"/>
                                          </p:stCondLst>
                                        </p:cTn>
                                        <p:tgtEl>
                                          <p:spTgt spid="2042"/>
                                        </p:tgtEl>
                                        <p:attrNameLst>
                                          <p:attrName>style.visibility</p:attrName>
                                        </p:attrNameLst>
                                      </p:cBhvr>
                                      <p:to>
                                        <p:strVal val="visible"/>
                                      </p:to>
                                    </p:set>
                                    <p:animEffect transition="in" filter="fade">
                                      <p:cBhvr>
                                        <p:cTn id="611" dur="500"/>
                                        <p:tgtEl>
                                          <p:spTgt spid="2042"/>
                                        </p:tgtEl>
                                      </p:cBhvr>
                                    </p:animEffect>
                                  </p:childTnLst>
                                </p:cTn>
                              </p:par>
                              <p:par>
                                <p:cTn id="612" presetID="10" presetClass="entr" presetSubtype="0" fill="hold" nodeType="withEffect">
                                  <p:stCondLst>
                                    <p:cond delay="0"/>
                                  </p:stCondLst>
                                  <p:childTnLst>
                                    <p:set>
                                      <p:cBhvr>
                                        <p:cTn id="613" dur="1" fill="hold">
                                          <p:stCondLst>
                                            <p:cond delay="0"/>
                                          </p:stCondLst>
                                        </p:cTn>
                                        <p:tgtEl>
                                          <p:spTgt spid="2050"/>
                                        </p:tgtEl>
                                        <p:attrNameLst>
                                          <p:attrName>style.visibility</p:attrName>
                                        </p:attrNameLst>
                                      </p:cBhvr>
                                      <p:to>
                                        <p:strVal val="visible"/>
                                      </p:to>
                                    </p:set>
                                    <p:animEffect transition="in" filter="fade">
                                      <p:cBhvr>
                                        <p:cTn id="614" dur="500"/>
                                        <p:tgtEl>
                                          <p:spTgt spid="2050"/>
                                        </p:tgtEl>
                                      </p:cBhvr>
                                    </p:animEffect>
                                  </p:childTnLst>
                                </p:cTn>
                              </p:par>
                            </p:childTnLst>
                          </p:cTn>
                        </p:par>
                      </p:childTnLst>
                    </p:cTn>
                  </p:par>
                  <p:par>
                    <p:cTn id="615" fill="hold">
                      <p:stCondLst>
                        <p:cond delay="indefinite"/>
                      </p:stCondLst>
                      <p:childTnLst>
                        <p:par>
                          <p:cTn id="616" fill="hold">
                            <p:stCondLst>
                              <p:cond delay="0"/>
                            </p:stCondLst>
                            <p:childTnLst>
                              <p:par>
                                <p:cTn id="617" presetID="10" presetClass="entr" presetSubtype="0" fill="hold" grpId="0" nodeType="clickEffect">
                                  <p:stCondLst>
                                    <p:cond delay="0"/>
                                  </p:stCondLst>
                                  <p:childTnLst>
                                    <p:set>
                                      <p:cBhvr>
                                        <p:cTn id="618" dur="1" fill="hold">
                                          <p:stCondLst>
                                            <p:cond delay="0"/>
                                          </p:stCondLst>
                                        </p:cTn>
                                        <p:tgtEl>
                                          <p:spTgt spid="542"/>
                                        </p:tgtEl>
                                        <p:attrNameLst>
                                          <p:attrName>style.visibility</p:attrName>
                                        </p:attrNameLst>
                                      </p:cBhvr>
                                      <p:to>
                                        <p:strVal val="visible"/>
                                      </p:to>
                                    </p:set>
                                    <p:animEffect transition="in" filter="fade">
                                      <p:cBhvr>
                                        <p:cTn id="619" dur="500"/>
                                        <p:tgtEl>
                                          <p:spTgt spid="542"/>
                                        </p:tgtEl>
                                      </p:cBhvr>
                                    </p:animEffect>
                                  </p:childTnLst>
                                </p:cTn>
                              </p:par>
                              <p:par>
                                <p:cTn id="620" presetID="64" presetClass="path" presetSubtype="0" accel="50000" decel="50000" fill="hold" grpId="1" nodeType="withEffect">
                                  <p:stCondLst>
                                    <p:cond delay="0"/>
                                  </p:stCondLst>
                                  <p:childTnLst>
                                    <p:animMotion origin="layout" path="M 1.28205E-6 3.33333E-6 L 1.28205E-6 -1.85185E-6 " pathEditMode="relative" rAng="0" ptsTypes="AA">
                                      <p:cBhvr>
                                        <p:cTn id="621" dur="500" fill="hold"/>
                                        <p:tgtEl>
                                          <p:spTgt spid="816"/>
                                        </p:tgtEl>
                                        <p:attrNameLst>
                                          <p:attrName>ppt_x</p:attrName>
                                          <p:attrName>ppt_y</p:attrName>
                                        </p:attrNameLst>
                                      </p:cBhvr>
                                      <p:rCtr x="0" y="-2616"/>
                                    </p:animMotion>
                                  </p:childTnLst>
                                </p:cTn>
                              </p:par>
                              <p:par>
                                <p:cTn id="622" presetID="64" presetClass="path" presetSubtype="0" accel="50000" decel="50000" fill="hold" grpId="1" nodeType="withEffect">
                                  <p:stCondLst>
                                    <p:cond delay="0"/>
                                  </p:stCondLst>
                                  <p:childTnLst>
                                    <p:animMotion origin="layout" path="M 1.28205E-6 3.33333E-6 L 1.28205E-6 -1.85185E-6 " pathEditMode="relative" rAng="0" ptsTypes="AA">
                                      <p:cBhvr>
                                        <p:cTn id="623" dur="500" fill="hold"/>
                                        <p:tgtEl>
                                          <p:spTgt spid="817"/>
                                        </p:tgtEl>
                                        <p:attrNameLst>
                                          <p:attrName>ppt_x</p:attrName>
                                          <p:attrName>ppt_y</p:attrName>
                                        </p:attrNameLst>
                                      </p:cBhvr>
                                      <p:rCtr x="0" y="-2616"/>
                                    </p:animMotion>
                                  </p:childTnLst>
                                </p:cTn>
                              </p:par>
                              <p:par>
                                <p:cTn id="624" presetID="64" presetClass="path" presetSubtype="0" accel="50000" decel="50000" fill="hold" grpId="1" nodeType="withEffect">
                                  <p:stCondLst>
                                    <p:cond delay="0"/>
                                  </p:stCondLst>
                                  <p:childTnLst>
                                    <p:animMotion origin="layout" path="M -4.35897E-6 3.33333E-6 L -4.35897E-6 0.00023 " pathEditMode="relative" rAng="0" ptsTypes="AA">
                                      <p:cBhvr>
                                        <p:cTn id="625" dur="500" fill="hold"/>
                                        <p:tgtEl>
                                          <p:spTgt spid="818"/>
                                        </p:tgtEl>
                                        <p:attrNameLst>
                                          <p:attrName>ppt_x</p:attrName>
                                          <p:attrName>ppt_y</p:attrName>
                                        </p:attrNameLst>
                                      </p:cBhvr>
                                      <p:rCtr x="0" y="0"/>
                                    </p:animMotion>
                                  </p:childTnLst>
                                </p:cTn>
                              </p:par>
                              <p:par>
                                <p:cTn id="626" presetID="64" presetClass="path" presetSubtype="0" accel="50000" decel="50000" fill="hold" grpId="1" nodeType="withEffect">
                                  <p:stCondLst>
                                    <p:cond delay="0"/>
                                  </p:stCondLst>
                                  <p:childTnLst>
                                    <p:animMotion origin="layout" path="M 7.69231E-7 3.33333E-6 L 7.69231E-7 0.00023 " pathEditMode="relative" rAng="0" ptsTypes="AA">
                                      <p:cBhvr>
                                        <p:cTn id="627" dur="500" fill="hold"/>
                                        <p:tgtEl>
                                          <p:spTgt spid="819"/>
                                        </p:tgtEl>
                                        <p:attrNameLst>
                                          <p:attrName>ppt_x</p:attrName>
                                          <p:attrName>ppt_y</p:attrName>
                                        </p:attrNameLst>
                                      </p:cBhvr>
                                      <p:rCtr x="0" y="0"/>
                                    </p:animMotion>
                                  </p:childTnLst>
                                </p:cTn>
                              </p:par>
                              <p:par>
                                <p:cTn id="628" presetID="64" presetClass="path" presetSubtype="0" accel="50000" decel="50000" fill="hold" grpId="1" nodeType="withEffect">
                                  <p:stCondLst>
                                    <p:cond delay="0"/>
                                  </p:stCondLst>
                                  <p:childTnLst>
                                    <p:animMotion origin="layout" path="M -2.5641E-6 3.33333E-6 L -2.5641E-6 0.00023 " pathEditMode="relative" rAng="0" ptsTypes="AA">
                                      <p:cBhvr>
                                        <p:cTn id="629" dur="500" fill="hold"/>
                                        <p:tgtEl>
                                          <p:spTgt spid="820"/>
                                        </p:tgtEl>
                                        <p:attrNameLst>
                                          <p:attrName>ppt_x</p:attrName>
                                          <p:attrName>ppt_y</p:attrName>
                                        </p:attrNameLst>
                                      </p:cBhvr>
                                      <p:rCtr x="0" y="0"/>
                                    </p:animMotion>
                                  </p:childTnLst>
                                </p:cTn>
                              </p:par>
                              <p:par>
                                <p:cTn id="630" presetID="64" presetClass="path" presetSubtype="0" accel="50000" decel="50000" fill="hold" grpId="1" nodeType="withEffect">
                                  <p:stCondLst>
                                    <p:cond delay="0"/>
                                  </p:stCondLst>
                                  <p:childTnLst>
                                    <p:animMotion origin="layout" path="M 4.87179E-6 3.33333E-6 L 4.87179E-6 0.00023 " pathEditMode="relative" rAng="0" ptsTypes="AA">
                                      <p:cBhvr>
                                        <p:cTn id="631" dur="500" fill="hold"/>
                                        <p:tgtEl>
                                          <p:spTgt spid="821"/>
                                        </p:tgtEl>
                                        <p:attrNameLst>
                                          <p:attrName>ppt_x</p:attrName>
                                          <p:attrName>ppt_y</p:attrName>
                                        </p:attrNameLst>
                                      </p:cBhvr>
                                      <p:rCtr x="0" y="0"/>
                                    </p:animMotion>
                                  </p:childTnLst>
                                </p:cTn>
                              </p:par>
                              <p:par>
                                <p:cTn id="632" presetID="64" presetClass="path" presetSubtype="0" accel="50000" decel="50000" fill="hold" grpId="1" nodeType="withEffect">
                                  <p:stCondLst>
                                    <p:cond delay="0"/>
                                  </p:stCondLst>
                                  <p:childTnLst>
                                    <p:animMotion origin="layout" path="M 5.55112E-17 3.33333E-6 L 5.55112E-17 0.00023 " pathEditMode="relative" rAng="0" ptsTypes="AA">
                                      <p:cBhvr>
                                        <p:cTn id="633" dur="500" fill="hold"/>
                                        <p:tgtEl>
                                          <p:spTgt spid="822"/>
                                        </p:tgtEl>
                                        <p:attrNameLst>
                                          <p:attrName>ppt_x</p:attrName>
                                          <p:attrName>ppt_y</p:attrName>
                                        </p:attrNameLst>
                                      </p:cBhvr>
                                      <p:rCtr x="0" y="0"/>
                                    </p:animMotion>
                                  </p:childTnLst>
                                </p:cTn>
                              </p:par>
                              <p:par>
                                <p:cTn id="634" presetID="64" presetClass="path" presetSubtype="0" accel="50000" decel="50000" fill="hold" grpId="1" nodeType="withEffect">
                                  <p:stCondLst>
                                    <p:cond delay="0"/>
                                  </p:stCondLst>
                                  <p:childTnLst>
                                    <p:animMotion origin="layout" path="M -2.30769E-6 3.33333E-6 L -2.30769E-6 0.00023 " pathEditMode="relative" rAng="0" ptsTypes="AA">
                                      <p:cBhvr>
                                        <p:cTn id="635" dur="500" fill="hold"/>
                                        <p:tgtEl>
                                          <p:spTgt spid="823"/>
                                        </p:tgtEl>
                                        <p:attrNameLst>
                                          <p:attrName>ppt_x</p:attrName>
                                          <p:attrName>ppt_y</p:attrName>
                                        </p:attrNameLst>
                                      </p:cBhvr>
                                      <p:rCtr x="0" y="0"/>
                                    </p:animMotion>
                                  </p:childTnLst>
                                </p:cTn>
                              </p:par>
                              <p:par>
                                <p:cTn id="636" presetID="64" presetClass="path" presetSubtype="0" accel="50000" decel="50000" fill="hold" grpId="1" nodeType="withEffect">
                                  <p:stCondLst>
                                    <p:cond delay="0"/>
                                  </p:stCondLst>
                                  <p:childTnLst>
                                    <p:animMotion origin="layout" path="M 1.28205E-6 3.33333E-6 L 1.28205E-6 -1.85185E-6 " pathEditMode="relative" rAng="0" ptsTypes="AA">
                                      <p:cBhvr>
                                        <p:cTn id="637" dur="500" fill="hold"/>
                                        <p:tgtEl>
                                          <p:spTgt spid="824"/>
                                        </p:tgtEl>
                                        <p:attrNameLst>
                                          <p:attrName>ppt_x</p:attrName>
                                          <p:attrName>ppt_y</p:attrName>
                                        </p:attrNameLst>
                                      </p:cBhvr>
                                      <p:rCtr x="0" y="-2616"/>
                                    </p:animMotion>
                                  </p:childTnLst>
                                </p:cTn>
                              </p:par>
                              <p:par>
                                <p:cTn id="638" presetID="64" presetClass="path" presetSubtype="0" accel="50000" decel="50000" fill="hold" grpId="1" nodeType="withEffect">
                                  <p:stCondLst>
                                    <p:cond delay="0"/>
                                  </p:stCondLst>
                                  <p:childTnLst>
                                    <p:animMotion origin="layout" path="M 1.28205E-6 3.33333E-6 L 1.28205E-6 -1.85185E-6 " pathEditMode="relative" rAng="0" ptsTypes="AA">
                                      <p:cBhvr>
                                        <p:cTn id="639" dur="500" fill="hold"/>
                                        <p:tgtEl>
                                          <p:spTgt spid="825"/>
                                        </p:tgtEl>
                                        <p:attrNameLst>
                                          <p:attrName>ppt_x</p:attrName>
                                          <p:attrName>ppt_y</p:attrName>
                                        </p:attrNameLst>
                                      </p:cBhvr>
                                      <p:rCtr x="0" y="-2616"/>
                                    </p:animMotion>
                                  </p:childTnLst>
                                </p:cTn>
                              </p:par>
                            </p:childTnLst>
                          </p:cTn>
                        </p:par>
                      </p:childTnLst>
                    </p:cTn>
                  </p:par>
                  <p:par>
                    <p:cTn id="640" fill="hold">
                      <p:stCondLst>
                        <p:cond delay="indefinite"/>
                      </p:stCondLst>
                      <p:childTnLst>
                        <p:par>
                          <p:cTn id="641" fill="hold">
                            <p:stCondLst>
                              <p:cond delay="0"/>
                            </p:stCondLst>
                            <p:childTnLst>
                              <p:par>
                                <p:cTn id="642" presetID="10" presetClass="entr" presetSubtype="0" fill="hold" grpId="0" nodeType="clickEffect">
                                  <p:stCondLst>
                                    <p:cond delay="0"/>
                                  </p:stCondLst>
                                  <p:childTnLst>
                                    <p:set>
                                      <p:cBhvr>
                                        <p:cTn id="643" dur="1" fill="hold">
                                          <p:stCondLst>
                                            <p:cond delay="0"/>
                                          </p:stCondLst>
                                        </p:cTn>
                                        <p:tgtEl>
                                          <p:spTgt spid="2">
                                            <p:txEl>
                                              <p:pRg st="0" end="0"/>
                                            </p:txEl>
                                          </p:spTgt>
                                        </p:tgtEl>
                                        <p:attrNameLst>
                                          <p:attrName>style.visibility</p:attrName>
                                        </p:attrNameLst>
                                      </p:cBhvr>
                                      <p:to>
                                        <p:strVal val="visible"/>
                                      </p:to>
                                    </p:set>
                                    <p:animEffect transition="in" filter="fade">
                                      <p:cBhvr>
                                        <p:cTn id="644" dur="500"/>
                                        <p:tgtEl>
                                          <p:spTgt spid="2">
                                            <p:txEl>
                                              <p:pRg st="0" end="0"/>
                                            </p:txEl>
                                          </p:spTgt>
                                        </p:tgtEl>
                                      </p:cBhvr>
                                    </p:animEffect>
                                  </p:childTnLst>
                                </p:cTn>
                              </p:par>
                            </p:childTnLst>
                          </p:cTn>
                        </p:par>
                      </p:childTnLst>
                    </p:cTn>
                  </p:par>
                  <p:par>
                    <p:cTn id="645" fill="hold">
                      <p:stCondLst>
                        <p:cond delay="indefinite"/>
                      </p:stCondLst>
                      <p:childTnLst>
                        <p:par>
                          <p:cTn id="646" fill="hold">
                            <p:stCondLst>
                              <p:cond delay="0"/>
                            </p:stCondLst>
                            <p:childTnLst>
                              <p:par>
                                <p:cTn id="647" presetID="10" presetClass="entr" presetSubtype="0" fill="hold" grpId="0" nodeType="clickEffect">
                                  <p:stCondLst>
                                    <p:cond delay="0"/>
                                  </p:stCondLst>
                                  <p:childTnLst>
                                    <p:set>
                                      <p:cBhvr>
                                        <p:cTn id="648" dur="1" fill="hold">
                                          <p:stCondLst>
                                            <p:cond delay="0"/>
                                          </p:stCondLst>
                                        </p:cTn>
                                        <p:tgtEl>
                                          <p:spTgt spid="2">
                                            <p:txEl>
                                              <p:pRg st="1" end="1"/>
                                            </p:txEl>
                                          </p:spTgt>
                                        </p:tgtEl>
                                        <p:attrNameLst>
                                          <p:attrName>style.visibility</p:attrName>
                                        </p:attrNameLst>
                                      </p:cBhvr>
                                      <p:to>
                                        <p:strVal val="visible"/>
                                      </p:to>
                                    </p:set>
                                    <p:animEffect transition="in" filter="fade">
                                      <p:cBhvr>
                                        <p:cTn id="649" dur="500"/>
                                        <p:tgtEl>
                                          <p:spTgt spid="2">
                                            <p:txEl>
                                              <p:pRg st="1" end="1"/>
                                            </p:txEl>
                                          </p:spTgt>
                                        </p:tgtEl>
                                      </p:cBhvr>
                                    </p:animEffect>
                                  </p:childTnLst>
                                </p:cTn>
                              </p:par>
                            </p:childTnLst>
                          </p:cTn>
                        </p:par>
                        <p:par>
                          <p:cTn id="650" fill="hold">
                            <p:stCondLst>
                              <p:cond delay="500"/>
                            </p:stCondLst>
                            <p:childTnLst>
                              <p:par>
                                <p:cTn id="651" presetID="10" presetClass="entr" presetSubtype="0" fill="hold" grpId="0" nodeType="afterEffect">
                                  <p:stCondLst>
                                    <p:cond delay="0"/>
                                  </p:stCondLst>
                                  <p:childTnLst>
                                    <p:set>
                                      <p:cBhvr>
                                        <p:cTn id="652" dur="1" fill="hold">
                                          <p:stCondLst>
                                            <p:cond delay="0"/>
                                          </p:stCondLst>
                                        </p:cTn>
                                        <p:tgtEl>
                                          <p:spTgt spid="10"/>
                                        </p:tgtEl>
                                        <p:attrNameLst>
                                          <p:attrName>style.visibility</p:attrName>
                                        </p:attrNameLst>
                                      </p:cBhvr>
                                      <p:to>
                                        <p:strVal val="visible"/>
                                      </p:to>
                                    </p:set>
                                    <p:animEffect transition="in" filter="fade">
                                      <p:cBhvr>
                                        <p:cTn id="653" dur="500"/>
                                        <p:tgtEl>
                                          <p:spTgt spid="10"/>
                                        </p:tgtEl>
                                      </p:cBhvr>
                                    </p:animEffect>
                                  </p:childTnLst>
                                </p:cTn>
                              </p:par>
                              <p:par>
                                <p:cTn id="654" presetID="10" presetClass="entr" presetSubtype="0" fill="hold" nodeType="withEffect">
                                  <p:stCondLst>
                                    <p:cond delay="0"/>
                                  </p:stCondLst>
                                  <p:childTnLst>
                                    <p:set>
                                      <p:cBhvr>
                                        <p:cTn id="655" dur="1" fill="hold">
                                          <p:stCondLst>
                                            <p:cond delay="0"/>
                                          </p:stCondLst>
                                        </p:cTn>
                                        <p:tgtEl>
                                          <p:spTgt spid="3"/>
                                        </p:tgtEl>
                                        <p:attrNameLst>
                                          <p:attrName>style.visibility</p:attrName>
                                        </p:attrNameLst>
                                      </p:cBhvr>
                                      <p:to>
                                        <p:strVal val="visible"/>
                                      </p:to>
                                    </p:set>
                                    <p:animEffect transition="in" filter="fade">
                                      <p:cBhvr>
                                        <p:cTn id="656"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P spid="542" grpId="0"/>
      <p:bldP spid="516" grpId="0" uiExpand="1" build="allAtOnce"/>
      <p:bldP spid="543" grpId="0" uiExpand="1" build="allAtOnce"/>
      <p:bldP spid="546" grpId="0" uiExpand="1" build="allAtOnce"/>
      <p:bldP spid="794" grpId="0" animBg="1"/>
      <p:bldP spid="794" grpId="1" animBg="1"/>
      <p:bldP spid="796" grpId="0" animBg="1"/>
      <p:bldP spid="796" grpId="1" animBg="1"/>
      <p:bldP spid="797" grpId="0" animBg="1"/>
      <p:bldP spid="797" grpId="1" animBg="1"/>
      <p:bldP spid="798" grpId="0" animBg="1"/>
      <p:bldP spid="798" grpId="1" animBg="1"/>
      <p:bldP spid="799" grpId="0" animBg="1"/>
      <p:bldP spid="799" grpId="1" animBg="1"/>
      <p:bldP spid="800" grpId="0" animBg="1"/>
      <p:bldP spid="800" grpId="1" animBg="1"/>
      <p:bldP spid="801" grpId="0" animBg="1"/>
      <p:bldP spid="801" grpId="1" animBg="1"/>
      <p:bldP spid="802" grpId="0" animBg="1"/>
      <p:bldP spid="802" grpId="1" animBg="1"/>
      <p:bldP spid="803" grpId="0" animBg="1"/>
      <p:bldP spid="803" grpId="1" animBg="1"/>
      <p:bldP spid="804" grpId="0" animBg="1"/>
      <p:bldP spid="804" grpId="1" animBg="1"/>
      <p:bldP spid="805" grpId="0" animBg="1"/>
      <p:bldP spid="805" grpId="1" animBg="1"/>
      <p:bldP spid="806" grpId="0" animBg="1"/>
      <p:bldP spid="806" grpId="1" animBg="1"/>
      <p:bldP spid="807" grpId="0" animBg="1"/>
      <p:bldP spid="807" grpId="1" animBg="1"/>
      <p:bldP spid="808" grpId="0" animBg="1"/>
      <p:bldP spid="808" grpId="1" animBg="1"/>
      <p:bldP spid="809" grpId="0" animBg="1"/>
      <p:bldP spid="809" grpId="1" animBg="1"/>
      <p:bldP spid="810" grpId="0" animBg="1"/>
      <p:bldP spid="810" grpId="1" animBg="1"/>
      <p:bldP spid="811" grpId="0" animBg="1"/>
      <p:bldP spid="811" grpId="1" animBg="1"/>
      <p:bldP spid="812" grpId="0" animBg="1"/>
      <p:bldP spid="812" grpId="1" animBg="1"/>
      <p:bldP spid="813" grpId="0" animBg="1"/>
      <p:bldP spid="813" grpId="1" animBg="1"/>
      <p:bldP spid="814" grpId="0" animBg="1"/>
      <p:bldP spid="814" grpId="1" animBg="1"/>
      <p:bldP spid="816" grpId="0" animBg="1"/>
      <p:bldP spid="816" grpId="1" animBg="1"/>
      <p:bldP spid="817" grpId="0" animBg="1"/>
      <p:bldP spid="817" grpId="1" animBg="1"/>
      <p:bldP spid="818" grpId="0" animBg="1"/>
      <p:bldP spid="818" grpId="1" animBg="1"/>
      <p:bldP spid="819" grpId="0" animBg="1"/>
      <p:bldP spid="819" grpId="1" animBg="1"/>
      <p:bldP spid="820" grpId="0" animBg="1"/>
      <p:bldP spid="820" grpId="1" animBg="1"/>
      <p:bldP spid="821" grpId="0" animBg="1"/>
      <p:bldP spid="821" grpId="1" animBg="1"/>
      <p:bldP spid="822" grpId="0" animBg="1"/>
      <p:bldP spid="822" grpId="1" animBg="1"/>
      <p:bldP spid="823" grpId="0" animBg="1"/>
      <p:bldP spid="823" grpId="1" animBg="1"/>
      <p:bldP spid="824" grpId="0" animBg="1"/>
      <p:bldP spid="824" grpId="1" animBg="1"/>
      <p:bldP spid="825" grpId="0" animBg="1"/>
      <p:bldP spid="825" grpId="1" animBg="1"/>
      <p:bldP spid="585" grpId="0" uiExpand="1" build="allAtOnce"/>
      <p:bldP spid="10"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e 5">
            <a:extLst>
              <a:ext uri="{FF2B5EF4-FFF2-40B4-BE49-F238E27FC236}">
                <a16:creationId xmlns:a16="http://schemas.microsoft.com/office/drawing/2014/main" id="{75CC1CD1-0082-4BC5-679A-BA9AB0F29F67}"/>
              </a:ext>
            </a:extLst>
          </p:cNvPr>
          <p:cNvGraphicFramePr>
            <a:graphicFrameLocks noGrp="1"/>
          </p:cNvGraphicFramePr>
          <p:nvPr>
            <p:extLst>
              <p:ext uri="{D42A27DB-BD31-4B8C-83A1-F6EECF244321}">
                <p14:modId xmlns:p14="http://schemas.microsoft.com/office/powerpoint/2010/main" val="979401639"/>
              </p:ext>
            </p:extLst>
          </p:nvPr>
        </p:nvGraphicFramePr>
        <p:xfrm>
          <a:off x="4067174" y="495300"/>
          <a:ext cx="5715916" cy="6076342"/>
        </p:xfrm>
        <a:graphic>
          <a:graphicData uri="http://schemas.openxmlformats.org/drawingml/2006/table">
            <a:tbl>
              <a:tblPr firstRow="1" bandRow="1">
                <a:effectLst>
                  <a:outerShdw blurRad="50800" dist="38100" dir="2700000" algn="tl" rotWithShape="0">
                    <a:prstClr val="black">
                      <a:alpha val="40000"/>
                    </a:prstClr>
                  </a:outerShdw>
                </a:effectLst>
                <a:tableStyleId>{5C22544A-7EE6-4342-B048-85BDC9FD1C3A}</a:tableStyleId>
              </a:tblPr>
              <a:tblGrid>
                <a:gridCol w="474411">
                  <a:extLst>
                    <a:ext uri="{9D8B030D-6E8A-4147-A177-3AD203B41FA5}">
                      <a16:colId xmlns:a16="http://schemas.microsoft.com/office/drawing/2014/main" val="3390518280"/>
                    </a:ext>
                  </a:extLst>
                </a:gridCol>
                <a:gridCol w="1009550">
                  <a:extLst>
                    <a:ext uri="{9D8B030D-6E8A-4147-A177-3AD203B41FA5}">
                      <a16:colId xmlns:a16="http://schemas.microsoft.com/office/drawing/2014/main" val="2835404951"/>
                    </a:ext>
                  </a:extLst>
                </a:gridCol>
                <a:gridCol w="604565">
                  <a:extLst>
                    <a:ext uri="{9D8B030D-6E8A-4147-A177-3AD203B41FA5}">
                      <a16:colId xmlns:a16="http://schemas.microsoft.com/office/drawing/2014/main" val="1860198010"/>
                    </a:ext>
                  </a:extLst>
                </a:gridCol>
                <a:gridCol w="604565">
                  <a:extLst>
                    <a:ext uri="{9D8B030D-6E8A-4147-A177-3AD203B41FA5}">
                      <a16:colId xmlns:a16="http://schemas.microsoft.com/office/drawing/2014/main" val="3338890307"/>
                    </a:ext>
                  </a:extLst>
                </a:gridCol>
                <a:gridCol w="604565">
                  <a:extLst>
                    <a:ext uri="{9D8B030D-6E8A-4147-A177-3AD203B41FA5}">
                      <a16:colId xmlns:a16="http://schemas.microsoft.com/office/drawing/2014/main" val="3999687621"/>
                    </a:ext>
                  </a:extLst>
                </a:gridCol>
                <a:gridCol w="604565">
                  <a:extLst>
                    <a:ext uri="{9D8B030D-6E8A-4147-A177-3AD203B41FA5}">
                      <a16:colId xmlns:a16="http://schemas.microsoft.com/office/drawing/2014/main" val="157714735"/>
                    </a:ext>
                  </a:extLst>
                </a:gridCol>
                <a:gridCol w="604565">
                  <a:extLst>
                    <a:ext uri="{9D8B030D-6E8A-4147-A177-3AD203B41FA5}">
                      <a16:colId xmlns:a16="http://schemas.microsoft.com/office/drawing/2014/main" val="2409872666"/>
                    </a:ext>
                  </a:extLst>
                </a:gridCol>
                <a:gridCol w="604565">
                  <a:extLst>
                    <a:ext uri="{9D8B030D-6E8A-4147-A177-3AD203B41FA5}">
                      <a16:colId xmlns:a16="http://schemas.microsoft.com/office/drawing/2014/main" val="3302220267"/>
                    </a:ext>
                  </a:extLst>
                </a:gridCol>
                <a:gridCol w="604565">
                  <a:extLst>
                    <a:ext uri="{9D8B030D-6E8A-4147-A177-3AD203B41FA5}">
                      <a16:colId xmlns:a16="http://schemas.microsoft.com/office/drawing/2014/main" val="709106658"/>
                    </a:ext>
                  </a:extLst>
                </a:gridCol>
              </a:tblGrid>
              <a:tr h="402771">
                <a:tc rowSpan="3" gridSpan="2">
                  <a:txBody>
                    <a:bodyPr/>
                    <a:lstStyle/>
                    <a:p>
                      <a:pPr algn="ctr" fontAlgn="ctr"/>
                      <a:r>
                        <a:rPr lang="de-AT" sz="1500" b="0" i="0" u="none" strike="noStrike" dirty="0">
                          <a:solidFill>
                            <a:schemeClr val="tx1"/>
                          </a:solidFill>
                          <a:effectLst/>
                          <a:latin typeface="Arial" panose="020B0604020202020204" pitchFamily="34" charset="0"/>
                        </a:rPr>
                        <a:t>Tabellenbasis: </a:t>
                      </a:r>
                      <a:br>
                        <a:rPr lang="de-AT" sz="1500" b="0" i="0" u="none" strike="noStrike" dirty="0">
                          <a:solidFill>
                            <a:schemeClr val="tx1"/>
                          </a:solidFill>
                          <a:effectLst/>
                          <a:latin typeface="Arial" panose="020B0604020202020204" pitchFamily="34" charset="0"/>
                        </a:rPr>
                      </a:br>
                      <a:r>
                        <a:rPr lang="de-AT" sz="1500" b="0" i="0" u="none" strike="noStrike" dirty="0">
                          <a:solidFill>
                            <a:schemeClr val="tx1"/>
                          </a:solidFill>
                          <a:effectLst/>
                          <a:latin typeface="Arial" panose="020B0604020202020204" pitchFamily="34" charset="0"/>
                        </a:rPr>
                        <a:t>2 </a:t>
                      </a:r>
                      <a:r>
                        <a:rPr lang="el-GR" sz="1500" b="0" i="0" u="none" strike="noStrike" dirty="0">
                          <a:solidFill>
                            <a:schemeClr val="tx1"/>
                          </a:solidFill>
                          <a:effectLst/>
                          <a:latin typeface="Calibri" panose="020F0502020204030204" pitchFamily="34" charset="0"/>
                        </a:rPr>
                        <a:t>σ | </a:t>
                      </a:r>
                      <a:r>
                        <a:rPr lang="el-GR" sz="1500" b="0" i="0" u="none" strike="noStrike" dirty="0">
                          <a:solidFill>
                            <a:schemeClr val="tx1"/>
                          </a:solidFill>
                          <a:effectLst/>
                          <a:latin typeface="Arial" panose="020B0604020202020204" pitchFamily="34" charset="0"/>
                        </a:rPr>
                        <a:t>±</a:t>
                      </a:r>
                    </a:p>
                  </a:txBody>
                  <a:tcPr marL="9525" marR="9525" marT="9525" marB="0" anchor="ctr">
                    <a:lnL w="9525" cap="flat" cmpd="sng" algn="ctr">
                      <a:no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3" hMerge="1">
                  <a:txBody>
                    <a:bodyPr/>
                    <a:lstStyle/>
                    <a:p>
                      <a:endParaRPr lang="de-AT"/>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gridSpan="7">
                  <a:txBody>
                    <a:bodyPr/>
                    <a:lstStyle/>
                    <a:p>
                      <a:pPr algn="l" fontAlgn="ctr"/>
                      <a:r>
                        <a:rPr lang="de-AT" sz="1500" b="1" i="0" u="none" strike="noStrike" dirty="0">
                          <a:solidFill>
                            <a:schemeClr val="tx1"/>
                          </a:solidFill>
                          <a:effectLst/>
                          <a:latin typeface="Arial" panose="020B0604020202020204" pitchFamily="34" charset="0"/>
                        </a:rPr>
                        <a:t>Prozentergebnis einer Zufallsstichprobe &gt;&gt;&gt;</a:t>
                      </a:r>
                    </a:p>
                  </a:txBody>
                  <a:tcPr marL="114300" marR="9525" marT="9525" marB="0" anchor="ctr">
                    <a:lnL w="9525" cap="flat" cmpd="sng" algn="ctr">
                      <a:solidFill>
                        <a:schemeClr val="tx1"/>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de-AT"/>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lang="de-AT"/>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lang="de-AT"/>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lang="de-AT"/>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lang="de-AT"/>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lang="de-AT"/>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239379997"/>
                  </a:ext>
                </a:extLst>
              </a:tr>
              <a:tr h="298609">
                <a:tc gridSpan="2" vMerge="1">
                  <a:txBody>
                    <a:bodyPr/>
                    <a:lstStyle/>
                    <a:p>
                      <a:endParaRPr lang="de-AT"/>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vMerge="1">
                  <a:txBody>
                    <a:bodyPr/>
                    <a:lstStyle/>
                    <a:p>
                      <a:endParaRPr lang="de-AT"/>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de-AT" sz="1500" b="1" i="0" u="none" strike="noStrike" dirty="0">
                          <a:solidFill>
                            <a:schemeClr val="tx1"/>
                          </a:solidFill>
                          <a:effectLst/>
                          <a:latin typeface="Arial" panose="020B0604020202020204" pitchFamily="34" charset="0"/>
                        </a:rPr>
                        <a:t>5%</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1" i="0" u="none" strike="noStrike" dirty="0">
                          <a:solidFill>
                            <a:schemeClr val="tx1"/>
                          </a:solidFill>
                          <a:effectLst/>
                          <a:latin typeface="Arial" panose="020B0604020202020204" pitchFamily="34" charset="0"/>
                        </a:rPr>
                        <a:t>10%</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1" i="0" u="none" strike="noStrike" dirty="0">
                          <a:solidFill>
                            <a:schemeClr val="tx1"/>
                          </a:solidFill>
                          <a:effectLst/>
                          <a:latin typeface="Arial" panose="020B0604020202020204" pitchFamily="34" charset="0"/>
                        </a:rPr>
                        <a:t>15%</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1" i="0" u="none" strike="noStrike" dirty="0">
                          <a:solidFill>
                            <a:schemeClr val="tx1"/>
                          </a:solidFill>
                          <a:effectLst/>
                          <a:latin typeface="Arial" panose="020B0604020202020204" pitchFamily="34" charset="0"/>
                        </a:rPr>
                        <a:t>20%</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1" i="0" u="none" strike="noStrike" dirty="0">
                          <a:solidFill>
                            <a:schemeClr val="tx1"/>
                          </a:solidFill>
                          <a:effectLst/>
                          <a:latin typeface="Arial" panose="020B0604020202020204" pitchFamily="34" charset="0"/>
                        </a:rPr>
                        <a:t>30%</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1" i="0" u="none" strike="noStrike" dirty="0">
                          <a:solidFill>
                            <a:schemeClr val="tx1"/>
                          </a:solidFill>
                          <a:effectLst/>
                          <a:latin typeface="Arial" panose="020B0604020202020204" pitchFamily="34" charset="0"/>
                        </a:rPr>
                        <a:t>40%</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1" i="0" u="none" strike="noStrike" dirty="0">
                          <a:solidFill>
                            <a:schemeClr val="tx1"/>
                          </a:solidFill>
                          <a:effectLst/>
                          <a:latin typeface="Arial" panose="020B0604020202020204" pitchFamily="34" charset="0"/>
                        </a:rPr>
                        <a:t>50%</a:t>
                      </a:r>
                    </a:p>
                  </a:txBody>
                  <a:tcPr marL="9525" marR="9525" marT="9525" marB="0" anchor="ctr">
                    <a:lnL w="9525" cap="flat" cmpd="sng" algn="ctr">
                      <a:solidFill>
                        <a:schemeClr val="tx1"/>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27813643"/>
                  </a:ext>
                </a:extLst>
              </a:tr>
              <a:tr h="298609">
                <a:tc gridSpan="2" vMerge="1">
                  <a:txBody>
                    <a:bodyPr/>
                    <a:lstStyle/>
                    <a:p>
                      <a:endParaRPr lang="de-AT"/>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vMerge="1">
                  <a:txBody>
                    <a:bodyPr/>
                    <a:lstStyle/>
                    <a:p>
                      <a:endParaRPr lang="de-AT"/>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de-AT" sz="1500" b="0" i="0" u="none" strike="noStrike" dirty="0">
                          <a:solidFill>
                            <a:schemeClr val="tx1"/>
                          </a:solidFill>
                          <a:effectLst/>
                          <a:latin typeface="Arial" panose="020B0604020202020204" pitchFamily="34" charset="0"/>
                        </a:rPr>
                        <a:t>95%</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dirty="0">
                          <a:solidFill>
                            <a:schemeClr val="tx1"/>
                          </a:solidFill>
                          <a:effectLst/>
                          <a:latin typeface="Arial" panose="020B0604020202020204" pitchFamily="34" charset="0"/>
                        </a:rPr>
                        <a:t>90%</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dirty="0">
                          <a:solidFill>
                            <a:schemeClr val="tx1"/>
                          </a:solidFill>
                          <a:effectLst/>
                          <a:latin typeface="Arial" panose="020B0604020202020204" pitchFamily="34" charset="0"/>
                        </a:rPr>
                        <a:t>85%</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dirty="0">
                          <a:solidFill>
                            <a:schemeClr val="tx1"/>
                          </a:solidFill>
                          <a:effectLst/>
                          <a:latin typeface="Arial" panose="020B0604020202020204" pitchFamily="34" charset="0"/>
                        </a:rPr>
                        <a:t>80%</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dirty="0">
                          <a:solidFill>
                            <a:schemeClr val="tx1"/>
                          </a:solidFill>
                          <a:effectLst/>
                          <a:latin typeface="Arial" panose="020B0604020202020204" pitchFamily="34" charset="0"/>
                        </a:rPr>
                        <a:t>70%</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dirty="0">
                          <a:solidFill>
                            <a:schemeClr val="tx1"/>
                          </a:solidFill>
                          <a:effectLst/>
                          <a:latin typeface="Arial" panose="020B0604020202020204" pitchFamily="34" charset="0"/>
                        </a:rPr>
                        <a:t>60%</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dirty="0">
                          <a:solidFill>
                            <a:schemeClr val="tx1"/>
                          </a:solidFill>
                          <a:effectLst/>
                          <a:latin typeface="Arial" panose="020B0604020202020204" pitchFamily="34" charset="0"/>
                        </a:rPr>
                        <a:t>50%</a:t>
                      </a:r>
                    </a:p>
                  </a:txBody>
                  <a:tcPr marL="9525" marR="9525" marT="9525" marB="0" anchor="ctr">
                    <a:lnL w="9525" cap="flat" cmpd="sng" algn="ctr">
                      <a:solidFill>
                        <a:schemeClr val="tx1"/>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86429481"/>
                  </a:ext>
                </a:extLst>
              </a:tr>
              <a:tr h="298609">
                <a:tc rowSpan="17">
                  <a:txBody>
                    <a:bodyPr/>
                    <a:lstStyle/>
                    <a:p>
                      <a:pPr algn="l" fontAlgn="t"/>
                      <a:r>
                        <a:rPr lang="de-AT" sz="1500" b="1" i="0" u="none" strike="noStrike" dirty="0">
                          <a:solidFill>
                            <a:schemeClr val="tx1"/>
                          </a:solidFill>
                          <a:effectLst/>
                          <a:latin typeface="Arial" panose="020B0604020202020204" pitchFamily="34" charset="0"/>
                        </a:rPr>
                        <a:t>  Zahl der Fälle &gt;&gt;&gt;</a:t>
                      </a:r>
                    </a:p>
                  </a:txBody>
                  <a:tcPr marL="9525" marR="9525" marT="9525" marB="0" vert="vert"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1" i="0" u="none" strike="noStrike" dirty="0">
                          <a:solidFill>
                            <a:schemeClr val="tx1"/>
                          </a:solidFill>
                          <a:effectLst/>
                          <a:latin typeface="Arial" panose="020B0604020202020204" pitchFamily="34" charset="0"/>
                        </a:rPr>
                        <a:t>10 000</a:t>
                      </a:r>
                    </a:p>
                  </a:txBody>
                  <a:tcPr marL="9525" marR="9525" marT="9525" marB="0" anchor="ctr">
                    <a:lnL w="9525" cap="flat" cmpd="sng" algn="ctr">
                      <a:no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dirty="0">
                          <a:solidFill>
                            <a:schemeClr val="tx1"/>
                          </a:solidFill>
                          <a:effectLst/>
                          <a:latin typeface="Arial" panose="020B0604020202020204" pitchFamily="34" charset="0"/>
                        </a:rPr>
                        <a:t>0,4</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dirty="0">
                          <a:solidFill>
                            <a:schemeClr val="tx1"/>
                          </a:solidFill>
                          <a:effectLst/>
                          <a:latin typeface="Arial" panose="020B0604020202020204" pitchFamily="34" charset="0"/>
                        </a:rPr>
                        <a:t>0,6</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0,7</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0,8</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dirty="0">
                          <a:solidFill>
                            <a:schemeClr val="tx1"/>
                          </a:solidFill>
                          <a:effectLst/>
                          <a:latin typeface="Arial" panose="020B0604020202020204" pitchFamily="34" charset="0"/>
                        </a:rPr>
                        <a:t>0,9</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dirty="0">
                          <a:solidFill>
                            <a:schemeClr val="tx1"/>
                          </a:solidFill>
                          <a:effectLst/>
                          <a:latin typeface="Arial" panose="020B0604020202020204" pitchFamily="34" charset="0"/>
                        </a:rPr>
                        <a:t>1,0</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dirty="0">
                          <a:solidFill>
                            <a:schemeClr val="tx1"/>
                          </a:solidFill>
                          <a:effectLst/>
                          <a:latin typeface="Arial" panose="020B0604020202020204" pitchFamily="34" charset="0"/>
                        </a:rPr>
                        <a:t>1,0</a:t>
                      </a:r>
                    </a:p>
                  </a:txBody>
                  <a:tcPr marL="9525" marR="9525" marT="9525" marB="0" anchor="ctr">
                    <a:lnL w="9525" cap="flat" cmpd="sng" algn="ctr">
                      <a:solidFill>
                        <a:schemeClr val="tx1"/>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61703855"/>
                  </a:ext>
                </a:extLst>
              </a:tr>
              <a:tr h="298609">
                <a:tc vMerge="1">
                  <a:txBody>
                    <a:bodyPr/>
                    <a:lstStyle/>
                    <a:p>
                      <a:endParaRPr lang="de-AT"/>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de-AT" sz="1500" b="1" i="0" u="none" strike="noStrike" dirty="0">
                          <a:solidFill>
                            <a:schemeClr val="tx1"/>
                          </a:solidFill>
                          <a:effectLst/>
                          <a:latin typeface="Arial" panose="020B0604020202020204" pitchFamily="34" charset="0"/>
                        </a:rPr>
                        <a:t>5 000</a:t>
                      </a:r>
                    </a:p>
                  </a:txBody>
                  <a:tcPr marL="9525" marR="9525" marT="9525" marB="0" anchor="ctr">
                    <a:lnL w="9525" cap="flat" cmpd="sng" algn="ctr">
                      <a:no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dirty="0">
                          <a:solidFill>
                            <a:schemeClr val="tx1"/>
                          </a:solidFill>
                          <a:effectLst/>
                          <a:latin typeface="Arial" panose="020B0604020202020204" pitchFamily="34" charset="0"/>
                        </a:rPr>
                        <a:t>0,6</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dirty="0">
                          <a:solidFill>
                            <a:schemeClr val="tx1"/>
                          </a:solidFill>
                          <a:effectLst/>
                          <a:latin typeface="Arial" panose="020B0604020202020204" pitchFamily="34" charset="0"/>
                        </a:rPr>
                        <a:t>0,8</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dirty="0">
                          <a:solidFill>
                            <a:schemeClr val="tx1"/>
                          </a:solidFill>
                          <a:effectLst/>
                          <a:latin typeface="Arial" panose="020B0604020202020204" pitchFamily="34" charset="0"/>
                        </a:rPr>
                        <a:t>1,0</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1,1</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1,3</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1,4</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dirty="0">
                          <a:solidFill>
                            <a:schemeClr val="tx1"/>
                          </a:solidFill>
                          <a:effectLst/>
                          <a:latin typeface="Arial" panose="020B0604020202020204" pitchFamily="34" charset="0"/>
                        </a:rPr>
                        <a:t>1,4</a:t>
                      </a:r>
                    </a:p>
                  </a:txBody>
                  <a:tcPr marL="9525" marR="9525" marT="9525" marB="0" anchor="ctr">
                    <a:lnL w="9525" cap="flat" cmpd="sng" algn="ctr">
                      <a:solidFill>
                        <a:schemeClr val="tx1"/>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8124390"/>
                  </a:ext>
                </a:extLst>
              </a:tr>
              <a:tr h="298609">
                <a:tc vMerge="1">
                  <a:txBody>
                    <a:bodyPr/>
                    <a:lstStyle/>
                    <a:p>
                      <a:endParaRPr lang="de-AT"/>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de-AT" sz="1500" b="1" i="0" u="none" strike="noStrike" dirty="0">
                          <a:solidFill>
                            <a:schemeClr val="tx1"/>
                          </a:solidFill>
                          <a:effectLst/>
                          <a:latin typeface="Arial" panose="020B0604020202020204" pitchFamily="34" charset="0"/>
                        </a:rPr>
                        <a:t>4 000</a:t>
                      </a:r>
                    </a:p>
                  </a:txBody>
                  <a:tcPr marL="9525" marR="9525" marT="9525" marB="0" anchor="ctr">
                    <a:lnL w="9525" cap="flat" cmpd="sng" algn="ctr">
                      <a:no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0,7</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0,9</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dirty="0">
                          <a:solidFill>
                            <a:schemeClr val="tx1"/>
                          </a:solidFill>
                          <a:effectLst/>
                          <a:latin typeface="Arial" panose="020B0604020202020204" pitchFamily="34" charset="0"/>
                        </a:rPr>
                        <a:t>1,1</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1,3</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1,4</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1,5</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dirty="0">
                          <a:solidFill>
                            <a:schemeClr val="tx1"/>
                          </a:solidFill>
                          <a:effectLst/>
                          <a:latin typeface="Arial" panose="020B0604020202020204" pitchFamily="34" charset="0"/>
                        </a:rPr>
                        <a:t>1,6</a:t>
                      </a:r>
                    </a:p>
                  </a:txBody>
                  <a:tcPr marL="9525" marR="9525" marT="9525" marB="0" anchor="ctr">
                    <a:lnL w="9525" cap="flat" cmpd="sng" algn="ctr">
                      <a:solidFill>
                        <a:schemeClr val="tx1"/>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4350250"/>
                  </a:ext>
                </a:extLst>
              </a:tr>
              <a:tr h="298609">
                <a:tc vMerge="1">
                  <a:txBody>
                    <a:bodyPr/>
                    <a:lstStyle/>
                    <a:p>
                      <a:endParaRPr lang="de-AT"/>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de-AT" sz="1500" b="1" i="0" u="none" strike="noStrike" dirty="0">
                          <a:solidFill>
                            <a:schemeClr val="tx1"/>
                          </a:solidFill>
                          <a:effectLst/>
                          <a:latin typeface="Arial" panose="020B0604020202020204" pitchFamily="34" charset="0"/>
                        </a:rPr>
                        <a:t>3 000</a:t>
                      </a:r>
                    </a:p>
                  </a:txBody>
                  <a:tcPr marL="9525" marR="9525" marT="9525" marB="0" anchor="ctr">
                    <a:lnL w="9525" cap="flat" cmpd="sng" algn="ctr">
                      <a:no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0,8</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1,1</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dirty="0">
                          <a:solidFill>
                            <a:schemeClr val="tx1"/>
                          </a:solidFill>
                          <a:effectLst/>
                          <a:latin typeface="Arial" panose="020B0604020202020204" pitchFamily="34" charset="0"/>
                        </a:rPr>
                        <a:t>1,3</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dirty="0">
                          <a:solidFill>
                            <a:schemeClr val="tx1"/>
                          </a:solidFill>
                          <a:effectLst/>
                          <a:latin typeface="Arial" panose="020B0604020202020204" pitchFamily="34" charset="0"/>
                        </a:rPr>
                        <a:t>1,5</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1,7</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1,8</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dirty="0">
                          <a:solidFill>
                            <a:schemeClr val="tx1"/>
                          </a:solidFill>
                          <a:effectLst/>
                          <a:latin typeface="Arial" panose="020B0604020202020204" pitchFamily="34" charset="0"/>
                        </a:rPr>
                        <a:t>1,8</a:t>
                      </a:r>
                    </a:p>
                  </a:txBody>
                  <a:tcPr marL="9525" marR="9525" marT="9525" marB="0" anchor="ctr">
                    <a:lnL w="9525" cap="flat" cmpd="sng" algn="ctr">
                      <a:solidFill>
                        <a:schemeClr val="tx1"/>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04123290"/>
                  </a:ext>
                </a:extLst>
              </a:tr>
              <a:tr h="298609">
                <a:tc vMerge="1">
                  <a:txBody>
                    <a:bodyPr/>
                    <a:lstStyle/>
                    <a:p>
                      <a:endParaRPr lang="de-AT"/>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de-AT" sz="1500" b="1" i="0" u="none" strike="noStrike" dirty="0">
                          <a:solidFill>
                            <a:schemeClr val="tx1"/>
                          </a:solidFill>
                          <a:effectLst/>
                          <a:latin typeface="Arial" panose="020B0604020202020204" pitchFamily="34" charset="0"/>
                        </a:rPr>
                        <a:t>2 500</a:t>
                      </a:r>
                    </a:p>
                  </a:txBody>
                  <a:tcPr marL="9525" marR="9525" marT="9525" marB="0" anchor="ctr">
                    <a:lnL w="9525" cap="flat" cmpd="sng" algn="ctr">
                      <a:no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0,9</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1,2</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1,4</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dirty="0">
                          <a:solidFill>
                            <a:schemeClr val="tx1"/>
                          </a:solidFill>
                          <a:effectLst/>
                          <a:latin typeface="Arial" panose="020B0604020202020204" pitchFamily="34" charset="0"/>
                        </a:rPr>
                        <a:t>1,6</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1,8</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2,0</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dirty="0">
                          <a:solidFill>
                            <a:schemeClr val="tx1"/>
                          </a:solidFill>
                          <a:effectLst/>
                          <a:latin typeface="Arial" panose="020B0604020202020204" pitchFamily="34" charset="0"/>
                        </a:rPr>
                        <a:t>2,0</a:t>
                      </a:r>
                    </a:p>
                  </a:txBody>
                  <a:tcPr marL="9525" marR="9525" marT="9525" marB="0" anchor="ctr">
                    <a:lnL w="9525" cap="flat" cmpd="sng" algn="ctr">
                      <a:solidFill>
                        <a:schemeClr val="tx1"/>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5171081"/>
                  </a:ext>
                </a:extLst>
              </a:tr>
              <a:tr h="298609">
                <a:tc vMerge="1">
                  <a:txBody>
                    <a:bodyPr/>
                    <a:lstStyle/>
                    <a:p>
                      <a:endParaRPr lang="de-AT"/>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de-AT" sz="1500" b="1" i="0" u="none" strike="noStrike" dirty="0">
                          <a:solidFill>
                            <a:schemeClr val="tx1"/>
                          </a:solidFill>
                          <a:effectLst/>
                          <a:latin typeface="Arial" panose="020B0604020202020204" pitchFamily="34" charset="0"/>
                        </a:rPr>
                        <a:t>2 000</a:t>
                      </a:r>
                    </a:p>
                  </a:txBody>
                  <a:tcPr marL="9525" marR="9525" marT="9525" marB="0" anchor="ctr">
                    <a:lnL w="9525" cap="flat" cmpd="sng" algn="ctr">
                      <a:no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1,0</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1,3</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1,6</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dirty="0">
                          <a:solidFill>
                            <a:schemeClr val="tx1"/>
                          </a:solidFill>
                          <a:effectLst/>
                          <a:latin typeface="Arial" panose="020B0604020202020204" pitchFamily="34" charset="0"/>
                        </a:rPr>
                        <a:t>1,8</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2,0</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2,2</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2,2</a:t>
                      </a:r>
                    </a:p>
                  </a:txBody>
                  <a:tcPr marL="9525" marR="9525" marT="9525" marB="0" anchor="ctr">
                    <a:lnL w="9525" cap="flat" cmpd="sng" algn="ctr">
                      <a:solidFill>
                        <a:schemeClr val="tx1"/>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81472524"/>
                  </a:ext>
                </a:extLst>
              </a:tr>
              <a:tr h="298609">
                <a:tc vMerge="1">
                  <a:txBody>
                    <a:bodyPr/>
                    <a:lstStyle/>
                    <a:p>
                      <a:endParaRPr lang="de-AT"/>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de-AT" sz="1500" b="1" i="0" u="none" strike="noStrike" dirty="0">
                          <a:solidFill>
                            <a:schemeClr val="tx1"/>
                          </a:solidFill>
                          <a:effectLst/>
                          <a:latin typeface="Arial" panose="020B0604020202020204" pitchFamily="34" charset="0"/>
                        </a:rPr>
                        <a:t>1 000</a:t>
                      </a:r>
                    </a:p>
                  </a:txBody>
                  <a:tcPr marL="9525" marR="9525" marT="9525" marB="0" anchor="ctr">
                    <a:lnL w="9525" cap="flat" cmpd="sng" algn="ctr">
                      <a:no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1,4</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1,9</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2,3</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2,5</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2,9</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3,1</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dirty="0">
                          <a:solidFill>
                            <a:schemeClr val="tx1"/>
                          </a:solidFill>
                          <a:effectLst/>
                          <a:latin typeface="Arial" panose="020B0604020202020204" pitchFamily="34" charset="0"/>
                        </a:rPr>
                        <a:t>3,2</a:t>
                      </a:r>
                    </a:p>
                  </a:txBody>
                  <a:tcPr marL="9525" marR="9525" marT="9525" marB="0" anchor="ctr">
                    <a:lnL w="9525" cap="flat" cmpd="sng" algn="ctr">
                      <a:solidFill>
                        <a:schemeClr val="tx1"/>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346485"/>
                  </a:ext>
                </a:extLst>
              </a:tr>
              <a:tr h="298609">
                <a:tc vMerge="1">
                  <a:txBody>
                    <a:bodyPr/>
                    <a:lstStyle/>
                    <a:p>
                      <a:endParaRPr lang="de-AT"/>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de-AT" sz="1500" b="1" i="0" u="none" strike="noStrike" dirty="0">
                          <a:solidFill>
                            <a:schemeClr val="tx1"/>
                          </a:solidFill>
                          <a:effectLst/>
                          <a:latin typeface="Arial" panose="020B0604020202020204" pitchFamily="34" charset="0"/>
                        </a:rPr>
                        <a:t>900</a:t>
                      </a:r>
                    </a:p>
                  </a:txBody>
                  <a:tcPr marL="9525" marR="9525" marT="9525" marB="0" anchor="ctr">
                    <a:lnL w="9525" cap="flat" cmpd="sng" algn="ctr">
                      <a:no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1,5</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2,0</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2,4</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2,7</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dirty="0">
                          <a:solidFill>
                            <a:schemeClr val="tx1"/>
                          </a:solidFill>
                          <a:effectLst/>
                          <a:latin typeface="Arial" panose="020B0604020202020204" pitchFamily="34" charset="0"/>
                        </a:rPr>
                        <a:t>3,1</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3,3</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dirty="0">
                          <a:solidFill>
                            <a:schemeClr val="tx1"/>
                          </a:solidFill>
                          <a:effectLst/>
                          <a:latin typeface="Arial" panose="020B0604020202020204" pitchFamily="34" charset="0"/>
                        </a:rPr>
                        <a:t>3,3</a:t>
                      </a:r>
                    </a:p>
                  </a:txBody>
                  <a:tcPr marL="9525" marR="9525" marT="9525" marB="0" anchor="ctr">
                    <a:lnL w="9525" cap="flat" cmpd="sng" algn="ctr">
                      <a:solidFill>
                        <a:schemeClr val="tx1"/>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87420723"/>
                  </a:ext>
                </a:extLst>
              </a:tr>
              <a:tr h="298609">
                <a:tc vMerge="1">
                  <a:txBody>
                    <a:bodyPr/>
                    <a:lstStyle/>
                    <a:p>
                      <a:endParaRPr lang="de-AT"/>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de-AT" sz="1500" b="1" i="0" u="none" strike="noStrike" dirty="0">
                          <a:solidFill>
                            <a:schemeClr val="tx1"/>
                          </a:solidFill>
                          <a:effectLst/>
                          <a:latin typeface="Arial" panose="020B0604020202020204" pitchFamily="34" charset="0"/>
                        </a:rPr>
                        <a:t>800</a:t>
                      </a:r>
                    </a:p>
                  </a:txBody>
                  <a:tcPr marL="9525" marR="9525" marT="9525" marB="0" anchor="ctr">
                    <a:lnL w="9525" cap="flat" cmpd="sng" algn="ctr">
                      <a:no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1,5</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2,1</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2,5</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2,8</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dirty="0">
                          <a:solidFill>
                            <a:schemeClr val="tx1"/>
                          </a:solidFill>
                          <a:effectLst/>
                          <a:latin typeface="Arial" panose="020B0604020202020204" pitchFamily="34" charset="0"/>
                        </a:rPr>
                        <a:t>3,2</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3,5</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dirty="0">
                          <a:solidFill>
                            <a:schemeClr val="tx1"/>
                          </a:solidFill>
                          <a:effectLst/>
                          <a:latin typeface="Arial" panose="020B0604020202020204" pitchFamily="34" charset="0"/>
                        </a:rPr>
                        <a:t>3,5</a:t>
                      </a:r>
                    </a:p>
                  </a:txBody>
                  <a:tcPr marL="9525" marR="9525" marT="9525" marB="0" anchor="ctr">
                    <a:lnL w="9525" cap="flat" cmpd="sng" algn="ctr">
                      <a:solidFill>
                        <a:schemeClr val="tx1"/>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51247147"/>
                  </a:ext>
                </a:extLst>
              </a:tr>
              <a:tr h="298609">
                <a:tc vMerge="1">
                  <a:txBody>
                    <a:bodyPr/>
                    <a:lstStyle/>
                    <a:p>
                      <a:pPr algn="ctr" fontAlgn="ctr"/>
                      <a:r>
                        <a:rPr lang="de-AT" sz="900" b="0" i="0" u="none" strike="noStrike" dirty="0">
                          <a:solidFill>
                            <a:schemeClr val="tx1"/>
                          </a:solidFill>
                          <a:effectLst/>
                          <a:latin typeface="Arial" panose="020B0604020202020204" pitchFamily="34" charset="0"/>
                        </a:rPr>
                        <a:t>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de-AT" sz="1500" b="1" i="0" u="none" strike="noStrike" dirty="0">
                          <a:solidFill>
                            <a:schemeClr val="tx1"/>
                          </a:solidFill>
                          <a:effectLst/>
                          <a:latin typeface="Arial" panose="020B0604020202020204" pitchFamily="34" charset="0"/>
                        </a:rPr>
                        <a:t>700</a:t>
                      </a:r>
                    </a:p>
                  </a:txBody>
                  <a:tcPr marL="9525" marR="9525" marT="9525" marB="0" anchor="ctr">
                    <a:lnL w="9525" cap="flat" cmpd="sng" algn="ctr">
                      <a:no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1,6</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2,3</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2,7</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3,0</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dirty="0">
                          <a:solidFill>
                            <a:schemeClr val="tx1"/>
                          </a:solidFill>
                          <a:effectLst/>
                          <a:latin typeface="Arial" panose="020B0604020202020204" pitchFamily="34" charset="0"/>
                        </a:rPr>
                        <a:t>3,5</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3,7</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dirty="0">
                          <a:solidFill>
                            <a:schemeClr val="tx1"/>
                          </a:solidFill>
                          <a:effectLst/>
                          <a:latin typeface="Arial" panose="020B0604020202020204" pitchFamily="34" charset="0"/>
                        </a:rPr>
                        <a:t>3,8</a:t>
                      </a:r>
                    </a:p>
                  </a:txBody>
                  <a:tcPr marL="9525" marR="9525" marT="9525" marB="0" anchor="ctr">
                    <a:lnL w="9525" cap="flat" cmpd="sng" algn="ctr">
                      <a:solidFill>
                        <a:schemeClr val="tx1"/>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66802621"/>
                  </a:ext>
                </a:extLst>
              </a:tr>
              <a:tr h="298609">
                <a:tc vMerge="1">
                  <a:txBody>
                    <a:bodyPr/>
                    <a:lstStyle/>
                    <a:p>
                      <a:pPr algn="ctr" fontAlgn="ctr"/>
                      <a:r>
                        <a:rPr lang="de-AT" sz="900" b="0" i="0" u="none" strike="noStrike" dirty="0">
                          <a:solidFill>
                            <a:schemeClr val="tx1"/>
                          </a:solidFill>
                          <a:effectLst/>
                          <a:latin typeface="Arial" panose="020B0604020202020204" pitchFamily="34" charset="0"/>
                        </a:rPr>
                        <a:t>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de-AT" sz="1500" b="1" i="0" u="none" strike="noStrike" dirty="0">
                          <a:solidFill>
                            <a:schemeClr val="tx1"/>
                          </a:solidFill>
                          <a:effectLst/>
                          <a:latin typeface="Arial" panose="020B0604020202020204" pitchFamily="34" charset="0"/>
                        </a:rPr>
                        <a:t>600</a:t>
                      </a:r>
                    </a:p>
                  </a:txBody>
                  <a:tcPr marL="9525" marR="9525" marT="9525" marB="0" anchor="ctr">
                    <a:lnL w="9525" cap="flat" cmpd="sng" algn="ctr">
                      <a:no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1,8</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2,4</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2,9</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3,3</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dirty="0">
                          <a:solidFill>
                            <a:schemeClr val="tx1"/>
                          </a:solidFill>
                          <a:effectLst/>
                          <a:latin typeface="Arial" panose="020B0604020202020204" pitchFamily="34" charset="0"/>
                        </a:rPr>
                        <a:t>3,7</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dirty="0">
                          <a:solidFill>
                            <a:schemeClr val="tx1"/>
                          </a:solidFill>
                          <a:effectLst/>
                          <a:latin typeface="Arial" panose="020B0604020202020204" pitchFamily="34" charset="0"/>
                        </a:rPr>
                        <a:t>4,0</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dirty="0">
                          <a:solidFill>
                            <a:schemeClr val="tx1"/>
                          </a:solidFill>
                          <a:effectLst/>
                          <a:latin typeface="Arial" panose="020B0604020202020204" pitchFamily="34" charset="0"/>
                        </a:rPr>
                        <a:t>4,1</a:t>
                      </a:r>
                    </a:p>
                  </a:txBody>
                  <a:tcPr marL="9525" marR="9525" marT="9525" marB="0" anchor="ctr">
                    <a:lnL w="9525" cap="flat" cmpd="sng" algn="ctr">
                      <a:solidFill>
                        <a:schemeClr val="tx1"/>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38300903"/>
                  </a:ext>
                </a:extLst>
              </a:tr>
              <a:tr h="298609">
                <a:tc vMerge="1">
                  <a:txBody>
                    <a:bodyPr/>
                    <a:lstStyle/>
                    <a:p>
                      <a:pPr algn="ctr" fontAlgn="ctr"/>
                      <a:r>
                        <a:rPr lang="de-AT" sz="900" b="0" i="0" u="none" strike="noStrike" dirty="0">
                          <a:solidFill>
                            <a:schemeClr val="tx1"/>
                          </a:solidFill>
                          <a:effectLst/>
                          <a:latin typeface="Arial" panose="020B0604020202020204" pitchFamily="34" charset="0"/>
                        </a:rPr>
                        <a:t>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de-AT" sz="1500" b="1" i="0" u="none" strike="noStrike" dirty="0">
                          <a:solidFill>
                            <a:schemeClr val="tx1"/>
                          </a:solidFill>
                          <a:effectLst/>
                          <a:latin typeface="Arial" panose="020B0604020202020204" pitchFamily="34" charset="0"/>
                        </a:rPr>
                        <a:t>500</a:t>
                      </a:r>
                    </a:p>
                  </a:txBody>
                  <a:tcPr marL="9525" marR="9525" marT="9525" marB="0" anchor="ctr">
                    <a:lnL w="9525" cap="flat" cmpd="sng" algn="ctr">
                      <a:no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1,9</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2,7</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3,2</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3,6</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4,1</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dirty="0">
                          <a:solidFill>
                            <a:schemeClr val="tx1"/>
                          </a:solidFill>
                          <a:effectLst/>
                          <a:latin typeface="Arial" panose="020B0604020202020204" pitchFamily="34" charset="0"/>
                        </a:rPr>
                        <a:t>4,4</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dirty="0">
                          <a:solidFill>
                            <a:schemeClr val="tx1"/>
                          </a:solidFill>
                          <a:effectLst/>
                          <a:latin typeface="Arial" panose="020B0604020202020204" pitchFamily="34" charset="0"/>
                        </a:rPr>
                        <a:t>4,5</a:t>
                      </a:r>
                    </a:p>
                  </a:txBody>
                  <a:tcPr marL="9525" marR="9525" marT="9525" marB="0" anchor="ctr">
                    <a:lnL w="9525" cap="flat" cmpd="sng" algn="ctr">
                      <a:solidFill>
                        <a:schemeClr val="tx1"/>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50917441"/>
                  </a:ext>
                </a:extLst>
              </a:tr>
              <a:tr h="298609">
                <a:tc vMerge="1">
                  <a:txBody>
                    <a:bodyPr/>
                    <a:lstStyle/>
                    <a:p>
                      <a:pPr algn="ctr" fontAlgn="ctr"/>
                      <a:r>
                        <a:rPr lang="de-AT" sz="900" b="0" i="0" u="none" strike="noStrike" dirty="0">
                          <a:solidFill>
                            <a:schemeClr val="tx1"/>
                          </a:solidFill>
                          <a:effectLst/>
                          <a:latin typeface="Arial" panose="020B0604020202020204" pitchFamily="34" charset="0"/>
                        </a:rPr>
                        <a:t>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de-AT" sz="1500" b="1" i="0" u="none" strike="noStrike" dirty="0">
                          <a:solidFill>
                            <a:schemeClr val="tx1"/>
                          </a:solidFill>
                          <a:effectLst/>
                          <a:latin typeface="Arial" panose="020B0604020202020204" pitchFamily="34" charset="0"/>
                        </a:rPr>
                        <a:t>400</a:t>
                      </a:r>
                    </a:p>
                  </a:txBody>
                  <a:tcPr marL="9525" marR="9525" marT="9525" marB="0" anchor="ctr">
                    <a:lnL w="9525" cap="flat" cmpd="sng" algn="ctr">
                      <a:no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2,2</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3,0</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3,6</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4,0</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4,6</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dirty="0">
                          <a:solidFill>
                            <a:schemeClr val="tx1"/>
                          </a:solidFill>
                          <a:effectLst/>
                          <a:latin typeface="Arial" panose="020B0604020202020204" pitchFamily="34" charset="0"/>
                        </a:rPr>
                        <a:t>4,9</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dirty="0">
                          <a:solidFill>
                            <a:schemeClr val="tx1"/>
                          </a:solidFill>
                          <a:effectLst/>
                          <a:latin typeface="Arial" panose="020B0604020202020204" pitchFamily="34" charset="0"/>
                        </a:rPr>
                        <a:t>5,0</a:t>
                      </a:r>
                    </a:p>
                  </a:txBody>
                  <a:tcPr marL="9525" marR="9525" marT="9525" marB="0" anchor="ctr">
                    <a:lnL w="9525" cap="flat" cmpd="sng" algn="ctr">
                      <a:solidFill>
                        <a:schemeClr val="tx1"/>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58811044"/>
                  </a:ext>
                </a:extLst>
              </a:tr>
              <a:tr h="298609">
                <a:tc vMerge="1">
                  <a:txBody>
                    <a:bodyPr/>
                    <a:lstStyle/>
                    <a:p>
                      <a:pPr algn="ctr" fontAlgn="ctr"/>
                      <a:r>
                        <a:rPr lang="de-AT" sz="900" b="0" i="0" u="none" strike="noStrike" dirty="0">
                          <a:solidFill>
                            <a:schemeClr val="tx1"/>
                          </a:solidFill>
                          <a:effectLst/>
                          <a:latin typeface="Arial" panose="020B0604020202020204" pitchFamily="34" charset="0"/>
                        </a:rPr>
                        <a:t>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de-AT" sz="1500" b="1" i="0" u="none" strike="noStrike" dirty="0">
                          <a:solidFill>
                            <a:schemeClr val="tx1"/>
                          </a:solidFill>
                          <a:effectLst/>
                          <a:latin typeface="Arial" panose="020B0604020202020204" pitchFamily="34" charset="0"/>
                        </a:rPr>
                        <a:t>300</a:t>
                      </a:r>
                    </a:p>
                  </a:txBody>
                  <a:tcPr marL="9525" marR="9525" marT="9525" marB="0" anchor="ctr">
                    <a:lnL w="9525" cap="flat" cmpd="sng" algn="ctr">
                      <a:no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2,5</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3,5</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4,1</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4,6</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5,3</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dirty="0">
                          <a:solidFill>
                            <a:schemeClr val="tx1"/>
                          </a:solidFill>
                          <a:effectLst/>
                          <a:latin typeface="Arial" panose="020B0604020202020204" pitchFamily="34" charset="0"/>
                        </a:rPr>
                        <a:t>5,7</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dirty="0">
                          <a:solidFill>
                            <a:schemeClr val="tx1"/>
                          </a:solidFill>
                          <a:effectLst/>
                          <a:latin typeface="Arial" panose="020B0604020202020204" pitchFamily="34" charset="0"/>
                        </a:rPr>
                        <a:t>5,8</a:t>
                      </a:r>
                    </a:p>
                  </a:txBody>
                  <a:tcPr marL="9525" marR="9525" marT="9525" marB="0" anchor="ctr">
                    <a:lnL w="9525" cap="flat" cmpd="sng" algn="ctr">
                      <a:solidFill>
                        <a:schemeClr val="tx1"/>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83132616"/>
                  </a:ext>
                </a:extLst>
              </a:tr>
              <a:tr h="298609">
                <a:tc vMerge="1">
                  <a:txBody>
                    <a:bodyPr/>
                    <a:lstStyle/>
                    <a:p>
                      <a:pPr algn="ctr" fontAlgn="ctr"/>
                      <a:r>
                        <a:rPr lang="de-AT" sz="900" b="0" i="0" u="none" strike="noStrike" dirty="0">
                          <a:solidFill>
                            <a:schemeClr val="tx1"/>
                          </a:solidFill>
                          <a:effectLst/>
                          <a:latin typeface="Arial" panose="020B0604020202020204" pitchFamily="34" charset="0"/>
                        </a:rPr>
                        <a:t>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de-AT" sz="1500" b="1" i="0" u="none" strike="noStrike" dirty="0">
                          <a:solidFill>
                            <a:schemeClr val="tx1"/>
                          </a:solidFill>
                          <a:effectLst/>
                          <a:latin typeface="Arial" panose="020B0604020202020204" pitchFamily="34" charset="0"/>
                        </a:rPr>
                        <a:t>200</a:t>
                      </a:r>
                    </a:p>
                  </a:txBody>
                  <a:tcPr marL="9525" marR="9525" marT="9525" marB="0" anchor="ctr">
                    <a:lnL w="9525" cap="flat" cmpd="sng" algn="ctr">
                      <a:no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3,1</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4,2</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5,0</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5,7</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6,5</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6,9</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dirty="0">
                          <a:solidFill>
                            <a:schemeClr val="tx1"/>
                          </a:solidFill>
                          <a:effectLst/>
                          <a:latin typeface="Arial" panose="020B0604020202020204" pitchFamily="34" charset="0"/>
                        </a:rPr>
                        <a:t>7,1</a:t>
                      </a:r>
                    </a:p>
                  </a:txBody>
                  <a:tcPr marL="9525" marR="9525" marT="9525" marB="0" anchor="ctr">
                    <a:lnL w="9525" cap="flat" cmpd="sng" algn="ctr">
                      <a:solidFill>
                        <a:schemeClr val="tx1"/>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6395810"/>
                  </a:ext>
                </a:extLst>
              </a:tr>
              <a:tr h="298609">
                <a:tc vMerge="1">
                  <a:txBody>
                    <a:bodyPr/>
                    <a:lstStyle/>
                    <a:p>
                      <a:pPr algn="ctr" fontAlgn="ctr"/>
                      <a:r>
                        <a:rPr lang="de-AT" sz="900" b="0" i="0" u="none" strike="noStrike" dirty="0">
                          <a:solidFill>
                            <a:schemeClr val="tx1"/>
                          </a:solidFill>
                          <a:effectLst/>
                          <a:latin typeface="Arial" panose="020B0604020202020204" pitchFamily="34" charset="0"/>
                        </a:rPr>
                        <a:t>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de-AT" sz="1500" b="1" i="0" u="none" strike="noStrike" dirty="0">
                          <a:solidFill>
                            <a:schemeClr val="tx1"/>
                          </a:solidFill>
                          <a:effectLst/>
                          <a:latin typeface="Arial" panose="020B0604020202020204" pitchFamily="34" charset="0"/>
                        </a:rPr>
                        <a:t>100</a:t>
                      </a:r>
                    </a:p>
                  </a:txBody>
                  <a:tcPr marL="9525" marR="9525" marT="9525" marB="0" anchor="ctr">
                    <a:lnL w="9525" cap="flat" cmpd="sng" algn="ctr">
                      <a:no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4,4</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6,0</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7,1</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8,0</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9,2</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dirty="0">
                          <a:solidFill>
                            <a:schemeClr val="tx1"/>
                          </a:solidFill>
                          <a:effectLst/>
                          <a:latin typeface="Arial" panose="020B0604020202020204" pitchFamily="34" charset="0"/>
                        </a:rPr>
                        <a:t>9,8</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dirty="0">
                          <a:solidFill>
                            <a:schemeClr val="tx1"/>
                          </a:solidFill>
                          <a:effectLst/>
                          <a:latin typeface="Arial" panose="020B0604020202020204" pitchFamily="34" charset="0"/>
                        </a:rPr>
                        <a:t>10,0</a:t>
                      </a:r>
                    </a:p>
                  </a:txBody>
                  <a:tcPr marL="9525" marR="9525" marT="9525" marB="0" anchor="ctr">
                    <a:lnL w="9525" cap="flat" cmpd="sng" algn="ctr">
                      <a:solidFill>
                        <a:schemeClr val="tx1"/>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44484286"/>
                  </a:ext>
                </a:extLst>
              </a:tr>
              <a:tr h="298609">
                <a:tc vMerge="1">
                  <a:txBody>
                    <a:bodyPr/>
                    <a:lstStyle/>
                    <a:p>
                      <a:pPr algn="ctr" fontAlgn="ctr"/>
                      <a:r>
                        <a:rPr lang="de-AT" sz="900" b="0" i="0" u="none" strike="noStrike" dirty="0">
                          <a:solidFill>
                            <a:schemeClr val="tx1"/>
                          </a:solidFill>
                          <a:effectLst/>
                          <a:latin typeface="Arial" panose="020B0604020202020204" pitchFamily="34" charset="0"/>
                        </a:rPr>
                        <a:t>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de-AT" sz="1500" b="1" i="0" u="none" strike="noStrike" dirty="0">
                          <a:solidFill>
                            <a:schemeClr val="tx1"/>
                          </a:solidFill>
                          <a:effectLst/>
                          <a:latin typeface="Arial" panose="020B0604020202020204" pitchFamily="34" charset="0"/>
                        </a:rPr>
                        <a:t>50</a:t>
                      </a:r>
                    </a:p>
                  </a:txBody>
                  <a:tcPr marL="9525" marR="9525" marT="9525" marB="0" anchor="ctr">
                    <a:lnL w="9525" cap="flat" cmpd="sng" algn="ctr">
                      <a:no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6,2</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8,5</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10,1</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11,3</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13,0</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a:solidFill>
                            <a:schemeClr val="tx1"/>
                          </a:solidFill>
                          <a:effectLst/>
                          <a:latin typeface="Arial" panose="020B0604020202020204" pitchFamily="34" charset="0"/>
                        </a:rPr>
                        <a:t>13,9</a:t>
                      </a:r>
                    </a:p>
                  </a:txBody>
                  <a:tcPr marL="9525" marR="9525" marT="9525"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de-AT" sz="1500" b="0" i="0" u="none" strike="noStrike" dirty="0">
                          <a:solidFill>
                            <a:schemeClr val="tx1"/>
                          </a:solidFill>
                          <a:effectLst/>
                          <a:latin typeface="Arial" panose="020B0604020202020204" pitchFamily="34" charset="0"/>
                        </a:rPr>
                        <a:t>14,1</a:t>
                      </a:r>
                    </a:p>
                  </a:txBody>
                  <a:tcPr marL="9525" marR="9525" marT="9525" marB="0" anchor="ctr">
                    <a:lnL w="9525" cap="flat" cmpd="sng" algn="ctr">
                      <a:solidFill>
                        <a:schemeClr val="tx1"/>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12638"/>
                  </a:ext>
                </a:extLst>
              </a:tr>
            </a:tbl>
          </a:graphicData>
        </a:graphic>
      </p:graphicFrame>
      <p:sp>
        <p:nvSpPr>
          <p:cNvPr id="79875" name="Text Box 3"/>
          <p:cNvSpPr txBox="1">
            <a:spLocks noChangeArrowheads="1"/>
          </p:cNvSpPr>
          <p:nvPr/>
        </p:nvSpPr>
        <p:spPr bwMode="auto">
          <a:xfrm>
            <a:off x="0" y="0"/>
            <a:ext cx="6487752" cy="463846"/>
          </a:xfrm>
          <a:prstGeom prst="rect">
            <a:avLst/>
          </a:prstGeom>
          <a:noFill/>
          <a:ln w="12700">
            <a:noFill/>
            <a:miter lim="800000"/>
            <a:headEnd/>
            <a:tailEnd/>
          </a:ln>
        </p:spPr>
        <p:txBody>
          <a:bodyPr wrap="square"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de-DE" sz="2400" b="1" i="0" u="none" strike="noStrike" kern="1200" cap="none" spc="0" normalizeH="0" baseline="0" noProof="0" dirty="0">
                <a:ln>
                  <a:noFill/>
                </a:ln>
                <a:solidFill>
                  <a:srgbClr val="464B71"/>
                </a:solidFill>
                <a:effectLst/>
                <a:uLnTx/>
                <a:uFillTx/>
                <a:latin typeface="Arial"/>
                <a:ea typeface="+mn-ea"/>
                <a:cs typeface="+mn-cs"/>
              </a:rPr>
              <a:t>Stichprobengröße </a:t>
            </a:r>
            <a:r>
              <a:rPr kumimoji="0" lang="de-DE" sz="2400" b="0" i="0" u="none" strike="noStrike" kern="1200" cap="none" spc="0" normalizeH="0" baseline="0" noProof="0" dirty="0">
                <a:ln>
                  <a:noFill/>
                </a:ln>
                <a:solidFill>
                  <a:srgbClr val="464B71"/>
                </a:solidFill>
                <a:effectLst/>
                <a:uLnTx/>
                <a:uFillTx/>
                <a:latin typeface="Arial"/>
                <a:ea typeface="+mn-ea"/>
                <a:cs typeface="+mn-cs"/>
              </a:rPr>
              <a:t>(„ohne Grundgesamtheit“)</a:t>
            </a:r>
            <a:endParaRPr kumimoji="0" lang="de-AT" sz="2400" b="0" i="0" u="none" strike="noStrike" kern="1200" cap="none" spc="0" normalizeH="0" baseline="0" noProof="0" dirty="0">
              <a:ln>
                <a:noFill/>
              </a:ln>
              <a:solidFill>
                <a:srgbClr val="464B71"/>
              </a:solidFill>
              <a:effectLst/>
              <a:uLnTx/>
              <a:uFillTx/>
              <a:latin typeface="Arial"/>
              <a:ea typeface="+mn-ea"/>
              <a:cs typeface="+mn-cs"/>
            </a:endParaRPr>
          </a:p>
        </p:txBody>
      </p:sp>
      <p:sp>
        <p:nvSpPr>
          <p:cNvPr id="79876" name="Rectangle 4"/>
          <p:cNvSpPr>
            <a:spLocks noChangeArrowheads="1"/>
          </p:cNvSpPr>
          <p:nvPr/>
        </p:nvSpPr>
        <p:spPr bwMode="auto">
          <a:xfrm>
            <a:off x="3368675" y="404813"/>
            <a:ext cx="4953000" cy="330200"/>
          </a:xfrm>
          <a:prstGeom prst="rect">
            <a:avLst/>
          </a:prstGeom>
          <a:noFill/>
          <a:ln w="28575" algn="ctr">
            <a:noFill/>
            <a:miter lim="800000"/>
            <a:headEnd type="none" w="sm" len="sm"/>
            <a:tailEnd type="none" w="sm" len="sm"/>
          </a:ln>
        </p:spPr>
        <p:txBody>
          <a:bodyPr lIns="90000" tIns="43200" rIns="90000" bIns="432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a:ea typeface="+mn-ea"/>
              <a:cs typeface="+mn-cs"/>
            </a:endParaRPr>
          </a:p>
        </p:txBody>
      </p:sp>
      <p:sp>
        <p:nvSpPr>
          <p:cNvPr id="976921" name="Oval 25"/>
          <p:cNvSpPr>
            <a:spLocks noChangeArrowheads="1"/>
          </p:cNvSpPr>
          <p:nvPr/>
        </p:nvSpPr>
        <p:spPr bwMode="auto">
          <a:xfrm>
            <a:off x="4685442" y="2400301"/>
            <a:ext cx="679539" cy="275107"/>
          </a:xfrm>
          <a:prstGeom prst="ellipse">
            <a:avLst/>
          </a:prstGeom>
          <a:noFill/>
          <a:ln w="38100" algn="ctr">
            <a:solidFill>
              <a:srgbClr val="FF0000"/>
            </a:solidFill>
            <a:round/>
            <a:headEnd/>
            <a:tailEnd/>
          </a:ln>
        </p:spPr>
        <p:txBody>
          <a:bodyPr wrap="square" lIns="90000" tIns="43200" rIns="90000" bIns="43200" anchor="ctr">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Char char="►"/>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976923" name="Oval 27"/>
          <p:cNvSpPr>
            <a:spLocks noChangeArrowheads="1"/>
          </p:cNvSpPr>
          <p:nvPr/>
        </p:nvSpPr>
        <p:spPr bwMode="auto">
          <a:xfrm>
            <a:off x="9215130" y="865414"/>
            <a:ext cx="498655" cy="363452"/>
          </a:xfrm>
          <a:prstGeom prst="ellipse">
            <a:avLst/>
          </a:prstGeom>
          <a:noFill/>
          <a:ln w="38100" algn="ctr">
            <a:solidFill>
              <a:srgbClr val="FF0000"/>
            </a:solidFill>
            <a:round/>
            <a:headEnd/>
            <a:tailEnd/>
          </a:ln>
        </p:spPr>
        <p:txBody>
          <a:bodyPr wrap="square" lIns="90000" tIns="43200" rIns="90000" bIns="43200" anchor="ctr">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Char char="►"/>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976924" name="Oval 28"/>
          <p:cNvSpPr>
            <a:spLocks noChangeArrowheads="1"/>
          </p:cNvSpPr>
          <p:nvPr/>
        </p:nvSpPr>
        <p:spPr bwMode="auto">
          <a:xfrm>
            <a:off x="9215131" y="2401485"/>
            <a:ext cx="500370" cy="281542"/>
          </a:xfrm>
          <a:prstGeom prst="ellipse">
            <a:avLst/>
          </a:prstGeom>
          <a:noFill/>
          <a:ln w="38100" algn="ctr">
            <a:solidFill>
              <a:srgbClr val="FF0000"/>
            </a:solidFill>
            <a:round/>
            <a:headEnd/>
            <a:tailEnd/>
          </a:ln>
        </p:spPr>
        <p:txBody>
          <a:bodyPr lIns="90000" tIns="43200" rIns="90000" bIns="43200" anchor="ctr">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Char char="►"/>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cxnSp>
        <p:nvCxnSpPr>
          <p:cNvPr id="5" name="Gerade Verbindung mit Pfeil 4"/>
          <p:cNvCxnSpPr/>
          <p:nvPr/>
        </p:nvCxnSpPr>
        <p:spPr bwMode="auto">
          <a:xfrm>
            <a:off x="9456169" y="1253358"/>
            <a:ext cx="1838" cy="1174859"/>
          </a:xfrm>
          <a:prstGeom prst="straightConnector1">
            <a:avLst/>
          </a:prstGeom>
          <a:noFill/>
          <a:ln w="38100" cap="flat" cmpd="sng" algn="ctr">
            <a:solidFill>
              <a:srgbClr val="FF0000"/>
            </a:solidFill>
            <a:prstDash val="solid"/>
            <a:round/>
            <a:headEnd type="none" w="med" len="med"/>
            <a:tailEnd type="triangle"/>
          </a:ln>
          <a:effectLst/>
        </p:spPr>
      </p:cxnSp>
      <p:cxnSp>
        <p:nvCxnSpPr>
          <p:cNvPr id="18" name="Gerade Verbindung mit Pfeil 17"/>
          <p:cNvCxnSpPr>
            <a:cxnSpLocks/>
          </p:cNvCxnSpPr>
          <p:nvPr/>
        </p:nvCxnSpPr>
        <p:spPr bwMode="auto">
          <a:xfrm flipH="1" flipV="1">
            <a:off x="5364981" y="2537855"/>
            <a:ext cx="3841986" cy="4401"/>
          </a:xfrm>
          <a:prstGeom prst="straightConnector1">
            <a:avLst/>
          </a:prstGeom>
          <a:noFill/>
          <a:ln w="38100" cap="flat" cmpd="sng" algn="ctr">
            <a:solidFill>
              <a:srgbClr val="FF0000"/>
            </a:solidFill>
            <a:prstDash val="solid"/>
            <a:round/>
            <a:headEnd type="none" w="med" len="med"/>
            <a:tailEnd type="triangle"/>
          </a:ln>
          <a:effectLst/>
        </p:spPr>
      </p:cxnSp>
      <p:sp>
        <p:nvSpPr>
          <p:cNvPr id="12" name="Rechteck 11">
            <a:extLst>
              <a:ext uri="{FF2B5EF4-FFF2-40B4-BE49-F238E27FC236}">
                <a16:creationId xmlns:a16="http://schemas.microsoft.com/office/drawing/2014/main" id="{83782B22-CAF9-43BB-8DD0-E42B5A11B7A4}"/>
              </a:ext>
            </a:extLst>
          </p:cNvPr>
          <p:cNvSpPr/>
          <p:nvPr/>
        </p:nvSpPr>
        <p:spPr>
          <a:xfrm>
            <a:off x="6589331" y="131324"/>
            <a:ext cx="3062141" cy="314325"/>
          </a:xfrm>
          <a:prstGeom prst="rect">
            <a:avLst/>
          </a:prstGeom>
          <a:solidFill>
            <a:schemeClr val="bg1"/>
          </a:solidFill>
        </p:spPr>
        <p:txBody>
          <a:bodyPr wrap="square" lIns="0" tIns="0" rIns="0" bIns="0" anchor="ctr" anchorCtr="0">
            <a:noAutofit/>
          </a:bodyPr>
          <a:lstStyle/>
          <a:p>
            <a:pPr marL="0" marR="0" lvl="0" indent="0" algn="r" defTabSz="914400" rtl="0" eaLnBrk="0" fontAlgn="base" latinLnBrk="0" hangingPunct="0">
              <a:lnSpc>
                <a:spcPct val="114000"/>
              </a:lnSpc>
              <a:spcBef>
                <a:spcPct val="0"/>
              </a:spcBef>
              <a:spcAft>
                <a:spcPct val="0"/>
              </a:spcAft>
              <a:buClrTx/>
              <a:buSzTx/>
              <a:buFont typeface="Arial" pitchFamily="34" charset="0"/>
              <a:buNone/>
              <a:tabLst>
                <a:tab pos="9571038" algn="r"/>
              </a:tabLst>
              <a:defRPr/>
            </a:pPr>
            <a:r>
              <a:rPr kumimoji="0" lang="de-DE" sz="1200" b="0" i="0" u="none" strike="noStrike" kern="1200" cap="none" spc="0" normalizeH="0" baseline="0" noProof="0" dirty="0">
                <a:ln>
                  <a:noFill/>
                </a:ln>
                <a:solidFill>
                  <a:srgbClr val="464B71"/>
                </a:solidFill>
                <a:effectLst/>
                <a:uLnTx/>
                <a:uFillTx/>
                <a:latin typeface="Arial"/>
                <a:ea typeface="+mn-ea"/>
                <a:cs typeface="+mn-cs"/>
              </a:rPr>
              <a:t>[Tabellenbasis: 2 </a:t>
            </a:r>
            <a:r>
              <a:rPr kumimoji="0" lang="de-AT" sz="1200" b="0" i="0" u="none" strike="noStrike" kern="1200" cap="none" spc="0" normalizeH="0" baseline="0" noProof="0" dirty="0">
                <a:ln>
                  <a:noFill/>
                </a:ln>
                <a:solidFill>
                  <a:srgbClr val="464B71"/>
                </a:solidFill>
                <a:effectLst/>
                <a:uLnTx/>
                <a:uFillTx/>
                <a:latin typeface="Arial"/>
                <a:ea typeface="+mn-ea"/>
                <a:cs typeface="+mn-cs"/>
              </a:rPr>
              <a:t>σ, ohne Endlichkeitsfaktor]</a:t>
            </a:r>
          </a:p>
        </p:txBody>
      </p:sp>
      <p:sp>
        <p:nvSpPr>
          <p:cNvPr id="976920" name="Rectangle 24"/>
          <p:cNvSpPr>
            <a:spLocks noChangeArrowheads="1"/>
          </p:cNvSpPr>
          <p:nvPr/>
        </p:nvSpPr>
        <p:spPr bwMode="auto">
          <a:xfrm>
            <a:off x="402562" y="1017367"/>
            <a:ext cx="3839501" cy="5632480"/>
          </a:xfrm>
          <a:prstGeom prst="rect">
            <a:avLst/>
          </a:prstGeom>
          <a:noFill/>
          <a:ln w="28575" algn="ctr">
            <a:noFill/>
            <a:miter lim="800000"/>
            <a:headEnd/>
            <a:tailEnd/>
          </a:ln>
        </p:spPr>
        <p:txBody>
          <a:bodyPr wrap="square" lIns="90000" tIns="43200" rIns="90000" bIns="43200">
            <a:spAutoFit/>
          </a:bodyPr>
          <a:lstStyle/>
          <a:p>
            <a:pPr marL="0" marR="0" lvl="0" indent="0" algn="l" defTabSz="914400" rtl="0" eaLnBrk="0" fontAlgn="base" latinLnBrk="0" hangingPunct="0">
              <a:lnSpc>
                <a:spcPct val="114000"/>
              </a:lnSpc>
              <a:spcBef>
                <a:spcPts val="600"/>
              </a:spcBef>
              <a:spcAft>
                <a:spcPts val="600"/>
              </a:spcAft>
              <a:buClrTx/>
              <a:buSzTx/>
              <a:buFont typeface="Arial" pitchFamily="34" charset="0"/>
              <a:buNone/>
              <a:tabLst>
                <a:tab pos="88900" algn="l"/>
                <a:tab pos="268288" algn="l"/>
              </a:tabLst>
              <a:defRPr/>
            </a:pPr>
            <a:endParaRPr kumimoji="0" lang="de-AT" sz="1600" b="0" i="0" u="none" strike="noStrike" kern="1200" cap="none" spc="0" normalizeH="0" baseline="0" noProof="0" dirty="0">
              <a:ln>
                <a:noFill/>
              </a:ln>
              <a:solidFill>
                <a:srgbClr val="000000"/>
              </a:solidFill>
              <a:effectLst/>
              <a:uLnTx/>
              <a:uFillTx/>
              <a:latin typeface="Arial"/>
              <a:ea typeface="+mn-ea"/>
              <a:cs typeface="+mn-cs"/>
              <a:sym typeface="Symbol" pitchFamily="18" charset="2"/>
            </a:endParaRPr>
          </a:p>
          <a:p>
            <a:pPr marL="0" marR="0" lvl="0" indent="0" algn="l" defTabSz="914400" rtl="0" eaLnBrk="0" fontAlgn="base" latinLnBrk="0" hangingPunct="0">
              <a:lnSpc>
                <a:spcPct val="114000"/>
              </a:lnSpc>
              <a:spcBef>
                <a:spcPts val="600"/>
              </a:spcBef>
              <a:spcAft>
                <a:spcPts val="600"/>
              </a:spcAft>
              <a:buClrTx/>
              <a:buSzTx/>
              <a:buFont typeface="Arial" pitchFamily="34" charset="0"/>
              <a:buNone/>
              <a:tabLst>
                <a:tab pos="88900" algn="l"/>
                <a:tab pos="268288" algn="l"/>
              </a:tabLst>
              <a:defRPr/>
            </a:pPr>
            <a:r>
              <a:rPr kumimoji="0" lang="de-AT" sz="1600" b="0" i="0" u="none" strike="noStrike" kern="1200" cap="none" spc="0" normalizeH="0" baseline="0" noProof="0" dirty="0">
                <a:ln>
                  <a:noFill/>
                </a:ln>
                <a:solidFill>
                  <a:srgbClr val="000000"/>
                </a:solidFill>
                <a:effectLst/>
                <a:uLnTx/>
                <a:uFillTx/>
                <a:latin typeface="Arial"/>
                <a:ea typeface="+mn-ea"/>
                <a:cs typeface="+mn-cs"/>
                <a:sym typeface="Symbol" pitchFamily="18" charset="2"/>
              </a:rPr>
              <a:t>Die individuell nötige </a:t>
            </a:r>
            <a:br>
              <a:rPr kumimoji="0" lang="de-AT" sz="1600" b="0" i="0" u="none" strike="noStrike" kern="1200" cap="none" spc="0" normalizeH="0" baseline="0" noProof="0" dirty="0">
                <a:ln>
                  <a:noFill/>
                </a:ln>
                <a:solidFill>
                  <a:srgbClr val="000000"/>
                </a:solidFill>
                <a:effectLst/>
                <a:uLnTx/>
                <a:uFillTx/>
                <a:latin typeface="Arial"/>
                <a:ea typeface="+mn-ea"/>
                <a:cs typeface="+mn-cs"/>
                <a:sym typeface="Symbol" pitchFamily="18" charset="2"/>
              </a:rPr>
            </a:br>
            <a:r>
              <a:rPr kumimoji="0" lang="de-AT" sz="1600" b="0" i="0" u="none" strike="noStrike" kern="1200" cap="none" spc="0" normalizeH="0" baseline="0" noProof="0" dirty="0">
                <a:ln>
                  <a:noFill/>
                </a:ln>
                <a:solidFill>
                  <a:srgbClr val="000000"/>
                </a:solidFill>
                <a:effectLst/>
                <a:uLnTx/>
                <a:uFillTx/>
                <a:latin typeface="Arial"/>
                <a:ea typeface="+mn-ea"/>
                <a:cs typeface="+mn-cs"/>
                <a:sym typeface="Symbol" pitchFamily="18" charset="2"/>
              </a:rPr>
              <a:t>Stichprobengröße ist</a:t>
            </a:r>
            <a:br>
              <a:rPr kumimoji="0" lang="de-AT" sz="1600" b="0" i="0" u="none" strike="noStrike" kern="1200" cap="none" spc="0" normalizeH="0" baseline="0" noProof="0" dirty="0">
                <a:ln>
                  <a:noFill/>
                </a:ln>
                <a:solidFill>
                  <a:srgbClr val="000000"/>
                </a:solidFill>
                <a:effectLst/>
                <a:uLnTx/>
                <a:uFillTx/>
                <a:latin typeface="Arial"/>
                <a:ea typeface="+mn-ea"/>
                <a:cs typeface="+mn-cs"/>
                <a:sym typeface="Symbol" pitchFamily="18" charset="2"/>
              </a:rPr>
            </a:br>
            <a:r>
              <a:rPr kumimoji="0" lang="de-AT" sz="1600" b="0" i="0" u="none" strike="noStrike" kern="1200" cap="none" spc="0" normalizeH="0" baseline="0" noProof="0" dirty="0">
                <a:ln>
                  <a:noFill/>
                </a:ln>
                <a:solidFill>
                  <a:srgbClr val="000000"/>
                </a:solidFill>
                <a:effectLst/>
                <a:uLnTx/>
                <a:uFillTx/>
                <a:latin typeface="Arial"/>
                <a:ea typeface="+mn-ea"/>
                <a:cs typeface="+mn-cs"/>
                <a:sym typeface="Symbol" pitchFamily="18" charset="2"/>
              </a:rPr>
              <a:t>aus den Standardtabellen für Schwankungsbreiten ablesbar.</a:t>
            </a:r>
          </a:p>
          <a:p>
            <a:pPr marL="0" marR="0" lvl="0" indent="0" algn="l" defTabSz="914400" rtl="0" eaLnBrk="0" fontAlgn="base" latinLnBrk="0" hangingPunct="0">
              <a:lnSpc>
                <a:spcPct val="114000"/>
              </a:lnSpc>
              <a:spcBef>
                <a:spcPts val="600"/>
              </a:spcBef>
              <a:spcAft>
                <a:spcPts val="600"/>
              </a:spcAft>
              <a:buClrTx/>
              <a:buSzTx/>
              <a:buFont typeface="Wingdings" pitchFamily="2" charset="2"/>
              <a:buNone/>
              <a:tabLst>
                <a:tab pos="88900" algn="l"/>
                <a:tab pos="268288" algn="l"/>
              </a:tabLst>
              <a:defRPr/>
            </a:pPr>
            <a:endParaRPr kumimoji="0" lang="de-AT" sz="1600" b="1" i="0" u="none" strike="noStrike" kern="1200" cap="none" spc="0" normalizeH="0" baseline="0" noProof="0" dirty="0">
              <a:ln>
                <a:noFill/>
              </a:ln>
              <a:solidFill>
                <a:srgbClr val="FF0000"/>
              </a:solidFill>
              <a:effectLst/>
              <a:uLnTx/>
              <a:uFillTx/>
              <a:latin typeface="Arial"/>
              <a:ea typeface="+mn-ea"/>
              <a:cs typeface="+mn-cs"/>
              <a:sym typeface="Symbol" pitchFamily="18" charset="2"/>
            </a:endParaRPr>
          </a:p>
          <a:p>
            <a:pPr marL="0" marR="0" lvl="0" indent="0" algn="l" defTabSz="914400" rtl="0" eaLnBrk="0" fontAlgn="base" latinLnBrk="0" hangingPunct="0">
              <a:lnSpc>
                <a:spcPct val="114000"/>
              </a:lnSpc>
              <a:spcBef>
                <a:spcPts val="600"/>
              </a:spcBef>
              <a:spcAft>
                <a:spcPts val="600"/>
              </a:spcAft>
              <a:buClrTx/>
              <a:buSzTx/>
              <a:buFont typeface="Wingdings" pitchFamily="2" charset="2"/>
              <a:buNone/>
              <a:tabLst>
                <a:tab pos="88900" algn="l"/>
                <a:tab pos="268288" algn="l"/>
              </a:tabLst>
              <a:defRPr/>
            </a:pPr>
            <a:br>
              <a:rPr kumimoji="0" lang="de-AT" sz="1600" b="1" i="0" u="none" strike="noStrike" kern="1200" cap="none" spc="0" normalizeH="0" baseline="0" noProof="0" dirty="0">
                <a:ln>
                  <a:noFill/>
                </a:ln>
                <a:solidFill>
                  <a:srgbClr val="FF0000"/>
                </a:solidFill>
                <a:effectLst/>
                <a:uLnTx/>
                <a:uFillTx/>
                <a:latin typeface="Arial"/>
                <a:ea typeface="+mn-ea"/>
                <a:cs typeface="+mn-cs"/>
                <a:sym typeface="Symbol" pitchFamily="18" charset="2"/>
              </a:rPr>
            </a:br>
            <a:endParaRPr kumimoji="0" lang="de-AT" sz="1600" b="1" i="0" u="none" strike="noStrike" kern="1200" cap="none" spc="0" normalizeH="0" baseline="0" noProof="0" dirty="0">
              <a:ln>
                <a:noFill/>
              </a:ln>
              <a:solidFill>
                <a:srgbClr val="FF0000"/>
              </a:solidFill>
              <a:effectLst/>
              <a:uLnTx/>
              <a:uFillTx/>
              <a:latin typeface="Arial"/>
              <a:ea typeface="+mn-ea"/>
              <a:cs typeface="+mn-cs"/>
              <a:sym typeface="Symbol" pitchFamily="18" charset="2"/>
            </a:endParaRPr>
          </a:p>
          <a:p>
            <a:pPr marL="0" marR="0" lvl="0" indent="0" algn="l" defTabSz="914400" rtl="0" eaLnBrk="0" fontAlgn="base" latinLnBrk="0" hangingPunct="0">
              <a:lnSpc>
                <a:spcPct val="114000"/>
              </a:lnSpc>
              <a:spcBef>
                <a:spcPts val="600"/>
              </a:spcBef>
              <a:spcAft>
                <a:spcPts val="600"/>
              </a:spcAft>
              <a:buClrTx/>
              <a:buSzTx/>
              <a:buFont typeface="Wingdings" pitchFamily="2" charset="2"/>
              <a:buNone/>
              <a:tabLst>
                <a:tab pos="88900" algn="l"/>
                <a:tab pos="268288" algn="l"/>
              </a:tabLst>
              <a:defRPr/>
            </a:pPr>
            <a:r>
              <a:rPr kumimoji="0" lang="de-AT" sz="1600" b="1" i="0" u="none" strike="noStrike" kern="1200" cap="none" spc="0" normalizeH="0" baseline="0" noProof="0" dirty="0">
                <a:ln>
                  <a:noFill/>
                </a:ln>
                <a:solidFill>
                  <a:srgbClr val="464B71"/>
                </a:solidFill>
                <a:effectLst/>
                <a:uLnTx/>
                <a:uFillTx/>
                <a:latin typeface="Arial"/>
                <a:ea typeface="+mn-ea"/>
                <a:cs typeface="+mn-cs"/>
                <a:sym typeface="Symbol" pitchFamily="18" charset="2"/>
              </a:rPr>
              <a:t>Annahmen im Beispiel:</a:t>
            </a:r>
            <a:endParaRPr kumimoji="0" lang="de-DE" sz="1600" b="1" i="0" u="none" strike="noStrike" kern="1200" cap="none" spc="0" normalizeH="0" baseline="0" noProof="0" dirty="0">
              <a:ln>
                <a:noFill/>
              </a:ln>
              <a:solidFill>
                <a:srgbClr val="464B71"/>
              </a:solidFill>
              <a:effectLst/>
              <a:uLnTx/>
              <a:uFillTx/>
              <a:latin typeface="Arial"/>
              <a:ea typeface="+mn-ea"/>
              <a:cs typeface="+mn-cs"/>
              <a:sym typeface="Symbol" pitchFamily="18" charset="2"/>
            </a:endParaRPr>
          </a:p>
          <a:p>
            <a:pPr marL="0" marR="0" lvl="0" indent="0" algn="l" defTabSz="914400" rtl="0" eaLnBrk="0" fontAlgn="base" latinLnBrk="0" hangingPunct="0">
              <a:lnSpc>
                <a:spcPct val="114000"/>
              </a:lnSpc>
              <a:spcBef>
                <a:spcPts val="600"/>
              </a:spcBef>
              <a:spcAft>
                <a:spcPts val="600"/>
              </a:spcAft>
              <a:buClrTx/>
              <a:buSzTx/>
              <a:buFont typeface="Arial" pitchFamily="34" charset="0"/>
              <a:buNone/>
              <a:tabLst>
                <a:tab pos="88900" algn="l"/>
                <a:tab pos="268288" algn="l"/>
              </a:tabLst>
              <a:defRPr/>
            </a:pPr>
            <a:r>
              <a:rPr kumimoji="0" lang="de-DE" sz="1600" b="0" i="0" u="none" strike="noStrike" kern="1200" cap="none" spc="0" normalizeH="0" baseline="0" noProof="0" dirty="0">
                <a:ln>
                  <a:noFill/>
                </a:ln>
                <a:solidFill>
                  <a:srgbClr val="464B71"/>
                </a:solidFill>
                <a:effectLst/>
                <a:uLnTx/>
                <a:uFillTx/>
                <a:latin typeface="Arial"/>
                <a:ea typeface="+mn-ea"/>
                <a:cs typeface="+mn-cs"/>
                <a:sym typeface="Symbol" pitchFamily="18" charset="2"/>
              </a:rPr>
              <a:t>■</a:t>
            </a:r>
            <a:r>
              <a:rPr kumimoji="0" lang="de-DE" sz="1600" b="0" i="0" u="none" strike="noStrike" kern="1200" cap="none" spc="0" normalizeH="0" baseline="0" noProof="0" dirty="0">
                <a:ln>
                  <a:noFill/>
                </a:ln>
                <a:solidFill>
                  <a:srgbClr val="FF0000"/>
                </a:solidFill>
                <a:effectLst/>
                <a:uLnTx/>
                <a:uFillTx/>
                <a:latin typeface="Arial"/>
                <a:ea typeface="+mn-ea"/>
                <a:cs typeface="+mn-cs"/>
                <a:sym typeface="Symbol" pitchFamily="18" charset="2"/>
              </a:rPr>
              <a:t>	</a:t>
            </a:r>
            <a:r>
              <a:rPr kumimoji="0" lang="de-DE" sz="1600" b="0" i="0" u="none" strike="noStrike" kern="1200" cap="none" spc="0" normalizeH="0" baseline="0" noProof="0" dirty="0">
                <a:ln>
                  <a:noFill/>
                </a:ln>
                <a:solidFill>
                  <a:srgbClr val="000000"/>
                </a:solidFill>
                <a:effectLst/>
                <a:uLnTx/>
                <a:uFillTx/>
                <a:latin typeface="Arial"/>
                <a:ea typeface="+mn-ea"/>
                <a:cs typeface="+mn-cs"/>
                <a:sym typeface="Symbol" pitchFamily="18" charset="2"/>
              </a:rPr>
              <a:t>Als </a:t>
            </a:r>
            <a:r>
              <a:rPr kumimoji="0" lang="de-DE" sz="1600" b="0" i="0" u="none" strike="noStrike" kern="1200" cap="none" spc="0" normalizeH="0" baseline="0" noProof="0" dirty="0">
                <a:ln>
                  <a:noFill/>
                </a:ln>
                <a:solidFill>
                  <a:srgbClr val="FF0000"/>
                </a:solidFill>
                <a:effectLst/>
                <a:uLnTx/>
                <a:uFillTx/>
                <a:latin typeface="Arial"/>
                <a:ea typeface="+mn-ea"/>
                <a:cs typeface="+mn-cs"/>
                <a:sym typeface="Symbol" pitchFamily="18" charset="2"/>
              </a:rPr>
              <a:t>maximale Schwankungsbreite </a:t>
            </a:r>
            <a:br>
              <a:rPr kumimoji="0" lang="de-DE" sz="1600" b="0" i="0" u="none" strike="noStrike" kern="1200" cap="none" spc="0" normalizeH="0" baseline="0" noProof="0" dirty="0">
                <a:ln>
                  <a:noFill/>
                </a:ln>
                <a:solidFill>
                  <a:srgbClr val="000000"/>
                </a:solidFill>
                <a:effectLst/>
                <a:uLnTx/>
                <a:uFillTx/>
                <a:latin typeface="Arial"/>
                <a:ea typeface="+mn-ea"/>
                <a:cs typeface="+mn-cs"/>
                <a:sym typeface="Symbol" pitchFamily="18" charset="2"/>
              </a:rPr>
            </a:br>
            <a:r>
              <a:rPr kumimoji="0" lang="de-DE" sz="1600" b="0" i="0" u="none" strike="noStrike" kern="1200" cap="none" spc="0" normalizeH="0" baseline="0" noProof="0" dirty="0">
                <a:ln>
                  <a:noFill/>
                </a:ln>
                <a:solidFill>
                  <a:srgbClr val="000000"/>
                </a:solidFill>
                <a:effectLst/>
                <a:uLnTx/>
                <a:uFillTx/>
                <a:latin typeface="Arial"/>
                <a:ea typeface="+mn-ea"/>
                <a:cs typeface="+mn-cs"/>
                <a:sym typeface="Symbol" pitchFamily="18" charset="2"/>
              </a:rPr>
              <a:t>		sollen </a:t>
            </a:r>
            <a:r>
              <a:rPr kumimoji="0" lang="en-US" sz="1600" b="1" i="0" u="none" strike="noStrike" kern="1200" cap="none" spc="0" normalizeH="0" baseline="0" noProof="0" dirty="0">
                <a:ln>
                  <a:noFill/>
                </a:ln>
                <a:solidFill>
                  <a:srgbClr val="FF0000"/>
                </a:solidFill>
                <a:effectLst/>
                <a:uLnTx/>
                <a:uFillTx/>
                <a:latin typeface="Arial"/>
                <a:ea typeface="+mn-ea"/>
                <a:cs typeface="+mn-cs"/>
                <a:sym typeface="Symbol" pitchFamily="18" charset="2"/>
              </a:rPr>
              <a:t>± 1,8%</a:t>
            </a:r>
            <a:r>
              <a:rPr kumimoji="0" lang="en-US" sz="1600" b="0" i="0" u="none" strike="noStrike" kern="1200" cap="none" spc="0" normalizeH="0" baseline="0" noProof="0" dirty="0">
                <a:ln>
                  <a:noFill/>
                </a:ln>
                <a:solidFill>
                  <a:srgbClr val="000000"/>
                </a:solidFill>
                <a:effectLst/>
                <a:uLnTx/>
                <a:uFillTx/>
                <a:latin typeface="Arial"/>
                <a:ea typeface="+mn-ea"/>
                <a:cs typeface="+mn-cs"/>
                <a:sym typeface="Symbol" pitchFamily="18" charset="2"/>
              </a:rPr>
              <a:t> </a:t>
            </a:r>
            <a:r>
              <a:rPr kumimoji="0" lang="en-US" sz="1600" b="0" i="0" u="none" strike="noStrike" kern="1200" cap="none" spc="0" normalizeH="0" baseline="0" noProof="0" dirty="0" err="1">
                <a:ln>
                  <a:noFill/>
                </a:ln>
                <a:solidFill>
                  <a:srgbClr val="000000"/>
                </a:solidFill>
                <a:effectLst/>
                <a:uLnTx/>
                <a:uFillTx/>
                <a:latin typeface="Arial"/>
                <a:ea typeface="+mn-ea"/>
                <a:cs typeface="+mn-cs"/>
                <a:sym typeface="Symbol" pitchFamily="18" charset="2"/>
              </a:rPr>
              <a:t>toleriert</a:t>
            </a:r>
            <a:r>
              <a:rPr kumimoji="0" lang="en-US" sz="1600" b="0" i="0" u="none" strike="noStrike" kern="1200" cap="none" spc="0" normalizeH="0" baseline="0" noProof="0" dirty="0">
                <a:ln>
                  <a:noFill/>
                </a:ln>
                <a:solidFill>
                  <a:srgbClr val="000000"/>
                </a:solidFill>
                <a:effectLst/>
                <a:uLnTx/>
                <a:uFillTx/>
                <a:latin typeface="Arial"/>
                <a:ea typeface="+mn-ea"/>
                <a:cs typeface="+mn-cs"/>
                <a:sym typeface="Symbol" pitchFamily="18" charset="2"/>
              </a:rPr>
              <a:t> </a:t>
            </a:r>
            <a:r>
              <a:rPr kumimoji="0" lang="en-US" sz="1600" b="0" i="0" u="none" strike="noStrike" kern="1200" cap="none" spc="0" normalizeH="0" baseline="0" noProof="0" dirty="0" err="1">
                <a:ln>
                  <a:noFill/>
                </a:ln>
                <a:solidFill>
                  <a:srgbClr val="000000"/>
                </a:solidFill>
                <a:effectLst/>
                <a:uLnTx/>
                <a:uFillTx/>
                <a:latin typeface="Arial"/>
                <a:ea typeface="+mn-ea"/>
                <a:cs typeface="+mn-cs"/>
                <a:sym typeface="Symbol" pitchFamily="18" charset="2"/>
              </a:rPr>
              <a:t>werden</a:t>
            </a:r>
            <a:r>
              <a:rPr kumimoji="0" lang="en-US" sz="1600" b="0" i="0" u="none" strike="noStrike" kern="1200" cap="none" spc="0" normalizeH="0" baseline="0" noProof="0" dirty="0">
                <a:ln>
                  <a:noFill/>
                </a:ln>
                <a:solidFill>
                  <a:srgbClr val="000000"/>
                </a:solidFill>
                <a:effectLst/>
                <a:uLnTx/>
                <a:uFillTx/>
                <a:latin typeface="Arial"/>
                <a:ea typeface="+mn-ea"/>
                <a:cs typeface="+mn-cs"/>
                <a:sym typeface="Symbol" pitchFamily="18" charset="2"/>
              </a:rPr>
              <a:t>.</a:t>
            </a:r>
          </a:p>
          <a:p>
            <a:pPr marL="0" marR="0" lvl="0" indent="0" algn="l" defTabSz="914400" rtl="0" eaLnBrk="0" fontAlgn="base" latinLnBrk="0" hangingPunct="0">
              <a:lnSpc>
                <a:spcPct val="114000"/>
              </a:lnSpc>
              <a:spcBef>
                <a:spcPts val="600"/>
              </a:spcBef>
              <a:spcAft>
                <a:spcPts val="600"/>
              </a:spcAft>
              <a:buClrTx/>
              <a:buSzTx/>
              <a:buFont typeface="Wingdings" pitchFamily="2" charset="2"/>
              <a:buNone/>
              <a:tabLst>
                <a:tab pos="88900" algn="l"/>
                <a:tab pos="268288" algn="l"/>
              </a:tabLst>
              <a:defRPr/>
            </a:pPr>
            <a:r>
              <a:rPr kumimoji="0" lang="de-DE" sz="1600" b="0" i="0" u="none" strike="noStrike" kern="1200" cap="none" spc="0" normalizeH="0" baseline="0" noProof="0" dirty="0">
                <a:ln>
                  <a:noFill/>
                </a:ln>
                <a:solidFill>
                  <a:srgbClr val="464B71"/>
                </a:solidFill>
                <a:effectLst/>
                <a:uLnTx/>
                <a:uFillTx/>
                <a:latin typeface="Arial"/>
                <a:ea typeface="+mn-ea"/>
                <a:cs typeface="+mn-cs"/>
                <a:sym typeface="Symbol" pitchFamily="18" charset="2"/>
              </a:rPr>
              <a:t>■</a:t>
            </a:r>
            <a:r>
              <a:rPr kumimoji="0" lang="de-DE" sz="1600" b="0" i="0" u="none" strike="noStrike" kern="1200" cap="none" spc="0" normalizeH="0" baseline="0" noProof="0" dirty="0">
                <a:ln>
                  <a:noFill/>
                </a:ln>
                <a:solidFill>
                  <a:srgbClr val="FF0000"/>
                </a:solidFill>
                <a:effectLst/>
                <a:uLnTx/>
                <a:uFillTx/>
                <a:latin typeface="Arial"/>
                <a:ea typeface="+mn-ea"/>
                <a:cs typeface="+mn-cs"/>
                <a:sym typeface="Symbol" pitchFamily="18" charset="2"/>
              </a:rPr>
              <a:t>	</a:t>
            </a:r>
            <a:r>
              <a:rPr kumimoji="0" lang="de-DE" sz="1600" b="0" i="0" u="none" strike="noStrike" kern="1200" cap="none" spc="0" normalizeH="0" baseline="0" noProof="0" dirty="0">
                <a:ln>
                  <a:noFill/>
                </a:ln>
                <a:solidFill>
                  <a:srgbClr val="000000"/>
                </a:solidFill>
                <a:effectLst/>
                <a:uLnTx/>
                <a:uFillTx/>
                <a:latin typeface="Arial"/>
                <a:ea typeface="+mn-ea"/>
                <a:cs typeface="+mn-cs"/>
                <a:sym typeface="Symbol" pitchFamily="18" charset="2"/>
              </a:rPr>
              <a:t>Das </a:t>
            </a:r>
            <a:r>
              <a:rPr kumimoji="0" lang="de-DE" sz="1600" b="0" i="0" u="none" strike="noStrike" kern="1200" cap="none" spc="0" normalizeH="0" baseline="0" noProof="0" dirty="0">
                <a:ln>
                  <a:noFill/>
                </a:ln>
                <a:solidFill>
                  <a:srgbClr val="FF0000"/>
                </a:solidFill>
                <a:effectLst/>
                <a:uLnTx/>
                <a:uFillTx/>
                <a:latin typeface="Arial"/>
                <a:ea typeface="+mn-ea"/>
                <a:cs typeface="+mn-cs"/>
                <a:sym typeface="Symbol" pitchFamily="18" charset="2"/>
              </a:rPr>
              <a:t>erwartete Ergebnis </a:t>
            </a:r>
            <a:r>
              <a:rPr kumimoji="0" lang="de-DE" sz="1600" b="0" i="0" u="none" strike="noStrike" kern="1200" cap="none" spc="0" normalizeH="0" baseline="0" noProof="0" dirty="0">
                <a:ln>
                  <a:noFill/>
                </a:ln>
                <a:solidFill>
                  <a:srgbClr val="000000"/>
                </a:solidFill>
                <a:effectLst/>
                <a:uLnTx/>
                <a:uFillTx/>
                <a:latin typeface="Arial"/>
                <a:ea typeface="+mn-ea"/>
                <a:cs typeface="+mn-cs"/>
                <a:sym typeface="Symbol" pitchFamily="18" charset="2"/>
              </a:rPr>
              <a:t>wird </a:t>
            </a:r>
            <a:br>
              <a:rPr kumimoji="0" lang="de-DE" sz="1600" b="0" i="0" u="none" strike="noStrike" kern="1200" cap="none" spc="0" normalizeH="0" baseline="0" noProof="0" dirty="0">
                <a:ln>
                  <a:noFill/>
                </a:ln>
                <a:solidFill>
                  <a:srgbClr val="000000"/>
                </a:solidFill>
                <a:effectLst/>
                <a:uLnTx/>
                <a:uFillTx/>
                <a:latin typeface="Arial"/>
                <a:ea typeface="+mn-ea"/>
                <a:cs typeface="+mn-cs"/>
                <a:sym typeface="Symbol" pitchFamily="18" charset="2"/>
              </a:rPr>
            </a:br>
            <a:r>
              <a:rPr kumimoji="0" lang="de-DE" sz="1600" b="0" i="0" u="none" strike="noStrike" kern="1200" cap="none" spc="0" normalizeH="0" baseline="0" noProof="0" dirty="0">
                <a:ln>
                  <a:noFill/>
                </a:ln>
                <a:solidFill>
                  <a:srgbClr val="000000"/>
                </a:solidFill>
                <a:effectLst/>
                <a:uLnTx/>
                <a:uFillTx/>
                <a:latin typeface="Arial"/>
                <a:ea typeface="+mn-ea"/>
                <a:cs typeface="+mn-cs"/>
                <a:sym typeface="Symbol" pitchFamily="18" charset="2"/>
              </a:rPr>
              <a:t>		als </a:t>
            </a:r>
            <a:r>
              <a:rPr kumimoji="0" lang="de-DE" sz="1600" b="1" i="0" u="none" strike="noStrike" kern="1200" cap="none" spc="0" normalizeH="0" baseline="0" noProof="0" dirty="0">
                <a:ln>
                  <a:noFill/>
                </a:ln>
                <a:solidFill>
                  <a:srgbClr val="FF0000"/>
                </a:solidFill>
                <a:effectLst/>
                <a:uLnTx/>
                <a:uFillTx/>
                <a:latin typeface="Arial"/>
                <a:ea typeface="+mn-ea"/>
                <a:cs typeface="+mn-cs"/>
                <a:sym typeface="Symbol" pitchFamily="18" charset="2"/>
              </a:rPr>
              <a:t>50%</a:t>
            </a:r>
            <a:r>
              <a:rPr kumimoji="0" lang="de-DE" sz="1600" b="0" i="0" u="none" strike="noStrike" kern="1200" cap="none" spc="0" normalizeH="0" baseline="0" noProof="0" dirty="0">
                <a:ln>
                  <a:noFill/>
                </a:ln>
                <a:solidFill>
                  <a:srgbClr val="000000"/>
                </a:solidFill>
                <a:effectLst/>
                <a:uLnTx/>
                <a:uFillTx/>
                <a:latin typeface="Arial"/>
                <a:ea typeface="+mn-ea"/>
                <a:cs typeface="+mn-cs"/>
                <a:sym typeface="Symbol" pitchFamily="18" charset="2"/>
              </a:rPr>
              <a:t> angenommen</a:t>
            </a:r>
            <a:br>
              <a:rPr kumimoji="0" lang="de-DE" sz="1600" b="0" i="0" u="none" strike="noStrike" kern="1200" cap="none" spc="0" normalizeH="0" baseline="0" noProof="0" dirty="0">
                <a:ln>
                  <a:noFill/>
                </a:ln>
                <a:solidFill>
                  <a:srgbClr val="000000"/>
                </a:solidFill>
                <a:effectLst/>
                <a:uLnTx/>
                <a:uFillTx/>
                <a:latin typeface="Arial"/>
                <a:ea typeface="+mn-ea"/>
                <a:cs typeface="+mn-cs"/>
                <a:sym typeface="Symbol" pitchFamily="18" charset="2"/>
              </a:rPr>
            </a:br>
            <a:r>
              <a:rPr kumimoji="0" lang="de-DE" sz="1600" b="0" i="0" u="none" strike="noStrike" kern="1200" cap="none" spc="0" normalizeH="0" baseline="0" noProof="0" dirty="0">
                <a:ln>
                  <a:noFill/>
                </a:ln>
                <a:solidFill>
                  <a:srgbClr val="000000"/>
                </a:solidFill>
                <a:effectLst/>
                <a:uLnTx/>
                <a:uFillTx/>
                <a:latin typeface="Arial"/>
                <a:ea typeface="+mn-ea"/>
                <a:cs typeface="+mn-cs"/>
                <a:sym typeface="Symbol" pitchFamily="18" charset="2"/>
              </a:rPr>
              <a:t>		(größtmögliche Schwankungsbreite).</a:t>
            </a:r>
          </a:p>
          <a:p>
            <a:pPr marL="0" marR="0" lvl="0" indent="0" algn="l" defTabSz="914400" rtl="0" eaLnBrk="0" fontAlgn="base" latinLnBrk="0" hangingPunct="0">
              <a:lnSpc>
                <a:spcPct val="114000"/>
              </a:lnSpc>
              <a:spcBef>
                <a:spcPts val="600"/>
              </a:spcBef>
              <a:spcAft>
                <a:spcPts val="600"/>
              </a:spcAft>
              <a:buClrTx/>
              <a:buSzTx/>
              <a:buFont typeface="Wingdings" pitchFamily="2" charset="2"/>
              <a:buNone/>
              <a:tabLst>
                <a:tab pos="88900" algn="l"/>
                <a:tab pos="268288" algn="l"/>
              </a:tabLst>
              <a:defRPr/>
            </a:pPr>
            <a:r>
              <a:rPr kumimoji="0" lang="de-AT" sz="1600" b="0" i="0" u="none" strike="noStrike" kern="1200" cap="none" spc="0" normalizeH="0" baseline="0" noProof="0" dirty="0">
                <a:ln>
                  <a:noFill/>
                </a:ln>
                <a:solidFill>
                  <a:srgbClr val="464B71"/>
                </a:solidFill>
                <a:effectLst/>
                <a:uLnTx/>
                <a:uFillTx/>
                <a:latin typeface="Arial"/>
                <a:ea typeface="+mn-ea"/>
                <a:cs typeface="+mn-cs"/>
                <a:sym typeface="Symbol" pitchFamily="18" charset="2"/>
              </a:rPr>
              <a:t>■</a:t>
            </a:r>
            <a:r>
              <a:rPr kumimoji="0" lang="de-AT" sz="1600" b="0" i="0" u="none" strike="noStrike" kern="1200" cap="none" spc="0" normalizeH="0" baseline="0" noProof="0" dirty="0">
                <a:ln>
                  <a:noFill/>
                </a:ln>
                <a:solidFill>
                  <a:srgbClr val="FF0000"/>
                </a:solidFill>
                <a:effectLst/>
                <a:uLnTx/>
                <a:uFillTx/>
                <a:latin typeface="Arial"/>
                <a:ea typeface="+mn-ea"/>
                <a:cs typeface="+mn-cs"/>
                <a:sym typeface="Symbol" pitchFamily="18" charset="2"/>
              </a:rPr>
              <a:t>	</a:t>
            </a:r>
            <a:r>
              <a:rPr kumimoji="0" lang="de-AT" sz="1600" b="0" i="0" u="none" strike="noStrike" kern="1200" cap="none" spc="0" normalizeH="0" baseline="0" noProof="0" dirty="0">
                <a:ln>
                  <a:noFill/>
                </a:ln>
                <a:solidFill>
                  <a:srgbClr val="000000"/>
                </a:solidFill>
                <a:effectLst/>
                <a:uLnTx/>
                <a:uFillTx/>
                <a:latin typeface="Arial"/>
                <a:ea typeface="+mn-ea"/>
                <a:cs typeface="+mn-cs"/>
                <a:sym typeface="Symbol" pitchFamily="18" charset="2"/>
              </a:rPr>
              <a:t>Das </a:t>
            </a:r>
            <a:r>
              <a:rPr kumimoji="0" lang="de-AT" sz="1600" b="0" i="0" u="none" strike="noStrike" kern="1200" cap="none" spc="0" normalizeH="0" baseline="0" noProof="0" dirty="0">
                <a:ln>
                  <a:noFill/>
                </a:ln>
                <a:solidFill>
                  <a:srgbClr val="FF0000"/>
                </a:solidFill>
                <a:effectLst/>
                <a:uLnTx/>
                <a:uFillTx/>
                <a:latin typeface="Arial"/>
                <a:ea typeface="+mn-ea"/>
                <a:cs typeface="+mn-cs"/>
                <a:sym typeface="Symbol" pitchFamily="18" charset="2"/>
              </a:rPr>
              <a:t>Konfidenzintervall  </a:t>
            </a:r>
            <a:br>
              <a:rPr kumimoji="0" lang="de-AT" sz="1600" b="0" i="0" u="none" strike="noStrike" kern="1200" cap="none" spc="0" normalizeH="0" baseline="0" noProof="0" dirty="0">
                <a:ln>
                  <a:noFill/>
                </a:ln>
                <a:solidFill>
                  <a:srgbClr val="000000"/>
                </a:solidFill>
                <a:effectLst/>
                <a:uLnTx/>
                <a:uFillTx/>
                <a:latin typeface="Arial"/>
                <a:ea typeface="+mn-ea"/>
                <a:cs typeface="+mn-cs"/>
                <a:sym typeface="Symbol" pitchFamily="18" charset="2"/>
              </a:rPr>
            </a:br>
            <a:r>
              <a:rPr kumimoji="0" lang="de-AT" sz="1600" b="0" i="0" u="none" strike="noStrike" kern="1200" cap="none" spc="0" normalizeH="0" baseline="0" noProof="0" dirty="0">
                <a:ln>
                  <a:noFill/>
                </a:ln>
                <a:solidFill>
                  <a:srgbClr val="000000"/>
                </a:solidFill>
                <a:effectLst/>
                <a:uLnTx/>
                <a:uFillTx/>
                <a:latin typeface="Arial"/>
                <a:ea typeface="+mn-ea"/>
                <a:cs typeface="+mn-cs"/>
                <a:sym typeface="Symbol" pitchFamily="18" charset="2"/>
              </a:rPr>
              <a:t>		soll </a:t>
            </a:r>
            <a:r>
              <a:rPr kumimoji="0" lang="de-AT" sz="1600" b="0" i="0" u="none" strike="noStrike" kern="1200" cap="none" spc="0" normalizeH="0" baseline="0" noProof="0" dirty="0">
                <a:ln>
                  <a:noFill/>
                </a:ln>
                <a:solidFill>
                  <a:srgbClr val="FF0000"/>
                </a:solidFill>
                <a:effectLst/>
                <a:uLnTx/>
                <a:uFillTx/>
                <a:latin typeface="Arial"/>
                <a:ea typeface="+mn-ea"/>
                <a:cs typeface="+mn-cs"/>
                <a:sym typeface="Symbol" pitchFamily="18" charset="2"/>
              </a:rPr>
              <a:t>bei </a:t>
            </a:r>
            <a:r>
              <a:rPr kumimoji="0" lang="de-AT" sz="1600" b="1" i="0" u="none" strike="noStrike" kern="1200" cap="none" spc="0" normalizeH="0" baseline="0" noProof="0" dirty="0">
                <a:ln>
                  <a:noFill/>
                </a:ln>
                <a:solidFill>
                  <a:srgbClr val="FF0000"/>
                </a:solidFill>
                <a:effectLst/>
                <a:uLnTx/>
                <a:uFillTx/>
                <a:latin typeface="Arial"/>
                <a:ea typeface="+mn-ea"/>
                <a:cs typeface="+mn-cs"/>
                <a:sym typeface="Symbol" pitchFamily="18" charset="2"/>
              </a:rPr>
              <a:t>95,5%</a:t>
            </a:r>
            <a:r>
              <a:rPr kumimoji="0" lang="de-AT" sz="1600" b="0" i="0" u="none" strike="noStrike" kern="1200" cap="none" spc="0" normalizeH="0" baseline="0" noProof="0" dirty="0">
                <a:ln>
                  <a:noFill/>
                </a:ln>
                <a:solidFill>
                  <a:srgbClr val="FF0000"/>
                </a:solidFill>
                <a:effectLst/>
                <a:uLnTx/>
                <a:uFillTx/>
                <a:latin typeface="Arial"/>
                <a:ea typeface="+mn-ea"/>
                <a:cs typeface="+mn-cs"/>
                <a:sym typeface="Symbol" pitchFamily="18" charset="2"/>
              </a:rPr>
              <a:t> </a:t>
            </a:r>
            <a:r>
              <a:rPr kumimoji="0" lang="de-AT" sz="1600" b="0" i="0" u="none" strike="noStrike" kern="1200" cap="none" spc="0" normalizeH="0" baseline="0" noProof="0" dirty="0">
                <a:ln>
                  <a:noFill/>
                </a:ln>
                <a:solidFill>
                  <a:srgbClr val="000000"/>
                </a:solidFill>
                <a:effectLst/>
                <a:uLnTx/>
                <a:uFillTx/>
                <a:latin typeface="Arial"/>
                <a:ea typeface="+mn-ea"/>
                <a:cs typeface="+mn-cs"/>
                <a:sym typeface="Symbol" pitchFamily="18" charset="2"/>
              </a:rPr>
              <a:t>liegen.</a:t>
            </a:r>
          </a:p>
        </p:txBody>
      </p:sp>
      <p:sp>
        <p:nvSpPr>
          <p:cNvPr id="16" name="Rechteck 15">
            <a:extLst>
              <a:ext uri="{FF2B5EF4-FFF2-40B4-BE49-F238E27FC236}">
                <a16:creationId xmlns:a16="http://schemas.microsoft.com/office/drawing/2014/main" id="{7BCC6C5F-DEF3-9933-5D9A-5FD000311F6E}"/>
              </a:ext>
            </a:extLst>
          </p:cNvPr>
          <p:cNvSpPr/>
          <p:nvPr/>
        </p:nvSpPr>
        <p:spPr>
          <a:xfrm>
            <a:off x="2" y="6614160"/>
            <a:ext cx="9311638" cy="243841"/>
          </a:xfrm>
          <a:prstGeom prst="rect">
            <a:avLst/>
          </a:prstGeom>
          <a:no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empirische</a:t>
            </a:r>
            <a:r>
              <a:rPr lang="en-US" sz="1000" i="1" dirty="0">
                <a:solidFill>
                  <a:srgbClr val="FFFFFF">
                    <a:lumMod val="50000"/>
                  </a:srgbClr>
                </a:solidFill>
              </a:rPr>
              <a:t> </a:t>
            </a:r>
            <a:r>
              <a:rPr lang="en-US" sz="1000" i="1" dirty="0" err="1">
                <a:solidFill>
                  <a:srgbClr val="FFFFFF">
                    <a:lumMod val="50000"/>
                  </a:srgbClr>
                </a:solidFill>
              </a:rPr>
              <a:t>Sozialforschung</a:t>
            </a:r>
            <a:r>
              <a:rPr lang="en-US" sz="1000" i="1" dirty="0">
                <a:solidFill>
                  <a:srgbClr val="FFFFFF">
                    <a:lumMod val="50000"/>
                  </a:srgbClr>
                </a:solidFill>
              </a:rPr>
              <a:t>.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94–101.</a:t>
            </a:r>
            <a:endParaRPr lang="de-DE" sz="1000" dirty="0">
              <a:solidFill>
                <a:srgbClr val="FFFFFF">
                  <a:lumMod val="50000"/>
                </a:srgbClr>
              </a:solidFill>
            </a:endParaRPr>
          </a:p>
        </p:txBody>
      </p:sp>
      <p:pic>
        <p:nvPicPr>
          <p:cNvPr id="3" name="Grafik 2" descr="Ein Bild, das Text, Screenshot, Schrift, Grafikdesign enthält.&#10;&#10;Automatisch generierte Beschreibung">
            <a:extLst>
              <a:ext uri="{FF2B5EF4-FFF2-40B4-BE49-F238E27FC236}">
                <a16:creationId xmlns:a16="http://schemas.microsoft.com/office/drawing/2014/main" id="{534A65C3-1505-C214-81CE-9D0F0A6071E0}"/>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360000">
            <a:off x="9390538" y="6191925"/>
            <a:ext cx="409019" cy="5760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42422946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976920">
                                            <p:txEl>
                                              <p:pRg st="1" end="1"/>
                                            </p:txEl>
                                          </p:spTgt>
                                        </p:tgtEl>
                                        <p:attrNameLst>
                                          <p:attrName>style.visibility</p:attrName>
                                        </p:attrNameLst>
                                      </p:cBhvr>
                                      <p:to>
                                        <p:strVal val="visible"/>
                                      </p:to>
                                    </p:set>
                                    <p:animEffect transition="in" filter="fade">
                                      <p:cBhvr>
                                        <p:cTn id="7" dur="500"/>
                                        <p:tgtEl>
                                          <p:spTgt spid="976920">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976920">
                                            <p:txEl>
                                              <p:pRg st="4" end="4"/>
                                            </p:txEl>
                                          </p:spTgt>
                                        </p:tgtEl>
                                        <p:attrNameLst>
                                          <p:attrName>style.visibility</p:attrName>
                                        </p:attrNameLst>
                                      </p:cBhvr>
                                      <p:to>
                                        <p:strVal val="visible"/>
                                      </p:to>
                                    </p:set>
                                    <p:animEffect transition="in" filter="fade">
                                      <p:cBhvr>
                                        <p:cTn id="12" dur="500"/>
                                        <p:tgtEl>
                                          <p:spTgt spid="976920">
                                            <p:txEl>
                                              <p:pRg st="4" end="4"/>
                                            </p:txEl>
                                          </p:spTgt>
                                        </p:tgtEl>
                                      </p:cBhvr>
                                    </p:animEffect>
                                  </p:childTnLst>
                                </p:cTn>
                              </p:par>
                            </p:childTnLst>
                          </p:cTn>
                        </p:par>
                        <p:par>
                          <p:cTn id="13" fill="hold">
                            <p:stCondLst>
                              <p:cond delay="500"/>
                            </p:stCondLst>
                            <p:childTnLst>
                              <p:par>
                                <p:cTn id="14" presetID="10" presetClass="entr" presetSubtype="0" fill="hold" nodeType="afterEffect">
                                  <p:stCondLst>
                                    <p:cond delay="0"/>
                                  </p:stCondLst>
                                  <p:childTnLst>
                                    <p:set>
                                      <p:cBhvr>
                                        <p:cTn id="15" dur="1" fill="hold">
                                          <p:stCondLst>
                                            <p:cond delay="0"/>
                                          </p:stCondLst>
                                        </p:cTn>
                                        <p:tgtEl>
                                          <p:spTgt spid="976920">
                                            <p:txEl>
                                              <p:pRg st="5" end="5"/>
                                            </p:txEl>
                                          </p:spTgt>
                                        </p:tgtEl>
                                        <p:attrNameLst>
                                          <p:attrName>style.visibility</p:attrName>
                                        </p:attrNameLst>
                                      </p:cBhvr>
                                      <p:to>
                                        <p:strVal val="visible"/>
                                      </p:to>
                                    </p:set>
                                    <p:animEffect transition="in" filter="fade">
                                      <p:cBhvr>
                                        <p:cTn id="16" dur="500"/>
                                        <p:tgtEl>
                                          <p:spTgt spid="976920">
                                            <p:txEl>
                                              <p:pRg st="5" end="5"/>
                                            </p:txEl>
                                          </p:spTgt>
                                        </p:tgtEl>
                                      </p:cBhvr>
                                    </p:animEffect>
                                  </p:childTnLst>
                                </p:cTn>
                              </p:par>
                            </p:childTnLst>
                          </p:cTn>
                        </p:par>
                        <p:par>
                          <p:cTn id="17" fill="hold">
                            <p:stCondLst>
                              <p:cond delay="1000"/>
                            </p:stCondLst>
                            <p:childTnLst>
                              <p:par>
                                <p:cTn id="18" presetID="10" presetClass="entr" presetSubtype="0" fill="hold" nodeType="afterEffect">
                                  <p:stCondLst>
                                    <p:cond delay="0"/>
                                  </p:stCondLst>
                                  <p:childTnLst>
                                    <p:set>
                                      <p:cBhvr>
                                        <p:cTn id="19" dur="1" fill="hold">
                                          <p:stCondLst>
                                            <p:cond delay="0"/>
                                          </p:stCondLst>
                                        </p:cTn>
                                        <p:tgtEl>
                                          <p:spTgt spid="976920">
                                            <p:txEl>
                                              <p:pRg st="6" end="6"/>
                                            </p:txEl>
                                          </p:spTgt>
                                        </p:tgtEl>
                                        <p:attrNameLst>
                                          <p:attrName>style.visibility</p:attrName>
                                        </p:attrNameLst>
                                      </p:cBhvr>
                                      <p:to>
                                        <p:strVal val="visible"/>
                                      </p:to>
                                    </p:set>
                                    <p:animEffect transition="in" filter="fade">
                                      <p:cBhvr>
                                        <p:cTn id="20" dur="500"/>
                                        <p:tgtEl>
                                          <p:spTgt spid="976920">
                                            <p:txEl>
                                              <p:pRg st="6" end="6"/>
                                            </p:txEl>
                                          </p:spTgt>
                                        </p:tgtEl>
                                      </p:cBhvr>
                                    </p:animEffect>
                                  </p:childTnLst>
                                </p:cTn>
                              </p:par>
                            </p:childTnLst>
                          </p:cTn>
                        </p:par>
                        <p:par>
                          <p:cTn id="21" fill="hold">
                            <p:stCondLst>
                              <p:cond delay="1500"/>
                            </p:stCondLst>
                            <p:childTnLst>
                              <p:par>
                                <p:cTn id="22" presetID="10" presetClass="entr" presetSubtype="0" fill="hold" nodeType="afterEffect">
                                  <p:stCondLst>
                                    <p:cond delay="0"/>
                                  </p:stCondLst>
                                  <p:childTnLst>
                                    <p:set>
                                      <p:cBhvr>
                                        <p:cTn id="23" dur="1" fill="hold">
                                          <p:stCondLst>
                                            <p:cond delay="0"/>
                                          </p:stCondLst>
                                        </p:cTn>
                                        <p:tgtEl>
                                          <p:spTgt spid="976920">
                                            <p:txEl>
                                              <p:pRg st="7" end="7"/>
                                            </p:txEl>
                                          </p:spTgt>
                                        </p:tgtEl>
                                        <p:attrNameLst>
                                          <p:attrName>style.visibility</p:attrName>
                                        </p:attrNameLst>
                                      </p:cBhvr>
                                      <p:to>
                                        <p:strVal val="visible"/>
                                      </p:to>
                                    </p:set>
                                    <p:animEffect transition="in" filter="fade">
                                      <p:cBhvr>
                                        <p:cTn id="24" dur="500"/>
                                        <p:tgtEl>
                                          <p:spTgt spid="976920">
                                            <p:txEl>
                                              <p:pRg st="7" end="7"/>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1" fill="hold" grpId="0" nodeType="clickEffect">
                                  <p:stCondLst>
                                    <p:cond delay="0"/>
                                  </p:stCondLst>
                                  <p:childTnLst>
                                    <p:set>
                                      <p:cBhvr>
                                        <p:cTn id="28" dur="1" fill="hold">
                                          <p:stCondLst>
                                            <p:cond delay="0"/>
                                          </p:stCondLst>
                                        </p:cTn>
                                        <p:tgtEl>
                                          <p:spTgt spid="976923"/>
                                        </p:tgtEl>
                                        <p:attrNameLst>
                                          <p:attrName>style.visibility</p:attrName>
                                        </p:attrNameLst>
                                      </p:cBhvr>
                                      <p:to>
                                        <p:strVal val="visible"/>
                                      </p:to>
                                    </p:set>
                                    <p:animEffect transition="in" filter="wipe(up)">
                                      <p:cBhvr>
                                        <p:cTn id="29" dur="500"/>
                                        <p:tgtEl>
                                          <p:spTgt spid="976923"/>
                                        </p:tgtEl>
                                      </p:cBhvr>
                                    </p:animEffect>
                                  </p:childTnLst>
                                </p:cTn>
                              </p:par>
                            </p:childTnLst>
                          </p:cTn>
                        </p:par>
                        <p:par>
                          <p:cTn id="30" fill="hold">
                            <p:stCondLst>
                              <p:cond delay="500"/>
                            </p:stCondLst>
                            <p:childTnLst>
                              <p:par>
                                <p:cTn id="31" presetID="22" presetClass="entr" presetSubtype="1" fill="hold" nodeType="afterEffect">
                                  <p:stCondLst>
                                    <p:cond delay="0"/>
                                  </p:stCondLst>
                                  <p:childTnLst>
                                    <p:set>
                                      <p:cBhvr>
                                        <p:cTn id="32" dur="1" fill="hold">
                                          <p:stCondLst>
                                            <p:cond delay="0"/>
                                          </p:stCondLst>
                                        </p:cTn>
                                        <p:tgtEl>
                                          <p:spTgt spid="5"/>
                                        </p:tgtEl>
                                        <p:attrNameLst>
                                          <p:attrName>style.visibility</p:attrName>
                                        </p:attrNameLst>
                                      </p:cBhvr>
                                      <p:to>
                                        <p:strVal val="visible"/>
                                      </p:to>
                                    </p:set>
                                    <p:animEffect transition="in" filter="wipe(up)">
                                      <p:cBhvr>
                                        <p:cTn id="33" dur="500"/>
                                        <p:tgtEl>
                                          <p:spTgt spid="5"/>
                                        </p:tgtEl>
                                      </p:cBhvr>
                                    </p:animEffect>
                                  </p:childTnLst>
                                </p:cTn>
                              </p:par>
                            </p:childTnLst>
                          </p:cTn>
                        </p:par>
                        <p:par>
                          <p:cTn id="34" fill="hold">
                            <p:stCondLst>
                              <p:cond delay="1000"/>
                            </p:stCondLst>
                            <p:childTnLst>
                              <p:par>
                                <p:cTn id="35" presetID="22" presetClass="entr" presetSubtype="1" fill="hold" grpId="0" nodeType="afterEffect">
                                  <p:stCondLst>
                                    <p:cond delay="0"/>
                                  </p:stCondLst>
                                  <p:childTnLst>
                                    <p:set>
                                      <p:cBhvr>
                                        <p:cTn id="36" dur="1" fill="hold">
                                          <p:stCondLst>
                                            <p:cond delay="0"/>
                                          </p:stCondLst>
                                        </p:cTn>
                                        <p:tgtEl>
                                          <p:spTgt spid="976924"/>
                                        </p:tgtEl>
                                        <p:attrNameLst>
                                          <p:attrName>style.visibility</p:attrName>
                                        </p:attrNameLst>
                                      </p:cBhvr>
                                      <p:to>
                                        <p:strVal val="visible"/>
                                      </p:to>
                                    </p:set>
                                    <p:animEffect transition="in" filter="wipe(up)">
                                      <p:cBhvr>
                                        <p:cTn id="37" dur="500"/>
                                        <p:tgtEl>
                                          <p:spTgt spid="976924"/>
                                        </p:tgtEl>
                                      </p:cBhvr>
                                    </p:animEffect>
                                  </p:childTnLst>
                                </p:cTn>
                              </p:par>
                            </p:childTnLst>
                          </p:cTn>
                        </p:par>
                        <p:par>
                          <p:cTn id="38" fill="hold">
                            <p:stCondLst>
                              <p:cond delay="1500"/>
                            </p:stCondLst>
                            <p:childTnLst>
                              <p:par>
                                <p:cTn id="39" presetID="22" presetClass="entr" presetSubtype="1" fill="hold" nodeType="afterEffect">
                                  <p:stCondLst>
                                    <p:cond delay="0"/>
                                  </p:stCondLst>
                                  <p:childTnLst>
                                    <p:set>
                                      <p:cBhvr>
                                        <p:cTn id="40" dur="1" fill="hold">
                                          <p:stCondLst>
                                            <p:cond delay="0"/>
                                          </p:stCondLst>
                                        </p:cTn>
                                        <p:tgtEl>
                                          <p:spTgt spid="18"/>
                                        </p:tgtEl>
                                        <p:attrNameLst>
                                          <p:attrName>style.visibility</p:attrName>
                                        </p:attrNameLst>
                                      </p:cBhvr>
                                      <p:to>
                                        <p:strVal val="visible"/>
                                      </p:to>
                                    </p:set>
                                    <p:animEffect transition="in" filter="wipe(up)">
                                      <p:cBhvr>
                                        <p:cTn id="41" dur="500"/>
                                        <p:tgtEl>
                                          <p:spTgt spid="18"/>
                                        </p:tgtEl>
                                      </p:cBhvr>
                                    </p:animEffect>
                                  </p:childTnLst>
                                </p:cTn>
                              </p:par>
                            </p:childTnLst>
                          </p:cTn>
                        </p:par>
                        <p:par>
                          <p:cTn id="42" fill="hold">
                            <p:stCondLst>
                              <p:cond delay="2000"/>
                            </p:stCondLst>
                            <p:childTnLst>
                              <p:par>
                                <p:cTn id="43" presetID="22" presetClass="entr" presetSubtype="1" fill="hold" grpId="0" nodeType="afterEffect">
                                  <p:stCondLst>
                                    <p:cond delay="0"/>
                                  </p:stCondLst>
                                  <p:childTnLst>
                                    <p:set>
                                      <p:cBhvr>
                                        <p:cTn id="44" dur="1" fill="hold">
                                          <p:stCondLst>
                                            <p:cond delay="0"/>
                                          </p:stCondLst>
                                        </p:cTn>
                                        <p:tgtEl>
                                          <p:spTgt spid="976921"/>
                                        </p:tgtEl>
                                        <p:attrNameLst>
                                          <p:attrName>style.visibility</p:attrName>
                                        </p:attrNameLst>
                                      </p:cBhvr>
                                      <p:to>
                                        <p:strVal val="visible"/>
                                      </p:to>
                                    </p:set>
                                    <p:animEffect transition="in" filter="wipe(up)">
                                      <p:cBhvr>
                                        <p:cTn id="45" dur="500"/>
                                        <p:tgtEl>
                                          <p:spTgt spid="976921"/>
                                        </p:tgtEl>
                                      </p:cBhvr>
                                    </p:animEffect>
                                  </p:childTnLst>
                                </p:cTn>
                              </p:par>
                            </p:childTnLst>
                          </p:cTn>
                        </p:par>
                        <p:par>
                          <p:cTn id="46" fill="hold">
                            <p:stCondLst>
                              <p:cond delay="2500"/>
                            </p:stCondLst>
                            <p:childTnLst>
                              <p:par>
                                <p:cTn id="47" presetID="10" presetClass="entr" presetSubtype="0" fill="hold" grpId="0" nodeType="afterEffect">
                                  <p:stCondLst>
                                    <p:cond delay="0"/>
                                  </p:stCondLst>
                                  <p:childTnLst>
                                    <p:set>
                                      <p:cBhvr>
                                        <p:cTn id="48" dur="1" fill="hold">
                                          <p:stCondLst>
                                            <p:cond delay="0"/>
                                          </p:stCondLst>
                                        </p:cTn>
                                        <p:tgtEl>
                                          <p:spTgt spid="16"/>
                                        </p:tgtEl>
                                        <p:attrNameLst>
                                          <p:attrName>style.visibility</p:attrName>
                                        </p:attrNameLst>
                                      </p:cBhvr>
                                      <p:to>
                                        <p:strVal val="visible"/>
                                      </p:to>
                                    </p:set>
                                    <p:animEffect transition="in" filter="fade">
                                      <p:cBhvr>
                                        <p:cTn id="49" dur="500"/>
                                        <p:tgtEl>
                                          <p:spTgt spid="16"/>
                                        </p:tgtEl>
                                      </p:cBhvr>
                                    </p:animEffect>
                                  </p:childTnLst>
                                </p:cTn>
                              </p:par>
                              <p:par>
                                <p:cTn id="50" presetID="10" presetClass="entr" presetSubtype="0" fill="hold" nodeType="withEffect">
                                  <p:stCondLst>
                                    <p:cond delay="0"/>
                                  </p:stCondLst>
                                  <p:childTnLst>
                                    <p:set>
                                      <p:cBhvr>
                                        <p:cTn id="51" dur="1" fill="hold">
                                          <p:stCondLst>
                                            <p:cond delay="0"/>
                                          </p:stCondLst>
                                        </p:cTn>
                                        <p:tgtEl>
                                          <p:spTgt spid="3"/>
                                        </p:tgtEl>
                                        <p:attrNameLst>
                                          <p:attrName>style.visibility</p:attrName>
                                        </p:attrNameLst>
                                      </p:cBhvr>
                                      <p:to>
                                        <p:strVal val="visible"/>
                                      </p:to>
                                    </p:set>
                                    <p:animEffect transition="in" filter="fade">
                                      <p:cBhvr>
                                        <p:cTn id="5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6921" grpId="0" animBg="1"/>
      <p:bldP spid="976923" grpId="0" animBg="1"/>
      <p:bldP spid="976924" grpId="0" animBg="1"/>
      <p:bldP spid="16"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3">
            <a:extLst>
              <a:ext uri="{FF2B5EF4-FFF2-40B4-BE49-F238E27FC236}">
                <a16:creationId xmlns:a16="http://schemas.microsoft.com/office/drawing/2014/main" id="{7497D167-F310-6BC7-015B-654D26E5F716}"/>
              </a:ext>
            </a:extLst>
          </p:cNvPr>
          <p:cNvSpPr txBox="1">
            <a:spLocks noChangeArrowheads="1"/>
          </p:cNvSpPr>
          <p:nvPr/>
        </p:nvSpPr>
        <p:spPr bwMode="auto">
          <a:xfrm>
            <a:off x="0" y="0"/>
            <a:ext cx="8412908" cy="463846"/>
          </a:xfrm>
          <a:prstGeom prst="rect">
            <a:avLst/>
          </a:prstGeom>
          <a:noFill/>
          <a:ln w="12700">
            <a:noFill/>
            <a:miter lim="800000"/>
            <a:headEnd/>
            <a:tailEnd/>
          </a:ln>
        </p:spPr>
        <p:txBody>
          <a:bodyPr wrap="square"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tab pos="3314700" algn="l"/>
              </a:tabLst>
              <a:defRPr/>
            </a:pPr>
            <a:r>
              <a:rPr kumimoji="0" lang="de-DE" sz="2400" b="1" i="0" u="none" strike="noStrike" kern="1200" cap="none" spc="0" normalizeH="0" baseline="0" noProof="0" dirty="0">
                <a:ln>
                  <a:noFill/>
                </a:ln>
                <a:solidFill>
                  <a:srgbClr val="464B71"/>
                </a:solidFill>
                <a:effectLst/>
                <a:uLnTx/>
                <a:uFillTx/>
                <a:latin typeface="Arial"/>
                <a:ea typeface="+mn-ea"/>
                <a:cs typeface="+mn-cs"/>
              </a:rPr>
              <a:t>Schwankungsbreite	Mindeststichprobengröße</a:t>
            </a:r>
            <a:endParaRPr kumimoji="0" lang="de-AT" sz="2400" b="0" i="0" u="none" strike="noStrike" kern="1200" cap="none" spc="0" normalizeH="0" baseline="0" noProof="0" dirty="0">
              <a:ln>
                <a:noFill/>
              </a:ln>
              <a:solidFill>
                <a:srgbClr val="464B71"/>
              </a:solidFill>
              <a:effectLst/>
              <a:uLnTx/>
              <a:uFillTx/>
              <a:latin typeface="Arial"/>
              <a:ea typeface="+mn-ea"/>
              <a:cs typeface="+mn-cs"/>
            </a:endParaRPr>
          </a:p>
        </p:txBody>
      </p:sp>
      <p:graphicFrame>
        <p:nvGraphicFramePr>
          <p:cNvPr id="7" name="Objekt 6"/>
          <p:cNvGraphicFramePr>
            <a:graphicFrameLocks noChangeAspect="1"/>
          </p:cNvGraphicFramePr>
          <p:nvPr/>
        </p:nvGraphicFramePr>
        <p:xfrm>
          <a:off x="6118225" y="2160588"/>
          <a:ext cx="3560763" cy="4737100"/>
        </p:xfrm>
        <a:graphic>
          <a:graphicData uri="http://schemas.openxmlformats.org/presentationml/2006/ole">
            <mc:AlternateContent xmlns:mc="http://schemas.openxmlformats.org/markup-compatibility/2006">
              <mc:Choice xmlns:v="urn:schemas-microsoft-com:vml" Requires="v">
                <p:oleObj name="Worksheet" r:id="rId3" imgW="3390976" imgH="4511040" progId="Excel.Sheet.12">
                  <p:embed/>
                </p:oleObj>
              </mc:Choice>
              <mc:Fallback>
                <p:oleObj name="Worksheet" r:id="rId3" imgW="3390976" imgH="4511040" progId="Excel.Sheet.12">
                  <p:embed/>
                  <p:pic>
                    <p:nvPicPr>
                      <p:cNvPr id="7" name="Objekt 6"/>
                      <p:cNvPicPr/>
                      <p:nvPr/>
                    </p:nvPicPr>
                    <p:blipFill>
                      <a:blip r:embed="rId4"/>
                      <a:stretch>
                        <a:fillRect/>
                      </a:stretch>
                    </p:blipFill>
                    <p:spPr>
                      <a:xfrm>
                        <a:off x="6118225" y="2160588"/>
                        <a:ext cx="3560763" cy="4737100"/>
                      </a:xfrm>
                      <a:prstGeom prst="rect">
                        <a:avLst/>
                      </a:prstGeom>
                    </p:spPr>
                  </p:pic>
                </p:oleObj>
              </mc:Fallback>
            </mc:AlternateContent>
          </a:graphicData>
        </a:graphic>
      </p:graphicFrame>
      <p:graphicFrame>
        <p:nvGraphicFramePr>
          <p:cNvPr id="5" name="Objekt 4"/>
          <p:cNvGraphicFramePr>
            <a:graphicFrameLocks noChangeAspect="1"/>
          </p:cNvGraphicFramePr>
          <p:nvPr/>
        </p:nvGraphicFramePr>
        <p:xfrm>
          <a:off x="166688" y="2171700"/>
          <a:ext cx="5957887" cy="4186238"/>
        </p:xfrm>
        <a:graphic>
          <a:graphicData uri="http://schemas.openxmlformats.org/presentationml/2006/ole">
            <mc:AlternateContent xmlns:mc="http://schemas.openxmlformats.org/markup-compatibility/2006">
              <mc:Choice xmlns:v="urn:schemas-microsoft-com:vml" Requires="v">
                <p:oleObj name="Worksheet" r:id="rId5" imgW="5692016" imgH="4000500" progId="Excel.Sheet.12">
                  <p:embed/>
                </p:oleObj>
              </mc:Choice>
              <mc:Fallback>
                <p:oleObj name="Worksheet" r:id="rId5" imgW="5692016" imgH="4000500" progId="Excel.Sheet.12">
                  <p:embed/>
                  <p:pic>
                    <p:nvPicPr>
                      <p:cNvPr id="5" name="Objekt 4"/>
                      <p:cNvPicPr/>
                      <p:nvPr/>
                    </p:nvPicPr>
                    <p:blipFill>
                      <a:blip r:embed="rId6"/>
                      <a:stretch>
                        <a:fillRect/>
                      </a:stretch>
                    </p:blipFill>
                    <p:spPr>
                      <a:xfrm>
                        <a:off x="166688" y="2171700"/>
                        <a:ext cx="5957887" cy="4186238"/>
                      </a:xfrm>
                      <a:prstGeom prst="rect">
                        <a:avLst/>
                      </a:prstGeom>
                    </p:spPr>
                  </p:pic>
                </p:oleObj>
              </mc:Fallback>
            </mc:AlternateContent>
          </a:graphicData>
        </a:graphic>
      </p:graphicFrame>
      <p:sp>
        <p:nvSpPr>
          <p:cNvPr id="433" name="Abgerundetes Rechteck 432"/>
          <p:cNvSpPr/>
          <p:nvPr/>
        </p:nvSpPr>
        <p:spPr bwMode="auto">
          <a:xfrm>
            <a:off x="6088171" y="881653"/>
            <a:ext cx="2356733" cy="875175"/>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endParaRPr kumimoji="0" lang="de-AT" sz="1500" b="1" i="0" u="none" strike="noStrike" kern="1200" cap="none" spc="0" normalizeH="0" baseline="0" noProof="0">
              <a:ln>
                <a:noFill/>
              </a:ln>
              <a:solidFill>
                <a:srgbClr val="000000"/>
              </a:solidFill>
              <a:effectLst/>
              <a:uLnTx/>
              <a:uFillTx/>
              <a:latin typeface="Arial"/>
              <a:ea typeface="Calibri" panose="020F0502020204030204" pitchFamily="34" charset="0"/>
              <a:cs typeface="Times New Roman" panose="02020603050405020304" pitchFamily="18" charset="0"/>
            </a:endParaRPr>
          </a:p>
        </p:txBody>
      </p:sp>
      <p:sp>
        <p:nvSpPr>
          <p:cNvPr id="10" name="Abgerundetes Rechteck 9"/>
          <p:cNvSpPr/>
          <p:nvPr/>
        </p:nvSpPr>
        <p:spPr bwMode="auto">
          <a:xfrm>
            <a:off x="8463707" y="881653"/>
            <a:ext cx="1197429" cy="875175"/>
          </a:xfrm>
          <a:prstGeom prst="roundRect">
            <a:avLst/>
          </a:prstGeom>
          <a:solidFill>
            <a:srgbClr val="C1C4D9"/>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endParaRPr kumimoji="0" lang="de-AT" sz="1500" b="1" i="0" u="none" strike="noStrike" kern="1200" cap="none" spc="0" normalizeH="0" baseline="0" noProof="0">
              <a:ln>
                <a:noFill/>
              </a:ln>
              <a:solidFill>
                <a:srgbClr val="000000"/>
              </a:solidFill>
              <a:effectLst/>
              <a:uLnTx/>
              <a:uFillTx/>
              <a:latin typeface="Arial"/>
              <a:ea typeface="Calibri" panose="020F0502020204030204" pitchFamily="34" charset="0"/>
              <a:cs typeface="Times New Roman" panose="02020603050405020304" pitchFamily="18" charset="0"/>
            </a:endParaRPr>
          </a:p>
        </p:txBody>
      </p:sp>
      <p:graphicFrame>
        <p:nvGraphicFramePr>
          <p:cNvPr id="422" name="Object 8"/>
          <p:cNvGraphicFramePr>
            <a:graphicFrameLocks noChangeAspect="1"/>
          </p:cNvGraphicFramePr>
          <p:nvPr/>
        </p:nvGraphicFramePr>
        <p:xfrm>
          <a:off x="6088171" y="881653"/>
          <a:ext cx="3554162" cy="875175"/>
        </p:xfrm>
        <a:graphic>
          <a:graphicData uri="http://schemas.openxmlformats.org/presentationml/2006/ole">
            <mc:AlternateContent xmlns:mc="http://schemas.openxmlformats.org/markup-compatibility/2006">
              <mc:Choice xmlns:v="urn:schemas-microsoft-com:vml" Requires="v">
                <p:oleObj name="Formel" r:id="rId7" imgW="1752480" imgH="431640" progId="Equation.3">
                  <p:embed/>
                </p:oleObj>
              </mc:Choice>
              <mc:Fallback>
                <p:oleObj name="Formel" r:id="rId7" imgW="1752480" imgH="431640" progId="Equation.3">
                  <p:embed/>
                  <p:pic>
                    <p:nvPicPr>
                      <p:cNvPr id="422" name="Object 8"/>
                      <p:cNvPicPr>
                        <a:picLocks noChangeAspect="1" noChangeArrowheads="1"/>
                      </p:cNvPicPr>
                      <p:nvPr/>
                    </p:nvPicPr>
                    <p:blipFill>
                      <a:blip r:embed="rId8"/>
                      <a:srcRect/>
                      <a:stretch>
                        <a:fillRect/>
                      </a:stretch>
                    </p:blipFill>
                    <p:spPr bwMode="auto">
                      <a:xfrm>
                        <a:off x="6088171" y="881653"/>
                        <a:ext cx="3554162" cy="875175"/>
                      </a:xfrm>
                      <a:prstGeom prst="rect">
                        <a:avLst/>
                      </a:prstGeom>
                      <a:noFill/>
                    </p:spPr>
                  </p:pic>
                </p:oleObj>
              </mc:Fallback>
            </mc:AlternateContent>
          </a:graphicData>
        </a:graphic>
      </p:graphicFrame>
      <p:cxnSp>
        <p:nvCxnSpPr>
          <p:cNvPr id="438" name="Gerade Verbindung mit Pfeil 437"/>
          <p:cNvCxnSpPr>
            <a:stCxn id="435" idx="1"/>
          </p:cNvCxnSpPr>
          <p:nvPr/>
        </p:nvCxnSpPr>
        <p:spPr bwMode="auto">
          <a:xfrm flipH="1">
            <a:off x="1460501" y="3707513"/>
            <a:ext cx="3845050" cy="10160"/>
          </a:xfrm>
          <a:prstGeom prst="straightConnector1">
            <a:avLst/>
          </a:prstGeom>
          <a:noFill/>
          <a:ln w="38100" cap="flat" cmpd="sng" algn="ctr">
            <a:solidFill>
              <a:schemeClr val="tx1">
                <a:alpha val="50196"/>
              </a:schemeClr>
            </a:solidFill>
            <a:prstDash val="solid"/>
            <a:round/>
            <a:headEnd type="none" w="med" len="med"/>
            <a:tailEnd type="triangle" w="med" len="med"/>
          </a:ln>
          <a:effectLst>
            <a:outerShdw blurRad="50800" dist="38100" dir="2700000" algn="tl" rotWithShape="0">
              <a:prstClr val="black">
                <a:alpha val="40000"/>
              </a:prstClr>
            </a:outerShdw>
          </a:effectLst>
        </p:spPr>
      </p:cxnSp>
      <p:cxnSp>
        <p:nvCxnSpPr>
          <p:cNvPr id="447" name="Gerade Verbindung mit Pfeil 446"/>
          <p:cNvCxnSpPr>
            <a:stCxn id="437" idx="1"/>
          </p:cNvCxnSpPr>
          <p:nvPr/>
        </p:nvCxnSpPr>
        <p:spPr bwMode="auto">
          <a:xfrm flipH="1">
            <a:off x="1460501" y="3978082"/>
            <a:ext cx="4847008" cy="35424"/>
          </a:xfrm>
          <a:prstGeom prst="straightConnector1">
            <a:avLst/>
          </a:prstGeom>
          <a:noFill/>
          <a:ln w="38100" cap="flat" cmpd="sng" algn="ctr">
            <a:solidFill>
              <a:schemeClr val="tx1">
                <a:alpha val="50196"/>
              </a:schemeClr>
            </a:solidFill>
            <a:prstDash val="solid"/>
            <a:round/>
            <a:headEnd type="none" w="med" len="med"/>
            <a:tailEnd type="triangle" w="med" len="med"/>
          </a:ln>
          <a:effectLst>
            <a:outerShdw blurRad="50800" dist="38100" dir="2700000" algn="tl" rotWithShape="0">
              <a:prstClr val="black">
                <a:alpha val="40000"/>
              </a:prstClr>
            </a:outerShdw>
          </a:effectLst>
        </p:spPr>
      </p:cxnSp>
      <p:sp>
        <p:nvSpPr>
          <p:cNvPr id="435" name="Abgerundetes Rechteck 434"/>
          <p:cNvSpPr/>
          <p:nvPr/>
        </p:nvSpPr>
        <p:spPr bwMode="auto">
          <a:xfrm>
            <a:off x="5305551" y="3567069"/>
            <a:ext cx="475489" cy="280887"/>
          </a:xfrm>
          <a:prstGeom prst="roundRect">
            <a:avLst/>
          </a:prstGeom>
          <a:noFill/>
          <a:ln w="38100" cap="flat" cmpd="sng" algn="ctr">
            <a:solidFill>
              <a:schemeClr val="tx1">
                <a:alpha val="50196"/>
              </a:schemeClr>
            </a:solid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0" tIns="0" rIns="0" bIns="0" numCol="1" rtlCol="0" anchor="ctr" anchorCtr="0"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cxnSp>
        <p:nvCxnSpPr>
          <p:cNvPr id="23" name="Gerade Verbindung mit Pfeil 22"/>
          <p:cNvCxnSpPr>
            <a:stCxn id="20" idx="1"/>
          </p:cNvCxnSpPr>
          <p:nvPr/>
        </p:nvCxnSpPr>
        <p:spPr bwMode="auto">
          <a:xfrm flipH="1">
            <a:off x="1460501" y="4264594"/>
            <a:ext cx="5732550" cy="45351"/>
          </a:xfrm>
          <a:prstGeom prst="straightConnector1">
            <a:avLst/>
          </a:prstGeom>
          <a:noFill/>
          <a:ln w="38100" cap="flat" cmpd="sng" algn="ctr">
            <a:solidFill>
              <a:schemeClr val="tx1">
                <a:alpha val="50196"/>
              </a:schemeClr>
            </a:solidFill>
            <a:prstDash val="solid"/>
            <a:round/>
            <a:headEnd type="none" w="med" len="med"/>
            <a:tailEnd type="triangle" w="med" len="med"/>
          </a:ln>
          <a:effectLst>
            <a:outerShdw blurRad="50800" dist="38100" dir="2700000" algn="tl" rotWithShape="0">
              <a:prstClr val="black">
                <a:alpha val="40000"/>
              </a:prstClr>
            </a:outerShdw>
          </a:effectLst>
        </p:spPr>
      </p:cxnSp>
      <p:sp>
        <p:nvSpPr>
          <p:cNvPr id="437" name="Abgerundetes Rechteck 436"/>
          <p:cNvSpPr/>
          <p:nvPr/>
        </p:nvSpPr>
        <p:spPr bwMode="auto">
          <a:xfrm>
            <a:off x="6307509" y="3846185"/>
            <a:ext cx="467472" cy="263793"/>
          </a:xfrm>
          <a:prstGeom prst="roundRect">
            <a:avLst/>
          </a:prstGeom>
          <a:noFill/>
          <a:ln w="38100" cap="flat" cmpd="sng" algn="ctr">
            <a:solidFill>
              <a:schemeClr val="tx1">
                <a:alpha val="50196"/>
              </a:schemeClr>
            </a:solid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0" tIns="0" rIns="0" bIns="0" numCol="1" rtlCol="0" anchor="ctr" anchorCtr="0"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20" name="Abgerundetes Rechteck 19"/>
          <p:cNvSpPr/>
          <p:nvPr/>
        </p:nvSpPr>
        <p:spPr bwMode="auto">
          <a:xfrm>
            <a:off x="7193051" y="4132697"/>
            <a:ext cx="467472" cy="263793"/>
          </a:xfrm>
          <a:prstGeom prst="roundRect">
            <a:avLst/>
          </a:prstGeom>
          <a:noFill/>
          <a:ln w="38100" cap="flat" cmpd="sng" algn="ctr">
            <a:solidFill>
              <a:schemeClr val="tx1">
                <a:alpha val="50196"/>
              </a:schemeClr>
            </a:solid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0" tIns="0" rIns="0" bIns="0" numCol="1" rtlCol="0" anchor="ctr" anchorCtr="0"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cxnSp>
        <p:nvCxnSpPr>
          <p:cNvPr id="26" name="Gerade Verbindung mit Pfeil 25"/>
          <p:cNvCxnSpPr>
            <a:stCxn id="21" idx="1"/>
          </p:cNvCxnSpPr>
          <p:nvPr/>
        </p:nvCxnSpPr>
        <p:spPr bwMode="auto">
          <a:xfrm flipH="1">
            <a:off x="1460502" y="5093812"/>
            <a:ext cx="7507202" cy="19210"/>
          </a:xfrm>
          <a:prstGeom prst="straightConnector1">
            <a:avLst/>
          </a:prstGeom>
          <a:noFill/>
          <a:ln w="38100" cap="flat" cmpd="sng" algn="ctr">
            <a:solidFill>
              <a:schemeClr val="tx1">
                <a:alpha val="50196"/>
              </a:schemeClr>
            </a:solidFill>
            <a:prstDash val="solid"/>
            <a:round/>
            <a:headEnd type="none" w="med" len="med"/>
            <a:tailEnd type="triangle" w="med" len="med"/>
          </a:ln>
          <a:effectLst>
            <a:outerShdw blurRad="50800" dist="38100" dir="2700000" algn="tl" rotWithShape="0">
              <a:prstClr val="black">
                <a:alpha val="40000"/>
              </a:prstClr>
            </a:outerShdw>
          </a:effectLst>
        </p:spPr>
      </p:cxnSp>
      <p:sp>
        <p:nvSpPr>
          <p:cNvPr id="21" name="Abgerundetes Rechteck 20"/>
          <p:cNvSpPr/>
          <p:nvPr/>
        </p:nvSpPr>
        <p:spPr bwMode="auto">
          <a:xfrm>
            <a:off x="8967704" y="4961915"/>
            <a:ext cx="467472" cy="263793"/>
          </a:xfrm>
          <a:prstGeom prst="roundRect">
            <a:avLst/>
          </a:prstGeom>
          <a:noFill/>
          <a:ln w="38100" cap="flat" cmpd="sng" algn="ctr">
            <a:solidFill>
              <a:schemeClr val="tx1">
                <a:alpha val="50196"/>
              </a:schemeClr>
            </a:solid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0" tIns="0" rIns="0" bIns="0" numCol="1" rtlCol="0" anchor="ctr" anchorCtr="0"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cxnSp>
        <p:nvCxnSpPr>
          <p:cNvPr id="31" name="Gerade Verbindung mit Pfeil 30"/>
          <p:cNvCxnSpPr>
            <a:stCxn id="32" idx="1"/>
          </p:cNvCxnSpPr>
          <p:nvPr/>
        </p:nvCxnSpPr>
        <p:spPr bwMode="auto">
          <a:xfrm flipH="1">
            <a:off x="1460501" y="4814273"/>
            <a:ext cx="6623074" cy="32270"/>
          </a:xfrm>
          <a:prstGeom prst="straightConnector1">
            <a:avLst/>
          </a:prstGeom>
          <a:noFill/>
          <a:ln w="38100" cap="flat" cmpd="sng" algn="ctr">
            <a:solidFill>
              <a:schemeClr val="tx1">
                <a:alpha val="50196"/>
              </a:schemeClr>
            </a:solidFill>
            <a:prstDash val="solid"/>
            <a:round/>
            <a:headEnd type="none" w="med" len="med"/>
            <a:tailEnd type="triangle" w="med" len="med"/>
          </a:ln>
          <a:effectLst>
            <a:outerShdw blurRad="50800" dist="38100" dir="2700000" algn="tl" rotWithShape="0">
              <a:prstClr val="black">
                <a:alpha val="40000"/>
              </a:prstClr>
            </a:outerShdw>
          </a:effectLst>
        </p:spPr>
      </p:cxnSp>
      <p:sp>
        <p:nvSpPr>
          <p:cNvPr id="32" name="Abgerundetes Rechteck 31"/>
          <p:cNvSpPr/>
          <p:nvPr/>
        </p:nvSpPr>
        <p:spPr bwMode="auto">
          <a:xfrm>
            <a:off x="8083575" y="4682376"/>
            <a:ext cx="467472" cy="263793"/>
          </a:xfrm>
          <a:prstGeom prst="roundRect">
            <a:avLst/>
          </a:prstGeom>
          <a:noFill/>
          <a:ln w="38100" cap="flat" cmpd="sng" algn="ctr">
            <a:solidFill>
              <a:schemeClr val="tx1">
                <a:alpha val="50196"/>
              </a:schemeClr>
            </a:solid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0" tIns="0" rIns="0" bIns="0" numCol="1" rtlCol="0" anchor="ctr" anchorCtr="0"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cxnSp>
        <p:nvCxnSpPr>
          <p:cNvPr id="22" name="Gerade Verbindung mit Pfeil 21"/>
          <p:cNvCxnSpPr/>
          <p:nvPr/>
        </p:nvCxnSpPr>
        <p:spPr bwMode="auto">
          <a:xfrm>
            <a:off x="3037480" y="242953"/>
            <a:ext cx="276351" cy="0"/>
          </a:xfrm>
          <a:prstGeom prst="straightConnector1">
            <a:avLst/>
          </a:prstGeom>
          <a:noFill/>
          <a:ln w="38100" cap="flat" cmpd="sng" algn="ctr">
            <a:solidFill>
              <a:srgbClr val="464B71"/>
            </a:solidFill>
            <a:prstDash val="solid"/>
            <a:round/>
            <a:headEnd type="none" w="med" len="med"/>
            <a:tailEnd type="triangle" w="med" len="med"/>
          </a:ln>
          <a:effectLst>
            <a:outerShdw blurRad="50800" dist="38100" dir="2700000" algn="tl" rotWithShape="0">
              <a:prstClr val="black">
                <a:alpha val="40000"/>
              </a:prstClr>
            </a:outerShdw>
          </a:effectLst>
        </p:spPr>
      </p:cxnSp>
      <p:sp>
        <p:nvSpPr>
          <p:cNvPr id="27" name="Rectangle 111"/>
          <p:cNvSpPr>
            <a:spLocks noChangeArrowheads="1"/>
          </p:cNvSpPr>
          <p:nvPr/>
        </p:nvSpPr>
        <p:spPr bwMode="auto">
          <a:xfrm>
            <a:off x="261693" y="648763"/>
            <a:ext cx="6025496" cy="1291378"/>
          </a:xfrm>
          <a:prstGeom prst="rect">
            <a:avLst/>
          </a:prstGeom>
          <a:noFill/>
          <a:ln w="28575" algn="ctr">
            <a:noFill/>
            <a:miter lim="800000"/>
            <a:headEnd type="none" w="sm" len="sm"/>
            <a:tailEnd type="none" w="sm" len="sm"/>
          </a:ln>
        </p:spPr>
        <p:txBody>
          <a:bodyPr wrap="square" lIns="0" tIns="0" rIns="0" bIns="0" anchor="ctr" anchorCtr="0">
            <a:noAutofit/>
          </a:bodyPr>
          <a:lstStyle/>
          <a:p>
            <a:pPr marL="0" marR="0" lvl="0" indent="0" algn="l" defTabSz="914400" rtl="0" eaLnBrk="1" fontAlgn="ctr" latinLnBrk="0" hangingPunct="1">
              <a:lnSpc>
                <a:spcPct val="110000"/>
              </a:lnSpc>
              <a:spcBef>
                <a:spcPts val="600"/>
              </a:spcBef>
              <a:spcAft>
                <a:spcPts val="600"/>
              </a:spcAft>
              <a:buClr>
                <a:srgbClr val="FF0000"/>
              </a:buClr>
              <a:buSzTx/>
              <a:buFont typeface="Arial" pitchFamily="34" charset="0"/>
              <a:buNone/>
              <a:tabLst>
                <a:tab pos="273050" algn="l"/>
                <a:tab pos="536575" algn="l"/>
              </a:tabLst>
              <a:defRPr/>
            </a:pPr>
            <a:r>
              <a:rPr kumimoji="0" lang="de-DE" sz="1800" b="0" i="0" u="none" strike="noStrike" kern="1200" cap="none" spc="0" normalizeH="0" baseline="0" noProof="0" dirty="0">
                <a:ln>
                  <a:noFill/>
                </a:ln>
                <a:solidFill>
                  <a:srgbClr val="464B71"/>
                </a:solidFill>
                <a:effectLst/>
                <a:uLnTx/>
                <a:uFillTx/>
                <a:latin typeface="Arial"/>
                <a:ea typeface="+mn-ea"/>
                <a:cs typeface="Arial" panose="020B0604020202020204" pitchFamily="34" charset="0"/>
              </a:rPr>
              <a:t>►	</a:t>
            </a:r>
            <a:r>
              <a:rPr kumimoji="0" lang="de-DE" sz="1800" b="1" i="0" u="none" strike="noStrike" kern="1200" cap="none" spc="0" normalizeH="0" baseline="0" noProof="0" dirty="0">
                <a:ln>
                  <a:noFill/>
                </a:ln>
                <a:solidFill>
                  <a:srgbClr val="464B71"/>
                </a:solidFill>
                <a:effectLst/>
                <a:uLnTx/>
                <a:uFillTx/>
                <a:latin typeface="Arial"/>
                <a:ea typeface="+mn-ea"/>
                <a:cs typeface="Arial" panose="020B0604020202020204" pitchFamily="34" charset="0"/>
              </a:rPr>
              <a:t>Stichprobengröße </a:t>
            </a:r>
            <a:r>
              <a:rPr kumimoji="0" lang="de-DE" sz="1800" b="0" i="0" u="none" strike="noStrike" kern="1200" cap="none" spc="0" normalizeH="0" baseline="0" noProof="0" dirty="0">
                <a:ln>
                  <a:noFill/>
                </a:ln>
                <a:solidFill>
                  <a:srgbClr val="464B71"/>
                </a:solidFill>
                <a:effectLst/>
                <a:uLnTx/>
                <a:uFillTx/>
                <a:latin typeface="Arial"/>
                <a:ea typeface="+mn-ea"/>
                <a:cs typeface="Arial" panose="020B0604020202020204" pitchFamily="34" charset="0"/>
              </a:rPr>
              <a:t>(n) = </a:t>
            </a:r>
            <a:r>
              <a:rPr kumimoji="0" lang="de-DE" sz="1800" b="1" i="0" u="none" strike="noStrike" kern="1200" cap="none" spc="0" normalizeH="0" baseline="0" noProof="0" dirty="0">
                <a:ln>
                  <a:noFill/>
                </a:ln>
                <a:solidFill>
                  <a:srgbClr val="464B71"/>
                </a:solidFill>
                <a:effectLst/>
                <a:uLnTx/>
                <a:uFillTx/>
                <a:latin typeface="Arial"/>
                <a:ea typeface="+mn-ea"/>
                <a:cs typeface="Arial" panose="020B0604020202020204" pitchFamily="34" charset="0"/>
              </a:rPr>
              <a:t>ab</a:t>
            </a:r>
            <a:r>
              <a:rPr kumimoji="0" lang="de-DE" sz="1800" b="1" i="0" u="none" strike="noStrike" kern="1200" cap="none" spc="0" normalizeH="0" baseline="0" noProof="0" dirty="0">
                <a:ln>
                  <a:noFill/>
                </a:ln>
                <a:solidFill>
                  <a:srgbClr val="464B71"/>
                </a:solidFill>
                <a:effectLst/>
                <a:uLnTx/>
                <a:uFillTx/>
                <a:latin typeface="Arial"/>
                <a:ea typeface="+mn-ea"/>
                <a:cs typeface="+mn-cs"/>
              </a:rPr>
              <a:t>hängig </a:t>
            </a:r>
            <a:br>
              <a:rPr kumimoji="0" lang="de-DE" sz="1800" b="0" i="0" u="none" strike="noStrike" kern="1200" cap="none" spc="0" normalizeH="0" baseline="0" noProof="0" dirty="0">
                <a:ln>
                  <a:noFill/>
                </a:ln>
                <a:solidFill>
                  <a:srgbClr val="464B71"/>
                </a:solidFill>
                <a:effectLst/>
                <a:uLnTx/>
                <a:uFillTx/>
                <a:latin typeface="Arial"/>
                <a:ea typeface="+mn-ea"/>
                <a:cs typeface="+mn-cs"/>
              </a:rPr>
            </a:br>
            <a:r>
              <a:rPr kumimoji="0" lang="de-DE" sz="1800" b="0" i="0" u="none" strike="noStrike" kern="1200" cap="none" spc="0" normalizeH="0" baseline="0" noProof="0" dirty="0">
                <a:ln>
                  <a:noFill/>
                </a:ln>
                <a:solidFill>
                  <a:srgbClr val="464B71"/>
                </a:solidFill>
                <a:effectLst/>
                <a:uLnTx/>
                <a:uFillTx/>
                <a:latin typeface="Arial"/>
                <a:ea typeface="+mn-ea"/>
                <a:cs typeface="+mn-cs"/>
              </a:rPr>
              <a:t>	</a:t>
            </a:r>
            <a:r>
              <a:rPr kumimoji="0" lang="de-DE" sz="1800" b="1" i="0" u="none" strike="noStrike" kern="1200" cap="none" spc="0" normalizeH="0" baseline="0" noProof="0" dirty="0">
                <a:ln>
                  <a:noFill/>
                </a:ln>
                <a:solidFill>
                  <a:srgbClr val="464B71"/>
                </a:solidFill>
                <a:effectLst/>
                <a:uLnTx/>
                <a:uFillTx/>
                <a:latin typeface="Arial"/>
                <a:ea typeface="+mn-ea"/>
                <a:cs typeface="+mn-cs"/>
              </a:rPr>
              <a:t>von max. tolerierter Schwankungsbreite</a:t>
            </a:r>
            <a:r>
              <a:rPr kumimoji="0" lang="de-DE" sz="1800" b="0" i="0" u="none" strike="noStrike" kern="1200" cap="none" spc="0" normalizeH="0" baseline="0" noProof="0" dirty="0">
                <a:ln>
                  <a:noFill/>
                </a:ln>
                <a:solidFill>
                  <a:srgbClr val="464B71"/>
                </a:solidFill>
                <a:effectLst/>
                <a:uLnTx/>
                <a:uFillTx/>
                <a:latin typeface="Arial"/>
                <a:ea typeface="+mn-ea"/>
                <a:cs typeface="+mn-cs"/>
              </a:rPr>
              <a:t> </a:t>
            </a:r>
            <a:br>
              <a:rPr kumimoji="0" lang="de-DE" sz="1800" b="0" i="0" u="none" strike="noStrike" kern="1200" cap="none" spc="0" normalizeH="0" baseline="0" noProof="0" dirty="0">
                <a:ln>
                  <a:noFill/>
                </a:ln>
                <a:solidFill>
                  <a:srgbClr val="464B71"/>
                </a:solidFill>
                <a:effectLst/>
                <a:uLnTx/>
                <a:uFillTx/>
                <a:latin typeface="Arial"/>
                <a:ea typeface="+mn-ea"/>
                <a:cs typeface="+mn-cs"/>
              </a:rPr>
            </a:br>
            <a:r>
              <a:rPr kumimoji="0" lang="de-DE" sz="1600" b="0" i="0" u="none" strike="noStrike" kern="1200" cap="none" spc="0" normalizeH="0" baseline="0" noProof="0" dirty="0">
                <a:ln>
                  <a:noFill/>
                </a:ln>
                <a:solidFill>
                  <a:srgbClr val="464B71"/>
                </a:solidFill>
                <a:effectLst/>
                <a:uLnTx/>
                <a:uFillTx/>
                <a:latin typeface="Arial"/>
                <a:ea typeface="+mn-ea"/>
                <a:cs typeface="+mn-cs"/>
              </a:rPr>
              <a:t>	</a:t>
            </a:r>
            <a:r>
              <a:rPr kumimoji="0" lang="de-DE" sz="1600" b="0" i="0" u="none" strike="noStrike" kern="1200" cap="none" spc="0" normalizeH="0" baseline="0" noProof="0" dirty="0">
                <a:ln>
                  <a:noFill/>
                </a:ln>
                <a:solidFill>
                  <a:srgbClr val="000000"/>
                </a:solidFill>
                <a:effectLst/>
                <a:uLnTx/>
                <a:uFillTx/>
                <a:latin typeface="Arial"/>
                <a:ea typeface="+mn-ea"/>
                <a:cs typeface="+mn-cs"/>
              </a:rPr>
              <a:t>in der </a:t>
            </a:r>
            <a:r>
              <a:rPr kumimoji="0" lang="de-AT" sz="1600" b="0" i="0" u="none" strike="noStrike" kern="1200" cap="none" spc="0" normalizeH="0" baseline="0" noProof="0" dirty="0">
                <a:ln>
                  <a:noFill/>
                </a:ln>
                <a:solidFill>
                  <a:srgbClr val="000000"/>
                </a:solidFill>
                <a:effectLst/>
                <a:uLnTx/>
                <a:uFillTx/>
                <a:latin typeface="Arial"/>
                <a:ea typeface="+mn-ea"/>
                <a:cs typeface="+mn-cs"/>
              </a:rPr>
              <a:t>kleinsten Subsamplegruppe, die analysiert wird.</a:t>
            </a:r>
          </a:p>
          <a:p>
            <a:pPr marL="0" marR="0" lvl="0" indent="0" algn="l" defTabSz="914400" rtl="0" eaLnBrk="1" fontAlgn="ctr" latinLnBrk="0" hangingPunct="1">
              <a:lnSpc>
                <a:spcPct val="110000"/>
              </a:lnSpc>
              <a:spcBef>
                <a:spcPts val="600"/>
              </a:spcBef>
              <a:spcAft>
                <a:spcPts val="600"/>
              </a:spcAft>
              <a:buClr>
                <a:srgbClr val="FF0000"/>
              </a:buClr>
              <a:buSzTx/>
              <a:buFont typeface="Arial" pitchFamily="34" charset="0"/>
              <a:buNone/>
              <a:tabLst>
                <a:tab pos="273050" algn="l"/>
                <a:tab pos="536575" algn="l"/>
              </a:tabLst>
              <a:defRPr/>
            </a:pPr>
            <a:r>
              <a:rPr kumimoji="0" lang="de-DE" sz="1800" b="0" i="0" u="none" strike="noStrike" kern="1200" cap="none" spc="0" normalizeH="0" baseline="0" noProof="0" dirty="0">
                <a:ln>
                  <a:noFill/>
                </a:ln>
                <a:solidFill>
                  <a:srgbClr val="464B71"/>
                </a:solidFill>
                <a:effectLst/>
                <a:uLnTx/>
                <a:uFillTx/>
                <a:latin typeface="Arial"/>
                <a:ea typeface="+mn-ea"/>
                <a:cs typeface="+mn-cs"/>
              </a:rPr>
              <a:t>	!!!	Stichproben</a:t>
            </a:r>
            <a:r>
              <a:rPr kumimoji="0" lang="de-DE" sz="1800" b="1" i="0" u="none" strike="noStrike" kern="1200" cap="none" spc="0" normalizeH="0" baseline="0" noProof="0" dirty="0">
                <a:ln>
                  <a:noFill/>
                </a:ln>
                <a:solidFill>
                  <a:srgbClr val="FF0000"/>
                </a:solidFill>
                <a:effectLst/>
                <a:uLnTx/>
                <a:uFillTx/>
                <a:latin typeface="Arial"/>
                <a:ea typeface="+mn-ea"/>
                <a:cs typeface="+mn-cs"/>
              </a:rPr>
              <a:t>größe ≠</a:t>
            </a:r>
            <a:r>
              <a:rPr kumimoji="0" lang="de-DE" sz="1800" b="0" i="0" u="none" strike="noStrike" kern="1200" cap="none" spc="0" normalizeH="0" baseline="0" noProof="0" dirty="0">
                <a:ln>
                  <a:noFill/>
                </a:ln>
                <a:solidFill>
                  <a:srgbClr val="FF0000"/>
                </a:solidFill>
                <a:effectLst/>
                <a:uLnTx/>
                <a:uFillTx/>
                <a:latin typeface="Arial"/>
                <a:ea typeface="+mn-ea"/>
                <a:cs typeface="+mn-cs"/>
              </a:rPr>
              <a:t> </a:t>
            </a:r>
            <a:r>
              <a:rPr kumimoji="0" lang="de-DE" sz="1800" b="1" i="0" u="none" strike="noStrike" kern="1200" cap="none" spc="0" normalizeH="0" baseline="0" noProof="0" dirty="0">
                <a:ln>
                  <a:noFill/>
                </a:ln>
                <a:solidFill>
                  <a:srgbClr val="FF0000"/>
                </a:solidFill>
                <a:effectLst/>
                <a:uLnTx/>
                <a:uFillTx/>
                <a:latin typeface="Arial"/>
                <a:ea typeface="+mn-ea"/>
                <a:cs typeface="+mn-cs"/>
              </a:rPr>
              <a:t>mehr Repräsentativität</a:t>
            </a:r>
            <a:r>
              <a:rPr kumimoji="0" lang="de-DE" sz="1800" b="0" i="0" u="none" strike="noStrike" kern="1200" cap="none" spc="0" normalizeH="0" baseline="0" noProof="0" dirty="0">
                <a:ln>
                  <a:noFill/>
                </a:ln>
                <a:solidFill>
                  <a:srgbClr val="464B71"/>
                </a:solidFill>
                <a:effectLst/>
                <a:uLnTx/>
                <a:uFillTx/>
                <a:latin typeface="Arial"/>
                <a:ea typeface="+mn-ea"/>
                <a:cs typeface="+mn-cs"/>
              </a:rPr>
              <a:t> !!! </a:t>
            </a:r>
            <a:endParaRPr kumimoji="0" lang="de-AT" sz="1800" b="0" i="0" u="none" strike="noStrike" kern="1200" cap="none" spc="0" normalizeH="0" baseline="0" noProof="0" dirty="0">
              <a:ln>
                <a:noFill/>
              </a:ln>
              <a:solidFill>
                <a:srgbClr val="464B71"/>
              </a:solidFill>
              <a:effectLst/>
              <a:uLnTx/>
              <a:uFillTx/>
              <a:latin typeface="Arial"/>
              <a:ea typeface="+mn-ea"/>
              <a:cs typeface="+mn-cs"/>
            </a:endParaRPr>
          </a:p>
        </p:txBody>
      </p:sp>
      <p:sp>
        <p:nvSpPr>
          <p:cNvPr id="6" name="Rechteck 5">
            <a:extLst>
              <a:ext uri="{FF2B5EF4-FFF2-40B4-BE49-F238E27FC236}">
                <a16:creationId xmlns:a16="http://schemas.microsoft.com/office/drawing/2014/main" id="{F3B78597-F1D2-14F1-DCFB-FFB3DE750704}"/>
              </a:ext>
            </a:extLst>
          </p:cNvPr>
          <p:cNvSpPr/>
          <p:nvPr/>
        </p:nvSpPr>
        <p:spPr>
          <a:xfrm>
            <a:off x="2" y="6614160"/>
            <a:ext cx="9311638" cy="243841"/>
          </a:xfrm>
          <a:prstGeom prst="rect">
            <a:avLst/>
          </a:prstGeom>
          <a:no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empirische</a:t>
            </a:r>
            <a:r>
              <a:rPr lang="en-US" sz="1000" i="1" dirty="0">
                <a:solidFill>
                  <a:srgbClr val="FFFFFF">
                    <a:lumMod val="50000"/>
                  </a:srgbClr>
                </a:solidFill>
              </a:rPr>
              <a:t> </a:t>
            </a:r>
            <a:r>
              <a:rPr lang="en-US" sz="1000" i="1" dirty="0" err="1">
                <a:solidFill>
                  <a:srgbClr val="FFFFFF">
                    <a:lumMod val="50000"/>
                  </a:srgbClr>
                </a:solidFill>
              </a:rPr>
              <a:t>Sozialforschung</a:t>
            </a:r>
            <a:r>
              <a:rPr lang="en-US" sz="1000" i="1" dirty="0">
                <a:solidFill>
                  <a:srgbClr val="FFFFFF">
                    <a:lumMod val="50000"/>
                  </a:srgbClr>
                </a:solidFill>
              </a:rPr>
              <a:t>.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94–101.</a:t>
            </a:r>
            <a:endParaRPr lang="de-DE" sz="1000" dirty="0">
              <a:solidFill>
                <a:srgbClr val="FFFFFF">
                  <a:lumMod val="50000"/>
                </a:srgbClr>
              </a:solidFill>
            </a:endParaRPr>
          </a:p>
        </p:txBody>
      </p:sp>
      <p:pic>
        <p:nvPicPr>
          <p:cNvPr id="8" name="Grafik 7" descr="Ein Bild, das Text, Screenshot, Schrift, Grafikdesign enthält.&#10;&#10;Automatisch generierte Beschreibung">
            <a:extLst>
              <a:ext uri="{FF2B5EF4-FFF2-40B4-BE49-F238E27FC236}">
                <a16:creationId xmlns:a16="http://schemas.microsoft.com/office/drawing/2014/main" id="{64DD37CF-4C70-51B7-599B-DD490D246265}"/>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rot="360000">
            <a:off x="9390538" y="6191925"/>
            <a:ext cx="409019" cy="5760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40018014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7">
                                            <p:txEl>
                                              <p:pRg st="0" end="0"/>
                                            </p:txEl>
                                          </p:spTgt>
                                        </p:tgtEl>
                                        <p:attrNameLst>
                                          <p:attrName>style.visibility</p:attrName>
                                        </p:attrNameLst>
                                      </p:cBhvr>
                                      <p:to>
                                        <p:strVal val="visible"/>
                                      </p:to>
                                    </p:set>
                                    <p:animEffect transition="in" filter="fade">
                                      <p:cBhvr>
                                        <p:cTn id="7" dur="500"/>
                                        <p:tgtEl>
                                          <p:spTgt spid="27">
                                            <p:txEl>
                                              <p:pRg st="0" end="0"/>
                                            </p:txEl>
                                          </p:spTgt>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7">
                                            <p:txEl>
                                              <p:pRg st="1" end="1"/>
                                            </p:txEl>
                                          </p:spTgt>
                                        </p:tgtEl>
                                        <p:attrNameLst>
                                          <p:attrName>style.visibility</p:attrName>
                                        </p:attrNameLst>
                                      </p:cBhvr>
                                      <p:to>
                                        <p:strVal val="visible"/>
                                      </p:to>
                                    </p:set>
                                    <p:animEffect transition="in" filter="fade">
                                      <p:cBhvr>
                                        <p:cTn id="11" dur="500"/>
                                        <p:tgtEl>
                                          <p:spTgt spid="27">
                                            <p:txEl>
                                              <p:pRg st="1" end="1"/>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22"/>
                                        </p:tgtEl>
                                        <p:attrNameLst>
                                          <p:attrName>style.visibility</p:attrName>
                                        </p:attrNameLst>
                                      </p:cBhvr>
                                      <p:to>
                                        <p:strVal val="visible"/>
                                      </p:to>
                                    </p:set>
                                    <p:animEffect transition="in" filter="fade">
                                      <p:cBhvr>
                                        <p:cTn id="15" dur="500"/>
                                        <p:tgtEl>
                                          <p:spTgt spid="422"/>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433"/>
                                        </p:tgtEl>
                                        <p:attrNameLst>
                                          <p:attrName>style.visibility</p:attrName>
                                        </p:attrNameLst>
                                      </p:cBhvr>
                                      <p:to>
                                        <p:strVal val="visible"/>
                                      </p:to>
                                    </p:set>
                                    <p:animEffect transition="in" filter="fade">
                                      <p:cBhvr>
                                        <p:cTn id="20" dur="500"/>
                                        <p:tgtEl>
                                          <p:spTgt spid="433"/>
                                        </p:tgtEl>
                                      </p:cBhvr>
                                    </p:animEffect>
                                  </p:childTnLst>
                                </p:cTn>
                              </p:par>
                            </p:childTnLst>
                          </p:cTn>
                        </p:par>
                        <p:par>
                          <p:cTn id="21" fill="hold">
                            <p:stCondLst>
                              <p:cond delay="500"/>
                            </p:stCondLst>
                            <p:childTnLst>
                              <p:par>
                                <p:cTn id="22" presetID="10" presetClass="entr" presetSubtype="0" fill="hold" nodeType="after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fade">
                                      <p:cBhvr>
                                        <p:cTn id="24" dur="500"/>
                                        <p:tgtEl>
                                          <p:spTgt spid="5"/>
                                        </p:tgtEl>
                                      </p:cBhvr>
                                    </p:animEffect>
                                  </p:childTnLst>
                                </p:cTn>
                              </p:par>
                            </p:childTnLst>
                          </p:cTn>
                        </p:par>
                        <p:par>
                          <p:cTn id="25" fill="hold">
                            <p:stCondLst>
                              <p:cond delay="1000"/>
                            </p:stCondLst>
                            <p:childTnLst>
                              <p:par>
                                <p:cTn id="26" presetID="10" presetClass="entr" presetSubtype="0" fill="hold" grpId="0" nodeType="afterEffect">
                                  <p:stCondLst>
                                    <p:cond delay="0"/>
                                  </p:stCondLst>
                                  <p:childTnLst>
                                    <p:set>
                                      <p:cBhvr>
                                        <p:cTn id="27" dur="1" fill="hold">
                                          <p:stCondLst>
                                            <p:cond delay="0"/>
                                          </p:stCondLst>
                                        </p:cTn>
                                        <p:tgtEl>
                                          <p:spTgt spid="435"/>
                                        </p:tgtEl>
                                        <p:attrNameLst>
                                          <p:attrName>style.visibility</p:attrName>
                                        </p:attrNameLst>
                                      </p:cBhvr>
                                      <p:to>
                                        <p:strVal val="visible"/>
                                      </p:to>
                                    </p:set>
                                    <p:animEffect transition="in" filter="fade">
                                      <p:cBhvr>
                                        <p:cTn id="28" dur="500"/>
                                        <p:tgtEl>
                                          <p:spTgt spid="435"/>
                                        </p:tgtEl>
                                      </p:cBhvr>
                                    </p:animEffect>
                                  </p:childTnLst>
                                </p:cTn>
                              </p:par>
                            </p:childTnLst>
                          </p:cTn>
                        </p:par>
                        <p:par>
                          <p:cTn id="29" fill="hold">
                            <p:stCondLst>
                              <p:cond delay="1500"/>
                            </p:stCondLst>
                            <p:childTnLst>
                              <p:par>
                                <p:cTn id="30" presetID="18" presetClass="entr" presetSubtype="12" fill="hold" nodeType="afterEffect">
                                  <p:stCondLst>
                                    <p:cond delay="0"/>
                                  </p:stCondLst>
                                  <p:childTnLst>
                                    <p:set>
                                      <p:cBhvr>
                                        <p:cTn id="31" dur="1" fill="hold">
                                          <p:stCondLst>
                                            <p:cond delay="0"/>
                                          </p:stCondLst>
                                        </p:cTn>
                                        <p:tgtEl>
                                          <p:spTgt spid="438"/>
                                        </p:tgtEl>
                                        <p:attrNameLst>
                                          <p:attrName>style.visibility</p:attrName>
                                        </p:attrNameLst>
                                      </p:cBhvr>
                                      <p:to>
                                        <p:strVal val="visible"/>
                                      </p:to>
                                    </p:set>
                                    <p:animEffect transition="in" filter="strips(downLeft)">
                                      <p:cBhvr>
                                        <p:cTn id="32" dur="500"/>
                                        <p:tgtEl>
                                          <p:spTgt spid="438"/>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fade">
                                      <p:cBhvr>
                                        <p:cTn id="37" dur="500"/>
                                        <p:tgtEl>
                                          <p:spTgt spid="10"/>
                                        </p:tgtEl>
                                      </p:cBhvr>
                                    </p:animEffect>
                                  </p:childTnLst>
                                </p:cTn>
                              </p:par>
                            </p:childTnLst>
                          </p:cTn>
                        </p:par>
                        <p:par>
                          <p:cTn id="38" fill="hold">
                            <p:stCondLst>
                              <p:cond delay="500"/>
                            </p:stCondLst>
                            <p:childTnLst>
                              <p:par>
                                <p:cTn id="39" presetID="10" presetClass="entr" presetSubtype="0" fill="hold" nodeType="afterEffect">
                                  <p:stCondLst>
                                    <p:cond delay="0"/>
                                  </p:stCondLst>
                                  <p:childTnLst>
                                    <p:set>
                                      <p:cBhvr>
                                        <p:cTn id="40" dur="1" fill="hold">
                                          <p:stCondLst>
                                            <p:cond delay="0"/>
                                          </p:stCondLst>
                                        </p:cTn>
                                        <p:tgtEl>
                                          <p:spTgt spid="7"/>
                                        </p:tgtEl>
                                        <p:attrNameLst>
                                          <p:attrName>style.visibility</p:attrName>
                                        </p:attrNameLst>
                                      </p:cBhvr>
                                      <p:to>
                                        <p:strVal val="visible"/>
                                      </p:to>
                                    </p:set>
                                    <p:animEffect transition="in" filter="fade">
                                      <p:cBhvr>
                                        <p:cTn id="41" dur="500"/>
                                        <p:tgtEl>
                                          <p:spTgt spid="7"/>
                                        </p:tgtEl>
                                      </p:cBhvr>
                                    </p:animEffect>
                                  </p:childTnLst>
                                </p:cTn>
                              </p:par>
                            </p:childTnLst>
                          </p:cTn>
                        </p:par>
                        <p:par>
                          <p:cTn id="42" fill="hold">
                            <p:stCondLst>
                              <p:cond delay="1000"/>
                            </p:stCondLst>
                            <p:childTnLst>
                              <p:par>
                                <p:cTn id="43" presetID="10" presetClass="entr" presetSubtype="0" fill="hold" grpId="0" nodeType="afterEffect">
                                  <p:stCondLst>
                                    <p:cond delay="0"/>
                                  </p:stCondLst>
                                  <p:childTnLst>
                                    <p:set>
                                      <p:cBhvr>
                                        <p:cTn id="44" dur="1" fill="hold">
                                          <p:stCondLst>
                                            <p:cond delay="0"/>
                                          </p:stCondLst>
                                        </p:cTn>
                                        <p:tgtEl>
                                          <p:spTgt spid="437"/>
                                        </p:tgtEl>
                                        <p:attrNameLst>
                                          <p:attrName>style.visibility</p:attrName>
                                        </p:attrNameLst>
                                      </p:cBhvr>
                                      <p:to>
                                        <p:strVal val="visible"/>
                                      </p:to>
                                    </p:set>
                                    <p:animEffect transition="in" filter="fade">
                                      <p:cBhvr>
                                        <p:cTn id="45" dur="500"/>
                                        <p:tgtEl>
                                          <p:spTgt spid="437"/>
                                        </p:tgtEl>
                                      </p:cBhvr>
                                    </p:animEffect>
                                  </p:childTnLst>
                                </p:cTn>
                              </p:par>
                            </p:childTnLst>
                          </p:cTn>
                        </p:par>
                        <p:par>
                          <p:cTn id="46" fill="hold">
                            <p:stCondLst>
                              <p:cond delay="1500"/>
                            </p:stCondLst>
                            <p:childTnLst>
                              <p:par>
                                <p:cTn id="47" presetID="18" presetClass="entr" presetSubtype="12" fill="hold" nodeType="afterEffect">
                                  <p:stCondLst>
                                    <p:cond delay="0"/>
                                  </p:stCondLst>
                                  <p:childTnLst>
                                    <p:set>
                                      <p:cBhvr>
                                        <p:cTn id="48" dur="1" fill="hold">
                                          <p:stCondLst>
                                            <p:cond delay="0"/>
                                          </p:stCondLst>
                                        </p:cTn>
                                        <p:tgtEl>
                                          <p:spTgt spid="447"/>
                                        </p:tgtEl>
                                        <p:attrNameLst>
                                          <p:attrName>style.visibility</p:attrName>
                                        </p:attrNameLst>
                                      </p:cBhvr>
                                      <p:to>
                                        <p:strVal val="visible"/>
                                      </p:to>
                                    </p:set>
                                    <p:animEffect transition="in" filter="strips(downLeft)">
                                      <p:cBhvr>
                                        <p:cTn id="49" dur="500"/>
                                        <p:tgtEl>
                                          <p:spTgt spid="447"/>
                                        </p:tgtEl>
                                      </p:cBhvr>
                                    </p:animEffect>
                                  </p:childTnLst>
                                </p:cTn>
                              </p:par>
                            </p:childTnLst>
                          </p:cTn>
                        </p:par>
                        <p:par>
                          <p:cTn id="50" fill="hold">
                            <p:stCondLst>
                              <p:cond delay="2000"/>
                            </p:stCondLst>
                            <p:childTnLst>
                              <p:par>
                                <p:cTn id="51" presetID="10" presetClass="entr" presetSubtype="0" fill="hold" grpId="0" nodeType="afterEffect">
                                  <p:stCondLst>
                                    <p:cond delay="0"/>
                                  </p:stCondLst>
                                  <p:childTnLst>
                                    <p:set>
                                      <p:cBhvr>
                                        <p:cTn id="52" dur="1" fill="hold">
                                          <p:stCondLst>
                                            <p:cond delay="0"/>
                                          </p:stCondLst>
                                        </p:cTn>
                                        <p:tgtEl>
                                          <p:spTgt spid="20"/>
                                        </p:tgtEl>
                                        <p:attrNameLst>
                                          <p:attrName>style.visibility</p:attrName>
                                        </p:attrNameLst>
                                      </p:cBhvr>
                                      <p:to>
                                        <p:strVal val="visible"/>
                                      </p:to>
                                    </p:set>
                                    <p:animEffect transition="in" filter="fade">
                                      <p:cBhvr>
                                        <p:cTn id="53" dur="500"/>
                                        <p:tgtEl>
                                          <p:spTgt spid="20"/>
                                        </p:tgtEl>
                                      </p:cBhvr>
                                    </p:animEffect>
                                  </p:childTnLst>
                                </p:cTn>
                              </p:par>
                            </p:childTnLst>
                          </p:cTn>
                        </p:par>
                        <p:par>
                          <p:cTn id="54" fill="hold">
                            <p:stCondLst>
                              <p:cond delay="2500"/>
                            </p:stCondLst>
                            <p:childTnLst>
                              <p:par>
                                <p:cTn id="55" presetID="18" presetClass="entr" presetSubtype="12" fill="hold" nodeType="afterEffect">
                                  <p:stCondLst>
                                    <p:cond delay="0"/>
                                  </p:stCondLst>
                                  <p:childTnLst>
                                    <p:set>
                                      <p:cBhvr>
                                        <p:cTn id="56" dur="1" fill="hold">
                                          <p:stCondLst>
                                            <p:cond delay="0"/>
                                          </p:stCondLst>
                                        </p:cTn>
                                        <p:tgtEl>
                                          <p:spTgt spid="23"/>
                                        </p:tgtEl>
                                        <p:attrNameLst>
                                          <p:attrName>style.visibility</p:attrName>
                                        </p:attrNameLst>
                                      </p:cBhvr>
                                      <p:to>
                                        <p:strVal val="visible"/>
                                      </p:to>
                                    </p:set>
                                    <p:animEffect transition="in" filter="strips(downLeft)">
                                      <p:cBhvr>
                                        <p:cTn id="57" dur="500"/>
                                        <p:tgtEl>
                                          <p:spTgt spid="23"/>
                                        </p:tgtEl>
                                      </p:cBhvr>
                                    </p:animEffect>
                                  </p:childTnLst>
                                </p:cTn>
                              </p:par>
                            </p:childTnLst>
                          </p:cTn>
                        </p:par>
                        <p:par>
                          <p:cTn id="58" fill="hold">
                            <p:stCondLst>
                              <p:cond delay="3000"/>
                            </p:stCondLst>
                            <p:childTnLst>
                              <p:par>
                                <p:cTn id="59" presetID="10" presetClass="entr" presetSubtype="0" fill="hold" grpId="0" nodeType="afterEffect">
                                  <p:stCondLst>
                                    <p:cond delay="0"/>
                                  </p:stCondLst>
                                  <p:childTnLst>
                                    <p:set>
                                      <p:cBhvr>
                                        <p:cTn id="60" dur="1" fill="hold">
                                          <p:stCondLst>
                                            <p:cond delay="0"/>
                                          </p:stCondLst>
                                        </p:cTn>
                                        <p:tgtEl>
                                          <p:spTgt spid="32"/>
                                        </p:tgtEl>
                                        <p:attrNameLst>
                                          <p:attrName>style.visibility</p:attrName>
                                        </p:attrNameLst>
                                      </p:cBhvr>
                                      <p:to>
                                        <p:strVal val="visible"/>
                                      </p:to>
                                    </p:set>
                                    <p:animEffect transition="in" filter="fade">
                                      <p:cBhvr>
                                        <p:cTn id="61" dur="500"/>
                                        <p:tgtEl>
                                          <p:spTgt spid="32"/>
                                        </p:tgtEl>
                                      </p:cBhvr>
                                    </p:animEffect>
                                  </p:childTnLst>
                                </p:cTn>
                              </p:par>
                            </p:childTnLst>
                          </p:cTn>
                        </p:par>
                        <p:par>
                          <p:cTn id="62" fill="hold">
                            <p:stCondLst>
                              <p:cond delay="3500"/>
                            </p:stCondLst>
                            <p:childTnLst>
                              <p:par>
                                <p:cTn id="63" presetID="18" presetClass="entr" presetSubtype="12" fill="hold" nodeType="afterEffect">
                                  <p:stCondLst>
                                    <p:cond delay="0"/>
                                  </p:stCondLst>
                                  <p:childTnLst>
                                    <p:set>
                                      <p:cBhvr>
                                        <p:cTn id="64" dur="1" fill="hold">
                                          <p:stCondLst>
                                            <p:cond delay="0"/>
                                          </p:stCondLst>
                                        </p:cTn>
                                        <p:tgtEl>
                                          <p:spTgt spid="31"/>
                                        </p:tgtEl>
                                        <p:attrNameLst>
                                          <p:attrName>style.visibility</p:attrName>
                                        </p:attrNameLst>
                                      </p:cBhvr>
                                      <p:to>
                                        <p:strVal val="visible"/>
                                      </p:to>
                                    </p:set>
                                    <p:animEffect transition="in" filter="strips(downLeft)">
                                      <p:cBhvr>
                                        <p:cTn id="65" dur="500"/>
                                        <p:tgtEl>
                                          <p:spTgt spid="31"/>
                                        </p:tgtEl>
                                      </p:cBhvr>
                                    </p:animEffect>
                                  </p:childTnLst>
                                </p:cTn>
                              </p:par>
                            </p:childTnLst>
                          </p:cTn>
                        </p:par>
                        <p:par>
                          <p:cTn id="66" fill="hold">
                            <p:stCondLst>
                              <p:cond delay="4000"/>
                            </p:stCondLst>
                            <p:childTnLst>
                              <p:par>
                                <p:cTn id="67" presetID="10" presetClass="entr" presetSubtype="0" fill="hold" grpId="0" nodeType="afterEffect">
                                  <p:stCondLst>
                                    <p:cond delay="0"/>
                                  </p:stCondLst>
                                  <p:childTnLst>
                                    <p:set>
                                      <p:cBhvr>
                                        <p:cTn id="68" dur="1" fill="hold">
                                          <p:stCondLst>
                                            <p:cond delay="0"/>
                                          </p:stCondLst>
                                        </p:cTn>
                                        <p:tgtEl>
                                          <p:spTgt spid="21"/>
                                        </p:tgtEl>
                                        <p:attrNameLst>
                                          <p:attrName>style.visibility</p:attrName>
                                        </p:attrNameLst>
                                      </p:cBhvr>
                                      <p:to>
                                        <p:strVal val="visible"/>
                                      </p:to>
                                    </p:set>
                                    <p:animEffect transition="in" filter="fade">
                                      <p:cBhvr>
                                        <p:cTn id="69" dur="500"/>
                                        <p:tgtEl>
                                          <p:spTgt spid="21"/>
                                        </p:tgtEl>
                                      </p:cBhvr>
                                    </p:animEffect>
                                  </p:childTnLst>
                                </p:cTn>
                              </p:par>
                            </p:childTnLst>
                          </p:cTn>
                        </p:par>
                        <p:par>
                          <p:cTn id="70" fill="hold">
                            <p:stCondLst>
                              <p:cond delay="4500"/>
                            </p:stCondLst>
                            <p:childTnLst>
                              <p:par>
                                <p:cTn id="71" presetID="18" presetClass="entr" presetSubtype="12" fill="hold" nodeType="afterEffect">
                                  <p:stCondLst>
                                    <p:cond delay="0"/>
                                  </p:stCondLst>
                                  <p:childTnLst>
                                    <p:set>
                                      <p:cBhvr>
                                        <p:cTn id="72" dur="1" fill="hold">
                                          <p:stCondLst>
                                            <p:cond delay="0"/>
                                          </p:stCondLst>
                                        </p:cTn>
                                        <p:tgtEl>
                                          <p:spTgt spid="26"/>
                                        </p:tgtEl>
                                        <p:attrNameLst>
                                          <p:attrName>style.visibility</p:attrName>
                                        </p:attrNameLst>
                                      </p:cBhvr>
                                      <p:to>
                                        <p:strVal val="visible"/>
                                      </p:to>
                                    </p:set>
                                    <p:animEffect transition="in" filter="strips(downLeft)">
                                      <p:cBhvr>
                                        <p:cTn id="73" dur="500"/>
                                        <p:tgtEl>
                                          <p:spTgt spid="26"/>
                                        </p:tgtEl>
                                      </p:cBhvr>
                                    </p:animEffect>
                                  </p:childTnLst>
                                </p:cTn>
                              </p:par>
                            </p:childTnLst>
                          </p:cTn>
                        </p:par>
                        <p:par>
                          <p:cTn id="74" fill="hold">
                            <p:stCondLst>
                              <p:cond delay="5000"/>
                            </p:stCondLst>
                            <p:childTnLst>
                              <p:par>
                                <p:cTn id="75" presetID="10" presetClass="entr" presetSubtype="0" fill="hold" grpId="0" nodeType="afterEffect">
                                  <p:stCondLst>
                                    <p:cond delay="0"/>
                                  </p:stCondLst>
                                  <p:childTnLst>
                                    <p:set>
                                      <p:cBhvr>
                                        <p:cTn id="76" dur="1" fill="hold">
                                          <p:stCondLst>
                                            <p:cond delay="0"/>
                                          </p:stCondLst>
                                        </p:cTn>
                                        <p:tgtEl>
                                          <p:spTgt spid="6"/>
                                        </p:tgtEl>
                                        <p:attrNameLst>
                                          <p:attrName>style.visibility</p:attrName>
                                        </p:attrNameLst>
                                      </p:cBhvr>
                                      <p:to>
                                        <p:strVal val="visible"/>
                                      </p:to>
                                    </p:set>
                                    <p:animEffect transition="in" filter="fade">
                                      <p:cBhvr>
                                        <p:cTn id="77" dur="500"/>
                                        <p:tgtEl>
                                          <p:spTgt spid="6"/>
                                        </p:tgtEl>
                                      </p:cBhvr>
                                    </p:animEffect>
                                  </p:childTnLst>
                                </p:cTn>
                              </p:par>
                              <p:par>
                                <p:cTn id="78" presetID="10" presetClass="entr" presetSubtype="0" fill="hold" nodeType="withEffect">
                                  <p:stCondLst>
                                    <p:cond delay="0"/>
                                  </p:stCondLst>
                                  <p:childTnLst>
                                    <p:set>
                                      <p:cBhvr>
                                        <p:cTn id="79" dur="1" fill="hold">
                                          <p:stCondLst>
                                            <p:cond delay="0"/>
                                          </p:stCondLst>
                                        </p:cTn>
                                        <p:tgtEl>
                                          <p:spTgt spid="8"/>
                                        </p:tgtEl>
                                        <p:attrNameLst>
                                          <p:attrName>style.visibility</p:attrName>
                                        </p:attrNameLst>
                                      </p:cBhvr>
                                      <p:to>
                                        <p:strVal val="visible"/>
                                      </p:to>
                                    </p:set>
                                    <p:animEffect transition="in" filter="fade">
                                      <p:cBhvr>
                                        <p:cTn id="8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3" grpId="0" animBg="1"/>
      <p:bldP spid="10" grpId="0" animBg="1"/>
      <p:bldP spid="435" grpId="0" animBg="1"/>
      <p:bldP spid="437" grpId="0" animBg="1"/>
      <p:bldP spid="20" grpId="0" animBg="1"/>
      <p:bldP spid="21" grpId="0" animBg="1"/>
      <p:bldP spid="32" grpId="0" animBg="1"/>
      <p:bldP spid="27" grpId="0" build="allAtOnce"/>
      <p:bldP spid="6"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Box 4"/>
          <p:cNvSpPr txBox="1">
            <a:spLocks noChangeArrowheads="1"/>
          </p:cNvSpPr>
          <p:nvPr/>
        </p:nvSpPr>
        <p:spPr bwMode="auto">
          <a:xfrm>
            <a:off x="0" y="-3323"/>
            <a:ext cx="5006280" cy="463846"/>
          </a:xfrm>
          <a:prstGeom prst="rect">
            <a:avLst/>
          </a:prstGeom>
          <a:noFill/>
          <a:ln w="12700">
            <a:noFill/>
            <a:miter lim="800000"/>
            <a:headEnd/>
            <a:tailEnd/>
          </a:ln>
        </p:spPr>
        <p:txBody>
          <a:bodyPr wrap="none" lIns="126000" tIns="46800" rIns="90000" bIns="46800" anchor="ctr">
            <a:spAutoFit/>
          </a:bodyPr>
          <a:lstStyle/>
          <a:p>
            <a:pPr eaLnBrk="0" fontAlgn="base" hangingPunct="0">
              <a:spcBef>
                <a:spcPct val="0"/>
              </a:spcBef>
              <a:spcAft>
                <a:spcPct val="0"/>
              </a:spcAft>
            </a:pPr>
            <a:r>
              <a:rPr lang="de-DE" sz="2400" b="1">
                <a:solidFill>
                  <a:srgbClr val="464B71"/>
                </a:solidFill>
              </a:rPr>
              <a:t>Empirischer Forschungsprozess</a:t>
            </a:r>
            <a:endParaRPr lang="de-AT" sz="2400">
              <a:solidFill>
                <a:srgbClr val="464B71"/>
              </a:solidFill>
            </a:endParaRPr>
          </a:p>
        </p:txBody>
      </p:sp>
      <p:grpSp>
        <p:nvGrpSpPr>
          <p:cNvPr id="13" name="Gruppieren 12"/>
          <p:cNvGrpSpPr/>
          <p:nvPr/>
        </p:nvGrpSpPr>
        <p:grpSpPr>
          <a:xfrm>
            <a:off x="266666" y="2794337"/>
            <a:ext cx="9239120" cy="1330529"/>
            <a:chOff x="323111" y="2794337"/>
            <a:chExt cx="9239120" cy="1330529"/>
          </a:xfrm>
          <a:solidFill>
            <a:srgbClr val="FFDD00"/>
          </a:solidFill>
        </p:grpSpPr>
        <p:grpSp>
          <p:nvGrpSpPr>
            <p:cNvPr id="66" name="Gruppieren 65"/>
            <p:cNvGrpSpPr/>
            <p:nvPr/>
          </p:nvGrpSpPr>
          <p:grpSpPr>
            <a:xfrm>
              <a:off x="323111" y="2794337"/>
              <a:ext cx="9239120" cy="1330529"/>
              <a:chOff x="106070" y="3904527"/>
              <a:chExt cx="9239120" cy="1330529"/>
            </a:xfrm>
            <a:grpFill/>
            <a:effectLst>
              <a:outerShdw blurRad="50800" dist="38100" dir="2700000" algn="tl" rotWithShape="0">
                <a:prstClr val="black">
                  <a:alpha val="40000"/>
                </a:prstClr>
              </a:outerShdw>
            </a:effectLst>
          </p:grpSpPr>
          <p:sp>
            <p:nvSpPr>
              <p:cNvPr id="67" name="Freihandform 66"/>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grp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0"/>
                  </a:spcBef>
                  <a:spcAft>
                    <a:spcPct val="0"/>
                  </a:spcAft>
                  <a:buClr>
                    <a:srgbClr val="FF0000"/>
                  </a:buClr>
                  <a:buFont typeface="Arial" pitchFamily="34" charset="0"/>
                  <a:buNone/>
                  <a:tabLst>
                    <a:tab pos="266700" algn="l"/>
                    <a:tab pos="533400" algn="l"/>
                  </a:tabLst>
                </a:pPr>
                <a:r>
                  <a:rPr lang="de-AT" sz="1500" b="1" dirty="0">
                    <a:solidFill>
                      <a:srgbClr val="000000"/>
                    </a:solidFill>
                    <a:ea typeface="Calibri" panose="020F0502020204030204" pitchFamily="34" charset="0"/>
                    <a:cs typeface="Times New Roman" panose="02020603050405020304" pitchFamily="18" charset="0"/>
                  </a:rPr>
                  <a:t>Fragebogen, Leitfaden, </a:t>
                </a:r>
                <a:r>
                  <a:rPr lang="de-AT" sz="1500" b="1" dirty="0" err="1">
                    <a:solidFill>
                      <a:srgbClr val="000000"/>
                    </a:solidFill>
                    <a:ea typeface="Calibri" panose="020F0502020204030204" pitchFamily="34" charset="0"/>
                    <a:cs typeface="Times New Roman" panose="02020603050405020304" pitchFamily="18" charset="0"/>
                  </a:rPr>
                  <a:t>Codierschema</a:t>
                </a:r>
                <a:r>
                  <a:rPr lang="de-AT" sz="1500" b="1" dirty="0">
                    <a:solidFill>
                      <a:srgbClr val="000000"/>
                    </a:solidFill>
                    <a:ea typeface="Calibri" panose="020F0502020204030204" pitchFamily="34" charset="0"/>
                    <a:cs typeface="Times New Roman" panose="02020603050405020304" pitchFamily="18" charset="0"/>
                  </a:rPr>
                  <a:t>, Protokoll</a:t>
                </a:r>
                <a:endParaRPr lang="de-AT" sz="1500" b="1" dirty="0">
                  <a:solidFill>
                    <a:srgbClr val="0000FF"/>
                  </a:solidFill>
                </a:endParaRPr>
              </a:p>
            </p:txBody>
          </p:sp>
          <p:grpSp>
            <p:nvGrpSpPr>
              <p:cNvPr id="68" name="Gruppieren 67"/>
              <p:cNvGrpSpPr/>
              <p:nvPr/>
            </p:nvGrpSpPr>
            <p:grpSpPr>
              <a:xfrm>
                <a:off x="1136437" y="4701059"/>
                <a:ext cx="528032" cy="533997"/>
                <a:chOff x="1837768" y="3202825"/>
                <a:chExt cx="528032" cy="681950"/>
              </a:xfrm>
              <a:grpFill/>
            </p:grpSpPr>
            <p:sp>
              <p:nvSpPr>
                <p:cNvPr id="73" name="Ellipse 72"/>
                <p:cNvSpPr/>
                <p:nvPr/>
              </p:nvSpPr>
              <p:spPr bwMode="auto">
                <a:xfrm>
                  <a:off x="1837768" y="3356743"/>
                  <a:ext cx="528032" cy="528032"/>
                </a:xfrm>
                <a:prstGeom prst="ellipse">
                  <a:avLst/>
                </a:prstGeom>
                <a:grp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74"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grp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75"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grp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nvGrpSpPr>
              <p:cNvPr id="69" name="Gruppieren 68"/>
              <p:cNvGrpSpPr/>
              <p:nvPr/>
            </p:nvGrpSpPr>
            <p:grpSpPr>
              <a:xfrm>
                <a:off x="7788181" y="3904527"/>
                <a:ext cx="528032" cy="533997"/>
                <a:chOff x="8027952" y="2185601"/>
                <a:chExt cx="528032" cy="681950"/>
              </a:xfrm>
              <a:grpFill/>
            </p:grpSpPr>
            <p:sp>
              <p:nvSpPr>
                <p:cNvPr id="70" name="Ellipse 69"/>
                <p:cNvSpPr/>
                <p:nvPr/>
              </p:nvSpPr>
              <p:spPr bwMode="auto">
                <a:xfrm flipV="1">
                  <a:off x="8027952" y="2185601"/>
                  <a:ext cx="528032" cy="528032"/>
                </a:xfrm>
                <a:prstGeom prst="ellipse">
                  <a:avLst/>
                </a:prstGeom>
                <a:grp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71"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grp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72"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grp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122" name="Ellipse 121"/>
            <p:cNvSpPr/>
            <p:nvPr/>
          </p:nvSpPr>
          <p:spPr bwMode="auto">
            <a:xfrm flipH="1">
              <a:off x="519805" y="3425074"/>
              <a:ext cx="88791" cy="88791"/>
            </a:xfrm>
            <a:prstGeom prst="ellipse">
              <a:avLst/>
            </a:prstGeom>
            <a:grp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34" name="Ellipse 133"/>
            <p:cNvSpPr/>
            <p:nvPr/>
          </p:nvSpPr>
          <p:spPr bwMode="auto">
            <a:xfrm flipH="1">
              <a:off x="9321552" y="3425074"/>
              <a:ext cx="88791" cy="88791"/>
            </a:xfrm>
            <a:prstGeom prst="ellipse">
              <a:avLst/>
            </a:prstGeom>
            <a:grp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12" name="Gruppieren 11"/>
          <p:cNvGrpSpPr/>
          <p:nvPr/>
        </p:nvGrpSpPr>
        <p:grpSpPr>
          <a:xfrm>
            <a:off x="266666" y="2195494"/>
            <a:ext cx="9239120" cy="1330529"/>
            <a:chOff x="323111" y="2195494"/>
            <a:chExt cx="9239120" cy="1330529"/>
          </a:xfrm>
        </p:grpSpPr>
        <p:grpSp>
          <p:nvGrpSpPr>
            <p:cNvPr id="56" name="Gruppieren 55"/>
            <p:cNvGrpSpPr/>
            <p:nvPr/>
          </p:nvGrpSpPr>
          <p:grpSpPr>
            <a:xfrm>
              <a:off x="323111" y="2195494"/>
              <a:ext cx="9239120" cy="1330529"/>
              <a:chOff x="106070" y="3904527"/>
              <a:chExt cx="9239120" cy="1330529"/>
            </a:xfrm>
            <a:effectLst>
              <a:outerShdw blurRad="50800" dist="38100" dir="2700000" algn="tl" rotWithShape="0">
                <a:prstClr val="black">
                  <a:alpha val="40000"/>
                </a:prstClr>
              </a:outerShdw>
            </a:effectLst>
          </p:grpSpPr>
          <p:sp>
            <p:nvSpPr>
              <p:cNvPr id="57" name="Freihandform 56"/>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50000"/>
                  </a:spcBef>
                  <a:spcAft>
                    <a:spcPct val="0"/>
                  </a:spcAft>
                  <a:buClr>
                    <a:srgbClr val="FF0000"/>
                  </a:buClr>
                  <a:buFont typeface="Arial" pitchFamily="34" charset="0"/>
                  <a:buNone/>
                </a:pPr>
                <a:r>
                  <a:rPr lang="de-AT" sz="1500" b="1">
                    <a:solidFill>
                      <a:srgbClr val="000000"/>
                    </a:solidFill>
                    <a:ea typeface="Calibri" panose="020F0502020204030204" pitchFamily="34" charset="0"/>
                    <a:cs typeface="Times New Roman" panose="02020603050405020304" pitchFamily="18" charset="0"/>
                  </a:rPr>
                  <a:t>Grundgesamtheit, Vollerhebung oder Stichprobe</a:t>
                </a:r>
                <a:endParaRPr lang="de-AT" sz="1500" b="1">
                  <a:solidFill>
                    <a:srgbClr val="000000"/>
                  </a:solidFill>
                </a:endParaRPr>
              </a:p>
            </p:txBody>
          </p:sp>
          <p:grpSp>
            <p:nvGrpSpPr>
              <p:cNvPr id="58" name="Gruppieren 57"/>
              <p:cNvGrpSpPr/>
              <p:nvPr/>
            </p:nvGrpSpPr>
            <p:grpSpPr>
              <a:xfrm>
                <a:off x="1136437" y="4701059"/>
                <a:ext cx="528032" cy="533997"/>
                <a:chOff x="1837768" y="3202825"/>
                <a:chExt cx="528032" cy="681950"/>
              </a:xfrm>
            </p:grpSpPr>
            <p:sp>
              <p:nvSpPr>
                <p:cNvPr id="63" name="Ellipse 62"/>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64"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65"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nvGrpSpPr>
              <p:cNvPr id="59" name="Gruppieren 58"/>
              <p:cNvGrpSpPr/>
              <p:nvPr/>
            </p:nvGrpSpPr>
            <p:grpSpPr>
              <a:xfrm>
                <a:off x="7788181" y="3904527"/>
                <a:ext cx="528032" cy="533997"/>
                <a:chOff x="8027952" y="2185601"/>
                <a:chExt cx="528032" cy="681950"/>
              </a:xfrm>
            </p:grpSpPr>
            <p:sp>
              <p:nvSpPr>
                <p:cNvPr id="60" name="Ellipse 59"/>
                <p:cNvSpPr/>
                <p:nvPr/>
              </p:nvSpPr>
              <p:spPr bwMode="auto">
                <a:xfrm flipV="1">
                  <a:off x="8027952" y="2185601"/>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61"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62"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121" name="Ellipse 120"/>
            <p:cNvSpPr/>
            <p:nvPr/>
          </p:nvSpPr>
          <p:spPr bwMode="auto">
            <a:xfrm flipH="1">
              <a:off x="531135" y="2828143"/>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33" name="Ellipse 132"/>
            <p:cNvSpPr/>
            <p:nvPr/>
          </p:nvSpPr>
          <p:spPr bwMode="auto">
            <a:xfrm flipH="1">
              <a:off x="9332882" y="2828143"/>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11" name="Gruppieren 10"/>
          <p:cNvGrpSpPr/>
          <p:nvPr/>
        </p:nvGrpSpPr>
        <p:grpSpPr>
          <a:xfrm>
            <a:off x="266666" y="1596651"/>
            <a:ext cx="9239120" cy="1330529"/>
            <a:chOff x="323111" y="1596651"/>
            <a:chExt cx="9239120" cy="1330529"/>
          </a:xfrm>
        </p:grpSpPr>
        <p:grpSp>
          <p:nvGrpSpPr>
            <p:cNvPr id="46" name="Gruppieren 45"/>
            <p:cNvGrpSpPr/>
            <p:nvPr/>
          </p:nvGrpSpPr>
          <p:grpSpPr>
            <a:xfrm>
              <a:off x="323111" y="1596651"/>
              <a:ext cx="9239120" cy="1330529"/>
              <a:chOff x="106070" y="3904527"/>
              <a:chExt cx="9239120" cy="1330529"/>
            </a:xfrm>
            <a:effectLst>
              <a:outerShdw blurRad="50800" dist="38100" dir="2700000" algn="tl" rotWithShape="0">
                <a:prstClr val="black">
                  <a:alpha val="40000"/>
                </a:prstClr>
              </a:outerShdw>
            </a:effectLst>
          </p:grpSpPr>
          <p:sp>
            <p:nvSpPr>
              <p:cNvPr id="47" name="Freihandform 46"/>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0"/>
                  </a:spcBef>
                  <a:spcAft>
                    <a:spcPct val="0"/>
                  </a:spcAft>
                  <a:buClr>
                    <a:srgbClr val="FF0000"/>
                  </a:buClr>
                  <a:buFont typeface="Arial" pitchFamily="34" charset="0"/>
                  <a:buNone/>
                  <a:tabLst>
                    <a:tab pos="266700" algn="l"/>
                    <a:tab pos="533400" algn="l"/>
                  </a:tabLst>
                </a:pPr>
                <a:r>
                  <a:rPr lang="de-AT" sz="1500" b="1">
                    <a:solidFill>
                      <a:srgbClr val="000000"/>
                    </a:solidFill>
                    <a:ea typeface="Calibri" panose="020F0502020204030204" pitchFamily="34" charset="0"/>
                    <a:cs typeface="Times New Roman" panose="02020603050405020304" pitchFamily="18" charset="0"/>
                  </a:rPr>
                  <a:t>Forschungsmethodik, qualitatives oder quantitatives Setting</a:t>
                </a:r>
                <a:endParaRPr lang="de-AT" sz="1500" b="1">
                  <a:solidFill>
                    <a:srgbClr val="0000FF"/>
                  </a:solidFill>
                </a:endParaRPr>
              </a:p>
            </p:txBody>
          </p:sp>
          <p:grpSp>
            <p:nvGrpSpPr>
              <p:cNvPr id="48" name="Gruppieren 47"/>
              <p:cNvGrpSpPr/>
              <p:nvPr/>
            </p:nvGrpSpPr>
            <p:grpSpPr>
              <a:xfrm>
                <a:off x="1136437" y="4701059"/>
                <a:ext cx="528032" cy="533997"/>
                <a:chOff x="1837768" y="3202825"/>
                <a:chExt cx="528032" cy="681950"/>
              </a:xfrm>
            </p:grpSpPr>
            <p:sp>
              <p:nvSpPr>
                <p:cNvPr id="53" name="Ellipse 52"/>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54"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55"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nvGrpSpPr>
              <p:cNvPr id="49" name="Gruppieren 48"/>
              <p:cNvGrpSpPr/>
              <p:nvPr/>
            </p:nvGrpSpPr>
            <p:grpSpPr>
              <a:xfrm>
                <a:off x="7788181" y="3904527"/>
                <a:ext cx="528032" cy="533997"/>
                <a:chOff x="8027952" y="2185601"/>
                <a:chExt cx="528032" cy="681950"/>
              </a:xfrm>
            </p:grpSpPr>
            <p:sp>
              <p:nvSpPr>
                <p:cNvPr id="50" name="Ellipse 49"/>
                <p:cNvSpPr/>
                <p:nvPr/>
              </p:nvSpPr>
              <p:spPr bwMode="auto">
                <a:xfrm flipV="1">
                  <a:off x="8027952" y="2185601"/>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51"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52"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120" name="Ellipse 119"/>
            <p:cNvSpPr/>
            <p:nvPr/>
          </p:nvSpPr>
          <p:spPr bwMode="auto">
            <a:xfrm flipH="1">
              <a:off x="474313" y="2231212"/>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32" name="Ellipse 131"/>
            <p:cNvSpPr/>
            <p:nvPr/>
          </p:nvSpPr>
          <p:spPr bwMode="auto">
            <a:xfrm flipH="1">
              <a:off x="9276060" y="2231212"/>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10" name="Gruppieren 9"/>
          <p:cNvGrpSpPr/>
          <p:nvPr/>
        </p:nvGrpSpPr>
        <p:grpSpPr>
          <a:xfrm>
            <a:off x="266666" y="997808"/>
            <a:ext cx="9239120" cy="1330529"/>
            <a:chOff x="323111" y="997808"/>
            <a:chExt cx="9239120" cy="1330529"/>
          </a:xfrm>
        </p:grpSpPr>
        <p:grpSp>
          <p:nvGrpSpPr>
            <p:cNvPr id="3" name="Gruppieren 2"/>
            <p:cNvGrpSpPr/>
            <p:nvPr/>
          </p:nvGrpSpPr>
          <p:grpSpPr>
            <a:xfrm>
              <a:off x="323111" y="997808"/>
              <a:ext cx="9239120" cy="1330529"/>
              <a:chOff x="106070" y="3904527"/>
              <a:chExt cx="9239120" cy="1330529"/>
            </a:xfrm>
            <a:effectLst>
              <a:outerShdw blurRad="50800" dist="38100" dir="2700000" algn="tl" rotWithShape="0">
                <a:prstClr val="black">
                  <a:alpha val="40000"/>
                </a:prstClr>
              </a:outerShdw>
            </a:effectLst>
          </p:grpSpPr>
          <p:sp>
            <p:nvSpPr>
              <p:cNvPr id="45" name="Freihandform 44"/>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50000"/>
                  </a:spcBef>
                  <a:spcAft>
                    <a:spcPct val="0"/>
                  </a:spcAft>
                  <a:buClr>
                    <a:srgbClr val="FF0000"/>
                  </a:buClr>
                  <a:buFont typeface="Arial" pitchFamily="34" charset="0"/>
                  <a:buNone/>
                </a:pPr>
                <a:r>
                  <a:rPr lang="de-AT" sz="1500" b="1">
                    <a:solidFill>
                      <a:srgbClr val="000000"/>
                    </a:solidFill>
                    <a:ea typeface="Calibri" panose="020F0502020204030204" pitchFamily="34" charset="0"/>
                    <a:cs typeface="Times New Roman" panose="02020603050405020304" pitchFamily="18" charset="0"/>
                  </a:rPr>
                  <a:t>Forschungsfragen, Hypothesen</a:t>
                </a:r>
                <a:endParaRPr lang="de-AT" sz="1500" b="1">
                  <a:solidFill>
                    <a:srgbClr val="000000"/>
                  </a:solidFill>
                </a:endParaRPr>
              </a:p>
            </p:txBody>
          </p:sp>
          <p:grpSp>
            <p:nvGrpSpPr>
              <p:cNvPr id="316" name="Gruppieren 315"/>
              <p:cNvGrpSpPr/>
              <p:nvPr/>
            </p:nvGrpSpPr>
            <p:grpSpPr>
              <a:xfrm>
                <a:off x="1136437" y="4701059"/>
                <a:ext cx="528032" cy="533997"/>
                <a:chOff x="1837768" y="3202825"/>
                <a:chExt cx="528032" cy="681950"/>
              </a:xfrm>
            </p:grpSpPr>
            <p:sp>
              <p:nvSpPr>
                <p:cNvPr id="321" name="Ellipse 320"/>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22"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23"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nvGrpSpPr>
              <p:cNvPr id="317" name="Gruppieren 316"/>
              <p:cNvGrpSpPr/>
              <p:nvPr/>
            </p:nvGrpSpPr>
            <p:grpSpPr>
              <a:xfrm>
                <a:off x="7788181" y="3904527"/>
                <a:ext cx="528032" cy="533997"/>
                <a:chOff x="8027952" y="2185601"/>
                <a:chExt cx="528032" cy="681950"/>
              </a:xfrm>
            </p:grpSpPr>
            <p:sp>
              <p:nvSpPr>
                <p:cNvPr id="318" name="Ellipse 317"/>
                <p:cNvSpPr/>
                <p:nvPr/>
              </p:nvSpPr>
              <p:spPr bwMode="auto">
                <a:xfrm flipV="1">
                  <a:off x="8027952" y="2185601"/>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19"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20"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119" name="Ellipse 118"/>
            <p:cNvSpPr/>
            <p:nvPr/>
          </p:nvSpPr>
          <p:spPr bwMode="auto">
            <a:xfrm flipH="1">
              <a:off x="541369" y="1634281"/>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31" name="Ellipse 130"/>
            <p:cNvSpPr/>
            <p:nvPr/>
          </p:nvSpPr>
          <p:spPr bwMode="auto">
            <a:xfrm flipH="1">
              <a:off x="9343116" y="1634281"/>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8" name="Gruppieren 7"/>
          <p:cNvGrpSpPr/>
          <p:nvPr/>
        </p:nvGrpSpPr>
        <p:grpSpPr>
          <a:xfrm>
            <a:off x="266666" y="877629"/>
            <a:ext cx="9239120" cy="851865"/>
            <a:chOff x="323111" y="877629"/>
            <a:chExt cx="9239120" cy="851865"/>
          </a:xfrm>
        </p:grpSpPr>
        <p:grpSp>
          <p:nvGrpSpPr>
            <p:cNvPr id="2" name="Gruppieren 1"/>
            <p:cNvGrpSpPr/>
            <p:nvPr/>
          </p:nvGrpSpPr>
          <p:grpSpPr>
            <a:xfrm>
              <a:off x="323111" y="877629"/>
              <a:ext cx="9239120" cy="851865"/>
              <a:chOff x="171986" y="1051796"/>
              <a:chExt cx="9239120" cy="851865"/>
            </a:xfrm>
            <a:effectLst>
              <a:outerShdw blurRad="50800" dist="38100" dir="2700000" algn="tl" rotWithShape="0">
                <a:prstClr val="black">
                  <a:alpha val="40000"/>
                </a:prstClr>
              </a:outerShdw>
            </a:effectLst>
          </p:grpSpPr>
          <p:sp>
            <p:nvSpPr>
              <p:cNvPr id="20" name="Freihandform 19"/>
              <p:cNvSpPr/>
              <p:nvPr/>
            </p:nvSpPr>
            <p:spPr bwMode="auto">
              <a:xfrm>
                <a:off x="171986" y="1051796"/>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0" fmla="*/ 79308 w 9239120"/>
                  <a:gd name="connsiteY0" fmla="*/ 0 h 372601"/>
                  <a:gd name="connsiteX1" fmla="*/ 1047976 w 9239120"/>
                  <a:gd name="connsiteY1" fmla="*/ 0 h 372601"/>
                  <a:gd name="connsiteX2" fmla="*/ 1030367 w 9239120"/>
                  <a:gd name="connsiteY2" fmla="*/ 68295 h 372601"/>
                  <a:gd name="connsiteX3" fmla="*/ 1558399 w 9239120"/>
                  <a:gd name="connsiteY3" fmla="*/ 68295 h 372601"/>
                  <a:gd name="connsiteX4" fmla="*/ 1540791 w 9239120"/>
                  <a:gd name="connsiteY4" fmla="*/ 0 h 372601"/>
                  <a:gd name="connsiteX5" fmla="*/ 9159812 w 9239120"/>
                  <a:gd name="connsiteY5" fmla="*/ 0 h 372601"/>
                  <a:gd name="connsiteX6" fmla="*/ 9239120 w 9239120"/>
                  <a:gd name="connsiteY6" fmla="*/ 62102 h 372601"/>
                  <a:gd name="connsiteX7" fmla="*/ 9239120 w 9239120"/>
                  <a:gd name="connsiteY7" fmla="*/ 372601 h 372601"/>
                  <a:gd name="connsiteX8" fmla="*/ 8191240 w 9239120"/>
                  <a:gd name="connsiteY8" fmla="*/ 372601 h 372601"/>
                  <a:gd name="connsiteX9" fmla="*/ 8208575 w 9239120"/>
                  <a:gd name="connsiteY9" fmla="*/ 305365 h 372601"/>
                  <a:gd name="connsiteX10" fmla="*/ 7944559 w 9239120"/>
                  <a:gd name="connsiteY10" fmla="*/ 98629 h 372601"/>
                  <a:gd name="connsiteX11" fmla="*/ 7680543 w 9239120"/>
                  <a:gd name="connsiteY11" fmla="*/ 305365 h 372601"/>
                  <a:gd name="connsiteX12" fmla="*/ 7697879 w 9239120"/>
                  <a:gd name="connsiteY12" fmla="*/ 372601 h 372601"/>
                  <a:gd name="connsiteX13" fmla="*/ 0 w 9239120"/>
                  <a:gd name="connsiteY13" fmla="*/ 372601 h 372601"/>
                  <a:gd name="connsiteX14" fmla="*/ 0 w 9239120"/>
                  <a:gd name="connsiteY14" fmla="*/ 62102 h 372601"/>
                  <a:gd name="connsiteX15" fmla="*/ 79308 w 9239120"/>
                  <a:gd name="connsiteY15" fmla="*/ 0 h 372601"/>
                  <a:gd name="connsiteX0" fmla="*/ 79308 w 9239120"/>
                  <a:gd name="connsiteY0" fmla="*/ 0 h 372601"/>
                  <a:gd name="connsiteX1" fmla="*/ 1047976 w 9239120"/>
                  <a:gd name="connsiteY1" fmla="*/ 0 h 372601"/>
                  <a:gd name="connsiteX2" fmla="*/ 1558399 w 9239120"/>
                  <a:gd name="connsiteY2" fmla="*/ 68295 h 372601"/>
                  <a:gd name="connsiteX3" fmla="*/ 1540791 w 9239120"/>
                  <a:gd name="connsiteY3" fmla="*/ 0 h 372601"/>
                  <a:gd name="connsiteX4" fmla="*/ 9159812 w 9239120"/>
                  <a:gd name="connsiteY4" fmla="*/ 0 h 372601"/>
                  <a:gd name="connsiteX5" fmla="*/ 9239120 w 9239120"/>
                  <a:gd name="connsiteY5" fmla="*/ 62102 h 372601"/>
                  <a:gd name="connsiteX6" fmla="*/ 9239120 w 9239120"/>
                  <a:gd name="connsiteY6" fmla="*/ 372601 h 372601"/>
                  <a:gd name="connsiteX7" fmla="*/ 8191240 w 9239120"/>
                  <a:gd name="connsiteY7" fmla="*/ 372601 h 372601"/>
                  <a:gd name="connsiteX8" fmla="*/ 8208575 w 9239120"/>
                  <a:gd name="connsiteY8" fmla="*/ 305365 h 372601"/>
                  <a:gd name="connsiteX9" fmla="*/ 7944559 w 9239120"/>
                  <a:gd name="connsiteY9" fmla="*/ 98629 h 372601"/>
                  <a:gd name="connsiteX10" fmla="*/ 7680543 w 9239120"/>
                  <a:gd name="connsiteY10" fmla="*/ 305365 h 372601"/>
                  <a:gd name="connsiteX11" fmla="*/ 7697879 w 9239120"/>
                  <a:gd name="connsiteY11" fmla="*/ 372601 h 372601"/>
                  <a:gd name="connsiteX12" fmla="*/ 0 w 9239120"/>
                  <a:gd name="connsiteY12" fmla="*/ 372601 h 372601"/>
                  <a:gd name="connsiteX13" fmla="*/ 0 w 9239120"/>
                  <a:gd name="connsiteY13" fmla="*/ 62102 h 372601"/>
                  <a:gd name="connsiteX14" fmla="*/ 79308 w 9239120"/>
                  <a:gd name="connsiteY14" fmla="*/ 0 h 372601"/>
                  <a:gd name="connsiteX0" fmla="*/ 79308 w 9239120"/>
                  <a:gd name="connsiteY0" fmla="*/ 0 h 372601"/>
                  <a:gd name="connsiteX1" fmla="*/ 1047976 w 9239120"/>
                  <a:gd name="connsiteY1" fmla="*/ 0 h 372601"/>
                  <a:gd name="connsiteX2" fmla="*/ 1540791 w 9239120"/>
                  <a:gd name="connsiteY2" fmla="*/ 0 h 372601"/>
                  <a:gd name="connsiteX3" fmla="*/ 9159812 w 9239120"/>
                  <a:gd name="connsiteY3" fmla="*/ 0 h 372601"/>
                  <a:gd name="connsiteX4" fmla="*/ 9239120 w 9239120"/>
                  <a:gd name="connsiteY4" fmla="*/ 62102 h 372601"/>
                  <a:gd name="connsiteX5" fmla="*/ 9239120 w 9239120"/>
                  <a:gd name="connsiteY5" fmla="*/ 372601 h 372601"/>
                  <a:gd name="connsiteX6" fmla="*/ 8191240 w 9239120"/>
                  <a:gd name="connsiteY6" fmla="*/ 372601 h 372601"/>
                  <a:gd name="connsiteX7" fmla="*/ 8208575 w 9239120"/>
                  <a:gd name="connsiteY7" fmla="*/ 305365 h 372601"/>
                  <a:gd name="connsiteX8" fmla="*/ 7944559 w 9239120"/>
                  <a:gd name="connsiteY8" fmla="*/ 98629 h 372601"/>
                  <a:gd name="connsiteX9" fmla="*/ 7680543 w 9239120"/>
                  <a:gd name="connsiteY9" fmla="*/ 305365 h 372601"/>
                  <a:gd name="connsiteX10" fmla="*/ 7697879 w 9239120"/>
                  <a:gd name="connsiteY10" fmla="*/ 372601 h 372601"/>
                  <a:gd name="connsiteX11" fmla="*/ 0 w 9239120"/>
                  <a:gd name="connsiteY11" fmla="*/ 372601 h 372601"/>
                  <a:gd name="connsiteX12" fmla="*/ 0 w 9239120"/>
                  <a:gd name="connsiteY12" fmla="*/ 62102 h 372601"/>
                  <a:gd name="connsiteX13" fmla="*/ 79308 w 9239120"/>
                  <a:gd name="connsiteY13" fmla="*/ 0 h 372601"/>
                  <a:gd name="connsiteX0" fmla="*/ 79308 w 9239120"/>
                  <a:gd name="connsiteY0" fmla="*/ 0 h 372601"/>
                  <a:gd name="connsiteX1" fmla="*/ 1047976 w 9239120"/>
                  <a:gd name="connsiteY1" fmla="*/ 0 h 372601"/>
                  <a:gd name="connsiteX2" fmla="*/ 9159812 w 9239120"/>
                  <a:gd name="connsiteY2" fmla="*/ 0 h 372601"/>
                  <a:gd name="connsiteX3" fmla="*/ 9239120 w 9239120"/>
                  <a:gd name="connsiteY3" fmla="*/ 62102 h 372601"/>
                  <a:gd name="connsiteX4" fmla="*/ 9239120 w 9239120"/>
                  <a:gd name="connsiteY4" fmla="*/ 372601 h 372601"/>
                  <a:gd name="connsiteX5" fmla="*/ 8191240 w 9239120"/>
                  <a:gd name="connsiteY5" fmla="*/ 372601 h 372601"/>
                  <a:gd name="connsiteX6" fmla="*/ 8208575 w 9239120"/>
                  <a:gd name="connsiteY6" fmla="*/ 305365 h 372601"/>
                  <a:gd name="connsiteX7" fmla="*/ 7944559 w 9239120"/>
                  <a:gd name="connsiteY7" fmla="*/ 98629 h 372601"/>
                  <a:gd name="connsiteX8" fmla="*/ 7680543 w 9239120"/>
                  <a:gd name="connsiteY8" fmla="*/ 305365 h 372601"/>
                  <a:gd name="connsiteX9" fmla="*/ 7697879 w 9239120"/>
                  <a:gd name="connsiteY9" fmla="*/ 372601 h 372601"/>
                  <a:gd name="connsiteX10" fmla="*/ 0 w 9239120"/>
                  <a:gd name="connsiteY10" fmla="*/ 372601 h 372601"/>
                  <a:gd name="connsiteX11" fmla="*/ 0 w 9239120"/>
                  <a:gd name="connsiteY11" fmla="*/ 62102 h 372601"/>
                  <a:gd name="connsiteX12" fmla="*/ 79308 w 9239120"/>
                  <a:gd name="connsiteY12" fmla="*/ 0 h 372601"/>
                  <a:gd name="connsiteX0" fmla="*/ 79308 w 9239120"/>
                  <a:gd name="connsiteY0" fmla="*/ 0 h 372601"/>
                  <a:gd name="connsiteX1" fmla="*/ 9159812 w 9239120"/>
                  <a:gd name="connsiteY1" fmla="*/ 0 h 372601"/>
                  <a:gd name="connsiteX2" fmla="*/ 9239120 w 9239120"/>
                  <a:gd name="connsiteY2" fmla="*/ 62102 h 372601"/>
                  <a:gd name="connsiteX3" fmla="*/ 9239120 w 9239120"/>
                  <a:gd name="connsiteY3" fmla="*/ 372601 h 372601"/>
                  <a:gd name="connsiteX4" fmla="*/ 8191240 w 9239120"/>
                  <a:gd name="connsiteY4" fmla="*/ 372601 h 372601"/>
                  <a:gd name="connsiteX5" fmla="*/ 8208575 w 9239120"/>
                  <a:gd name="connsiteY5" fmla="*/ 305365 h 372601"/>
                  <a:gd name="connsiteX6" fmla="*/ 7944559 w 9239120"/>
                  <a:gd name="connsiteY6" fmla="*/ 98629 h 372601"/>
                  <a:gd name="connsiteX7" fmla="*/ 7680543 w 9239120"/>
                  <a:gd name="connsiteY7" fmla="*/ 305365 h 372601"/>
                  <a:gd name="connsiteX8" fmla="*/ 7697879 w 9239120"/>
                  <a:gd name="connsiteY8" fmla="*/ 372601 h 372601"/>
                  <a:gd name="connsiteX9" fmla="*/ 0 w 9239120"/>
                  <a:gd name="connsiteY9" fmla="*/ 372601 h 372601"/>
                  <a:gd name="connsiteX10" fmla="*/ 0 w 9239120"/>
                  <a:gd name="connsiteY10" fmla="*/ 62102 h 372601"/>
                  <a:gd name="connsiteX11" fmla="*/ 79308 w 9239120"/>
                  <a:gd name="connsiteY11"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39120" h="372601">
                    <a:moveTo>
                      <a:pt x="79308" y="0"/>
                    </a:move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0"/>
                  </a:spcBef>
                  <a:spcAft>
                    <a:spcPct val="0"/>
                  </a:spcAft>
                  <a:buClr>
                    <a:srgbClr val="FF0000"/>
                  </a:buClr>
                  <a:buFont typeface="Arial" pitchFamily="34" charset="0"/>
                  <a:buNone/>
                  <a:tabLst>
                    <a:tab pos="266700" algn="l"/>
                    <a:tab pos="533400" algn="l"/>
                  </a:tabLst>
                </a:pPr>
                <a:r>
                  <a:rPr lang="de-AT" sz="1500" b="1" dirty="0">
                    <a:solidFill>
                      <a:srgbClr val="000000"/>
                    </a:solidFill>
                    <a:ea typeface="Calibri" panose="020F0502020204030204" pitchFamily="34" charset="0"/>
                    <a:cs typeface="Times New Roman" panose="02020603050405020304" pitchFamily="18" charset="0"/>
                  </a:rPr>
                  <a:t>Thema, Erkenntnisinteresse</a:t>
                </a:r>
                <a:endParaRPr lang="de-AT" sz="1500" b="1" dirty="0">
                  <a:solidFill>
                    <a:srgbClr val="0000FF"/>
                  </a:solidFill>
                </a:endParaRPr>
              </a:p>
            </p:txBody>
          </p:sp>
          <p:grpSp>
            <p:nvGrpSpPr>
              <p:cNvPr id="21" name="Gruppieren 20"/>
              <p:cNvGrpSpPr/>
              <p:nvPr/>
            </p:nvGrpSpPr>
            <p:grpSpPr>
              <a:xfrm>
                <a:off x="1202353" y="1369664"/>
                <a:ext cx="528032" cy="533997"/>
                <a:chOff x="1837768" y="3202825"/>
                <a:chExt cx="528032" cy="681950"/>
              </a:xfrm>
            </p:grpSpPr>
            <p:sp>
              <p:nvSpPr>
                <p:cNvPr id="26" name="Ellipse 25"/>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27"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28"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118" name="Ellipse 117"/>
            <p:cNvSpPr/>
            <p:nvPr/>
          </p:nvSpPr>
          <p:spPr bwMode="auto">
            <a:xfrm flipH="1">
              <a:off x="482303" y="1037350"/>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30" name="Ellipse 129"/>
            <p:cNvSpPr/>
            <p:nvPr/>
          </p:nvSpPr>
          <p:spPr bwMode="auto">
            <a:xfrm flipH="1">
              <a:off x="9284050" y="1037350"/>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sp>
        <p:nvSpPr>
          <p:cNvPr id="116" name="Freeform 33"/>
          <p:cNvSpPr>
            <a:spLocks/>
          </p:cNvSpPr>
          <p:nvPr/>
        </p:nvSpPr>
        <p:spPr bwMode="auto">
          <a:xfrm rot="5400000">
            <a:off x="-2190349" y="3721156"/>
            <a:ext cx="5373051" cy="73007"/>
          </a:xfrm>
          <a:custGeom>
            <a:avLst/>
            <a:gdLst>
              <a:gd name="connsiteX0" fmla="*/ 0 w 9805"/>
              <a:gd name="connsiteY0" fmla="*/ 0 h 9216"/>
              <a:gd name="connsiteX1" fmla="*/ 360 w 9805"/>
              <a:gd name="connsiteY1" fmla="*/ 6634 h 9216"/>
              <a:gd name="connsiteX2" fmla="*/ 720 w 9805"/>
              <a:gd name="connsiteY2" fmla="*/ 8878 h 9216"/>
              <a:gd name="connsiteX3" fmla="*/ 1583 w 9805"/>
              <a:gd name="connsiteY3" fmla="*/ 0 h 9216"/>
              <a:gd name="connsiteX4" fmla="*/ 2446 w 9805"/>
              <a:gd name="connsiteY4" fmla="*/ 8878 h 9216"/>
              <a:gd name="connsiteX5" fmla="*/ 3813 w 9805"/>
              <a:gd name="connsiteY5" fmla="*/ 0 h 9216"/>
              <a:gd name="connsiteX6" fmla="*/ 5251 w 9805"/>
              <a:gd name="connsiteY6" fmla="*/ 8878 h 9216"/>
              <a:gd name="connsiteX7" fmla="*/ 6476 w 9805"/>
              <a:gd name="connsiteY7" fmla="*/ 0 h 9216"/>
              <a:gd name="connsiteX8" fmla="*/ 7554 w 9805"/>
              <a:gd name="connsiteY8" fmla="*/ 8878 h 9216"/>
              <a:gd name="connsiteX9" fmla="*/ 8633 w 9805"/>
              <a:gd name="connsiteY9" fmla="*/ 0 h 9216"/>
              <a:gd name="connsiteX10" fmla="*/ 9805 w 9805"/>
              <a:gd name="connsiteY10" fmla="*/ 6530 h 9216"/>
              <a:gd name="connsiteX0" fmla="*/ 0 w 10000"/>
              <a:gd name="connsiteY0" fmla="*/ 0 h 10000"/>
              <a:gd name="connsiteX1" fmla="*/ 367 w 10000"/>
              <a:gd name="connsiteY1" fmla="*/ 7198 h 10000"/>
              <a:gd name="connsiteX2" fmla="*/ 734 w 10000"/>
              <a:gd name="connsiteY2" fmla="*/ 9633 h 10000"/>
              <a:gd name="connsiteX3" fmla="*/ 1614 w 10000"/>
              <a:gd name="connsiteY3" fmla="*/ 0 h 10000"/>
              <a:gd name="connsiteX4" fmla="*/ 2495 w 10000"/>
              <a:gd name="connsiteY4" fmla="*/ 9633 h 10000"/>
              <a:gd name="connsiteX5" fmla="*/ 3889 w 10000"/>
              <a:gd name="connsiteY5" fmla="*/ 0 h 10000"/>
              <a:gd name="connsiteX6" fmla="*/ 5355 w 10000"/>
              <a:gd name="connsiteY6" fmla="*/ 9633 h 10000"/>
              <a:gd name="connsiteX7" fmla="*/ 6605 w 10000"/>
              <a:gd name="connsiteY7" fmla="*/ 0 h 10000"/>
              <a:gd name="connsiteX8" fmla="*/ 7704 w 10000"/>
              <a:gd name="connsiteY8" fmla="*/ 9633 h 10000"/>
              <a:gd name="connsiteX9" fmla="*/ 8805 w 10000"/>
              <a:gd name="connsiteY9" fmla="*/ 0 h 10000"/>
              <a:gd name="connsiteX10" fmla="*/ 10000 w 10000"/>
              <a:gd name="connsiteY10" fmla="*/ 7086 h 10000"/>
              <a:gd name="connsiteX0" fmla="*/ 0 w 10022"/>
              <a:gd name="connsiteY0" fmla="*/ 0 h 10000"/>
              <a:gd name="connsiteX1" fmla="*/ 367 w 10022"/>
              <a:gd name="connsiteY1" fmla="*/ 7198 h 10000"/>
              <a:gd name="connsiteX2" fmla="*/ 734 w 10022"/>
              <a:gd name="connsiteY2" fmla="*/ 9633 h 10000"/>
              <a:gd name="connsiteX3" fmla="*/ 1614 w 10022"/>
              <a:gd name="connsiteY3" fmla="*/ 0 h 10000"/>
              <a:gd name="connsiteX4" fmla="*/ 2495 w 10022"/>
              <a:gd name="connsiteY4" fmla="*/ 9633 h 10000"/>
              <a:gd name="connsiteX5" fmla="*/ 3889 w 10022"/>
              <a:gd name="connsiteY5" fmla="*/ 0 h 10000"/>
              <a:gd name="connsiteX6" fmla="*/ 5355 w 10022"/>
              <a:gd name="connsiteY6" fmla="*/ 9633 h 10000"/>
              <a:gd name="connsiteX7" fmla="*/ 6605 w 10022"/>
              <a:gd name="connsiteY7" fmla="*/ 0 h 10000"/>
              <a:gd name="connsiteX8" fmla="*/ 7704 w 10022"/>
              <a:gd name="connsiteY8" fmla="*/ 9633 h 10000"/>
              <a:gd name="connsiteX9" fmla="*/ 8805 w 10022"/>
              <a:gd name="connsiteY9" fmla="*/ 0 h 10000"/>
              <a:gd name="connsiteX10" fmla="*/ 10022 w 10022"/>
              <a:gd name="connsiteY10" fmla="*/ 7935 h 10000"/>
              <a:gd name="connsiteX0" fmla="*/ 0 w 9769"/>
              <a:gd name="connsiteY0" fmla="*/ 0 h 10000"/>
              <a:gd name="connsiteX1" fmla="*/ 367 w 9769"/>
              <a:gd name="connsiteY1" fmla="*/ 7198 h 10000"/>
              <a:gd name="connsiteX2" fmla="*/ 734 w 9769"/>
              <a:gd name="connsiteY2" fmla="*/ 9633 h 10000"/>
              <a:gd name="connsiteX3" fmla="*/ 1614 w 9769"/>
              <a:gd name="connsiteY3" fmla="*/ 0 h 10000"/>
              <a:gd name="connsiteX4" fmla="*/ 2495 w 9769"/>
              <a:gd name="connsiteY4" fmla="*/ 9633 h 10000"/>
              <a:gd name="connsiteX5" fmla="*/ 3889 w 9769"/>
              <a:gd name="connsiteY5" fmla="*/ 0 h 10000"/>
              <a:gd name="connsiteX6" fmla="*/ 5355 w 9769"/>
              <a:gd name="connsiteY6" fmla="*/ 9633 h 10000"/>
              <a:gd name="connsiteX7" fmla="*/ 6605 w 9769"/>
              <a:gd name="connsiteY7" fmla="*/ 0 h 10000"/>
              <a:gd name="connsiteX8" fmla="*/ 7704 w 9769"/>
              <a:gd name="connsiteY8" fmla="*/ 9633 h 10000"/>
              <a:gd name="connsiteX9" fmla="*/ 8805 w 9769"/>
              <a:gd name="connsiteY9" fmla="*/ 0 h 10000"/>
              <a:gd name="connsiteX10" fmla="*/ 9769 w 9769"/>
              <a:gd name="connsiteY10" fmla="*/ 5218 h 10000"/>
              <a:gd name="connsiteX0" fmla="*/ 0 w 9780"/>
              <a:gd name="connsiteY0" fmla="*/ 1 h 10001"/>
              <a:gd name="connsiteX1" fmla="*/ 376 w 9780"/>
              <a:gd name="connsiteY1" fmla="*/ 7199 h 10001"/>
              <a:gd name="connsiteX2" fmla="*/ 751 w 9780"/>
              <a:gd name="connsiteY2" fmla="*/ 9634 h 10001"/>
              <a:gd name="connsiteX3" fmla="*/ 1652 w 9780"/>
              <a:gd name="connsiteY3" fmla="*/ 1 h 10001"/>
              <a:gd name="connsiteX4" fmla="*/ 2554 w 9780"/>
              <a:gd name="connsiteY4" fmla="*/ 9634 h 10001"/>
              <a:gd name="connsiteX5" fmla="*/ 3981 w 9780"/>
              <a:gd name="connsiteY5" fmla="*/ 1 h 10001"/>
              <a:gd name="connsiteX6" fmla="*/ 5482 w 9780"/>
              <a:gd name="connsiteY6" fmla="*/ 9634 h 10001"/>
              <a:gd name="connsiteX7" fmla="*/ 6761 w 9780"/>
              <a:gd name="connsiteY7" fmla="*/ 1 h 10001"/>
              <a:gd name="connsiteX8" fmla="*/ 7886 w 9780"/>
              <a:gd name="connsiteY8" fmla="*/ 9634 h 10001"/>
              <a:gd name="connsiteX9" fmla="*/ 9013 w 9780"/>
              <a:gd name="connsiteY9" fmla="*/ 1 h 10001"/>
              <a:gd name="connsiteX10" fmla="*/ 9780 w 9780"/>
              <a:gd name="connsiteY10" fmla="*/ 2954 h 10001"/>
              <a:gd name="connsiteX0" fmla="*/ 0 w 9616"/>
              <a:gd name="connsiteY0" fmla="*/ 7198 h 10000"/>
              <a:gd name="connsiteX1" fmla="*/ 384 w 9616"/>
              <a:gd name="connsiteY1" fmla="*/ 9633 h 10000"/>
              <a:gd name="connsiteX2" fmla="*/ 1305 w 9616"/>
              <a:gd name="connsiteY2" fmla="*/ 1 h 10000"/>
              <a:gd name="connsiteX3" fmla="*/ 2227 w 9616"/>
              <a:gd name="connsiteY3" fmla="*/ 9633 h 10000"/>
              <a:gd name="connsiteX4" fmla="*/ 3687 w 9616"/>
              <a:gd name="connsiteY4" fmla="*/ 1 h 10000"/>
              <a:gd name="connsiteX5" fmla="*/ 5221 w 9616"/>
              <a:gd name="connsiteY5" fmla="*/ 9633 h 10000"/>
              <a:gd name="connsiteX6" fmla="*/ 6529 w 9616"/>
              <a:gd name="connsiteY6" fmla="*/ 1 h 10000"/>
              <a:gd name="connsiteX7" fmla="*/ 7679 w 9616"/>
              <a:gd name="connsiteY7" fmla="*/ 9633 h 10000"/>
              <a:gd name="connsiteX8" fmla="*/ 8832 w 9616"/>
              <a:gd name="connsiteY8" fmla="*/ 1 h 10000"/>
              <a:gd name="connsiteX9" fmla="*/ 9616 w 9616"/>
              <a:gd name="connsiteY9" fmla="*/ 2954 h 10000"/>
              <a:gd name="connsiteX0" fmla="*/ 0 w 9876"/>
              <a:gd name="connsiteY0" fmla="*/ 8897 h 10472"/>
              <a:gd name="connsiteX1" fmla="*/ 275 w 9876"/>
              <a:gd name="connsiteY1" fmla="*/ 9633 h 10472"/>
              <a:gd name="connsiteX2" fmla="*/ 1233 w 9876"/>
              <a:gd name="connsiteY2" fmla="*/ 1 h 10472"/>
              <a:gd name="connsiteX3" fmla="*/ 2192 w 9876"/>
              <a:gd name="connsiteY3" fmla="*/ 9633 h 10472"/>
              <a:gd name="connsiteX4" fmla="*/ 3710 w 9876"/>
              <a:gd name="connsiteY4" fmla="*/ 1 h 10472"/>
              <a:gd name="connsiteX5" fmla="*/ 5305 w 9876"/>
              <a:gd name="connsiteY5" fmla="*/ 9633 h 10472"/>
              <a:gd name="connsiteX6" fmla="*/ 6666 w 9876"/>
              <a:gd name="connsiteY6" fmla="*/ 1 h 10472"/>
              <a:gd name="connsiteX7" fmla="*/ 7862 w 9876"/>
              <a:gd name="connsiteY7" fmla="*/ 9633 h 10472"/>
              <a:gd name="connsiteX8" fmla="*/ 9061 w 9876"/>
              <a:gd name="connsiteY8" fmla="*/ 1 h 10472"/>
              <a:gd name="connsiteX9" fmla="*/ 9876 w 9876"/>
              <a:gd name="connsiteY9" fmla="*/ 2954 h 10472"/>
              <a:gd name="connsiteX0" fmla="*/ 0 w 9972"/>
              <a:gd name="connsiteY0" fmla="*/ 9577 h 10569"/>
              <a:gd name="connsiteX1" fmla="*/ 250 w 9972"/>
              <a:gd name="connsiteY1" fmla="*/ 9199 h 10569"/>
              <a:gd name="connsiteX2" fmla="*/ 1220 w 9972"/>
              <a:gd name="connsiteY2" fmla="*/ 1 h 10569"/>
              <a:gd name="connsiteX3" fmla="*/ 2192 w 9972"/>
              <a:gd name="connsiteY3" fmla="*/ 9199 h 10569"/>
              <a:gd name="connsiteX4" fmla="*/ 3729 w 9972"/>
              <a:gd name="connsiteY4" fmla="*/ 1 h 10569"/>
              <a:gd name="connsiteX5" fmla="*/ 5344 w 9972"/>
              <a:gd name="connsiteY5" fmla="*/ 9199 h 10569"/>
              <a:gd name="connsiteX6" fmla="*/ 6722 w 9972"/>
              <a:gd name="connsiteY6" fmla="*/ 1 h 10569"/>
              <a:gd name="connsiteX7" fmla="*/ 7933 w 9972"/>
              <a:gd name="connsiteY7" fmla="*/ 9199 h 10569"/>
              <a:gd name="connsiteX8" fmla="*/ 9147 w 9972"/>
              <a:gd name="connsiteY8" fmla="*/ 1 h 10569"/>
              <a:gd name="connsiteX9" fmla="*/ 9972 w 9972"/>
              <a:gd name="connsiteY9" fmla="*/ 2821 h 10569"/>
              <a:gd name="connsiteX0" fmla="*/ 0 w 10000"/>
              <a:gd name="connsiteY0" fmla="*/ 9061 h 9333"/>
              <a:gd name="connsiteX1" fmla="*/ 251 w 10000"/>
              <a:gd name="connsiteY1" fmla="*/ 8704 h 9333"/>
              <a:gd name="connsiteX2" fmla="*/ 1223 w 10000"/>
              <a:gd name="connsiteY2" fmla="*/ 1 h 9333"/>
              <a:gd name="connsiteX3" fmla="*/ 2198 w 10000"/>
              <a:gd name="connsiteY3" fmla="*/ 8704 h 9333"/>
              <a:gd name="connsiteX4" fmla="*/ 3739 w 10000"/>
              <a:gd name="connsiteY4" fmla="*/ 1 h 9333"/>
              <a:gd name="connsiteX5" fmla="*/ 5359 w 10000"/>
              <a:gd name="connsiteY5" fmla="*/ 8704 h 9333"/>
              <a:gd name="connsiteX6" fmla="*/ 6741 w 10000"/>
              <a:gd name="connsiteY6" fmla="*/ 1 h 9333"/>
              <a:gd name="connsiteX7" fmla="*/ 7955 w 10000"/>
              <a:gd name="connsiteY7" fmla="*/ 8704 h 9333"/>
              <a:gd name="connsiteX8" fmla="*/ 9173 w 10000"/>
              <a:gd name="connsiteY8" fmla="*/ 1 h 9333"/>
              <a:gd name="connsiteX9" fmla="*/ 10000 w 10000"/>
              <a:gd name="connsiteY9" fmla="*/ 2669 h 9333"/>
              <a:gd name="connsiteX0" fmla="*/ 0 w 10007"/>
              <a:gd name="connsiteY0" fmla="*/ 8065 h 9654"/>
              <a:gd name="connsiteX1" fmla="*/ 258 w 10007"/>
              <a:gd name="connsiteY1" fmla="*/ 9326 h 9654"/>
              <a:gd name="connsiteX2" fmla="*/ 1230 w 10007"/>
              <a:gd name="connsiteY2" fmla="*/ 1 h 9654"/>
              <a:gd name="connsiteX3" fmla="*/ 2205 w 10007"/>
              <a:gd name="connsiteY3" fmla="*/ 9326 h 9654"/>
              <a:gd name="connsiteX4" fmla="*/ 3746 w 10007"/>
              <a:gd name="connsiteY4" fmla="*/ 1 h 9654"/>
              <a:gd name="connsiteX5" fmla="*/ 5366 w 10007"/>
              <a:gd name="connsiteY5" fmla="*/ 9326 h 9654"/>
              <a:gd name="connsiteX6" fmla="*/ 6748 w 10007"/>
              <a:gd name="connsiteY6" fmla="*/ 1 h 9654"/>
              <a:gd name="connsiteX7" fmla="*/ 7962 w 10007"/>
              <a:gd name="connsiteY7" fmla="*/ 9326 h 9654"/>
              <a:gd name="connsiteX8" fmla="*/ 9180 w 10007"/>
              <a:gd name="connsiteY8" fmla="*/ 1 h 9654"/>
              <a:gd name="connsiteX9" fmla="*/ 10007 w 10007"/>
              <a:gd name="connsiteY9" fmla="*/ 2860 h 9654"/>
              <a:gd name="connsiteX0" fmla="*/ 0 w 10000"/>
              <a:gd name="connsiteY0" fmla="*/ 8354 h 10428"/>
              <a:gd name="connsiteX1" fmla="*/ 258 w 10000"/>
              <a:gd name="connsiteY1" fmla="*/ 9660 h 10428"/>
              <a:gd name="connsiteX2" fmla="*/ 1229 w 10000"/>
              <a:gd name="connsiteY2" fmla="*/ 1 h 10428"/>
              <a:gd name="connsiteX3" fmla="*/ 2203 w 10000"/>
              <a:gd name="connsiteY3" fmla="*/ 9660 h 10428"/>
              <a:gd name="connsiteX4" fmla="*/ 3743 w 10000"/>
              <a:gd name="connsiteY4" fmla="*/ 1 h 10428"/>
              <a:gd name="connsiteX5" fmla="*/ 5362 w 10000"/>
              <a:gd name="connsiteY5" fmla="*/ 9660 h 10428"/>
              <a:gd name="connsiteX6" fmla="*/ 6743 w 10000"/>
              <a:gd name="connsiteY6" fmla="*/ 1 h 10428"/>
              <a:gd name="connsiteX7" fmla="*/ 7956 w 10000"/>
              <a:gd name="connsiteY7" fmla="*/ 9660 h 10428"/>
              <a:gd name="connsiteX8" fmla="*/ 9174 w 10000"/>
              <a:gd name="connsiteY8" fmla="*/ 1 h 10428"/>
              <a:gd name="connsiteX9" fmla="*/ 10000 w 10000"/>
              <a:gd name="connsiteY9" fmla="*/ 2963 h 10428"/>
              <a:gd name="connsiteX0" fmla="*/ 0 w 9833"/>
              <a:gd name="connsiteY0" fmla="*/ 8803 h 10877"/>
              <a:gd name="connsiteX1" fmla="*/ 258 w 9833"/>
              <a:gd name="connsiteY1" fmla="*/ 10109 h 10877"/>
              <a:gd name="connsiteX2" fmla="*/ 1229 w 9833"/>
              <a:gd name="connsiteY2" fmla="*/ 450 h 10877"/>
              <a:gd name="connsiteX3" fmla="*/ 2203 w 9833"/>
              <a:gd name="connsiteY3" fmla="*/ 10109 h 10877"/>
              <a:gd name="connsiteX4" fmla="*/ 3743 w 9833"/>
              <a:gd name="connsiteY4" fmla="*/ 450 h 10877"/>
              <a:gd name="connsiteX5" fmla="*/ 5362 w 9833"/>
              <a:gd name="connsiteY5" fmla="*/ 10109 h 10877"/>
              <a:gd name="connsiteX6" fmla="*/ 6743 w 9833"/>
              <a:gd name="connsiteY6" fmla="*/ 450 h 10877"/>
              <a:gd name="connsiteX7" fmla="*/ 7956 w 9833"/>
              <a:gd name="connsiteY7" fmla="*/ 10109 h 10877"/>
              <a:gd name="connsiteX8" fmla="*/ 9174 w 9833"/>
              <a:gd name="connsiteY8" fmla="*/ 450 h 10877"/>
              <a:gd name="connsiteX9" fmla="*/ 9833 w 9833"/>
              <a:gd name="connsiteY9" fmla="*/ 1898 h 10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33" h="10877">
                <a:moveTo>
                  <a:pt x="0" y="8803"/>
                </a:moveTo>
                <a:cubicBezTo>
                  <a:pt x="137" y="10965"/>
                  <a:pt x="53" y="11501"/>
                  <a:pt x="258" y="10109"/>
                </a:cubicBezTo>
                <a:cubicBezTo>
                  <a:pt x="463" y="8717"/>
                  <a:pt x="907" y="450"/>
                  <a:pt x="1229" y="450"/>
                </a:cubicBezTo>
                <a:cubicBezTo>
                  <a:pt x="1553" y="450"/>
                  <a:pt x="1785" y="10109"/>
                  <a:pt x="2203" y="10109"/>
                </a:cubicBezTo>
                <a:cubicBezTo>
                  <a:pt x="2621" y="10109"/>
                  <a:pt x="3217" y="450"/>
                  <a:pt x="3743" y="450"/>
                </a:cubicBezTo>
                <a:cubicBezTo>
                  <a:pt x="4270" y="450"/>
                  <a:pt x="4864" y="10109"/>
                  <a:pt x="5362" y="10109"/>
                </a:cubicBezTo>
                <a:cubicBezTo>
                  <a:pt x="5862" y="10109"/>
                  <a:pt x="6310" y="450"/>
                  <a:pt x="6743" y="450"/>
                </a:cubicBezTo>
                <a:cubicBezTo>
                  <a:pt x="7174" y="450"/>
                  <a:pt x="7551" y="10109"/>
                  <a:pt x="7956" y="10109"/>
                </a:cubicBezTo>
                <a:cubicBezTo>
                  <a:pt x="8362" y="10109"/>
                  <a:pt x="8712" y="450"/>
                  <a:pt x="9174" y="450"/>
                </a:cubicBezTo>
                <a:cubicBezTo>
                  <a:pt x="9630" y="450"/>
                  <a:pt x="9286" y="-1231"/>
                  <a:pt x="9833" y="1898"/>
                </a:cubicBezTo>
              </a:path>
            </a:pathLst>
          </a:custGeom>
          <a:noFill/>
          <a:ln w="28575" cap="rnd" cmpd="sng">
            <a:solidFill>
              <a:srgbClr val="FF0000"/>
            </a:solidFill>
            <a:prstDash val="solid"/>
            <a:round/>
            <a:headEnd/>
            <a:tailEnd/>
          </a:ln>
          <a:effectLst/>
        </p:spPr>
        <p:txBody>
          <a:bodyPr wrap="square" lIns="90000" tIns="43200" rIns="90000" bIns="43200">
            <a:spAutoFit/>
          </a:bodyPr>
          <a:lstStyle/>
          <a:p>
            <a:pPr eaLnBrk="0" fontAlgn="base" hangingPunct="0">
              <a:lnSpc>
                <a:spcPct val="120000"/>
              </a:lnSpc>
              <a:spcBef>
                <a:spcPct val="50000"/>
              </a:spcBef>
              <a:spcAft>
                <a:spcPct val="0"/>
              </a:spcAft>
              <a:buClr>
                <a:srgbClr val="FF0000"/>
              </a:buClr>
              <a:buFont typeface="Arial" charset="0"/>
              <a:buChar char="►"/>
              <a:defRPr/>
            </a:pPr>
            <a:endParaRPr lang="de-DE" sz="1400" b="1">
              <a:solidFill>
                <a:srgbClr val="0000FF"/>
              </a:solidFill>
            </a:endParaRPr>
          </a:p>
        </p:txBody>
      </p:sp>
      <p:sp>
        <p:nvSpPr>
          <p:cNvPr id="129" name="Freeform 33"/>
          <p:cNvSpPr>
            <a:spLocks/>
          </p:cNvSpPr>
          <p:nvPr/>
        </p:nvSpPr>
        <p:spPr bwMode="auto">
          <a:xfrm rot="5400000">
            <a:off x="6611398" y="3721156"/>
            <a:ext cx="5373051" cy="73007"/>
          </a:xfrm>
          <a:custGeom>
            <a:avLst/>
            <a:gdLst>
              <a:gd name="connsiteX0" fmla="*/ 0 w 9805"/>
              <a:gd name="connsiteY0" fmla="*/ 0 h 9216"/>
              <a:gd name="connsiteX1" fmla="*/ 360 w 9805"/>
              <a:gd name="connsiteY1" fmla="*/ 6634 h 9216"/>
              <a:gd name="connsiteX2" fmla="*/ 720 w 9805"/>
              <a:gd name="connsiteY2" fmla="*/ 8878 h 9216"/>
              <a:gd name="connsiteX3" fmla="*/ 1583 w 9805"/>
              <a:gd name="connsiteY3" fmla="*/ 0 h 9216"/>
              <a:gd name="connsiteX4" fmla="*/ 2446 w 9805"/>
              <a:gd name="connsiteY4" fmla="*/ 8878 h 9216"/>
              <a:gd name="connsiteX5" fmla="*/ 3813 w 9805"/>
              <a:gd name="connsiteY5" fmla="*/ 0 h 9216"/>
              <a:gd name="connsiteX6" fmla="*/ 5251 w 9805"/>
              <a:gd name="connsiteY6" fmla="*/ 8878 h 9216"/>
              <a:gd name="connsiteX7" fmla="*/ 6476 w 9805"/>
              <a:gd name="connsiteY7" fmla="*/ 0 h 9216"/>
              <a:gd name="connsiteX8" fmla="*/ 7554 w 9805"/>
              <a:gd name="connsiteY8" fmla="*/ 8878 h 9216"/>
              <a:gd name="connsiteX9" fmla="*/ 8633 w 9805"/>
              <a:gd name="connsiteY9" fmla="*/ 0 h 9216"/>
              <a:gd name="connsiteX10" fmla="*/ 9805 w 9805"/>
              <a:gd name="connsiteY10" fmla="*/ 6530 h 9216"/>
              <a:gd name="connsiteX0" fmla="*/ 0 w 10000"/>
              <a:gd name="connsiteY0" fmla="*/ 0 h 10000"/>
              <a:gd name="connsiteX1" fmla="*/ 367 w 10000"/>
              <a:gd name="connsiteY1" fmla="*/ 7198 h 10000"/>
              <a:gd name="connsiteX2" fmla="*/ 734 w 10000"/>
              <a:gd name="connsiteY2" fmla="*/ 9633 h 10000"/>
              <a:gd name="connsiteX3" fmla="*/ 1614 w 10000"/>
              <a:gd name="connsiteY3" fmla="*/ 0 h 10000"/>
              <a:gd name="connsiteX4" fmla="*/ 2495 w 10000"/>
              <a:gd name="connsiteY4" fmla="*/ 9633 h 10000"/>
              <a:gd name="connsiteX5" fmla="*/ 3889 w 10000"/>
              <a:gd name="connsiteY5" fmla="*/ 0 h 10000"/>
              <a:gd name="connsiteX6" fmla="*/ 5355 w 10000"/>
              <a:gd name="connsiteY6" fmla="*/ 9633 h 10000"/>
              <a:gd name="connsiteX7" fmla="*/ 6605 w 10000"/>
              <a:gd name="connsiteY7" fmla="*/ 0 h 10000"/>
              <a:gd name="connsiteX8" fmla="*/ 7704 w 10000"/>
              <a:gd name="connsiteY8" fmla="*/ 9633 h 10000"/>
              <a:gd name="connsiteX9" fmla="*/ 8805 w 10000"/>
              <a:gd name="connsiteY9" fmla="*/ 0 h 10000"/>
              <a:gd name="connsiteX10" fmla="*/ 10000 w 10000"/>
              <a:gd name="connsiteY10" fmla="*/ 7086 h 10000"/>
              <a:gd name="connsiteX0" fmla="*/ 0 w 10022"/>
              <a:gd name="connsiteY0" fmla="*/ 0 h 10000"/>
              <a:gd name="connsiteX1" fmla="*/ 367 w 10022"/>
              <a:gd name="connsiteY1" fmla="*/ 7198 h 10000"/>
              <a:gd name="connsiteX2" fmla="*/ 734 w 10022"/>
              <a:gd name="connsiteY2" fmla="*/ 9633 h 10000"/>
              <a:gd name="connsiteX3" fmla="*/ 1614 w 10022"/>
              <a:gd name="connsiteY3" fmla="*/ 0 h 10000"/>
              <a:gd name="connsiteX4" fmla="*/ 2495 w 10022"/>
              <a:gd name="connsiteY4" fmla="*/ 9633 h 10000"/>
              <a:gd name="connsiteX5" fmla="*/ 3889 w 10022"/>
              <a:gd name="connsiteY5" fmla="*/ 0 h 10000"/>
              <a:gd name="connsiteX6" fmla="*/ 5355 w 10022"/>
              <a:gd name="connsiteY6" fmla="*/ 9633 h 10000"/>
              <a:gd name="connsiteX7" fmla="*/ 6605 w 10022"/>
              <a:gd name="connsiteY7" fmla="*/ 0 h 10000"/>
              <a:gd name="connsiteX8" fmla="*/ 7704 w 10022"/>
              <a:gd name="connsiteY8" fmla="*/ 9633 h 10000"/>
              <a:gd name="connsiteX9" fmla="*/ 8805 w 10022"/>
              <a:gd name="connsiteY9" fmla="*/ 0 h 10000"/>
              <a:gd name="connsiteX10" fmla="*/ 10022 w 10022"/>
              <a:gd name="connsiteY10" fmla="*/ 7935 h 10000"/>
              <a:gd name="connsiteX0" fmla="*/ 0 w 9769"/>
              <a:gd name="connsiteY0" fmla="*/ 0 h 10000"/>
              <a:gd name="connsiteX1" fmla="*/ 367 w 9769"/>
              <a:gd name="connsiteY1" fmla="*/ 7198 h 10000"/>
              <a:gd name="connsiteX2" fmla="*/ 734 w 9769"/>
              <a:gd name="connsiteY2" fmla="*/ 9633 h 10000"/>
              <a:gd name="connsiteX3" fmla="*/ 1614 w 9769"/>
              <a:gd name="connsiteY3" fmla="*/ 0 h 10000"/>
              <a:gd name="connsiteX4" fmla="*/ 2495 w 9769"/>
              <a:gd name="connsiteY4" fmla="*/ 9633 h 10000"/>
              <a:gd name="connsiteX5" fmla="*/ 3889 w 9769"/>
              <a:gd name="connsiteY5" fmla="*/ 0 h 10000"/>
              <a:gd name="connsiteX6" fmla="*/ 5355 w 9769"/>
              <a:gd name="connsiteY6" fmla="*/ 9633 h 10000"/>
              <a:gd name="connsiteX7" fmla="*/ 6605 w 9769"/>
              <a:gd name="connsiteY7" fmla="*/ 0 h 10000"/>
              <a:gd name="connsiteX8" fmla="*/ 7704 w 9769"/>
              <a:gd name="connsiteY8" fmla="*/ 9633 h 10000"/>
              <a:gd name="connsiteX9" fmla="*/ 8805 w 9769"/>
              <a:gd name="connsiteY9" fmla="*/ 0 h 10000"/>
              <a:gd name="connsiteX10" fmla="*/ 9769 w 9769"/>
              <a:gd name="connsiteY10" fmla="*/ 5218 h 10000"/>
              <a:gd name="connsiteX0" fmla="*/ 0 w 9780"/>
              <a:gd name="connsiteY0" fmla="*/ 1 h 10001"/>
              <a:gd name="connsiteX1" fmla="*/ 376 w 9780"/>
              <a:gd name="connsiteY1" fmla="*/ 7199 h 10001"/>
              <a:gd name="connsiteX2" fmla="*/ 751 w 9780"/>
              <a:gd name="connsiteY2" fmla="*/ 9634 h 10001"/>
              <a:gd name="connsiteX3" fmla="*/ 1652 w 9780"/>
              <a:gd name="connsiteY3" fmla="*/ 1 h 10001"/>
              <a:gd name="connsiteX4" fmla="*/ 2554 w 9780"/>
              <a:gd name="connsiteY4" fmla="*/ 9634 h 10001"/>
              <a:gd name="connsiteX5" fmla="*/ 3981 w 9780"/>
              <a:gd name="connsiteY5" fmla="*/ 1 h 10001"/>
              <a:gd name="connsiteX6" fmla="*/ 5482 w 9780"/>
              <a:gd name="connsiteY6" fmla="*/ 9634 h 10001"/>
              <a:gd name="connsiteX7" fmla="*/ 6761 w 9780"/>
              <a:gd name="connsiteY7" fmla="*/ 1 h 10001"/>
              <a:gd name="connsiteX8" fmla="*/ 7886 w 9780"/>
              <a:gd name="connsiteY8" fmla="*/ 9634 h 10001"/>
              <a:gd name="connsiteX9" fmla="*/ 9013 w 9780"/>
              <a:gd name="connsiteY9" fmla="*/ 1 h 10001"/>
              <a:gd name="connsiteX10" fmla="*/ 9780 w 9780"/>
              <a:gd name="connsiteY10" fmla="*/ 2954 h 10001"/>
              <a:gd name="connsiteX0" fmla="*/ 0 w 9616"/>
              <a:gd name="connsiteY0" fmla="*/ 7198 h 10000"/>
              <a:gd name="connsiteX1" fmla="*/ 384 w 9616"/>
              <a:gd name="connsiteY1" fmla="*/ 9633 h 10000"/>
              <a:gd name="connsiteX2" fmla="*/ 1305 w 9616"/>
              <a:gd name="connsiteY2" fmla="*/ 1 h 10000"/>
              <a:gd name="connsiteX3" fmla="*/ 2227 w 9616"/>
              <a:gd name="connsiteY3" fmla="*/ 9633 h 10000"/>
              <a:gd name="connsiteX4" fmla="*/ 3687 w 9616"/>
              <a:gd name="connsiteY4" fmla="*/ 1 h 10000"/>
              <a:gd name="connsiteX5" fmla="*/ 5221 w 9616"/>
              <a:gd name="connsiteY5" fmla="*/ 9633 h 10000"/>
              <a:gd name="connsiteX6" fmla="*/ 6529 w 9616"/>
              <a:gd name="connsiteY6" fmla="*/ 1 h 10000"/>
              <a:gd name="connsiteX7" fmla="*/ 7679 w 9616"/>
              <a:gd name="connsiteY7" fmla="*/ 9633 h 10000"/>
              <a:gd name="connsiteX8" fmla="*/ 8832 w 9616"/>
              <a:gd name="connsiteY8" fmla="*/ 1 h 10000"/>
              <a:gd name="connsiteX9" fmla="*/ 9616 w 9616"/>
              <a:gd name="connsiteY9" fmla="*/ 2954 h 10000"/>
              <a:gd name="connsiteX0" fmla="*/ 0 w 9876"/>
              <a:gd name="connsiteY0" fmla="*/ 8897 h 10472"/>
              <a:gd name="connsiteX1" fmla="*/ 275 w 9876"/>
              <a:gd name="connsiteY1" fmla="*/ 9633 h 10472"/>
              <a:gd name="connsiteX2" fmla="*/ 1233 w 9876"/>
              <a:gd name="connsiteY2" fmla="*/ 1 h 10472"/>
              <a:gd name="connsiteX3" fmla="*/ 2192 w 9876"/>
              <a:gd name="connsiteY3" fmla="*/ 9633 h 10472"/>
              <a:gd name="connsiteX4" fmla="*/ 3710 w 9876"/>
              <a:gd name="connsiteY4" fmla="*/ 1 h 10472"/>
              <a:gd name="connsiteX5" fmla="*/ 5305 w 9876"/>
              <a:gd name="connsiteY5" fmla="*/ 9633 h 10472"/>
              <a:gd name="connsiteX6" fmla="*/ 6666 w 9876"/>
              <a:gd name="connsiteY6" fmla="*/ 1 h 10472"/>
              <a:gd name="connsiteX7" fmla="*/ 7862 w 9876"/>
              <a:gd name="connsiteY7" fmla="*/ 9633 h 10472"/>
              <a:gd name="connsiteX8" fmla="*/ 9061 w 9876"/>
              <a:gd name="connsiteY8" fmla="*/ 1 h 10472"/>
              <a:gd name="connsiteX9" fmla="*/ 9876 w 9876"/>
              <a:gd name="connsiteY9" fmla="*/ 2954 h 10472"/>
              <a:gd name="connsiteX0" fmla="*/ 0 w 9972"/>
              <a:gd name="connsiteY0" fmla="*/ 9577 h 10569"/>
              <a:gd name="connsiteX1" fmla="*/ 250 w 9972"/>
              <a:gd name="connsiteY1" fmla="*/ 9199 h 10569"/>
              <a:gd name="connsiteX2" fmla="*/ 1220 w 9972"/>
              <a:gd name="connsiteY2" fmla="*/ 1 h 10569"/>
              <a:gd name="connsiteX3" fmla="*/ 2192 w 9972"/>
              <a:gd name="connsiteY3" fmla="*/ 9199 h 10569"/>
              <a:gd name="connsiteX4" fmla="*/ 3729 w 9972"/>
              <a:gd name="connsiteY4" fmla="*/ 1 h 10569"/>
              <a:gd name="connsiteX5" fmla="*/ 5344 w 9972"/>
              <a:gd name="connsiteY5" fmla="*/ 9199 h 10569"/>
              <a:gd name="connsiteX6" fmla="*/ 6722 w 9972"/>
              <a:gd name="connsiteY6" fmla="*/ 1 h 10569"/>
              <a:gd name="connsiteX7" fmla="*/ 7933 w 9972"/>
              <a:gd name="connsiteY7" fmla="*/ 9199 h 10569"/>
              <a:gd name="connsiteX8" fmla="*/ 9147 w 9972"/>
              <a:gd name="connsiteY8" fmla="*/ 1 h 10569"/>
              <a:gd name="connsiteX9" fmla="*/ 9972 w 9972"/>
              <a:gd name="connsiteY9" fmla="*/ 2821 h 10569"/>
              <a:gd name="connsiteX0" fmla="*/ 0 w 10000"/>
              <a:gd name="connsiteY0" fmla="*/ 9061 h 9333"/>
              <a:gd name="connsiteX1" fmla="*/ 251 w 10000"/>
              <a:gd name="connsiteY1" fmla="*/ 8704 h 9333"/>
              <a:gd name="connsiteX2" fmla="*/ 1223 w 10000"/>
              <a:gd name="connsiteY2" fmla="*/ 1 h 9333"/>
              <a:gd name="connsiteX3" fmla="*/ 2198 w 10000"/>
              <a:gd name="connsiteY3" fmla="*/ 8704 h 9333"/>
              <a:gd name="connsiteX4" fmla="*/ 3739 w 10000"/>
              <a:gd name="connsiteY4" fmla="*/ 1 h 9333"/>
              <a:gd name="connsiteX5" fmla="*/ 5359 w 10000"/>
              <a:gd name="connsiteY5" fmla="*/ 8704 h 9333"/>
              <a:gd name="connsiteX6" fmla="*/ 6741 w 10000"/>
              <a:gd name="connsiteY6" fmla="*/ 1 h 9333"/>
              <a:gd name="connsiteX7" fmla="*/ 7955 w 10000"/>
              <a:gd name="connsiteY7" fmla="*/ 8704 h 9333"/>
              <a:gd name="connsiteX8" fmla="*/ 9173 w 10000"/>
              <a:gd name="connsiteY8" fmla="*/ 1 h 9333"/>
              <a:gd name="connsiteX9" fmla="*/ 10000 w 10000"/>
              <a:gd name="connsiteY9" fmla="*/ 2669 h 9333"/>
              <a:gd name="connsiteX0" fmla="*/ 0 w 10007"/>
              <a:gd name="connsiteY0" fmla="*/ 8065 h 9654"/>
              <a:gd name="connsiteX1" fmla="*/ 258 w 10007"/>
              <a:gd name="connsiteY1" fmla="*/ 9326 h 9654"/>
              <a:gd name="connsiteX2" fmla="*/ 1230 w 10007"/>
              <a:gd name="connsiteY2" fmla="*/ 1 h 9654"/>
              <a:gd name="connsiteX3" fmla="*/ 2205 w 10007"/>
              <a:gd name="connsiteY3" fmla="*/ 9326 h 9654"/>
              <a:gd name="connsiteX4" fmla="*/ 3746 w 10007"/>
              <a:gd name="connsiteY4" fmla="*/ 1 h 9654"/>
              <a:gd name="connsiteX5" fmla="*/ 5366 w 10007"/>
              <a:gd name="connsiteY5" fmla="*/ 9326 h 9654"/>
              <a:gd name="connsiteX6" fmla="*/ 6748 w 10007"/>
              <a:gd name="connsiteY6" fmla="*/ 1 h 9654"/>
              <a:gd name="connsiteX7" fmla="*/ 7962 w 10007"/>
              <a:gd name="connsiteY7" fmla="*/ 9326 h 9654"/>
              <a:gd name="connsiteX8" fmla="*/ 9180 w 10007"/>
              <a:gd name="connsiteY8" fmla="*/ 1 h 9654"/>
              <a:gd name="connsiteX9" fmla="*/ 10007 w 10007"/>
              <a:gd name="connsiteY9" fmla="*/ 2860 h 9654"/>
              <a:gd name="connsiteX0" fmla="*/ 0 w 10000"/>
              <a:gd name="connsiteY0" fmla="*/ 8354 h 10428"/>
              <a:gd name="connsiteX1" fmla="*/ 258 w 10000"/>
              <a:gd name="connsiteY1" fmla="*/ 9660 h 10428"/>
              <a:gd name="connsiteX2" fmla="*/ 1229 w 10000"/>
              <a:gd name="connsiteY2" fmla="*/ 1 h 10428"/>
              <a:gd name="connsiteX3" fmla="*/ 2203 w 10000"/>
              <a:gd name="connsiteY3" fmla="*/ 9660 h 10428"/>
              <a:gd name="connsiteX4" fmla="*/ 3743 w 10000"/>
              <a:gd name="connsiteY4" fmla="*/ 1 h 10428"/>
              <a:gd name="connsiteX5" fmla="*/ 5362 w 10000"/>
              <a:gd name="connsiteY5" fmla="*/ 9660 h 10428"/>
              <a:gd name="connsiteX6" fmla="*/ 6743 w 10000"/>
              <a:gd name="connsiteY6" fmla="*/ 1 h 10428"/>
              <a:gd name="connsiteX7" fmla="*/ 7956 w 10000"/>
              <a:gd name="connsiteY7" fmla="*/ 9660 h 10428"/>
              <a:gd name="connsiteX8" fmla="*/ 9174 w 10000"/>
              <a:gd name="connsiteY8" fmla="*/ 1 h 10428"/>
              <a:gd name="connsiteX9" fmla="*/ 10000 w 10000"/>
              <a:gd name="connsiteY9" fmla="*/ 2963 h 10428"/>
              <a:gd name="connsiteX0" fmla="*/ 0 w 9833"/>
              <a:gd name="connsiteY0" fmla="*/ 8803 h 10877"/>
              <a:gd name="connsiteX1" fmla="*/ 258 w 9833"/>
              <a:gd name="connsiteY1" fmla="*/ 10109 h 10877"/>
              <a:gd name="connsiteX2" fmla="*/ 1229 w 9833"/>
              <a:gd name="connsiteY2" fmla="*/ 450 h 10877"/>
              <a:gd name="connsiteX3" fmla="*/ 2203 w 9833"/>
              <a:gd name="connsiteY3" fmla="*/ 10109 h 10877"/>
              <a:gd name="connsiteX4" fmla="*/ 3743 w 9833"/>
              <a:gd name="connsiteY4" fmla="*/ 450 h 10877"/>
              <a:gd name="connsiteX5" fmla="*/ 5362 w 9833"/>
              <a:gd name="connsiteY5" fmla="*/ 10109 h 10877"/>
              <a:gd name="connsiteX6" fmla="*/ 6743 w 9833"/>
              <a:gd name="connsiteY6" fmla="*/ 450 h 10877"/>
              <a:gd name="connsiteX7" fmla="*/ 7956 w 9833"/>
              <a:gd name="connsiteY7" fmla="*/ 10109 h 10877"/>
              <a:gd name="connsiteX8" fmla="*/ 9174 w 9833"/>
              <a:gd name="connsiteY8" fmla="*/ 450 h 10877"/>
              <a:gd name="connsiteX9" fmla="*/ 9833 w 9833"/>
              <a:gd name="connsiteY9" fmla="*/ 1898 h 10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33" h="10877">
                <a:moveTo>
                  <a:pt x="0" y="8803"/>
                </a:moveTo>
                <a:cubicBezTo>
                  <a:pt x="137" y="10965"/>
                  <a:pt x="53" y="11501"/>
                  <a:pt x="258" y="10109"/>
                </a:cubicBezTo>
                <a:cubicBezTo>
                  <a:pt x="463" y="8717"/>
                  <a:pt x="907" y="450"/>
                  <a:pt x="1229" y="450"/>
                </a:cubicBezTo>
                <a:cubicBezTo>
                  <a:pt x="1553" y="450"/>
                  <a:pt x="1785" y="10109"/>
                  <a:pt x="2203" y="10109"/>
                </a:cubicBezTo>
                <a:cubicBezTo>
                  <a:pt x="2621" y="10109"/>
                  <a:pt x="3217" y="450"/>
                  <a:pt x="3743" y="450"/>
                </a:cubicBezTo>
                <a:cubicBezTo>
                  <a:pt x="4270" y="450"/>
                  <a:pt x="4864" y="10109"/>
                  <a:pt x="5362" y="10109"/>
                </a:cubicBezTo>
                <a:cubicBezTo>
                  <a:pt x="5862" y="10109"/>
                  <a:pt x="6310" y="450"/>
                  <a:pt x="6743" y="450"/>
                </a:cubicBezTo>
                <a:cubicBezTo>
                  <a:pt x="7174" y="450"/>
                  <a:pt x="7551" y="10109"/>
                  <a:pt x="7956" y="10109"/>
                </a:cubicBezTo>
                <a:cubicBezTo>
                  <a:pt x="8362" y="10109"/>
                  <a:pt x="8712" y="450"/>
                  <a:pt x="9174" y="450"/>
                </a:cubicBezTo>
                <a:cubicBezTo>
                  <a:pt x="9630" y="450"/>
                  <a:pt x="9286" y="-1231"/>
                  <a:pt x="9833" y="1898"/>
                </a:cubicBezTo>
              </a:path>
            </a:pathLst>
          </a:custGeom>
          <a:noFill/>
          <a:ln w="28575" cap="rnd" cmpd="sng">
            <a:solidFill>
              <a:srgbClr val="FF0000"/>
            </a:solidFill>
            <a:prstDash val="solid"/>
            <a:round/>
            <a:headEnd/>
            <a:tailEnd/>
          </a:ln>
          <a:effectLst/>
        </p:spPr>
        <p:txBody>
          <a:bodyPr wrap="square" lIns="90000" tIns="43200" rIns="90000" bIns="43200">
            <a:spAutoFit/>
          </a:bodyPr>
          <a:lstStyle/>
          <a:p>
            <a:pPr eaLnBrk="0" fontAlgn="base" hangingPunct="0">
              <a:lnSpc>
                <a:spcPct val="120000"/>
              </a:lnSpc>
              <a:spcBef>
                <a:spcPct val="50000"/>
              </a:spcBef>
              <a:spcAft>
                <a:spcPct val="0"/>
              </a:spcAft>
              <a:buClr>
                <a:srgbClr val="FF0000"/>
              </a:buClr>
              <a:buFont typeface="Arial" charset="0"/>
              <a:buChar char="►"/>
              <a:defRPr/>
            </a:pPr>
            <a:endParaRPr lang="de-DE" sz="1400" b="1">
              <a:solidFill>
                <a:srgbClr val="0000FF"/>
              </a:solidFill>
            </a:endParaRPr>
          </a:p>
        </p:txBody>
      </p:sp>
      <p:sp>
        <p:nvSpPr>
          <p:cNvPr id="150" name="Ellipse 149"/>
          <p:cNvSpPr/>
          <p:nvPr/>
        </p:nvSpPr>
        <p:spPr bwMode="auto">
          <a:xfrm flipH="1">
            <a:off x="420778" y="1037132"/>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51" name="Ellipse 150"/>
          <p:cNvSpPr/>
          <p:nvPr/>
        </p:nvSpPr>
        <p:spPr bwMode="auto">
          <a:xfrm flipH="1">
            <a:off x="9228363" y="1037698"/>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Tree>
    <p:extLst>
      <p:ext uri="{BB962C8B-B14F-4D97-AF65-F5344CB8AC3E}">
        <p14:creationId xmlns:p14="http://schemas.microsoft.com/office/powerpoint/2010/main" val="30265480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1000"/>
                                        <p:tgtEl>
                                          <p:spTgt spid="13"/>
                                        </p:tgtEl>
                                      </p:cBhvr>
                                    </p:animEffect>
                                    <p:anim calcmode="lin" valueType="num">
                                      <p:cBhvr>
                                        <p:cTn id="8" dur="1000" fill="hold"/>
                                        <p:tgtEl>
                                          <p:spTgt spid="13"/>
                                        </p:tgtEl>
                                        <p:attrNameLst>
                                          <p:attrName>ppt_x</p:attrName>
                                        </p:attrNameLst>
                                      </p:cBhvr>
                                      <p:tavLst>
                                        <p:tav tm="0">
                                          <p:val>
                                            <p:strVal val="#ppt_x"/>
                                          </p:val>
                                        </p:tav>
                                        <p:tav tm="100000">
                                          <p:val>
                                            <p:strVal val="#ppt_x"/>
                                          </p:val>
                                        </p:tav>
                                      </p:tavLst>
                                    </p:anim>
                                    <p:anim calcmode="lin" valueType="num">
                                      <p:cBhvr>
                                        <p:cTn id="9" dur="900" decel="100000" fill="hold"/>
                                        <p:tgtEl>
                                          <p:spTgt spid="1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uppieren 6"/>
          <p:cNvGrpSpPr/>
          <p:nvPr/>
        </p:nvGrpSpPr>
        <p:grpSpPr>
          <a:xfrm>
            <a:off x="0" y="0"/>
            <a:ext cx="9906000" cy="6858000"/>
            <a:chOff x="0" y="0"/>
            <a:chExt cx="9906000" cy="6858000"/>
          </a:xfrm>
        </p:grpSpPr>
        <p:sp>
          <p:nvSpPr>
            <p:cNvPr id="8" name="Rechteck 7"/>
            <p:cNvSpPr/>
            <p:nvPr/>
          </p:nvSpPr>
          <p:spPr bwMode="auto">
            <a:xfrm>
              <a:off x="0" y="0"/>
              <a:ext cx="9906000" cy="6858000"/>
            </a:xfrm>
            <a:prstGeom prst="rect">
              <a:avLst/>
            </a:prstGeom>
            <a:solidFill>
              <a:schemeClr val="bg1"/>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10" name="Rectangle 50">
              <a:hlinkClick r:id="rId3" action="ppaction://hlinkpres?slideindex=1&amp;slidetitle="/>
            </p:cNvPr>
            <p:cNvSpPr>
              <a:spLocks noChangeArrowheads="1"/>
            </p:cNvSpPr>
            <p:nvPr/>
          </p:nvSpPr>
          <p:spPr bwMode="auto">
            <a:xfrm>
              <a:off x="8932987" y="163774"/>
              <a:ext cx="922214" cy="576001"/>
            </a:xfrm>
            <a:prstGeom prst="rect">
              <a:avLst/>
            </a:prstGeom>
            <a:solidFill>
              <a:schemeClr val="bg1"/>
            </a:solidFill>
            <a:ln w="19050" algn="ctr">
              <a:noFill/>
              <a:miter lim="800000"/>
              <a:headEnd/>
              <a:tailEnd/>
            </a:ln>
            <a:effectLst/>
          </p:spPr>
          <p:txBody>
            <a:bodyPr wrap="square" lIns="90000" tIns="43200" rIns="90000" bIns="43200" anchor="ctr">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defRPr/>
              </a:pPr>
              <a:endParaRPr kumimoji="0" lang="de-DE" sz="1800" b="1" i="0" u="none" strike="noStrike" kern="1200" cap="none" spc="0" normalizeH="0" baseline="0" noProof="0">
                <a:ln>
                  <a:noFill/>
                </a:ln>
                <a:solidFill>
                  <a:srgbClr val="0000FF"/>
                </a:solidFill>
                <a:effectLst/>
                <a:uLnTx/>
                <a:uFillTx/>
                <a:latin typeface="Arial"/>
                <a:ea typeface="+mn-ea"/>
                <a:cs typeface="+mn-cs"/>
              </a:endParaRPr>
            </a:p>
          </p:txBody>
        </p:sp>
      </p:grpSp>
      <p:sp>
        <p:nvSpPr>
          <p:cNvPr id="9" name="Text Box 4"/>
          <p:cNvSpPr txBox="1">
            <a:spLocks noChangeArrowheads="1"/>
          </p:cNvSpPr>
          <p:nvPr/>
        </p:nvSpPr>
        <p:spPr bwMode="auto">
          <a:xfrm>
            <a:off x="0" y="-3323"/>
            <a:ext cx="5581757" cy="463846"/>
          </a:xfrm>
          <a:prstGeom prst="rect">
            <a:avLst/>
          </a:prstGeom>
          <a:noFill/>
          <a:ln w="12700">
            <a:noFill/>
            <a:miter lim="800000"/>
            <a:headEnd/>
            <a:tailEnd/>
          </a:ln>
        </p:spPr>
        <p:txBody>
          <a:bodyPr wrap="none" lIns="126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de-DE" sz="2400" b="1" i="0" u="none" strike="noStrike" kern="1200" cap="none" spc="0" normalizeH="0" baseline="0" noProof="0" dirty="0">
                <a:ln>
                  <a:noFill/>
                </a:ln>
                <a:solidFill>
                  <a:srgbClr val="464B71"/>
                </a:solidFill>
                <a:effectLst/>
                <a:uLnTx/>
                <a:uFillTx/>
                <a:latin typeface="Arial"/>
                <a:ea typeface="+mn-ea"/>
                <a:cs typeface="+mn-cs"/>
              </a:rPr>
              <a:t>Qualitativ? Quantitativ? Kombiniert?</a:t>
            </a:r>
            <a:endParaRPr kumimoji="0" lang="de-AT" sz="2400" b="0" i="0" u="none" strike="noStrike" kern="1200" cap="none" spc="0" normalizeH="0" baseline="0" noProof="0" dirty="0">
              <a:ln>
                <a:noFill/>
              </a:ln>
              <a:solidFill>
                <a:srgbClr val="464B71"/>
              </a:solidFill>
              <a:effectLst/>
              <a:uLnTx/>
              <a:uFillTx/>
              <a:latin typeface="Arial"/>
              <a:ea typeface="+mn-ea"/>
              <a:cs typeface="+mn-cs"/>
            </a:endParaRPr>
          </a:p>
        </p:txBody>
      </p:sp>
      <p:sp>
        <p:nvSpPr>
          <p:cNvPr id="86" name="Rectangle 16"/>
          <p:cNvSpPr txBox="1">
            <a:spLocks noChangeArrowheads="1"/>
          </p:cNvSpPr>
          <p:nvPr/>
        </p:nvSpPr>
        <p:spPr bwMode="auto">
          <a:xfrm>
            <a:off x="640080" y="518398"/>
            <a:ext cx="9265920" cy="6053488"/>
          </a:xfrm>
          <a:prstGeom prst="rect">
            <a:avLst/>
          </a:prstGeom>
          <a:noFill/>
          <a:ln w="9525" algn="ctr">
            <a:noFill/>
            <a:miter lim="800000"/>
            <a:headEnd/>
            <a:tailEnd/>
          </a:ln>
          <a:effectLst/>
        </p:spPr>
        <p:txBody>
          <a:bodyPr anchor="ctr"/>
          <a:lstStyle>
            <a:defPPr>
              <a:defRPr lang="de-DE"/>
            </a:defPPr>
            <a:lvl1pPr algn="ctr">
              <a:lnSpc>
                <a:spcPct val="114000"/>
              </a:lnSpc>
              <a:spcBef>
                <a:spcPts val="500"/>
              </a:spcBef>
              <a:spcAft>
                <a:spcPts val="500"/>
              </a:spcAft>
              <a:buClrTx/>
              <a:buFontTx/>
              <a:buNone/>
              <a:defRPr>
                <a:solidFill>
                  <a:srgbClr val="FF0000"/>
                </a:solidFill>
                <a:latin typeface="Calibri" panose="020F0502020204030204" pitchFamily="34" charset="0"/>
              </a:defRPr>
            </a:lvl1pPr>
          </a:lstStyle>
          <a:p>
            <a:pPr marL="0" marR="0" lvl="0" indent="0" algn="l" defTabSz="914400" rtl="0" eaLnBrk="0" fontAlgn="base" latinLnBrk="0" hangingPunct="0">
              <a:lnSpc>
                <a:spcPct val="110000"/>
              </a:lnSpc>
              <a:spcBef>
                <a:spcPts val="600"/>
              </a:spcBef>
              <a:spcAft>
                <a:spcPts val="600"/>
              </a:spcAft>
              <a:buClr>
                <a:srgbClr val="FF0000"/>
              </a:buClr>
              <a:buSzTx/>
              <a:buFontTx/>
              <a:buNone/>
              <a:tabLst>
                <a:tab pos="273050" algn="l"/>
                <a:tab pos="534988" algn="l"/>
              </a:tabLst>
              <a:defRPr/>
            </a:pPr>
            <a:r>
              <a:rPr kumimoji="0" lang="de-AT" sz="1800" b="1" i="0" u="none" strike="noStrike" kern="0" cap="none" spc="0" normalizeH="0" baseline="0" noProof="0" dirty="0">
                <a:ln>
                  <a:noFill/>
                </a:ln>
                <a:solidFill>
                  <a:srgbClr val="464B71"/>
                </a:solidFill>
                <a:effectLst/>
                <a:uLnTx/>
                <a:uFillTx/>
                <a:latin typeface="Arial"/>
                <a:ea typeface="+mn-ea"/>
                <a:cs typeface="+mn-cs"/>
              </a:rPr>
              <a:t>Erkenntnisinteresse, Forschungsfragen bzw. Hypothesen weisen den Weg </a:t>
            </a:r>
            <a:br>
              <a:rPr kumimoji="0" lang="de-AT" sz="1800" b="1" i="0" u="none" strike="noStrike" kern="0" cap="none" spc="0" normalizeH="0" baseline="0" noProof="0" dirty="0">
                <a:ln>
                  <a:noFill/>
                </a:ln>
                <a:solidFill>
                  <a:srgbClr val="464B71"/>
                </a:solidFill>
                <a:effectLst/>
                <a:uLnTx/>
                <a:uFillTx/>
                <a:latin typeface="Arial"/>
                <a:ea typeface="+mn-ea"/>
                <a:cs typeface="+mn-cs"/>
              </a:rPr>
            </a:br>
            <a:r>
              <a:rPr kumimoji="0" lang="de-AT" sz="1800" b="1" i="0" u="none" strike="noStrike" kern="0" cap="none" spc="0" normalizeH="0" baseline="0" noProof="0" dirty="0">
                <a:ln>
                  <a:noFill/>
                </a:ln>
                <a:solidFill>
                  <a:srgbClr val="464B71"/>
                </a:solidFill>
                <a:effectLst/>
                <a:uLnTx/>
                <a:uFillTx/>
                <a:latin typeface="Arial"/>
                <a:ea typeface="+mn-ea"/>
                <a:cs typeface="+mn-cs"/>
              </a:rPr>
              <a:t>in Richtung wortreicher Ergebnisse oder knapper(er) Maßzahlen.</a:t>
            </a:r>
          </a:p>
          <a:p>
            <a:pPr marL="0" marR="0" lvl="0" indent="0" algn="l" defTabSz="914400" rtl="0" eaLnBrk="0" fontAlgn="base" latinLnBrk="0" hangingPunct="0">
              <a:lnSpc>
                <a:spcPct val="110000"/>
              </a:lnSpc>
              <a:spcBef>
                <a:spcPts val="600"/>
              </a:spcBef>
              <a:spcAft>
                <a:spcPts val="600"/>
              </a:spcAft>
              <a:buClr>
                <a:srgbClr val="FF0000"/>
              </a:buClr>
              <a:buSzTx/>
              <a:buFontTx/>
              <a:buNone/>
              <a:tabLst>
                <a:tab pos="273050" algn="l"/>
                <a:tab pos="534988"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Arial"/>
              </a:rPr>
              <a:t>	■	</a:t>
            </a:r>
            <a:r>
              <a:rPr kumimoji="0" lang="de-AT" sz="1800" b="1" i="0" u="none" strike="noStrike" kern="0" cap="none" spc="0" normalizeH="0" baseline="0" noProof="0" dirty="0">
                <a:ln>
                  <a:noFill/>
                </a:ln>
                <a:solidFill>
                  <a:srgbClr val="464B71"/>
                </a:solidFill>
                <a:effectLst/>
                <a:uLnTx/>
                <a:uFillTx/>
                <a:latin typeface="Arial"/>
                <a:ea typeface="+mn-ea"/>
                <a:cs typeface="Arial"/>
              </a:rPr>
              <a:t>narrativ:</a:t>
            </a:r>
            <a:r>
              <a:rPr kumimoji="0" lang="de-AT" sz="1800" b="0" i="0" u="none" strike="noStrike" kern="0" cap="none" spc="0" normalizeH="0" baseline="0" noProof="0" dirty="0">
                <a:ln>
                  <a:noFill/>
                </a:ln>
                <a:solidFill>
                  <a:srgbClr val="464B71"/>
                </a:solidFill>
                <a:effectLst/>
                <a:uLnTx/>
                <a:uFillTx/>
                <a:latin typeface="Arial"/>
                <a:ea typeface="+mn-ea"/>
                <a:cs typeface="Arial"/>
              </a:rPr>
              <a:t> </a:t>
            </a:r>
            <a:br>
              <a:rPr kumimoji="0" lang="de-AT" sz="1800" b="0" i="0" u="none" strike="noStrike" kern="0" cap="none" spc="0" normalizeH="0" baseline="0" noProof="0" dirty="0">
                <a:ln>
                  <a:noFill/>
                </a:ln>
                <a:solidFill>
                  <a:srgbClr val="464B71"/>
                </a:solidFill>
                <a:effectLst/>
                <a:uLnTx/>
                <a:uFillTx/>
                <a:latin typeface="Arial"/>
                <a:ea typeface="+mn-ea"/>
                <a:cs typeface="Arial"/>
              </a:rPr>
            </a:br>
            <a:r>
              <a:rPr kumimoji="0" lang="de-AT" sz="1600" b="0" i="0" u="none" strike="noStrike" kern="0" cap="none" spc="0" normalizeH="0" baseline="0" noProof="0" dirty="0">
                <a:ln>
                  <a:noFill/>
                </a:ln>
                <a:solidFill>
                  <a:srgbClr val="464B71"/>
                </a:solidFill>
                <a:effectLst/>
                <a:uLnTx/>
                <a:uFillTx/>
                <a:latin typeface="Arial"/>
                <a:ea typeface="+mn-ea"/>
                <a:cs typeface="Arial"/>
              </a:rPr>
              <a:t>		</a:t>
            </a:r>
            <a:r>
              <a:rPr kumimoji="0" lang="de-AT" sz="1600" b="0" i="1" u="none" strike="noStrike" kern="0" cap="none" spc="0" normalizeH="0" baseline="0" noProof="0" dirty="0">
                <a:ln>
                  <a:noFill/>
                </a:ln>
                <a:solidFill>
                  <a:srgbClr val="000000"/>
                </a:solidFill>
                <a:effectLst/>
                <a:uLnTx/>
                <a:uFillTx/>
                <a:latin typeface="Arial"/>
                <a:ea typeface="+mn-ea"/>
                <a:cs typeface="Arial"/>
              </a:rPr>
              <a:t>„Denken Sie an den gestrigen Tag. Wie war der? Erzählen Sie mir, was Sie vom </a:t>
            </a:r>
            <a:br>
              <a:rPr kumimoji="0" lang="de-AT" sz="1600" b="0" i="1" u="none" strike="noStrike" kern="0" cap="none" spc="0" normalizeH="0" baseline="0" noProof="0" dirty="0">
                <a:ln>
                  <a:noFill/>
                </a:ln>
                <a:solidFill>
                  <a:srgbClr val="000000"/>
                </a:solidFill>
                <a:effectLst/>
                <a:uLnTx/>
                <a:uFillTx/>
                <a:latin typeface="Arial"/>
                <a:ea typeface="+mn-ea"/>
                <a:cs typeface="Arial"/>
              </a:rPr>
            </a:br>
            <a:r>
              <a:rPr kumimoji="0" lang="de-AT" sz="1600" b="0" i="1" u="none" strike="noStrike" kern="0" cap="none" spc="0" normalizeH="0" baseline="0" noProof="0" dirty="0">
                <a:ln>
                  <a:noFill/>
                </a:ln>
                <a:solidFill>
                  <a:srgbClr val="000000"/>
                </a:solidFill>
                <a:effectLst/>
                <a:uLnTx/>
                <a:uFillTx/>
                <a:latin typeface="Arial"/>
                <a:ea typeface="+mn-ea"/>
                <a:cs typeface="Arial"/>
              </a:rPr>
              <a:t>		Aufstehen an alles gemacht haben, bis Sie am Abend das Schnitzel </a:t>
            </a:r>
            <a:br>
              <a:rPr kumimoji="0" lang="de-AT" sz="1600" b="0" i="1" u="none" strike="noStrike" kern="0" cap="none" spc="0" normalizeH="0" baseline="0" noProof="0" dirty="0">
                <a:ln>
                  <a:noFill/>
                </a:ln>
                <a:solidFill>
                  <a:srgbClr val="000000"/>
                </a:solidFill>
                <a:effectLst/>
                <a:uLnTx/>
                <a:uFillTx/>
                <a:latin typeface="Arial"/>
                <a:ea typeface="+mn-ea"/>
                <a:cs typeface="Arial"/>
              </a:rPr>
            </a:br>
            <a:r>
              <a:rPr kumimoji="0" lang="de-AT" sz="1600" b="0" i="1" u="none" strike="noStrike" kern="0" cap="none" spc="0" normalizeH="0" baseline="0" noProof="0" dirty="0">
                <a:ln>
                  <a:noFill/>
                </a:ln>
                <a:solidFill>
                  <a:srgbClr val="000000"/>
                </a:solidFill>
                <a:effectLst/>
                <a:uLnTx/>
                <a:uFillTx/>
                <a:latin typeface="Arial"/>
                <a:ea typeface="+mn-ea"/>
                <a:cs typeface="Arial"/>
              </a:rPr>
              <a:t>		gegessen haben.“</a:t>
            </a:r>
          </a:p>
          <a:p>
            <a:pPr marL="0" marR="0" lvl="0" indent="0" algn="l" defTabSz="914400" rtl="0" eaLnBrk="0" fontAlgn="base" latinLnBrk="0" hangingPunct="0">
              <a:lnSpc>
                <a:spcPct val="110000"/>
              </a:lnSpc>
              <a:spcBef>
                <a:spcPts val="600"/>
              </a:spcBef>
              <a:spcAft>
                <a:spcPts val="600"/>
              </a:spcAft>
              <a:buClr>
                <a:srgbClr val="FF0000"/>
              </a:buClr>
              <a:buSzTx/>
              <a:buFontTx/>
              <a:buNone/>
              <a:tabLst>
                <a:tab pos="273050" algn="l"/>
                <a:tab pos="534988"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Arial"/>
              </a:rPr>
              <a:t>	■	</a:t>
            </a:r>
            <a:r>
              <a:rPr kumimoji="0" lang="de-AT" sz="1800" b="1" i="0" u="none" strike="noStrike" kern="0" cap="none" spc="0" normalizeH="0" baseline="0" noProof="0" dirty="0">
                <a:ln>
                  <a:noFill/>
                </a:ln>
                <a:solidFill>
                  <a:srgbClr val="464B71"/>
                </a:solidFill>
                <a:effectLst/>
                <a:uLnTx/>
                <a:uFillTx/>
                <a:latin typeface="Arial"/>
                <a:ea typeface="+mn-ea"/>
                <a:cs typeface="Arial"/>
              </a:rPr>
              <a:t>Leitfaden:</a:t>
            </a:r>
            <a:r>
              <a:rPr kumimoji="0" lang="de-AT" sz="1800" b="0" i="0" u="none" strike="noStrike" kern="0" cap="none" spc="0" normalizeH="0" baseline="0" noProof="0" dirty="0">
                <a:ln>
                  <a:noFill/>
                </a:ln>
                <a:solidFill>
                  <a:srgbClr val="464B71"/>
                </a:solidFill>
                <a:effectLst/>
                <a:uLnTx/>
                <a:uFillTx/>
                <a:latin typeface="Arial"/>
                <a:ea typeface="+mn-ea"/>
                <a:cs typeface="Arial"/>
              </a:rPr>
              <a:t> </a:t>
            </a:r>
            <a:br>
              <a:rPr kumimoji="0" lang="de-AT" sz="1800" b="0" i="0" u="none" strike="noStrike" kern="0" cap="none" spc="0" normalizeH="0" baseline="0" noProof="0" dirty="0">
                <a:ln>
                  <a:noFill/>
                </a:ln>
                <a:solidFill>
                  <a:srgbClr val="464B71"/>
                </a:solidFill>
                <a:effectLst/>
                <a:uLnTx/>
                <a:uFillTx/>
                <a:latin typeface="Arial"/>
                <a:ea typeface="+mn-ea"/>
                <a:cs typeface="Arial"/>
              </a:rPr>
            </a:br>
            <a:r>
              <a:rPr kumimoji="0" lang="de-AT" sz="1600" b="0" i="1" u="none" strike="noStrike" kern="0" cap="none" spc="0" normalizeH="0" baseline="0" noProof="0" dirty="0">
                <a:ln>
                  <a:noFill/>
                </a:ln>
                <a:solidFill>
                  <a:srgbClr val="464B71"/>
                </a:solidFill>
                <a:effectLst/>
                <a:uLnTx/>
                <a:uFillTx/>
                <a:latin typeface="Arial"/>
                <a:ea typeface="+mn-ea"/>
                <a:cs typeface="Arial"/>
              </a:rPr>
              <a:t>		</a:t>
            </a:r>
            <a:r>
              <a:rPr kumimoji="0" lang="de-AT" sz="1600" b="0" i="1" u="none" strike="noStrike" kern="0" cap="none" spc="0" normalizeH="0" baseline="0" noProof="0" dirty="0">
                <a:ln>
                  <a:noFill/>
                </a:ln>
                <a:solidFill>
                  <a:srgbClr val="000000"/>
                </a:solidFill>
                <a:effectLst/>
                <a:uLnTx/>
                <a:uFillTx/>
                <a:latin typeface="Arial"/>
                <a:ea typeface="+mn-ea"/>
                <a:cs typeface="Arial"/>
              </a:rPr>
              <a:t>„Wenn Sie am Abend ein Schnitzel essen: Wie fühlen Sie sich da?</a:t>
            </a:r>
            <a:br>
              <a:rPr kumimoji="0" lang="de-AT" sz="1600" b="0" i="1" u="none" strike="noStrike" kern="0" cap="none" spc="0" normalizeH="0" baseline="0" noProof="0" dirty="0">
                <a:ln>
                  <a:noFill/>
                </a:ln>
                <a:solidFill>
                  <a:srgbClr val="000000"/>
                </a:solidFill>
                <a:effectLst/>
                <a:uLnTx/>
                <a:uFillTx/>
                <a:latin typeface="Arial"/>
                <a:ea typeface="+mn-ea"/>
                <a:cs typeface="Arial"/>
              </a:rPr>
            </a:br>
            <a:r>
              <a:rPr kumimoji="0" lang="de-AT" sz="1600" b="0" i="1" u="none" strike="noStrike" kern="0" cap="none" spc="0" normalizeH="0" baseline="0" noProof="0" dirty="0">
                <a:ln>
                  <a:noFill/>
                </a:ln>
                <a:solidFill>
                  <a:srgbClr val="000000"/>
                </a:solidFill>
                <a:effectLst/>
                <a:uLnTx/>
                <a:uFillTx/>
                <a:latin typeface="Arial"/>
                <a:ea typeface="+mn-ea"/>
                <a:cs typeface="Arial"/>
              </a:rPr>
              <a:t>		Welche Auswirkungen hat das auf Ihren Tagesablauf?“</a:t>
            </a:r>
          </a:p>
          <a:p>
            <a:pPr marL="0" marR="0" lvl="0" indent="0" algn="l" defTabSz="914400" rtl="0" eaLnBrk="0" fontAlgn="base" latinLnBrk="0" hangingPunct="0">
              <a:lnSpc>
                <a:spcPct val="110000"/>
              </a:lnSpc>
              <a:spcBef>
                <a:spcPts val="600"/>
              </a:spcBef>
              <a:spcAft>
                <a:spcPts val="600"/>
              </a:spcAft>
              <a:buClr>
                <a:srgbClr val="FF0000"/>
              </a:buClr>
              <a:buSzTx/>
              <a:buFontTx/>
              <a:buNone/>
              <a:tabLst>
                <a:tab pos="273050" algn="l"/>
                <a:tab pos="534988"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Arial"/>
              </a:rPr>
              <a:t>	■	</a:t>
            </a:r>
            <a:r>
              <a:rPr kumimoji="0" lang="de-AT" sz="1800" b="1" i="0" u="none" strike="noStrike" kern="0" cap="none" spc="0" normalizeH="0" baseline="0" noProof="0" dirty="0">
                <a:ln>
                  <a:noFill/>
                </a:ln>
                <a:solidFill>
                  <a:srgbClr val="464B71"/>
                </a:solidFill>
                <a:effectLst/>
                <a:uLnTx/>
                <a:uFillTx/>
                <a:latin typeface="Arial"/>
                <a:ea typeface="+mn-ea"/>
                <a:cs typeface="Arial"/>
              </a:rPr>
              <a:t>strukturierter Fragebogen, qualitativ:</a:t>
            </a:r>
            <a:r>
              <a:rPr kumimoji="0" lang="de-AT" sz="1800" b="0" i="0" u="none" strike="noStrike" kern="0" cap="none" spc="0" normalizeH="0" baseline="0" noProof="0" dirty="0">
                <a:ln>
                  <a:noFill/>
                </a:ln>
                <a:solidFill>
                  <a:srgbClr val="464B71"/>
                </a:solidFill>
                <a:effectLst/>
                <a:uLnTx/>
                <a:uFillTx/>
                <a:latin typeface="Arial"/>
                <a:ea typeface="+mn-ea"/>
                <a:cs typeface="Arial"/>
              </a:rPr>
              <a:t> </a:t>
            </a:r>
            <a:br>
              <a:rPr kumimoji="0" lang="de-AT" sz="1800" b="0" i="0" u="none" strike="noStrike" kern="0" cap="none" spc="0" normalizeH="0" baseline="0" noProof="0" dirty="0">
                <a:ln>
                  <a:noFill/>
                </a:ln>
                <a:solidFill>
                  <a:srgbClr val="464B71"/>
                </a:solidFill>
                <a:effectLst/>
                <a:uLnTx/>
                <a:uFillTx/>
                <a:latin typeface="Arial"/>
                <a:ea typeface="+mn-ea"/>
                <a:cs typeface="Arial"/>
              </a:rPr>
            </a:br>
            <a:r>
              <a:rPr kumimoji="0" lang="de-AT" sz="1600" b="0" i="1" u="none" strike="noStrike" kern="0" cap="none" spc="0" normalizeH="0" baseline="0" noProof="0" dirty="0">
                <a:ln>
                  <a:noFill/>
                </a:ln>
                <a:solidFill>
                  <a:srgbClr val="464B71"/>
                </a:solidFill>
                <a:effectLst/>
                <a:uLnTx/>
                <a:uFillTx/>
                <a:latin typeface="Arial"/>
                <a:ea typeface="+mn-ea"/>
                <a:cs typeface="Arial"/>
              </a:rPr>
              <a:t>		</a:t>
            </a:r>
            <a:r>
              <a:rPr kumimoji="0" lang="de-AT" sz="1600" b="0" i="1" u="none" strike="noStrike" kern="0" cap="none" spc="0" normalizeH="0" baseline="0" noProof="0" dirty="0">
                <a:ln>
                  <a:noFill/>
                </a:ln>
                <a:solidFill>
                  <a:srgbClr val="000000"/>
                </a:solidFill>
                <a:effectLst/>
                <a:uLnTx/>
                <a:uFillTx/>
                <a:latin typeface="Arial"/>
                <a:ea typeface="+mn-ea"/>
                <a:cs typeface="Arial"/>
              </a:rPr>
              <a:t>„Wenn Sie am Abend ein Schnitzel essen: Wie geht es Ihnen dabei?“</a:t>
            </a:r>
          </a:p>
          <a:p>
            <a:pPr marL="0" marR="0" lvl="0" indent="0" algn="l" defTabSz="914400" rtl="0" eaLnBrk="0" fontAlgn="base" latinLnBrk="0" hangingPunct="0">
              <a:lnSpc>
                <a:spcPct val="110000"/>
              </a:lnSpc>
              <a:spcBef>
                <a:spcPts val="600"/>
              </a:spcBef>
              <a:spcAft>
                <a:spcPts val="600"/>
              </a:spcAft>
              <a:buClr>
                <a:srgbClr val="FF0000"/>
              </a:buClr>
              <a:buSzTx/>
              <a:buFontTx/>
              <a:buNone/>
              <a:tabLst>
                <a:tab pos="273050" algn="l"/>
                <a:tab pos="534988"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Arial"/>
              </a:rPr>
              <a:t>	■	</a:t>
            </a:r>
            <a:r>
              <a:rPr kumimoji="0" lang="de-AT" sz="1800" b="1" i="0" u="none" strike="noStrike" kern="0" cap="none" spc="0" normalizeH="0" baseline="0" noProof="0" dirty="0">
                <a:ln>
                  <a:noFill/>
                </a:ln>
                <a:solidFill>
                  <a:srgbClr val="464B71"/>
                </a:solidFill>
                <a:effectLst/>
                <a:uLnTx/>
                <a:uFillTx/>
                <a:latin typeface="Arial"/>
                <a:ea typeface="+mn-ea"/>
                <a:cs typeface="Arial"/>
              </a:rPr>
              <a:t>strukturierter Fragebogen, quantitativ:</a:t>
            </a:r>
            <a:r>
              <a:rPr kumimoji="0" lang="de-AT" sz="1800" b="0" i="0" u="none" strike="noStrike" kern="0" cap="none" spc="0" normalizeH="0" baseline="0" noProof="0" dirty="0">
                <a:ln>
                  <a:noFill/>
                </a:ln>
                <a:solidFill>
                  <a:srgbClr val="464B71"/>
                </a:solidFill>
                <a:effectLst/>
                <a:uLnTx/>
                <a:uFillTx/>
                <a:latin typeface="Arial"/>
                <a:ea typeface="+mn-ea"/>
                <a:cs typeface="Arial"/>
              </a:rPr>
              <a:t> </a:t>
            </a:r>
            <a:br>
              <a:rPr kumimoji="0" lang="de-AT" sz="1800" b="0" i="0" u="none" strike="noStrike" kern="0" cap="none" spc="0" normalizeH="0" baseline="0" noProof="0" dirty="0">
                <a:ln>
                  <a:noFill/>
                </a:ln>
                <a:solidFill>
                  <a:srgbClr val="464B71"/>
                </a:solidFill>
                <a:effectLst/>
                <a:uLnTx/>
                <a:uFillTx/>
                <a:latin typeface="Arial"/>
                <a:ea typeface="+mn-ea"/>
                <a:cs typeface="Arial"/>
              </a:rPr>
            </a:br>
            <a:r>
              <a:rPr kumimoji="0" lang="de-AT" sz="1600" b="0" i="1" u="none" strike="noStrike" kern="0" cap="none" spc="0" normalizeH="0" baseline="0" noProof="0" dirty="0">
                <a:ln>
                  <a:noFill/>
                </a:ln>
                <a:solidFill>
                  <a:srgbClr val="464B71"/>
                </a:solidFill>
                <a:effectLst/>
                <a:uLnTx/>
                <a:uFillTx/>
                <a:latin typeface="Arial"/>
                <a:ea typeface="+mn-ea"/>
                <a:cs typeface="Arial"/>
              </a:rPr>
              <a:t>		</a:t>
            </a:r>
            <a:r>
              <a:rPr kumimoji="0" lang="de-AT" sz="1600" b="0" i="1" u="none" strike="noStrike" kern="0" cap="none" spc="0" normalizeH="0" baseline="0" noProof="0" dirty="0">
                <a:ln>
                  <a:noFill/>
                </a:ln>
                <a:solidFill>
                  <a:srgbClr val="000000"/>
                </a:solidFill>
                <a:effectLst/>
                <a:uLnTx/>
                <a:uFillTx/>
                <a:latin typeface="Arial"/>
                <a:ea typeface="+mn-ea"/>
                <a:cs typeface="Arial"/>
              </a:rPr>
              <a:t>„Wie schmeckt Ihnen abends ein Schnitzel? Vergeben Sie bitte eine </a:t>
            </a:r>
            <a:br>
              <a:rPr kumimoji="0" lang="de-AT" sz="1600" b="0" i="1" u="none" strike="noStrike" kern="0" cap="none" spc="0" normalizeH="0" baseline="0" noProof="0" dirty="0">
                <a:ln>
                  <a:noFill/>
                </a:ln>
                <a:solidFill>
                  <a:srgbClr val="000000"/>
                </a:solidFill>
                <a:effectLst/>
                <a:uLnTx/>
                <a:uFillTx/>
                <a:latin typeface="Arial"/>
                <a:ea typeface="+mn-ea"/>
                <a:cs typeface="Arial"/>
              </a:rPr>
            </a:br>
            <a:r>
              <a:rPr kumimoji="0" lang="de-AT" sz="1600" b="0" i="1" u="none" strike="noStrike" kern="0" cap="none" spc="0" normalizeH="0" baseline="0" noProof="0" dirty="0">
                <a:ln>
                  <a:noFill/>
                </a:ln>
                <a:solidFill>
                  <a:srgbClr val="000000"/>
                </a:solidFill>
                <a:effectLst/>
                <a:uLnTx/>
                <a:uFillTx/>
                <a:latin typeface="Arial"/>
                <a:ea typeface="+mn-ea"/>
                <a:cs typeface="Arial"/>
              </a:rPr>
              <a:t>		Schulnote.“</a:t>
            </a:r>
          </a:p>
          <a:p>
            <a:pPr marL="0" marR="0" lvl="0" indent="0" algn="l" defTabSz="914400" rtl="0" eaLnBrk="0" fontAlgn="base" latinLnBrk="0" hangingPunct="0">
              <a:lnSpc>
                <a:spcPct val="110000"/>
              </a:lnSpc>
              <a:spcBef>
                <a:spcPts val="600"/>
              </a:spcBef>
              <a:spcAft>
                <a:spcPts val="600"/>
              </a:spcAft>
              <a:buClr>
                <a:srgbClr val="FF0000"/>
              </a:buClr>
              <a:buSzTx/>
              <a:buFontTx/>
              <a:buNone/>
              <a:tabLst>
                <a:tab pos="273050" algn="l"/>
                <a:tab pos="534988"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Arial"/>
              </a:rPr>
              <a:t>	■	</a:t>
            </a:r>
            <a:r>
              <a:rPr kumimoji="0" lang="de-AT" sz="1800" b="1" i="0" u="none" strike="noStrike" kern="0" cap="none" spc="0" normalizeH="0" baseline="0" noProof="0" dirty="0">
                <a:ln>
                  <a:noFill/>
                </a:ln>
                <a:solidFill>
                  <a:srgbClr val="464B71"/>
                </a:solidFill>
                <a:effectLst/>
                <a:uLnTx/>
                <a:uFillTx/>
                <a:latin typeface="Arial"/>
                <a:ea typeface="+mn-ea"/>
                <a:cs typeface="Arial"/>
              </a:rPr>
              <a:t>strukturierter Fragebogen, quantitativ und qualitativ:</a:t>
            </a:r>
            <a:r>
              <a:rPr kumimoji="0" lang="de-AT" sz="1800" b="0" i="0" u="none" strike="noStrike" kern="0" cap="none" spc="0" normalizeH="0" baseline="0" noProof="0" dirty="0">
                <a:ln>
                  <a:noFill/>
                </a:ln>
                <a:solidFill>
                  <a:srgbClr val="464B71"/>
                </a:solidFill>
                <a:effectLst/>
                <a:uLnTx/>
                <a:uFillTx/>
                <a:latin typeface="Arial"/>
                <a:ea typeface="+mn-ea"/>
                <a:cs typeface="Arial"/>
              </a:rPr>
              <a:t> </a:t>
            </a:r>
            <a:br>
              <a:rPr kumimoji="0" lang="de-AT" sz="1800" b="0" i="0" u="none" strike="noStrike" kern="0" cap="none" spc="0" normalizeH="0" baseline="0" noProof="0" dirty="0">
                <a:ln>
                  <a:noFill/>
                </a:ln>
                <a:solidFill>
                  <a:srgbClr val="464B71"/>
                </a:solidFill>
                <a:effectLst/>
                <a:uLnTx/>
                <a:uFillTx/>
                <a:latin typeface="Arial"/>
                <a:ea typeface="+mn-ea"/>
                <a:cs typeface="Arial"/>
              </a:rPr>
            </a:br>
            <a:r>
              <a:rPr kumimoji="0" lang="de-AT" sz="1600" b="0" i="1" u="none" strike="noStrike" kern="0" cap="none" spc="0" normalizeH="0" baseline="0" noProof="0" dirty="0">
                <a:ln>
                  <a:noFill/>
                </a:ln>
                <a:solidFill>
                  <a:srgbClr val="464B71"/>
                </a:solidFill>
                <a:effectLst/>
                <a:uLnTx/>
                <a:uFillTx/>
                <a:latin typeface="Arial"/>
                <a:ea typeface="+mn-ea"/>
                <a:cs typeface="Arial"/>
              </a:rPr>
              <a:t>		</a:t>
            </a:r>
            <a:r>
              <a:rPr kumimoji="0" lang="de-AT" sz="1600" b="0" i="1" u="none" strike="noStrike" kern="0" cap="none" spc="0" normalizeH="0" baseline="0" noProof="0" dirty="0">
                <a:ln>
                  <a:noFill/>
                </a:ln>
                <a:solidFill>
                  <a:srgbClr val="000000"/>
                </a:solidFill>
                <a:effectLst/>
                <a:uLnTx/>
                <a:uFillTx/>
                <a:latin typeface="Arial"/>
                <a:ea typeface="+mn-ea"/>
                <a:cs typeface="Arial"/>
              </a:rPr>
              <a:t>„Wie schmeckt Ihnen am Abend ein Schnitzel? Vergeben Sie bitte eine </a:t>
            </a:r>
            <a:br>
              <a:rPr kumimoji="0" lang="de-AT" sz="1600" b="0" i="1" u="none" strike="noStrike" kern="0" cap="none" spc="0" normalizeH="0" baseline="0" noProof="0" dirty="0">
                <a:ln>
                  <a:noFill/>
                </a:ln>
                <a:solidFill>
                  <a:srgbClr val="000000"/>
                </a:solidFill>
                <a:effectLst/>
                <a:uLnTx/>
                <a:uFillTx/>
                <a:latin typeface="Arial"/>
                <a:ea typeface="+mn-ea"/>
                <a:cs typeface="Arial"/>
              </a:rPr>
            </a:br>
            <a:r>
              <a:rPr kumimoji="0" lang="de-AT" sz="1600" b="0" i="1" u="none" strike="noStrike" kern="0" cap="none" spc="0" normalizeH="0" baseline="0" noProof="0" dirty="0">
                <a:ln>
                  <a:noFill/>
                </a:ln>
                <a:solidFill>
                  <a:srgbClr val="000000"/>
                </a:solidFill>
                <a:effectLst/>
                <a:uLnTx/>
                <a:uFillTx/>
                <a:latin typeface="Arial"/>
                <a:ea typeface="+mn-ea"/>
                <a:cs typeface="Arial"/>
              </a:rPr>
              <a:t>		Schulnote.“	</a:t>
            </a:r>
            <a:r>
              <a:rPr kumimoji="0" lang="de-AT" sz="1600" b="0" i="0" u="none" strike="noStrike" kern="0" cap="none" spc="0" normalizeH="0" baseline="0" noProof="0" dirty="0">
                <a:ln>
                  <a:noFill/>
                </a:ln>
                <a:solidFill>
                  <a:srgbClr val="000000"/>
                </a:solidFill>
                <a:effectLst/>
                <a:uLnTx/>
                <a:uFillTx/>
                <a:latin typeface="Arial"/>
                <a:ea typeface="+mn-ea"/>
                <a:cs typeface="Arial"/>
              </a:rPr>
              <a:t>Wenn Note 3 oder schlechter:</a:t>
            </a:r>
            <a:r>
              <a:rPr kumimoji="0" lang="de-AT" sz="1600" b="0" i="1" u="none" strike="noStrike" kern="0" cap="none" spc="0" normalizeH="0" baseline="0" noProof="0" dirty="0">
                <a:ln>
                  <a:noFill/>
                </a:ln>
                <a:solidFill>
                  <a:srgbClr val="000000"/>
                </a:solidFill>
                <a:effectLst/>
                <a:uLnTx/>
                <a:uFillTx/>
                <a:latin typeface="Arial"/>
                <a:ea typeface="+mn-ea"/>
                <a:cs typeface="Arial"/>
              </a:rPr>
              <a:t> „Warum ist das so?“</a:t>
            </a:r>
            <a:endParaRPr kumimoji="0" lang="de-AT" sz="1600" b="0" i="0" u="none" strike="noStrike" kern="0" cap="none" spc="0" normalizeH="0" baseline="0" noProof="0" dirty="0">
              <a:ln>
                <a:noFill/>
              </a:ln>
              <a:solidFill>
                <a:srgbClr val="000000"/>
              </a:solidFill>
              <a:effectLst/>
              <a:uLnTx/>
              <a:uFillTx/>
              <a:latin typeface="Arial"/>
              <a:ea typeface="+mn-ea"/>
              <a:cs typeface="Arial"/>
            </a:endParaRPr>
          </a:p>
        </p:txBody>
      </p:sp>
      <p:sp>
        <p:nvSpPr>
          <p:cNvPr id="5" name="Rechteck 4">
            <a:extLst>
              <a:ext uri="{FF2B5EF4-FFF2-40B4-BE49-F238E27FC236}">
                <a16:creationId xmlns:a16="http://schemas.microsoft.com/office/drawing/2014/main" id="{F8D925F7-0A6A-5388-0C96-A2ED1F9B30B4}"/>
              </a:ext>
            </a:extLst>
          </p:cNvPr>
          <p:cNvSpPr/>
          <p:nvPr/>
        </p:nvSpPr>
        <p:spPr>
          <a:xfrm>
            <a:off x="2" y="6614160"/>
            <a:ext cx="9311638" cy="243841"/>
          </a:xfrm>
          <a:prstGeom prst="rect">
            <a:avLst/>
          </a:prstGeom>
          <a:no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empirische</a:t>
            </a:r>
            <a:r>
              <a:rPr lang="en-US" sz="1000" i="1" dirty="0">
                <a:solidFill>
                  <a:srgbClr val="FFFFFF">
                    <a:lumMod val="50000"/>
                  </a:srgbClr>
                </a:solidFill>
              </a:rPr>
              <a:t> </a:t>
            </a:r>
            <a:r>
              <a:rPr lang="en-US" sz="1000" i="1" dirty="0" err="1">
                <a:solidFill>
                  <a:srgbClr val="FFFFFF">
                    <a:lumMod val="50000"/>
                  </a:srgbClr>
                </a:solidFill>
              </a:rPr>
              <a:t>Sozialforschung</a:t>
            </a:r>
            <a:r>
              <a:rPr lang="en-US" sz="1000" i="1" dirty="0">
                <a:solidFill>
                  <a:srgbClr val="FFFFFF">
                    <a:lumMod val="50000"/>
                  </a:srgbClr>
                </a:solidFill>
              </a:rPr>
              <a:t>.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116–122.</a:t>
            </a:r>
            <a:endParaRPr lang="de-DE" sz="1000" dirty="0">
              <a:solidFill>
                <a:srgbClr val="FFFFFF">
                  <a:lumMod val="50000"/>
                </a:srgbClr>
              </a:solidFill>
            </a:endParaRPr>
          </a:p>
        </p:txBody>
      </p:sp>
      <p:pic>
        <p:nvPicPr>
          <p:cNvPr id="6" name="Grafik 5" descr="Ein Bild, das Text, Screenshot, Schrift, Grafikdesign enthält.&#10;&#10;Automatisch generierte Beschreibung">
            <a:extLst>
              <a:ext uri="{FF2B5EF4-FFF2-40B4-BE49-F238E27FC236}">
                <a16:creationId xmlns:a16="http://schemas.microsoft.com/office/drawing/2014/main" id="{E6577996-617F-7D6F-4B34-6423BF8F6CF3}"/>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360000">
            <a:off x="9390538" y="6191925"/>
            <a:ext cx="409019" cy="5760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32974764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6">
                                            <p:txEl>
                                              <p:pRg st="0" end="0"/>
                                            </p:txEl>
                                          </p:spTgt>
                                        </p:tgtEl>
                                        <p:attrNameLst>
                                          <p:attrName>style.visibility</p:attrName>
                                        </p:attrNameLst>
                                      </p:cBhvr>
                                      <p:to>
                                        <p:strVal val="visible"/>
                                      </p:to>
                                    </p:set>
                                    <p:animEffect transition="in" filter="fade">
                                      <p:cBhvr>
                                        <p:cTn id="7" dur="500"/>
                                        <p:tgtEl>
                                          <p:spTgt spid="8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86">
                                            <p:txEl>
                                              <p:pRg st="1" end="1"/>
                                            </p:txEl>
                                          </p:spTgt>
                                        </p:tgtEl>
                                        <p:attrNameLst>
                                          <p:attrName>style.visibility</p:attrName>
                                        </p:attrNameLst>
                                      </p:cBhvr>
                                      <p:to>
                                        <p:strVal val="visible"/>
                                      </p:to>
                                    </p:set>
                                    <p:animEffect transition="in" filter="fade">
                                      <p:cBhvr>
                                        <p:cTn id="12" dur="500"/>
                                        <p:tgtEl>
                                          <p:spTgt spid="8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86">
                                            <p:txEl>
                                              <p:pRg st="2" end="2"/>
                                            </p:txEl>
                                          </p:spTgt>
                                        </p:tgtEl>
                                        <p:attrNameLst>
                                          <p:attrName>style.visibility</p:attrName>
                                        </p:attrNameLst>
                                      </p:cBhvr>
                                      <p:to>
                                        <p:strVal val="visible"/>
                                      </p:to>
                                    </p:set>
                                    <p:animEffect transition="in" filter="fade">
                                      <p:cBhvr>
                                        <p:cTn id="17" dur="500"/>
                                        <p:tgtEl>
                                          <p:spTgt spid="8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86">
                                            <p:txEl>
                                              <p:pRg st="3" end="3"/>
                                            </p:txEl>
                                          </p:spTgt>
                                        </p:tgtEl>
                                        <p:attrNameLst>
                                          <p:attrName>style.visibility</p:attrName>
                                        </p:attrNameLst>
                                      </p:cBhvr>
                                      <p:to>
                                        <p:strVal val="visible"/>
                                      </p:to>
                                    </p:set>
                                    <p:animEffect transition="in" filter="fade">
                                      <p:cBhvr>
                                        <p:cTn id="22" dur="500"/>
                                        <p:tgtEl>
                                          <p:spTgt spid="86">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86">
                                            <p:txEl>
                                              <p:pRg st="4" end="4"/>
                                            </p:txEl>
                                          </p:spTgt>
                                        </p:tgtEl>
                                        <p:attrNameLst>
                                          <p:attrName>style.visibility</p:attrName>
                                        </p:attrNameLst>
                                      </p:cBhvr>
                                      <p:to>
                                        <p:strVal val="visible"/>
                                      </p:to>
                                    </p:set>
                                    <p:animEffect transition="in" filter="fade">
                                      <p:cBhvr>
                                        <p:cTn id="27" dur="500"/>
                                        <p:tgtEl>
                                          <p:spTgt spid="86">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86">
                                            <p:txEl>
                                              <p:pRg st="5" end="5"/>
                                            </p:txEl>
                                          </p:spTgt>
                                        </p:tgtEl>
                                        <p:attrNameLst>
                                          <p:attrName>style.visibility</p:attrName>
                                        </p:attrNameLst>
                                      </p:cBhvr>
                                      <p:to>
                                        <p:strVal val="visible"/>
                                      </p:to>
                                    </p:set>
                                    <p:animEffect transition="in" filter="fade">
                                      <p:cBhvr>
                                        <p:cTn id="32" dur="500"/>
                                        <p:tgtEl>
                                          <p:spTgt spid="86">
                                            <p:txEl>
                                              <p:pRg st="5" end="5"/>
                                            </p:txEl>
                                          </p:spTgt>
                                        </p:tgtEl>
                                      </p:cBhvr>
                                    </p:animEffect>
                                  </p:childTnLst>
                                </p:cTn>
                              </p:par>
                            </p:childTnLst>
                          </p:cTn>
                        </p:par>
                        <p:par>
                          <p:cTn id="33" fill="hold">
                            <p:stCondLst>
                              <p:cond delay="500"/>
                            </p:stCondLst>
                            <p:childTnLst>
                              <p:par>
                                <p:cTn id="34" presetID="10" presetClass="entr" presetSubtype="0" fill="hold" grpId="0" nodeType="after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fade">
                                      <p:cBhvr>
                                        <p:cTn id="36" dur="500"/>
                                        <p:tgtEl>
                                          <p:spTgt spid="5"/>
                                        </p:tgtEl>
                                      </p:cBhvr>
                                    </p:animEffect>
                                  </p:childTnLst>
                                </p:cTn>
                              </p:par>
                              <p:par>
                                <p:cTn id="37" presetID="10" presetClass="entr" presetSubtype="0" fill="hold" nodeType="with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fade">
                                      <p:cBhvr>
                                        <p:cTn id="3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build="allAtOnce"/>
      <p:bldP spid="5"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 name="Gruppieren 6"/>
          <p:cNvGrpSpPr/>
          <p:nvPr/>
        </p:nvGrpSpPr>
        <p:grpSpPr>
          <a:xfrm>
            <a:off x="0" y="0"/>
            <a:ext cx="9906000" cy="6858000"/>
            <a:chOff x="0" y="0"/>
            <a:chExt cx="9906000" cy="6858000"/>
          </a:xfrm>
        </p:grpSpPr>
        <p:sp>
          <p:nvSpPr>
            <p:cNvPr id="9" name="Rechteck 8"/>
            <p:cNvSpPr/>
            <p:nvPr/>
          </p:nvSpPr>
          <p:spPr bwMode="auto">
            <a:xfrm>
              <a:off x="0" y="0"/>
              <a:ext cx="9906000" cy="6858000"/>
            </a:xfrm>
            <a:prstGeom prst="rect">
              <a:avLst/>
            </a:prstGeom>
            <a:solidFill>
              <a:schemeClr val="bg1"/>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10" name="Rectangle 50">
              <a:hlinkClick r:id="rId3" action="ppaction://hlinkpres?slideindex=1&amp;slidetitle="/>
            </p:cNvPr>
            <p:cNvSpPr>
              <a:spLocks noChangeArrowheads="1"/>
            </p:cNvSpPr>
            <p:nvPr/>
          </p:nvSpPr>
          <p:spPr bwMode="auto">
            <a:xfrm>
              <a:off x="8932987" y="163774"/>
              <a:ext cx="922214" cy="576001"/>
            </a:xfrm>
            <a:prstGeom prst="rect">
              <a:avLst/>
            </a:prstGeom>
            <a:solidFill>
              <a:schemeClr val="bg1"/>
            </a:solidFill>
            <a:ln w="19050" algn="ctr">
              <a:noFill/>
              <a:miter lim="800000"/>
              <a:headEnd/>
              <a:tailEnd/>
            </a:ln>
            <a:effectLst/>
          </p:spPr>
          <p:txBody>
            <a:bodyPr wrap="square" lIns="90000" tIns="43200" rIns="90000" bIns="43200" anchor="ctr">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defRPr/>
              </a:pPr>
              <a:endParaRPr kumimoji="0" lang="de-DE" sz="1800" b="1" i="0" u="none" strike="noStrike" kern="1200" cap="none" spc="0" normalizeH="0" baseline="0" noProof="0">
                <a:ln>
                  <a:noFill/>
                </a:ln>
                <a:solidFill>
                  <a:srgbClr val="0000FF"/>
                </a:solidFill>
                <a:effectLst/>
                <a:uLnTx/>
                <a:uFillTx/>
                <a:latin typeface="Arial"/>
                <a:ea typeface="+mn-ea"/>
                <a:cs typeface="+mn-cs"/>
              </a:endParaRPr>
            </a:p>
          </p:txBody>
        </p:sp>
      </p:grpSp>
      <p:sp>
        <p:nvSpPr>
          <p:cNvPr id="5" name="Rectangle 16"/>
          <p:cNvSpPr txBox="1">
            <a:spLocks noChangeArrowheads="1"/>
          </p:cNvSpPr>
          <p:nvPr/>
        </p:nvSpPr>
        <p:spPr bwMode="auto">
          <a:xfrm>
            <a:off x="640080" y="460524"/>
            <a:ext cx="9265920" cy="6214596"/>
          </a:xfrm>
          <a:prstGeom prst="rect">
            <a:avLst/>
          </a:prstGeom>
          <a:noFill/>
          <a:ln w="9525" algn="ctr">
            <a:noFill/>
            <a:miter lim="800000"/>
            <a:headEnd/>
            <a:tailEnd/>
          </a:ln>
          <a:effectLst/>
        </p:spPr>
        <p:txBody>
          <a:bodyPr anchor="ctr"/>
          <a:lstStyle>
            <a:defPPr>
              <a:defRPr lang="de-DE"/>
            </a:defPPr>
            <a:lvl1pPr algn="ctr">
              <a:lnSpc>
                <a:spcPct val="114000"/>
              </a:lnSpc>
              <a:spcBef>
                <a:spcPts val="500"/>
              </a:spcBef>
              <a:spcAft>
                <a:spcPts val="500"/>
              </a:spcAft>
              <a:buClrTx/>
              <a:buFontTx/>
              <a:buNone/>
              <a:defRPr>
                <a:solidFill>
                  <a:srgbClr val="FF0000"/>
                </a:solidFill>
                <a:latin typeface="Calibri" panose="020F0502020204030204" pitchFamily="34" charset="0"/>
              </a:defRPr>
            </a:lvl1pPr>
          </a:lstStyle>
          <a:p>
            <a:pPr marL="0" marR="0" lvl="0" indent="0" algn="l" defTabSz="914400" rtl="0" eaLnBrk="0" fontAlgn="base" latinLnBrk="0" hangingPunct="0">
              <a:lnSpc>
                <a:spcPct val="114000"/>
              </a:lnSpc>
              <a:spcBef>
                <a:spcPts val="1200"/>
              </a:spcBef>
              <a:spcAft>
                <a:spcPts val="1200"/>
              </a:spcAft>
              <a:buClr>
                <a:srgbClr val="FF0000"/>
              </a:buClr>
              <a:buSzTx/>
              <a:buFontTx/>
              <a:buNone/>
              <a:tabLst>
                <a:tab pos="273050" algn="l"/>
                <a:tab pos="534988" algn="l"/>
              </a:tabLst>
              <a:defRPr/>
            </a:pPr>
            <a:r>
              <a:rPr kumimoji="0" lang="de-AT" sz="1800" b="1" i="0" u="none" strike="noStrike" kern="0" cap="none" spc="0" normalizeH="0" baseline="0" noProof="0" dirty="0">
                <a:ln>
                  <a:noFill/>
                </a:ln>
                <a:solidFill>
                  <a:srgbClr val="464B71"/>
                </a:solidFill>
                <a:effectLst/>
                <a:uLnTx/>
                <a:uFillTx/>
                <a:latin typeface="Arial"/>
                <a:ea typeface="+mn-ea"/>
                <a:cs typeface="Arial"/>
              </a:rPr>
              <a:t>■	</a:t>
            </a:r>
            <a:r>
              <a:rPr kumimoji="0" lang="de-AT" sz="1800" b="0" i="1" u="none" strike="noStrike" kern="0" cap="none" spc="0" normalizeH="0" baseline="0" noProof="0" dirty="0">
                <a:ln>
                  <a:noFill/>
                </a:ln>
                <a:solidFill>
                  <a:srgbClr val="000000"/>
                </a:solidFill>
                <a:effectLst/>
                <a:uLnTx/>
                <a:uFillTx/>
                <a:latin typeface="Arial"/>
                <a:ea typeface="+mn-ea"/>
                <a:cs typeface="Arial"/>
              </a:rPr>
              <a:t>„Haben Sie in den letzten 30 Tagen zumindest ein Schnitzel gegessen?“</a:t>
            </a:r>
            <a:br>
              <a:rPr kumimoji="0" lang="de-AT" sz="1800" b="0" i="1" u="none" strike="noStrike" kern="0" cap="none" spc="0" normalizeH="0" baseline="0" noProof="0" dirty="0">
                <a:ln>
                  <a:noFill/>
                </a:ln>
                <a:solidFill>
                  <a:srgbClr val="000000"/>
                </a:solidFill>
                <a:effectLst/>
                <a:uLnTx/>
                <a:uFillTx/>
                <a:latin typeface="Arial"/>
                <a:ea typeface="+mn-ea"/>
                <a:cs typeface="Arial"/>
              </a:rPr>
            </a:br>
            <a:r>
              <a:rPr kumimoji="0" lang="de-AT" sz="1800" b="0" i="0" u="none" strike="noStrike" kern="0" cap="none" spc="0" normalizeH="0" baseline="0" noProof="0" dirty="0">
                <a:ln>
                  <a:noFill/>
                </a:ln>
                <a:solidFill>
                  <a:srgbClr val="000000"/>
                </a:solidFill>
                <a:effectLst/>
                <a:uLnTx/>
                <a:uFillTx/>
                <a:latin typeface="Arial"/>
                <a:ea typeface="+mn-ea"/>
                <a:cs typeface="Arial"/>
              </a:rPr>
              <a:t>	</a:t>
            </a:r>
            <a:r>
              <a:rPr kumimoji="0" lang="de-AT" sz="1600" b="0" i="0" u="none" strike="noStrike" kern="0" cap="none" spc="0" normalizeH="0" baseline="0" noProof="0" dirty="0">
                <a:ln>
                  <a:noFill/>
                </a:ln>
                <a:solidFill>
                  <a:srgbClr val="000000"/>
                </a:solidFill>
                <a:effectLst/>
                <a:uLnTx/>
                <a:uFillTx/>
                <a:latin typeface="Arial"/>
                <a:ea typeface="+mn-ea"/>
                <a:cs typeface="Arial"/>
              </a:rPr>
              <a:t>‒ Ja | Nein</a:t>
            </a:r>
          </a:p>
          <a:p>
            <a:pPr marL="0" marR="0" lvl="0" indent="0" algn="l" defTabSz="914400" rtl="0" eaLnBrk="0" fontAlgn="base" latinLnBrk="0" hangingPunct="0">
              <a:lnSpc>
                <a:spcPct val="114000"/>
              </a:lnSpc>
              <a:spcBef>
                <a:spcPts val="1200"/>
              </a:spcBef>
              <a:spcAft>
                <a:spcPts val="1200"/>
              </a:spcAft>
              <a:buClr>
                <a:srgbClr val="FF0000"/>
              </a:buClr>
              <a:buSzTx/>
              <a:buFontTx/>
              <a:buNone/>
              <a:tabLst>
                <a:tab pos="273050" algn="l"/>
                <a:tab pos="534988" algn="l"/>
              </a:tabLst>
              <a:defRPr/>
            </a:pPr>
            <a:r>
              <a:rPr kumimoji="0" lang="de-AT" sz="1800" b="1" i="0" u="none" strike="noStrike" kern="0" cap="none" spc="0" normalizeH="0" baseline="0" noProof="0" dirty="0">
                <a:ln>
                  <a:noFill/>
                </a:ln>
                <a:solidFill>
                  <a:srgbClr val="464B71"/>
                </a:solidFill>
                <a:effectLst/>
                <a:uLnTx/>
                <a:uFillTx/>
                <a:latin typeface="Arial"/>
                <a:ea typeface="+mn-ea"/>
                <a:cs typeface="Arial"/>
              </a:rPr>
              <a:t>■</a:t>
            </a:r>
            <a:r>
              <a:rPr kumimoji="0" lang="de-AT" sz="1800" b="1" i="0" u="none" strike="noStrike" kern="0" cap="none" spc="0" normalizeH="0" baseline="0" noProof="0" dirty="0">
                <a:ln>
                  <a:noFill/>
                </a:ln>
                <a:solidFill>
                  <a:srgbClr val="000000"/>
                </a:solidFill>
                <a:effectLst/>
                <a:uLnTx/>
                <a:uFillTx/>
                <a:latin typeface="Arial"/>
                <a:ea typeface="+mn-ea"/>
                <a:cs typeface="Arial"/>
              </a:rPr>
              <a:t>	</a:t>
            </a:r>
            <a:r>
              <a:rPr kumimoji="0" lang="de-AT" sz="1800" b="0" i="1" u="none" strike="noStrike" kern="0" cap="none" spc="0" normalizeH="0" baseline="0" noProof="0" dirty="0">
                <a:ln>
                  <a:noFill/>
                </a:ln>
                <a:solidFill>
                  <a:srgbClr val="000000"/>
                </a:solidFill>
                <a:effectLst/>
                <a:uLnTx/>
                <a:uFillTx/>
                <a:latin typeface="Arial"/>
                <a:ea typeface="+mn-ea"/>
                <a:cs typeface="Arial"/>
              </a:rPr>
              <a:t>„Wie viele Schnitzel haben Sie in den letzten 30 Tagen gegessen?“</a:t>
            </a:r>
            <a:br>
              <a:rPr kumimoji="0" lang="de-AT" sz="1800" b="0" i="1" u="none" strike="noStrike" kern="0" cap="none" spc="0" normalizeH="0" baseline="0" noProof="0" dirty="0">
                <a:ln>
                  <a:noFill/>
                </a:ln>
                <a:solidFill>
                  <a:srgbClr val="000000"/>
                </a:solidFill>
                <a:effectLst/>
                <a:uLnTx/>
                <a:uFillTx/>
                <a:latin typeface="Arial"/>
                <a:ea typeface="+mn-ea"/>
                <a:cs typeface="Arial"/>
              </a:rPr>
            </a:br>
            <a:r>
              <a:rPr kumimoji="0" lang="de-AT" sz="1600" b="0" i="0" u="none" strike="noStrike" kern="0" cap="none" spc="0" normalizeH="0" baseline="0" noProof="0" dirty="0">
                <a:ln>
                  <a:noFill/>
                </a:ln>
                <a:solidFill>
                  <a:srgbClr val="000000"/>
                </a:solidFill>
                <a:effectLst/>
                <a:uLnTx/>
                <a:uFillTx/>
                <a:latin typeface="Arial"/>
                <a:ea typeface="+mn-ea"/>
                <a:cs typeface="Arial"/>
              </a:rPr>
              <a:t>	 ‒ keines | eines | zwei oder drei | vier oder fünf | mehr als fünf</a:t>
            </a:r>
          </a:p>
          <a:p>
            <a:pPr marL="0" marR="0" lvl="0" indent="0" algn="l" defTabSz="914400" rtl="0" eaLnBrk="0" fontAlgn="base" latinLnBrk="0" hangingPunct="0">
              <a:lnSpc>
                <a:spcPct val="114000"/>
              </a:lnSpc>
              <a:spcBef>
                <a:spcPts val="1200"/>
              </a:spcBef>
              <a:spcAft>
                <a:spcPts val="1200"/>
              </a:spcAft>
              <a:buClr>
                <a:srgbClr val="FF0000"/>
              </a:buClr>
              <a:buSzTx/>
              <a:buFontTx/>
              <a:buNone/>
              <a:tabLst>
                <a:tab pos="273050" algn="l"/>
                <a:tab pos="534988" algn="l"/>
              </a:tabLst>
              <a:defRPr/>
            </a:pPr>
            <a:r>
              <a:rPr kumimoji="0" lang="de-AT" sz="1800" b="1" i="0" u="none" strike="noStrike" kern="0" cap="none" spc="0" normalizeH="0" baseline="0" noProof="0" dirty="0">
                <a:ln>
                  <a:noFill/>
                </a:ln>
                <a:solidFill>
                  <a:srgbClr val="464B71"/>
                </a:solidFill>
                <a:effectLst/>
                <a:uLnTx/>
                <a:uFillTx/>
                <a:latin typeface="Arial"/>
                <a:ea typeface="+mn-ea"/>
                <a:cs typeface="Arial"/>
              </a:rPr>
              <a:t>■</a:t>
            </a:r>
            <a:r>
              <a:rPr kumimoji="0" lang="de-AT" sz="1800" b="1" i="0" u="none" strike="noStrike" kern="0" cap="none" spc="0" normalizeH="0" baseline="0" noProof="0" dirty="0">
                <a:ln>
                  <a:noFill/>
                </a:ln>
                <a:solidFill>
                  <a:srgbClr val="000000"/>
                </a:solidFill>
                <a:effectLst/>
                <a:uLnTx/>
                <a:uFillTx/>
                <a:latin typeface="Arial"/>
                <a:ea typeface="+mn-ea"/>
                <a:cs typeface="Arial"/>
              </a:rPr>
              <a:t>	</a:t>
            </a:r>
            <a:r>
              <a:rPr kumimoji="0" lang="de-AT" sz="1800" b="0" i="1" u="none" strike="noStrike" kern="0" cap="none" spc="0" normalizeH="0" baseline="0" noProof="0" dirty="0">
                <a:ln>
                  <a:noFill/>
                </a:ln>
                <a:solidFill>
                  <a:srgbClr val="000000"/>
                </a:solidFill>
                <a:effectLst/>
                <a:uLnTx/>
                <a:uFillTx/>
                <a:latin typeface="Arial"/>
                <a:ea typeface="+mn-ea"/>
                <a:cs typeface="Arial"/>
              </a:rPr>
              <a:t>„Wie oft essen Sie innerhalb von 30 Tagen im Schnitt Schnitzel?“</a:t>
            </a:r>
            <a:br>
              <a:rPr kumimoji="0" lang="de-AT" sz="1800" b="0" i="1" u="none" strike="noStrike" kern="0" cap="none" spc="0" normalizeH="0" baseline="0" noProof="0" dirty="0">
                <a:ln>
                  <a:noFill/>
                </a:ln>
                <a:solidFill>
                  <a:srgbClr val="000000"/>
                </a:solidFill>
                <a:effectLst/>
                <a:uLnTx/>
                <a:uFillTx/>
                <a:latin typeface="Arial"/>
                <a:ea typeface="+mn-ea"/>
                <a:cs typeface="Arial"/>
              </a:rPr>
            </a:br>
            <a:r>
              <a:rPr kumimoji="0" lang="de-AT" sz="1600" b="0" i="0" u="none" strike="noStrike" kern="0" cap="none" spc="0" normalizeH="0" baseline="0" noProof="0" dirty="0">
                <a:ln>
                  <a:noFill/>
                </a:ln>
                <a:solidFill>
                  <a:srgbClr val="000000"/>
                </a:solidFill>
                <a:effectLst/>
                <a:uLnTx/>
                <a:uFillTx/>
                <a:latin typeface="Arial"/>
                <a:ea typeface="+mn-ea"/>
                <a:cs typeface="Arial"/>
              </a:rPr>
              <a:t>	 ‒ Antworten Sie bitte auf einer Skala von 0 („nie“) bis 10 („sehr oft“): 0 1 2 3 4 5 6 7 8 9 10</a:t>
            </a:r>
          </a:p>
          <a:p>
            <a:pPr marL="0" marR="0" lvl="0" indent="0" algn="l" defTabSz="914400" rtl="0" eaLnBrk="0" fontAlgn="base" latinLnBrk="0" hangingPunct="0">
              <a:lnSpc>
                <a:spcPct val="114000"/>
              </a:lnSpc>
              <a:spcBef>
                <a:spcPts val="1200"/>
              </a:spcBef>
              <a:spcAft>
                <a:spcPts val="1200"/>
              </a:spcAft>
              <a:buClr>
                <a:srgbClr val="FF0000"/>
              </a:buClr>
              <a:buSzTx/>
              <a:buFontTx/>
              <a:buNone/>
              <a:tabLst>
                <a:tab pos="273050" algn="l"/>
                <a:tab pos="534988" algn="l"/>
              </a:tabLst>
              <a:defRPr/>
            </a:pPr>
            <a:r>
              <a:rPr kumimoji="0" lang="de-AT" sz="1800" b="1" i="0" u="none" strike="noStrike" kern="0" cap="none" spc="0" normalizeH="0" baseline="0" noProof="0" dirty="0">
                <a:ln>
                  <a:noFill/>
                </a:ln>
                <a:solidFill>
                  <a:srgbClr val="464B71"/>
                </a:solidFill>
                <a:effectLst/>
                <a:uLnTx/>
                <a:uFillTx/>
                <a:latin typeface="Arial"/>
                <a:ea typeface="+mn-ea"/>
                <a:cs typeface="Arial"/>
              </a:rPr>
              <a:t>■</a:t>
            </a:r>
            <a:r>
              <a:rPr kumimoji="0" lang="de-AT" sz="1800" b="1" i="0" u="none" strike="noStrike" kern="0" cap="none" spc="0" normalizeH="0" baseline="0" noProof="0" dirty="0">
                <a:ln>
                  <a:noFill/>
                </a:ln>
                <a:solidFill>
                  <a:srgbClr val="000000"/>
                </a:solidFill>
                <a:effectLst/>
                <a:uLnTx/>
                <a:uFillTx/>
                <a:latin typeface="Arial"/>
                <a:ea typeface="+mn-ea"/>
                <a:cs typeface="Arial"/>
              </a:rPr>
              <a:t>	</a:t>
            </a:r>
            <a:r>
              <a:rPr kumimoji="0" lang="de-AT" sz="1800" b="0" i="1" u="none" strike="noStrike" kern="0" cap="none" spc="0" normalizeH="0" baseline="0" noProof="0" dirty="0">
                <a:ln>
                  <a:noFill/>
                </a:ln>
                <a:solidFill>
                  <a:srgbClr val="000000"/>
                </a:solidFill>
                <a:effectLst/>
                <a:uLnTx/>
                <a:uFillTx/>
                <a:latin typeface="Arial"/>
                <a:ea typeface="+mn-ea"/>
                <a:cs typeface="Arial"/>
              </a:rPr>
              <a:t>„Wie viele Schnitzel haben Sie in den letzten 30 Tagen gegessen?“</a:t>
            </a:r>
            <a:br>
              <a:rPr kumimoji="0" lang="de-AT" sz="1800" b="0" i="1" u="none" strike="noStrike" kern="0" cap="none" spc="0" normalizeH="0" baseline="0" noProof="0" dirty="0">
                <a:ln>
                  <a:noFill/>
                </a:ln>
                <a:solidFill>
                  <a:srgbClr val="000000"/>
                </a:solidFill>
                <a:effectLst/>
                <a:uLnTx/>
                <a:uFillTx/>
                <a:latin typeface="Arial"/>
                <a:ea typeface="+mn-ea"/>
                <a:cs typeface="Arial"/>
              </a:rPr>
            </a:br>
            <a:r>
              <a:rPr kumimoji="0" lang="de-AT" sz="1600" b="0" i="0" u="none" strike="noStrike" kern="0" cap="none" spc="0" normalizeH="0" baseline="0" noProof="0" dirty="0">
                <a:ln>
                  <a:noFill/>
                </a:ln>
                <a:solidFill>
                  <a:srgbClr val="000000"/>
                </a:solidFill>
                <a:effectLst/>
                <a:uLnTx/>
                <a:uFillTx/>
                <a:latin typeface="Arial"/>
                <a:ea typeface="+mn-ea"/>
                <a:cs typeface="Arial"/>
              </a:rPr>
              <a:t>	 ‒ Geben Sie bitte die Anzahl an: |__|__|</a:t>
            </a:r>
          </a:p>
          <a:p>
            <a:pPr marL="0" marR="0" lvl="0" indent="0" algn="l" defTabSz="914400" rtl="0" eaLnBrk="0" fontAlgn="base" latinLnBrk="0" hangingPunct="0">
              <a:lnSpc>
                <a:spcPct val="114000"/>
              </a:lnSpc>
              <a:spcBef>
                <a:spcPts val="1200"/>
              </a:spcBef>
              <a:spcAft>
                <a:spcPts val="1200"/>
              </a:spcAft>
              <a:buClr>
                <a:srgbClr val="FF0000"/>
              </a:buClr>
              <a:buSzTx/>
              <a:buFontTx/>
              <a:buNone/>
              <a:tabLst>
                <a:tab pos="273050" algn="l"/>
                <a:tab pos="534988" algn="l"/>
              </a:tabLst>
              <a:defRPr/>
            </a:pPr>
            <a:endParaRPr kumimoji="0" lang="de-AT" sz="1000" b="0" i="0" u="none" strike="noStrike" kern="0" cap="none" spc="0" normalizeH="0" baseline="0" noProof="0" dirty="0">
              <a:ln>
                <a:noFill/>
              </a:ln>
              <a:solidFill>
                <a:srgbClr val="464B71"/>
              </a:solidFill>
              <a:effectLst/>
              <a:uLnTx/>
              <a:uFillTx/>
              <a:latin typeface="Arial"/>
              <a:ea typeface="+mn-ea"/>
              <a:cs typeface="Arial"/>
            </a:endParaRPr>
          </a:p>
          <a:p>
            <a:pPr marL="0" marR="0" lvl="0" indent="0" algn="l" defTabSz="914400" rtl="0" eaLnBrk="0" fontAlgn="base" latinLnBrk="0" hangingPunct="0">
              <a:lnSpc>
                <a:spcPct val="114000"/>
              </a:lnSpc>
              <a:spcBef>
                <a:spcPts val="1200"/>
              </a:spcBef>
              <a:spcAft>
                <a:spcPts val="1200"/>
              </a:spcAft>
              <a:buClr>
                <a:srgbClr val="FF0000"/>
              </a:buClr>
              <a:buSzTx/>
              <a:buFontTx/>
              <a:buNone/>
              <a:tabLst>
                <a:tab pos="273050" algn="l"/>
                <a:tab pos="534988" algn="l"/>
              </a:tabLst>
              <a:defRPr/>
            </a:pPr>
            <a:r>
              <a:rPr kumimoji="0" lang="de-AT" sz="1800" b="1" i="0" u="none" strike="noStrike" kern="0" cap="none" spc="0" normalizeH="0" baseline="0" noProof="0" dirty="0">
                <a:ln>
                  <a:noFill/>
                </a:ln>
                <a:solidFill>
                  <a:srgbClr val="464B71"/>
                </a:solidFill>
                <a:effectLst/>
                <a:uLnTx/>
                <a:uFillTx/>
                <a:latin typeface="Arial"/>
                <a:ea typeface="+mn-ea"/>
                <a:cs typeface="Arial"/>
              </a:rPr>
              <a:t>► An dieser Stelle werden genaue Überlegungen in Richtung </a:t>
            </a:r>
            <a:r>
              <a:rPr kumimoji="0" lang="de-AT" sz="1800" b="0" i="1" u="none" strike="noStrike" kern="0" cap="none" spc="0" normalizeH="0" baseline="0" noProof="0" dirty="0">
                <a:ln>
                  <a:noFill/>
                </a:ln>
                <a:solidFill>
                  <a:srgbClr val="464B71"/>
                </a:solidFill>
                <a:effectLst/>
                <a:uLnTx/>
                <a:uFillTx/>
                <a:latin typeface="Arial"/>
                <a:ea typeface="+mn-ea"/>
                <a:cs typeface="Arial"/>
              </a:rPr>
              <a:t>„Wie werde </a:t>
            </a:r>
            <a:br>
              <a:rPr kumimoji="0" lang="de-AT" sz="1800" b="0" i="1" u="none" strike="noStrike" kern="0" cap="none" spc="0" normalizeH="0" baseline="0" noProof="0" dirty="0">
                <a:ln>
                  <a:noFill/>
                </a:ln>
                <a:solidFill>
                  <a:srgbClr val="464B71"/>
                </a:solidFill>
                <a:effectLst/>
                <a:uLnTx/>
                <a:uFillTx/>
                <a:latin typeface="Arial"/>
                <a:ea typeface="+mn-ea"/>
                <a:cs typeface="Arial"/>
              </a:rPr>
            </a:br>
            <a:r>
              <a:rPr kumimoji="0" lang="de-AT" sz="1800" b="0" i="1" u="none" strike="noStrike" kern="0" cap="none" spc="0" normalizeH="0" baseline="0" noProof="0" dirty="0">
                <a:ln>
                  <a:noFill/>
                </a:ln>
                <a:solidFill>
                  <a:srgbClr val="464B71"/>
                </a:solidFill>
                <a:effectLst/>
                <a:uLnTx/>
                <a:uFillTx/>
                <a:latin typeface="Arial"/>
                <a:ea typeface="+mn-ea"/>
                <a:cs typeface="Arial"/>
              </a:rPr>
              <a:t>	ich später auswerten, damit ich die Forschungsfragen beantworten und </a:t>
            </a:r>
            <a:br>
              <a:rPr kumimoji="0" lang="de-AT" sz="1800" b="0" i="1" u="none" strike="noStrike" kern="0" cap="none" spc="0" normalizeH="0" baseline="0" noProof="0" dirty="0">
                <a:ln>
                  <a:noFill/>
                </a:ln>
                <a:solidFill>
                  <a:srgbClr val="464B71"/>
                </a:solidFill>
                <a:effectLst/>
                <a:uLnTx/>
                <a:uFillTx/>
                <a:latin typeface="Arial"/>
                <a:ea typeface="+mn-ea"/>
                <a:cs typeface="Arial"/>
              </a:rPr>
            </a:br>
            <a:r>
              <a:rPr kumimoji="0" lang="de-AT" sz="1800" b="0" i="1" u="none" strike="noStrike" kern="0" cap="none" spc="0" normalizeH="0" baseline="0" noProof="0" dirty="0">
                <a:ln>
                  <a:noFill/>
                </a:ln>
                <a:solidFill>
                  <a:srgbClr val="464B71"/>
                </a:solidFill>
                <a:effectLst/>
                <a:uLnTx/>
                <a:uFillTx/>
                <a:latin typeface="Arial"/>
                <a:ea typeface="+mn-ea"/>
                <a:cs typeface="Arial"/>
              </a:rPr>
              <a:t>	Hypothesen prüfen kann“</a:t>
            </a:r>
            <a:r>
              <a:rPr kumimoji="0" lang="de-AT" sz="1800" b="1" i="0" u="none" strike="noStrike" kern="0" cap="none" spc="0" normalizeH="0" baseline="0" noProof="0" dirty="0">
                <a:ln>
                  <a:noFill/>
                </a:ln>
                <a:solidFill>
                  <a:srgbClr val="464B71"/>
                </a:solidFill>
                <a:effectLst/>
                <a:uLnTx/>
                <a:uFillTx/>
                <a:latin typeface="Arial"/>
                <a:ea typeface="+mn-ea"/>
                <a:cs typeface="Arial"/>
              </a:rPr>
              <a:t> oft zu wenig detailliert durchdacht …</a:t>
            </a:r>
          </a:p>
        </p:txBody>
      </p:sp>
      <p:sp>
        <p:nvSpPr>
          <p:cNvPr id="6" name="Text Box 4"/>
          <p:cNvSpPr txBox="1">
            <a:spLocks noChangeArrowheads="1"/>
          </p:cNvSpPr>
          <p:nvPr/>
        </p:nvSpPr>
        <p:spPr bwMode="auto">
          <a:xfrm>
            <a:off x="0" y="-3323"/>
            <a:ext cx="5533667" cy="463846"/>
          </a:xfrm>
          <a:prstGeom prst="rect">
            <a:avLst/>
          </a:prstGeom>
          <a:noFill/>
          <a:ln w="12700">
            <a:noFill/>
            <a:miter lim="800000"/>
            <a:headEnd/>
            <a:tailEnd/>
          </a:ln>
        </p:spPr>
        <p:txBody>
          <a:bodyPr wrap="none" lIns="126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tab pos="2425700" algn="l"/>
              </a:tabLst>
              <a:defRPr/>
            </a:pPr>
            <a:r>
              <a:rPr kumimoji="0" lang="de-DE" sz="2400" b="1" i="0" u="none" strike="noStrike" kern="1200" cap="none" spc="0" normalizeH="0" baseline="0" noProof="0" dirty="0">
                <a:ln>
                  <a:noFill/>
                </a:ln>
                <a:solidFill>
                  <a:srgbClr val="464B71"/>
                </a:solidFill>
                <a:effectLst/>
                <a:uLnTx/>
                <a:uFillTx/>
                <a:latin typeface="Arial"/>
                <a:ea typeface="+mn-ea"/>
                <a:cs typeface="+mn-cs"/>
              </a:rPr>
              <a:t>Jemand könnte quantitativ fragen …</a:t>
            </a:r>
            <a:endParaRPr kumimoji="0" lang="de-AT" sz="2400" b="0" i="0" u="none" strike="noStrike" kern="1200" cap="none" spc="0" normalizeH="0" baseline="0" noProof="0" dirty="0">
              <a:ln>
                <a:noFill/>
              </a:ln>
              <a:solidFill>
                <a:srgbClr val="464B71"/>
              </a:solidFill>
              <a:effectLst/>
              <a:uLnTx/>
              <a:uFillTx/>
              <a:latin typeface="Arial"/>
              <a:ea typeface="+mn-ea"/>
              <a:cs typeface="+mn-cs"/>
            </a:endParaRPr>
          </a:p>
        </p:txBody>
      </p:sp>
      <p:sp>
        <p:nvSpPr>
          <p:cNvPr id="8" name="Rechteck 7">
            <a:extLst>
              <a:ext uri="{FF2B5EF4-FFF2-40B4-BE49-F238E27FC236}">
                <a16:creationId xmlns:a16="http://schemas.microsoft.com/office/drawing/2014/main" id="{A0707AB1-BA3D-BBC8-08EA-4BBB41D4B7D6}"/>
              </a:ext>
            </a:extLst>
          </p:cNvPr>
          <p:cNvSpPr/>
          <p:nvPr/>
        </p:nvSpPr>
        <p:spPr>
          <a:xfrm>
            <a:off x="2" y="6614160"/>
            <a:ext cx="9311638" cy="243841"/>
          </a:xfrm>
          <a:prstGeom prst="rect">
            <a:avLst/>
          </a:prstGeom>
          <a:no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empirische</a:t>
            </a:r>
            <a:r>
              <a:rPr lang="en-US" sz="1000" i="1" dirty="0">
                <a:solidFill>
                  <a:srgbClr val="FFFFFF">
                    <a:lumMod val="50000"/>
                  </a:srgbClr>
                </a:solidFill>
              </a:rPr>
              <a:t> </a:t>
            </a:r>
            <a:r>
              <a:rPr lang="en-US" sz="1000" i="1" dirty="0" err="1">
                <a:solidFill>
                  <a:srgbClr val="FFFFFF">
                    <a:lumMod val="50000"/>
                  </a:srgbClr>
                </a:solidFill>
              </a:rPr>
              <a:t>Sozialforschung</a:t>
            </a:r>
            <a:r>
              <a:rPr lang="en-US" sz="1000" i="1" dirty="0">
                <a:solidFill>
                  <a:srgbClr val="FFFFFF">
                    <a:lumMod val="50000"/>
                  </a:srgbClr>
                </a:solidFill>
              </a:rPr>
              <a:t>.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102–110.</a:t>
            </a:r>
            <a:endParaRPr lang="de-DE" sz="1000" dirty="0">
              <a:solidFill>
                <a:srgbClr val="FFFFFF">
                  <a:lumMod val="50000"/>
                </a:srgbClr>
              </a:solidFill>
            </a:endParaRPr>
          </a:p>
        </p:txBody>
      </p:sp>
      <p:pic>
        <p:nvPicPr>
          <p:cNvPr id="11" name="Grafik 10" descr="Ein Bild, das Text, Screenshot, Schrift, Grafikdesign enthält.&#10;&#10;Automatisch generierte Beschreibung">
            <a:extLst>
              <a:ext uri="{FF2B5EF4-FFF2-40B4-BE49-F238E27FC236}">
                <a16:creationId xmlns:a16="http://schemas.microsoft.com/office/drawing/2014/main" id="{1D3F90E7-0AF7-9720-5905-3653D4CE4105}"/>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360000">
            <a:off x="9390538" y="6191925"/>
            <a:ext cx="409019" cy="5760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33386898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animEffect transition="in" filter="fade">
                                      <p:cBhvr>
                                        <p:cTn id="11" dur="500"/>
                                        <p:tgtEl>
                                          <p:spTgt spid="5">
                                            <p:txEl>
                                              <p:pRg st="1" end="1"/>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animEffect transition="in" filter="fade">
                                      <p:cBhvr>
                                        <p:cTn id="15" dur="500"/>
                                        <p:tgtEl>
                                          <p:spTgt spid="5">
                                            <p:txEl>
                                              <p:pRg st="2" end="2"/>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5">
                                            <p:txEl>
                                              <p:pRg st="3" end="3"/>
                                            </p:txEl>
                                          </p:spTgt>
                                        </p:tgtEl>
                                        <p:attrNameLst>
                                          <p:attrName>style.visibility</p:attrName>
                                        </p:attrNameLst>
                                      </p:cBhvr>
                                      <p:to>
                                        <p:strVal val="visible"/>
                                      </p:to>
                                    </p:set>
                                    <p:animEffect transition="in" filter="fade">
                                      <p:cBhvr>
                                        <p:cTn id="19" dur="500"/>
                                        <p:tgtEl>
                                          <p:spTgt spid="5">
                                            <p:txEl>
                                              <p:pRg st="3" end="3"/>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5">
                                            <p:txEl>
                                              <p:pRg st="5" end="5"/>
                                            </p:txEl>
                                          </p:spTgt>
                                        </p:tgtEl>
                                        <p:attrNameLst>
                                          <p:attrName>style.visibility</p:attrName>
                                        </p:attrNameLst>
                                      </p:cBhvr>
                                      <p:to>
                                        <p:strVal val="visible"/>
                                      </p:to>
                                    </p:set>
                                    <p:animEffect transition="in" filter="fade">
                                      <p:cBhvr>
                                        <p:cTn id="24" dur="500"/>
                                        <p:tgtEl>
                                          <p:spTgt spid="5">
                                            <p:txEl>
                                              <p:pRg st="5" end="5"/>
                                            </p:txEl>
                                          </p:spTgt>
                                        </p:tgtEl>
                                      </p:cBhvr>
                                    </p:animEffect>
                                  </p:childTnLst>
                                </p:cTn>
                              </p:par>
                            </p:childTnLst>
                          </p:cTn>
                        </p:par>
                        <p:par>
                          <p:cTn id="25" fill="hold">
                            <p:stCondLst>
                              <p:cond delay="500"/>
                            </p:stCondLst>
                            <p:childTnLst>
                              <p:par>
                                <p:cTn id="26" presetID="10" presetClass="entr" presetSubtype="0"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fade">
                                      <p:cBhvr>
                                        <p:cTn id="28" dur="500"/>
                                        <p:tgtEl>
                                          <p:spTgt spid="8"/>
                                        </p:tgtEl>
                                      </p:cBhvr>
                                    </p:animEffect>
                                  </p:childTnLst>
                                </p:cTn>
                              </p:par>
                              <p:par>
                                <p:cTn id="29" presetID="10" presetClass="entr" presetSubtype="0" fill="hold" nodeType="with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fade">
                                      <p:cBhvr>
                                        <p:cTn id="31"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allAtOnce"/>
      <p:bldP spid="8"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Rectangle 6"/>
          <p:cNvSpPr>
            <a:spLocks noChangeArrowheads="1"/>
          </p:cNvSpPr>
          <p:nvPr/>
        </p:nvSpPr>
        <p:spPr bwMode="auto">
          <a:xfrm>
            <a:off x="6117533" y="2337742"/>
            <a:ext cx="2856082" cy="1331313"/>
          </a:xfrm>
          <a:prstGeom prst="rect">
            <a:avLst/>
          </a:prstGeom>
          <a:noFill/>
          <a:ln w="19050" algn="ctr">
            <a:noFill/>
            <a:miter lim="800000"/>
            <a:headEnd type="none" w="sm" len="sm"/>
            <a:tailEnd type="none" w="sm" len="sm"/>
          </a:ln>
        </p:spPr>
        <p:txBody>
          <a:bodyPr wrap="square" lIns="89986" tIns="46793" rIns="89986" bIns="46793">
            <a:spAutoFit/>
          </a:bodyPr>
          <a:lstStyle/>
          <a:p>
            <a:pPr marL="0" marR="0" lvl="0" indent="0" algn="l" defTabSz="914400" rtl="0" eaLnBrk="0" fontAlgn="base" latinLnBrk="0" hangingPunct="0">
              <a:lnSpc>
                <a:spcPct val="114000"/>
              </a:lnSpc>
              <a:spcBef>
                <a:spcPts val="500"/>
              </a:spcBef>
              <a:spcAft>
                <a:spcPts val="500"/>
              </a:spcAft>
              <a:buClrTx/>
              <a:buSzTx/>
              <a:buFont typeface="Arial" pitchFamily="34" charset="0"/>
              <a:buNone/>
              <a:tabLst>
                <a:tab pos="1433513" algn="r"/>
                <a:tab pos="1524000" algn="l"/>
              </a:tabLst>
              <a:defRPr/>
            </a:pPr>
            <a:r>
              <a:rPr kumimoji="0" lang="de-AT" sz="1800" b="1" i="0" u="none" strike="noStrike" kern="1200" cap="none" spc="0" normalizeH="0" baseline="0" noProof="0" dirty="0">
                <a:ln>
                  <a:noFill/>
                </a:ln>
                <a:solidFill>
                  <a:srgbClr val="464B71"/>
                </a:solidFill>
                <a:effectLst/>
                <a:uLnTx/>
                <a:uFillTx/>
                <a:latin typeface="Arial"/>
                <a:ea typeface="+mn-ea"/>
                <a:cs typeface="+mn-cs"/>
              </a:rPr>
              <a:t>metrische Skalen:</a:t>
            </a:r>
            <a:br>
              <a:rPr kumimoji="0" lang="de-AT" sz="1800" b="1" i="0" u="none" strike="noStrike" kern="1200" cap="none" spc="0" normalizeH="0" baseline="0" noProof="0" dirty="0">
                <a:ln>
                  <a:noFill/>
                </a:ln>
                <a:solidFill>
                  <a:srgbClr val="464B71"/>
                </a:solidFill>
                <a:effectLst/>
                <a:uLnTx/>
                <a:uFillTx/>
                <a:latin typeface="Arial"/>
                <a:ea typeface="+mn-ea"/>
                <a:cs typeface="+mn-cs"/>
              </a:rPr>
            </a:br>
            <a:r>
              <a:rPr kumimoji="0" lang="de-AT" sz="1800" b="1" i="0" u="none" strike="noStrike" kern="1200" cap="none" spc="0" normalizeH="0" baseline="0" noProof="0" dirty="0">
                <a:ln>
                  <a:noFill/>
                </a:ln>
                <a:solidFill>
                  <a:srgbClr val="464B71"/>
                </a:solidFill>
                <a:effectLst/>
                <a:uLnTx/>
                <a:uFillTx/>
                <a:latin typeface="Arial"/>
                <a:ea typeface="+mn-ea"/>
                <a:cs typeface="+mn-cs"/>
              </a:rPr>
              <a:t>	</a:t>
            </a:r>
            <a:r>
              <a:rPr kumimoji="0" lang="de-AT" sz="1600" b="0" i="0" u="none" strike="noStrike" kern="1200" cap="none" spc="0" normalizeH="0" baseline="0" noProof="0" dirty="0">
                <a:ln>
                  <a:noFill/>
                </a:ln>
                <a:solidFill>
                  <a:srgbClr val="3333FF"/>
                </a:solidFill>
                <a:effectLst/>
                <a:uLnTx/>
                <a:uFillTx/>
                <a:latin typeface="Arial"/>
                <a:ea typeface="+mn-ea"/>
                <a:cs typeface="+mn-cs"/>
              </a:rPr>
              <a:t>A = x * B</a:t>
            </a:r>
            <a:r>
              <a:rPr kumimoji="0" lang="de-AT" sz="1600" b="0" i="0" u="none" strike="noStrike" kern="1200" cap="none" spc="0" normalizeH="0" baseline="0" noProof="0" dirty="0">
                <a:ln>
                  <a:noFill/>
                </a:ln>
                <a:solidFill>
                  <a:srgbClr val="464B71"/>
                </a:solidFill>
                <a:effectLst/>
                <a:uLnTx/>
                <a:uFillTx/>
                <a:latin typeface="Arial"/>
                <a:ea typeface="+mn-ea"/>
                <a:cs typeface="+mn-cs"/>
              </a:rPr>
              <a:t> 	</a:t>
            </a:r>
            <a:r>
              <a:rPr kumimoji="0" lang="de-AT" sz="1800" b="0" i="0" u="none" strike="noStrike" kern="1200" cap="none" spc="0" normalizeH="0" baseline="0" noProof="0" dirty="0">
                <a:ln>
                  <a:noFill/>
                </a:ln>
                <a:solidFill>
                  <a:srgbClr val="464B71"/>
                </a:solidFill>
                <a:effectLst/>
                <a:uLnTx/>
                <a:uFillTx/>
                <a:latin typeface="Arial"/>
                <a:ea typeface="+mn-ea"/>
                <a:cs typeface="+mn-cs"/>
              </a:rPr>
              <a:t>■ </a:t>
            </a:r>
            <a:r>
              <a:rPr kumimoji="0" lang="de-AT" sz="1800" b="0" i="0" u="none" strike="noStrike" kern="1200" cap="none" spc="0" normalizeH="0" baseline="0" noProof="0" dirty="0">
                <a:ln>
                  <a:noFill/>
                </a:ln>
                <a:solidFill>
                  <a:srgbClr val="3333FF"/>
                </a:solidFill>
                <a:effectLst/>
                <a:uLnTx/>
                <a:uFillTx/>
                <a:latin typeface="Arial"/>
                <a:ea typeface="+mn-ea"/>
                <a:cs typeface="+mn-cs"/>
              </a:rPr>
              <a:t>rational</a:t>
            </a:r>
            <a:br>
              <a:rPr kumimoji="0" lang="de-AT" sz="1800" b="0" i="0" u="none" strike="noStrike" kern="1200" cap="none" spc="0" normalizeH="0" baseline="0" noProof="0" dirty="0">
                <a:ln>
                  <a:noFill/>
                </a:ln>
                <a:solidFill>
                  <a:srgbClr val="464B71"/>
                </a:solidFill>
                <a:effectLst/>
                <a:uLnTx/>
                <a:uFillTx/>
                <a:latin typeface="Arial"/>
                <a:ea typeface="+mn-ea"/>
                <a:cs typeface="+mn-cs"/>
              </a:rPr>
            </a:br>
            <a:r>
              <a:rPr kumimoji="0" lang="de-AT" sz="1800" b="0" i="0" u="none" strike="noStrike" kern="1200" cap="none" spc="0" normalizeH="0" baseline="0" noProof="0" dirty="0">
                <a:ln>
                  <a:noFill/>
                </a:ln>
                <a:solidFill>
                  <a:srgbClr val="464B71"/>
                </a:solidFill>
                <a:effectLst/>
                <a:uLnTx/>
                <a:uFillTx/>
                <a:latin typeface="Arial"/>
                <a:ea typeface="+mn-ea"/>
                <a:cs typeface="+mn-cs"/>
              </a:rPr>
              <a:t>	</a:t>
            </a:r>
            <a:r>
              <a:rPr kumimoji="0" lang="de-AT" sz="1600" b="0" i="0" u="none" strike="noStrike" kern="1200" cap="none" spc="0" normalizeH="0" baseline="0" noProof="0" dirty="0">
                <a:ln>
                  <a:noFill/>
                </a:ln>
                <a:solidFill>
                  <a:srgbClr val="3333FF"/>
                </a:solidFill>
                <a:effectLst/>
                <a:uLnTx/>
                <a:uFillTx/>
                <a:latin typeface="Arial"/>
                <a:ea typeface="+mn-ea"/>
                <a:cs typeface="+mn-cs"/>
              </a:rPr>
              <a:t>B ‒ A = D ‒ C 	</a:t>
            </a:r>
            <a:r>
              <a:rPr kumimoji="0" lang="de-AT" sz="1800" b="0" i="0" u="none" strike="noStrike" kern="1200" cap="none" spc="0" normalizeH="0" baseline="0" noProof="0" dirty="0">
                <a:ln>
                  <a:noFill/>
                </a:ln>
                <a:solidFill>
                  <a:srgbClr val="464B71"/>
                </a:solidFill>
                <a:effectLst/>
                <a:uLnTx/>
                <a:uFillTx/>
                <a:latin typeface="Arial"/>
                <a:ea typeface="+mn-ea"/>
                <a:cs typeface="+mn-cs"/>
              </a:rPr>
              <a:t>■ </a:t>
            </a:r>
            <a:r>
              <a:rPr kumimoji="0" lang="de-AT" sz="1800" b="0" i="0" u="none" strike="noStrike" kern="1200" cap="none" spc="0" normalizeH="0" baseline="0" noProof="0" dirty="0" err="1">
                <a:ln>
                  <a:noFill/>
                </a:ln>
                <a:solidFill>
                  <a:srgbClr val="3333FF"/>
                </a:solidFill>
                <a:effectLst/>
                <a:uLnTx/>
                <a:uFillTx/>
                <a:latin typeface="Arial"/>
                <a:ea typeface="+mn-ea"/>
                <a:cs typeface="+mn-cs"/>
              </a:rPr>
              <a:t>intervall</a:t>
            </a:r>
            <a:br>
              <a:rPr kumimoji="0" lang="de-AT" sz="1800" b="0" i="0" u="none" strike="noStrike" kern="1200" cap="none" spc="0" normalizeH="0" baseline="0" noProof="0" dirty="0">
                <a:ln>
                  <a:noFill/>
                </a:ln>
                <a:solidFill>
                  <a:srgbClr val="464B71"/>
                </a:solidFill>
                <a:effectLst/>
                <a:uLnTx/>
                <a:uFillTx/>
                <a:latin typeface="Arial"/>
                <a:ea typeface="+mn-ea"/>
                <a:cs typeface="+mn-cs"/>
              </a:rPr>
            </a:br>
            <a:endParaRPr kumimoji="0" lang="de-AT" sz="1800" b="0" i="0" u="none" strike="noStrike" kern="1200" cap="none" spc="0" normalizeH="0" baseline="0" noProof="0" dirty="0">
              <a:ln>
                <a:noFill/>
              </a:ln>
              <a:solidFill>
                <a:srgbClr val="464B71"/>
              </a:solidFill>
              <a:effectLst/>
              <a:uLnTx/>
              <a:uFillTx/>
              <a:latin typeface="Arial"/>
              <a:ea typeface="+mn-ea"/>
              <a:cs typeface="+mn-cs"/>
            </a:endParaRPr>
          </a:p>
        </p:txBody>
      </p:sp>
      <p:grpSp>
        <p:nvGrpSpPr>
          <p:cNvPr id="7" name="Gruppieren 6"/>
          <p:cNvGrpSpPr/>
          <p:nvPr/>
        </p:nvGrpSpPr>
        <p:grpSpPr>
          <a:xfrm>
            <a:off x="3370453" y="2185311"/>
            <a:ext cx="2732087" cy="3132137"/>
            <a:chOff x="4484688" y="3332163"/>
            <a:chExt cx="2732087" cy="3132137"/>
          </a:xfrm>
        </p:grpSpPr>
        <p:sp>
          <p:nvSpPr>
            <p:cNvPr id="33" name="Rectangle 2"/>
            <p:cNvSpPr>
              <a:spLocks noChangeArrowheads="1"/>
            </p:cNvSpPr>
            <p:nvPr/>
          </p:nvSpPr>
          <p:spPr bwMode="auto">
            <a:xfrm>
              <a:off x="4775200" y="4686300"/>
              <a:ext cx="2141538" cy="1754188"/>
            </a:xfrm>
            <a:prstGeom prst="rect">
              <a:avLst/>
            </a:prstGeom>
            <a:noFill/>
            <a:ln w="28575" algn="ctr">
              <a:solidFill>
                <a:srgbClr val="009900"/>
              </a:solidFill>
              <a:miter lim="800000"/>
              <a:headEnd type="none" w="sm" len="sm"/>
              <a:tailEnd type="none" w="sm" len="sm"/>
            </a:ln>
          </p:spPr>
          <p:txBody>
            <a:bodyPr wrap="none" lIns="90000" tIns="43200" rIns="90000" bIns="43200" anchor="ct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Char char="►"/>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34" name="Rectangle 3"/>
            <p:cNvSpPr>
              <a:spLocks noChangeArrowheads="1"/>
            </p:cNvSpPr>
            <p:nvPr/>
          </p:nvSpPr>
          <p:spPr bwMode="auto">
            <a:xfrm>
              <a:off x="4684713" y="3933825"/>
              <a:ext cx="2332037" cy="2530475"/>
            </a:xfrm>
            <a:prstGeom prst="rect">
              <a:avLst/>
            </a:prstGeom>
            <a:noFill/>
            <a:ln w="28575" algn="ctr">
              <a:solidFill>
                <a:srgbClr val="3333FF"/>
              </a:solidFill>
              <a:miter lim="800000"/>
              <a:headEnd type="none" w="sm" len="sm"/>
              <a:tailEnd type="none" w="sm" len="sm"/>
            </a:ln>
          </p:spPr>
          <p:txBody>
            <a:bodyPr wrap="none" lIns="90000" tIns="43200" rIns="90000" bIns="43200" anchor="ct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Char char="►"/>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35" name="Rectangle 4"/>
            <p:cNvSpPr>
              <a:spLocks noChangeArrowheads="1"/>
            </p:cNvSpPr>
            <p:nvPr/>
          </p:nvSpPr>
          <p:spPr bwMode="auto">
            <a:xfrm>
              <a:off x="5111750" y="4818063"/>
              <a:ext cx="1525588" cy="460375"/>
            </a:xfrm>
            <a:prstGeom prst="rect">
              <a:avLst/>
            </a:prstGeom>
            <a:solidFill>
              <a:srgbClr val="FFFFFF"/>
            </a:solidFill>
            <a:ln w="9525">
              <a:noFill/>
              <a:miter lim="800000"/>
              <a:headEnd/>
              <a:tailEnd/>
            </a:ln>
          </p:spPr>
          <p:txBody>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Char char="►"/>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36" name="Freeform 5"/>
            <p:cNvSpPr>
              <a:spLocks/>
            </p:cNvSpPr>
            <p:nvPr/>
          </p:nvSpPr>
          <p:spPr bwMode="auto">
            <a:xfrm>
              <a:off x="4789488" y="4692650"/>
              <a:ext cx="2149475" cy="722313"/>
            </a:xfrm>
            <a:custGeom>
              <a:avLst/>
              <a:gdLst>
                <a:gd name="T0" fmla="*/ 2147483647 w 1359"/>
                <a:gd name="T1" fmla="*/ 2147483647 h 455"/>
                <a:gd name="T2" fmla="*/ 2147483647 w 1359"/>
                <a:gd name="T3" fmla="*/ 2147483647 h 455"/>
                <a:gd name="T4" fmla="*/ 2147483647 w 1359"/>
                <a:gd name="T5" fmla="*/ 2147483647 h 455"/>
                <a:gd name="T6" fmla="*/ 2147483647 w 1359"/>
                <a:gd name="T7" fmla="*/ 2147483647 h 455"/>
                <a:gd name="T8" fmla="*/ 2147483647 w 1359"/>
                <a:gd name="T9" fmla="*/ 2147483647 h 455"/>
                <a:gd name="T10" fmla="*/ 2147483647 w 1359"/>
                <a:gd name="T11" fmla="*/ 2147483647 h 455"/>
                <a:gd name="T12" fmla="*/ 2147483647 w 1359"/>
                <a:gd name="T13" fmla="*/ 0 h 455"/>
                <a:gd name="T14" fmla="*/ 0 w 1359"/>
                <a:gd name="T15" fmla="*/ 0 h 455"/>
                <a:gd name="T16" fmla="*/ 0 w 1359"/>
                <a:gd name="T17" fmla="*/ 2147483647 h 455"/>
                <a:gd name="T18" fmla="*/ 2147483647 w 1359"/>
                <a:gd name="T19" fmla="*/ 2147483647 h 455"/>
                <a:gd name="T20" fmla="*/ 2147483647 w 1359"/>
                <a:gd name="T21" fmla="*/ 0 h 455"/>
                <a:gd name="T22" fmla="*/ 2147483647 w 1359"/>
                <a:gd name="T23" fmla="*/ 0 h 455"/>
                <a:gd name="T24" fmla="*/ 2147483647 w 1359"/>
                <a:gd name="T25" fmla="*/ 2147483647 h 455"/>
                <a:gd name="T26" fmla="*/ 2147483647 w 1359"/>
                <a:gd name="T27" fmla="*/ 2147483647 h 455"/>
                <a:gd name="T28" fmla="*/ 2147483647 w 1359"/>
                <a:gd name="T29" fmla="*/ 2147483647 h 455"/>
                <a:gd name="T30" fmla="*/ 2147483647 w 1359"/>
                <a:gd name="T31" fmla="*/ 2147483647 h 455"/>
                <a:gd name="T32" fmla="*/ 2147483647 w 1359"/>
                <a:gd name="T33" fmla="*/ 2147483647 h 455"/>
                <a:gd name="T34" fmla="*/ 2147483647 w 1359"/>
                <a:gd name="T35" fmla="*/ 2147483647 h 455"/>
                <a:gd name="T36" fmla="*/ 2147483647 w 1359"/>
                <a:gd name="T37" fmla="*/ 0 h 455"/>
                <a:gd name="T38" fmla="*/ 2147483647 w 1359"/>
                <a:gd name="T39" fmla="*/ 0 h 455"/>
                <a:gd name="T40" fmla="*/ 2147483647 w 1359"/>
                <a:gd name="T41" fmla="*/ 2147483647 h 4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59"/>
                <a:gd name="T64" fmla="*/ 0 h 455"/>
                <a:gd name="T65" fmla="*/ 1359 w 1359"/>
                <a:gd name="T66" fmla="*/ 455 h 4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59" h="455">
                  <a:moveTo>
                    <a:pt x="376" y="104"/>
                  </a:moveTo>
                  <a:lnTo>
                    <a:pt x="516" y="104"/>
                  </a:lnTo>
                  <a:lnTo>
                    <a:pt x="516" y="317"/>
                  </a:lnTo>
                  <a:lnTo>
                    <a:pt x="280" y="317"/>
                  </a:lnTo>
                  <a:lnTo>
                    <a:pt x="280" y="104"/>
                  </a:lnTo>
                  <a:lnTo>
                    <a:pt x="376" y="104"/>
                  </a:lnTo>
                  <a:lnTo>
                    <a:pt x="376" y="0"/>
                  </a:lnTo>
                  <a:lnTo>
                    <a:pt x="0" y="0"/>
                  </a:lnTo>
                  <a:lnTo>
                    <a:pt x="0" y="455"/>
                  </a:lnTo>
                  <a:lnTo>
                    <a:pt x="1359" y="455"/>
                  </a:lnTo>
                  <a:lnTo>
                    <a:pt x="1359" y="0"/>
                  </a:lnTo>
                  <a:lnTo>
                    <a:pt x="944" y="0"/>
                  </a:lnTo>
                  <a:lnTo>
                    <a:pt x="944" y="104"/>
                  </a:lnTo>
                  <a:lnTo>
                    <a:pt x="1077" y="104"/>
                  </a:lnTo>
                  <a:lnTo>
                    <a:pt x="1077" y="317"/>
                  </a:lnTo>
                  <a:lnTo>
                    <a:pt x="841" y="317"/>
                  </a:lnTo>
                  <a:lnTo>
                    <a:pt x="841" y="104"/>
                  </a:lnTo>
                  <a:lnTo>
                    <a:pt x="944" y="104"/>
                  </a:lnTo>
                  <a:lnTo>
                    <a:pt x="944" y="0"/>
                  </a:lnTo>
                  <a:lnTo>
                    <a:pt x="376" y="0"/>
                  </a:lnTo>
                  <a:lnTo>
                    <a:pt x="376" y="104"/>
                  </a:lnTo>
                  <a:close/>
                </a:path>
              </a:pathLst>
            </a:custGeom>
            <a:solidFill>
              <a:srgbClr val="009900"/>
            </a:solidFill>
            <a:ln w="9525">
              <a:noFill/>
              <a:round/>
              <a:headEnd/>
              <a:tailEnd/>
            </a:ln>
          </p:spPr>
          <p:txBody>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37" name="Rectangle 10"/>
            <p:cNvSpPr>
              <a:spLocks noChangeArrowheads="1"/>
            </p:cNvSpPr>
            <p:nvPr/>
          </p:nvSpPr>
          <p:spPr bwMode="auto">
            <a:xfrm>
              <a:off x="5097463" y="3952875"/>
              <a:ext cx="1530350" cy="460375"/>
            </a:xfrm>
            <a:prstGeom prst="rect">
              <a:avLst/>
            </a:prstGeom>
            <a:solidFill>
              <a:srgbClr val="FFFFFF"/>
            </a:solidFill>
            <a:ln w="9525">
              <a:noFill/>
              <a:miter lim="800000"/>
              <a:headEnd/>
              <a:tailEnd/>
            </a:ln>
          </p:spPr>
          <p:txBody>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Char char="►"/>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38" name="Freeform 11"/>
            <p:cNvSpPr>
              <a:spLocks/>
            </p:cNvSpPr>
            <p:nvPr/>
          </p:nvSpPr>
          <p:spPr bwMode="auto">
            <a:xfrm>
              <a:off x="4860925" y="5551488"/>
              <a:ext cx="1993900" cy="876300"/>
            </a:xfrm>
            <a:custGeom>
              <a:avLst/>
              <a:gdLst>
                <a:gd name="T0" fmla="*/ 2147483647 w 1359"/>
                <a:gd name="T1" fmla="*/ 2147483647 h 565"/>
                <a:gd name="T2" fmla="*/ 2147483647 w 1359"/>
                <a:gd name="T3" fmla="*/ 2147483647 h 565"/>
                <a:gd name="T4" fmla="*/ 2147483647 w 1359"/>
                <a:gd name="T5" fmla="*/ 2147483647 h 565"/>
                <a:gd name="T6" fmla="*/ 2147483647 w 1359"/>
                <a:gd name="T7" fmla="*/ 2147483647 h 565"/>
                <a:gd name="T8" fmla="*/ 2147483647 w 1359"/>
                <a:gd name="T9" fmla="*/ 2147483647 h 565"/>
                <a:gd name="T10" fmla="*/ 2147483647 w 1359"/>
                <a:gd name="T11" fmla="*/ 2147483647 h 565"/>
                <a:gd name="T12" fmla="*/ 2147483647 w 1359"/>
                <a:gd name="T13" fmla="*/ 0 h 565"/>
                <a:gd name="T14" fmla="*/ 0 w 1359"/>
                <a:gd name="T15" fmla="*/ 0 h 565"/>
                <a:gd name="T16" fmla="*/ 0 w 1359"/>
                <a:gd name="T17" fmla="*/ 2147483647 h 565"/>
                <a:gd name="T18" fmla="*/ 2147483647 w 1359"/>
                <a:gd name="T19" fmla="*/ 2147483647 h 565"/>
                <a:gd name="T20" fmla="*/ 2147483647 w 1359"/>
                <a:gd name="T21" fmla="*/ 2147483647 h 565"/>
                <a:gd name="T22" fmla="*/ 2147483647 w 1359"/>
                <a:gd name="T23" fmla="*/ 2147483647 h 565"/>
                <a:gd name="T24" fmla="*/ 2147483647 w 1359"/>
                <a:gd name="T25" fmla="*/ 2147483647 h 565"/>
                <a:gd name="T26" fmla="*/ 2147483647 w 1359"/>
                <a:gd name="T27" fmla="*/ 2147483647 h 565"/>
                <a:gd name="T28" fmla="*/ 2147483647 w 1359"/>
                <a:gd name="T29" fmla="*/ 0 h 565"/>
                <a:gd name="T30" fmla="*/ 2147483647 w 1359"/>
                <a:gd name="T31" fmla="*/ 0 h 565"/>
                <a:gd name="T32" fmla="*/ 2147483647 w 1359"/>
                <a:gd name="T33" fmla="*/ 2147483647 h 5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59"/>
                <a:gd name="T52" fmla="*/ 0 h 565"/>
                <a:gd name="T53" fmla="*/ 1359 w 1359"/>
                <a:gd name="T54" fmla="*/ 565 h 5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59" h="565">
                  <a:moveTo>
                    <a:pt x="398" y="142"/>
                  </a:moveTo>
                  <a:lnTo>
                    <a:pt x="516" y="142"/>
                  </a:lnTo>
                  <a:lnTo>
                    <a:pt x="516" y="356"/>
                  </a:lnTo>
                  <a:lnTo>
                    <a:pt x="280" y="356"/>
                  </a:lnTo>
                  <a:lnTo>
                    <a:pt x="280" y="142"/>
                  </a:lnTo>
                  <a:lnTo>
                    <a:pt x="398" y="142"/>
                  </a:lnTo>
                  <a:lnTo>
                    <a:pt x="398" y="0"/>
                  </a:lnTo>
                  <a:lnTo>
                    <a:pt x="0" y="0"/>
                  </a:lnTo>
                  <a:lnTo>
                    <a:pt x="0" y="565"/>
                  </a:lnTo>
                  <a:lnTo>
                    <a:pt x="897" y="565"/>
                  </a:lnTo>
                  <a:lnTo>
                    <a:pt x="897" y="142"/>
                  </a:lnTo>
                  <a:lnTo>
                    <a:pt x="1123" y="142"/>
                  </a:lnTo>
                  <a:lnTo>
                    <a:pt x="1123" y="565"/>
                  </a:lnTo>
                  <a:lnTo>
                    <a:pt x="1359" y="565"/>
                  </a:lnTo>
                  <a:lnTo>
                    <a:pt x="1359" y="0"/>
                  </a:lnTo>
                  <a:lnTo>
                    <a:pt x="398" y="0"/>
                  </a:lnTo>
                  <a:lnTo>
                    <a:pt x="398" y="142"/>
                  </a:lnTo>
                  <a:close/>
                </a:path>
              </a:pathLst>
            </a:custGeom>
            <a:solidFill>
              <a:srgbClr val="FF3300"/>
            </a:solidFill>
            <a:ln w="9525">
              <a:noFill/>
              <a:round/>
              <a:headEnd/>
              <a:tailEnd/>
            </a:ln>
          </p:spPr>
          <p:txBody>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39" name="Freeform 12"/>
            <p:cNvSpPr>
              <a:spLocks/>
            </p:cNvSpPr>
            <p:nvPr/>
          </p:nvSpPr>
          <p:spPr bwMode="auto">
            <a:xfrm>
              <a:off x="4484688" y="3332163"/>
              <a:ext cx="2732087" cy="1217612"/>
            </a:xfrm>
            <a:custGeom>
              <a:avLst/>
              <a:gdLst>
                <a:gd name="T0" fmla="*/ 2147483647 w 1588"/>
                <a:gd name="T1" fmla="*/ 0 h 767"/>
                <a:gd name="T2" fmla="*/ 0 w 1588"/>
                <a:gd name="T3" fmla="*/ 2147483647 h 767"/>
                <a:gd name="T4" fmla="*/ 2147483647 w 1588"/>
                <a:gd name="T5" fmla="*/ 2147483647 h 767"/>
                <a:gd name="T6" fmla="*/ 2147483647 w 1588"/>
                <a:gd name="T7" fmla="*/ 2147483647 h 767"/>
                <a:gd name="T8" fmla="*/ 2147483647 w 1588"/>
                <a:gd name="T9" fmla="*/ 2147483647 h 767"/>
                <a:gd name="T10" fmla="*/ 2147483647 w 1588"/>
                <a:gd name="T11" fmla="*/ 2147483647 h 767"/>
                <a:gd name="T12" fmla="*/ 2147483647 w 1588"/>
                <a:gd name="T13" fmla="*/ 2147483647 h 767"/>
                <a:gd name="T14" fmla="*/ 2147483647 w 1588"/>
                <a:gd name="T15" fmla="*/ 2147483647 h 767"/>
                <a:gd name="T16" fmla="*/ 2147483647 w 1588"/>
                <a:gd name="T17" fmla="*/ 2147483647 h 767"/>
                <a:gd name="T18" fmla="*/ 2147483647 w 1588"/>
                <a:gd name="T19" fmla="*/ 2147483647 h 767"/>
                <a:gd name="T20" fmla="*/ 2147483647 w 1588"/>
                <a:gd name="T21" fmla="*/ 2147483647 h 767"/>
                <a:gd name="T22" fmla="*/ 2147483647 w 1588"/>
                <a:gd name="T23" fmla="*/ 2147483647 h 767"/>
                <a:gd name="T24" fmla="*/ 2147483647 w 1588"/>
                <a:gd name="T25" fmla="*/ 2147483647 h 767"/>
                <a:gd name="T26" fmla="*/ 2147483647 w 1588"/>
                <a:gd name="T27" fmla="*/ 2147483647 h 767"/>
                <a:gd name="T28" fmla="*/ 2147483647 w 1588"/>
                <a:gd name="T29" fmla="*/ 2147483647 h 767"/>
                <a:gd name="T30" fmla="*/ 2147483647 w 1588"/>
                <a:gd name="T31" fmla="*/ 2147483647 h 767"/>
                <a:gd name="T32" fmla="*/ 2147483647 w 1588"/>
                <a:gd name="T33" fmla="*/ 2147483647 h 767"/>
                <a:gd name="T34" fmla="*/ 2147483647 w 1588"/>
                <a:gd name="T35" fmla="*/ 2147483647 h 767"/>
                <a:gd name="T36" fmla="*/ 2147483647 w 1588"/>
                <a:gd name="T37" fmla="*/ 2147483647 h 767"/>
                <a:gd name="T38" fmla="*/ 2147483647 w 1588"/>
                <a:gd name="T39" fmla="*/ 2147483647 h 767"/>
                <a:gd name="T40" fmla="*/ 2147483647 w 1588"/>
                <a:gd name="T41" fmla="*/ 2147483647 h 767"/>
                <a:gd name="T42" fmla="*/ 2147483647 w 1588"/>
                <a:gd name="T43" fmla="*/ 2147483647 h 767"/>
                <a:gd name="T44" fmla="*/ 2147483647 w 1588"/>
                <a:gd name="T45" fmla="*/ 2147483647 h 767"/>
                <a:gd name="T46" fmla="*/ 2147483647 w 1588"/>
                <a:gd name="T47" fmla="*/ 2147483647 h 767"/>
                <a:gd name="T48" fmla="*/ 2147483647 w 1588"/>
                <a:gd name="T49" fmla="*/ 2147483647 h 767"/>
                <a:gd name="T50" fmla="*/ 2147483647 w 1588"/>
                <a:gd name="T51" fmla="*/ 0 h 76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88"/>
                <a:gd name="T79" fmla="*/ 0 h 767"/>
                <a:gd name="T80" fmla="*/ 1588 w 1588"/>
                <a:gd name="T81" fmla="*/ 767 h 76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88" h="767">
                  <a:moveTo>
                    <a:pt x="791" y="0"/>
                  </a:moveTo>
                  <a:lnTo>
                    <a:pt x="0" y="391"/>
                  </a:lnTo>
                  <a:lnTo>
                    <a:pt x="51" y="479"/>
                  </a:lnTo>
                  <a:lnTo>
                    <a:pt x="118" y="452"/>
                  </a:lnTo>
                  <a:lnTo>
                    <a:pt x="118" y="767"/>
                  </a:lnTo>
                  <a:lnTo>
                    <a:pt x="494" y="767"/>
                  </a:lnTo>
                  <a:lnTo>
                    <a:pt x="494" y="639"/>
                  </a:lnTo>
                  <a:lnTo>
                    <a:pt x="398" y="639"/>
                  </a:lnTo>
                  <a:lnTo>
                    <a:pt x="398" y="425"/>
                  </a:lnTo>
                  <a:lnTo>
                    <a:pt x="634" y="425"/>
                  </a:lnTo>
                  <a:lnTo>
                    <a:pt x="634" y="639"/>
                  </a:lnTo>
                  <a:lnTo>
                    <a:pt x="494" y="639"/>
                  </a:lnTo>
                  <a:lnTo>
                    <a:pt x="494" y="767"/>
                  </a:lnTo>
                  <a:lnTo>
                    <a:pt x="1062" y="767"/>
                  </a:lnTo>
                  <a:lnTo>
                    <a:pt x="1062" y="639"/>
                  </a:lnTo>
                  <a:lnTo>
                    <a:pt x="959" y="639"/>
                  </a:lnTo>
                  <a:lnTo>
                    <a:pt x="959" y="425"/>
                  </a:lnTo>
                  <a:lnTo>
                    <a:pt x="1195" y="425"/>
                  </a:lnTo>
                  <a:lnTo>
                    <a:pt x="1195" y="639"/>
                  </a:lnTo>
                  <a:lnTo>
                    <a:pt x="1062" y="639"/>
                  </a:lnTo>
                  <a:lnTo>
                    <a:pt x="1062" y="767"/>
                  </a:lnTo>
                  <a:lnTo>
                    <a:pt x="1477" y="767"/>
                  </a:lnTo>
                  <a:lnTo>
                    <a:pt x="1477" y="452"/>
                  </a:lnTo>
                  <a:lnTo>
                    <a:pt x="1534" y="482"/>
                  </a:lnTo>
                  <a:lnTo>
                    <a:pt x="1588" y="393"/>
                  </a:lnTo>
                  <a:lnTo>
                    <a:pt x="791" y="0"/>
                  </a:lnTo>
                  <a:close/>
                </a:path>
              </a:pathLst>
            </a:custGeom>
            <a:solidFill>
              <a:srgbClr val="3333FF"/>
            </a:solidFill>
            <a:ln w="9525">
              <a:noFill/>
              <a:round/>
              <a:headEnd/>
              <a:tailEnd/>
            </a:ln>
          </p:spPr>
          <p:txBody>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40" name="Rectangle 13"/>
            <p:cNvSpPr>
              <a:spLocks noChangeArrowheads="1"/>
            </p:cNvSpPr>
            <p:nvPr/>
          </p:nvSpPr>
          <p:spPr bwMode="auto">
            <a:xfrm>
              <a:off x="4856163" y="3457575"/>
              <a:ext cx="249237" cy="401638"/>
            </a:xfrm>
            <a:prstGeom prst="rect">
              <a:avLst/>
            </a:prstGeom>
            <a:solidFill>
              <a:srgbClr val="3333FF"/>
            </a:solidFill>
            <a:ln w="9525">
              <a:noFill/>
              <a:miter lim="800000"/>
              <a:headEnd/>
              <a:tailEnd/>
            </a:ln>
          </p:spPr>
          <p:txBody>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Char char="►"/>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41" name="Rectangle 14"/>
            <p:cNvSpPr>
              <a:spLocks noChangeArrowheads="1"/>
            </p:cNvSpPr>
            <p:nvPr/>
          </p:nvSpPr>
          <p:spPr bwMode="auto">
            <a:xfrm>
              <a:off x="4781550" y="3375025"/>
              <a:ext cx="388938" cy="120650"/>
            </a:xfrm>
            <a:prstGeom prst="rect">
              <a:avLst/>
            </a:prstGeom>
            <a:solidFill>
              <a:srgbClr val="3333FF"/>
            </a:solidFill>
            <a:ln w="9525">
              <a:noFill/>
              <a:miter lim="800000"/>
              <a:headEnd/>
              <a:tailEnd/>
            </a:ln>
          </p:spPr>
          <p:txBody>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Char char="►"/>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grpSp>
      <p:sp>
        <p:nvSpPr>
          <p:cNvPr id="3337223" name="Rectangle 7"/>
          <p:cNvSpPr>
            <a:spLocks noChangeArrowheads="1"/>
          </p:cNvSpPr>
          <p:nvPr/>
        </p:nvSpPr>
        <p:spPr bwMode="auto">
          <a:xfrm>
            <a:off x="338584" y="752770"/>
            <a:ext cx="9138791" cy="1091696"/>
          </a:xfrm>
          <a:prstGeom prst="rect">
            <a:avLst/>
          </a:prstGeom>
          <a:noFill/>
          <a:ln w="19050" algn="ctr">
            <a:noFill/>
            <a:miter lim="800000"/>
            <a:headEnd type="none" w="sm" len="sm"/>
            <a:tailEnd type="none" w="sm" len="sm"/>
          </a:ln>
        </p:spPr>
        <p:txBody>
          <a:bodyPr wrap="square" lIns="89986" tIns="46793" rIns="89986" bIns="46793">
            <a:spAutoFit/>
          </a:bodyPr>
          <a:lstStyle/>
          <a:p>
            <a:pPr marL="0" marR="0" lvl="0" indent="0" algn="l" defTabSz="914400" rtl="0" eaLnBrk="0" fontAlgn="base" latinLnBrk="0" hangingPunct="0">
              <a:lnSpc>
                <a:spcPct val="120000"/>
              </a:lnSpc>
              <a:spcBef>
                <a:spcPts val="600"/>
              </a:spcBef>
              <a:spcAft>
                <a:spcPts val="600"/>
              </a:spcAft>
              <a:buClr>
                <a:srgbClr val="FF0000"/>
              </a:buClr>
              <a:buSzTx/>
              <a:buFont typeface="Arial" pitchFamily="34" charset="0"/>
              <a:buNone/>
              <a:tabLst>
                <a:tab pos="266700" algn="l"/>
                <a:tab pos="1435100" algn="l"/>
                <a:tab pos="1797050" algn="l"/>
                <a:tab pos="1968500" algn="l"/>
                <a:tab pos="2247900" algn="l"/>
                <a:tab pos="2957513" algn="l"/>
                <a:tab pos="3683000" algn="l"/>
              </a:tabLst>
              <a:defRPr/>
            </a:pPr>
            <a:r>
              <a:rPr kumimoji="0" lang="de-AT" sz="1800" b="1" i="0" u="none" strike="noStrike" kern="1200" cap="none" spc="0" normalizeH="0" baseline="0" noProof="0" dirty="0">
                <a:ln>
                  <a:noFill/>
                </a:ln>
                <a:solidFill>
                  <a:srgbClr val="464B71"/>
                </a:solidFill>
                <a:effectLst/>
                <a:uLnTx/>
                <a:uFillTx/>
                <a:latin typeface="Arial"/>
                <a:ea typeface="+mn-ea"/>
                <a:cs typeface="+mn-cs"/>
              </a:rPr>
              <a:t>Je nach Mess- bzw. Skalenniveau …</a:t>
            </a:r>
            <a:br>
              <a:rPr kumimoji="0" lang="de-AT" sz="1800" b="0" i="0" u="none" strike="noStrike" kern="1200" cap="none" spc="0" normalizeH="0" baseline="0" noProof="0" dirty="0">
                <a:ln>
                  <a:noFill/>
                </a:ln>
                <a:solidFill>
                  <a:srgbClr val="464B71"/>
                </a:solidFill>
                <a:effectLst/>
                <a:uLnTx/>
                <a:uFillTx/>
                <a:latin typeface="Arial"/>
                <a:ea typeface="+mn-ea"/>
                <a:cs typeface="+mn-cs"/>
              </a:rPr>
            </a:br>
            <a:r>
              <a:rPr kumimoji="0" lang="de-AT" sz="1800" b="0" i="0" u="none" strike="noStrike" kern="1200" cap="none" spc="0" normalizeH="0" baseline="0" noProof="0" dirty="0">
                <a:ln>
                  <a:noFill/>
                </a:ln>
                <a:solidFill>
                  <a:srgbClr val="464B71"/>
                </a:solidFill>
                <a:effectLst/>
                <a:uLnTx/>
                <a:uFillTx/>
                <a:latin typeface="Arial"/>
                <a:ea typeface="+mn-ea"/>
                <a:cs typeface="+mn-cs"/>
              </a:rPr>
              <a:t>■</a:t>
            </a:r>
            <a:r>
              <a:rPr kumimoji="0" lang="de-AT" sz="1800" b="1" i="0" u="none" strike="noStrike" kern="1200" cap="none" spc="0" normalizeH="0" baseline="0" noProof="0" dirty="0">
                <a:ln>
                  <a:noFill/>
                </a:ln>
                <a:solidFill>
                  <a:srgbClr val="464B71"/>
                </a:solidFill>
                <a:effectLst/>
                <a:uLnTx/>
                <a:uFillTx/>
                <a:latin typeface="Arial"/>
                <a:ea typeface="+mn-ea"/>
                <a:cs typeface="+mn-cs"/>
              </a:rPr>
              <a:t> 	</a:t>
            </a:r>
            <a:r>
              <a:rPr kumimoji="0" lang="de-AT" sz="1800" b="0" i="0" u="none" strike="noStrike" kern="1200" cap="none" spc="0" normalizeH="0" baseline="0" noProof="0" dirty="0">
                <a:ln>
                  <a:noFill/>
                </a:ln>
                <a:solidFill>
                  <a:srgbClr val="000000"/>
                </a:solidFill>
                <a:effectLst/>
                <a:uLnTx/>
                <a:uFillTx/>
                <a:latin typeface="Arial"/>
                <a:ea typeface="+mn-ea"/>
                <a:cs typeface="+mn-cs"/>
              </a:rPr>
              <a:t>sind</a:t>
            </a:r>
            <a:r>
              <a:rPr kumimoji="0" lang="de-AT" sz="1800" b="1" i="0" u="none" strike="noStrike" kern="1200" cap="none" spc="0" normalizeH="0" baseline="0" noProof="0" dirty="0">
                <a:ln>
                  <a:noFill/>
                </a:ln>
                <a:solidFill>
                  <a:srgbClr val="000000"/>
                </a:solidFill>
                <a:effectLst/>
                <a:uLnTx/>
                <a:uFillTx/>
                <a:latin typeface="Arial"/>
                <a:ea typeface="+mn-ea"/>
                <a:cs typeface="+mn-cs"/>
              </a:rPr>
              <a:t> </a:t>
            </a:r>
            <a:r>
              <a:rPr kumimoji="0" lang="de-AT" sz="1800" b="1" i="0" u="none" strike="noStrike" kern="1200" cap="none" spc="0" normalizeH="0" baseline="0" noProof="0" dirty="0">
                <a:ln>
                  <a:noFill/>
                </a:ln>
                <a:solidFill>
                  <a:srgbClr val="464B71"/>
                </a:solidFill>
                <a:effectLst/>
                <a:uLnTx/>
                <a:uFillTx/>
                <a:latin typeface="Arial"/>
                <a:ea typeface="+mn-ea"/>
                <a:cs typeface="+mn-cs"/>
              </a:rPr>
              <a:t>verschiedene Rechenoperationen </a:t>
            </a:r>
            <a:r>
              <a:rPr kumimoji="0" lang="de-AT" sz="1800" b="0" i="0" u="none" strike="noStrike" kern="1200" cap="none" spc="0" normalizeH="0" baseline="0" noProof="0" dirty="0">
                <a:ln>
                  <a:noFill/>
                </a:ln>
                <a:solidFill>
                  <a:srgbClr val="000000"/>
                </a:solidFill>
                <a:effectLst/>
                <a:uLnTx/>
                <a:uFillTx/>
                <a:latin typeface="Arial"/>
                <a:ea typeface="+mn-ea"/>
                <a:cs typeface="+mn-cs"/>
              </a:rPr>
              <a:t>bei der Auswertung </a:t>
            </a:r>
            <a:r>
              <a:rPr kumimoji="0" lang="de-AT" sz="1800" b="1" i="0" u="none" strike="noStrike" kern="1200" cap="none" spc="0" normalizeH="0" baseline="0" noProof="0" dirty="0">
                <a:ln>
                  <a:noFill/>
                </a:ln>
                <a:solidFill>
                  <a:srgbClr val="464B71"/>
                </a:solidFill>
                <a:effectLst/>
                <a:uLnTx/>
                <a:uFillTx/>
                <a:latin typeface="Arial"/>
                <a:ea typeface="+mn-ea"/>
                <a:cs typeface="+mn-cs"/>
              </a:rPr>
              <a:t>sinnvoll </a:t>
            </a:r>
            <a:r>
              <a:rPr kumimoji="0" lang="de-AT" sz="1800" b="0" i="0" u="none" strike="noStrike" kern="1200" cap="none" spc="0" normalizeH="0" baseline="0" noProof="0" dirty="0">
                <a:ln>
                  <a:noFill/>
                </a:ln>
                <a:solidFill>
                  <a:srgbClr val="000000"/>
                </a:solidFill>
                <a:effectLst/>
                <a:uLnTx/>
                <a:uFillTx/>
                <a:latin typeface="Arial"/>
                <a:ea typeface="+mn-ea"/>
                <a:cs typeface="+mn-cs"/>
              </a:rPr>
              <a:t>und</a:t>
            </a:r>
            <a:r>
              <a:rPr kumimoji="0" lang="de-AT" sz="1800" b="1" i="0" u="none" strike="noStrike" kern="1200" cap="none" spc="0" normalizeH="0" baseline="0" noProof="0" dirty="0">
                <a:ln>
                  <a:noFill/>
                </a:ln>
                <a:solidFill>
                  <a:srgbClr val="464B71"/>
                </a:solidFill>
                <a:effectLst/>
                <a:uLnTx/>
                <a:uFillTx/>
                <a:latin typeface="Arial"/>
                <a:ea typeface="+mn-ea"/>
                <a:cs typeface="+mn-cs"/>
              </a:rPr>
              <a:t> zulässig</a:t>
            </a:r>
            <a:br>
              <a:rPr kumimoji="0" lang="de-AT" sz="1800" b="0" i="0" u="none" strike="noStrike" kern="1200" cap="none" spc="0" normalizeH="0" baseline="0" noProof="0" dirty="0">
                <a:ln>
                  <a:noFill/>
                </a:ln>
                <a:solidFill>
                  <a:srgbClr val="464B71"/>
                </a:solidFill>
                <a:effectLst/>
                <a:uLnTx/>
                <a:uFillTx/>
                <a:latin typeface="Arial"/>
                <a:ea typeface="+mn-ea"/>
                <a:cs typeface="+mn-cs"/>
              </a:rPr>
            </a:br>
            <a:r>
              <a:rPr kumimoji="0" lang="de-AT" sz="1800" b="0" i="0" u="none" strike="noStrike" kern="1200" cap="none" spc="0" normalizeH="0" baseline="0" noProof="0" dirty="0">
                <a:ln>
                  <a:noFill/>
                </a:ln>
                <a:solidFill>
                  <a:srgbClr val="464B71"/>
                </a:solidFill>
                <a:effectLst/>
                <a:uLnTx/>
                <a:uFillTx/>
                <a:latin typeface="Arial"/>
                <a:ea typeface="+mn-ea"/>
                <a:cs typeface="Arial" pitchFamily="34" charset="0"/>
              </a:rPr>
              <a:t>■	</a:t>
            </a:r>
            <a:r>
              <a:rPr kumimoji="0" lang="de-AT" sz="1800" b="0" i="0" u="none" strike="noStrike" kern="1200" cap="none" spc="0" normalizeH="0" baseline="0" noProof="0" dirty="0">
                <a:ln>
                  <a:noFill/>
                </a:ln>
                <a:solidFill>
                  <a:srgbClr val="000000"/>
                </a:solidFill>
                <a:effectLst/>
                <a:uLnTx/>
                <a:uFillTx/>
                <a:latin typeface="Arial"/>
                <a:ea typeface="+mn-ea"/>
                <a:cs typeface="Arial" pitchFamily="34" charset="0"/>
              </a:rPr>
              <a:t>sind </a:t>
            </a:r>
            <a:r>
              <a:rPr kumimoji="0" lang="de-AT" sz="1800" b="0" i="0" u="none" strike="noStrike" kern="1200" cap="none" spc="0" normalizeH="0" baseline="0" noProof="0" dirty="0">
                <a:ln>
                  <a:noFill/>
                </a:ln>
                <a:solidFill>
                  <a:srgbClr val="000000"/>
                </a:solidFill>
                <a:effectLst/>
                <a:uLnTx/>
                <a:uFillTx/>
                <a:latin typeface="Arial"/>
                <a:ea typeface="+mn-ea"/>
                <a:cs typeface="+mn-cs"/>
              </a:rPr>
              <a:t>die in Zahlen erfassten Antworten unterschiedlich zu interpretieren</a:t>
            </a:r>
          </a:p>
        </p:txBody>
      </p:sp>
      <p:sp>
        <p:nvSpPr>
          <p:cNvPr id="3337231" name="Rectangle 15"/>
          <p:cNvSpPr>
            <a:spLocks noChangeArrowheads="1"/>
          </p:cNvSpPr>
          <p:nvPr/>
        </p:nvSpPr>
        <p:spPr bwMode="auto">
          <a:xfrm>
            <a:off x="338584" y="5953343"/>
            <a:ext cx="9567416" cy="759297"/>
          </a:xfrm>
          <a:prstGeom prst="rect">
            <a:avLst/>
          </a:prstGeom>
          <a:noFill/>
          <a:ln w="19050" algn="ctr">
            <a:noFill/>
            <a:miter lim="800000"/>
            <a:headEnd type="none" w="sm" len="sm"/>
            <a:tailEnd type="none" w="sm" len="sm"/>
          </a:ln>
        </p:spPr>
        <p:txBody>
          <a:bodyPr wrap="square" lIns="89986" tIns="46793" rIns="89986" bIns="46793">
            <a:spAutoFit/>
          </a:bodyPr>
          <a:lstStyle/>
          <a:p>
            <a:pPr marL="0" marR="0" lvl="0" indent="0" algn="l" defTabSz="914400" rtl="0" eaLnBrk="0" fontAlgn="base" latinLnBrk="0" hangingPunct="0">
              <a:lnSpc>
                <a:spcPct val="120000"/>
              </a:lnSpc>
              <a:spcBef>
                <a:spcPts val="600"/>
              </a:spcBef>
              <a:spcAft>
                <a:spcPts val="600"/>
              </a:spcAft>
              <a:buClr>
                <a:srgbClr val="FF0000"/>
              </a:buClr>
              <a:buSzTx/>
              <a:buFont typeface="Arial" pitchFamily="34" charset="0"/>
              <a:buNone/>
              <a:tabLst>
                <a:tab pos="266700" algn="l"/>
                <a:tab pos="1435100" algn="l"/>
                <a:tab pos="1797050" algn="l"/>
                <a:tab pos="1968500" algn="l"/>
                <a:tab pos="2247900" algn="l"/>
                <a:tab pos="2957513" algn="l"/>
                <a:tab pos="3683000" algn="l"/>
              </a:tabLst>
              <a:defRPr/>
            </a:pPr>
            <a:r>
              <a:rPr kumimoji="0" lang="de-AT" sz="1800" b="1" i="0" u="none" strike="noStrike" kern="1200" cap="none" spc="0" normalizeH="0" baseline="0" noProof="0">
                <a:ln>
                  <a:noFill/>
                </a:ln>
                <a:solidFill>
                  <a:srgbClr val="464B71"/>
                </a:solidFill>
                <a:effectLst/>
                <a:uLnTx/>
                <a:uFillTx/>
                <a:latin typeface="Arial"/>
                <a:ea typeface="+mn-ea"/>
                <a:cs typeface="+mn-cs"/>
              </a:rPr>
              <a:t>► Das höchste Niveau bietet zwar die meisten Auswertungsmöglichkeiten,</a:t>
            </a:r>
            <a:br>
              <a:rPr kumimoji="0" lang="de-AT" sz="1800" b="1" i="0" u="none" strike="noStrike" kern="1200" cap="none" spc="0" normalizeH="0" baseline="0" noProof="0">
                <a:ln>
                  <a:noFill/>
                </a:ln>
                <a:solidFill>
                  <a:srgbClr val="464B71"/>
                </a:solidFill>
                <a:effectLst/>
                <a:uLnTx/>
                <a:uFillTx/>
                <a:latin typeface="Arial"/>
                <a:ea typeface="+mn-ea"/>
                <a:cs typeface="+mn-cs"/>
              </a:rPr>
            </a:br>
            <a:r>
              <a:rPr kumimoji="0" lang="de-AT" sz="1800" b="1" i="0" u="none" strike="noStrike" kern="1200" cap="none" spc="0" normalizeH="0" baseline="0" noProof="0">
                <a:ln>
                  <a:noFill/>
                </a:ln>
                <a:solidFill>
                  <a:srgbClr val="464B71"/>
                </a:solidFill>
                <a:effectLst/>
                <a:uLnTx/>
                <a:uFillTx/>
                <a:latin typeface="Arial"/>
                <a:ea typeface="+mn-ea"/>
                <a:cs typeface="+mn-cs"/>
              </a:rPr>
              <a:t>	„zu viel metrisch“ kann aber Befragte ziemlich rasch überfordern.</a:t>
            </a:r>
          </a:p>
        </p:txBody>
      </p:sp>
      <p:grpSp>
        <p:nvGrpSpPr>
          <p:cNvPr id="8" name="Gruppieren 7"/>
          <p:cNvGrpSpPr/>
          <p:nvPr/>
        </p:nvGrpSpPr>
        <p:grpSpPr>
          <a:xfrm>
            <a:off x="260275" y="3814064"/>
            <a:ext cx="2996847" cy="1941562"/>
            <a:chOff x="442091" y="4949952"/>
            <a:chExt cx="3410181" cy="1941562"/>
          </a:xfrm>
        </p:grpSpPr>
        <p:sp>
          <p:nvSpPr>
            <p:cNvPr id="18" name="Rectangle 15"/>
            <p:cNvSpPr>
              <a:spLocks noChangeArrowheads="1"/>
            </p:cNvSpPr>
            <p:nvPr/>
          </p:nvSpPr>
          <p:spPr bwMode="auto">
            <a:xfrm>
              <a:off x="442091" y="5741942"/>
              <a:ext cx="3188351" cy="1149572"/>
            </a:xfrm>
            <a:prstGeom prst="rect">
              <a:avLst/>
            </a:prstGeom>
            <a:noFill/>
            <a:ln w="28575" algn="ctr">
              <a:noFill/>
              <a:miter lim="800000"/>
              <a:headEnd type="none" w="sm" len="sm"/>
              <a:tailEnd type="none" w="sm" len="sm"/>
            </a:ln>
          </p:spPr>
          <p:txBody>
            <a:bodyPr wrap="square" lIns="89986" tIns="43193" rIns="89986" bIns="43193">
              <a:spAutoFit/>
            </a:bodyPr>
            <a:lstStyle/>
            <a:p>
              <a:pPr marL="0" marR="0" lvl="0" indent="0" algn="r" defTabSz="914400" rtl="0" eaLnBrk="0" fontAlgn="base" latinLnBrk="0" hangingPunct="0">
                <a:lnSpc>
                  <a:spcPct val="110000"/>
                </a:lnSpc>
                <a:spcBef>
                  <a:spcPct val="0"/>
                </a:spcBef>
                <a:spcAft>
                  <a:spcPct val="0"/>
                </a:spcAft>
                <a:buClrTx/>
                <a:buSzTx/>
                <a:buFontTx/>
                <a:buNone/>
                <a:tabLst/>
                <a:defRPr/>
              </a:pPr>
              <a:r>
                <a:rPr kumimoji="0" lang="de-AT" sz="1600" b="0" i="1" u="none" strike="noStrike" kern="1200" cap="none" spc="0" normalizeH="0" baseline="0" noProof="0" dirty="0">
                  <a:ln>
                    <a:noFill/>
                  </a:ln>
                  <a:solidFill>
                    <a:srgbClr val="000000"/>
                  </a:solidFill>
                  <a:effectLst/>
                  <a:uLnTx/>
                  <a:uFillTx/>
                  <a:latin typeface="Arial"/>
                  <a:ea typeface="+mn-ea"/>
                  <a:cs typeface="+mn-cs"/>
                </a:rPr>
                <a:t>NICHT „aufwärtskompatibel“: nur Häufigkeiten, </a:t>
              </a:r>
              <a:br>
                <a:rPr kumimoji="0" lang="de-AT" sz="1600" b="0" i="1" u="none" strike="noStrike" kern="1200" cap="none" spc="0" normalizeH="0" baseline="0" noProof="0" dirty="0">
                  <a:ln>
                    <a:noFill/>
                  </a:ln>
                  <a:solidFill>
                    <a:srgbClr val="000000"/>
                  </a:solidFill>
                  <a:effectLst/>
                  <a:uLnTx/>
                  <a:uFillTx/>
                  <a:latin typeface="Arial"/>
                  <a:ea typeface="+mn-ea"/>
                  <a:cs typeface="+mn-cs"/>
                </a:rPr>
              </a:br>
              <a:r>
                <a:rPr kumimoji="0" lang="de-AT" sz="1600" b="0" i="1" u="none" strike="noStrike" kern="1200" cap="none" spc="0" normalizeH="0" baseline="0" noProof="0" dirty="0">
                  <a:ln>
                    <a:noFill/>
                  </a:ln>
                  <a:solidFill>
                    <a:srgbClr val="000000"/>
                  </a:solidFill>
                  <a:effectLst/>
                  <a:uLnTx/>
                  <a:uFillTx/>
                  <a:latin typeface="Arial"/>
                  <a:ea typeface="+mn-ea"/>
                  <a:cs typeface="+mn-cs"/>
                </a:rPr>
                <a:t>keine Mittelwerte</a:t>
              </a:r>
              <a:br>
                <a:rPr kumimoji="0" lang="de-AT" sz="1600" b="0" i="1" u="none" strike="noStrike" kern="1200" cap="none" spc="0" normalizeH="0" baseline="0" noProof="0" dirty="0">
                  <a:ln>
                    <a:noFill/>
                  </a:ln>
                  <a:solidFill>
                    <a:srgbClr val="000000"/>
                  </a:solidFill>
                  <a:effectLst/>
                  <a:uLnTx/>
                  <a:uFillTx/>
                  <a:latin typeface="Arial"/>
                  <a:ea typeface="+mn-ea"/>
                  <a:cs typeface="+mn-cs"/>
                </a:rPr>
              </a:br>
              <a:r>
                <a:rPr kumimoji="0" lang="de-AT" sz="1600" b="0" i="1" u="none" strike="noStrike" kern="1200" cap="none" spc="0" normalizeH="0" baseline="0" noProof="0" dirty="0">
                  <a:ln>
                    <a:noFill/>
                  </a:ln>
                  <a:solidFill>
                    <a:srgbClr val="000000"/>
                  </a:solidFill>
                  <a:effectLst/>
                  <a:uLnTx/>
                  <a:uFillTx/>
                  <a:latin typeface="Arial"/>
                  <a:ea typeface="+mn-ea"/>
                  <a:cs typeface="+mn-cs"/>
                </a:rPr>
                <a:t>berechenbar</a:t>
              </a:r>
            </a:p>
          </p:txBody>
        </p:sp>
        <p:cxnSp>
          <p:nvCxnSpPr>
            <p:cNvPr id="22" name="Gerade Verbindung mit Pfeil 21"/>
            <p:cNvCxnSpPr>
              <a:cxnSpLocks/>
            </p:cNvCxnSpPr>
            <p:nvPr/>
          </p:nvCxnSpPr>
          <p:spPr bwMode="auto">
            <a:xfrm flipV="1">
              <a:off x="3852272" y="4949952"/>
              <a:ext cx="0" cy="1254647"/>
            </a:xfrm>
            <a:prstGeom prst="straightConnector1">
              <a:avLst/>
            </a:prstGeom>
            <a:noFill/>
            <a:ln w="38100" cap="flat" cmpd="sng" algn="ctr">
              <a:solidFill>
                <a:srgbClr val="464B71"/>
              </a:solidFill>
              <a:prstDash val="solid"/>
              <a:round/>
              <a:headEnd type="none" w="med" len="med"/>
              <a:tailEnd type="triangle" w="med" len="med"/>
            </a:ln>
            <a:effectLst/>
          </p:spPr>
        </p:cxnSp>
      </p:grpSp>
      <p:sp>
        <p:nvSpPr>
          <p:cNvPr id="28" name="Text Box 4"/>
          <p:cNvSpPr txBox="1">
            <a:spLocks noChangeArrowheads="1"/>
          </p:cNvSpPr>
          <p:nvPr/>
        </p:nvSpPr>
        <p:spPr bwMode="auto">
          <a:xfrm>
            <a:off x="0" y="-3323"/>
            <a:ext cx="8647340" cy="463846"/>
          </a:xfrm>
          <a:prstGeom prst="rect">
            <a:avLst/>
          </a:prstGeom>
          <a:noFill/>
          <a:ln w="12700">
            <a:noFill/>
            <a:miter lim="800000"/>
            <a:headEnd/>
            <a:tailEnd/>
          </a:ln>
        </p:spPr>
        <p:txBody>
          <a:bodyPr wrap="none" lIns="126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tab pos="2425700" algn="l"/>
              </a:tabLst>
              <a:defRPr/>
            </a:pPr>
            <a:r>
              <a:rPr kumimoji="0" lang="de-DE" sz="2400" b="1" i="0" u="none" strike="noStrike" kern="1200" cap="none" spc="0" normalizeH="0" baseline="0" noProof="0" dirty="0">
                <a:ln>
                  <a:noFill/>
                </a:ln>
                <a:solidFill>
                  <a:srgbClr val="464B71"/>
                </a:solidFill>
                <a:effectLst/>
                <a:uLnTx/>
                <a:uFillTx/>
                <a:latin typeface="Arial"/>
                <a:ea typeface="+mn-ea"/>
                <a:cs typeface="+mn-cs"/>
              </a:rPr>
              <a:t>Das Messniveau ebnet den Weg zur späteren Auswertung</a:t>
            </a:r>
            <a:endParaRPr kumimoji="0" lang="de-AT" sz="2400" b="0" i="0" u="none" strike="noStrike" kern="1200" cap="none" spc="0" normalizeH="0" baseline="0" noProof="0" dirty="0">
              <a:ln>
                <a:noFill/>
              </a:ln>
              <a:solidFill>
                <a:srgbClr val="464B71"/>
              </a:solidFill>
              <a:effectLst/>
              <a:uLnTx/>
              <a:uFillTx/>
              <a:latin typeface="Arial"/>
              <a:ea typeface="+mn-ea"/>
              <a:cs typeface="+mn-cs"/>
            </a:endParaRPr>
          </a:p>
        </p:txBody>
      </p:sp>
      <p:grpSp>
        <p:nvGrpSpPr>
          <p:cNvPr id="9" name="Gruppieren 8"/>
          <p:cNvGrpSpPr/>
          <p:nvPr/>
        </p:nvGrpSpPr>
        <p:grpSpPr>
          <a:xfrm>
            <a:off x="6287299" y="2688192"/>
            <a:ext cx="2901841" cy="3025600"/>
            <a:chOff x="7051783" y="3824080"/>
            <a:chExt cx="2901841" cy="2866167"/>
          </a:xfrm>
        </p:grpSpPr>
        <p:sp>
          <p:nvSpPr>
            <p:cNvPr id="17" name="Rectangle 15"/>
            <p:cNvSpPr>
              <a:spLocks noChangeArrowheads="1"/>
            </p:cNvSpPr>
            <p:nvPr/>
          </p:nvSpPr>
          <p:spPr bwMode="auto">
            <a:xfrm>
              <a:off x="7336066" y="5601252"/>
              <a:ext cx="2617558" cy="1088995"/>
            </a:xfrm>
            <a:prstGeom prst="rect">
              <a:avLst/>
            </a:prstGeom>
            <a:noFill/>
            <a:ln w="28575" algn="ctr">
              <a:noFill/>
              <a:miter lim="800000"/>
              <a:headEnd type="none" w="sm" len="sm"/>
              <a:tailEnd type="none" w="sm" len="sm"/>
            </a:ln>
          </p:spPr>
          <p:txBody>
            <a:bodyPr wrap="square" lIns="89986" tIns="43193" rIns="89986" bIns="43193">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de-AT" sz="1600" b="0" i="1" u="none" strike="noStrike" kern="1200" cap="none" spc="0" normalizeH="0" baseline="0" noProof="0" dirty="0">
                  <a:ln>
                    <a:noFill/>
                  </a:ln>
                  <a:solidFill>
                    <a:srgbClr val="000000"/>
                  </a:solidFill>
                  <a:effectLst/>
                  <a:uLnTx/>
                  <a:uFillTx/>
                  <a:latin typeface="Arial"/>
                  <a:ea typeface="+mn-ea"/>
                  <a:cs typeface="+mn-cs"/>
                </a:rPr>
                <a:t>„abwärtskompatibel“: Mittelwerte, und </a:t>
              </a:r>
              <a:br>
                <a:rPr kumimoji="0" lang="de-AT" sz="1600" b="0" i="1" u="none" strike="noStrike" kern="1200" cap="none" spc="0" normalizeH="0" baseline="0" noProof="0" dirty="0">
                  <a:ln>
                    <a:noFill/>
                  </a:ln>
                  <a:solidFill>
                    <a:srgbClr val="000000"/>
                  </a:solidFill>
                  <a:effectLst/>
                  <a:uLnTx/>
                  <a:uFillTx/>
                  <a:latin typeface="Arial"/>
                  <a:ea typeface="+mn-ea"/>
                  <a:cs typeface="+mn-cs"/>
                </a:rPr>
              </a:br>
              <a:r>
                <a:rPr kumimoji="0" lang="de-AT" sz="1600" b="0" i="1" u="none" strike="noStrike" kern="1200" cap="none" spc="0" normalizeH="0" baseline="0" noProof="0" dirty="0">
                  <a:ln>
                    <a:noFill/>
                  </a:ln>
                  <a:solidFill>
                    <a:srgbClr val="000000"/>
                  </a:solidFill>
                  <a:effectLst/>
                  <a:uLnTx/>
                  <a:uFillTx/>
                  <a:latin typeface="Arial"/>
                  <a:ea typeface="+mn-ea"/>
                  <a:cs typeface="+mn-cs"/>
                </a:rPr>
                <a:t>auch Häufigkeiten</a:t>
              </a:r>
              <a:br>
                <a:rPr kumimoji="0" lang="de-AT" sz="1600" b="0" i="1" u="none" strike="noStrike" kern="1200" cap="none" spc="0" normalizeH="0" baseline="0" noProof="0" dirty="0">
                  <a:ln>
                    <a:noFill/>
                  </a:ln>
                  <a:solidFill>
                    <a:srgbClr val="000000"/>
                  </a:solidFill>
                  <a:effectLst/>
                  <a:uLnTx/>
                  <a:uFillTx/>
                  <a:latin typeface="Arial"/>
                  <a:ea typeface="+mn-ea"/>
                  <a:cs typeface="+mn-cs"/>
                </a:rPr>
              </a:br>
              <a:r>
                <a:rPr kumimoji="0" lang="de-AT" sz="1600" b="0" i="1" u="none" strike="noStrike" kern="1200" cap="none" spc="0" normalizeH="0" baseline="0" noProof="0" dirty="0">
                  <a:ln>
                    <a:noFill/>
                  </a:ln>
                  <a:solidFill>
                    <a:srgbClr val="000000"/>
                  </a:solidFill>
                  <a:effectLst/>
                  <a:uLnTx/>
                  <a:uFillTx/>
                  <a:latin typeface="Arial"/>
                  <a:ea typeface="+mn-ea"/>
                  <a:cs typeface="+mn-cs"/>
                </a:rPr>
                <a:t>berechenbar</a:t>
              </a:r>
            </a:p>
          </p:txBody>
        </p:sp>
        <p:cxnSp>
          <p:nvCxnSpPr>
            <p:cNvPr id="32" name="Gerade Verbindung mit Pfeil 31"/>
            <p:cNvCxnSpPr>
              <a:cxnSpLocks/>
            </p:cNvCxnSpPr>
            <p:nvPr/>
          </p:nvCxnSpPr>
          <p:spPr bwMode="auto">
            <a:xfrm>
              <a:off x="7051783" y="3824080"/>
              <a:ext cx="0" cy="2255077"/>
            </a:xfrm>
            <a:prstGeom prst="straightConnector1">
              <a:avLst/>
            </a:prstGeom>
            <a:noFill/>
            <a:ln w="38100" cap="flat" cmpd="sng" algn="ctr">
              <a:solidFill>
                <a:srgbClr val="464B71"/>
              </a:solidFill>
              <a:prstDash val="solid"/>
              <a:round/>
              <a:headEnd type="none" w="med" len="med"/>
              <a:tailEnd type="triangle" w="med" len="med"/>
            </a:ln>
            <a:effectLst/>
          </p:spPr>
        </p:cxnSp>
      </p:grpSp>
      <p:sp>
        <p:nvSpPr>
          <p:cNvPr id="29" name="Rectangle 6"/>
          <p:cNvSpPr>
            <a:spLocks noChangeArrowheads="1"/>
          </p:cNvSpPr>
          <p:nvPr/>
        </p:nvSpPr>
        <p:spPr bwMode="auto">
          <a:xfrm>
            <a:off x="778935" y="3442050"/>
            <a:ext cx="2781377" cy="1015521"/>
          </a:xfrm>
          <a:prstGeom prst="rect">
            <a:avLst/>
          </a:prstGeom>
          <a:noFill/>
          <a:ln w="19050" algn="ctr">
            <a:noFill/>
            <a:miter lim="800000"/>
            <a:headEnd type="none" w="sm" len="sm"/>
            <a:tailEnd type="none" w="sm" len="sm"/>
          </a:ln>
        </p:spPr>
        <p:txBody>
          <a:bodyPr wrap="square" lIns="89986" tIns="46793" rIns="89986" bIns="46793">
            <a:spAutoFit/>
          </a:bodyPr>
          <a:lstStyle/>
          <a:p>
            <a:pPr marL="0" marR="0" lvl="0" indent="0" algn="l" defTabSz="914400" rtl="0" eaLnBrk="0" fontAlgn="base" latinLnBrk="0" hangingPunct="0">
              <a:lnSpc>
                <a:spcPct val="114000"/>
              </a:lnSpc>
              <a:spcBef>
                <a:spcPts val="0"/>
              </a:spcBef>
              <a:spcAft>
                <a:spcPts val="0"/>
              </a:spcAft>
              <a:buClrTx/>
              <a:buSzTx/>
              <a:buFont typeface="Arial" pitchFamily="34" charset="0"/>
              <a:buNone/>
              <a:tabLst>
                <a:tab pos="801688" algn="l"/>
                <a:tab pos="1343025" algn="r"/>
                <a:tab pos="1433513" algn="l"/>
                <a:tab pos="2957513" algn="l"/>
                <a:tab pos="3683000" algn="l"/>
              </a:tabLst>
              <a:defRPr/>
            </a:pPr>
            <a:r>
              <a:rPr kumimoji="0" lang="de-AT" sz="1800" b="1" i="0" u="none" strike="noStrike" kern="1200" cap="none" spc="0" normalizeH="0" baseline="0" noProof="0" dirty="0">
                <a:ln>
                  <a:noFill/>
                </a:ln>
                <a:solidFill>
                  <a:srgbClr val="464B71"/>
                </a:solidFill>
                <a:effectLst/>
                <a:uLnTx/>
                <a:uFillTx/>
                <a:latin typeface="Arial"/>
                <a:ea typeface="+mn-ea"/>
                <a:cs typeface="+mn-cs"/>
              </a:rPr>
              <a:t>		diskrete Skalen:</a:t>
            </a:r>
          </a:p>
          <a:p>
            <a:pPr marL="0" marR="0" lvl="0" indent="0" algn="l" defTabSz="914400" rtl="0" eaLnBrk="0" fontAlgn="base" latinLnBrk="0" hangingPunct="0">
              <a:lnSpc>
                <a:spcPct val="114000"/>
              </a:lnSpc>
              <a:spcBef>
                <a:spcPts val="0"/>
              </a:spcBef>
              <a:spcAft>
                <a:spcPts val="0"/>
              </a:spcAft>
              <a:buClrTx/>
              <a:buSzTx/>
              <a:buFont typeface="Arial" pitchFamily="34" charset="0"/>
              <a:buNone/>
              <a:tabLst>
                <a:tab pos="1162050" algn="r"/>
                <a:tab pos="1252538" algn="l"/>
                <a:tab pos="2957513" algn="l"/>
                <a:tab pos="3683000" algn="l"/>
              </a:tabLst>
              <a:defRPr/>
            </a:pPr>
            <a:r>
              <a:rPr kumimoji="0" lang="de-AT" sz="1800" b="1" i="0" u="none" strike="noStrike" kern="1200" cap="none" spc="0" normalizeH="0" baseline="0" noProof="0" dirty="0">
                <a:ln>
                  <a:noFill/>
                </a:ln>
                <a:solidFill>
                  <a:srgbClr val="464B71"/>
                </a:solidFill>
                <a:effectLst/>
                <a:uLnTx/>
                <a:uFillTx/>
                <a:latin typeface="Arial"/>
                <a:ea typeface="+mn-ea"/>
                <a:cs typeface="+mn-cs"/>
              </a:rPr>
              <a:t>	</a:t>
            </a:r>
            <a:r>
              <a:rPr kumimoji="0" lang="de-AT" sz="1600" b="0" i="0" u="none" strike="noStrike" kern="1200" cap="none" spc="0" normalizeH="0" baseline="0" noProof="0" dirty="0">
                <a:ln>
                  <a:noFill/>
                </a:ln>
                <a:solidFill>
                  <a:srgbClr val="008000"/>
                </a:solidFill>
                <a:effectLst/>
                <a:uLnTx/>
                <a:uFillTx/>
                <a:latin typeface="Arial"/>
                <a:ea typeface="+mn-ea"/>
                <a:cs typeface="+mn-cs"/>
              </a:rPr>
              <a:t>A &lt; B &lt; C	</a:t>
            </a:r>
            <a:r>
              <a:rPr kumimoji="0" lang="de-AT" sz="1800" b="0" i="0" u="none" strike="noStrike" kern="1200" cap="none" spc="0" normalizeH="0" baseline="0" noProof="0" dirty="0">
                <a:ln>
                  <a:noFill/>
                </a:ln>
                <a:solidFill>
                  <a:srgbClr val="464B71"/>
                </a:solidFill>
                <a:effectLst/>
                <a:uLnTx/>
                <a:uFillTx/>
                <a:latin typeface="Arial"/>
                <a:ea typeface="+mn-ea"/>
                <a:cs typeface="+mn-cs"/>
              </a:rPr>
              <a:t>■ </a:t>
            </a:r>
            <a:r>
              <a:rPr kumimoji="0" lang="de-AT" sz="1800" b="0" i="0" u="none" strike="noStrike" kern="1200" cap="none" spc="0" normalizeH="0" baseline="0" noProof="0" dirty="0">
                <a:ln>
                  <a:noFill/>
                </a:ln>
                <a:solidFill>
                  <a:srgbClr val="008000"/>
                </a:solidFill>
                <a:effectLst/>
                <a:uLnTx/>
                <a:uFillTx/>
                <a:latin typeface="Arial"/>
                <a:ea typeface="+mn-ea"/>
                <a:cs typeface="+mn-cs"/>
              </a:rPr>
              <a:t>ordinal </a:t>
            </a:r>
            <a:br>
              <a:rPr kumimoji="0" lang="de-AT" sz="1800" b="0" i="0" u="none" strike="noStrike" kern="1200" cap="none" spc="0" normalizeH="0" baseline="0" noProof="0" dirty="0">
                <a:ln>
                  <a:noFill/>
                </a:ln>
                <a:solidFill>
                  <a:srgbClr val="008000"/>
                </a:solidFill>
                <a:effectLst/>
                <a:uLnTx/>
                <a:uFillTx/>
                <a:latin typeface="Arial"/>
                <a:ea typeface="+mn-ea"/>
                <a:cs typeface="+mn-cs"/>
              </a:rPr>
            </a:br>
            <a:r>
              <a:rPr kumimoji="0" lang="de-AT" sz="1800" b="0" i="0" u="none" strike="noStrike" kern="1200" cap="none" spc="0" normalizeH="0" baseline="0" noProof="0" dirty="0">
                <a:ln>
                  <a:noFill/>
                </a:ln>
                <a:solidFill>
                  <a:srgbClr val="008000"/>
                </a:solidFill>
                <a:effectLst/>
                <a:uLnTx/>
                <a:uFillTx/>
                <a:latin typeface="Arial"/>
                <a:ea typeface="+mn-ea"/>
                <a:cs typeface="+mn-cs"/>
              </a:rPr>
              <a:t>	</a:t>
            </a:r>
            <a:r>
              <a:rPr kumimoji="0" lang="de-AT" sz="1600" b="0" i="0" u="none" strike="noStrike" kern="1200" cap="none" spc="0" normalizeH="0" baseline="0" noProof="0" dirty="0">
                <a:ln>
                  <a:noFill/>
                </a:ln>
                <a:solidFill>
                  <a:srgbClr val="FF0000"/>
                </a:solidFill>
                <a:effectLst/>
                <a:uLnTx/>
                <a:uFillTx/>
                <a:latin typeface="Arial"/>
                <a:ea typeface="+mn-ea"/>
                <a:cs typeface="+mn-cs"/>
              </a:rPr>
              <a:t>A ≠ B ≠ C 	</a:t>
            </a:r>
            <a:r>
              <a:rPr kumimoji="0" lang="de-AT" sz="1800" b="0" i="0" u="none" strike="noStrike" kern="1200" cap="none" spc="0" normalizeH="0" baseline="0" noProof="0" dirty="0">
                <a:ln>
                  <a:noFill/>
                </a:ln>
                <a:solidFill>
                  <a:srgbClr val="464B71"/>
                </a:solidFill>
                <a:effectLst/>
                <a:uLnTx/>
                <a:uFillTx/>
                <a:latin typeface="Arial"/>
                <a:ea typeface="+mn-ea"/>
                <a:cs typeface="+mn-cs"/>
              </a:rPr>
              <a:t>■ </a:t>
            </a:r>
            <a:r>
              <a:rPr kumimoji="0" lang="de-AT" sz="1800" b="0" i="0" u="none" strike="noStrike" kern="1200" cap="none" spc="0" normalizeH="0" baseline="0" noProof="0" dirty="0">
                <a:ln>
                  <a:noFill/>
                </a:ln>
                <a:solidFill>
                  <a:srgbClr val="FF0000"/>
                </a:solidFill>
                <a:effectLst/>
                <a:uLnTx/>
                <a:uFillTx/>
                <a:latin typeface="Arial"/>
                <a:ea typeface="+mn-ea"/>
                <a:cs typeface="+mn-cs"/>
              </a:rPr>
              <a:t>nominal</a:t>
            </a:r>
          </a:p>
        </p:txBody>
      </p:sp>
      <p:sp>
        <p:nvSpPr>
          <p:cNvPr id="31" name="Textfeld 30">
            <a:extLst>
              <a:ext uri="{FF2B5EF4-FFF2-40B4-BE49-F238E27FC236}">
                <a16:creationId xmlns:a16="http://schemas.microsoft.com/office/drawing/2014/main" id="{7CE9134C-9447-44BD-82DF-36C08BA17BBA}"/>
              </a:ext>
            </a:extLst>
          </p:cNvPr>
          <p:cNvSpPr txBox="1"/>
          <p:nvPr/>
        </p:nvSpPr>
        <p:spPr>
          <a:xfrm>
            <a:off x="2946589" y="4920980"/>
            <a:ext cx="623889" cy="483967"/>
          </a:xfrm>
          <a:prstGeom prst="rect">
            <a:avLst/>
          </a:prstGeom>
          <a:noFill/>
        </p:spPr>
        <p:txBody>
          <a:bodyPr wrap="none" rtlCol="0" anchor="ctr" anchorCtr="0">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defRPr/>
            </a:pPr>
            <a:r>
              <a:rPr kumimoji="0" lang="de-AT" sz="5400" b="0" i="0" u="none" strike="noStrike" kern="1200" cap="none" spc="0" normalizeH="0" baseline="0" noProof="0" dirty="0">
                <a:ln>
                  <a:noFill/>
                </a:ln>
                <a:solidFill>
                  <a:srgbClr val="FF0000"/>
                </a:solidFill>
                <a:effectLst/>
                <a:uLnTx/>
                <a:uFillTx/>
                <a:latin typeface="Arial"/>
                <a:ea typeface="+mn-ea"/>
                <a:cs typeface="+mn-cs"/>
                <a:sym typeface="Wingdings"/>
              </a:rPr>
              <a:t></a:t>
            </a:r>
            <a:endParaRPr kumimoji="0" lang="de-AT" sz="5400" b="0" i="0" u="none" strike="noStrike" kern="1200" cap="none" spc="0" normalizeH="0" baseline="0" noProof="0" dirty="0">
              <a:ln>
                <a:noFill/>
              </a:ln>
              <a:solidFill>
                <a:srgbClr val="FF0000"/>
              </a:solidFill>
              <a:effectLst/>
              <a:uLnTx/>
              <a:uFillTx/>
              <a:latin typeface="Arial"/>
              <a:ea typeface="+mn-ea"/>
              <a:cs typeface="+mn-cs"/>
            </a:endParaRPr>
          </a:p>
        </p:txBody>
      </p:sp>
      <p:sp>
        <p:nvSpPr>
          <p:cNvPr id="43" name="Textfeld 42">
            <a:extLst>
              <a:ext uri="{FF2B5EF4-FFF2-40B4-BE49-F238E27FC236}">
                <a16:creationId xmlns:a16="http://schemas.microsoft.com/office/drawing/2014/main" id="{B1D1449D-8979-4371-9807-13456A449827}"/>
              </a:ext>
            </a:extLst>
          </p:cNvPr>
          <p:cNvSpPr txBox="1"/>
          <p:nvPr/>
        </p:nvSpPr>
        <p:spPr>
          <a:xfrm>
            <a:off x="5999780" y="4591651"/>
            <a:ext cx="728084" cy="998094"/>
          </a:xfrm>
          <a:prstGeom prst="rect">
            <a:avLst/>
          </a:prstGeom>
          <a:noFill/>
        </p:spPr>
        <p:txBody>
          <a:bodyPr wrap="none" rtlCol="0">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defRPr/>
            </a:pPr>
            <a:r>
              <a:rPr kumimoji="0" lang="de-AT" sz="5400" b="0" i="0" u="none" strike="noStrike" kern="1200" cap="none" spc="0" normalizeH="0" baseline="0" noProof="0" dirty="0">
                <a:ln>
                  <a:noFill/>
                </a:ln>
                <a:solidFill>
                  <a:srgbClr val="008000"/>
                </a:solidFill>
                <a:effectLst/>
                <a:uLnTx/>
                <a:uFillTx/>
                <a:latin typeface="Arial"/>
                <a:ea typeface="+mn-ea"/>
                <a:cs typeface="+mn-cs"/>
                <a:sym typeface="Wingdings"/>
              </a:rPr>
              <a:t></a:t>
            </a:r>
            <a:endParaRPr kumimoji="0" lang="de-AT" sz="5400" b="0" i="0" u="none" strike="noStrike" kern="1200" cap="none" spc="0" normalizeH="0" baseline="0" noProof="0" dirty="0">
              <a:ln>
                <a:noFill/>
              </a:ln>
              <a:solidFill>
                <a:srgbClr val="008000"/>
              </a:solidFill>
              <a:effectLst/>
              <a:uLnTx/>
              <a:uFillTx/>
              <a:latin typeface="Arial"/>
              <a:ea typeface="+mn-ea"/>
              <a:cs typeface="+mn-cs"/>
            </a:endParaRPr>
          </a:p>
        </p:txBody>
      </p:sp>
      <p:sp>
        <p:nvSpPr>
          <p:cNvPr id="5" name="Rechteck 4">
            <a:extLst>
              <a:ext uri="{FF2B5EF4-FFF2-40B4-BE49-F238E27FC236}">
                <a16:creationId xmlns:a16="http://schemas.microsoft.com/office/drawing/2014/main" id="{78705435-7F7A-F909-EAF8-9EA13D843F51}"/>
              </a:ext>
            </a:extLst>
          </p:cNvPr>
          <p:cNvSpPr/>
          <p:nvPr/>
        </p:nvSpPr>
        <p:spPr>
          <a:xfrm>
            <a:off x="2" y="6614160"/>
            <a:ext cx="9311638" cy="243841"/>
          </a:xfrm>
          <a:prstGeom prst="rect">
            <a:avLst/>
          </a:prstGeom>
          <a:no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empirische</a:t>
            </a:r>
            <a:r>
              <a:rPr lang="en-US" sz="1000" i="1" dirty="0">
                <a:solidFill>
                  <a:srgbClr val="FFFFFF">
                    <a:lumMod val="50000"/>
                  </a:srgbClr>
                </a:solidFill>
              </a:rPr>
              <a:t> </a:t>
            </a:r>
            <a:r>
              <a:rPr lang="en-US" sz="1000" i="1" dirty="0" err="1">
                <a:solidFill>
                  <a:srgbClr val="FFFFFF">
                    <a:lumMod val="50000"/>
                  </a:srgbClr>
                </a:solidFill>
              </a:rPr>
              <a:t>Sozialforschung</a:t>
            </a:r>
            <a:r>
              <a:rPr lang="en-US" sz="1000" i="1" dirty="0">
                <a:solidFill>
                  <a:srgbClr val="FFFFFF">
                    <a:lumMod val="50000"/>
                  </a:srgbClr>
                </a:solidFill>
              </a:rPr>
              <a:t>.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102–110.</a:t>
            </a:r>
            <a:endParaRPr lang="de-DE" sz="1000" dirty="0">
              <a:solidFill>
                <a:srgbClr val="FFFFFF">
                  <a:lumMod val="50000"/>
                </a:srgbClr>
              </a:solidFill>
            </a:endParaRPr>
          </a:p>
        </p:txBody>
      </p:sp>
      <p:pic>
        <p:nvPicPr>
          <p:cNvPr id="6" name="Grafik 5" descr="Ein Bild, das Text, Screenshot, Schrift, Grafikdesign enthält.&#10;&#10;Automatisch generierte Beschreibung">
            <a:extLst>
              <a:ext uri="{FF2B5EF4-FFF2-40B4-BE49-F238E27FC236}">
                <a16:creationId xmlns:a16="http://schemas.microsoft.com/office/drawing/2014/main" id="{2D95B2B1-3D56-40C2-48D9-BE28AA0B06B9}"/>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360000">
            <a:off x="9390538" y="6191925"/>
            <a:ext cx="409019" cy="5760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35341978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337223"/>
                                        </p:tgtEl>
                                        <p:attrNameLst>
                                          <p:attrName>style.visibility</p:attrName>
                                        </p:attrNameLst>
                                      </p:cBhvr>
                                      <p:to>
                                        <p:strVal val="visible"/>
                                      </p:to>
                                    </p:set>
                                    <p:animEffect transition="in" filter="fade">
                                      <p:cBhvr>
                                        <p:cTn id="7" dur="500"/>
                                        <p:tgtEl>
                                          <p:spTgt spid="3337223"/>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fade">
                                      <p:cBhvr>
                                        <p:cTn id="15" dur="500"/>
                                        <p:tgtEl>
                                          <p:spTgt spid="29"/>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0"/>
                                        </p:tgtEl>
                                        <p:attrNameLst>
                                          <p:attrName>style.visibility</p:attrName>
                                        </p:attrNameLst>
                                      </p:cBhvr>
                                      <p:to>
                                        <p:strVal val="visible"/>
                                      </p:to>
                                    </p:set>
                                    <p:animEffect transition="in" filter="fade">
                                      <p:cBhvr>
                                        <p:cTn id="19" dur="500"/>
                                        <p:tgtEl>
                                          <p:spTgt spid="30"/>
                                        </p:tgtEl>
                                      </p:cBhvr>
                                    </p:animEffect>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nodeType="click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additive="base">
                                        <p:cTn id="24" dur="500" fill="hold"/>
                                        <p:tgtEl>
                                          <p:spTgt spid="8"/>
                                        </p:tgtEl>
                                        <p:attrNameLst>
                                          <p:attrName>ppt_x</p:attrName>
                                        </p:attrNameLst>
                                      </p:cBhvr>
                                      <p:tavLst>
                                        <p:tav tm="0">
                                          <p:val>
                                            <p:strVal val="#ppt_x"/>
                                          </p:val>
                                        </p:tav>
                                        <p:tav tm="100000">
                                          <p:val>
                                            <p:strVal val="#ppt_x"/>
                                          </p:val>
                                        </p:tav>
                                      </p:tavLst>
                                    </p:anim>
                                    <p:anim calcmode="lin" valueType="num">
                                      <p:cBhvr additive="base">
                                        <p:cTn id="25" dur="500" fill="hold"/>
                                        <p:tgtEl>
                                          <p:spTgt spid="8"/>
                                        </p:tgtEl>
                                        <p:attrNameLst>
                                          <p:attrName>ppt_y</p:attrName>
                                        </p:attrNameLst>
                                      </p:cBhvr>
                                      <p:tavLst>
                                        <p:tav tm="0">
                                          <p:val>
                                            <p:strVal val="1+#ppt_h/2"/>
                                          </p:val>
                                        </p:tav>
                                        <p:tav tm="100000">
                                          <p:val>
                                            <p:strVal val="#ppt_y"/>
                                          </p:val>
                                        </p:tav>
                                      </p:tavLst>
                                    </p:anim>
                                  </p:childTnLst>
                                </p:cTn>
                              </p:par>
                            </p:childTnLst>
                          </p:cTn>
                        </p:par>
                        <p:par>
                          <p:cTn id="26" fill="hold">
                            <p:stCondLst>
                              <p:cond delay="500"/>
                            </p:stCondLst>
                            <p:childTnLst>
                              <p:par>
                                <p:cTn id="27" presetID="10" presetClass="entr" presetSubtype="0" fill="hold" grpId="0" nodeType="afterEffect">
                                  <p:stCondLst>
                                    <p:cond delay="0"/>
                                  </p:stCondLst>
                                  <p:childTnLst>
                                    <p:set>
                                      <p:cBhvr>
                                        <p:cTn id="28" dur="1" fill="hold">
                                          <p:stCondLst>
                                            <p:cond delay="0"/>
                                          </p:stCondLst>
                                        </p:cTn>
                                        <p:tgtEl>
                                          <p:spTgt spid="31"/>
                                        </p:tgtEl>
                                        <p:attrNameLst>
                                          <p:attrName>style.visibility</p:attrName>
                                        </p:attrNameLst>
                                      </p:cBhvr>
                                      <p:to>
                                        <p:strVal val="visible"/>
                                      </p:to>
                                    </p:set>
                                    <p:animEffect transition="in" filter="fade">
                                      <p:cBhvr>
                                        <p:cTn id="29" dur="500"/>
                                        <p:tgtEl>
                                          <p:spTgt spid="31"/>
                                        </p:tgtEl>
                                      </p:cBhvr>
                                    </p:animEffect>
                                  </p:childTnLst>
                                </p:cTn>
                              </p:par>
                            </p:childTnLst>
                          </p:cTn>
                        </p:par>
                        <p:par>
                          <p:cTn id="30" fill="hold">
                            <p:stCondLst>
                              <p:cond delay="1000"/>
                            </p:stCondLst>
                            <p:childTnLst>
                              <p:par>
                                <p:cTn id="31" presetID="2" presetClass="entr" presetSubtype="1" fill="hold" nodeType="afterEffect">
                                  <p:stCondLst>
                                    <p:cond delay="0"/>
                                  </p:stCondLst>
                                  <p:childTnLst>
                                    <p:set>
                                      <p:cBhvr>
                                        <p:cTn id="32" dur="1" fill="hold">
                                          <p:stCondLst>
                                            <p:cond delay="0"/>
                                          </p:stCondLst>
                                        </p:cTn>
                                        <p:tgtEl>
                                          <p:spTgt spid="9"/>
                                        </p:tgtEl>
                                        <p:attrNameLst>
                                          <p:attrName>style.visibility</p:attrName>
                                        </p:attrNameLst>
                                      </p:cBhvr>
                                      <p:to>
                                        <p:strVal val="visible"/>
                                      </p:to>
                                    </p:set>
                                    <p:anim calcmode="lin" valueType="num">
                                      <p:cBhvr additive="base">
                                        <p:cTn id="33" dur="500" fill="hold"/>
                                        <p:tgtEl>
                                          <p:spTgt spid="9"/>
                                        </p:tgtEl>
                                        <p:attrNameLst>
                                          <p:attrName>ppt_x</p:attrName>
                                        </p:attrNameLst>
                                      </p:cBhvr>
                                      <p:tavLst>
                                        <p:tav tm="0">
                                          <p:val>
                                            <p:strVal val="#ppt_x"/>
                                          </p:val>
                                        </p:tav>
                                        <p:tav tm="100000">
                                          <p:val>
                                            <p:strVal val="#ppt_x"/>
                                          </p:val>
                                        </p:tav>
                                      </p:tavLst>
                                    </p:anim>
                                    <p:anim calcmode="lin" valueType="num">
                                      <p:cBhvr additive="base">
                                        <p:cTn id="34" dur="500" fill="hold"/>
                                        <p:tgtEl>
                                          <p:spTgt spid="9"/>
                                        </p:tgtEl>
                                        <p:attrNameLst>
                                          <p:attrName>ppt_y</p:attrName>
                                        </p:attrNameLst>
                                      </p:cBhvr>
                                      <p:tavLst>
                                        <p:tav tm="0">
                                          <p:val>
                                            <p:strVal val="0-#ppt_h/2"/>
                                          </p:val>
                                        </p:tav>
                                        <p:tav tm="100000">
                                          <p:val>
                                            <p:strVal val="#ppt_y"/>
                                          </p:val>
                                        </p:tav>
                                      </p:tavLst>
                                    </p:anim>
                                  </p:childTnLst>
                                </p:cTn>
                              </p:par>
                            </p:childTnLst>
                          </p:cTn>
                        </p:par>
                        <p:par>
                          <p:cTn id="35" fill="hold">
                            <p:stCondLst>
                              <p:cond delay="1500"/>
                            </p:stCondLst>
                            <p:childTnLst>
                              <p:par>
                                <p:cTn id="36" presetID="10" presetClass="entr" presetSubtype="0" fill="hold" grpId="0" nodeType="afterEffect">
                                  <p:stCondLst>
                                    <p:cond delay="0"/>
                                  </p:stCondLst>
                                  <p:childTnLst>
                                    <p:set>
                                      <p:cBhvr>
                                        <p:cTn id="37" dur="1" fill="hold">
                                          <p:stCondLst>
                                            <p:cond delay="0"/>
                                          </p:stCondLst>
                                        </p:cTn>
                                        <p:tgtEl>
                                          <p:spTgt spid="43"/>
                                        </p:tgtEl>
                                        <p:attrNameLst>
                                          <p:attrName>style.visibility</p:attrName>
                                        </p:attrNameLst>
                                      </p:cBhvr>
                                      <p:to>
                                        <p:strVal val="visible"/>
                                      </p:to>
                                    </p:set>
                                    <p:animEffect transition="in" filter="fade">
                                      <p:cBhvr>
                                        <p:cTn id="38" dur="500"/>
                                        <p:tgtEl>
                                          <p:spTgt spid="43"/>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3337231"/>
                                        </p:tgtEl>
                                        <p:attrNameLst>
                                          <p:attrName>style.visibility</p:attrName>
                                        </p:attrNameLst>
                                      </p:cBhvr>
                                      <p:to>
                                        <p:strVal val="visible"/>
                                      </p:to>
                                    </p:set>
                                    <p:animEffect transition="in" filter="fade">
                                      <p:cBhvr>
                                        <p:cTn id="43" dur="500"/>
                                        <p:tgtEl>
                                          <p:spTgt spid="3337231"/>
                                        </p:tgtEl>
                                      </p:cBhvr>
                                    </p:animEffect>
                                  </p:childTnLst>
                                </p:cTn>
                              </p:par>
                            </p:childTnLst>
                          </p:cTn>
                        </p:par>
                        <p:par>
                          <p:cTn id="44" fill="hold">
                            <p:stCondLst>
                              <p:cond delay="500"/>
                            </p:stCondLst>
                            <p:childTnLst>
                              <p:par>
                                <p:cTn id="45" presetID="10" presetClass="entr" presetSubtype="0" fill="hold" grpId="0" nodeType="afterEffect">
                                  <p:stCondLst>
                                    <p:cond delay="0"/>
                                  </p:stCondLst>
                                  <p:childTnLst>
                                    <p:set>
                                      <p:cBhvr>
                                        <p:cTn id="46" dur="1" fill="hold">
                                          <p:stCondLst>
                                            <p:cond delay="0"/>
                                          </p:stCondLst>
                                        </p:cTn>
                                        <p:tgtEl>
                                          <p:spTgt spid="5"/>
                                        </p:tgtEl>
                                        <p:attrNameLst>
                                          <p:attrName>style.visibility</p:attrName>
                                        </p:attrNameLst>
                                      </p:cBhvr>
                                      <p:to>
                                        <p:strVal val="visible"/>
                                      </p:to>
                                    </p:set>
                                    <p:animEffect transition="in" filter="fade">
                                      <p:cBhvr>
                                        <p:cTn id="47" dur="500"/>
                                        <p:tgtEl>
                                          <p:spTgt spid="5"/>
                                        </p:tgtEl>
                                      </p:cBhvr>
                                    </p:animEffect>
                                  </p:childTnLst>
                                </p:cTn>
                              </p:par>
                              <p:par>
                                <p:cTn id="48" presetID="10" presetClass="entr" presetSubtype="0" fill="hold" nodeType="withEffect">
                                  <p:stCondLst>
                                    <p:cond delay="0"/>
                                  </p:stCondLst>
                                  <p:childTnLst>
                                    <p:set>
                                      <p:cBhvr>
                                        <p:cTn id="49" dur="1" fill="hold">
                                          <p:stCondLst>
                                            <p:cond delay="0"/>
                                          </p:stCondLst>
                                        </p:cTn>
                                        <p:tgtEl>
                                          <p:spTgt spid="6"/>
                                        </p:tgtEl>
                                        <p:attrNameLst>
                                          <p:attrName>style.visibility</p:attrName>
                                        </p:attrNameLst>
                                      </p:cBhvr>
                                      <p:to>
                                        <p:strVal val="visible"/>
                                      </p:to>
                                    </p:set>
                                    <p:animEffect transition="in" filter="fade">
                                      <p:cBhvr>
                                        <p:cTn id="5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337223" grpId="0"/>
      <p:bldP spid="3337231" grpId="0"/>
      <p:bldP spid="29" grpId="0"/>
      <p:bldP spid="31" grpId="0"/>
      <p:bldP spid="43" grpId="0"/>
      <p:bldP spid="5"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elle 3">
            <a:extLst>
              <a:ext uri="{FF2B5EF4-FFF2-40B4-BE49-F238E27FC236}">
                <a16:creationId xmlns:a16="http://schemas.microsoft.com/office/drawing/2014/main" id="{6781D645-52C3-46A5-B661-7F09B6E27862}"/>
              </a:ext>
            </a:extLst>
          </p:cNvPr>
          <p:cNvGraphicFramePr>
            <a:graphicFrameLocks noGrp="1"/>
          </p:cNvGraphicFramePr>
          <p:nvPr/>
        </p:nvGraphicFramePr>
        <p:xfrm>
          <a:off x="119024" y="517280"/>
          <a:ext cx="9657301" cy="833045"/>
        </p:xfrm>
        <a:graphic>
          <a:graphicData uri="http://schemas.openxmlformats.org/drawingml/2006/table">
            <a:tbl>
              <a:tblPr firstRow="1" bandRow="1">
                <a:effectLst/>
                <a:tableStyleId>{5940675A-B579-460E-94D1-54222C63F5DA}</a:tableStyleId>
              </a:tblPr>
              <a:tblGrid>
                <a:gridCol w="1214905">
                  <a:extLst>
                    <a:ext uri="{9D8B030D-6E8A-4147-A177-3AD203B41FA5}">
                      <a16:colId xmlns:a16="http://schemas.microsoft.com/office/drawing/2014/main" val="2401379546"/>
                    </a:ext>
                  </a:extLst>
                </a:gridCol>
                <a:gridCol w="2566952">
                  <a:extLst>
                    <a:ext uri="{9D8B030D-6E8A-4147-A177-3AD203B41FA5}">
                      <a16:colId xmlns:a16="http://schemas.microsoft.com/office/drawing/2014/main" val="1574831777"/>
                    </a:ext>
                  </a:extLst>
                </a:gridCol>
                <a:gridCol w="3751759">
                  <a:extLst>
                    <a:ext uri="{9D8B030D-6E8A-4147-A177-3AD203B41FA5}">
                      <a16:colId xmlns:a16="http://schemas.microsoft.com/office/drawing/2014/main" val="1317879364"/>
                    </a:ext>
                  </a:extLst>
                </a:gridCol>
                <a:gridCol w="837488">
                  <a:extLst>
                    <a:ext uri="{9D8B030D-6E8A-4147-A177-3AD203B41FA5}">
                      <a16:colId xmlns:a16="http://schemas.microsoft.com/office/drawing/2014/main" val="2331300285"/>
                    </a:ext>
                  </a:extLst>
                </a:gridCol>
                <a:gridCol w="1286197">
                  <a:extLst>
                    <a:ext uri="{9D8B030D-6E8A-4147-A177-3AD203B41FA5}">
                      <a16:colId xmlns:a16="http://schemas.microsoft.com/office/drawing/2014/main" val="4099682082"/>
                    </a:ext>
                  </a:extLst>
                </a:gridCol>
              </a:tblGrid>
              <a:tr h="833045">
                <a:tc>
                  <a:txBody>
                    <a:bodyPr/>
                    <a:lstStyle/>
                    <a:p>
                      <a:pPr algn="ctr">
                        <a:lnSpc>
                          <a:spcPct val="110000"/>
                        </a:lnSpc>
                      </a:pPr>
                      <a:r>
                        <a:rPr lang="de-DE" sz="1300" b="1" dirty="0"/>
                        <a:t>Skalenart, Messniveau</a:t>
                      </a:r>
                      <a:endParaRPr lang="de-AT" sz="1300" b="1" dirty="0"/>
                    </a:p>
                  </a:txBody>
                  <a:tcPr marL="0" marR="0" marT="0" marB="0"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solidFill>
                      <a:srgbClr val="C8C8C8"/>
                    </a:solidFill>
                  </a:tcPr>
                </a:tc>
                <a:tc>
                  <a:txBody>
                    <a:bodyPr/>
                    <a:lstStyle/>
                    <a:p>
                      <a:pPr algn="ctr">
                        <a:lnSpc>
                          <a:spcPct val="110000"/>
                        </a:lnSpc>
                      </a:pPr>
                      <a:r>
                        <a:rPr lang="de-DE" sz="1300" b="1" dirty="0"/>
                        <a:t>Kennzeichnung</a:t>
                      </a:r>
                      <a:endParaRPr lang="de-AT" sz="1300" b="1" dirty="0"/>
                    </a:p>
                  </a:txBody>
                  <a:tcPr marL="0" marR="0" marT="0" marB="0"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solidFill>
                      <a:schemeClr val="bg1"/>
                    </a:solidFill>
                  </a:tcPr>
                </a:tc>
                <a:tc>
                  <a:txBody>
                    <a:bodyPr/>
                    <a:lstStyle/>
                    <a:p>
                      <a:pPr algn="ctr">
                        <a:lnSpc>
                          <a:spcPct val="110000"/>
                        </a:lnSpc>
                      </a:pPr>
                      <a:r>
                        <a:rPr lang="de-DE" sz="1300" b="1" dirty="0"/>
                        <a:t>Beispiele</a:t>
                      </a:r>
                      <a:endParaRPr lang="de-AT" sz="1300" b="1" dirty="0"/>
                    </a:p>
                  </a:txBody>
                  <a:tcPr marL="0" marR="0" marT="0" marB="0" anchor="ctr">
                    <a:lnL w="9525" cap="flat" cmpd="sng" algn="ctr">
                      <a:solidFill>
                        <a:srgbClr val="464B71"/>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solidFill>
                      <a:schemeClr val="bg1"/>
                    </a:solidFill>
                  </a:tcPr>
                </a:tc>
                <a:tc>
                  <a:txBody>
                    <a:bodyPr/>
                    <a:lstStyle/>
                    <a:p>
                      <a:pPr algn="ctr">
                        <a:lnSpc>
                          <a:spcPct val="110000"/>
                        </a:lnSpc>
                      </a:pPr>
                      <a:r>
                        <a:rPr lang="de-DE" sz="1200" b="0" dirty="0"/>
                        <a:t>Codierung</a:t>
                      </a:r>
                      <a:endParaRPr lang="de-AT" sz="1200" b="0" dirty="0"/>
                    </a:p>
                  </a:txBody>
                  <a:tcPr marL="0" marR="0" marT="0" marB="0" anchor="ctr">
                    <a:lnL w="9525" cap="flat" cmpd="sng" algn="ctr">
                      <a:no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solidFill>
                      <a:schemeClr val="bg1"/>
                    </a:solidFill>
                  </a:tcPr>
                </a:tc>
                <a:tc>
                  <a:txBody>
                    <a:bodyPr/>
                    <a:lstStyle/>
                    <a:p>
                      <a:pPr algn="ctr">
                        <a:lnSpc>
                          <a:spcPct val="110000"/>
                        </a:lnSpc>
                      </a:pPr>
                      <a:r>
                        <a:rPr lang="de-DE" sz="1300" b="1" dirty="0"/>
                        <a:t>mögliche Analyse-Verfahren</a:t>
                      </a:r>
                      <a:endParaRPr lang="de-AT" sz="1300" b="1" dirty="0"/>
                    </a:p>
                  </a:txBody>
                  <a:tcPr marL="0" marR="0" marT="0" marB="0"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solidFill>
                      <a:srgbClr val="C8C8C8"/>
                    </a:solidFill>
                  </a:tcPr>
                </a:tc>
                <a:extLst>
                  <a:ext uri="{0D108BD9-81ED-4DB2-BD59-A6C34878D82A}">
                    <a16:rowId xmlns:a16="http://schemas.microsoft.com/office/drawing/2014/main" val="4138858674"/>
                  </a:ext>
                </a:extLst>
              </a:tr>
            </a:tbl>
          </a:graphicData>
        </a:graphic>
      </p:graphicFrame>
      <p:graphicFrame>
        <p:nvGraphicFramePr>
          <p:cNvPr id="6" name="Tabelle 3">
            <a:extLst>
              <a:ext uri="{FF2B5EF4-FFF2-40B4-BE49-F238E27FC236}">
                <a16:creationId xmlns:a16="http://schemas.microsoft.com/office/drawing/2014/main" id="{51D3EC07-8A74-4818-B3A2-A3B58CB0DBA8}"/>
              </a:ext>
            </a:extLst>
          </p:cNvPr>
          <p:cNvGraphicFramePr>
            <a:graphicFrameLocks noGrp="1"/>
          </p:cNvGraphicFramePr>
          <p:nvPr/>
        </p:nvGraphicFramePr>
        <p:xfrm>
          <a:off x="119023" y="1437831"/>
          <a:ext cx="9657302" cy="3036394"/>
        </p:xfrm>
        <a:graphic>
          <a:graphicData uri="http://schemas.openxmlformats.org/drawingml/2006/table">
            <a:tbl>
              <a:tblPr firstRow="1" bandRow="1">
                <a:effectLst/>
                <a:tableStyleId>{5940675A-B579-460E-94D1-54222C63F5DA}</a:tableStyleId>
              </a:tblPr>
              <a:tblGrid>
                <a:gridCol w="1214905">
                  <a:extLst>
                    <a:ext uri="{9D8B030D-6E8A-4147-A177-3AD203B41FA5}">
                      <a16:colId xmlns:a16="http://schemas.microsoft.com/office/drawing/2014/main" val="2401379546"/>
                    </a:ext>
                  </a:extLst>
                </a:gridCol>
                <a:gridCol w="1325382">
                  <a:extLst>
                    <a:ext uri="{9D8B030D-6E8A-4147-A177-3AD203B41FA5}">
                      <a16:colId xmlns:a16="http://schemas.microsoft.com/office/drawing/2014/main" val="1574831777"/>
                    </a:ext>
                  </a:extLst>
                </a:gridCol>
                <a:gridCol w="1241571">
                  <a:extLst>
                    <a:ext uri="{9D8B030D-6E8A-4147-A177-3AD203B41FA5}">
                      <a16:colId xmlns:a16="http://schemas.microsoft.com/office/drawing/2014/main" val="2290393710"/>
                    </a:ext>
                  </a:extLst>
                </a:gridCol>
                <a:gridCol w="1545055">
                  <a:extLst>
                    <a:ext uri="{9D8B030D-6E8A-4147-A177-3AD203B41FA5}">
                      <a16:colId xmlns:a16="http://schemas.microsoft.com/office/drawing/2014/main" val="1317879364"/>
                    </a:ext>
                  </a:extLst>
                </a:gridCol>
                <a:gridCol w="608641">
                  <a:extLst>
                    <a:ext uri="{9D8B030D-6E8A-4147-A177-3AD203B41FA5}">
                      <a16:colId xmlns:a16="http://schemas.microsoft.com/office/drawing/2014/main" val="1391340799"/>
                    </a:ext>
                  </a:extLst>
                </a:gridCol>
                <a:gridCol w="1598063">
                  <a:extLst>
                    <a:ext uri="{9D8B030D-6E8A-4147-A177-3AD203B41FA5}">
                      <a16:colId xmlns:a16="http://schemas.microsoft.com/office/drawing/2014/main" val="3465519652"/>
                    </a:ext>
                  </a:extLst>
                </a:gridCol>
                <a:gridCol w="837488">
                  <a:extLst>
                    <a:ext uri="{9D8B030D-6E8A-4147-A177-3AD203B41FA5}">
                      <a16:colId xmlns:a16="http://schemas.microsoft.com/office/drawing/2014/main" val="2331300285"/>
                    </a:ext>
                  </a:extLst>
                </a:gridCol>
                <a:gridCol w="1286197">
                  <a:extLst>
                    <a:ext uri="{9D8B030D-6E8A-4147-A177-3AD203B41FA5}">
                      <a16:colId xmlns:a16="http://schemas.microsoft.com/office/drawing/2014/main" val="4099682082"/>
                    </a:ext>
                  </a:extLst>
                </a:gridCol>
              </a:tblGrid>
              <a:tr h="312598">
                <a:tc rowSpan="5">
                  <a:txBody>
                    <a:bodyPr/>
                    <a:lstStyle/>
                    <a:p>
                      <a:pPr algn="ctr">
                        <a:lnSpc>
                          <a:spcPct val="105000"/>
                        </a:lnSpc>
                        <a:spcBef>
                          <a:spcPts val="200"/>
                        </a:spcBef>
                        <a:spcAft>
                          <a:spcPts val="200"/>
                        </a:spcAft>
                      </a:pPr>
                      <a:r>
                        <a:rPr lang="de-DE" sz="1300" b="0" dirty="0"/>
                        <a:t>(höchstes)</a:t>
                      </a:r>
                    </a:p>
                    <a:p>
                      <a:pPr algn="ctr">
                        <a:lnSpc>
                          <a:spcPct val="105000"/>
                        </a:lnSpc>
                        <a:spcBef>
                          <a:spcPts val="200"/>
                        </a:spcBef>
                        <a:spcAft>
                          <a:spcPts val="200"/>
                        </a:spcAft>
                      </a:pPr>
                      <a:r>
                        <a:rPr lang="de-DE" sz="1300" b="1" dirty="0">
                          <a:solidFill>
                            <a:srgbClr val="FF0000"/>
                          </a:solidFill>
                        </a:rPr>
                        <a:t>rational</a:t>
                      </a:r>
                      <a:endParaRPr lang="de-AT" sz="1300" b="1" dirty="0">
                        <a:solidFill>
                          <a:srgbClr val="FF0000"/>
                        </a:solidFill>
                      </a:endParaRPr>
                    </a:p>
                  </a:txBody>
                  <a:tcPr marL="0" marR="0" marT="0" marB="0"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solidFill>
                      <a:srgbClr val="C8C8C8"/>
                    </a:solidFill>
                  </a:tcPr>
                </a:tc>
                <a:tc rowSpan="5">
                  <a:txBody>
                    <a:bodyPr/>
                    <a:lstStyle/>
                    <a:p>
                      <a:pPr marL="92075" indent="0" algn="l">
                        <a:lnSpc>
                          <a:spcPct val="105000"/>
                        </a:lnSpc>
                        <a:spcBef>
                          <a:spcPts val="400"/>
                        </a:spcBef>
                        <a:spcAft>
                          <a:spcPts val="400"/>
                        </a:spcAft>
                        <a:tabLst>
                          <a:tab pos="176213" algn="l"/>
                        </a:tabLst>
                      </a:pPr>
                      <a:r>
                        <a:rPr lang="de-DE" sz="1300" b="1" dirty="0"/>
                        <a:t>Verhältnis-</a:t>
                      </a:r>
                      <a:br>
                        <a:rPr lang="de-DE" sz="1300" b="1" dirty="0"/>
                      </a:br>
                      <a:r>
                        <a:rPr lang="de-DE" sz="1300" b="1" dirty="0" err="1"/>
                        <a:t>mäßigkeit</a:t>
                      </a:r>
                      <a:r>
                        <a:rPr lang="de-DE" sz="1300" b="1" dirty="0"/>
                        <a:t>! </a:t>
                      </a:r>
                    </a:p>
                    <a:p>
                      <a:pPr marL="92075" indent="0" algn="l">
                        <a:lnSpc>
                          <a:spcPct val="105000"/>
                        </a:lnSpc>
                        <a:spcBef>
                          <a:spcPts val="400"/>
                        </a:spcBef>
                        <a:spcAft>
                          <a:spcPts val="400"/>
                        </a:spcAft>
                        <a:tabLst>
                          <a:tab pos="176213" algn="l"/>
                        </a:tabLst>
                      </a:pPr>
                      <a:r>
                        <a:rPr lang="de-DE" sz="1300" b="0" dirty="0"/>
                        <a:t>	EIN realer </a:t>
                      </a:r>
                      <a:br>
                        <a:rPr lang="de-DE" sz="1300" b="0" dirty="0"/>
                      </a:br>
                      <a:r>
                        <a:rPr lang="de-DE" sz="1300" b="0" dirty="0"/>
                        <a:t>	Nullpunkt: </a:t>
                      </a:r>
                      <a:br>
                        <a:rPr lang="de-DE" sz="1300" b="0" dirty="0"/>
                      </a:br>
                      <a:r>
                        <a:rPr lang="de-DE" sz="1300" b="0" dirty="0"/>
                        <a:t>	0 = „nicht</a:t>
                      </a:r>
                      <a:br>
                        <a:rPr lang="de-DE" sz="1300" b="0" dirty="0"/>
                      </a:br>
                      <a:r>
                        <a:rPr lang="de-DE" sz="1300" b="0" dirty="0"/>
                        <a:t>	ausgeprägt“</a:t>
                      </a:r>
                      <a:endParaRPr lang="de-AT" sz="1300" b="0" dirty="0"/>
                    </a:p>
                  </a:txBody>
                  <a:tcPr marL="0" marR="0" marT="0" marB="0"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solidFill>
                      <a:schemeClr val="bg1"/>
                    </a:solidFill>
                  </a:tcPr>
                </a:tc>
                <a:tc rowSpan="5">
                  <a:txBody>
                    <a:bodyPr/>
                    <a:lstStyle/>
                    <a:p>
                      <a:pPr algn="ctr">
                        <a:lnSpc>
                          <a:spcPct val="105000"/>
                        </a:lnSpc>
                        <a:spcBef>
                          <a:spcPts val="200"/>
                        </a:spcBef>
                        <a:spcAft>
                          <a:spcPts val="200"/>
                        </a:spcAft>
                      </a:pPr>
                      <a:r>
                        <a:rPr lang="de-DE" sz="1300" b="1" dirty="0">
                          <a:solidFill>
                            <a:srgbClr val="FF0000"/>
                          </a:solidFill>
                        </a:rPr>
                        <a:t>A = x * B</a:t>
                      </a:r>
                      <a:endParaRPr lang="de-AT" sz="1300" b="1" dirty="0">
                        <a:solidFill>
                          <a:srgbClr val="FF0000"/>
                        </a:solidFill>
                      </a:endParaRPr>
                    </a:p>
                  </a:txBody>
                  <a:tcPr marL="0" marR="0" marT="0" marB="0"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solidFill>
                      <a:schemeClr val="bg1"/>
                    </a:solidFill>
                  </a:tcPr>
                </a:tc>
                <a:tc rowSpan="5">
                  <a:txBody>
                    <a:bodyPr/>
                    <a:lstStyle/>
                    <a:p>
                      <a:pPr marL="180975" indent="-95250" algn="l">
                        <a:lnSpc>
                          <a:spcPct val="105000"/>
                        </a:lnSpc>
                        <a:spcBef>
                          <a:spcPts val="200"/>
                        </a:spcBef>
                        <a:spcAft>
                          <a:spcPts val="200"/>
                        </a:spcAft>
                      </a:pPr>
                      <a:r>
                        <a:rPr lang="de-DE" sz="1300" b="0" dirty="0">
                          <a:solidFill>
                            <a:srgbClr val="464B71"/>
                          </a:solidFill>
                          <a:latin typeface="Arial" panose="020B0604020202020204" pitchFamily="34" charset="0"/>
                          <a:cs typeface="Arial" panose="020B0604020202020204" pitchFamily="34" charset="0"/>
                        </a:rPr>
                        <a:t>•	</a:t>
                      </a:r>
                      <a:r>
                        <a:rPr lang="de-DE" sz="1300" b="0" dirty="0"/>
                        <a:t>Einkommen</a:t>
                      </a:r>
                    </a:p>
                    <a:p>
                      <a:pPr marL="180975" indent="-95250" algn="l">
                        <a:lnSpc>
                          <a:spcPct val="105000"/>
                        </a:lnSpc>
                        <a:spcBef>
                          <a:spcPts val="200"/>
                        </a:spcBef>
                        <a:spcAft>
                          <a:spcPts val="200"/>
                        </a:spcAft>
                        <a:tabLst>
                          <a:tab pos="179388" algn="l"/>
                        </a:tabLst>
                      </a:pPr>
                      <a:r>
                        <a:rPr lang="de-DE" sz="1300" b="0" dirty="0">
                          <a:solidFill>
                            <a:srgbClr val="464B71"/>
                          </a:solidFill>
                          <a:latin typeface="Arial" panose="020B0604020202020204" pitchFamily="34" charset="0"/>
                          <a:cs typeface="Arial" panose="020B0604020202020204" pitchFamily="34" charset="0"/>
                        </a:rPr>
                        <a:t>•	</a:t>
                      </a:r>
                      <a:r>
                        <a:rPr lang="de-DE" sz="1300" b="0" dirty="0"/>
                        <a:t>Länge</a:t>
                      </a:r>
                    </a:p>
                    <a:p>
                      <a:pPr marL="180975" indent="-95250" algn="l">
                        <a:lnSpc>
                          <a:spcPct val="105000"/>
                        </a:lnSpc>
                        <a:spcBef>
                          <a:spcPts val="200"/>
                        </a:spcBef>
                        <a:spcAft>
                          <a:spcPts val="200"/>
                        </a:spcAft>
                      </a:pPr>
                      <a:r>
                        <a:rPr lang="de-DE" sz="1300" b="0" dirty="0">
                          <a:solidFill>
                            <a:srgbClr val="464B71"/>
                          </a:solidFill>
                          <a:latin typeface="Arial" panose="020B0604020202020204" pitchFamily="34" charset="0"/>
                          <a:cs typeface="Arial" panose="020B0604020202020204" pitchFamily="34" charset="0"/>
                        </a:rPr>
                        <a:t>•	</a:t>
                      </a:r>
                      <a:r>
                        <a:rPr lang="de-DE" sz="1300" b="0" dirty="0"/>
                        <a:t>Maße</a:t>
                      </a:r>
                    </a:p>
                    <a:p>
                      <a:pPr marL="180975" indent="-95250" algn="l">
                        <a:lnSpc>
                          <a:spcPct val="105000"/>
                        </a:lnSpc>
                        <a:spcBef>
                          <a:spcPts val="200"/>
                        </a:spcBef>
                        <a:spcAft>
                          <a:spcPts val="200"/>
                        </a:spcAft>
                      </a:pPr>
                      <a:r>
                        <a:rPr lang="de-DE" sz="1300" b="0" dirty="0">
                          <a:solidFill>
                            <a:srgbClr val="464B71"/>
                          </a:solidFill>
                          <a:latin typeface="Arial" panose="020B0604020202020204" pitchFamily="34" charset="0"/>
                          <a:cs typeface="Arial" panose="020B0604020202020204" pitchFamily="34" charset="0"/>
                        </a:rPr>
                        <a:t>•	</a:t>
                      </a:r>
                      <a:r>
                        <a:rPr lang="de-DE" sz="1300" b="0" dirty="0"/>
                        <a:t>Geschwindigkeit</a:t>
                      </a:r>
                      <a:endParaRPr lang="de-AT" sz="1300" b="0" dirty="0"/>
                    </a:p>
                  </a:txBody>
                  <a:tcPr marL="0" marR="0" marT="0" marB="0"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solidFill>
                      <a:schemeClr val="bg1"/>
                    </a:solidFill>
                  </a:tcPr>
                </a:tc>
                <a:tc rowSpan="5">
                  <a:txBody>
                    <a:bodyPr/>
                    <a:lstStyle/>
                    <a:p>
                      <a:pPr marL="85725" indent="0" algn="l">
                        <a:lnSpc>
                          <a:spcPct val="105000"/>
                        </a:lnSpc>
                        <a:spcBef>
                          <a:spcPts val="200"/>
                        </a:spcBef>
                        <a:spcAft>
                          <a:spcPts val="200"/>
                        </a:spcAft>
                      </a:pPr>
                      <a:r>
                        <a:rPr lang="de-DE" sz="1300" b="0" i="1" dirty="0"/>
                        <a:t>Alter</a:t>
                      </a:r>
                      <a:endParaRPr lang="de-AT" sz="1300" b="0" i="1" dirty="0"/>
                    </a:p>
                  </a:txBody>
                  <a:tcPr marL="0" marR="0" marT="0" marB="0" anchor="ctr">
                    <a:lnL w="9525" cap="flat" cmpd="sng" algn="ctr">
                      <a:solidFill>
                        <a:srgbClr val="464B71"/>
                      </a:solidFill>
                      <a:prstDash val="solid"/>
                      <a:round/>
                      <a:headEnd type="none" w="med" len="med"/>
                      <a:tailEnd type="none" w="med" len="med"/>
                    </a:lnL>
                    <a:lnR w="12700" cap="flat" cmpd="sng" algn="ctr">
                      <a:no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solidFill>
                      <a:schemeClr val="bg1"/>
                    </a:solidFill>
                  </a:tcPr>
                </a:tc>
                <a:tc rowSpan="5">
                  <a:txBody>
                    <a:bodyPr/>
                    <a:lstStyle/>
                    <a:p>
                      <a:pPr marL="85725" indent="0" algn="l">
                        <a:lnSpc>
                          <a:spcPct val="105000"/>
                        </a:lnSpc>
                        <a:spcBef>
                          <a:spcPts val="200"/>
                        </a:spcBef>
                        <a:spcAft>
                          <a:spcPts val="200"/>
                        </a:spcAft>
                      </a:pPr>
                      <a:r>
                        <a:rPr lang="de-DE" sz="1300" b="0" i="1" dirty="0"/>
                        <a:t>in Jahren</a:t>
                      </a:r>
                      <a:br>
                        <a:rPr lang="de-DE" sz="1300" b="0" i="1" dirty="0"/>
                      </a:br>
                      <a:r>
                        <a:rPr lang="de-DE" sz="1300" b="0" i="1" dirty="0"/>
                        <a:t>(anzugeben)</a:t>
                      </a:r>
                      <a:endParaRPr lang="de-AT" sz="1300" b="0" i="1" dirty="0"/>
                    </a:p>
                  </a:txBody>
                  <a:tcPr marL="0" marR="0" marT="0" marB="0" anchor="ctr">
                    <a:lnL w="12700" cap="flat" cmpd="sng" algn="ctr">
                      <a:noFill/>
                      <a:prstDash val="solid"/>
                      <a:round/>
                      <a:headEnd type="none" w="med" len="med"/>
                      <a:tailEnd type="none" w="med" len="med"/>
                    </a:lnL>
                    <a:lnR w="317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solidFill>
                      <a:schemeClr val="bg1"/>
                    </a:solidFill>
                  </a:tcPr>
                </a:tc>
                <a:tc>
                  <a:txBody>
                    <a:bodyPr/>
                    <a:lstStyle/>
                    <a:p>
                      <a:pPr algn="ctr">
                        <a:lnSpc>
                          <a:spcPct val="110000"/>
                        </a:lnSpc>
                        <a:spcBef>
                          <a:spcPts val="200"/>
                        </a:spcBef>
                        <a:spcAft>
                          <a:spcPts val="200"/>
                        </a:spcAft>
                      </a:pPr>
                      <a:r>
                        <a:rPr lang="de-DE" sz="1200" b="0" i="1" dirty="0"/>
                        <a:t>15</a:t>
                      </a:r>
                      <a:endParaRPr lang="de-AT" sz="1200" b="0" i="1" dirty="0"/>
                    </a:p>
                  </a:txBody>
                  <a:tcPr marL="0" marR="0" marT="0" marB="0" anchor="ctr">
                    <a:lnL w="317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3175" cap="flat" cmpd="sng" algn="ctr">
                      <a:solidFill>
                        <a:srgbClr val="464B71"/>
                      </a:solidFill>
                      <a:prstDash val="solid"/>
                      <a:round/>
                      <a:headEnd type="none" w="med" len="med"/>
                      <a:tailEnd type="none" w="med" len="med"/>
                    </a:lnB>
                    <a:solidFill>
                      <a:schemeClr val="bg1"/>
                    </a:solidFill>
                  </a:tcPr>
                </a:tc>
                <a:tc rowSpan="10">
                  <a:txBody>
                    <a:bodyPr/>
                    <a:lstStyle/>
                    <a:p>
                      <a:pPr marL="177800" indent="-88900" algn="l">
                        <a:lnSpc>
                          <a:spcPct val="105000"/>
                        </a:lnSpc>
                        <a:spcBef>
                          <a:spcPts val="200"/>
                        </a:spcBef>
                        <a:spcAft>
                          <a:spcPts val="200"/>
                        </a:spcAft>
                        <a:tabLst>
                          <a:tab pos="177800" algn="l"/>
                        </a:tabLst>
                      </a:pPr>
                      <a:r>
                        <a:rPr lang="de-DE" sz="1300" b="0" dirty="0">
                          <a:solidFill>
                            <a:srgbClr val="464B71"/>
                          </a:solidFill>
                          <a:latin typeface="Arial" panose="020B0604020202020204" pitchFamily="34" charset="0"/>
                          <a:cs typeface="Arial" panose="020B0604020202020204" pitchFamily="34" charset="0"/>
                        </a:rPr>
                        <a:t>•	</a:t>
                      </a:r>
                      <a:r>
                        <a:rPr lang="de-DE" sz="1300" b="0" dirty="0"/>
                        <a:t>Häufigkeiten </a:t>
                      </a:r>
                    </a:p>
                    <a:p>
                      <a:pPr marL="177800" indent="-88900" algn="l">
                        <a:lnSpc>
                          <a:spcPct val="105000"/>
                        </a:lnSpc>
                        <a:spcBef>
                          <a:spcPts val="200"/>
                        </a:spcBef>
                        <a:spcAft>
                          <a:spcPts val="200"/>
                        </a:spcAft>
                        <a:tabLst>
                          <a:tab pos="177800" algn="l"/>
                        </a:tabLst>
                      </a:pPr>
                      <a:r>
                        <a:rPr lang="de-DE" sz="1300" b="0" dirty="0">
                          <a:solidFill>
                            <a:srgbClr val="464B71"/>
                          </a:solidFill>
                          <a:latin typeface="Arial" panose="020B0604020202020204" pitchFamily="34" charset="0"/>
                          <a:cs typeface="Arial" panose="020B0604020202020204" pitchFamily="34" charset="0"/>
                        </a:rPr>
                        <a:t>•	</a:t>
                      </a:r>
                      <a:r>
                        <a:rPr lang="de-DE" sz="1300" b="0" dirty="0"/>
                        <a:t>Median </a:t>
                      </a:r>
                    </a:p>
                    <a:p>
                      <a:pPr marL="177800" indent="-88900" algn="l">
                        <a:lnSpc>
                          <a:spcPct val="105000"/>
                        </a:lnSpc>
                        <a:spcBef>
                          <a:spcPts val="200"/>
                        </a:spcBef>
                        <a:spcAft>
                          <a:spcPts val="200"/>
                        </a:spcAft>
                        <a:tabLst>
                          <a:tab pos="177800" algn="l"/>
                        </a:tabLst>
                      </a:pPr>
                      <a:r>
                        <a:rPr lang="de-DE" sz="1300" b="0" dirty="0">
                          <a:solidFill>
                            <a:srgbClr val="464B71"/>
                          </a:solidFill>
                          <a:latin typeface="Arial" panose="020B0604020202020204" pitchFamily="34" charset="0"/>
                          <a:cs typeface="Arial" panose="020B0604020202020204" pitchFamily="34" charset="0"/>
                        </a:rPr>
                        <a:t>•	</a:t>
                      </a:r>
                      <a:r>
                        <a:rPr lang="de-DE" sz="1300" b="0" dirty="0"/>
                        <a:t>Mittelwert</a:t>
                      </a:r>
                    </a:p>
                    <a:p>
                      <a:pPr marL="177800" indent="-88900" algn="l">
                        <a:lnSpc>
                          <a:spcPct val="105000"/>
                        </a:lnSpc>
                        <a:spcBef>
                          <a:spcPts val="200"/>
                        </a:spcBef>
                        <a:spcAft>
                          <a:spcPts val="200"/>
                        </a:spcAft>
                        <a:tabLst>
                          <a:tab pos="177800" algn="l"/>
                        </a:tabLst>
                      </a:pPr>
                      <a:r>
                        <a:rPr lang="de-DE" sz="1300" b="0" dirty="0">
                          <a:solidFill>
                            <a:srgbClr val="464B71"/>
                          </a:solidFill>
                          <a:latin typeface="Arial" panose="020B0604020202020204" pitchFamily="34" charset="0"/>
                          <a:cs typeface="Arial" panose="020B0604020202020204" pitchFamily="34" charset="0"/>
                        </a:rPr>
                        <a:t>•	</a:t>
                      </a:r>
                      <a:r>
                        <a:rPr lang="de-DE" sz="1300" b="0" dirty="0"/>
                        <a:t>Varianz </a:t>
                      </a:r>
                    </a:p>
                    <a:p>
                      <a:pPr marL="177800" indent="-88900" algn="l">
                        <a:lnSpc>
                          <a:spcPct val="105000"/>
                        </a:lnSpc>
                        <a:spcBef>
                          <a:spcPts val="200"/>
                        </a:spcBef>
                        <a:spcAft>
                          <a:spcPts val="200"/>
                        </a:spcAft>
                        <a:tabLst>
                          <a:tab pos="177800" algn="l"/>
                        </a:tabLst>
                      </a:pPr>
                      <a:r>
                        <a:rPr lang="de-DE" sz="1300" b="0" dirty="0">
                          <a:solidFill>
                            <a:srgbClr val="464B71"/>
                          </a:solidFill>
                          <a:latin typeface="Arial" panose="020B0604020202020204" pitchFamily="34" charset="0"/>
                          <a:cs typeface="Arial" panose="020B0604020202020204" pitchFamily="34" charset="0"/>
                        </a:rPr>
                        <a:t>•	</a:t>
                      </a:r>
                      <a:r>
                        <a:rPr lang="de-DE" sz="1300" b="0" dirty="0"/>
                        <a:t>Standard-</a:t>
                      </a:r>
                      <a:br>
                        <a:rPr lang="de-DE" sz="1300" b="0" dirty="0"/>
                      </a:br>
                      <a:r>
                        <a:rPr lang="de-DE" sz="1300" b="0" dirty="0" err="1"/>
                        <a:t>abweichung</a:t>
                      </a:r>
                      <a:endParaRPr lang="de-DE" sz="1300" b="0" dirty="0"/>
                    </a:p>
                    <a:p>
                      <a:pPr marL="177800" indent="-88900" algn="l">
                        <a:lnSpc>
                          <a:spcPct val="105000"/>
                        </a:lnSpc>
                        <a:spcBef>
                          <a:spcPts val="200"/>
                        </a:spcBef>
                        <a:spcAft>
                          <a:spcPts val="200"/>
                        </a:spcAft>
                        <a:tabLst>
                          <a:tab pos="177800" algn="l"/>
                        </a:tabLst>
                      </a:pPr>
                      <a:r>
                        <a:rPr lang="de-DE" sz="1300" b="0" dirty="0">
                          <a:solidFill>
                            <a:srgbClr val="464B71"/>
                          </a:solidFill>
                          <a:latin typeface="Arial" panose="020B0604020202020204" pitchFamily="34" charset="0"/>
                          <a:cs typeface="Arial" panose="020B0604020202020204" pitchFamily="34" charset="0"/>
                        </a:rPr>
                        <a:t>•	</a:t>
                      </a:r>
                      <a:r>
                        <a:rPr lang="de-DE" sz="1300" b="0" dirty="0"/>
                        <a:t>beliebige </a:t>
                      </a:r>
                      <a:br>
                        <a:rPr lang="de-DE" sz="1300" b="0" dirty="0"/>
                      </a:br>
                      <a:r>
                        <a:rPr lang="de-DE" sz="1300" b="0" dirty="0"/>
                        <a:t>weitere </a:t>
                      </a:r>
                      <a:br>
                        <a:rPr lang="de-DE" sz="1300" b="0" dirty="0"/>
                      </a:br>
                      <a:r>
                        <a:rPr lang="de-DE" sz="1300" b="0" dirty="0"/>
                        <a:t>Verfahren</a:t>
                      </a:r>
                    </a:p>
                  </a:txBody>
                  <a:tcPr marL="0" marR="0" marT="0" marB="0"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solidFill>
                      <a:srgbClr val="C8C8C8"/>
                    </a:solidFill>
                  </a:tcPr>
                </a:tc>
                <a:extLst>
                  <a:ext uri="{0D108BD9-81ED-4DB2-BD59-A6C34878D82A}">
                    <a16:rowId xmlns:a16="http://schemas.microsoft.com/office/drawing/2014/main" val="4138858674"/>
                  </a:ext>
                </a:extLst>
              </a:tr>
              <a:tr h="302644">
                <a:tc vMerge="1">
                  <a:txBody>
                    <a:bodyPr/>
                    <a:lstStyle/>
                    <a:p>
                      <a:endParaRPr lang="de-AT"/>
                    </a:p>
                  </a:txBody>
                  <a:tcPr/>
                </a:tc>
                <a:tc vMerge="1">
                  <a:txBody>
                    <a:bodyPr/>
                    <a:lstStyle/>
                    <a:p>
                      <a:endParaRPr lang="de-AT"/>
                    </a:p>
                  </a:txBody>
                  <a:tcPr/>
                </a:tc>
                <a:tc vMerge="1">
                  <a:txBody>
                    <a:bodyPr/>
                    <a:lstStyle/>
                    <a:p>
                      <a:endParaRPr lang="de-AT"/>
                    </a:p>
                  </a:txBody>
                  <a:tcPr/>
                </a:tc>
                <a:tc vMerge="1">
                  <a:txBody>
                    <a:bodyPr/>
                    <a:lstStyle/>
                    <a:p>
                      <a:endParaRPr lang="de-AT"/>
                    </a:p>
                  </a:txBody>
                  <a:tcPr/>
                </a:tc>
                <a:tc vMerge="1">
                  <a:txBody>
                    <a:bodyPr/>
                    <a:lstStyle/>
                    <a:p>
                      <a:endParaRPr lang="de-AT"/>
                    </a:p>
                  </a:txBody>
                  <a:tcPr/>
                </a:tc>
                <a:tc vMerge="1">
                  <a:txBody>
                    <a:bodyPr/>
                    <a:lstStyle/>
                    <a:p>
                      <a:endParaRPr lang="de-AT"/>
                    </a:p>
                  </a:txBody>
                  <a:tcPr/>
                </a:tc>
                <a:tc>
                  <a:txBody>
                    <a:bodyPr/>
                    <a:lstStyle/>
                    <a:p>
                      <a:pPr algn="ctr">
                        <a:lnSpc>
                          <a:spcPct val="105000"/>
                        </a:lnSpc>
                        <a:spcBef>
                          <a:spcPts val="200"/>
                        </a:spcBef>
                        <a:spcAft>
                          <a:spcPts val="200"/>
                        </a:spcAft>
                      </a:pPr>
                      <a:r>
                        <a:rPr lang="de-DE" sz="1200" b="0" i="1" dirty="0"/>
                        <a:t>16</a:t>
                      </a:r>
                      <a:endParaRPr lang="de-AT" sz="1200" b="0" i="1" dirty="0"/>
                    </a:p>
                  </a:txBody>
                  <a:tcPr marL="0" marR="0" marT="0" marB="0" anchor="ctr">
                    <a:lnL w="317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3175" cap="flat" cmpd="sng" algn="ctr">
                      <a:solidFill>
                        <a:srgbClr val="464B71"/>
                      </a:solidFill>
                      <a:prstDash val="solid"/>
                      <a:round/>
                      <a:headEnd type="none" w="med" len="med"/>
                      <a:tailEnd type="none" w="med" len="med"/>
                    </a:lnT>
                    <a:lnB w="3175" cap="flat" cmpd="sng" algn="ctr">
                      <a:solidFill>
                        <a:srgbClr val="464B71"/>
                      </a:solidFill>
                      <a:prstDash val="solid"/>
                      <a:round/>
                      <a:headEnd type="none" w="med" len="med"/>
                      <a:tailEnd type="none" w="med" len="med"/>
                    </a:lnB>
                    <a:solidFill>
                      <a:schemeClr val="bg1"/>
                    </a:solidFill>
                  </a:tcPr>
                </a:tc>
                <a:tc vMerge="1">
                  <a:txBody>
                    <a:bodyPr/>
                    <a:lstStyle/>
                    <a:p>
                      <a:endParaRPr lang="de-AT"/>
                    </a:p>
                  </a:txBody>
                  <a:tcPr/>
                </a:tc>
                <a:extLst>
                  <a:ext uri="{0D108BD9-81ED-4DB2-BD59-A6C34878D82A}">
                    <a16:rowId xmlns:a16="http://schemas.microsoft.com/office/drawing/2014/main" val="2786725264"/>
                  </a:ext>
                </a:extLst>
              </a:tr>
              <a:tr h="302644">
                <a:tc vMerge="1">
                  <a:txBody>
                    <a:bodyPr/>
                    <a:lstStyle/>
                    <a:p>
                      <a:endParaRPr lang="de-AT"/>
                    </a:p>
                  </a:txBody>
                  <a:tcPr/>
                </a:tc>
                <a:tc vMerge="1">
                  <a:txBody>
                    <a:bodyPr/>
                    <a:lstStyle/>
                    <a:p>
                      <a:endParaRPr lang="de-AT"/>
                    </a:p>
                  </a:txBody>
                  <a:tcPr/>
                </a:tc>
                <a:tc vMerge="1">
                  <a:txBody>
                    <a:bodyPr/>
                    <a:lstStyle/>
                    <a:p>
                      <a:endParaRPr lang="de-AT"/>
                    </a:p>
                  </a:txBody>
                  <a:tcPr/>
                </a:tc>
                <a:tc vMerge="1">
                  <a:txBody>
                    <a:bodyPr/>
                    <a:lstStyle/>
                    <a:p>
                      <a:endParaRPr lang="de-AT"/>
                    </a:p>
                  </a:txBody>
                  <a:tcPr/>
                </a:tc>
                <a:tc vMerge="1">
                  <a:txBody>
                    <a:bodyPr/>
                    <a:lstStyle/>
                    <a:p>
                      <a:endParaRPr lang="de-AT"/>
                    </a:p>
                  </a:txBody>
                  <a:tcPr/>
                </a:tc>
                <a:tc vMerge="1">
                  <a:txBody>
                    <a:bodyPr/>
                    <a:lstStyle/>
                    <a:p>
                      <a:endParaRPr lang="de-AT"/>
                    </a:p>
                  </a:txBody>
                  <a:tcPr/>
                </a:tc>
                <a:tc>
                  <a:txBody>
                    <a:bodyPr/>
                    <a:lstStyle/>
                    <a:p>
                      <a:pPr algn="ctr">
                        <a:lnSpc>
                          <a:spcPct val="105000"/>
                        </a:lnSpc>
                        <a:spcBef>
                          <a:spcPts val="200"/>
                        </a:spcBef>
                        <a:spcAft>
                          <a:spcPts val="200"/>
                        </a:spcAft>
                      </a:pPr>
                      <a:r>
                        <a:rPr lang="de-DE" sz="1200" b="0" i="1" dirty="0"/>
                        <a:t>…</a:t>
                      </a:r>
                      <a:endParaRPr lang="de-AT" sz="1200" b="0" i="1" dirty="0"/>
                    </a:p>
                  </a:txBody>
                  <a:tcPr marL="0" marR="0" marT="0" marB="0" anchor="ctr">
                    <a:lnL w="317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3175" cap="flat" cmpd="sng" algn="ctr">
                      <a:solidFill>
                        <a:srgbClr val="464B71"/>
                      </a:solidFill>
                      <a:prstDash val="solid"/>
                      <a:round/>
                      <a:headEnd type="none" w="med" len="med"/>
                      <a:tailEnd type="none" w="med" len="med"/>
                    </a:lnT>
                    <a:lnB w="3175" cap="flat" cmpd="sng" algn="ctr">
                      <a:solidFill>
                        <a:srgbClr val="464B71"/>
                      </a:solidFill>
                      <a:prstDash val="solid"/>
                      <a:round/>
                      <a:headEnd type="none" w="med" len="med"/>
                      <a:tailEnd type="none" w="med" len="med"/>
                    </a:lnB>
                    <a:solidFill>
                      <a:schemeClr val="bg1"/>
                    </a:solidFill>
                  </a:tcPr>
                </a:tc>
                <a:tc vMerge="1">
                  <a:txBody>
                    <a:bodyPr/>
                    <a:lstStyle/>
                    <a:p>
                      <a:endParaRPr lang="de-AT"/>
                    </a:p>
                  </a:txBody>
                  <a:tcPr/>
                </a:tc>
                <a:extLst>
                  <a:ext uri="{0D108BD9-81ED-4DB2-BD59-A6C34878D82A}">
                    <a16:rowId xmlns:a16="http://schemas.microsoft.com/office/drawing/2014/main" val="3246933887"/>
                  </a:ext>
                </a:extLst>
              </a:tr>
              <a:tr h="302644">
                <a:tc vMerge="1">
                  <a:txBody>
                    <a:bodyPr/>
                    <a:lstStyle/>
                    <a:p>
                      <a:endParaRPr lang="de-AT"/>
                    </a:p>
                  </a:txBody>
                  <a:tcPr/>
                </a:tc>
                <a:tc vMerge="1">
                  <a:txBody>
                    <a:bodyPr/>
                    <a:lstStyle/>
                    <a:p>
                      <a:endParaRPr lang="de-AT"/>
                    </a:p>
                  </a:txBody>
                  <a:tcPr/>
                </a:tc>
                <a:tc vMerge="1">
                  <a:txBody>
                    <a:bodyPr/>
                    <a:lstStyle/>
                    <a:p>
                      <a:endParaRPr lang="de-AT"/>
                    </a:p>
                  </a:txBody>
                  <a:tcPr/>
                </a:tc>
                <a:tc vMerge="1">
                  <a:txBody>
                    <a:bodyPr/>
                    <a:lstStyle/>
                    <a:p>
                      <a:endParaRPr lang="de-AT"/>
                    </a:p>
                  </a:txBody>
                  <a:tcPr/>
                </a:tc>
                <a:tc vMerge="1">
                  <a:txBody>
                    <a:bodyPr/>
                    <a:lstStyle/>
                    <a:p>
                      <a:endParaRPr lang="de-AT"/>
                    </a:p>
                  </a:txBody>
                  <a:tcPr/>
                </a:tc>
                <a:tc vMerge="1">
                  <a:txBody>
                    <a:bodyPr/>
                    <a:lstStyle/>
                    <a:p>
                      <a:endParaRPr lang="de-AT"/>
                    </a:p>
                  </a:txBody>
                  <a:tcPr/>
                </a:tc>
                <a:tc>
                  <a:txBody>
                    <a:bodyPr/>
                    <a:lstStyle/>
                    <a:p>
                      <a:pPr algn="ctr">
                        <a:lnSpc>
                          <a:spcPct val="105000"/>
                        </a:lnSpc>
                        <a:spcBef>
                          <a:spcPts val="200"/>
                        </a:spcBef>
                        <a:spcAft>
                          <a:spcPts val="200"/>
                        </a:spcAft>
                      </a:pPr>
                      <a:r>
                        <a:rPr lang="de-DE" sz="1200" b="0" i="1" dirty="0"/>
                        <a:t>104</a:t>
                      </a:r>
                      <a:endParaRPr lang="de-AT" sz="1200" b="0" i="1" dirty="0"/>
                    </a:p>
                  </a:txBody>
                  <a:tcPr marL="0" marR="0" marT="0" marB="0" anchor="ctr">
                    <a:lnL w="317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3175" cap="flat" cmpd="sng" algn="ctr">
                      <a:solidFill>
                        <a:srgbClr val="464B71"/>
                      </a:solidFill>
                      <a:prstDash val="solid"/>
                      <a:round/>
                      <a:headEnd type="none" w="med" len="med"/>
                      <a:tailEnd type="none" w="med" len="med"/>
                    </a:lnT>
                    <a:lnB w="3175" cap="flat" cmpd="sng" algn="ctr">
                      <a:solidFill>
                        <a:srgbClr val="464B71"/>
                      </a:solidFill>
                      <a:prstDash val="solid"/>
                      <a:round/>
                      <a:headEnd type="none" w="med" len="med"/>
                      <a:tailEnd type="none" w="med" len="med"/>
                    </a:lnB>
                    <a:solidFill>
                      <a:schemeClr val="bg1"/>
                    </a:solidFill>
                  </a:tcPr>
                </a:tc>
                <a:tc vMerge="1">
                  <a:txBody>
                    <a:bodyPr/>
                    <a:lstStyle/>
                    <a:p>
                      <a:endParaRPr lang="de-AT"/>
                    </a:p>
                  </a:txBody>
                  <a:tcPr/>
                </a:tc>
                <a:extLst>
                  <a:ext uri="{0D108BD9-81ED-4DB2-BD59-A6C34878D82A}">
                    <a16:rowId xmlns:a16="http://schemas.microsoft.com/office/drawing/2014/main" val="847112567"/>
                  </a:ext>
                </a:extLst>
              </a:tr>
              <a:tr h="302644">
                <a:tc vMerge="1">
                  <a:txBody>
                    <a:bodyPr/>
                    <a:lstStyle/>
                    <a:p>
                      <a:endParaRPr lang="de-AT"/>
                    </a:p>
                  </a:txBody>
                  <a:tcPr/>
                </a:tc>
                <a:tc vMerge="1">
                  <a:txBody>
                    <a:bodyPr/>
                    <a:lstStyle/>
                    <a:p>
                      <a:endParaRPr lang="de-AT"/>
                    </a:p>
                  </a:txBody>
                  <a:tcPr/>
                </a:tc>
                <a:tc vMerge="1">
                  <a:txBody>
                    <a:bodyPr/>
                    <a:lstStyle/>
                    <a:p>
                      <a:endParaRPr lang="de-AT"/>
                    </a:p>
                  </a:txBody>
                  <a:tcPr/>
                </a:tc>
                <a:tc vMerge="1">
                  <a:txBody>
                    <a:bodyPr/>
                    <a:lstStyle/>
                    <a:p>
                      <a:endParaRPr lang="de-AT"/>
                    </a:p>
                  </a:txBody>
                  <a:tcPr/>
                </a:tc>
                <a:tc vMerge="1">
                  <a:txBody>
                    <a:bodyPr/>
                    <a:lstStyle/>
                    <a:p>
                      <a:endParaRPr lang="de-AT"/>
                    </a:p>
                  </a:txBody>
                  <a:tcPr/>
                </a:tc>
                <a:tc vMerge="1">
                  <a:txBody>
                    <a:bodyPr/>
                    <a:lstStyle/>
                    <a:p>
                      <a:endParaRPr lang="de-AT"/>
                    </a:p>
                  </a:txBody>
                  <a:tcPr/>
                </a:tc>
                <a:tc>
                  <a:txBody>
                    <a:bodyPr/>
                    <a:lstStyle/>
                    <a:p>
                      <a:pPr algn="ctr">
                        <a:lnSpc>
                          <a:spcPct val="105000"/>
                        </a:lnSpc>
                        <a:spcBef>
                          <a:spcPts val="200"/>
                        </a:spcBef>
                        <a:spcAft>
                          <a:spcPts val="200"/>
                        </a:spcAft>
                      </a:pPr>
                      <a:r>
                        <a:rPr lang="de-DE" sz="1200" b="0" i="1" dirty="0"/>
                        <a:t>105</a:t>
                      </a:r>
                      <a:endParaRPr lang="de-AT" sz="1200" b="0" i="1" dirty="0"/>
                    </a:p>
                  </a:txBody>
                  <a:tcPr marL="0" marR="0" marT="0" marB="0" anchor="ctr">
                    <a:lnL w="317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317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solidFill>
                      <a:schemeClr val="bg1"/>
                    </a:solidFill>
                  </a:tcPr>
                </a:tc>
                <a:tc vMerge="1">
                  <a:txBody>
                    <a:bodyPr/>
                    <a:lstStyle/>
                    <a:p>
                      <a:endParaRPr lang="de-AT"/>
                    </a:p>
                  </a:txBody>
                  <a:tcPr/>
                </a:tc>
                <a:extLst>
                  <a:ext uri="{0D108BD9-81ED-4DB2-BD59-A6C34878D82A}">
                    <a16:rowId xmlns:a16="http://schemas.microsoft.com/office/drawing/2014/main" val="2404752542"/>
                  </a:ext>
                </a:extLst>
              </a:tr>
              <a:tr h="302644">
                <a:tc rowSpan="5">
                  <a:txBody>
                    <a:bodyPr/>
                    <a:lstStyle/>
                    <a:p>
                      <a:pPr algn="ctr">
                        <a:lnSpc>
                          <a:spcPct val="105000"/>
                        </a:lnSpc>
                        <a:spcBef>
                          <a:spcPts val="200"/>
                        </a:spcBef>
                        <a:spcAft>
                          <a:spcPts val="200"/>
                        </a:spcAft>
                      </a:pPr>
                      <a:r>
                        <a:rPr lang="de-DE" sz="1300" b="0" dirty="0"/>
                        <a:t>(quasi-)</a:t>
                      </a:r>
                    </a:p>
                    <a:p>
                      <a:pPr algn="ctr">
                        <a:lnSpc>
                          <a:spcPct val="105000"/>
                        </a:lnSpc>
                        <a:spcBef>
                          <a:spcPts val="200"/>
                        </a:spcBef>
                        <a:spcAft>
                          <a:spcPts val="200"/>
                        </a:spcAft>
                      </a:pPr>
                      <a:r>
                        <a:rPr lang="de-DE" sz="1300" b="1" dirty="0" err="1">
                          <a:solidFill>
                            <a:srgbClr val="FF0000"/>
                          </a:solidFill>
                        </a:rPr>
                        <a:t>intervall</a:t>
                      </a:r>
                      <a:endParaRPr lang="de-AT" sz="1300" b="1" dirty="0">
                        <a:solidFill>
                          <a:srgbClr val="FF0000"/>
                        </a:solidFill>
                      </a:endParaRPr>
                    </a:p>
                  </a:txBody>
                  <a:tcPr marL="0" marR="0" marT="0" marB="0"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solidFill>
                      <a:srgbClr val="C8C8C8"/>
                    </a:solidFill>
                  </a:tcPr>
                </a:tc>
                <a:tc rowSpan="5">
                  <a:txBody>
                    <a:bodyPr/>
                    <a:lstStyle/>
                    <a:p>
                      <a:pPr marL="92075" indent="0" algn="l">
                        <a:lnSpc>
                          <a:spcPct val="105000"/>
                        </a:lnSpc>
                        <a:spcBef>
                          <a:spcPts val="400"/>
                        </a:spcBef>
                        <a:spcAft>
                          <a:spcPts val="400"/>
                        </a:spcAft>
                      </a:pPr>
                      <a:r>
                        <a:rPr lang="de-DE" sz="1300" b="1" dirty="0"/>
                        <a:t>gleiche Distanzen!</a:t>
                      </a:r>
                    </a:p>
                    <a:p>
                      <a:pPr marL="92075" indent="0" algn="l">
                        <a:lnSpc>
                          <a:spcPct val="105000"/>
                        </a:lnSpc>
                        <a:spcBef>
                          <a:spcPts val="400"/>
                        </a:spcBef>
                        <a:spcAft>
                          <a:spcPts val="400"/>
                        </a:spcAft>
                        <a:tabLst>
                          <a:tab pos="176213" algn="l"/>
                        </a:tabLst>
                      </a:pPr>
                      <a:r>
                        <a:rPr lang="de-DE" sz="1300" b="0" dirty="0"/>
                        <a:t>	KEIN (realer) 	Nullpunkt </a:t>
                      </a:r>
                      <a:endParaRPr lang="de-AT" sz="1300" b="0" dirty="0"/>
                    </a:p>
                  </a:txBody>
                  <a:tcPr marL="0" marR="0" marT="0" marB="0"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solidFill>
                      <a:schemeClr val="bg1"/>
                    </a:solidFill>
                  </a:tcPr>
                </a:tc>
                <a:tc rowSpan="5">
                  <a:txBody>
                    <a:bodyPr/>
                    <a:lstStyle/>
                    <a:p>
                      <a:pPr algn="ctr">
                        <a:lnSpc>
                          <a:spcPct val="105000"/>
                        </a:lnSpc>
                        <a:spcBef>
                          <a:spcPts val="200"/>
                        </a:spcBef>
                        <a:spcAft>
                          <a:spcPts val="200"/>
                        </a:spcAft>
                      </a:pPr>
                      <a:r>
                        <a:rPr lang="de-AT" sz="1300" b="1" dirty="0">
                          <a:solidFill>
                            <a:srgbClr val="FF0000"/>
                          </a:solidFill>
                        </a:rPr>
                        <a:t>B ‒ A = D ‒ C</a:t>
                      </a:r>
                    </a:p>
                  </a:txBody>
                  <a:tcPr marL="0" marR="0" marT="0" marB="0"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solidFill>
                      <a:schemeClr val="bg1"/>
                    </a:solidFill>
                  </a:tcPr>
                </a:tc>
                <a:tc rowSpan="5">
                  <a:txBody>
                    <a:bodyPr/>
                    <a:lstStyle/>
                    <a:p>
                      <a:pPr marL="180975" indent="-95250" algn="l">
                        <a:lnSpc>
                          <a:spcPct val="105000"/>
                        </a:lnSpc>
                        <a:spcBef>
                          <a:spcPts val="200"/>
                        </a:spcBef>
                        <a:spcAft>
                          <a:spcPts val="200"/>
                        </a:spcAft>
                      </a:pPr>
                      <a:r>
                        <a:rPr lang="de-DE" sz="1300" b="0" dirty="0">
                          <a:solidFill>
                            <a:srgbClr val="464B71"/>
                          </a:solidFill>
                          <a:latin typeface="Arial" panose="020B0604020202020204" pitchFamily="34" charset="0"/>
                          <a:cs typeface="Arial" panose="020B0604020202020204" pitchFamily="34" charset="0"/>
                        </a:rPr>
                        <a:t>•	</a:t>
                      </a:r>
                      <a:r>
                        <a:rPr lang="de-DE" sz="1300" b="0" dirty="0"/>
                        <a:t>Datum  </a:t>
                      </a:r>
                      <a:r>
                        <a:rPr lang="de-DE" sz="1300" b="0" dirty="0">
                          <a:solidFill>
                            <a:srgbClr val="464B71"/>
                          </a:solidFill>
                          <a:latin typeface="Arial" panose="020B0604020202020204" pitchFamily="34" charset="0"/>
                          <a:cs typeface="Arial" panose="020B0604020202020204" pitchFamily="34" charset="0"/>
                        </a:rPr>
                        <a:t>• </a:t>
                      </a:r>
                      <a:r>
                        <a:rPr lang="de-DE" sz="1300" b="0" dirty="0"/>
                        <a:t>IQ</a:t>
                      </a:r>
                    </a:p>
                    <a:p>
                      <a:pPr marL="180975" indent="-95250" algn="l">
                        <a:lnSpc>
                          <a:spcPct val="105000"/>
                        </a:lnSpc>
                        <a:spcBef>
                          <a:spcPts val="200"/>
                        </a:spcBef>
                        <a:spcAft>
                          <a:spcPts val="200"/>
                        </a:spcAft>
                      </a:pPr>
                      <a:r>
                        <a:rPr lang="de-DE" sz="1300" b="0" dirty="0">
                          <a:solidFill>
                            <a:srgbClr val="464B71"/>
                          </a:solidFill>
                          <a:latin typeface="Arial" panose="020B0604020202020204" pitchFamily="34" charset="0"/>
                          <a:cs typeface="Arial" panose="020B0604020202020204" pitchFamily="34" charset="0"/>
                        </a:rPr>
                        <a:t>•	</a:t>
                      </a:r>
                      <a:r>
                        <a:rPr lang="de-DE" sz="1300" b="0" dirty="0"/>
                        <a:t>Grad Celsius</a:t>
                      </a:r>
                    </a:p>
                    <a:p>
                      <a:pPr marL="180975" indent="-95250" algn="l">
                        <a:lnSpc>
                          <a:spcPct val="105000"/>
                        </a:lnSpc>
                        <a:spcBef>
                          <a:spcPts val="200"/>
                        </a:spcBef>
                        <a:spcAft>
                          <a:spcPts val="200"/>
                        </a:spcAft>
                      </a:pPr>
                      <a:r>
                        <a:rPr lang="de-DE" sz="1300" b="0" dirty="0">
                          <a:solidFill>
                            <a:srgbClr val="464B71"/>
                          </a:solidFill>
                          <a:latin typeface="Arial" panose="020B0604020202020204" pitchFamily="34" charset="0"/>
                          <a:cs typeface="Arial" panose="020B0604020202020204" pitchFamily="34" charset="0"/>
                        </a:rPr>
                        <a:t>•	</a:t>
                      </a:r>
                      <a:r>
                        <a:rPr lang="de-DE" sz="1300" b="0" dirty="0"/>
                        <a:t>Schulnoten-</a:t>
                      </a:r>
                      <a:br>
                        <a:rPr lang="de-DE" sz="1300" b="0" dirty="0"/>
                      </a:br>
                      <a:r>
                        <a:rPr lang="de-DE" sz="1300" b="1" dirty="0"/>
                        <a:t>Bewertungen</a:t>
                      </a:r>
                      <a:r>
                        <a:rPr lang="de-DE" sz="1300" b="0" dirty="0"/>
                        <a:t>, Zustimmungs-Skalen</a:t>
                      </a:r>
                      <a:endParaRPr lang="de-AT" sz="1300" b="0" dirty="0"/>
                    </a:p>
                  </a:txBody>
                  <a:tcPr marL="0" marR="0" marT="0" marB="0"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solidFill>
                      <a:schemeClr val="bg1"/>
                    </a:solidFill>
                  </a:tcPr>
                </a:tc>
                <a:tc rowSpan="5">
                  <a:txBody>
                    <a:bodyPr/>
                    <a:lstStyle/>
                    <a:p>
                      <a:pPr marL="85725" indent="0" algn="l">
                        <a:lnSpc>
                          <a:spcPct val="105000"/>
                        </a:lnSpc>
                        <a:spcBef>
                          <a:spcPts val="200"/>
                        </a:spcBef>
                        <a:spcAft>
                          <a:spcPts val="200"/>
                        </a:spcAft>
                      </a:pPr>
                      <a:r>
                        <a:rPr lang="de-DE" sz="1300" b="0" i="1" dirty="0"/>
                        <a:t>Alter</a:t>
                      </a:r>
                      <a:endParaRPr lang="de-AT" sz="1300" b="0" i="1" dirty="0"/>
                    </a:p>
                  </a:txBody>
                  <a:tcPr marL="0" marR="0" marT="0" marB="0" anchor="ctr">
                    <a:lnL w="9525" cap="flat" cmpd="sng" algn="ctr">
                      <a:solidFill>
                        <a:srgbClr val="464B71"/>
                      </a:solidFill>
                      <a:prstDash val="solid"/>
                      <a:round/>
                      <a:headEnd type="none" w="med" len="med"/>
                      <a:tailEnd type="none" w="med" len="med"/>
                    </a:lnL>
                    <a:lnR w="12700" cap="flat" cmpd="sng" algn="ctr">
                      <a:no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solidFill>
                      <a:schemeClr val="bg1"/>
                    </a:solidFill>
                  </a:tcPr>
                </a:tc>
                <a:tc rowSpan="5">
                  <a:txBody>
                    <a:bodyPr/>
                    <a:lstStyle/>
                    <a:p>
                      <a:pPr marL="85725" indent="0" algn="l">
                        <a:lnSpc>
                          <a:spcPct val="105000"/>
                        </a:lnSpc>
                        <a:spcBef>
                          <a:spcPts val="200"/>
                        </a:spcBef>
                        <a:spcAft>
                          <a:spcPts val="200"/>
                        </a:spcAft>
                      </a:pPr>
                      <a:r>
                        <a:rPr lang="de-AT" sz="1300" b="0" i="1" dirty="0"/>
                        <a:t>Jahrgang</a:t>
                      </a:r>
                      <a:br>
                        <a:rPr lang="de-AT" sz="1300" b="0" i="1" dirty="0"/>
                      </a:br>
                      <a:r>
                        <a:rPr lang="de-AT" sz="1300" b="0" i="1" dirty="0"/>
                        <a:t>(anzugeben)</a:t>
                      </a:r>
                    </a:p>
                  </a:txBody>
                  <a:tcPr marL="0" marR="0" marT="0" marB="0" anchor="ctr">
                    <a:lnL w="12700" cap="flat" cmpd="sng" algn="ctr">
                      <a:noFill/>
                      <a:prstDash val="solid"/>
                      <a:round/>
                      <a:headEnd type="none" w="med" len="med"/>
                      <a:tailEnd type="none" w="med" len="med"/>
                    </a:lnL>
                    <a:lnR w="317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solidFill>
                      <a:schemeClr val="bg1"/>
                    </a:solidFill>
                  </a:tcPr>
                </a:tc>
                <a:tc>
                  <a:txBody>
                    <a:bodyPr/>
                    <a:lstStyle/>
                    <a:p>
                      <a:pPr algn="ctr">
                        <a:lnSpc>
                          <a:spcPct val="105000"/>
                        </a:lnSpc>
                        <a:spcBef>
                          <a:spcPts val="200"/>
                        </a:spcBef>
                        <a:spcAft>
                          <a:spcPts val="200"/>
                        </a:spcAft>
                      </a:pPr>
                      <a:r>
                        <a:rPr lang="de-DE" sz="1200" b="0" i="1" dirty="0"/>
                        <a:t>2000</a:t>
                      </a:r>
                      <a:endParaRPr lang="de-AT" sz="1200" b="0" i="1" dirty="0"/>
                    </a:p>
                  </a:txBody>
                  <a:tcPr marL="0" marR="0" marT="0" marB="0" anchor="ctr">
                    <a:lnL w="317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3175" cap="flat" cmpd="sng" algn="ctr">
                      <a:solidFill>
                        <a:srgbClr val="464B71"/>
                      </a:solidFill>
                      <a:prstDash val="solid"/>
                      <a:round/>
                      <a:headEnd type="none" w="med" len="med"/>
                      <a:tailEnd type="none" w="med" len="med"/>
                    </a:lnB>
                    <a:solidFill>
                      <a:schemeClr val="bg1"/>
                    </a:solidFill>
                  </a:tcPr>
                </a:tc>
                <a:tc vMerge="1">
                  <a:txBody>
                    <a:bodyPr/>
                    <a:lstStyle/>
                    <a:p>
                      <a:pPr algn="ctr">
                        <a:lnSpc>
                          <a:spcPct val="105000"/>
                        </a:lnSpc>
                        <a:spcBef>
                          <a:spcPts val="200"/>
                        </a:spcBef>
                        <a:spcAft>
                          <a:spcPts val="200"/>
                        </a:spcAft>
                      </a:pPr>
                      <a:endParaRPr lang="de-AT" sz="1400" b="0" dirty="0"/>
                    </a:p>
                  </a:txBody>
                  <a:tcPr marL="0" marR="0" marT="0" marB="0" anchor="ctr">
                    <a:solidFill>
                      <a:srgbClr val="C8C8C8"/>
                    </a:solidFill>
                  </a:tcPr>
                </a:tc>
                <a:extLst>
                  <a:ext uri="{0D108BD9-81ED-4DB2-BD59-A6C34878D82A}">
                    <a16:rowId xmlns:a16="http://schemas.microsoft.com/office/drawing/2014/main" val="2699883809"/>
                  </a:ext>
                </a:extLst>
              </a:tr>
              <a:tr h="302644">
                <a:tc vMerge="1">
                  <a:txBody>
                    <a:bodyPr/>
                    <a:lstStyle/>
                    <a:p>
                      <a:endParaRPr lang="de-AT"/>
                    </a:p>
                  </a:txBody>
                  <a:tcPr/>
                </a:tc>
                <a:tc vMerge="1">
                  <a:txBody>
                    <a:bodyPr/>
                    <a:lstStyle/>
                    <a:p>
                      <a:endParaRPr lang="de-AT"/>
                    </a:p>
                  </a:txBody>
                  <a:tcPr/>
                </a:tc>
                <a:tc vMerge="1">
                  <a:txBody>
                    <a:bodyPr/>
                    <a:lstStyle/>
                    <a:p>
                      <a:endParaRPr lang="de-AT"/>
                    </a:p>
                  </a:txBody>
                  <a:tcPr/>
                </a:tc>
                <a:tc vMerge="1">
                  <a:txBody>
                    <a:bodyPr/>
                    <a:lstStyle/>
                    <a:p>
                      <a:endParaRPr lang="de-AT"/>
                    </a:p>
                  </a:txBody>
                  <a:tcPr/>
                </a:tc>
                <a:tc vMerge="1">
                  <a:txBody>
                    <a:bodyPr/>
                    <a:lstStyle/>
                    <a:p>
                      <a:endParaRPr lang="de-AT"/>
                    </a:p>
                  </a:txBody>
                  <a:tcPr/>
                </a:tc>
                <a:tc vMerge="1">
                  <a:txBody>
                    <a:bodyPr/>
                    <a:lstStyle/>
                    <a:p>
                      <a:endParaRPr lang="de-AT"/>
                    </a:p>
                  </a:txBody>
                  <a:tcPr/>
                </a:tc>
                <a:tc>
                  <a:txBody>
                    <a:bodyPr/>
                    <a:lstStyle/>
                    <a:p>
                      <a:pPr algn="ctr">
                        <a:lnSpc>
                          <a:spcPct val="105000"/>
                        </a:lnSpc>
                        <a:spcBef>
                          <a:spcPts val="200"/>
                        </a:spcBef>
                        <a:spcAft>
                          <a:spcPts val="200"/>
                        </a:spcAft>
                      </a:pPr>
                      <a:r>
                        <a:rPr lang="de-DE" sz="1200" b="0" i="1" dirty="0"/>
                        <a:t>1999</a:t>
                      </a:r>
                      <a:endParaRPr lang="de-AT" sz="1200" b="0" i="1" dirty="0"/>
                    </a:p>
                  </a:txBody>
                  <a:tcPr marL="0" marR="0" marT="0" marB="0" anchor="ctr">
                    <a:lnL w="317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3175" cap="flat" cmpd="sng" algn="ctr">
                      <a:solidFill>
                        <a:srgbClr val="464B71"/>
                      </a:solidFill>
                      <a:prstDash val="solid"/>
                      <a:round/>
                      <a:headEnd type="none" w="med" len="med"/>
                      <a:tailEnd type="none" w="med" len="med"/>
                    </a:lnT>
                    <a:lnB w="3175" cap="flat" cmpd="sng" algn="ctr">
                      <a:solidFill>
                        <a:srgbClr val="464B71"/>
                      </a:solidFill>
                      <a:prstDash val="solid"/>
                      <a:round/>
                      <a:headEnd type="none" w="med" len="med"/>
                      <a:tailEnd type="none" w="med" len="med"/>
                    </a:lnB>
                    <a:solidFill>
                      <a:schemeClr val="bg1"/>
                    </a:solidFill>
                  </a:tcPr>
                </a:tc>
                <a:tc vMerge="1">
                  <a:txBody>
                    <a:bodyPr/>
                    <a:lstStyle/>
                    <a:p>
                      <a:endParaRPr lang="de-AT"/>
                    </a:p>
                  </a:txBody>
                  <a:tcPr/>
                </a:tc>
                <a:extLst>
                  <a:ext uri="{0D108BD9-81ED-4DB2-BD59-A6C34878D82A}">
                    <a16:rowId xmlns:a16="http://schemas.microsoft.com/office/drawing/2014/main" val="726868809"/>
                  </a:ext>
                </a:extLst>
              </a:tr>
              <a:tr h="302644">
                <a:tc vMerge="1">
                  <a:txBody>
                    <a:bodyPr/>
                    <a:lstStyle/>
                    <a:p>
                      <a:endParaRPr lang="de-AT"/>
                    </a:p>
                  </a:txBody>
                  <a:tcPr/>
                </a:tc>
                <a:tc vMerge="1">
                  <a:txBody>
                    <a:bodyPr/>
                    <a:lstStyle/>
                    <a:p>
                      <a:endParaRPr lang="de-AT"/>
                    </a:p>
                  </a:txBody>
                  <a:tcPr/>
                </a:tc>
                <a:tc vMerge="1">
                  <a:txBody>
                    <a:bodyPr/>
                    <a:lstStyle/>
                    <a:p>
                      <a:endParaRPr lang="de-AT"/>
                    </a:p>
                  </a:txBody>
                  <a:tcPr/>
                </a:tc>
                <a:tc vMerge="1">
                  <a:txBody>
                    <a:bodyPr/>
                    <a:lstStyle/>
                    <a:p>
                      <a:endParaRPr lang="de-AT"/>
                    </a:p>
                  </a:txBody>
                  <a:tcPr/>
                </a:tc>
                <a:tc vMerge="1">
                  <a:txBody>
                    <a:bodyPr/>
                    <a:lstStyle/>
                    <a:p>
                      <a:endParaRPr lang="de-AT"/>
                    </a:p>
                  </a:txBody>
                  <a:tcPr/>
                </a:tc>
                <a:tc vMerge="1">
                  <a:txBody>
                    <a:bodyPr/>
                    <a:lstStyle/>
                    <a:p>
                      <a:endParaRPr lang="de-AT"/>
                    </a:p>
                  </a:txBody>
                  <a:tcPr/>
                </a:tc>
                <a:tc>
                  <a:txBody>
                    <a:bodyPr/>
                    <a:lstStyle/>
                    <a:p>
                      <a:pPr algn="ctr">
                        <a:lnSpc>
                          <a:spcPct val="105000"/>
                        </a:lnSpc>
                        <a:spcBef>
                          <a:spcPts val="200"/>
                        </a:spcBef>
                        <a:spcAft>
                          <a:spcPts val="200"/>
                        </a:spcAft>
                      </a:pPr>
                      <a:r>
                        <a:rPr lang="de-DE" sz="1200" b="0" i="1" dirty="0"/>
                        <a:t>…</a:t>
                      </a:r>
                      <a:endParaRPr lang="de-AT" sz="1200" b="0" i="1" dirty="0"/>
                    </a:p>
                  </a:txBody>
                  <a:tcPr marL="0" marR="0" marT="0" marB="0" anchor="ctr">
                    <a:lnL w="317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3175" cap="flat" cmpd="sng" algn="ctr">
                      <a:solidFill>
                        <a:srgbClr val="464B71"/>
                      </a:solidFill>
                      <a:prstDash val="solid"/>
                      <a:round/>
                      <a:headEnd type="none" w="med" len="med"/>
                      <a:tailEnd type="none" w="med" len="med"/>
                    </a:lnT>
                    <a:lnB w="3175" cap="flat" cmpd="sng" algn="ctr">
                      <a:solidFill>
                        <a:srgbClr val="464B71"/>
                      </a:solidFill>
                      <a:prstDash val="solid"/>
                      <a:round/>
                      <a:headEnd type="none" w="med" len="med"/>
                      <a:tailEnd type="none" w="med" len="med"/>
                    </a:lnB>
                    <a:solidFill>
                      <a:schemeClr val="bg1"/>
                    </a:solidFill>
                  </a:tcPr>
                </a:tc>
                <a:tc vMerge="1">
                  <a:txBody>
                    <a:bodyPr/>
                    <a:lstStyle/>
                    <a:p>
                      <a:endParaRPr lang="de-AT"/>
                    </a:p>
                  </a:txBody>
                  <a:tcPr/>
                </a:tc>
                <a:extLst>
                  <a:ext uri="{0D108BD9-81ED-4DB2-BD59-A6C34878D82A}">
                    <a16:rowId xmlns:a16="http://schemas.microsoft.com/office/drawing/2014/main" val="756363936"/>
                  </a:ext>
                </a:extLst>
              </a:tr>
              <a:tr h="302644">
                <a:tc vMerge="1">
                  <a:txBody>
                    <a:bodyPr/>
                    <a:lstStyle/>
                    <a:p>
                      <a:endParaRPr lang="de-AT"/>
                    </a:p>
                  </a:txBody>
                  <a:tcPr/>
                </a:tc>
                <a:tc vMerge="1">
                  <a:txBody>
                    <a:bodyPr/>
                    <a:lstStyle/>
                    <a:p>
                      <a:endParaRPr lang="de-AT"/>
                    </a:p>
                  </a:txBody>
                  <a:tcPr/>
                </a:tc>
                <a:tc vMerge="1">
                  <a:txBody>
                    <a:bodyPr/>
                    <a:lstStyle/>
                    <a:p>
                      <a:endParaRPr lang="de-AT"/>
                    </a:p>
                  </a:txBody>
                  <a:tcPr/>
                </a:tc>
                <a:tc vMerge="1">
                  <a:txBody>
                    <a:bodyPr/>
                    <a:lstStyle/>
                    <a:p>
                      <a:endParaRPr lang="de-AT"/>
                    </a:p>
                  </a:txBody>
                  <a:tcPr/>
                </a:tc>
                <a:tc vMerge="1">
                  <a:txBody>
                    <a:bodyPr/>
                    <a:lstStyle/>
                    <a:p>
                      <a:endParaRPr lang="de-AT"/>
                    </a:p>
                  </a:txBody>
                  <a:tcPr/>
                </a:tc>
                <a:tc vMerge="1">
                  <a:txBody>
                    <a:bodyPr/>
                    <a:lstStyle/>
                    <a:p>
                      <a:endParaRPr lang="de-AT"/>
                    </a:p>
                  </a:txBody>
                  <a:tcPr/>
                </a:tc>
                <a:tc>
                  <a:txBody>
                    <a:bodyPr/>
                    <a:lstStyle/>
                    <a:p>
                      <a:pPr algn="ctr">
                        <a:lnSpc>
                          <a:spcPct val="105000"/>
                        </a:lnSpc>
                        <a:spcBef>
                          <a:spcPts val="200"/>
                        </a:spcBef>
                        <a:spcAft>
                          <a:spcPts val="200"/>
                        </a:spcAft>
                      </a:pPr>
                      <a:r>
                        <a:rPr lang="de-DE" sz="1200" b="0" i="1" dirty="0"/>
                        <a:t>1920</a:t>
                      </a:r>
                      <a:endParaRPr lang="de-AT" sz="1200" b="0" i="1" dirty="0"/>
                    </a:p>
                  </a:txBody>
                  <a:tcPr marL="0" marR="0" marT="0" marB="0" anchor="ctr">
                    <a:lnL w="317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3175" cap="flat" cmpd="sng" algn="ctr">
                      <a:solidFill>
                        <a:srgbClr val="464B71"/>
                      </a:solidFill>
                      <a:prstDash val="solid"/>
                      <a:round/>
                      <a:headEnd type="none" w="med" len="med"/>
                      <a:tailEnd type="none" w="med" len="med"/>
                    </a:lnT>
                    <a:lnB w="3175" cap="flat" cmpd="sng" algn="ctr">
                      <a:solidFill>
                        <a:srgbClr val="464B71"/>
                      </a:solidFill>
                      <a:prstDash val="solid"/>
                      <a:round/>
                      <a:headEnd type="none" w="med" len="med"/>
                      <a:tailEnd type="none" w="med" len="med"/>
                    </a:lnB>
                    <a:solidFill>
                      <a:schemeClr val="bg1"/>
                    </a:solidFill>
                  </a:tcPr>
                </a:tc>
                <a:tc vMerge="1">
                  <a:txBody>
                    <a:bodyPr/>
                    <a:lstStyle/>
                    <a:p>
                      <a:endParaRPr lang="de-AT"/>
                    </a:p>
                  </a:txBody>
                  <a:tcPr/>
                </a:tc>
                <a:extLst>
                  <a:ext uri="{0D108BD9-81ED-4DB2-BD59-A6C34878D82A}">
                    <a16:rowId xmlns:a16="http://schemas.microsoft.com/office/drawing/2014/main" val="4250143064"/>
                  </a:ext>
                </a:extLst>
              </a:tr>
              <a:tr h="302644">
                <a:tc vMerge="1">
                  <a:txBody>
                    <a:bodyPr/>
                    <a:lstStyle/>
                    <a:p>
                      <a:endParaRPr lang="de-AT"/>
                    </a:p>
                  </a:txBody>
                  <a:tcPr/>
                </a:tc>
                <a:tc vMerge="1">
                  <a:txBody>
                    <a:bodyPr/>
                    <a:lstStyle/>
                    <a:p>
                      <a:endParaRPr lang="de-AT"/>
                    </a:p>
                  </a:txBody>
                  <a:tcPr/>
                </a:tc>
                <a:tc vMerge="1">
                  <a:txBody>
                    <a:bodyPr/>
                    <a:lstStyle/>
                    <a:p>
                      <a:endParaRPr lang="de-AT"/>
                    </a:p>
                  </a:txBody>
                  <a:tcPr/>
                </a:tc>
                <a:tc vMerge="1">
                  <a:txBody>
                    <a:bodyPr/>
                    <a:lstStyle/>
                    <a:p>
                      <a:endParaRPr lang="de-AT"/>
                    </a:p>
                  </a:txBody>
                  <a:tcPr/>
                </a:tc>
                <a:tc vMerge="1">
                  <a:txBody>
                    <a:bodyPr/>
                    <a:lstStyle/>
                    <a:p>
                      <a:endParaRPr lang="de-AT"/>
                    </a:p>
                  </a:txBody>
                  <a:tcPr/>
                </a:tc>
                <a:tc vMerge="1">
                  <a:txBody>
                    <a:bodyPr/>
                    <a:lstStyle/>
                    <a:p>
                      <a:endParaRPr lang="de-AT"/>
                    </a:p>
                  </a:txBody>
                  <a:tcPr/>
                </a:tc>
                <a:tc>
                  <a:txBody>
                    <a:bodyPr/>
                    <a:lstStyle/>
                    <a:p>
                      <a:pPr algn="ctr">
                        <a:lnSpc>
                          <a:spcPct val="110000"/>
                        </a:lnSpc>
                        <a:spcBef>
                          <a:spcPts val="200"/>
                        </a:spcBef>
                        <a:spcAft>
                          <a:spcPts val="200"/>
                        </a:spcAft>
                      </a:pPr>
                      <a:r>
                        <a:rPr lang="de-DE" sz="1200" b="0" i="1" dirty="0"/>
                        <a:t>1919</a:t>
                      </a:r>
                      <a:endParaRPr lang="de-AT" sz="1200" b="0" i="1" dirty="0"/>
                    </a:p>
                  </a:txBody>
                  <a:tcPr marL="0" marR="0" marT="0" marB="0" anchor="ctr">
                    <a:lnL w="317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317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solidFill>
                      <a:schemeClr val="bg1"/>
                    </a:solidFill>
                  </a:tcPr>
                </a:tc>
                <a:tc vMerge="1">
                  <a:txBody>
                    <a:bodyPr/>
                    <a:lstStyle/>
                    <a:p>
                      <a:endParaRPr lang="de-AT"/>
                    </a:p>
                  </a:txBody>
                  <a:tcPr/>
                </a:tc>
                <a:extLst>
                  <a:ext uri="{0D108BD9-81ED-4DB2-BD59-A6C34878D82A}">
                    <a16:rowId xmlns:a16="http://schemas.microsoft.com/office/drawing/2014/main" val="3805974221"/>
                  </a:ext>
                </a:extLst>
              </a:tr>
            </a:tbl>
          </a:graphicData>
        </a:graphic>
      </p:graphicFrame>
      <p:graphicFrame>
        <p:nvGraphicFramePr>
          <p:cNvPr id="7" name="Tabelle 3">
            <a:extLst>
              <a:ext uri="{FF2B5EF4-FFF2-40B4-BE49-F238E27FC236}">
                <a16:creationId xmlns:a16="http://schemas.microsoft.com/office/drawing/2014/main" id="{C41DCF67-6CB0-47E0-8D1F-CC0F007FE5B7}"/>
              </a:ext>
            </a:extLst>
          </p:cNvPr>
          <p:cNvGraphicFramePr>
            <a:graphicFrameLocks noGrp="1"/>
          </p:cNvGraphicFramePr>
          <p:nvPr/>
        </p:nvGraphicFramePr>
        <p:xfrm>
          <a:off x="119023" y="4561732"/>
          <a:ext cx="9657302" cy="2016868"/>
        </p:xfrm>
        <a:graphic>
          <a:graphicData uri="http://schemas.openxmlformats.org/drawingml/2006/table">
            <a:tbl>
              <a:tblPr firstRow="1" bandRow="1">
                <a:effectLst/>
                <a:tableStyleId>{5940675A-B579-460E-94D1-54222C63F5DA}</a:tableStyleId>
              </a:tblPr>
              <a:tblGrid>
                <a:gridCol w="1214905">
                  <a:extLst>
                    <a:ext uri="{9D8B030D-6E8A-4147-A177-3AD203B41FA5}">
                      <a16:colId xmlns:a16="http://schemas.microsoft.com/office/drawing/2014/main" val="2401379546"/>
                    </a:ext>
                  </a:extLst>
                </a:gridCol>
                <a:gridCol w="1325382">
                  <a:extLst>
                    <a:ext uri="{9D8B030D-6E8A-4147-A177-3AD203B41FA5}">
                      <a16:colId xmlns:a16="http://schemas.microsoft.com/office/drawing/2014/main" val="1574831777"/>
                    </a:ext>
                  </a:extLst>
                </a:gridCol>
                <a:gridCol w="1241571">
                  <a:extLst>
                    <a:ext uri="{9D8B030D-6E8A-4147-A177-3AD203B41FA5}">
                      <a16:colId xmlns:a16="http://schemas.microsoft.com/office/drawing/2014/main" val="2290393710"/>
                    </a:ext>
                  </a:extLst>
                </a:gridCol>
                <a:gridCol w="1545055">
                  <a:extLst>
                    <a:ext uri="{9D8B030D-6E8A-4147-A177-3AD203B41FA5}">
                      <a16:colId xmlns:a16="http://schemas.microsoft.com/office/drawing/2014/main" val="1317879364"/>
                    </a:ext>
                  </a:extLst>
                </a:gridCol>
                <a:gridCol w="608641">
                  <a:extLst>
                    <a:ext uri="{9D8B030D-6E8A-4147-A177-3AD203B41FA5}">
                      <a16:colId xmlns:a16="http://schemas.microsoft.com/office/drawing/2014/main" val="1391340799"/>
                    </a:ext>
                  </a:extLst>
                </a:gridCol>
                <a:gridCol w="1598063">
                  <a:extLst>
                    <a:ext uri="{9D8B030D-6E8A-4147-A177-3AD203B41FA5}">
                      <a16:colId xmlns:a16="http://schemas.microsoft.com/office/drawing/2014/main" val="3465519652"/>
                    </a:ext>
                  </a:extLst>
                </a:gridCol>
                <a:gridCol w="837488">
                  <a:extLst>
                    <a:ext uri="{9D8B030D-6E8A-4147-A177-3AD203B41FA5}">
                      <a16:colId xmlns:a16="http://schemas.microsoft.com/office/drawing/2014/main" val="2331300285"/>
                    </a:ext>
                  </a:extLst>
                </a:gridCol>
                <a:gridCol w="1286197">
                  <a:extLst>
                    <a:ext uri="{9D8B030D-6E8A-4147-A177-3AD203B41FA5}">
                      <a16:colId xmlns:a16="http://schemas.microsoft.com/office/drawing/2014/main" val="4099682082"/>
                    </a:ext>
                  </a:extLst>
                </a:gridCol>
              </a:tblGrid>
              <a:tr h="326412">
                <a:tc rowSpan="3">
                  <a:txBody>
                    <a:bodyPr/>
                    <a:lstStyle/>
                    <a:p>
                      <a:pPr algn="ctr">
                        <a:lnSpc>
                          <a:spcPct val="105000"/>
                        </a:lnSpc>
                        <a:spcBef>
                          <a:spcPts val="200"/>
                        </a:spcBef>
                        <a:spcAft>
                          <a:spcPts val="200"/>
                        </a:spcAft>
                      </a:pPr>
                      <a:r>
                        <a:rPr lang="de-DE" sz="1300" b="1" dirty="0">
                          <a:solidFill>
                            <a:srgbClr val="FF0000"/>
                          </a:solidFill>
                        </a:rPr>
                        <a:t>ordinal</a:t>
                      </a:r>
                      <a:endParaRPr lang="de-AT" sz="1300" b="1" dirty="0">
                        <a:solidFill>
                          <a:srgbClr val="FF0000"/>
                        </a:solidFill>
                      </a:endParaRPr>
                    </a:p>
                  </a:txBody>
                  <a:tcPr marL="0" marR="0" marT="0" marB="0"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solidFill>
                      <a:srgbClr val="C8C8C8"/>
                    </a:solidFill>
                  </a:tcPr>
                </a:tc>
                <a:tc rowSpan="3">
                  <a:txBody>
                    <a:bodyPr/>
                    <a:lstStyle/>
                    <a:p>
                      <a:pPr marL="92075" indent="0" algn="l">
                        <a:lnSpc>
                          <a:spcPct val="105000"/>
                        </a:lnSpc>
                        <a:spcBef>
                          <a:spcPts val="400"/>
                        </a:spcBef>
                        <a:spcAft>
                          <a:spcPts val="400"/>
                        </a:spcAft>
                      </a:pPr>
                      <a:r>
                        <a:rPr lang="de-DE" sz="1300" b="1" dirty="0"/>
                        <a:t>Rangordnung!</a:t>
                      </a:r>
                    </a:p>
                    <a:p>
                      <a:pPr marL="92075" indent="0" algn="l">
                        <a:lnSpc>
                          <a:spcPct val="105000"/>
                        </a:lnSpc>
                        <a:spcBef>
                          <a:spcPts val="400"/>
                        </a:spcBef>
                        <a:spcAft>
                          <a:spcPts val="400"/>
                        </a:spcAft>
                        <a:tabLst>
                          <a:tab pos="176213" algn="l"/>
                        </a:tabLst>
                      </a:pPr>
                      <a:r>
                        <a:rPr lang="de-DE" sz="1300" b="0" dirty="0"/>
                        <a:t>	mehr ‒</a:t>
                      </a:r>
                      <a:br>
                        <a:rPr lang="de-DE" sz="1300" b="0" dirty="0"/>
                      </a:br>
                      <a:r>
                        <a:rPr lang="de-DE" sz="1300" b="0" dirty="0"/>
                        <a:t>	weniger</a:t>
                      </a:r>
                      <a:endParaRPr lang="de-AT" sz="1300" b="0" dirty="0"/>
                    </a:p>
                  </a:txBody>
                  <a:tcPr marL="0" marR="0" marT="0" marB="0"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solidFill>
                      <a:schemeClr val="bg1"/>
                    </a:solidFill>
                  </a:tcPr>
                </a:tc>
                <a:tc rowSpan="3">
                  <a:txBody>
                    <a:bodyPr/>
                    <a:lstStyle/>
                    <a:p>
                      <a:pPr algn="ctr">
                        <a:lnSpc>
                          <a:spcPct val="105000"/>
                        </a:lnSpc>
                        <a:spcBef>
                          <a:spcPts val="200"/>
                        </a:spcBef>
                        <a:spcAft>
                          <a:spcPts val="200"/>
                        </a:spcAft>
                      </a:pPr>
                      <a:r>
                        <a:rPr lang="de-DE" sz="1300" b="1" dirty="0">
                          <a:solidFill>
                            <a:srgbClr val="FF0000"/>
                          </a:solidFill>
                        </a:rPr>
                        <a:t>A &lt; B &lt; C</a:t>
                      </a:r>
                      <a:endParaRPr lang="de-AT" sz="1300" b="1" dirty="0">
                        <a:solidFill>
                          <a:srgbClr val="FF0000"/>
                        </a:solidFill>
                      </a:endParaRPr>
                    </a:p>
                  </a:txBody>
                  <a:tcPr marL="0" marR="0" marT="0" marB="0"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solidFill>
                      <a:schemeClr val="bg1"/>
                    </a:solidFill>
                  </a:tcPr>
                </a:tc>
                <a:tc rowSpan="3">
                  <a:txBody>
                    <a:bodyPr/>
                    <a:lstStyle/>
                    <a:p>
                      <a:pPr marL="180975" indent="-95250" algn="l">
                        <a:lnSpc>
                          <a:spcPct val="105000"/>
                        </a:lnSpc>
                        <a:spcBef>
                          <a:spcPts val="200"/>
                        </a:spcBef>
                        <a:spcAft>
                          <a:spcPts val="200"/>
                        </a:spcAft>
                      </a:pPr>
                      <a:r>
                        <a:rPr lang="de-DE" sz="1300" b="0" dirty="0">
                          <a:solidFill>
                            <a:srgbClr val="464B71"/>
                          </a:solidFill>
                          <a:latin typeface="Arial" panose="020B0604020202020204" pitchFamily="34" charset="0"/>
                          <a:cs typeface="Arial" panose="020B0604020202020204" pitchFamily="34" charset="0"/>
                        </a:rPr>
                        <a:t>•	</a:t>
                      </a:r>
                      <a:r>
                        <a:rPr lang="de-DE" sz="1300" b="0" dirty="0"/>
                        <a:t>Rangreihen</a:t>
                      </a:r>
                    </a:p>
                    <a:p>
                      <a:pPr marL="180975" indent="-95250" algn="l">
                        <a:lnSpc>
                          <a:spcPct val="105000"/>
                        </a:lnSpc>
                        <a:spcBef>
                          <a:spcPts val="200"/>
                        </a:spcBef>
                        <a:spcAft>
                          <a:spcPts val="200"/>
                        </a:spcAft>
                        <a:tabLst>
                          <a:tab pos="179388" algn="l"/>
                        </a:tabLst>
                      </a:pPr>
                      <a:r>
                        <a:rPr lang="de-DE" sz="1300" b="0" dirty="0">
                          <a:solidFill>
                            <a:srgbClr val="464B71"/>
                          </a:solidFill>
                          <a:latin typeface="Arial" panose="020B0604020202020204" pitchFamily="34" charset="0"/>
                          <a:cs typeface="Arial" panose="020B0604020202020204" pitchFamily="34" charset="0"/>
                        </a:rPr>
                        <a:t>•	</a:t>
                      </a:r>
                      <a:r>
                        <a:rPr lang="de-DE" sz="1300" b="0" dirty="0"/>
                        <a:t>Schul</a:t>
                      </a:r>
                      <a:r>
                        <a:rPr lang="de-DE" sz="1300" b="1" dirty="0"/>
                        <a:t>noten</a:t>
                      </a:r>
                      <a:endParaRPr lang="de-DE" sz="1300" b="1" cap="small" baseline="0" dirty="0"/>
                    </a:p>
                  </a:txBody>
                  <a:tcPr marL="0" marR="0" marT="0" marB="0"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solidFill>
                      <a:schemeClr val="bg1"/>
                    </a:solidFill>
                  </a:tcPr>
                </a:tc>
                <a:tc rowSpan="3">
                  <a:txBody>
                    <a:bodyPr/>
                    <a:lstStyle/>
                    <a:p>
                      <a:pPr marL="85725" indent="0" algn="l">
                        <a:lnSpc>
                          <a:spcPct val="105000"/>
                        </a:lnSpc>
                        <a:spcBef>
                          <a:spcPts val="200"/>
                        </a:spcBef>
                        <a:spcAft>
                          <a:spcPts val="200"/>
                        </a:spcAft>
                      </a:pPr>
                      <a:r>
                        <a:rPr lang="de-DE" sz="1300" b="0" i="1" dirty="0"/>
                        <a:t>Alter</a:t>
                      </a:r>
                      <a:endParaRPr lang="de-AT" sz="1300" b="0" i="1" dirty="0"/>
                    </a:p>
                  </a:txBody>
                  <a:tcPr marL="0" marR="0" marT="0" marB="0" anchor="ctr">
                    <a:lnL w="9525" cap="flat" cmpd="sng" algn="ctr">
                      <a:solidFill>
                        <a:srgbClr val="464B71"/>
                      </a:solidFill>
                      <a:prstDash val="solid"/>
                      <a:round/>
                      <a:headEnd type="none" w="med" len="med"/>
                      <a:tailEnd type="none" w="med" len="med"/>
                    </a:lnL>
                    <a:lnR w="12700" cap="flat" cmpd="sng" algn="ctr">
                      <a:no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solidFill>
                      <a:schemeClr val="bg1"/>
                    </a:solidFill>
                  </a:tcPr>
                </a:tc>
                <a:tc>
                  <a:txBody>
                    <a:bodyPr/>
                    <a:lstStyle/>
                    <a:p>
                      <a:pPr marL="85725" indent="0" algn="l">
                        <a:lnSpc>
                          <a:spcPct val="105000"/>
                        </a:lnSpc>
                        <a:spcBef>
                          <a:spcPts val="200"/>
                        </a:spcBef>
                        <a:spcAft>
                          <a:spcPts val="200"/>
                        </a:spcAft>
                      </a:pPr>
                      <a:r>
                        <a:rPr lang="de-DE" sz="1300" b="0" i="1" dirty="0"/>
                        <a:t>15 bis 26 Jahre</a:t>
                      </a:r>
                      <a:endParaRPr lang="de-AT" sz="1300" b="0" i="1" dirty="0"/>
                    </a:p>
                  </a:txBody>
                  <a:tcPr marL="0" marR="0" marT="0" marB="0" anchor="ctr">
                    <a:lnL w="12700" cap="flat" cmpd="sng" algn="ctr">
                      <a:noFill/>
                      <a:prstDash val="solid"/>
                      <a:round/>
                      <a:headEnd type="none" w="med" len="med"/>
                      <a:tailEnd type="none" w="med" len="med"/>
                    </a:lnL>
                    <a:lnR w="317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3175" cap="flat" cmpd="sng" algn="ctr">
                      <a:solidFill>
                        <a:srgbClr val="464B71"/>
                      </a:solidFill>
                      <a:prstDash val="solid"/>
                      <a:round/>
                      <a:headEnd type="none" w="med" len="med"/>
                      <a:tailEnd type="none" w="med" len="med"/>
                    </a:lnB>
                    <a:solidFill>
                      <a:schemeClr val="bg1"/>
                    </a:solidFill>
                  </a:tcPr>
                </a:tc>
                <a:tc>
                  <a:txBody>
                    <a:bodyPr/>
                    <a:lstStyle/>
                    <a:p>
                      <a:pPr algn="ctr">
                        <a:lnSpc>
                          <a:spcPct val="110000"/>
                        </a:lnSpc>
                        <a:spcBef>
                          <a:spcPts val="200"/>
                        </a:spcBef>
                        <a:spcAft>
                          <a:spcPts val="200"/>
                        </a:spcAft>
                      </a:pPr>
                      <a:r>
                        <a:rPr lang="de-DE" sz="1200" b="0" dirty="0"/>
                        <a:t>1</a:t>
                      </a:r>
                      <a:endParaRPr lang="de-AT" sz="1200" b="0" dirty="0"/>
                    </a:p>
                  </a:txBody>
                  <a:tcPr marL="0" marR="0" marT="0" marB="0" anchor="ctr">
                    <a:lnL w="317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3175" cap="flat" cmpd="sng" algn="ctr">
                      <a:solidFill>
                        <a:srgbClr val="464B71"/>
                      </a:solidFill>
                      <a:prstDash val="solid"/>
                      <a:round/>
                      <a:headEnd type="none" w="med" len="med"/>
                      <a:tailEnd type="none" w="med" len="med"/>
                    </a:lnB>
                    <a:solidFill>
                      <a:schemeClr val="bg1"/>
                    </a:solidFill>
                  </a:tcPr>
                </a:tc>
                <a:tc rowSpan="3">
                  <a:txBody>
                    <a:bodyPr/>
                    <a:lstStyle/>
                    <a:p>
                      <a:pPr marL="177800" indent="-88900" algn="l" defTabSz="1435100">
                        <a:lnSpc>
                          <a:spcPct val="105000"/>
                        </a:lnSpc>
                        <a:spcBef>
                          <a:spcPts val="200"/>
                        </a:spcBef>
                        <a:spcAft>
                          <a:spcPts val="200"/>
                        </a:spcAft>
                        <a:tabLst>
                          <a:tab pos="177800" algn="l"/>
                        </a:tabLst>
                      </a:pPr>
                      <a:r>
                        <a:rPr lang="de-DE" sz="1300" b="0" dirty="0">
                          <a:solidFill>
                            <a:srgbClr val="464B71"/>
                          </a:solidFill>
                          <a:latin typeface="Arial" panose="020B0604020202020204" pitchFamily="34" charset="0"/>
                          <a:cs typeface="Arial" panose="020B0604020202020204" pitchFamily="34" charset="0"/>
                        </a:rPr>
                        <a:t>•	</a:t>
                      </a:r>
                      <a:r>
                        <a:rPr lang="de-DE" sz="1300" b="0" dirty="0"/>
                        <a:t>Häufigkeiten</a:t>
                      </a:r>
                    </a:p>
                    <a:p>
                      <a:pPr marL="177800" indent="-88900" algn="l" defTabSz="1435100">
                        <a:lnSpc>
                          <a:spcPct val="105000"/>
                        </a:lnSpc>
                        <a:spcBef>
                          <a:spcPts val="200"/>
                        </a:spcBef>
                        <a:spcAft>
                          <a:spcPts val="200"/>
                        </a:spcAft>
                        <a:tabLst>
                          <a:tab pos="177800" algn="l"/>
                        </a:tabLst>
                      </a:pPr>
                      <a:r>
                        <a:rPr lang="de-DE" sz="1300" b="0" dirty="0">
                          <a:solidFill>
                            <a:srgbClr val="464B71"/>
                          </a:solidFill>
                          <a:latin typeface="Arial" panose="020B0604020202020204" pitchFamily="34" charset="0"/>
                          <a:cs typeface="Arial" panose="020B0604020202020204" pitchFamily="34" charset="0"/>
                        </a:rPr>
                        <a:t>•	</a:t>
                      </a:r>
                      <a:r>
                        <a:rPr lang="de-DE" sz="1300" b="0" dirty="0"/>
                        <a:t>Median</a:t>
                      </a:r>
                      <a:endParaRPr lang="de-AT" sz="1300" b="0" dirty="0"/>
                    </a:p>
                  </a:txBody>
                  <a:tcPr marL="0" marR="0" marT="0" marB="0"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solidFill>
                      <a:srgbClr val="C8C8C8"/>
                    </a:solidFill>
                  </a:tcPr>
                </a:tc>
                <a:extLst>
                  <a:ext uri="{0D108BD9-81ED-4DB2-BD59-A6C34878D82A}">
                    <a16:rowId xmlns:a16="http://schemas.microsoft.com/office/drawing/2014/main" val="4138858674"/>
                  </a:ext>
                </a:extLst>
              </a:tr>
              <a:tr h="326412">
                <a:tc vMerge="1">
                  <a:txBody>
                    <a:bodyPr/>
                    <a:lstStyle/>
                    <a:p>
                      <a:endParaRPr lang="de-AT"/>
                    </a:p>
                  </a:txBody>
                  <a:tcPr/>
                </a:tc>
                <a:tc vMerge="1">
                  <a:txBody>
                    <a:bodyPr/>
                    <a:lstStyle/>
                    <a:p>
                      <a:endParaRPr lang="de-AT"/>
                    </a:p>
                  </a:txBody>
                  <a:tcPr/>
                </a:tc>
                <a:tc vMerge="1">
                  <a:txBody>
                    <a:bodyPr/>
                    <a:lstStyle/>
                    <a:p>
                      <a:endParaRPr lang="de-AT"/>
                    </a:p>
                  </a:txBody>
                  <a:tcPr/>
                </a:tc>
                <a:tc vMerge="1">
                  <a:txBody>
                    <a:bodyPr/>
                    <a:lstStyle/>
                    <a:p>
                      <a:endParaRPr lang="de-AT"/>
                    </a:p>
                  </a:txBody>
                  <a:tcPr/>
                </a:tc>
                <a:tc vMerge="1">
                  <a:txBody>
                    <a:bodyPr/>
                    <a:lstStyle/>
                    <a:p>
                      <a:endParaRPr lang="de-AT"/>
                    </a:p>
                  </a:txBody>
                  <a:tcPr/>
                </a:tc>
                <a:tc>
                  <a:txBody>
                    <a:bodyPr/>
                    <a:lstStyle/>
                    <a:p>
                      <a:pPr marL="85725" indent="0" algn="l">
                        <a:lnSpc>
                          <a:spcPct val="105000"/>
                        </a:lnSpc>
                        <a:spcBef>
                          <a:spcPts val="200"/>
                        </a:spcBef>
                        <a:spcAft>
                          <a:spcPts val="200"/>
                        </a:spcAft>
                      </a:pPr>
                      <a:r>
                        <a:rPr lang="de-AT" sz="1300" b="0" i="1" dirty="0"/>
                        <a:t>27 bis 50 Jahre</a:t>
                      </a:r>
                    </a:p>
                  </a:txBody>
                  <a:tcPr marL="0" marR="0" marT="0" marB="0" anchor="ctr">
                    <a:lnL w="12700" cap="flat" cmpd="sng" algn="ctr">
                      <a:noFill/>
                      <a:prstDash val="solid"/>
                      <a:round/>
                      <a:headEnd type="none" w="med" len="med"/>
                      <a:tailEnd type="none" w="med" len="med"/>
                    </a:lnL>
                    <a:lnR w="3175" cap="flat" cmpd="sng" algn="ctr">
                      <a:solidFill>
                        <a:srgbClr val="464B71"/>
                      </a:solidFill>
                      <a:prstDash val="solid"/>
                      <a:round/>
                      <a:headEnd type="none" w="med" len="med"/>
                      <a:tailEnd type="none" w="med" len="med"/>
                    </a:lnR>
                    <a:lnT w="3175" cap="flat" cmpd="sng" algn="ctr">
                      <a:solidFill>
                        <a:srgbClr val="464B71"/>
                      </a:solidFill>
                      <a:prstDash val="solid"/>
                      <a:round/>
                      <a:headEnd type="none" w="med" len="med"/>
                      <a:tailEnd type="none" w="med" len="med"/>
                    </a:lnT>
                    <a:lnB w="3175" cap="flat" cmpd="sng" algn="ctr">
                      <a:solidFill>
                        <a:srgbClr val="464B71"/>
                      </a:solidFill>
                      <a:prstDash val="solid"/>
                      <a:round/>
                      <a:headEnd type="none" w="med" len="med"/>
                      <a:tailEnd type="none" w="med" len="med"/>
                    </a:lnB>
                    <a:solidFill>
                      <a:schemeClr val="bg1"/>
                    </a:solidFill>
                  </a:tcPr>
                </a:tc>
                <a:tc>
                  <a:txBody>
                    <a:bodyPr/>
                    <a:lstStyle/>
                    <a:p>
                      <a:pPr algn="ctr">
                        <a:lnSpc>
                          <a:spcPct val="105000"/>
                        </a:lnSpc>
                        <a:spcBef>
                          <a:spcPts val="200"/>
                        </a:spcBef>
                        <a:spcAft>
                          <a:spcPts val="200"/>
                        </a:spcAft>
                      </a:pPr>
                      <a:r>
                        <a:rPr lang="de-DE" sz="1200" b="0" dirty="0"/>
                        <a:t>4</a:t>
                      </a:r>
                      <a:endParaRPr lang="de-AT" sz="1200" b="0" dirty="0"/>
                    </a:p>
                  </a:txBody>
                  <a:tcPr marL="0" marR="0" marT="0" marB="0" anchor="ctr">
                    <a:lnL w="317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3175" cap="flat" cmpd="sng" algn="ctr">
                      <a:solidFill>
                        <a:srgbClr val="464B71"/>
                      </a:solidFill>
                      <a:prstDash val="solid"/>
                      <a:round/>
                      <a:headEnd type="none" w="med" len="med"/>
                      <a:tailEnd type="none" w="med" len="med"/>
                    </a:lnT>
                    <a:lnB w="3175" cap="flat" cmpd="sng" algn="ctr">
                      <a:solidFill>
                        <a:srgbClr val="464B71"/>
                      </a:solidFill>
                      <a:prstDash val="solid"/>
                      <a:round/>
                      <a:headEnd type="none" w="med" len="med"/>
                      <a:tailEnd type="none" w="med" len="med"/>
                    </a:lnB>
                    <a:solidFill>
                      <a:schemeClr val="bg1"/>
                    </a:solidFill>
                  </a:tcPr>
                </a:tc>
                <a:tc vMerge="1">
                  <a:txBody>
                    <a:bodyPr/>
                    <a:lstStyle/>
                    <a:p>
                      <a:endParaRPr lang="de-AT"/>
                    </a:p>
                  </a:txBody>
                  <a:tcPr/>
                </a:tc>
                <a:extLst>
                  <a:ext uri="{0D108BD9-81ED-4DB2-BD59-A6C34878D82A}">
                    <a16:rowId xmlns:a16="http://schemas.microsoft.com/office/drawing/2014/main" val="2786725264"/>
                  </a:ext>
                </a:extLst>
              </a:tr>
              <a:tr h="326412">
                <a:tc vMerge="1">
                  <a:txBody>
                    <a:bodyPr/>
                    <a:lstStyle/>
                    <a:p>
                      <a:endParaRPr lang="de-AT"/>
                    </a:p>
                  </a:txBody>
                  <a:tcPr/>
                </a:tc>
                <a:tc vMerge="1">
                  <a:txBody>
                    <a:bodyPr/>
                    <a:lstStyle/>
                    <a:p>
                      <a:endParaRPr lang="de-AT"/>
                    </a:p>
                  </a:txBody>
                  <a:tcPr/>
                </a:tc>
                <a:tc vMerge="1">
                  <a:txBody>
                    <a:bodyPr/>
                    <a:lstStyle/>
                    <a:p>
                      <a:endParaRPr lang="de-AT"/>
                    </a:p>
                  </a:txBody>
                  <a:tcPr/>
                </a:tc>
                <a:tc vMerge="1">
                  <a:txBody>
                    <a:bodyPr/>
                    <a:lstStyle/>
                    <a:p>
                      <a:endParaRPr lang="de-AT"/>
                    </a:p>
                  </a:txBody>
                  <a:tcPr/>
                </a:tc>
                <a:tc vMerge="1">
                  <a:txBody>
                    <a:bodyPr/>
                    <a:lstStyle/>
                    <a:p>
                      <a:endParaRPr lang="de-AT"/>
                    </a:p>
                  </a:txBody>
                  <a:tcPr/>
                </a:tc>
                <a:tc>
                  <a:txBody>
                    <a:bodyPr/>
                    <a:lstStyle/>
                    <a:p>
                      <a:pPr marL="85725" indent="0" algn="l">
                        <a:lnSpc>
                          <a:spcPct val="105000"/>
                        </a:lnSpc>
                        <a:spcBef>
                          <a:spcPts val="200"/>
                        </a:spcBef>
                        <a:spcAft>
                          <a:spcPts val="200"/>
                        </a:spcAft>
                      </a:pPr>
                      <a:r>
                        <a:rPr lang="de-AT" sz="1300" b="0" i="1" dirty="0"/>
                        <a:t>51 Jahre plus</a:t>
                      </a:r>
                    </a:p>
                  </a:txBody>
                  <a:tcPr marL="0" marR="0" marT="0" marB="0" anchor="ctr">
                    <a:lnL w="12700" cap="flat" cmpd="sng" algn="ctr">
                      <a:noFill/>
                      <a:prstDash val="solid"/>
                      <a:round/>
                      <a:headEnd type="none" w="med" len="med"/>
                      <a:tailEnd type="none" w="med" len="med"/>
                    </a:lnL>
                    <a:lnR w="3175" cap="flat" cmpd="sng" algn="ctr">
                      <a:solidFill>
                        <a:srgbClr val="464B71"/>
                      </a:solidFill>
                      <a:prstDash val="solid"/>
                      <a:round/>
                      <a:headEnd type="none" w="med" len="med"/>
                      <a:tailEnd type="none" w="med" len="med"/>
                    </a:lnR>
                    <a:lnT w="317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solidFill>
                      <a:schemeClr val="bg1"/>
                    </a:solidFill>
                  </a:tcPr>
                </a:tc>
                <a:tc>
                  <a:txBody>
                    <a:bodyPr/>
                    <a:lstStyle/>
                    <a:p>
                      <a:pPr algn="ctr">
                        <a:lnSpc>
                          <a:spcPct val="105000"/>
                        </a:lnSpc>
                        <a:spcBef>
                          <a:spcPts val="200"/>
                        </a:spcBef>
                        <a:spcAft>
                          <a:spcPts val="200"/>
                        </a:spcAft>
                      </a:pPr>
                      <a:r>
                        <a:rPr lang="de-DE" sz="1200" b="0" dirty="0"/>
                        <a:t>6</a:t>
                      </a:r>
                      <a:endParaRPr lang="de-AT" sz="1200" b="0" dirty="0"/>
                    </a:p>
                  </a:txBody>
                  <a:tcPr marL="0" marR="0" marT="0" marB="0" anchor="ctr">
                    <a:lnL w="317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317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solidFill>
                      <a:schemeClr val="bg1"/>
                    </a:solidFill>
                  </a:tcPr>
                </a:tc>
                <a:tc vMerge="1">
                  <a:txBody>
                    <a:bodyPr/>
                    <a:lstStyle/>
                    <a:p>
                      <a:endParaRPr lang="de-AT"/>
                    </a:p>
                  </a:txBody>
                  <a:tcPr/>
                </a:tc>
                <a:extLst>
                  <a:ext uri="{0D108BD9-81ED-4DB2-BD59-A6C34878D82A}">
                    <a16:rowId xmlns:a16="http://schemas.microsoft.com/office/drawing/2014/main" val="3246933887"/>
                  </a:ext>
                </a:extLst>
              </a:tr>
              <a:tr h="518816">
                <a:tc rowSpan="2">
                  <a:txBody>
                    <a:bodyPr/>
                    <a:lstStyle/>
                    <a:p>
                      <a:pPr algn="ctr">
                        <a:lnSpc>
                          <a:spcPct val="105000"/>
                        </a:lnSpc>
                        <a:spcBef>
                          <a:spcPts val="200"/>
                        </a:spcBef>
                        <a:spcAft>
                          <a:spcPts val="200"/>
                        </a:spcAft>
                      </a:pPr>
                      <a:r>
                        <a:rPr lang="de-DE" sz="1300" b="1" dirty="0">
                          <a:solidFill>
                            <a:srgbClr val="FF0000"/>
                          </a:solidFill>
                        </a:rPr>
                        <a:t>nominal</a:t>
                      </a:r>
                    </a:p>
                    <a:p>
                      <a:pPr algn="ctr">
                        <a:lnSpc>
                          <a:spcPct val="105000"/>
                        </a:lnSpc>
                        <a:spcBef>
                          <a:spcPts val="200"/>
                        </a:spcBef>
                        <a:spcAft>
                          <a:spcPts val="200"/>
                        </a:spcAft>
                      </a:pPr>
                      <a:r>
                        <a:rPr lang="de-DE" sz="1300" b="0" dirty="0"/>
                        <a:t>(niedrigstes)</a:t>
                      </a:r>
                      <a:endParaRPr lang="de-AT" sz="1300" b="1" dirty="0">
                        <a:solidFill>
                          <a:srgbClr val="FF0000"/>
                        </a:solidFill>
                      </a:endParaRPr>
                    </a:p>
                  </a:txBody>
                  <a:tcPr marL="0" marR="0" marT="0" marB="0"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solidFill>
                      <a:srgbClr val="C8C8C8"/>
                    </a:solidFill>
                  </a:tcPr>
                </a:tc>
                <a:tc rowSpan="2">
                  <a:txBody>
                    <a:bodyPr/>
                    <a:lstStyle/>
                    <a:p>
                      <a:pPr marL="92075" indent="0" algn="l">
                        <a:lnSpc>
                          <a:spcPct val="105000"/>
                        </a:lnSpc>
                        <a:spcBef>
                          <a:spcPts val="400"/>
                        </a:spcBef>
                        <a:spcAft>
                          <a:spcPts val="400"/>
                        </a:spcAft>
                        <a:tabLst>
                          <a:tab pos="176213" algn="l"/>
                        </a:tabLst>
                      </a:pPr>
                      <a:r>
                        <a:rPr lang="de-AT" sz="1300" b="1" dirty="0"/>
                        <a:t>Unterschied!</a:t>
                      </a:r>
                    </a:p>
                    <a:p>
                      <a:pPr marL="92075" indent="0" algn="l">
                        <a:lnSpc>
                          <a:spcPct val="105000"/>
                        </a:lnSpc>
                        <a:spcBef>
                          <a:spcPts val="400"/>
                        </a:spcBef>
                        <a:spcAft>
                          <a:spcPts val="400"/>
                        </a:spcAft>
                        <a:tabLst>
                          <a:tab pos="176213" algn="l"/>
                        </a:tabLst>
                      </a:pPr>
                      <a:r>
                        <a:rPr lang="de-AT" sz="1300" b="1" dirty="0"/>
                        <a:t>	</a:t>
                      </a:r>
                      <a:r>
                        <a:rPr lang="de-AT" sz="1300" b="0" dirty="0"/>
                        <a:t>entweder</a:t>
                      </a:r>
                      <a:br>
                        <a:rPr lang="de-AT" sz="1300" b="0" dirty="0"/>
                      </a:br>
                      <a:r>
                        <a:rPr lang="de-AT" sz="1300" b="0" dirty="0"/>
                        <a:t>	‒ oder</a:t>
                      </a:r>
                    </a:p>
                  </a:txBody>
                  <a:tcPr marL="0" marR="0" marT="0" marB="0"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solidFill>
                      <a:schemeClr val="bg1"/>
                    </a:solidFill>
                  </a:tcPr>
                </a:tc>
                <a:tc rowSpan="2">
                  <a:txBody>
                    <a:bodyPr/>
                    <a:lstStyle/>
                    <a:p>
                      <a:pPr algn="ctr">
                        <a:lnSpc>
                          <a:spcPct val="105000"/>
                        </a:lnSpc>
                        <a:spcBef>
                          <a:spcPts val="200"/>
                        </a:spcBef>
                        <a:spcAft>
                          <a:spcPts val="200"/>
                        </a:spcAft>
                      </a:pPr>
                      <a:r>
                        <a:rPr lang="de-AT" sz="1300" b="1" dirty="0">
                          <a:solidFill>
                            <a:srgbClr val="FF0000"/>
                          </a:solidFill>
                        </a:rPr>
                        <a:t>A ≠ B ≠ C</a:t>
                      </a:r>
                    </a:p>
                  </a:txBody>
                  <a:tcPr marL="0" marR="0" marT="0" marB="0"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solidFill>
                      <a:schemeClr val="bg1"/>
                    </a:solidFill>
                  </a:tcPr>
                </a:tc>
                <a:tc rowSpan="2">
                  <a:txBody>
                    <a:bodyPr/>
                    <a:lstStyle/>
                    <a:p>
                      <a:pPr marL="180975" indent="-95250" algn="l">
                        <a:lnSpc>
                          <a:spcPct val="105000"/>
                        </a:lnSpc>
                        <a:spcBef>
                          <a:spcPts val="200"/>
                        </a:spcBef>
                        <a:spcAft>
                          <a:spcPts val="200"/>
                        </a:spcAft>
                        <a:tabLst>
                          <a:tab pos="179388" algn="l"/>
                        </a:tabLst>
                      </a:pPr>
                      <a:r>
                        <a:rPr lang="de-DE" sz="1300" b="0" dirty="0">
                          <a:solidFill>
                            <a:srgbClr val="464B71"/>
                          </a:solidFill>
                          <a:latin typeface="Arial" panose="020B0604020202020204" pitchFamily="34" charset="0"/>
                          <a:cs typeface="Arial" panose="020B0604020202020204" pitchFamily="34" charset="0"/>
                        </a:rPr>
                        <a:t>•	</a:t>
                      </a:r>
                      <a:r>
                        <a:rPr lang="de-DE" sz="1300" b="0" cap="none" baseline="0" dirty="0"/>
                        <a:t>Hauptwohnsitz-</a:t>
                      </a:r>
                      <a:br>
                        <a:rPr lang="de-DE" sz="1300" b="0" cap="none" baseline="0" dirty="0"/>
                      </a:br>
                      <a:r>
                        <a:rPr lang="de-DE" sz="1300" b="0" cap="none" baseline="0" dirty="0"/>
                        <a:t>Bundesland</a:t>
                      </a:r>
                    </a:p>
                    <a:p>
                      <a:pPr marL="180975" indent="-95250" algn="l">
                        <a:lnSpc>
                          <a:spcPct val="105000"/>
                        </a:lnSpc>
                        <a:spcBef>
                          <a:spcPts val="200"/>
                        </a:spcBef>
                        <a:spcAft>
                          <a:spcPts val="200"/>
                        </a:spcAft>
                        <a:tabLst>
                          <a:tab pos="179388" algn="l"/>
                        </a:tabLst>
                      </a:pPr>
                      <a:r>
                        <a:rPr lang="de-DE" sz="1300" b="0" dirty="0">
                          <a:solidFill>
                            <a:srgbClr val="464B71"/>
                          </a:solidFill>
                          <a:latin typeface="Arial" panose="020B0604020202020204" pitchFamily="34" charset="0"/>
                          <a:cs typeface="Arial" panose="020B0604020202020204" pitchFamily="34" charset="0"/>
                        </a:rPr>
                        <a:t>•	</a:t>
                      </a:r>
                      <a:r>
                        <a:rPr lang="de-DE" sz="1300" b="0" cap="none" baseline="0" dirty="0"/>
                        <a:t>zuletzt gewählte Partei</a:t>
                      </a:r>
                    </a:p>
                  </a:txBody>
                  <a:tcPr marL="0" marR="0" marT="0" marB="0"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solidFill>
                      <a:schemeClr val="bg1"/>
                    </a:solidFill>
                  </a:tcPr>
                </a:tc>
                <a:tc rowSpan="2">
                  <a:txBody>
                    <a:bodyPr/>
                    <a:lstStyle/>
                    <a:p>
                      <a:pPr marL="85725" indent="0" algn="l">
                        <a:lnSpc>
                          <a:spcPct val="105000"/>
                        </a:lnSpc>
                        <a:spcBef>
                          <a:spcPts val="200"/>
                        </a:spcBef>
                        <a:spcAft>
                          <a:spcPts val="200"/>
                        </a:spcAft>
                      </a:pPr>
                      <a:r>
                        <a:rPr lang="de-DE" sz="1300" b="0" i="1" dirty="0"/>
                        <a:t>Alter</a:t>
                      </a:r>
                      <a:endParaRPr lang="de-AT" sz="1300" b="0" i="1" dirty="0"/>
                    </a:p>
                  </a:txBody>
                  <a:tcPr marL="0" marR="0" marT="0" marB="0" anchor="ctr">
                    <a:lnL w="9525" cap="flat" cmpd="sng" algn="ctr">
                      <a:solidFill>
                        <a:srgbClr val="464B71"/>
                      </a:solidFill>
                      <a:prstDash val="solid"/>
                      <a:round/>
                      <a:headEnd type="none" w="med" len="med"/>
                      <a:tailEnd type="none" w="med" len="med"/>
                    </a:lnL>
                    <a:lnR w="12700" cap="flat" cmpd="sng" algn="ctr">
                      <a:no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solidFill>
                      <a:schemeClr val="bg1"/>
                    </a:solidFill>
                  </a:tcPr>
                </a:tc>
                <a:tc>
                  <a:txBody>
                    <a:bodyPr/>
                    <a:lstStyle/>
                    <a:p>
                      <a:pPr marL="85725" indent="0" algn="l">
                        <a:lnSpc>
                          <a:spcPct val="105000"/>
                        </a:lnSpc>
                        <a:spcBef>
                          <a:spcPts val="200"/>
                        </a:spcBef>
                        <a:spcAft>
                          <a:spcPts val="200"/>
                        </a:spcAft>
                      </a:pPr>
                      <a:r>
                        <a:rPr lang="de-DE" sz="1300" b="0" i="1" dirty="0"/>
                        <a:t>entspricht der Ziel-</a:t>
                      </a:r>
                      <a:br>
                        <a:rPr lang="de-DE" sz="1300" b="0" i="1" dirty="0"/>
                      </a:br>
                      <a:r>
                        <a:rPr lang="de-DE" sz="1300" b="0" i="1" dirty="0"/>
                        <a:t>gruppe 15 bis 26</a:t>
                      </a:r>
                      <a:endParaRPr lang="de-AT" sz="1300" b="0" i="1" dirty="0"/>
                    </a:p>
                  </a:txBody>
                  <a:tcPr marL="0" marR="0" marT="0" marB="0" anchor="ctr">
                    <a:lnL w="12700" cap="flat" cmpd="sng" algn="ctr">
                      <a:noFill/>
                      <a:prstDash val="solid"/>
                      <a:round/>
                      <a:headEnd type="none" w="med" len="med"/>
                      <a:tailEnd type="none" w="med" len="med"/>
                    </a:lnL>
                    <a:lnR w="317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3175" cap="flat" cmpd="sng" algn="ctr">
                      <a:solidFill>
                        <a:srgbClr val="464B71"/>
                      </a:solidFill>
                      <a:prstDash val="solid"/>
                      <a:round/>
                      <a:headEnd type="none" w="med" len="med"/>
                      <a:tailEnd type="none" w="med" len="med"/>
                    </a:lnB>
                    <a:solidFill>
                      <a:schemeClr val="bg1"/>
                    </a:solidFill>
                  </a:tcPr>
                </a:tc>
                <a:tc>
                  <a:txBody>
                    <a:bodyPr/>
                    <a:lstStyle/>
                    <a:p>
                      <a:pPr algn="ctr">
                        <a:lnSpc>
                          <a:spcPct val="105000"/>
                        </a:lnSpc>
                        <a:spcBef>
                          <a:spcPts val="200"/>
                        </a:spcBef>
                        <a:spcAft>
                          <a:spcPts val="200"/>
                        </a:spcAft>
                      </a:pPr>
                      <a:r>
                        <a:rPr lang="de-DE" sz="1200" b="0" dirty="0"/>
                        <a:t>12</a:t>
                      </a:r>
                      <a:endParaRPr lang="de-AT" sz="1200" b="0" dirty="0"/>
                    </a:p>
                  </a:txBody>
                  <a:tcPr marL="0" marR="0" marT="0" marB="0" anchor="ctr">
                    <a:lnL w="317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3175" cap="flat" cmpd="sng" algn="ctr">
                      <a:solidFill>
                        <a:srgbClr val="464B71"/>
                      </a:solidFill>
                      <a:prstDash val="solid"/>
                      <a:round/>
                      <a:headEnd type="none" w="med" len="med"/>
                      <a:tailEnd type="none" w="med" len="med"/>
                    </a:lnB>
                    <a:solidFill>
                      <a:schemeClr val="bg1"/>
                    </a:solidFill>
                  </a:tcPr>
                </a:tc>
                <a:tc rowSpan="2">
                  <a:txBody>
                    <a:bodyPr/>
                    <a:lstStyle/>
                    <a:p>
                      <a:pPr marL="177800" marR="0" lvl="0" indent="-88900" algn="l" defTabSz="1435100" rtl="0" eaLnBrk="1" fontAlgn="auto" latinLnBrk="0" hangingPunct="1">
                        <a:lnSpc>
                          <a:spcPct val="105000"/>
                        </a:lnSpc>
                        <a:spcBef>
                          <a:spcPts val="200"/>
                        </a:spcBef>
                        <a:spcAft>
                          <a:spcPts val="200"/>
                        </a:spcAft>
                        <a:buClrTx/>
                        <a:buSzTx/>
                        <a:buFontTx/>
                        <a:buNone/>
                        <a:tabLst>
                          <a:tab pos="177800" algn="l"/>
                        </a:tabLst>
                        <a:defRPr/>
                      </a:pPr>
                      <a:r>
                        <a:rPr lang="de-DE" sz="1300" b="0" dirty="0">
                          <a:solidFill>
                            <a:srgbClr val="464B71"/>
                          </a:solidFill>
                          <a:latin typeface="Arial" panose="020B0604020202020204" pitchFamily="34" charset="0"/>
                          <a:cs typeface="Arial" panose="020B0604020202020204" pitchFamily="34" charset="0"/>
                        </a:rPr>
                        <a:t>•	</a:t>
                      </a:r>
                      <a:r>
                        <a:rPr lang="de-DE" sz="1300" b="0" dirty="0"/>
                        <a:t>Häufigkeiten</a:t>
                      </a:r>
                    </a:p>
                  </a:txBody>
                  <a:tcPr marL="0" marR="0" marT="0" marB="0" anchor="ctr">
                    <a:lnL w="952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952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solidFill>
                      <a:srgbClr val="C8C8C8"/>
                    </a:solidFill>
                  </a:tcPr>
                </a:tc>
                <a:extLst>
                  <a:ext uri="{0D108BD9-81ED-4DB2-BD59-A6C34878D82A}">
                    <a16:rowId xmlns:a16="http://schemas.microsoft.com/office/drawing/2014/main" val="4227359122"/>
                  </a:ext>
                </a:extLst>
              </a:tr>
              <a:tr h="518816">
                <a:tc vMerge="1">
                  <a:txBody>
                    <a:bodyPr/>
                    <a:lstStyle/>
                    <a:p>
                      <a:endParaRPr lang="de-AT"/>
                    </a:p>
                  </a:txBody>
                  <a:tcPr/>
                </a:tc>
                <a:tc vMerge="1">
                  <a:txBody>
                    <a:bodyPr/>
                    <a:lstStyle/>
                    <a:p>
                      <a:endParaRPr lang="de-AT"/>
                    </a:p>
                  </a:txBody>
                  <a:tcPr/>
                </a:tc>
                <a:tc vMerge="1">
                  <a:txBody>
                    <a:bodyPr/>
                    <a:lstStyle/>
                    <a:p>
                      <a:endParaRPr lang="de-AT"/>
                    </a:p>
                  </a:txBody>
                  <a:tcPr/>
                </a:tc>
                <a:tc vMerge="1">
                  <a:txBody>
                    <a:bodyPr/>
                    <a:lstStyle/>
                    <a:p>
                      <a:endParaRPr lang="de-AT"/>
                    </a:p>
                  </a:txBody>
                  <a:tcPr/>
                </a:tc>
                <a:tc vMerge="1">
                  <a:txBody>
                    <a:bodyPr/>
                    <a:lstStyle/>
                    <a:p>
                      <a:endParaRPr lang="de-AT"/>
                    </a:p>
                  </a:txBody>
                  <a:tcPr/>
                </a:tc>
                <a:tc>
                  <a:txBody>
                    <a:bodyPr/>
                    <a:lstStyle/>
                    <a:p>
                      <a:pPr marL="85725" indent="0" algn="l">
                        <a:lnSpc>
                          <a:spcPct val="105000"/>
                        </a:lnSpc>
                        <a:spcBef>
                          <a:spcPts val="200"/>
                        </a:spcBef>
                        <a:spcAft>
                          <a:spcPts val="200"/>
                        </a:spcAft>
                      </a:pPr>
                      <a:r>
                        <a:rPr lang="de-DE" sz="1300" b="0" i="1" dirty="0"/>
                        <a:t>entspricht NICHT der Zielgruppe</a:t>
                      </a:r>
                      <a:endParaRPr lang="de-AT" sz="1300" b="0" i="1" dirty="0"/>
                    </a:p>
                  </a:txBody>
                  <a:tcPr marL="0" marR="0" marT="0" marB="0" anchor="ctr">
                    <a:lnL w="12700" cap="flat" cmpd="sng" algn="ctr">
                      <a:noFill/>
                      <a:prstDash val="solid"/>
                      <a:round/>
                      <a:headEnd type="none" w="med" len="med"/>
                      <a:tailEnd type="none" w="med" len="med"/>
                    </a:lnL>
                    <a:lnR w="3175" cap="flat" cmpd="sng" algn="ctr">
                      <a:solidFill>
                        <a:srgbClr val="464B71"/>
                      </a:solidFill>
                      <a:prstDash val="solid"/>
                      <a:round/>
                      <a:headEnd type="none" w="med" len="med"/>
                      <a:tailEnd type="none" w="med" len="med"/>
                    </a:lnR>
                    <a:lnT w="317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solidFill>
                      <a:schemeClr val="bg1"/>
                    </a:solidFill>
                  </a:tcPr>
                </a:tc>
                <a:tc>
                  <a:txBody>
                    <a:bodyPr/>
                    <a:lstStyle/>
                    <a:p>
                      <a:pPr algn="ctr">
                        <a:lnSpc>
                          <a:spcPct val="105000"/>
                        </a:lnSpc>
                        <a:spcBef>
                          <a:spcPts val="200"/>
                        </a:spcBef>
                        <a:spcAft>
                          <a:spcPts val="200"/>
                        </a:spcAft>
                      </a:pPr>
                      <a:r>
                        <a:rPr lang="de-DE" sz="1200" b="0" dirty="0"/>
                        <a:t>34</a:t>
                      </a:r>
                      <a:endParaRPr lang="de-AT" sz="1200" b="0" dirty="0"/>
                    </a:p>
                  </a:txBody>
                  <a:tcPr marL="0" marR="0" marT="0" marB="0" anchor="ctr">
                    <a:lnL w="3175" cap="flat" cmpd="sng" algn="ctr">
                      <a:solidFill>
                        <a:srgbClr val="464B71"/>
                      </a:solidFill>
                      <a:prstDash val="solid"/>
                      <a:round/>
                      <a:headEnd type="none" w="med" len="med"/>
                      <a:tailEnd type="none" w="med" len="med"/>
                    </a:lnL>
                    <a:lnR w="9525" cap="flat" cmpd="sng" algn="ctr">
                      <a:solidFill>
                        <a:srgbClr val="464B71"/>
                      </a:solidFill>
                      <a:prstDash val="solid"/>
                      <a:round/>
                      <a:headEnd type="none" w="med" len="med"/>
                      <a:tailEnd type="none" w="med" len="med"/>
                    </a:lnR>
                    <a:lnT w="3175" cap="flat" cmpd="sng" algn="ctr">
                      <a:solidFill>
                        <a:srgbClr val="464B71"/>
                      </a:solidFill>
                      <a:prstDash val="solid"/>
                      <a:round/>
                      <a:headEnd type="none" w="med" len="med"/>
                      <a:tailEnd type="none" w="med" len="med"/>
                    </a:lnT>
                    <a:lnB w="9525" cap="flat" cmpd="sng" algn="ctr">
                      <a:solidFill>
                        <a:srgbClr val="464B71"/>
                      </a:solidFill>
                      <a:prstDash val="solid"/>
                      <a:round/>
                      <a:headEnd type="none" w="med" len="med"/>
                      <a:tailEnd type="none" w="med" len="med"/>
                    </a:lnB>
                    <a:solidFill>
                      <a:schemeClr val="bg1"/>
                    </a:solidFill>
                  </a:tcPr>
                </a:tc>
                <a:tc vMerge="1">
                  <a:txBody>
                    <a:bodyPr/>
                    <a:lstStyle/>
                    <a:p>
                      <a:endParaRPr lang="de-AT"/>
                    </a:p>
                  </a:txBody>
                  <a:tcPr/>
                </a:tc>
                <a:extLst>
                  <a:ext uri="{0D108BD9-81ED-4DB2-BD59-A6C34878D82A}">
                    <a16:rowId xmlns:a16="http://schemas.microsoft.com/office/drawing/2014/main" val="588561797"/>
                  </a:ext>
                </a:extLst>
              </a:tr>
            </a:tbl>
          </a:graphicData>
        </a:graphic>
      </p:graphicFrame>
      <p:sp>
        <p:nvSpPr>
          <p:cNvPr id="8" name="Text Box 4">
            <a:extLst>
              <a:ext uri="{FF2B5EF4-FFF2-40B4-BE49-F238E27FC236}">
                <a16:creationId xmlns:a16="http://schemas.microsoft.com/office/drawing/2014/main" id="{0EAFF5C6-D4CA-47AC-8579-6BA79181209E}"/>
              </a:ext>
            </a:extLst>
          </p:cNvPr>
          <p:cNvSpPr txBox="1">
            <a:spLocks noChangeArrowheads="1"/>
          </p:cNvSpPr>
          <p:nvPr/>
        </p:nvSpPr>
        <p:spPr bwMode="auto">
          <a:xfrm>
            <a:off x="0" y="-3323"/>
            <a:ext cx="4938954" cy="463846"/>
          </a:xfrm>
          <a:prstGeom prst="rect">
            <a:avLst/>
          </a:prstGeom>
          <a:noFill/>
          <a:ln w="12700">
            <a:noFill/>
            <a:miter lim="800000"/>
            <a:headEnd/>
            <a:tailEnd/>
          </a:ln>
        </p:spPr>
        <p:txBody>
          <a:bodyPr wrap="none" lIns="126000" tIns="46800" rIns="90000" bIns="46800" anchor="ctr">
            <a:spAutoFit/>
          </a:bodyPr>
          <a:lstStyle/>
          <a:p>
            <a:pPr marL="0" marR="0" lvl="0" indent="0" algn="l" defTabSz="914400" rtl="0" eaLnBrk="1" fontAlgn="base" latinLnBrk="0" hangingPunct="1">
              <a:lnSpc>
                <a:spcPct val="100000"/>
              </a:lnSpc>
              <a:spcBef>
                <a:spcPct val="0"/>
              </a:spcBef>
              <a:spcAft>
                <a:spcPct val="25000"/>
              </a:spcAft>
              <a:buClrTx/>
              <a:buSzTx/>
              <a:buFontTx/>
              <a:buNone/>
              <a:tabLst/>
              <a:defRPr/>
            </a:pPr>
            <a:r>
              <a:rPr kumimoji="0" lang="de-DE" sz="2400" b="1" i="0" u="none" strike="noStrike" kern="1200" cap="none" spc="0" normalizeH="0" baseline="0" noProof="0" dirty="0">
                <a:ln>
                  <a:noFill/>
                </a:ln>
                <a:solidFill>
                  <a:srgbClr val="464B71"/>
                </a:solidFill>
                <a:effectLst/>
                <a:uLnTx/>
                <a:uFillTx/>
                <a:latin typeface="Arial"/>
                <a:ea typeface="+mn-ea"/>
                <a:cs typeface="+mn-cs"/>
              </a:rPr>
              <a:t>Arten von Skalen (Messniveaus)</a:t>
            </a:r>
            <a:endParaRPr kumimoji="0" lang="de-AT" sz="2400" b="1" i="0" u="none" strike="noStrike" kern="1200" cap="none" spc="0" normalizeH="0" baseline="0" noProof="0" dirty="0">
              <a:ln>
                <a:noFill/>
              </a:ln>
              <a:solidFill>
                <a:srgbClr val="464B71"/>
              </a:solidFill>
              <a:effectLst/>
              <a:uLnTx/>
              <a:uFillTx/>
              <a:latin typeface="Arial"/>
              <a:ea typeface="+mn-ea"/>
              <a:cs typeface="+mn-cs"/>
            </a:endParaRPr>
          </a:p>
        </p:txBody>
      </p:sp>
      <p:sp>
        <p:nvSpPr>
          <p:cNvPr id="9" name="Rechteck 8">
            <a:extLst>
              <a:ext uri="{FF2B5EF4-FFF2-40B4-BE49-F238E27FC236}">
                <a16:creationId xmlns:a16="http://schemas.microsoft.com/office/drawing/2014/main" id="{1CE6AF7C-A9EC-6603-3F40-B3D10617BAA7}"/>
              </a:ext>
            </a:extLst>
          </p:cNvPr>
          <p:cNvSpPr/>
          <p:nvPr/>
        </p:nvSpPr>
        <p:spPr>
          <a:xfrm>
            <a:off x="2" y="6614160"/>
            <a:ext cx="9311638" cy="243841"/>
          </a:xfrm>
          <a:prstGeom prst="rect">
            <a:avLst/>
          </a:prstGeom>
          <a:no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empirische</a:t>
            </a:r>
            <a:r>
              <a:rPr lang="en-US" sz="1000" i="1" dirty="0">
                <a:solidFill>
                  <a:srgbClr val="FFFFFF">
                    <a:lumMod val="50000"/>
                  </a:srgbClr>
                </a:solidFill>
              </a:rPr>
              <a:t> </a:t>
            </a:r>
            <a:r>
              <a:rPr lang="en-US" sz="1000" i="1" dirty="0" err="1">
                <a:solidFill>
                  <a:srgbClr val="FFFFFF">
                    <a:lumMod val="50000"/>
                  </a:srgbClr>
                </a:solidFill>
              </a:rPr>
              <a:t>Sozialforschung</a:t>
            </a:r>
            <a:r>
              <a:rPr lang="en-US" sz="1000" i="1" dirty="0">
                <a:solidFill>
                  <a:srgbClr val="FFFFFF">
                    <a:lumMod val="50000"/>
                  </a:srgbClr>
                </a:solidFill>
              </a:rPr>
              <a:t>.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102–110.</a:t>
            </a:r>
            <a:endParaRPr lang="de-DE" sz="1000" dirty="0">
              <a:solidFill>
                <a:srgbClr val="FFFFFF">
                  <a:lumMod val="50000"/>
                </a:srgbClr>
              </a:solidFill>
            </a:endParaRPr>
          </a:p>
        </p:txBody>
      </p:sp>
      <p:pic>
        <p:nvPicPr>
          <p:cNvPr id="10" name="Grafik 9" descr="Ein Bild, das Text, Screenshot, Schrift, Grafikdesign enthält.&#10;&#10;Automatisch generierte Beschreibung">
            <a:extLst>
              <a:ext uri="{FF2B5EF4-FFF2-40B4-BE49-F238E27FC236}">
                <a16:creationId xmlns:a16="http://schemas.microsoft.com/office/drawing/2014/main" id="{64A031C1-3FC9-6F99-FAFE-58294AE616B8}"/>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360000">
            <a:off x="9390538" y="6191925"/>
            <a:ext cx="409019" cy="576000"/>
          </a:xfrm>
          <a:prstGeom prst="rect">
            <a:avLst/>
          </a:prstGeom>
          <a:effectLst>
            <a:outerShdw blurRad="50800" dist="38100" dir="2700000" algn="tl" rotWithShape="0">
              <a:prstClr val="black">
                <a:alpha val="40000"/>
              </a:prstClr>
            </a:outerShdw>
          </a:effectLst>
        </p:spPr>
      </p:pic>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par>
                                <p:cTn id="8" presetID="10"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fade">
                                      <p:cBhvr>
                                        <p:cTn id="1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 name="Gruppieren 28"/>
          <p:cNvGrpSpPr/>
          <p:nvPr/>
        </p:nvGrpSpPr>
        <p:grpSpPr>
          <a:xfrm>
            <a:off x="0" y="0"/>
            <a:ext cx="9906000" cy="6858000"/>
            <a:chOff x="0" y="0"/>
            <a:chExt cx="9906000" cy="6858000"/>
          </a:xfrm>
        </p:grpSpPr>
        <p:sp>
          <p:nvSpPr>
            <p:cNvPr id="31" name="Rechteck 30"/>
            <p:cNvSpPr/>
            <p:nvPr/>
          </p:nvSpPr>
          <p:spPr bwMode="auto">
            <a:xfrm>
              <a:off x="0" y="0"/>
              <a:ext cx="9906000" cy="6858000"/>
            </a:xfrm>
            <a:prstGeom prst="rect">
              <a:avLst/>
            </a:prstGeom>
            <a:solidFill>
              <a:schemeClr val="bg1"/>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32" name="Rectangle 50">
              <a:hlinkClick r:id="rId3" action="ppaction://hlinkpres?slideindex=1&amp;slidetitle="/>
            </p:cNvPr>
            <p:cNvSpPr>
              <a:spLocks noChangeArrowheads="1"/>
            </p:cNvSpPr>
            <p:nvPr/>
          </p:nvSpPr>
          <p:spPr bwMode="auto">
            <a:xfrm>
              <a:off x="8932987" y="163774"/>
              <a:ext cx="922214" cy="576001"/>
            </a:xfrm>
            <a:prstGeom prst="rect">
              <a:avLst/>
            </a:prstGeom>
            <a:solidFill>
              <a:schemeClr val="bg1"/>
            </a:solidFill>
            <a:ln w="19050" algn="ctr">
              <a:noFill/>
              <a:miter lim="800000"/>
              <a:headEnd/>
              <a:tailEnd/>
            </a:ln>
            <a:effectLst/>
          </p:spPr>
          <p:txBody>
            <a:bodyPr wrap="square" lIns="90000" tIns="43200" rIns="90000" bIns="43200" anchor="ctr">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defRPr/>
              </a:pPr>
              <a:endParaRPr kumimoji="0" lang="de-DE" sz="1800" b="1" i="0" u="none" strike="noStrike" kern="1200" cap="none" spc="0" normalizeH="0" baseline="0" noProof="0">
                <a:ln>
                  <a:noFill/>
                </a:ln>
                <a:solidFill>
                  <a:srgbClr val="0000FF"/>
                </a:solidFill>
                <a:effectLst/>
                <a:uLnTx/>
                <a:uFillTx/>
                <a:latin typeface="Arial"/>
                <a:ea typeface="+mn-ea"/>
                <a:cs typeface="+mn-cs"/>
              </a:endParaRPr>
            </a:p>
          </p:txBody>
        </p:sp>
      </p:grpSp>
      <p:sp>
        <p:nvSpPr>
          <p:cNvPr id="15" name="Rectangle 16"/>
          <p:cNvSpPr txBox="1">
            <a:spLocks noChangeArrowheads="1"/>
          </p:cNvSpPr>
          <p:nvPr/>
        </p:nvSpPr>
        <p:spPr bwMode="auto">
          <a:xfrm>
            <a:off x="1114521" y="1291877"/>
            <a:ext cx="8806719" cy="5566124"/>
          </a:xfrm>
          <a:prstGeom prst="rect">
            <a:avLst/>
          </a:prstGeom>
          <a:noFill/>
          <a:ln w="9525" algn="ctr">
            <a:noFill/>
            <a:miter lim="800000"/>
            <a:headEnd/>
            <a:tailEnd/>
          </a:ln>
          <a:effectLst/>
        </p:spPr>
        <p:txBody>
          <a:bodyPr anchor="t" anchorCtr="0"/>
          <a:lstStyle>
            <a:defPPr>
              <a:defRPr lang="de-DE"/>
            </a:defPPr>
            <a:lvl1pPr algn="ctr">
              <a:lnSpc>
                <a:spcPct val="114000"/>
              </a:lnSpc>
              <a:spcBef>
                <a:spcPts val="500"/>
              </a:spcBef>
              <a:spcAft>
                <a:spcPts val="500"/>
              </a:spcAft>
              <a:buClrTx/>
              <a:buFontTx/>
              <a:buNone/>
              <a:defRPr>
                <a:solidFill>
                  <a:srgbClr val="FF0000"/>
                </a:solidFill>
                <a:latin typeface="Calibri" panose="020F0502020204030204" pitchFamily="34" charset="0"/>
              </a:defRPr>
            </a:lvl1pPr>
          </a:lstStyle>
          <a:p>
            <a:pPr marL="0" marR="0" lvl="0" indent="0" algn="l" defTabSz="914400" rtl="0" eaLnBrk="0" fontAlgn="base" latinLnBrk="0" hangingPunct="0">
              <a:lnSpc>
                <a:spcPct val="110000"/>
              </a:lnSpc>
              <a:spcBef>
                <a:spcPts val="450"/>
              </a:spcBef>
              <a:spcAft>
                <a:spcPts val="450"/>
              </a:spcAft>
              <a:buClr>
                <a:srgbClr val="FF0000"/>
              </a:buClr>
              <a:buSzTx/>
              <a:buFontTx/>
              <a:buNone/>
              <a:tabLst>
                <a:tab pos="358775" algn="l"/>
                <a:tab pos="534988" algn="l"/>
                <a:tab pos="722313" algn="l"/>
                <a:tab pos="901700" algn="l"/>
              </a:tabLst>
              <a:defRPr/>
            </a:pPr>
            <a:r>
              <a:rPr kumimoji="0" lang="de-AT" sz="2000" b="0" i="0" u="none" strike="noStrike" kern="0" cap="none" spc="0" normalizeH="0" baseline="0" noProof="0" dirty="0">
                <a:ln>
                  <a:noFill/>
                </a:ln>
                <a:solidFill>
                  <a:srgbClr val="464B71"/>
                </a:solidFill>
                <a:effectLst/>
                <a:uLnTx/>
                <a:uFillTx/>
                <a:latin typeface="Arial"/>
                <a:ea typeface="+mn-ea"/>
                <a:cs typeface="Arial"/>
              </a:rPr>
              <a:t>■	Klassenbreiten: </a:t>
            </a:r>
            <a:r>
              <a:rPr kumimoji="0" lang="de-AT" sz="1800" b="0" i="0" u="none" strike="noStrike" kern="0" cap="none" spc="0" normalizeH="0" baseline="0" noProof="0" dirty="0">
                <a:ln>
                  <a:noFill/>
                </a:ln>
                <a:solidFill>
                  <a:srgbClr val="000000"/>
                </a:solidFill>
                <a:effectLst/>
                <a:uLnTx/>
                <a:uFillTx/>
                <a:latin typeface="Arial"/>
                <a:ea typeface="+mn-ea"/>
                <a:cs typeface="Arial"/>
              </a:rPr>
              <a:t>14‒</a:t>
            </a:r>
            <a:r>
              <a:rPr kumimoji="0" lang="de-AT" sz="1800" b="0" i="0" u="none" strike="noStrike" kern="0" cap="none" spc="0" normalizeH="0" baseline="0" noProof="0" dirty="0" err="1">
                <a:ln>
                  <a:noFill/>
                </a:ln>
                <a:solidFill>
                  <a:srgbClr val="000000"/>
                </a:solidFill>
                <a:effectLst/>
                <a:uLnTx/>
                <a:uFillTx/>
                <a:latin typeface="Arial"/>
                <a:ea typeface="+mn-ea"/>
                <a:cs typeface="Arial"/>
              </a:rPr>
              <a:t>30J</a:t>
            </a:r>
            <a:r>
              <a:rPr kumimoji="0" lang="de-AT" sz="1800" b="0" i="0" u="none" strike="noStrike" kern="0" cap="none" spc="0" normalizeH="0" baseline="0" noProof="0" dirty="0">
                <a:ln>
                  <a:noFill/>
                </a:ln>
                <a:solidFill>
                  <a:srgbClr val="000000"/>
                </a:solidFill>
                <a:effectLst/>
                <a:uLnTx/>
                <a:uFillTx/>
                <a:latin typeface="Arial"/>
                <a:ea typeface="+mn-ea"/>
                <a:cs typeface="Arial"/>
              </a:rPr>
              <a:t> </a:t>
            </a:r>
            <a:r>
              <a:rPr kumimoji="0" lang="de-AT" sz="1800" b="0" i="0" u="none" strike="noStrike" kern="0" cap="none" spc="0" normalizeH="0" baseline="0" noProof="0" dirty="0">
                <a:ln>
                  <a:noFill/>
                </a:ln>
                <a:solidFill>
                  <a:srgbClr val="000000"/>
                </a:solidFill>
                <a:effectLst/>
                <a:uLnTx/>
                <a:uFillTx/>
                <a:latin typeface="Arial"/>
                <a:ea typeface="+mn-ea"/>
                <a:cs typeface="Arial"/>
                <a:sym typeface="Wingdings" panose="05000000000000000000" pitchFamily="2" charset="2"/>
              </a:rPr>
              <a:t> </a:t>
            </a:r>
            <a:r>
              <a:rPr kumimoji="0" lang="de-AT" sz="1800" b="0" i="0" u="none" strike="noStrike" kern="0" cap="none" spc="0" normalizeH="0" baseline="0" noProof="0" dirty="0">
                <a:ln>
                  <a:noFill/>
                </a:ln>
                <a:solidFill>
                  <a:srgbClr val="000000"/>
                </a:solidFill>
                <a:effectLst/>
                <a:uLnTx/>
                <a:uFillTx/>
                <a:latin typeface="Arial"/>
                <a:ea typeface="+mn-ea"/>
                <a:cs typeface="Arial"/>
              </a:rPr>
              <a:t>31‒</a:t>
            </a:r>
            <a:r>
              <a:rPr kumimoji="0" lang="de-AT" sz="1800" b="0" i="0" u="none" strike="noStrike" kern="0" cap="none" spc="0" normalizeH="0" baseline="0" noProof="0" dirty="0" err="1">
                <a:ln>
                  <a:noFill/>
                </a:ln>
                <a:solidFill>
                  <a:srgbClr val="000000"/>
                </a:solidFill>
                <a:effectLst/>
                <a:uLnTx/>
                <a:uFillTx/>
                <a:latin typeface="Arial"/>
                <a:ea typeface="+mn-ea"/>
                <a:cs typeface="Arial"/>
              </a:rPr>
              <a:t>50J</a:t>
            </a:r>
            <a:r>
              <a:rPr kumimoji="0" lang="de-AT" sz="1800" b="0" i="0" u="none" strike="noStrike" kern="0" cap="none" spc="0" normalizeH="0" baseline="0" noProof="0" dirty="0">
                <a:ln>
                  <a:noFill/>
                </a:ln>
                <a:solidFill>
                  <a:srgbClr val="000000"/>
                </a:solidFill>
                <a:effectLst/>
                <a:uLnTx/>
                <a:uFillTx/>
                <a:latin typeface="Arial"/>
                <a:ea typeface="+mn-ea"/>
                <a:cs typeface="Arial"/>
              </a:rPr>
              <a:t> </a:t>
            </a:r>
            <a:r>
              <a:rPr kumimoji="0" lang="de-AT" sz="1800" b="0" i="0" u="none" strike="noStrike" kern="0" cap="none" spc="0" normalizeH="0" baseline="0" noProof="0" dirty="0">
                <a:ln>
                  <a:noFill/>
                </a:ln>
                <a:solidFill>
                  <a:srgbClr val="000000"/>
                </a:solidFill>
                <a:effectLst/>
                <a:uLnTx/>
                <a:uFillTx/>
                <a:latin typeface="Arial"/>
                <a:ea typeface="+mn-ea"/>
                <a:cs typeface="Arial"/>
                <a:sym typeface="Wingdings" panose="05000000000000000000" pitchFamily="2" charset="2"/>
              </a:rPr>
              <a:t> </a:t>
            </a:r>
            <a:r>
              <a:rPr kumimoji="0" lang="de-AT" sz="1800" b="0" i="0" u="none" strike="noStrike" kern="0" cap="none" spc="0" normalizeH="0" baseline="0" noProof="0" dirty="0" err="1">
                <a:ln>
                  <a:noFill/>
                </a:ln>
                <a:solidFill>
                  <a:srgbClr val="000000"/>
                </a:solidFill>
                <a:effectLst/>
                <a:uLnTx/>
                <a:uFillTx/>
                <a:latin typeface="Arial"/>
                <a:ea typeface="+mn-ea"/>
                <a:cs typeface="Arial"/>
                <a:sym typeface="Wingdings" panose="05000000000000000000" pitchFamily="2" charset="2"/>
              </a:rPr>
              <a:t>51</a:t>
            </a:r>
            <a:r>
              <a:rPr kumimoji="0" lang="de-AT" sz="1800" b="0" i="0" u="none" strike="noStrike" kern="0" cap="none" spc="0" normalizeH="0" baseline="0" noProof="0" dirty="0" err="1">
                <a:ln>
                  <a:noFill/>
                </a:ln>
                <a:solidFill>
                  <a:srgbClr val="000000"/>
                </a:solidFill>
                <a:effectLst/>
                <a:uLnTx/>
                <a:uFillTx/>
                <a:latin typeface="Arial"/>
                <a:ea typeface="+mn-ea"/>
                <a:cs typeface="Arial"/>
              </a:rPr>
              <a:t>J</a:t>
            </a:r>
            <a:r>
              <a:rPr kumimoji="0" lang="de-AT" sz="1800" b="0" i="0" u="none" strike="noStrike" kern="0" cap="none" spc="0" normalizeH="0" baseline="0" noProof="0" dirty="0">
                <a:ln>
                  <a:noFill/>
                </a:ln>
                <a:solidFill>
                  <a:srgbClr val="000000"/>
                </a:solidFill>
                <a:effectLst/>
                <a:uLnTx/>
                <a:uFillTx/>
                <a:latin typeface="Arial"/>
                <a:ea typeface="+mn-ea"/>
                <a:cs typeface="Arial"/>
              </a:rPr>
              <a:t>+ </a:t>
            </a:r>
            <a:r>
              <a:rPr kumimoji="0" lang="de-DE" sz="2000" b="0" i="0" u="none" strike="noStrike" kern="1200" cap="none" spc="0" normalizeH="0" baseline="0" noProof="0" dirty="0">
                <a:ln>
                  <a:noFill/>
                </a:ln>
                <a:solidFill>
                  <a:srgbClr val="000000"/>
                </a:solidFill>
                <a:effectLst/>
                <a:uLnTx/>
                <a:uFillTx/>
                <a:latin typeface="Arial"/>
                <a:ea typeface="+mn-ea"/>
                <a:cs typeface="+mn-cs"/>
              </a:rPr>
              <a:t>≠</a:t>
            </a:r>
            <a:r>
              <a:rPr kumimoji="0" lang="de-AT" sz="1800" b="0" i="0" u="none" strike="noStrike" kern="0" cap="none" spc="0" normalizeH="0" baseline="0" noProof="0" dirty="0">
                <a:ln>
                  <a:noFill/>
                </a:ln>
                <a:solidFill>
                  <a:srgbClr val="000000"/>
                </a:solidFill>
                <a:effectLst/>
                <a:uLnTx/>
                <a:uFillTx/>
                <a:latin typeface="Arial"/>
                <a:ea typeface="+mn-ea"/>
                <a:cs typeface="Arial"/>
              </a:rPr>
              <a:t> 14‒60 J </a:t>
            </a:r>
            <a:r>
              <a:rPr kumimoji="0" lang="de-AT" sz="1800" b="0" i="0" u="none" strike="noStrike" kern="0" cap="none" spc="0" normalizeH="0" baseline="0" noProof="0" dirty="0">
                <a:ln>
                  <a:noFill/>
                </a:ln>
                <a:solidFill>
                  <a:srgbClr val="000000"/>
                </a:solidFill>
                <a:effectLst/>
                <a:uLnTx/>
                <a:uFillTx/>
                <a:latin typeface="Arial"/>
                <a:ea typeface="+mn-ea"/>
                <a:cs typeface="Arial"/>
                <a:sym typeface="Wingdings" panose="05000000000000000000" pitchFamily="2" charset="2"/>
              </a:rPr>
              <a:t> </a:t>
            </a:r>
            <a:r>
              <a:rPr kumimoji="0" lang="de-AT" sz="1800" b="0" i="0" u="none" strike="noStrike" kern="0" cap="none" spc="0" normalizeH="0" baseline="0" noProof="0" dirty="0" err="1">
                <a:ln>
                  <a:noFill/>
                </a:ln>
                <a:solidFill>
                  <a:srgbClr val="000000"/>
                </a:solidFill>
                <a:effectLst/>
                <a:uLnTx/>
                <a:uFillTx/>
                <a:latin typeface="Arial"/>
                <a:ea typeface="+mn-ea"/>
                <a:cs typeface="Arial"/>
              </a:rPr>
              <a:t>61J</a:t>
            </a:r>
            <a:r>
              <a:rPr kumimoji="0" lang="de-AT" sz="1800" b="0" i="0" u="none" strike="noStrike" kern="0" cap="none" spc="0" normalizeH="0" baseline="0" noProof="0" dirty="0">
                <a:ln>
                  <a:noFill/>
                </a:ln>
                <a:solidFill>
                  <a:srgbClr val="000000"/>
                </a:solidFill>
                <a:effectLst/>
                <a:uLnTx/>
                <a:uFillTx/>
                <a:latin typeface="Arial"/>
                <a:ea typeface="+mn-ea"/>
                <a:cs typeface="Arial"/>
              </a:rPr>
              <a:t>+</a:t>
            </a:r>
          </a:p>
          <a:p>
            <a:pPr marL="0" marR="0" lvl="0" indent="0" algn="l" defTabSz="914400" rtl="0" eaLnBrk="0" fontAlgn="base" latinLnBrk="0" hangingPunct="0">
              <a:lnSpc>
                <a:spcPct val="110000"/>
              </a:lnSpc>
              <a:spcBef>
                <a:spcPts val="450"/>
              </a:spcBef>
              <a:spcAft>
                <a:spcPts val="450"/>
              </a:spcAft>
              <a:buClr>
                <a:srgbClr val="FF0000"/>
              </a:buClr>
              <a:buSzTx/>
              <a:buFontTx/>
              <a:buNone/>
              <a:tabLst>
                <a:tab pos="358775" algn="l"/>
                <a:tab pos="534988" algn="l"/>
                <a:tab pos="722313" algn="l"/>
                <a:tab pos="901700" algn="l"/>
              </a:tabLst>
              <a:defRPr/>
            </a:pPr>
            <a:r>
              <a:rPr kumimoji="0" lang="de-AT" sz="2000" b="0" i="0" u="none" strike="noStrike" kern="0" cap="none" spc="0" normalizeH="0" baseline="0" noProof="0" dirty="0">
                <a:ln>
                  <a:noFill/>
                </a:ln>
                <a:solidFill>
                  <a:srgbClr val="464B71"/>
                </a:solidFill>
                <a:effectLst/>
                <a:uLnTx/>
                <a:uFillTx/>
                <a:latin typeface="Arial"/>
                <a:ea typeface="+mn-ea"/>
                <a:cs typeface="Arial"/>
              </a:rPr>
              <a:t>■	Zeitlicher Bezugsrahmen: </a:t>
            </a:r>
            <a:r>
              <a:rPr kumimoji="0" lang="de-AT" sz="1800" b="0" i="0" u="none" strike="noStrike" kern="0" cap="none" spc="0" normalizeH="0" baseline="0" noProof="0" dirty="0">
                <a:ln>
                  <a:noFill/>
                </a:ln>
                <a:solidFill>
                  <a:srgbClr val="000000"/>
                </a:solidFill>
                <a:effectLst/>
                <a:uLnTx/>
                <a:uFillTx/>
                <a:latin typeface="Arial"/>
                <a:ea typeface="+mn-ea"/>
                <a:cs typeface="Arial"/>
              </a:rPr>
              <a:t>Woche </a:t>
            </a:r>
            <a:r>
              <a:rPr kumimoji="0" lang="de-DE" sz="2000" b="0" i="0" u="none" strike="noStrike" kern="1200" cap="none" spc="0" normalizeH="0" baseline="0" noProof="0" dirty="0">
                <a:ln>
                  <a:noFill/>
                </a:ln>
                <a:solidFill>
                  <a:srgbClr val="000000"/>
                </a:solidFill>
                <a:effectLst/>
                <a:uLnTx/>
                <a:uFillTx/>
                <a:latin typeface="Arial"/>
                <a:ea typeface="+mn-ea"/>
                <a:cs typeface="+mn-cs"/>
              </a:rPr>
              <a:t>≠</a:t>
            </a:r>
            <a:r>
              <a:rPr kumimoji="0" lang="de-AT" sz="1800" b="0" i="0" u="none" strike="noStrike" kern="0" cap="none" spc="0" normalizeH="0" baseline="0" noProof="0" dirty="0">
                <a:ln>
                  <a:noFill/>
                </a:ln>
                <a:solidFill>
                  <a:srgbClr val="000000"/>
                </a:solidFill>
                <a:effectLst/>
                <a:uLnTx/>
                <a:uFillTx/>
                <a:latin typeface="Arial"/>
                <a:ea typeface="+mn-ea"/>
                <a:cs typeface="Arial"/>
              </a:rPr>
              <a:t> Monat </a:t>
            </a:r>
            <a:r>
              <a:rPr kumimoji="0" lang="de-DE" sz="2000" b="0" i="0" u="none" strike="noStrike" kern="1200" cap="none" spc="0" normalizeH="0" baseline="0" noProof="0" dirty="0">
                <a:ln>
                  <a:noFill/>
                </a:ln>
                <a:solidFill>
                  <a:srgbClr val="000000"/>
                </a:solidFill>
                <a:effectLst/>
                <a:uLnTx/>
                <a:uFillTx/>
                <a:latin typeface="Arial"/>
                <a:ea typeface="+mn-ea"/>
                <a:cs typeface="+mn-cs"/>
              </a:rPr>
              <a:t>≠</a:t>
            </a:r>
            <a:r>
              <a:rPr kumimoji="0" lang="de-AT" sz="1800" b="0" i="0" u="none" strike="noStrike" kern="0" cap="none" spc="0" normalizeH="0" baseline="0" noProof="0" dirty="0">
                <a:ln>
                  <a:noFill/>
                </a:ln>
                <a:solidFill>
                  <a:srgbClr val="000000"/>
                </a:solidFill>
                <a:effectLst/>
                <a:uLnTx/>
                <a:uFillTx/>
                <a:latin typeface="Arial"/>
                <a:ea typeface="+mn-ea"/>
                <a:cs typeface="Arial"/>
              </a:rPr>
              <a:t> Jahr</a:t>
            </a:r>
          </a:p>
          <a:p>
            <a:pPr marL="0" marR="0" lvl="0" indent="0" algn="l" defTabSz="914400" rtl="0" eaLnBrk="0" fontAlgn="base" latinLnBrk="0" hangingPunct="0">
              <a:lnSpc>
                <a:spcPct val="110000"/>
              </a:lnSpc>
              <a:spcBef>
                <a:spcPts val="450"/>
              </a:spcBef>
              <a:spcAft>
                <a:spcPts val="450"/>
              </a:spcAft>
              <a:buClr>
                <a:srgbClr val="FF0000"/>
              </a:buClr>
              <a:buSzTx/>
              <a:buFontTx/>
              <a:buNone/>
              <a:tabLst>
                <a:tab pos="358775" algn="l"/>
                <a:tab pos="534988" algn="l"/>
                <a:tab pos="722313" algn="l"/>
                <a:tab pos="901700" algn="l"/>
              </a:tabLst>
              <a:defRPr/>
            </a:pPr>
            <a:r>
              <a:rPr kumimoji="0" lang="de-AT" sz="2000" b="0" i="0" u="none" strike="noStrike" kern="0" cap="none" spc="0" normalizeH="0" baseline="0" noProof="0" dirty="0">
                <a:ln>
                  <a:noFill/>
                </a:ln>
                <a:solidFill>
                  <a:srgbClr val="464B71"/>
                </a:solidFill>
                <a:effectLst/>
                <a:uLnTx/>
                <a:uFillTx/>
                <a:latin typeface="Arial"/>
                <a:ea typeface="+mn-ea"/>
                <a:cs typeface="Arial"/>
              </a:rPr>
              <a:t>■	Schulnoten </a:t>
            </a:r>
            <a:r>
              <a:rPr kumimoji="0" lang="de-DE" sz="2000" b="0" i="0" u="none" strike="noStrike" kern="1200" cap="none" spc="0" normalizeH="0" baseline="0" noProof="0" dirty="0">
                <a:ln>
                  <a:noFill/>
                </a:ln>
                <a:solidFill>
                  <a:srgbClr val="464B71"/>
                </a:solidFill>
                <a:effectLst/>
                <a:uLnTx/>
                <a:uFillTx/>
                <a:latin typeface="Arial"/>
                <a:ea typeface="+mn-ea"/>
                <a:cs typeface="+mn-cs"/>
              </a:rPr>
              <a:t>≠</a:t>
            </a:r>
            <a:r>
              <a:rPr kumimoji="0" lang="de-AT" sz="2000" b="0" i="0" u="none" strike="noStrike" kern="0" cap="none" spc="0" normalizeH="0" baseline="0" noProof="0" dirty="0">
                <a:ln>
                  <a:noFill/>
                </a:ln>
                <a:solidFill>
                  <a:srgbClr val="464B71"/>
                </a:solidFill>
                <a:effectLst/>
                <a:uLnTx/>
                <a:uFillTx/>
                <a:latin typeface="Arial"/>
                <a:ea typeface="+mn-ea"/>
                <a:cs typeface="Arial"/>
              </a:rPr>
              <a:t> Mittelwert ‒ aber: „quasi-metrische“ Skalen</a:t>
            </a:r>
          </a:p>
          <a:p>
            <a:pPr marL="0" marR="0" lvl="0" indent="0" algn="l" defTabSz="914400" rtl="0" eaLnBrk="0" fontAlgn="base" latinLnBrk="0" hangingPunct="0">
              <a:lnSpc>
                <a:spcPct val="110000"/>
              </a:lnSpc>
              <a:spcBef>
                <a:spcPts val="450"/>
              </a:spcBef>
              <a:spcAft>
                <a:spcPts val="450"/>
              </a:spcAft>
              <a:buClr>
                <a:srgbClr val="FF0000"/>
              </a:buClr>
              <a:buSzTx/>
              <a:buFontTx/>
              <a:buNone/>
              <a:tabLst>
                <a:tab pos="358775" algn="l"/>
                <a:tab pos="534988" algn="l"/>
                <a:tab pos="722313" algn="l"/>
                <a:tab pos="901700" algn="l"/>
              </a:tabLst>
              <a:defRPr/>
            </a:pPr>
            <a:r>
              <a:rPr kumimoji="0" lang="de-AT" sz="2000" b="0" i="0" u="none" strike="noStrike" kern="0" cap="none" spc="0" normalizeH="0" baseline="0" noProof="0" dirty="0">
                <a:ln>
                  <a:noFill/>
                </a:ln>
                <a:solidFill>
                  <a:srgbClr val="464B71"/>
                </a:solidFill>
                <a:effectLst/>
                <a:uLnTx/>
                <a:uFillTx/>
                <a:latin typeface="Arial"/>
                <a:ea typeface="+mn-ea"/>
                <a:cs typeface="Arial"/>
              </a:rPr>
              <a:t>■	Schulnoten ‒ oder andere Form </a:t>
            </a:r>
            <a:r>
              <a:rPr kumimoji="0" lang="de-AT" sz="1800" b="0" i="0" u="none" strike="noStrike" kern="0" cap="none" spc="0" normalizeH="0" baseline="0" noProof="0" dirty="0">
                <a:ln>
                  <a:noFill/>
                </a:ln>
                <a:solidFill>
                  <a:srgbClr val="464B71"/>
                </a:solidFill>
                <a:effectLst/>
                <a:uLnTx/>
                <a:uFillTx/>
                <a:latin typeface="Arial"/>
                <a:ea typeface="+mn-ea"/>
                <a:cs typeface="Arial"/>
              </a:rPr>
              <a:t>(z.B. internationale Befragung)</a:t>
            </a:r>
          </a:p>
          <a:p>
            <a:pPr marL="0" marR="0" lvl="0" indent="0" algn="l" defTabSz="914400" rtl="0" eaLnBrk="0" fontAlgn="base" latinLnBrk="0" hangingPunct="0">
              <a:lnSpc>
                <a:spcPct val="110000"/>
              </a:lnSpc>
              <a:spcBef>
                <a:spcPts val="450"/>
              </a:spcBef>
              <a:spcAft>
                <a:spcPts val="450"/>
              </a:spcAft>
              <a:buClr>
                <a:srgbClr val="FF0000"/>
              </a:buClr>
              <a:buSzTx/>
              <a:buFontTx/>
              <a:buNone/>
              <a:tabLst>
                <a:tab pos="358775" algn="l"/>
                <a:tab pos="534988" algn="l"/>
                <a:tab pos="722313" algn="l"/>
                <a:tab pos="901700" algn="l"/>
              </a:tabLst>
              <a:defRPr/>
            </a:pPr>
            <a:endParaRPr kumimoji="0" lang="de-AT" sz="1800" b="0" i="0" u="none" strike="noStrike" kern="0" cap="none" spc="0" normalizeH="0" baseline="0" noProof="0" dirty="0">
              <a:ln>
                <a:noFill/>
              </a:ln>
              <a:solidFill>
                <a:srgbClr val="464B71"/>
              </a:solidFill>
              <a:effectLst/>
              <a:uLnTx/>
              <a:uFillTx/>
              <a:latin typeface="Arial"/>
              <a:ea typeface="+mn-ea"/>
              <a:cs typeface="Arial"/>
            </a:endParaRPr>
          </a:p>
          <a:p>
            <a:pPr marL="0" marR="0" lvl="0" indent="0" algn="l" defTabSz="914400" rtl="0" eaLnBrk="0" fontAlgn="base" latinLnBrk="0" hangingPunct="0">
              <a:lnSpc>
                <a:spcPct val="110000"/>
              </a:lnSpc>
              <a:spcBef>
                <a:spcPts val="450"/>
              </a:spcBef>
              <a:spcAft>
                <a:spcPts val="450"/>
              </a:spcAft>
              <a:buClr>
                <a:srgbClr val="FF0000"/>
              </a:buClr>
              <a:buSzTx/>
              <a:buFontTx/>
              <a:buNone/>
              <a:tabLst>
                <a:tab pos="358775" algn="l"/>
                <a:tab pos="534988" algn="l"/>
                <a:tab pos="722313" algn="l"/>
                <a:tab pos="901700" algn="l"/>
                <a:tab pos="1138238" algn="l"/>
                <a:tab pos="1341438" algn="l"/>
                <a:tab pos="3433763" algn="l"/>
                <a:tab pos="4114800" algn="l"/>
                <a:tab pos="5557838" algn="l"/>
                <a:tab pos="6634163" algn="l"/>
              </a:tabLst>
              <a:defRPr/>
            </a:pPr>
            <a:r>
              <a:rPr kumimoji="0" lang="de-AT" sz="2000" b="0" i="0" u="none" strike="noStrike" kern="0" cap="none" spc="0" normalizeH="0" baseline="0" noProof="0" dirty="0">
                <a:ln>
                  <a:noFill/>
                </a:ln>
                <a:solidFill>
                  <a:srgbClr val="464B71"/>
                </a:solidFill>
                <a:effectLst/>
                <a:uLnTx/>
                <a:uFillTx/>
                <a:latin typeface="Arial"/>
                <a:ea typeface="+mn-ea"/>
                <a:cs typeface="Arial"/>
              </a:rPr>
              <a:t>■	Items:	</a:t>
            </a:r>
            <a:r>
              <a:rPr kumimoji="0" lang="de-AT" sz="1800" b="0" i="0" u="none" strike="noStrike" kern="0" cap="none" spc="0" normalizeH="0" baseline="0" noProof="0" dirty="0">
                <a:ln>
                  <a:noFill/>
                </a:ln>
                <a:solidFill>
                  <a:srgbClr val="464B71"/>
                </a:solidFill>
                <a:effectLst/>
                <a:uLnTx/>
                <a:uFillTx/>
                <a:latin typeface="Arial"/>
                <a:ea typeface="+mn-ea"/>
                <a:cs typeface="Arial"/>
              </a:rPr>
              <a:t>‒	Tendenz zur Mitte?</a:t>
            </a:r>
          </a:p>
          <a:p>
            <a:pPr marL="0" marR="0" lvl="0" indent="0" algn="l" defTabSz="914400" rtl="0" eaLnBrk="0" fontAlgn="base" latinLnBrk="0" hangingPunct="0">
              <a:lnSpc>
                <a:spcPct val="110000"/>
              </a:lnSpc>
              <a:spcBef>
                <a:spcPts val="450"/>
              </a:spcBef>
              <a:spcAft>
                <a:spcPts val="450"/>
              </a:spcAft>
              <a:buClr>
                <a:srgbClr val="FF0000"/>
              </a:buClr>
              <a:buSzTx/>
              <a:buFontTx/>
              <a:buNone/>
              <a:tabLst>
                <a:tab pos="358775" algn="l"/>
                <a:tab pos="534988" algn="l"/>
                <a:tab pos="722313" algn="l"/>
                <a:tab pos="901700" algn="l"/>
                <a:tab pos="1138238" algn="l"/>
                <a:tab pos="1341438" algn="l"/>
                <a:tab pos="3433763" algn="l"/>
                <a:tab pos="4114800" algn="l"/>
                <a:tab pos="5557838" algn="l"/>
                <a:tab pos="6634163"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Arial"/>
              </a:rPr>
              <a:t>					‒	positiv &lt;&gt; negativ?</a:t>
            </a:r>
          </a:p>
          <a:p>
            <a:pPr marL="0" marR="0" lvl="0" indent="0" algn="l" defTabSz="914400" rtl="0" eaLnBrk="0" fontAlgn="base" latinLnBrk="0" hangingPunct="0">
              <a:lnSpc>
                <a:spcPct val="110000"/>
              </a:lnSpc>
              <a:spcBef>
                <a:spcPts val="450"/>
              </a:spcBef>
              <a:spcAft>
                <a:spcPts val="450"/>
              </a:spcAft>
              <a:buClr>
                <a:srgbClr val="FF0000"/>
              </a:buClr>
              <a:buSzTx/>
              <a:buFontTx/>
              <a:buNone/>
              <a:tabLst>
                <a:tab pos="358775" algn="l"/>
                <a:tab pos="534988" algn="l"/>
                <a:tab pos="722313" algn="l"/>
                <a:tab pos="901700" algn="l"/>
                <a:tab pos="1138238" algn="l"/>
                <a:tab pos="1341438" algn="l"/>
                <a:tab pos="3433763" algn="l"/>
                <a:tab pos="4114800" algn="l"/>
                <a:tab pos="5557838" algn="l"/>
                <a:tab pos="6634163"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Arial"/>
              </a:rPr>
              <a:t>					‒	unipolar </a:t>
            </a:r>
            <a:r>
              <a:rPr kumimoji="0" lang="de-DE" sz="1800" b="0" i="0" u="none" strike="noStrike" kern="1200" cap="none" spc="0" normalizeH="0" baseline="0" noProof="0" dirty="0">
                <a:ln>
                  <a:noFill/>
                </a:ln>
                <a:solidFill>
                  <a:srgbClr val="464B71"/>
                </a:solidFill>
                <a:effectLst/>
                <a:uLnTx/>
                <a:uFillTx/>
                <a:latin typeface="Arial"/>
                <a:ea typeface="+mn-ea"/>
                <a:cs typeface="+mn-cs"/>
              </a:rPr>
              <a:t>≠</a:t>
            </a:r>
            <a:r>
              <a:rPr kumimoji="0" lang="de-AT" sz="1800" b="0" i="0" u="none" strike="noStrike" kern="0" cap="none" spc="0" normalizeH="0" baseline="0" noProof="0" dirty="0">
                <a:ln>
                  <a:noFill/>
                </a:ln>
                <a:solidFill>
                  <a:srgbClr val="464B71"/>
                </a:solidFill>
                <a:effectLst/>
                <a:uLnTx/>
                <a:uFillTx/>
                <a:latin typeface="Arial"/>
                <a:ea typeface="+mn-ea"/>
                <a:cs typeface="Arial"/>
              </a:rPr>
              <a:t> bipolar	</a:t>
            </a:r>
            <a:r>
              <a:rPr kumimoji="0" lang="de-AT" sz="1600" b="0" i="1" u="none" strike="noStrike" kern="0" cap="none" spc="0" normalizeH="0" baseline="0" noProof="0" dirty="0">
                <a:ln>
                  <a:noFill/>
                </a:ln>
                <a:solidFill>
                  <a:srgbClr val="000000"/>
                </a:solidFill>
                <a:effectLst/>
                <a:uLnTx/>
                <a:uFillTx/>
                <a:latin typeface="Arial"/>
                <a:ea typeface="+mn-ea"/>
                <a:cs typeface="Arial"/>
              </a:rPr>
              <a:t>„Wie gerne mögen Sie Schnitzel?</a:t>
            </a:r>
            <a:r>
              <a:rPr kumimoji="0" lang="de-AT" sz="1800" b="0" i="1" u="none" strike="noStrike" kern="0" cap="none" spc="0" normalizeH="0" baseline="0" noProof="0" dirty="0">
                <a:ln>
                  <a:noFill/>
                </a:ln>
                <a:solidFill>
                  <a:srgbClr val="000000"/>
                </a:solidFill>
                <a:effectLst/>
                <a:uLnTx/>
                <a:uFillTx/>
                <a:latin typeface="Arial"/>
                <a:ea typeface="+mn-ea"/>
                <a:cs typeface="Arial"/>
              </a:rPr>
              <a:t> </a:t>
            </a:r>
            <a:r>
              <a:rPr kumimoji="0" lang="de-AT" sz="1800" b="0" i="0" u="none" strike="noStrike" kern="0" cap="none" spc="0" normalizeH="0" baseline="0" noProof="0" dirty="0">
                <a:ln>
                  <a:noFill/>
                </a:ln>
                <a:solidFill>
                  <a:srgbClr val="000000"/>
                </a:solidFill>
                <a:effectLst/>
                <a:uLnTx/>
                <a:uFillTx/>
                <a:latin typeface="Arial"/>
                <a:ea typeface="+mn-ea"/>
                <a:cs typeface="Arial"/>
                <a:sym typeface="Wingdings" panose="05000000000000000000" pitchFamily="2" charset="2"/>
              </a:rPr>
              <a:t> </a:t>
            </a:r>
            <a:r>
              <a:rPr kumimoji="0" lang="de-AT" sz="1200" b="0" i="0" u="none" strike="noStrike" kern="0" cap="none" spc="0" normalizeH="0" baseline="0" noProof="0" dirty="0">
                <a:ln>
                  <a:noFill/>
                </a:ln>
                <a:solidFill>
                  <a:srgbClr val="000000"/>
                </a:solidFill>
                <a:effectLst/>
                <a:uLnTx/>
                <a:uFillTx/>
                <a:latin typeface="Arial"/>
                <a:ea typeface="+mn-ea"/>
                <a:cs typeface="Arial"/>
                <a:sym typeface="Wingdings" panose="05000000000000000000" pitchFamily="2" charset="2"/>
              </a:rPr>
              <a:t> </a:t>
            </a:r>
            <a:r>
              <a:rPr kumimoji="0" lang="de-AT" sz="700" b="0" i="0" u="none" strike="noStrike" kern="0" cap="none" spc="0" normalizeH="0" baseline="0" noProof="0" dirty="0">
                <a:ln>
                  <a:noFill/>
                </a:ln>
                <a:solidFill>
                  <a:srgbClr val="000000"/>
                </a:solidFill>
                <a:effectLst/>
                <a:uLnTx/>
                <a:uFillTx/>
                <a:latin typeface="Arial"/>
                <a:ea typeface="+mn-ea"/>
                <a:cs typeface="Arial"/>
                <a:sym typeface="Wingdings" panose="05000000000000000000" pitchFamily="2" charset="2"/>
              </a:rPr>
              <a:t></a:t>
            </a:r>
            <a:r>
              <a:rPr kumimoji="0" lang="de-AT" sz="1200" b="0" i="0" u="none" strike="noStrike" kern="0" cap="none" spc="0" normalizeH="0" baseline="0" noProof="0" dirty="0">
                <a:ln>
                  <a:noFill/>
                </a:ln>
                <a:solidFill>
                  <a:srgbClr val="000000"/>
                </a:solidFill>
                <a:effectLst/>
                <a:uLnTx/>
                <a:uFillTx/>
                <a:latin typeface="Arial"/>
                <a:ea typeface="+mn-ea"/>
                <a:cs typeface="Arial"/>
                <a:sym typeface="Wingdings" panose="05000000000000000000" pitchFamily="2" charset="2"/>
              </a:rPr>
              <a:t> </a:t>
            </a:r>
            <a:r>
              <a:rPr kumimoji="0" lang="de-AT" sz="1800" b="0" i="1" u="none" strike="noStrike" kern="0" cap="none" spc="0" normalizeH="0" baseline="0" noProof="0" dirty="0">
                <a:ln>
                  <a:noFill/>
                </a:ln>
                <a:solidFill>
                  <a:srgbClr val="000000"/>
                </a:solidFill>
                <a:effectLst/>
                <a:uLnTx/>
                <a:uFillTx/>
                <a:latin typeface="Arial"/>
                <a:ea typeface="+mn-ea"/>
                <a:cs typeface="Arial"/>
              </a:rPr>
              <a:t>“</a:t>
            </a:r>
            <a:br>
              <a:rPr kumimoji="0" lang="de-AT" sz="1800" b="0" i="1" u="none" strike="noStrike" kern="0" cap="none" spc="0" normalizeH="0" baseline="0" noProof="0" dirty="0">
                <a:ln>
                  <a:noFill/>
                </a:ln>
                <a:solidFill>
                  <a:srgbClr val="000000"/>
                </a:solidFill>
                <a:effectLst/>
                <a:uLnTx/>
                <a:uFillTx/>
                <a:latin typeface="Arial"/>
                <a:ea typeface="+mn-ea"/>
                <a:cs typeface="Arial"/>
              </a:rPr>
            </a:br>
            <a:r>
              <a:rPr kumimoji="0" lang="de-AT" sz="1800" b="0" i="1" u="none" strike="noStrike" kern="0" cap="none" spc="0" normalizeH="0" baseline="0" noProof="0" dirty="0">
                <a:ln>
                  <a:noFill/>
                </a:ln>
                <a:solidFill>
                  <a:srgbClr val="464B71"/>
                </a:solidFill>
                <a:effectLst/>
                <a:uLnTx/>
                <a:uFillTx/>
                <a:latin typeface="Arial"/>
                <a:ea typeface="+mn-ea"/>
                <a:cs typeface="Arial"/>
              </a:rPr>
              <a:t>							</a:t>
            </a:r>
            <a:r>
              <a:rPr kumimoji="0" lang="de-AT" sz="1600" b="0" i="1" u="none" strike="noStrike" kern="0" cap="none" spc="0" normalizeH="0" baseline="0" noProof="0" dirty="0">
                <a:ln>
                  <a:noFill/>
                </a:ln>
                <a:solidFill>
                  <a:srgbClr val="464B71"/>
                </a:solidFill>
                <a:effectLst/>
                <a:uLnTx/>
                <a:uFillTx/>
                <a:latin typeface="Arial"/>
                <a:ea typeface="+mn-ea"/>
                <a:cs typeface="Arial"/>
              </a:rPr>
              <a:t>„</a:t>
            </a:r>
            <a:r>
              <a:rPr kumimoji="0" lang="de-AT" sz="1600" b="0" i="1" u="none" strike="noStrike" kern="0" cap="none" spc="0" normalizeH="0" baseline="0" noProof="0" dirty="0">
                <a:ln>
                  <a:noFill/>
                </a:ln>
                <a:solidFill>
                  <a:srgbClr val="000000"/>
                </a:solidFill>
                <a:effectLst/>
                <a:uLnTx/>
                <a:uFillTx/>
                <a:latin typeface="Arial"/>
                <a:ea typeface="+mn-ea"/>
                <a:cs typeface="Arial"/>
              </a:rPr>
              <a:t>Ich …	liebe Schnitzel</a:t>
            </a:r>
            <a:r>
              <a:rPr kumimoji="0" lang="de-AT" sz="1800" b="0" i="1" u="none" strike="noStrike" kern="0" cap="none" spc="0" normalizeH="0" baseline="0" noProof="0" dirty="0">
                <a:ln>
                  <a:noFill/>
                </a:ln>
                <a:solidFill>
                  <a:srgbClr val="000000"/>
                </a:solidFill>
                <a:effectLst/>
                <a:uLnTx/>
                <a:uFillTx/>
                <a:latin typeface="Arial"/>
                <a:ea typeface="+mn-ea"/>
                <a:cs typeface="Arial"/>
              </a:rPr>
              <a:t>	</a:t>
            </a:r>
            <a:r>
              <a:rPr kumimoji="0" lang="de-AT" sz="1800" b="0" i="0" u="none" strike="noStrike" kern="0" cap="none" spc="0" normalizeH="0" baseline="0" noProof="0" dirty="0">
                <a:ln>
                  <a:noFill/>
                </a:ln>
                <a:solidFill>
                  <a:srgbClr val="000000"/>
                </a:solidFill>
                <a:effectLst/>
                <a:uLnTx/>
                <a:uFillTx/>
                <a:latin typeface="Arial"/>
                <a:ea typeface="+mn-ea"/>
                <a:cs typeface="Arial"/>
                <a:sym typeface="Wingdings" panose="05000000000000000000" pitchFamily="2" charset="2"/>
              </a:rPr>
              <a:t> </a:t>
            </a:r>
            <a:r>
              <a:rPr kumimoji="0" lang="de-AT" sz="1200" b="0" i="0" u="none" strike="noStrike" kern="0" cap="none" spc="0" normalizeH="0" baseline="0" noProof="0" dirty="0">
                <a:ln>
                  <a:noFill/>
                </a:ln>
                <a:solidFill>
                  <a:srgbClr val="000000"/>
                </a:solidFill>
                <a:effectLst/>
                <a:uLnTx/>
                <a:uFillTx/>
                <a:latin typeface="Arial"/>
                <a:ea typeface="+mn-ea"/>
                <a:cs typeface="Arial"/>
                <a:sym typeface="Wingdings" panose="05000000000000000000" pitchFamily="2" charset="2"/>
              </a:rPr>
              <a:t> </a:t>
            </a:r>
            <a:r>
              <a:rPr kumimoji="0" lang="de-AT" sz="700" b="0" i="0" u="none" strike="noStrike" kern="0" cap="none" spc="0" normalizeH="0" baseline="0" noProof="0" dirty="0">
                <a:ln>
                  <a:noFill/>
                </a:ln>
                <a:solidFill>
                  <a:srgbClr val="000000"/>
                </a:solidFill>
                <a:effectLst/>
                <a:uLnTx/>
                <a:uFillTx/>
                <a:latin typeface="Arial"/>
                <a:ea typeface="+mn-ea"/>
                <a:cs typeface="Arial"/>
                <a:sym typeface="Wingdings" panose="05000000000000000000" pitchFamily="2" charset="2"/>
              </a:rPr>
              <a:t></a:t>
            </a:r>
            <a:r>
              <a:rPr kumimoji="0" lang="de-AT" sz="1200" b="0" i="0" u="none" strike="noStrike" kern="0" cap="none" spc="0" normalizeH="0" baseline="0" noProof="0" dirty="0">
                <a:ln>
                  <a:noFill/>
                </a:ln>
                <a:solidFill>
                  <a:srgbClr val="000000"/>
                </a:solidFill>
                <a:effectLst/>
                <a:uLnTx/>
                <a:uFillTx/>
                <a:latin typeface="Arial"/>
                <a:ea typeface="+mn-ea"/>
                <a:cs typeface="Arial"/>
                <a:sym typeface="Wingdings" panose="05000000000000000000" pitchFamily="2" charset="2"/>
              </a:rPr>
              <a:t>  </a:t>
            </a:r>
            <a:r>
              <a:rPr kumimoji="0" lang="de-AT" sz="1800" b="0" i="0" u="none" strike="noStrike" kern="0" cap="none" spc="0" normalizeH="0" baseline="0" noProof="0" dirty="0">
                <a:ln>
                  <a:noFill/>
                </a:ln>
                <a:solidFill>
                  <a:srgbClr val="000000"/>
                </a:solidFill>
                <a:effectLst/>
                <a:uLnTx/>
                <a:uFillTx/>
                <a:latin typeface="Arial"/>
                <a:ea typeface="+mn-ea"/>
                <a:cs typeface="Arial"/>
                <a:sym typeface="Wingdings" panose="05000000000000000000" pitchFamily="2" charset="2"/>
              </a:rPr>
              <a:t>	</a:t>
            </a:r>
            <a:r>
              <a:rPr kumimoji="0" lang="de-AT" sz="1600" b="0" i="1" u="none" strike="noStrike" kern="0" cap="none" spc="0" normalizeH="0" baseline="0" noProof="0" dirty="0">
                <a:ln>
                  <a:noFill/>
                </a:ln>
                <a:solidFill>
                  <a:srgbClr val="000000"/>
                </a:solidFill>
                <a:effectLst/>
                <a:uLnTx/>
                <a:uFillTx/>
                <a:latin typeface="Arial"/>
                <a:ea typeface="+mn-ea"/>
                <a:cs typeface="Arial"/>
                <a:sym typeface="Wingdings" panose="05000000000000000000" pitchFamily="2" charset="2"/>
              </a:rPr>
              <a:t>hasse Schnitzel“</a:t>
            </a:r>
          </a:p>
          <a:p>
            <a:pPr marL="0" marR="0" lvl="0" indent="0" algn="l" defTabSz="914400" rtl="0" eaLnBrk="0" fontAlgn="base" latinLnBrk="0" hangingPunct="0">
              <a:lnSpc>
                <a:spcPct val="110000"/>
              </a:lnSpc>
              <a:spcBef>
                <a:spcPts val="450"/>
              </a:spcBef>
              <a:spcAft>
                <a:spcPts val="450"/>
              </a:spcAft>
              <a:buClr>
                <a:srgbClr val="FF0000"/>
              </a:buClr>
              <a:buSzTx/>
              <a:buFontTx/>
              <a:buNone/>
              <a:tabLst>
                <a:tab pos="358775" algn="l"/>
                <a:tab pos="534988" algn="l"/>
                <a:tab pos="722313" algn="l"/>
                <a:tab pos="901700" algn="l"/>
                <a:tab pos="1138238" algn="l"/>
                <a:tab pos="1341438" algn="l"/>
                <a:tab pos="3433763" algn="l"/>
                <a:tab pos="4114800" algn="l"/>
                <a:tab pos="5557838" algn="l"/>
                <a:tab pos="6634163" algn="l"/>
              </a:tabLst>
              <a:defRPr/>
            </a:pPr>
            <a:r>
              <a:rPr kumimoji="0" lang="de-AT" sz="1800" b="0" i="1" u="none" strike="noStrike" kern="0" cap="none" spc="0" normalizeH="0" baseline="0" noProof="0" dirty="0">
                <a:ln>
                  <a:noFill/>
                </a:ln>
                <a:solidFill>
                  <a:srgbClr val="464B71"/>
                </a:solidFill>
                <a:effectLst/>
                <a:uLnTx/>
                <a:uFillTx/>
                <a:latin typeface="Arial"/>
                <a:ea typeface="+mn-ea"/>
                <a:cs typeface="Arial"/>
              </a:rPr>
              <a:t>					</a:t>
            </a:r>
            <a:r>
              <a:rPr kumimoji="0" lang="de-AT" sz="1800" b="0" i="0" u="none" strike="noStrike" kern="0" cap="none" spc="0" normalizeH="0" baseline="0" noProof="0" dirty="0">
                <a:ln>
                  <a:noFill/>
                </a:ln>
                <a:solidFill>
                  <a:srgbClr val="464B71"/>
                </a:solidFill>
                <a:effectLst/>
                <a:uLnTx/>
                <a:uFillTx/>
                <a:latin typeface="Arial"/>
                <a:ea typeface="+mn-ea"/>
                <a:cs typeface="Arial"/>
              </a:rPr>
              <a:t>‒	Richtungstausch?	</a:t>
            </a:r>
            <a:r>
              <a:rPr kumimoji="0" lang="de-AT" sz="1600" b="0" i="1" u="none" strike="noStrike" kern="0" cap="none" spc="0" normalizeH="0" baseline="0" noProof="0" dirty="0">
                <a:ln>
                  <a:noFill/>
                </a:ln>
                <a:solidFill>
                  <a:srgbClr val="000000"/>
                </a:solidFill>
                <a:effectLst/>
                <a:uLnTx/>
                <a:uFillTx/>
                <a:latin typeface="Arial"/>
                <a:ea typeface="+mn-ea"/>
                <a:cs typeface="Arial"/>
              </a:rPr>
              <a:t>„Ich …	liebe Schnitzel</a:t>
            </a:r>
            <a:r>
              <a:rPr kumimoji="0" lang="de-AT" sz="1800" b="0" i="1" u="none" strike="noStrike" kern="0" cap="none" spc="0" normalizeH="0" baseline="0" noProof="0" dirty="0">
                <a:ln>
                  <a:noFill/>
                </a:ln>
                <a:solidFill>
                  <a:srgbClr val="000000"/>
                </a:solidFill>
                <a:effectLst/>
                <a:uLnTx/>
                <a:uFillTx/>
                <a:latin typeface="Arial"/>
                <a:ea typeface="+mn-ea"/>
                <a:cs typeface="Arial"/>
              </a:rPr>
              <a:t>	</a:t>
            </a:r>
            <a:r>
              <a:rPr kumimoji="0" lang="de-AT" sz="1800" b="0" i="0" u="none" strike="noStrike" kern="0" cap="none" spc="0" normalizeH="0" baseline="0" noProof="0" dirty="0">
                <a:ln>
                  <a:noFill/>
                </a:ln>
                <a:solidFill>
                  <a:srgbClr val="000000"/>
                </a:solidFill>
                <a:effectLst/>
                <a:uLnTx/>
                <a:uFillTx/>
                <a:latin typeface="Arial"/>
                <a:ea typeface="+mn-ea"/>
                <a:cs typeface="Arial"/>
                <a:sym typeface="Wingdings" panose="05000000000000000000" pitchFamily="2" charset="2"/>
              </a:rPr>
              <a:t> </a:t>
            </a:r>
            <a:r>
              <a:rPr kumimoji="0" lang="de-AT" sz="1200" b="0" i="0" u="none" strike="noStrike" kern="0" cap="none" spc="0" normalizeH="0" baseline="0" noProof="0" dirty="0">
                <a:ln>
                  <a:noFill/>
                </a:ln>
                <a:solidFill>
                  <a:srgbClr val="000000"/>
                </a:solidFill>
                <a:effectLst/>
                <a:uLnTx/>
                <a:uFillTx/>
                <a:latin typeface="Arial"/>
                <a:ea typeface="+mn-ea"/>
                <a:cs typeface="Arial"/>
                <a:sym typeface="Wingdings" panose="05000000000000000000" pitchFamily="2" charset="2"/>
              </a:rPr>
              <a:t> </a:t>
            </a:r>
            <a:r>
              <a:rPr kumimoji="0" lang="de-AT" sz="700" b="0" i="0" u="none" strike="noStrike" kern="0" cap="none" spc="0" normalizeH="0" baseline="0" noProof="0" dirty="0">
                <a:ln>
                  <a:noFill/>
                </a:ln>
                <a:solidFill>
                  <a:srgbClr val="000000"/>
                </a:solidFill>
                <a:effectLst/>
                <a:uLnTx/>
                <a:uFillTx/>
                <a:latin typeface="Arial"/>
                <a:ea typeface="+mn-ea"/>
                <a:cs typeface="Arial"/>
                <a:sym typeface="Wingdings" panose="05000000000000000000" pitchFamily="2" charset="2"/>
              </a:rPr>
              <a:t></a:t>
            </a:r>
            <a:r>
              <a:rPr kumimoji="0" lang="de-AT" sz="1200" b="0" i="0" u="none" strike="noStrike" kern="0" cap="none" spc="0" normalizeH="0" baseline="0" noProof="0" dirty="0">
                <a:ln>
                  <a:noFill/>
                </a:ln>
                <a:solidFill>
                  <a:srgbClr val="000000"/>
                </a:solidFill>
                <a:effectLst/>
                <a:uLnTx/>
                <a:uFillTx/>
                <a:latin typeface="Arial"/>
                <a:ea typeface="+mn-ea"/>
                <a:cs typeface="Arial"/>
                <a:sym typeface="Wingdings" panose="05000000000000000000" pitchFamily="2" charset="2"/>
              </a:rPr>
              <a:t>  </a:t>
            </a:r>
            <a:r>
              <a:rPr kumimoji="0" lang="de-AT" sz="1800" b="0" i="0" u="none" strike="noStrike" kern="0" cap="none" spc="0" normalizeH="0" baseline="0" noProof="0" dirty="0">
                <a:ln>
                  <a:noFill/>
                </a:ln>
                <a:solidFill>
                  <a:srgbClr val="000000"/>
                </a:solidFill>
                <a:effectLst/>
                <a:uLnTx/>
                <a:uFillTx/>
                <a:latin typeface="Arial"/>
                <a:ea typeface="+mn-ea"/>
                <a:cs typeface="Arial"/>
                <a:sym typeface="Wingdings" panose="05000000000000000000" pitchFamily="2" charset="2"/>
              </a:rPr>
              <a:t>	</a:t>
            </a:r>
            <a:r>
              <a:rPr kumimoji="0" lang="de-AT" sz="1600" b="0" i="1" u="none" strike="noStrike" kern="0" cap="none" spc="0" normalizeH="0" baseline="0" noProof="0" dirty="0">
                <a:ln>
                  <a:noFill/>
                </a:ln>
                <a:solidFill>
                  <a:srgbClr val="000000"/>
                </a:solidFill>
                <a:effectLst/>
                <a:uLnTx/>
                <a:uFillTx/>
                <a:latin typeface="Arial"/>
                <a:ea typeface="+mn-ea"/>
                <a:cs typeface="Arial"/>
                <a:sym typeface="Wingdings" panose="05000000000000000000" pitchFamily="2" charset="2"/>
              </a:rPr>
              <a:t>hasse Schnitzel“</a:t>
            </a:r>
            <a:br>
              <a:rPr kumimoji="0" lang="de-AT" sz="1600" b="0" i="1" u="none" strike="noStrike" kern="0" cap="none" spc="0" normalizeH="0" baseline="0" noProof="0" dirty="0">
                <a:ln>
                  <a:noFill/>
                </a:ln>
                <a:solidFill>
                  <a:srgbClr val="000000"/>
                </a:solidFill>
                <a:effectLst/>
                <a:uLnTx/>
                <a:uFillTx/>
                <a:latin typeface="Arial"/>
                <a:ea typeface="+mn-ea"/>
                <a:cs typeface="Arial"/>
                <a:sym typeface="Wingdings" panose="05000000000000000000" pitchFamily="2" charset="2"/>
              </a:rPr>
            </a:br>
            <a:r>
              <a:rPr kumimoji="0" lang="de-AT" sz="1800" b="0" i="1" u="none" strike="noStrike" kern="0" cap="none" spc="0" normalizeH="0" baseline="0" noProof="0" dirty="0">
                <a:ln>
                  <a:noFill/>
                </a:ln>
                <a:solidFill>
                  <a:srgbClr val="000000"/>
                </a:solidFill>
                <a:effectLst/>
                <a:uLnTx/>
                <a:uFillTx/>
                <a:latin typeface="Arial"/>
                <a:ea typeface="+mn-ea"/>
                <a:cs typeface="Arial"/>
                <a:sym typeface="Wingdings" panose="05000000000000000000" pitchFamily="2" charset="2"/>
              </a:rPr>
              <a:t>								</a:t>
            </a:r>
            <a:r>
              <a:rPr kumimoji="0" lang="de-AT" sz="1600" b="0" i="1" u="none" strike="noStrike" kern="0" cap="none" spc="0" normalizeH="0" baseline="0" noProof="0" dirty="0">
                <a:ln>
                  <a:noFill/>
                </a:ln>
                <a:solidFill>
                  <a:srgbClr val="000000"/>
                </a:solidFill>
                <a:effectLst/>
                <a:uLnTx/>
                <a:uFillTx/>
                <a:latin typeface="Arial"/>
                <a:ea typeface="+mn-ea"/>
                <a:cs typeface="Arial"/>
              </a:rPr>
              <a:t>hasse Gemüse</a:t>
            </a:r>
            <a:r>
              <a:rPr kumimoji="0" lang="de-AT" sz="1800" b="0" i="1" u="none" strike="noStrike" kern="0" cap="none" spc="0" normalizeH="0" baseline="0" noProof="0" dirty="0">
                <a:ln>
                  <a:noFill/>
                </a:ln>
                <a:solidFill>
                  <a:srgbClr val="000000"/>
                </a:solidFill>
                <a:effectLst/>
                <a:uLnTx/>
                <a:uFillTx/>
                <a:latin typeface="Arial"/>
                <a:ea typeface="+mn-ea"/>
                <a:cs typeface="Arial"/>
              </a:rPr>
              <a:t>	</a:t>
            </a:r>
            <a:r>
              <a:rPr kumimoji="0" lang="de-AT" sz="1800" b="0" i="0" u="none" strike="noStrike" kern="0" cap="none" spc="0" normalizeH="0" baseline="0" noProof="0" dirty="0">
                <a:ln>
                  <a:noFill/>
                </a:ln>
                <a:solidFill>
                  <a:srgbClr val="000000"/>
                </a:solidFill>
                <a:effectLst/>
                <a:uLnTx/>
                <a:uFillTx/>
                <a:latin typeface="Arial"/>
                <a:ea typeface="+mn-ea"/>
                <a:cs typeface="Arial"/>
                <a:sym typeface="Wingdings" panose="05000000000000000000" pitchFamily="2" charset="2"/>
              </a:rPr>
              <a:t> </a:t>
            </a:r>
            <a:r>
              <a:rPr kumimoji="0" lang="de-AT" sz="1200" b="0" i="0" u="none" strike="noStrike" kern="0" cap="none" spc="0" normalizeH="0" baseline="0" noProof="0" dirty="0">
                <a:ln>
                  <a:noFill/>
                </a:ln>
                <a:solidFill>
                  <a:srgbClr val="000000"/>
                </a:solidFill>
                <a:effectLst/>
                <a:uLnTx/>
                <a:uFillTx/>
                <a:latin typeface="Arial"/>
                <a:ea typeface="+mn-ea"/>
                <a:cs typeface="Arial"/>
                <a:sym typeface="Wingdings" panose="05000000000000000000" pitchFamily="2" charset="2"/>
              </a:rPr>
              <a:t> </a:t>
            </a:r>
            <a:r>
              <a:rPr kumimoji="0" lang="de-AT" sz="700" b="0" i="0" u="none" strike="noStrike" kern="0" cap="none" spc="0" normalizeH="0" baseline="0" noProof="0" dirty="0">
                <a:ln>
                  <a:noFill/>
                </a:ln>
                <a:solidFill>
                  <a:srgbClr val="000000"/>
                </a:solidFill>
                <a:effectLst/>
                <a:uLnTx/>
                <a:uFillTx/>
                <a:latin typeface="Arial"/>
                <a:ea typeface="+mn-ea"/>
                <a:cs typeface="Arial"/>
                <a:sym typeface="Wingdings" panose="05000000000000000000" pitchFamily="2" charset="2"/>
              </a:rPr>
              <a:t></a:t>
            </a:r>
            <a:r>
              <a:rPr kumimoji="0" lang="de-AT" sz="1200" b="0" i="0" u="none" strike="noStrike" kern="0" cap="none" spc="0" normalizeH="0" baseline="0" noProof="0" dirty="0">
                <a:ln>
                  <a:noFill/>
                </a:ln>
                <a:solidFill>
                  <a:srgbClr val="000000"/>
                </a:solidFill>
                <a:effectLst/>
                <a:uLnTx/>
                <a:uFillTx/>
                <a:latin typeface="Arial"/>
                <a:ea typeface="+mn-ea"/>
                <a:cs typeface="Arial"/>
                <a:sym typeface="Wingdings" panose="05000000000000000000" pitchFamily="2" charset="2"/>
              </a:rPr>
              <a:t>  </a:t>
            </a:r>
            <a:r>
              <a:rPr kumimoji="0" lang="de-AT" sz="1800" b="0" i="0" u="none" strike="noStrike" kern="0" cap="none" spc="0" normalizeH="0" baseline="0" noProof="0" dirty="0">
                <a:ln>
                  <a:noFill/>
                </a:ln>
                <a:solidFill>
                  <a:srgbClr val="000000"/>
                </a:solidFill>
                <a:effectLst/>
                <a:uLnTx/>
                <a:uFillTx/>
                <a:latin typeface="Arial"/>
                <a:ea typeface="+mn-ea"/>
                <a:cs typeface="Arial"/>
                <a:sym typeface="Wingdings" panose="05000000000000000000" pitchFamily="2" charset="2"/>
              </a:rPr>
              <a:t>	</a:t>
            </a:r>
            <a:r>
              <a:rPr kumimoji="0" lang="de-AT" sz="1600" b="0" i="1" u="none" strike="noStrike" kern="0" cap="none" spc="0" normalizeH="0" baseline="0" noProof="0" dirty="0">
                <a:ln>
                  <a:noFill/>
                </a:ln>
                <a:solidFill>
                  <a:srgbClr val="000000"/>
                </a:solidFill>
                <a:effectLst/>
                <a:uLnTx/>
                <a:uFillTx/>
                <a:latin typeface="Arial"/>
                <a:ea typeface="+mn-ea"/>
                <a:cs typeface="Arial"/>
                <a:sym typeface="Wingdings" panose="05000000000000000000" pitchFamily="2" charset="2"/>
              </a:rPr>
              <a:t>liebe Gemüse“</a:t>
            </a:r>
          </a:p>
          <a:p>
            <a:pPr marL="0" marR="0" lvl="0" indent="0" algn="l" defTabSz="914400" rtl="0" eaLnBrk="0" fontAlgn="base" latinLnBrk="0" hangingPunct="0">
              <a:lnSpc>
                <a:spcPct val="90000"/>
              </a:lnSpc>
              <a:spcBef>
                <a:spcPts val="450"/>
              </a:spcBef>
              <a:spcAft>
                <a:spcPts val="450"/>
              </a:spcAft>
              <a:buClr>
                <a:srgbClr val="FF0000"/>
              </a:buClr>
              <a:buSzTx/>
              <a:buFontTx/>
              <a:buNone/>
              <a:tabLst>
                <a:tab pos="358775" algn="l"/>
                <a:tab pos="534988" algn="l"/>
                <a:tab pos="722313" algn="l"/>
                <a:tab pos="901700" algn="l"/>
                <a:tab pos="1138238" algn="l"/>
                <a:tab pos="1341438" algn="l"/>
                <a:tab pos="3433763" algn="l"/>
                <a:tab pos="4114800" algn="l"/>
                <a:tab pos="5557838" algn="l"/>
                <a:tab pos="6634163"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Arial"/>
              </a:rPr>
              <a:t>					‒	Skalenb</a:t>
            </a:r>
            <a:r>
              <a:rPr kumimoji="0" lang="de-AT" sz="1800" b="0" i="0" u="none" strike="noStrike" kern="0" cap="none" spc="0" normalizeH="0" baseline="0" noProof="0" dirty="0">
                <a:ln>
                  <a:noFill/>
                </a:ln>
                <a:solidFill>
                  <a:srgbClr val="464B71"/>
                </a:solidFill>
                <a:effectLst/>
                <a:uLnTx/>
                <a:uFillTx/>
                <a:latin typeface="Arial"/>
                <a:ea typeface="+mn-ea"/>
                <a:cs typeface="Arial"/>
                <a:sym typeface="Wingdings" panose="05000000000000000000" pitchFamily="2" charset="2"/>
              </a:rPr>
              <a:t>reite?	</a:t>
            </a:r>
            <a:r>
              <a:rPr kumimoji="0" lang="de-AT" sz="1800" b="0" i="1" u="none" strike="noStrike" kern="0" cap="none" spc="0" normalizeH="0" baseline="0" noProof="0" dirty="0">
                <a:ln>
                  <a:noFill/>
                </a:ln>
                <a:solidFill>
                  <a:srgbClr val="000000"/>
                </a:solidFill>
                <a:effectLst/>
                <a:uLnTx/>
                <a:uFillTx/>
                <a:latin typeface="Arial"/>
                <a:ea typeface="+mn-ea"/>
                <a:cs typeface="Arial"/>
              </a:rPr>
              <a:t>„</a:t>
            </a:r>
            <a:r>
              <a:rPr kumimoji="0" lang="de-AT" sz="1600" b="0" i="1" u="none" strike="noStrike" kern="0" cap="none" spc="0" normalizeH="0" baseline="0" noProof="0" dirty="0">
                <a:ln>
                  <a:noFill/>
                </a:ln>
                <a:solidFill>
                  <a:srgbClr val="000000"/>
                </a:solidFill>
                <a:effectLst/>
                <a:uLnTx/>
                <a:uFillTx/>
                <a:latin typeface="Arial"/>
                <a:ea typeface="+mn-ea"/>
                <a:cs typeface="Arial"/>
              </a:rPr>
              <a:t>Ich …	liebe Schnitzel </a:t>
            </a:r>
            <a:r>
              <a:rPr kumimoji="0" lang="de-AT" sz="1800" b="0" i="1" u="none" strike="noStrike" kern="0" cap="none" spc="0" normalizeH="0" baseline="0" noProof="0" dirty="0">
                <a:ln>
                  <a:noFill/>
                </a:ln>
                <a:solidFill>
                  <a:srgbClr val="000000"/>
                </a:solidFill>
                <a:effectLst/>
                <a:uLnTx/>
                <a:uFillTx/>
                <a:latin typeface="Arial"/>
                <a:ea typeface="+mn-ea"/>
                <a:cs typeface="Arial"/>
              </a:rPr>
              <a:t>	 |</a:t>
            </a:r>
            <a:r>
              <a:rPr kumimoji="0" lang="de-AT" sz="1800" b="0" i="0" u="none" strike="noStrike" kern="0" cap="none" spc="0" normalizeH="0" baseline="0" noProof="0" dirty="0">
                <a:ln>
                  <a:noFill/>
                </a:ln>
                <a:solidFill>
                  <a:srgbClr val="000000"/>
                </a:solidFill>
                <a:effectLst/>
                <a:uLnTx/>
                <a:uFillTx/>
                <a:latin typeface="Arial"/>
                <a:ea typeface="+mn-ea"/>
                <a:cs typeface="Arial"/>
                <a:sym typeface="Wingdings 3" panose="05040102010807070707" pitchFamily="18" charset="2"/>
              </a:rPr>
              <a:t>        |</a:t>
            </a:r>
            <a:r>
              <a:rPr kumimoji="0" lang="de-AT" sz="1800" b="0" i="1" u="none" strike="noStrike" kern="0" cap="none" spc="0" normalizeH="0" baseline="0" noProof="0" dirty="0">
                <a:ln>
                  <a:noFill/>
                </a:ln>
                <a:solidFill>
                  <a:srgbClr val="000000"/>
                </a:solidFill>
                <a:effectLst/>
                <a:uLnTx/>
                <a:uFillTx/>
                <a:latin typeface="Arial"/>
                <a:ea typeface="+mn-ea"/>
                <a:cs typeface="Arial"/>
              </a:rPr>
              <a:t>	</a:t>
            </a:r>
            <a:r>
              <a:rPr kumimoji="0" lang="de-AT" sz="1600" b="0" i="1" u="none" strike="noStrike" kern="0" cap="none" spc="0" normalizeH="0" baseline="0" noProof="0" dirty="0">
                <a:ln>
                  <a:noFill/>
                </a:ln>
                <a:solidFill>
                  <a:srgbClr val="000000"/>
                </a:solidFill>
                <a:effectLst/>
                <a:uLnTx/>
                <a:uFillTx/>
                <a:latin typeface="Arial"/>
                <a:ea typeface="+mn-ea"/>
                <a:cs typeface="Arial"/>
                <a:sym typeface="Wingdings" panose="05000000000000000000" pitchFamily="2" charset="2"/>
              </a:rPr>
              <a:t>hasse Schnitzel</a:t>
            </a:r>
            <a:r>
              <a:rPr kumimoji="0" lang="de-AT" sz="1800" b="0" i="1" u="none" strike="noStrike" kern="0" cap="none" spc="0" normalizeH="0" baseline="0" noProof="0" dirty="0">
                <a:ln>
                  <a:noFill/>
                </a:ln>
                <a:solidFill>
                  <a:srgbClr val="000000"/>
                </a:solidFill>
                <a:effectLst/>
                <a:uLnTx/>
                <a:uFillTx/>
                <a:latin typeface="Arial"/>
                <a:ea typeface="+mn-ea"/>
                <a:cs typeface="Arial"/>
                <a:sym typeface="Wingdings" panose="05000000000000000000" pitchFamily="2" charset="2"/>
              </a:rPr>
              <a:t>“</a:t>
            </a:r>
            <a:br>
              <a:rPr kumimoji="0" lang="de-AT" sz="1800" b="0" i="1" u="none" strike="noStrike" kern="0" cap="none" spc="0" normalizeH="0" baseline="0" noProof="0" dirty="0">
                <a:ln>
                  <a:noFill/>
                </a:ln>
                <a:solidFill>
                  <a:srgbClr val="000000"/>
                </a:solidFill>
                <a:effectLst/>
                <a:uLnTx/>
                <a:uFillTx/>
                <a:latin typeface="Arial"/>
                <a:ea typeface="+mn-ea"/>
                <a:cs typeface="Arial"/>
                <a:sym typeface="Wingdings" panose="05000000000000000000" pitchFamily="2" charset="2"/>
              </a:rPr>
            </a:br>
            <a:r>
              <a:rPr kumimoji="0" lang="de-AT" sz="1800" b="0" i="1" u="none" strike="noStrike" kern="0" cap="none" spc="0" normalizeH="0" baseline="0" noProof="0" dirty="0">
                <a:ln>
                  <a:noFill/>
                </a:ln>
                <a:solidFill>
                  <a:srgbClr val="000000"/>
                </a:solidFill>
                <a:effectLst/>
                <a:uLnTx/>
                <a:uFillTx/>
                <a:latin typeface="Arial"/>
                <a:ea typeface="+mn-ea"/>
                <a:cs typeface="Arial"/>
                <a:sym typeface="Wingdings" panose="05000000000000000000" pitchFamily="2" charset="2"/>
              </a:rPr>
              <a:t>									 </a:t>
            </a:r>
            <a:r>
              <a:rPr kumimoji="0" lang="de-AT" sz="1400" b="0" i="0" u="none" strike="noStrike" kern="0" cap="none" spc="0" normalizeH="0" baseline="0" noProof="0" dirty="0">
                <a:ln>
                  <a:noFill/>
                </a:ln>
                <a:solidFill>
                  <a:srgbClr val="000000"/>
                </a:solidFill>
                <a:effectLst/>
                <a:uLnTx/>
                <a:uFillTx/>
                <a:latin typeface="Arial"/>
                <a:ea typeface="+mn-ea"/>
                <a:cs typeface="Arial"/>
                <a:sym typeface="Wingdings" panose="05000000000000000000" pitchFamily="2" charset="2"/>
              </a:rPr>
              <a:t>0            100</a:t>
            </a:r>
          </a:p>
        </p:txBody>
      </p:sp>
      <p:sp>
        <p:nvSpPr>
          <p:cNvPr id="6" name="Text Box 4"/>
          <p:cNvSpPr txBox="1">
            <a:spLocks noChangeArrowheads="1"/>
          </p:cNvSpPr>
          <p:nvPr/>
        </p:nvSpPr>
        <p:spPr bwMode="auto">
          <a:xfrm>
            <a:off x="0" y="-3323"/>
            <a:ext cx="9906000" cy="463846"/>
          </a:xfrm>
          <a:prstGeom prst="rect">
            <a:avLst/>
          </a:prstGeom>
          <a:noFill/>
          <a:ln w="12700">
            <a:noFill/>
            <a:miter lim="800000"/>
            <a:headEnd/>
            <a:tailEnd/>
          </a:ln>
        </p:spPr>
        <p:txBody>
          <a:bodyPr wrap="square" lIns="126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tab pos="2425700" algn="l"/>
              </a:tabLst>
              <a:defRPr/>
            </a:pPr>
            <a:r>
              <a:rPr kumimoji="0" lang="de-DE" sz="2400" b="1" i="0" u="none" strike="noStrike" kern="1200" cap="none" spc="0" normalizeH="0" baseline="0" noProof="0" dirty="0">
                <a:ln>
                  <a:noFill/>
                </a:ln>
                <a:solidFill>
                  <a:srgbClr val="464B71"/>
                </a:solidFill>
                <a:effectLst/>
                <a:uLnTx/>
                <a:uFillTx/>
                <a:latin typeface="Arial"/>
                <a:ea typeface="+mn-ea"/>
                <a:cs typeface="+mn-cs"/>
              </a:rPr>
              <a:t>Diskussionen, geteilte Meinungen bei der Fragebogenerstellung</a:t>
            </a:r>
            <a:endParaRPr kumimoji="0" lang="de-AT" sz="2400" b="0" i="0" u="none" strike="noStrike" kern="1200" cap="none" spc="0" normalizeH="0" baseline="0" noProof="0" dirty="0">
              <a:ln>
                <a:noFill/>
              </a:ln>
              <a:solidFill>
                <a:srgbClr val="464B71"/>
              </a:solidFill>
              <a:effectLst/>
              <a:uLnTx/>
              <a:uFillTx/>
              <a:latin typeface="Arial"/>
              <a:ea typeface="+mn-ea"/>
              <a:cs typeface="+mn-cs"/>
            </a:endParaRPr>
          </a:p>
        </p:txBody>
      </p:sp>
      <p:grpSp>
        <p:nvGrpSpPr>
          <p:cNvPr id="4" name="Gruppieren 3"/>
          <p:cNvGrpSpPr/>
          <p:nvPr/>
        </p:nvGrpSpPr>
        <p:grpSpPr>
          <a:xfrm>
            <a:off x="92455" y="564460"/>
            <a:ext cx="1555304" cy="1093969"/>
            <a:chOff x="408016" y="5205619"/>
            <a:chExt cx="1555304" cy="1093969"/>
          </a:xfrm>
        </p:grpSpPr>
        <p:sp>
          <p:nvSpPr>
            <p:cNvPr id="7" name="Freeform 17"/>
            <p:cNvSpPr>
              <a:spLocks/>
            </p:cNvSpPr>
            <p:nvPr/>
          </p:nvSpPr>
          <p:spPr bwMode="auto">
            <a:xfrm rot="5710704">
              <a:off x="1263967" y="5297857"/>
              <a:ext cx="630662" cy="609211"/>
            </a:xfrm>
            <a:custGeom>
              <a:avLst/>
              <a:gdLst>
                <a:gd name="T0" fmla="*/ 501 w 588"/>
                <a:gd name="T1" fmla="*/ 84 h 568"/>
                <a:gd name="T2" fmla="*/ 539 w 588"/>
                <a:gd name="T3" fmla="*/ 128 h 568"/>
                <a:gd name="T4" fmla="*/ 565 w 588"/>
                <a:gd name="T5" fmla="*/ 177 h 568"/>
                <a:gd name="T6" fmla="*/ 582 w 588"/>
                <a:gd name="T7" fmla="*/ 230 h 568"/>
                <a:gd name="T8" fmla="*/ 588 w 588"/>
                <a:gd name="T9" fmla="*/ 284 h 568"/>
                <a:gd name="T10" fmla="*/ 582 w 588"/>
                <a:gd name="T11" fmla="*/ 338 h 568"/>
                <a:gd name="T12" fmla="*/ 565 w 588"/>
                <a:gd name="T13" fmla="*/ 391 h 568"/>
                <a:gd name="T14" fmla="*/ 539 w 588"/>
                <a:gd name="T15" fmla="*/ 441 h 568"/>
                <a:gd name="T16" fmla="*/ 501 w 588"/>
                <a:gd name="T17" fmla="*/ 485 h 568"/>
                <a:gd name="T18" fmla="*/ 479 w 588"/>
                <a:gd name="T19" fmla="*/ 505 h 568"/>
                <a:gd name="T20" fmla="*/ 455 w 588"/>
                <a:gd name="T21" fmla="*/ 522 h 568"/>
                <a:gd name="T22" fmla="*/ 430 w 588"/>
                <a:gd name="T23" fmla="*/ 536 h 568"/>
                <a:gd name="T24" fmla="*/ 404 w 588"/>
                <a:gd name="T25" fmla="*/ 548 h 568"/>
                <a:gd name="T26" fmla="*/ 377 w 588"/>
                <a:gd name="T27" fmla="*/ 556 h 568"/>
                <a:gd name="T28" fmla="*/ 349 w 588"/>
                <a:gd name="T29" fmla="*/ 563 h 568"/>
                <a:gd name="T30" fmla="*/ 321 w 588"/>
                <a:gd name="T31" fmla="*/ 568 h 568"/>
                <a:gd name="T32" fmla="*/ 293 w 588"/>
                <a:gd name="T33" fmla="*/ 568 h 568"/>
                <a:gd name="T34" fmla="*/ 265 w 588"/>
                <a:gd name="T35" fmla="*/ 568 h 568"/>
                <a:gd name="T36" fmla="*/ 237 w 588"/>
                <a:gd name="T37" fmla="*/ 563 h 568"/>
                <a:gd name="T38" fmla="*/ 209 w 588"/>
                <a:gd name="T39" fmla="*/ 556 h 568"/>
                <a:gd name="T40" fmla="*/ 183 w 588"/>
                <a:gd name="T41" fmla="*/ 548 h 568"/>
                <a:gd name="T42" fmla="*/ 156 w 588"/>
                <a:gd name="T43" fmla="*/ 536 h 568"/>
                <a:gd name="T44" fmla="*/ 131 w 588"/>
                <a:gd name="T45" fmla="*/ 522 h 568"/>
                <a:gd name="T46" fmla="*/ 108 w 588"/>
                <a:gd name="T47" fmla="*/ 505 h 568"/>
                <a:gd name="T48" fmla="*/ 86 w 588"/>
                <a:gd name="T49" fmla="*/ 485 h 568"/>
                <a:gd name="T50" fmla="*/ 47 w 588"/>
                <a:gd name="T51" fmla="*/ 441 h 568"/>
                <a:gd name="T52" fmla="*/ 21 w 588"/>
                <a:gd name="T53" fmla="*/ 391 h 568"/>
                <a:gd name="T54" fmla="*/ 5 w 588"/>
                <a:gd name="T55" fmla="*/ 338 h 568"/>
                <a:gd name="T56" fmla="*/ 0 w 588"/>
                <a:gd name="T57" fmla="*/ 284 h 568"/>
                <a:gd name="T58" fmla="*/ 5 w 588"/>
                <a:gd name="T59" fmla="*/ 230 h 568"/>
                <a:gd name="T60" fmla="*/ 21 w 588"/>
                <a:gd name="T61" fmla="*/ 177 h 568"/>
                <a:gd name="T62" fmla="*/ 47 w 588"/>
                <a:gd name="T63" fmla="*/ 128 h 568"/>
                <a:gd name="T64" fmla="*/ 86 w 588"/>
                <a:gd name="T65" fmla="*/ 84 h 568"/>
                <a:gd name="T66" fmla="*/ 108 w 588"/>
                <a:gd name="T67" fmla="*/ 64 h 568"/>
                <a:gd name="T68" fmla="*/ 131 w 588"/>
                <a:gd name="T69" fmla="*/ 47 h 568"/>
                <a:gd name="T70" fmla="*/ 156 w 588"/>
                <a:gd name="T71" fmla="*/ 33 h 568"/>
                <a:gd name="T72" fmla="*/ 183 w 588"/>
                <a:gd name="T73" fmla="*/ 21 h 568"/>
                <a:gd name="T74" fmla="*/ 209 w 588"/>
                <a:gd name="T75" fmla="*/ 13 h 568"/>
                <a:gd name="T76" fmla="*/ 237 w 588"/>
                <a:gd name="T77" fmla="*/ 6 h 568"/>
                <a:gd name="T78" fmla="*/ 265 w 588"/>
                <a:gd name="T79" fmla="*/ 1 h 568"/>
                <a:gd name="T80" fmla="*/ 293 w 588"/>
                <a:gd name="T81" fmla="*/ 0 h 568"/>
                <a:gd name="T82" fmla="*/ 321 w 588"/>
                <a:gd name="T83" fmla="*/ 1 h 568"/>
                <a:gd name="T84" fmla="*/ 349 w 588"/>
                <a:gd name="T85" fmla="*/ 6 h 568"/>
                <a:gd name="T86" fmla="*/ 377 w 588"/>
                <a:gd name="T87" fmla="*/ 13 h 568"/>
                <a:gd name="T88" fmla="*/ 404 w 588"/>
                <a:gd name="T89" fmla="*/ 21 h 568"/>
                <a:gd name="T90" fmla="*/ 430 w 588"/>
                <a:gd name="T91" fmla="*/ 33 h 568"/>
                <a:gd name="T92" fmla="*/ 455 w 588"/>
                <a:gd name="T93" fmla="*/ 47 h 568"/>
                <a:gd name="T94" fmla="*/ 479 w 588"/>
                <a:gd name="T95" fmla="*/ 64 h 568"/>
                <a:gd name="T96" fmla="*/ 501 w 588"/>
                <a:gd name="T97" fmla="*/ 84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88" h="568">
                  <a:moveTo>
                    <a:pt x="501" y="84"/>
                  </a:moveTo>
                  <a:lnTo>
                    <a:pt x="539" y="128"/>
                  </a:lnTo>
                  <a:lnTo>
                    <a:pt x="565" y="177"/>
                  </a:lnTo>
                  <a:lnTo>
                    <a:pt x="582" y="230"/>
                  </a:lnTo>
                  <a:lnTo>
                    <a:pt x="588" y="284"/>
                  </a:lnTo>
                  <a:lnTo>
                    <a:pt x="582" y="338"/>
                  </a:lnTo>
                  <a:lnTo>
                    <a:pt x="565" y="391"/>
                  </a:lnTo>
                  <a:lnTo>
                    <a:pt x="539" y="441"/>
                  </a:lnTo>
                  <a:lnTo>
                    <a:pt x="501" y="485"/>
                  </a:lnTo>
                  <a:lnTo>
                    <a:pt x="479" y="505"/>
                  </a:lnTo>
                  <a:lnTo>
                    <a:pt x="455" y="522"/>
                  </a:lnTo>
                  <a:lnTo>
                    <a:pt x="430" y="536"/>
                  </a:lnTo>
                  <a:lnTo>
                    <a:pt x="404" y="548"/>
                  </a:lnTo>
                  <a:lnTo>
                    <a:pt x="377" y="556"/>
                  </a:lnTo>
                  <a:lnTo>
                    <a:pt x="349" y="563"/>
                  </a:lnTo>
                  <a:lnTo>
                    <a:pt x="321" y="568"/>
                  </a:lnTo>
                  <a:lnTo>
                    <a:pt x="293" y="568"/>
                  </a:lnTo>
                  <a:lnTo>
                    <a:pt x="265" y="568"/>
                  </a:lnTo>
                  <a:lnTo>
                    <a:pt x="237" y="563"/>
                  </a:lnTo>
                  <a:lnTo>
                    <a:pt x="209" y="556"/>
                  </a:lnTo>
                  <a:lnTo>
                    <a:pt x="183" y="548"/>
                  </a:lnTo>
                  <a:lnTo>
                    <a:pt x="156" y="536"/>
                  </a:lnTo>
                  <a:lnTo>
                    <a:pt x="131" y="522"/>
                  </a:lnTo>
                  <a:lnTo>
                    <a:pt x="108" y="505"/>
                  </a:lnTo>
                  <a:lnTo>
                    <a:pt x="86" y="485"/>
                  </a:lnTo>
                  <a:lnTo>
                    <a:pt x="47" y="441"/>
                  </a:lnTo>
                  <a:lnTo>
                    <a:pt x="21" y="391"/>
                  </a:lnTo>
                  <a:lnTo>
                    <a:pt x="5" y="338"/>
                  </a:lnTo>
                  <a:lnTo>
                    <a:pt x="0" y="284"/>
                  </a:lnTo>
                  <a:lnTo>
                    <a:pt x="5" y="230"/>
                  </a:lnTo>
                  <a:lnTo>
                    <a:pt x="21" y="177"/>
                  </a:lnTo>
                  <a:lnTo>
                    <a:pt x="47" y="128"/>
                  </a:lnTo>
                  <a:lnTo>
                    <a:pt x="86" y="84"/>
                  </a:lnTo>
                  <a:lnTo>
                    <a:pt x="108" y="64"/>
                  </a:lnTo>
                  <a:lnTo>
                    <a:pt x="131" y="47"/>
                  </a:lnTo>
                  <a:lnTo>
                    <a:pt x="156" y="33"/>
                  </a:lnTo>
                  <a:lnTo>
                    <a:pt x="183" y="21"/>
                  </a:lnTo>
                  <a:lnTo>
                    <a:pt x="209" y="13"/>
                  </a:lnTo>
                  <a:lnTo>
                    <a:pt x="237" y="6"/>
                  </a:lnTo>
                  <a:lnTo>
                    <a:pt x="265" y="1"/>
                  </a:lnTo>
                  <a:lnTo>
                    <a:pt x="293" y="0"/>
                  </a:lnTo>
                  <a:lnTo>
                    <a:pt x="321" y="1"/>
                  </a:lnTo>
                  <a:lnTo>
                    <a:pt x="349" y="6"/>
                  </a:lnTo>
                  <a:lnTo>
                    <a:pt x="377" y="13"/>
                  </a:lnTo>
                  <a:lnTo>
                    <a:pt x="404" y="21"/>
                  </a:lnTo>
                  <a:lnTo>
                    <a:pt x="430" y="33"/>
                  </a:lnTo>
                  <a:lnTo>
                    <a:pt x="455" y="47"/>
                  </a:lnTo>
                  <a:lnTo>
                    <a:pt x="479" y="64"/>
                  </a:lnTo>
                  <a:lnTo>
                    <a:pt x="501"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8" name="Freeform 18"/>
            <p:cNvSpPr>
              <a:spLocks/>
            </p:cNvSpPr>
            <p:nvPr/>
          </p:nvSpPr>
          <p:spPr bwMode="auto">
            <a:xfrm rot="5710704">
              <a:off x="1267330" y="5279969"/>
              <a:ext cx="614964" cy="614704"/>
            </a:xfrm>
            <a:custGeom>
              <a:avLst/>
              <a:gdLst>
                <a:gd name="T0" fmla="*/ 467 w 548"/>
                <a:gd name="T1" fmla="*/ 78 h 530"/>
                <a:gd name="T2" fmla="*/ 502 w 548"/>
                <a:gd name="T3" fmla="*/ 119 h 530"/>
                <a:gd name="T4" fmla="*/ 527 w 548"/>
                <a:gd name="T5" fmla="*/ 165 h 530"/>
                <a:gd name="T6" fmla="*/ 542 w 548"/>
                <a:gd name="T7" fmla="*/ 215 h 530"/>
                <a:gd name="T8" fmla="*/ 548 w 548"/>
                <a:gd name="T9" fmla="*/ 265 h 530"/>
                <a:gd name="T10" fmla="*/ 542 w 548"/>
                <a:gd name="T11" fmla="*/ 316 h 530"/>
                <a:gd name="T12" fmla="*/ 527 w 548"/>
                <a:gd name="T13" fmla="*/ 365 h 530"/>
                <a:gd name="T14" fmla="*/ 502 w 548"/>
                <a:gd name="T15" fmla="*/ 412 h 530"/>
                <a:gd name="T16" fmla="*/ 467 w 548"/>
                <a:gd name="T17" fmla="*/ 453 h 530"/>
                <a:gd name="T18" fmla="*/ 446 w 548"/>
                <a:gd name="T19" fmla="*/ 472 h 530"/>
                <a:gd name="T20" fmla="*/ 424 w 548"/>
                <a:gd name="T21" fmla="*/ 487 h 530"/>
                <a:gd name="T22" fmla="*/ 401 w 548"/>
                <a:gd name="T23" fmla="*/ 500 h 530"/>
                <a:gd name="T24" fmla="*/ 377 w 548"/>
                <a:gd name="T25" fmla="*/ 510 h 530"/>
                <a:gd name="T26" fmla="*/ 352 w 548"/>
                <a:gd name="T27" fmla="*/ 519 h 530"/>
                <a:gd name="T28" fmla="*/ 326 w 548"/>
                <a:gd name="T29" fmla="*/ 526 h 530"/>
                <a:gd name="T30" fmla="*/ 301 w 548"/>
                <a:gd name="T31" fmla="*/ 529 h 530"/>
                <a:gd name="T32" fmla="*/ 274 w 548"/>
                <a:gd name="T33" fmla="*/ 530 h 530"/>
                <a:gd name="T34" fmla="*/ 248 w 548"/>
                <a:gd name="T35" fmla="*/ 529 h 530"/>
                <a:gd name="T36" fmla="*/ 221 w 548"/>
                <a:gd name="T37" fmla="*/ 526 h 530"/>
                <a:gd name="T38" fmla="*/ 196 w 548"/>
                <a:gd name="T39" fmla="*/ 519 h 530"/>
                <a:gd name="T40" fmla="*/ 171 w 548"/>
                <a:gd name="T41" fmla="*/ 510 h 530"/>
                <a:gd name="T42" fmla="*/ 146 w 548"/>
                <a:gd name="T43" fmla="*/ 500 h 530"/>
                <a:gd name="T44" fmla="*/ 123 w 548"/>
                <a:gd name="T45" fmla="*/ 487 h 530"/>
                <a:gd name="T46" fmla="*/ 101 w 548"/>
                <a:gd name="T47" fmla="*/ 472 h 530"/>
                <a:gd name="T48" fmla="*/ 80 w 548"/>
                <a:gd name="T49" fmla="*/ 453 h 530"/>
                <a:gd name="T50" fmla="*/ 45 w 548"/>
                <a:gd name="T51" fmla="*/ 412 h 530"/>
                <a:gd name="T52" fmla="*/ 21 w 548"/>
                <a:gd name="T53" fmla="*/ 365 h 530"/>
                <a:gd name="T54" fmla="*/ 5 w 548"/>
                <a:gd name="T55" fmla="*/ 316 h 530"/>
                <a:gd name="T56" fmla="*/ 0 w 548"/>
                <a:gd name="T57" fmla="*/ 265 h 530"/>
                <a:gd name="T58" fmla="*/ 5 w 548"/>
                <a:gd name="T59" fmla="*/ 215 h 530"/>
                <a:gd name="T60" fmla="*/ 21 w 548"/>
                <a:gd name="T61" fmla="*/ 165 h 530"/>
                <a:gd name="T62" fmla="*/ 45 w 548"/>
                <a:gd name="T63" fmla="*/ 119 h 530"/>
                <a:gd name="T64" fmla="*/ 80 w 548"/>
                <a:gd name="T65" fmla="*/ 78 h 530"/>
                <a:gd name="T66" fmla="*/ 101 w 548"/>
                <a:gd name="T67" fmla="*/ 59 h 530"/>
                <a:gd name="T68" fmla="*/ 123 w 548"/>
                <a:gd name="T69" fmla="*/ 44 h 530"/>
                <a:gd name="T70" fmla="*/ 146 w 548"/>
                <a:gd name="T71" fmla="*/ 31 h 530"/>
                <a:gd name="T72" fmla="*/ 171 w 548"/>
                <a:gd name="T73" fmla="*/ 20 h 530"/>
                <a:gd name="T74" fmla="*/ 196 w 548"/>
                <a:gd name="T75" fmla="*/ 11 h 530"/>
                <a:gd name="T76" fmla="*/ 221 w 548"/>
                <a:gd name="T77" fmla="*/ 5 h 530"/>
                <a:gd name="T78" fmla="*/ 248 w 548"/>
                <a:gd name="T79" fmla="*/ 1 h 530"/>
                <a:gd name="T80" fmla="*/ 274 w 548"/>
                <a:gd name="T81" fmla="*/ 0 h 530"/>
                <a:gd name="T82" fmla="*/ 301 w 548"/>
                <a:gd name="T83" fmla="*/ 1 h 530"/>
                <a:gd name="T84" fmla="*/ 326 w 548"/>
                <a:gd name="T85" fmla="*/ 5 h 530"/>
                <a:gd name="T86" fmla="*/ 352 w 548"/>
                <a:gd name="T87" fmla="*/ 11 h 530"/>
                <a:gd name="T88" fmla="*/ 377 w 548"/>
                <a:gd name="T89" fmla="*/ 20 h 530"/>
                <a:gd name="T90" fmla="*/ 401 w 548"/>
                <a:gd name="T91" fmla="*/ 31 h 530"/>
                <a:gd name="T92" fmla="*/ 424 w 548"/>
                <a:gd name="T93" fmla="*/ 44 h 530"/>
                <a:gd name="T94" fmla="*/ 446 w 548"/>
                <a:gd name="T95" fmla="*/ 59 h 530"/>
                <a:gd name="T96" fmla="*/ 467 w 548"/>
                <a:gd name="T97" fmla="*/ 78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8" h="530">
                  <a:moveTo>
                    <a:pt x="467" y="78"/>
                  </a:moveTo>
                  <a:lnTo>
                    <a:pt x="502" y="119"/>
                  </a:lnTo>
                  <a:lnTo>
                    <a:pt x="527" y="165"/>
                  </a:lnTo>
                  <a:lnTo>
                    <a:pt x="542" y="215"/>
                  </a:lnTo>
                  <a:lnTo>
                    <a:pt x="548" y="265"/>
                  </a:lnTo>
                  <a:lnTo>
                    <a:pt x="542" y="316"/>
                  </a:lnTo>
                  <a:lnTo>
                    <a:pt x="527" y="365"/>
                  </a:lnTo>
                  <a:lnTo>
                    <a:pt x="502" y="412"/>
                  </a:lnTo>
                  <a:lnTo>
                    <a:pt x="467" y="453"/>
                  </a:lnTo>
                  <a:lnTo>
                    <a:pt x="446" y="472"/>
                  </a:lnTo>
                  <a:lnTo>
                    <a:pt x="424" y="487"/>
                  </a:lnTo>
                  <a:lnTo>
                    <a:pt x="401" y="500"/>
                  </a:lnTo>
                  <a:lnTo>
                    <a:pt x="377" y="510"/>
                  </a:lnTo>
                  <a:lnTo>
                    <a:pt x="352" y="519"/>
                  </a:lnTo>
                  <a:lnTo>
                    <a:pt x="326" y="526"/>
                  </a:lnTo>
                  <a:lnTo>
                    <a:pt x="301" y="529"/>
                  </a:lnTo>
                  <a:lnTo>
                    <a:pt x="274" y="530"/>
                  </a:lnTo>
                  <a:lnTo>
                    <a:pt x="248" y="529"/>
                  </a:lnTo>
                  <a:lnTo>
                    <a:pt x="221" y="526"/>
                  </a:lnTo>
                  <a:lnTo>
                    <a:pt x="196" y="519"/>
                  </a:lnTo>
                  <a:lnTo>
                    <a:pt x="171" y="510"/>
                  </a:lnTo>
                  <a:lnTo>
                    <a:pt x="146" y="500"/>
                  </a:lnTo>
                  <a:lnTo>
                    <a:pt x="123" y="487"/>
                  </a:lnTo>
                  <a:lnTo>
                    <a:pt x="101" y="472"/>
                  </a:lnTo>
                  <a:lnTo>
                    <a:pt x="80" y="453"/>
                  </a:lnTo>
                  <a:lnTo>
                    <a:pt x="45" y="412"/>
                  </a:lnTo>
                  <a:lnTo>
                    <a:pt x="21" y="365"/>
                  </a:lnTo>
                  <a:lnTo>
                    <a:pt x="5" y="316"/>
                  </a:lnTo>
                  <a:lnTo>
                    <a:pt x="0" y="265"/>
                  </a:lnTo>
                  <a:lnTo>
                    <a:pt x="5" y="215"/>
                  </a:lnTo>
                  <a:lnTo>
                    <a:pt x="21" y="165"/>
                  </a:lnTo>
                  <a:lnTo>
                    <a:pt x="45" y="119"/>
                  </a:lnTo>
                  <a:lnTo>
                    <a:pt x="80" y="78"/>
                  </a:lnTo>
                  <a:lnTo>
                    <a:pt x="101" y="59"/>
                  </a:lnTo>
                  <a:lnTo>
                    <a:pt x="123" y="44"/>
                  </a:lnTo>
                  <a:lnTo>
                    <a:pt x="146" y="31"/>
                  </a:lnTo>
                  <a:lnTo>
                    <a:pt x="171" y="20"/>
                  </a:lnTo>
                  <a:lnTo>
                    <a:pt x="196" y="11"/>
                  </a:lnTo>
                  <a:lnTo>
                    <a:pt x="221" y="5"/>
                  </a:lnTo>
                  <a:lnTo>
                    <a:pt x="248" y="1"/>
                  </a:lnTo>
                  <a:lnTo>
                    <a:pt x="274" y="0"/>
                  </a:lnTo>
                  <a:lnTo>
                    <a:pt x="301" y="1"/>
                  </a:lnTo>
                  <a:lnTo>
                    <a:pt x="326" y="5"/>
                  </a:lnTo>
                  <a:lnTo>
                    <a:pt x="352" y="11"/>
                  </a:lnTo>
                  <a:lnTo>
                    <a:pt x="377" y="20"/>
                  </a:lnTo>
                  <a:lnTo>
                    <a:pt x="401" y="31"/>
                  </a:lnTo>
                  <a:lnTo>
                    <a:pt x="424" y="44"/>
                  </a:lnTo>
                  <a:lnTo>
                    <a:pt x="446" y="59"/>
                  </a:lnTo>
                  <a:lnTo>
                    <a:pt x="467" y="78"/>
                  </a:lnTo>
                  <a:close/>
                </a:path>
              </a:pathLst>
            </a:custGeom>
            <a:solidFill>
              <a:schemeClr val="bg2">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9" name="Freeform 23"/>
            <p:cNvSpPr>
              <a:spLocks/>
            </p:cNvSpPr>
            <p:nvPr/>
          </p:nvSpPr>
          <p:spPr bwMode="auto">
            <a:xfrm rot="5710704">
              <a:off x="1217412" y="5802000"/>
              <a:ext cx="119053" cy="117981"/>
            </a:xfrm>
            <a:custGeom>
              <a:avLst/>
              <a:gdLst>
                <a:gd name="T0" fmla="*/ 111 w 111"/>
                <a:gd name="T1" fmla="*/ 38 h 110"/>
                <a:gd name="T2" fmla="*/ 38 w 111"/>
                <a:gd name="T3" fmla="*/ 110 h 110"/>
                <a:gd name="T4" fmla="*/ 0 w 111"/>
                <a:gd name="T5" fmla="*/ 71 h 110"/>
                <a:gd name="T6" fmla="*/ 73 w 111"/>
                <a:gd name="T7" fmla="*/ 0 h 110"/>
                <a:gd name="T8" fmla="*/ 111 w 111"/>
                <a:gd name="T9" fmla="*/ 38 h 110"/>
              </a:gdLst>
              <a:ahLst/>
              <a:cxnLst>
                <a:cxn ang="0">
                  <a:pos x="T0" y="T1"/>
                </a:cxn>
                <a:cxn ang="0">
                  <a:pos x="T2" y="T3"/>
                </a:cxn>
                <a:cxn ang="0">
                  <a:pos x="T4" y="T5"/>
                </a:cxn>
                <a:cxn ang="0">
                  <a:pos x="T6" y="T7"/>
                </a:cxn>
                <a:cxn ang="0">
                  <a:pos x="T8" y="T9"/>
                </a:cxn>
              </a:cxnLst>
              <a:rect l="0" t="0" r="r" b="b"/>
              <a:pathLst>
                <a:path w="111" h="110">
                  <a:moveTo>
                    <a:pt x="111" y="38"/>
                  </a:moveTo>
                  <a:lnTo>
                    <a:pt x="38" y="110"/>
                  </a:lnTo>
                  <a:lnTo>
                    <a:pt x="0" y="71"/>
                  </a:lnTo>
                  <a:lnTo>
                    <a:pt x="73" y="0"/>
                  </a:lnTo>
                  <a:lnTo>
                    <a:pt x="111" y="38"/>
                  </a:lnTo>
                  <a:close/>
                </a:path>
              </a:pathLst>
            </a:custGeom>
            <a:solidFill>
              <a:srgbClr val="464B7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10" name="Freeform 26"/>
            <p:cNvSpPr>
              <a:spLocks/>
            </p:cNvSpPr>
            <p:nvPr/>
          </p:nvSpPr>
          <p:spPr bwMode="auto">
            <a:xfrm rot="5710704">
              <a:off x="1236936" y="5427546"/>
              <a:ext cx="505173" cy="334637"/>
            </a:xfrm>
            <a:custGeom>
              <a:avLst/>
              <a:gdLst>
                <a:gd name="T0" fmla="*/ 374 w 471"/>
                <a:gd name="T1" fmla="*/ 224 h 312"/>
                <a:gd name="T2" fmla="*/ 334 w 471"/>
                <a:gd name="T3" fmla="*/ 250 h 312"/>
                <a:gd name="T4" fmla="*/ 292 w 471"/>
                <a:gd name="T5" fmla="*/ 267 h 312"/>
                <a:gd name="T6" fmla="*/ 246 w 471"/>
                <a:gd name="T7" fmla="*/ 276 h 312"/>
                <a:gd name="T8" fmla="*/ 200 w 471"/>
                <a:gd name="T9" fmla="*/ 276 h 312"/>
                <a:gd name="T10" fmla="*/ 155 w 471"/>
                <a:gd name="T11" fmla="*/ 267 h 312"/>
                <a:gd name="T12" fmla="*/ 112 w 471"/>
                <a:gd name="T13" fmla="*/ 250 h 312"/>
                <a:gd name="T14" fmla="*/ 72 w 471"/>
                <a:gd name="T15" fmla="*/ 224 h 312"/>
                <a:gd name="T16" fmla="*/ 46 w 471"/>
                <a:gd name="T17" fmla="*/ 199 h 312"/>
                <a:gd name="T18" fmla="*/ 30 w 471"/>
                <a:gd name="T19" fmla="*/ 180 h 312"/>
                <a:gd name="T20" fmla="*/ 16 w 471"/>
                <a:gd name="T21" fmla="*/ 159 h 312"/>
                <a:gd name="T22" fmla="*/ 5 w 471"/>
                <a:gd name="T23" fmla="*/ 137 h 312"/>
                <a:gd name="T24" fmla="*/ 5 w 471"/>
                <a:gd name="T25" fmla="*/ 142 h 312"/>
                <a:gd name="T26" fmla="*/ 15 w 471"/>
                <a:gd name="T27" fmla="*/ 173 h 312"/>
                <a:gd name="T28" fmla="*/ 33 w 471"/>
                <a:gd name="T29" fmla="*/ 203 h 312"/>
                <a:gd name="T30" fmla="*/ 53 w 471"/>
                <a:gd name="T31" fmla="*/ 232 h 312"/>
                <a:gd name="T32" fmla="*/ 83 w 471"/>
                <a:gd name="T33" fmla="*/ 260 h 312"/>
                <a:gd name="T34" fmla="*/ 122 w 471"/>
                <a:gd name="T35" fmla="*/ 286 h 312"/>
                <a:gd name="T36" fmla="*/ 165 w 471"/>
                <a:gd name="T37" fmla="*/ 303 h 312"/>
                <a:gd name="T38" fmla="*/ 211 w 471"/>
                <a:gd name="T39" fmla="*/ 312 h 312"/>
                <a:gd name="T40" fmla="*/ 256 w 471"/>
                <a:gd name="T41" fmla="*/ 312 h 312"/>
                <a:gd name="T42" fmla="*/ 302 w 471"/>
                <a:gd name="T43" fmla="*/ 303 h 312"/>
                <a:gd name="T44" fmla="*/ 345 w 471"/>
                <a:gd name="T45" fmla="*/ 286 h 312"/>
                <a:gd name="T46" fmla="*/ 384 w 471"/>
                <a:gd name="T47" fmla="*/ 260 h 312"/>
                <a:gd name="T48" fmla="*/ 425 w 471"/>
                <a:gd name="T49" fmla="*/ 219 h 312"/>
                <a:gd name="T50" fmla="*/ 456 w 471"/>
                <a:gd name="T51" fmla="*/ 160 h 312"/>
                <a:gd name="T52" fmla="*/ 471 w 471"/>
                <a:gd name="T53" fmla="*/ 96 h 312"/>
                <a:gd name="T54" fmla="*/ 465 w 471"/>
                <a:gd name="T55" fmla="*/ 32 h 312"/>
                <a:gd name="T56" fmla="*/ 461 w 471"/>
                <a:gd name="T57" fmla="*/ 28 h 312"/>
                <a:gd name="T58" fmla="*/ 458 w 471"/>
                <a:gd name="T59" fmla="*/ 83 h 312"/>
                <a:gd name="T60" fmla="*/ 442 w 471"/>
                <a:gd name="T61" fmla="*/ 137 h 312"/>
                <a:gd name="T62" fmla="*/ 411 w 471"/>
                <a:gd name="T63" fmla="*/ 18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1" h="312">
                  <a:moveTo>
                    <a:pt x="392" y="209"/>
                  </a:moveTo>
                  <a:lnTo>
                    <a:pt x="374" y="224"/>
                  </a:lnTo>
                  <a:lnTo>
                    <a:pt x="355" y="239"/>
                  </a:lnTo>
                  <a:lnTo>
                    <a:pt x="334" y="250"/>
                  </a:lnTo>
                  <a:lnTo>
                    <a:pt x="314" y="259"/>
                  </a:lnTo>
                  <a:lnTo>
                    <a:pt x="292" y="267"/>
                  </a:lnTo>
                  <a:lnTo>
                    <a:pt x="268" y="272"/>
                  </a:lnTo>
                  <a:lnTo>
                    <a:pt x="246" y="276"/>
                  </a:lnTo>
                  <a:lnTo>
                    <a:pt x="224" y="276"/>
                  </a:lnTo>
                  <a:lnTo>
                    <a:pt x="200" y="276"/>
                  </a:lnTo>
                  <a:lnTo>
                    <a:pt x="178" y="272"/>
                  </a:lnTo>
                  <a:lnTo>
                    <a:pt x="155" y="267"/>
                  </a:lnTo>
                  <a:lnTo>
                    <a:pt x="134" y="259"/>
                  </a:lnTo>
                  <a:lnTo>
                    <a:pt x="112" y="250"/>
                  </a:lnTo>
                  <a:lnTo>
                    <a:pt x="91" y="239"/>
                  </a:lnTo>
                  <a:lnTo>
                    <a:pt x="72" y="224"/>
                  </a:lnTo>
                  <a:lnTo>
                    <a:pt x="55" y="209"/>
                  </a:lnTo>
                  <a:lnTo>
                    <a:pt x="46" y="199"/>
                  </a:lnTo>
                  <a:lnTo>
                    <a:pt x="37" y="190"/>
                  </a:lnTo>
                  <a:lnTo>
                    <a:pt x="30" y="180"/>
                  </a:lnTo>
                  <a:lnTo>
                    <a:pt x="22" y="169"/>
                  </a:lnTo>
                  <a:lnTo>
                    <a:pt x="16" y="159"/>
                  </a:lnTo>
                  <a:lnTo>
                    <a:pt x="11" y="149"/>
                  </a:lnTo>
                  <a:lnTo>
                    <a:pt x="5" y="137"/>
                  </a:lnTo>
                  <a:lnTo>
                    <a:pt x="0" y="126"/>
                  </a:lnTo>
                  <a:lnTo>
                    <a:pt x="5" y="142"/>
                  </a:lnTo>
                  <a:lnTo>
                    <a:pt x="9" y="157"/>
                  </a:lnTo>
                  <a:lnTo>
                    <a:pt x="15" y="173"/>
                  </a:lnTo>
                  <a:lnTo>
                    <a:pt x="24" y="189"/>
                  </a:lnTo>
                  <a:lnTo>
                    <a:pt x="33" y="203"/>
                  </a:lnTo>
                  <a:lnTo>
                    <a:pt x="41" y="217"/>
                  </a:lnTo>
                  <a:lnTo>
                    <a:pt x="53" y="232"/>
                  </a:lnTo>
                  <a:lnTo>
                    <a:pt x="65" y="244"/>
                  </a:lnTo>
                  <a:lnTo>
                    <a:pt x="83" y="260"/>
                  </a:lnTo>
                  <a:lnTo>
                    <a:pt x="102" y="274"/>
                  </a:lnTo>
                  <a:lnTo>
                    <a:pt x="122" y="286"/>
                  </a:lnTo>
                  <a:lnTo>
                    <a:pt x="144" y="294"/>
                  </a:lnTo>
                  <a:lnTo>
                    <a:pt x="165" y="303"/>
                  </a:lnTo>
                  <a:lnTo>
                    <a:pt x="189" y="307"/>
                  </a:lnTo>
                  <a:lnTo>
                    <a:pt x="211" y="312"/>
                  </a:lnTo>
                  <a:lnTo>
                    <a:pt x="234" y="312"/>
                  </a:lnTo>
                  <a:lnTo>
                    <a:pt x="256" y="312"/>
                  </a:lnTo>
                  <a:lnTo>
                    <a:pt x="278" y="307"/>
                  </a:lnTo>
                  <a:lnTo>
                    <a:pt x="302" y="303"/>
                  </a:lnTo>
                  <a:lnTo>
                    <a:pt x="324" y="294"/>
                  </a:lnTo>
                  <a:lnTo>
                    <a:pt x="345" y="286"/>
                  </a:lnTo>
                  <a:lnTo>
                    <a:pt x="365" y="274"/>
                  </a:lnTo>
                  <a:lnTo>
                    <a:pt x="384" y="260"/>
                  </a:lnTo>
                  <a:lnTo>
                    <a:pt x="402" y="244"/>
                  </a:lnTo>
                  <a:lnTo>
                    <a:pt x="425" y="219"/>
                  </a:lnTo>
                  <a:lnTo>
                    <a:pt x="443" y="190"/>
                  </a:lnTo>
                  <a:lnTo>
                    <a:pt x="456" y="160"/>
                  </a:lnTo>
                  <a:lnTo>
                    <a:pt x="467" y="129"/>
                  </a:lnTo>
                  <a:lnTo>
                    <a:pt x="471" y="96"/>
                  </a:lnTo>
                  <a:lnTo>
                    <a:pt x="471" y="65"/>
                  </a:lnTo>
                  <a:lnTo>
                    <a:pt x="465" y="32"/>
                  </a:lnTo>
                  <a:lnTo>
                    <a:pt x="456" y="0"/>
                  </a:lnTo>
                  <a:lnTo>
                    <a:pt x="461" y="28"/>
                  </a:lnTo>
                  <a:lnTo>
                    <a:pt x="461" y="56"/>
                  </a:lnTo>
                  <a:lnTo>
                    <a:pt x="458" y="83"/>
                  </a:lnTo>
                  <a:lnTo>
                    <a:pt x="451" y="110"/>
                  </a:lnTo>
                  <a:lnTo>
                    <a:pt x="442" y="137"/>
                  </a:lnTo>
                  <a:lnTo>
                    <a:pt x="428" y="162"/>
                  </a:lnTo>
                  <a:lnTo>
                    <a:pt x="411" y="186"/>
                  </a:lnTo>
                  <a:lnTo>
                    <a:pt x="392" y="2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11" name="Abgerundetes Rechteck 10"/>
            <p:cNvSpPr/>
            <p:nvPr/>
          </p:nvSpPr>
          <p:spPr bwMode="auto">
            <a:xfrm rot="2969788">
              <a:off x="793377" y="5712623"/>
              <a:ext cx="201604" cy="972326"/>
            </a:xfrm>
            <a:prstGeom prst="roundRect">
              <a:avLst/>
            </a:prstGeom>
            <a:solidFill>
              <a:srgbClr val="464B71"/>
            </a:solidFill>
            <a:ln w="38100" cap="flat" cmpd="sng" algn="ctr">
              <a:solidFill>
                <a:srgbClr val="646464"/>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de-AT" sz="2400" b="0" i="0" u="none" strike="noStrike" kern="1200" cap="none" spc="0" normalizeH="0" baseline="0" noProof="0">
                <a:ln>
                  <a:noFill/>
                </a:ln>
                <a:solidFill>
                  <a:srgbClr val="000000"/>
                </a:solidFill>
                <a:effectLst/>
                <a:uLnTx/>
                <a:uFillTx/>
                <a:latin typeface="Arial"/>
                <a:ea typeface="+mn-ea"/>
                <a:cs typeface="+mn-cs"/>
              </a:endParaRPr>
            </a:p>
          </p:txBody>
        </p:sp>
        <p:sp>
          <p:nvSpPr>
            <p:cNvPr id="12" name="Freeform 19"/>
            <p:cNvSpPr>
              <a:spLocks noEditPoints="1"/>
            </p:cNvSpPr>
            <p:nvPr/>
          </p:nvSpPr>
          <p:spPr bwMode="auto">
            <a:xfrm rot="5710704">
              <a:off x="1183037" y="5217954"/>
              <a:ext cx="792617" cy="767948"/>
            </a:xfrm>
            <a:custGeom>
              <a:avLst/>
              <a:gdLst>
                <a:gd name="T0" fmla="*/ 60 w 739"/>
                <a:gd name="T1" fmla="*/ 161 h 716"/>
                <a:gd name="T2" fmla="*/ 7 w 739"/>
                <a:gd name="T3" fmla="*/ 291 h 716"/>
                <a:gd name="T4" fmla="*/ 7 w 739"/>
                <a:gd name="T5" fmla="*/ 426 h 716"/>
                <a:gd name="T6" fmla="*/ 60 w 739"/>
                <a:gd name="T7" fmla="*/ 556 h 716"/>
                <a:gd name="T8" fmla="*/ 135 w 739"/>
                <a:gd name="T9" fmla="*/ 636 h 716"/>
                <a:gd name="T10" fmla="*/ 197 w 739"/>
                <a:gd name="T11" fmla="*/ 676 h 716"/>
                <a:gd name="T12" fmla="*/ 263 w 739"/>
                <a:gd name="T13" fmla="*/ 702 h 716"/>
                <a:gd name="T14" fmla="*/ 334 w 739"/>
                <a:gd name="T15" fmla="*/ 714 h 716"/>
                <a:gd name="T16" fmla="*/ 405 w 739"/>
                <a:gd name="T17" fmla="*/ 714 h 716"/>
                <a:gd name="T18" fmla="*/ 474 w 739"/>
                <a:gd name="T19" fmla="*/ 702 h 716"/>
                <a:gd name="T20" fmla="*/ 541 w 739"/>
                <a:gd name="T21" fmla="*/ 676 h 716"/>
                <a:gd name="T22" fmla="*/ 602 w 739"/>
                <a:gd name="T23" fmla="*/ 636 h 716"/>
                <a:gd name="T24" fmla="*/ 677 w 739"/>
                <a:gd name="T25" fmla="*/ 556 h 716"/>
                <a:gd name="T26" fmla="*/ 731 w 739"/>
                <a:gd name="T27" fmla="*/ 426 h 716"/>
                <a:gd name="T28" fmla="*/ 731 w 739"/>
                <a:gd name="T29" fmla="*/ 291 h 716"/>
                <a:gd name="T30" fmla="*/ 677 w 739"/>
                <a:gd name="T31" fmla="*/ 161 h 716"/>
                <a:gd name="T32" fmla="*/ 630 w 739"/>
                <a:gd name="T33" fmla="*/ 105 h 716"/>
                <a:gd name="T34" fmla="*/ 572 w 739"/>
                <a:gd name="T35" fmla="*/ 60 h 716"/>
                <a:gd name="T36" fmla="*/ 508 w 739"/>
                <a:gd name="T37" fmla="*/ 27 h 716"/>
                <a:gd name="T38" fmla="*/ 440 w 739"/>
                <a:gd name="T39" fmla="*/ 7 h 716"/>
                <a:gd name="T40" fmla="*/ 369 w 739"/>
                <a:gd name="T41" fmla="*/ 0 h 716"/>
                <a:gd name="T42" fmla="*/ 299 w 739"/>
                <a:gd name="T43" fmla="*/ 7 h 716"/>
                <a:gd name="T44" fmla="*/ 229 w 739"/>
                <a:gd name="T45" fmla="*/ 27 h 716"/>
                <a:gd name="T46" fmla="*/ 165 w 739"/>
                <a:gd name="T47" fmla="*/ 60 h 716"/>
                <a:gd name="T48" fmla="*/ 107 w 739"/>
                <a:gd name="T49" fmla="*/ 105 h 716"/>
                <a:gd name="T50" fmla="*/ 94 w 739"/>
                <a:gd name="T51" fmla="*/ 533 h 716"/>
                <a:gd name="T52" fmla="*/ 47 w 739"/>
                <a:gd name="T53" fmla="*/ 419 h 716"/>
                <a:gd name="T54" fmla="*/ 47 w 739"/>
                <a:gd name="T55" fmla="*/ 298 h 716"/>
                <a:gd name="T56" fmla="*/ 94 w 739"/>
                <a:gd name="T57" fmla="*/ 184 h 716"/>
                <a:gd name="T58" fmla="*/ 162 w 739"/>
                <a:gd name="T59" fmla="*/ 112 h 716"/>
                <a:gd name="T60" fmla="*/ 216 w 739"/>
                <a:gd name="T61" fmla="*/ 77 h 716"/>
                <a:gd name="T62" fmla="*/ 275 w 739"/>
                <a:gd name="T63" fmla="*/ 54 h 716"/>
                <a:gd name="T64" fmla="*/ 338 w 739"/>
                <a:gd name="T65" fmla="*/ 43 h 716"/>
                <a:gd name="T66" fmla="*/ 400 w 739"/>
                <a:gd name="T67" fmla="*/ 43 h 716"/>
                <a:gd name="T68" fmla="*/ 463 w 739"/>
                <a:gd name="T69" fmla="*/ 54 h 716"/>
                <a:gd name="T70" fmla="*/ 522 w 739"/>
                <a:gd name="T71" fmla="*/ 77 h 716"/>
                <a:gd name="T72" fmla="*/ 577 w 739"/>
                <a:gd name="T73" fmla="*/ 112 h 716"/>
                <a:gd name="T74" fmla="*/ 602 w 739"/>
                <a:gd name="T75" fmla="*/ 134 h 716"/>
                <a:gd name="T76" fmla="*/ 674 w 739"/>
                <a:gd name="T77" fmla="*/ 239 h 716"/>
                <a:gd name="T78" fmla="*/ 697 w 739"/>
                <a:gd name="T79" fmla="*/ 358 h 716"/>
                <a:gd name="T80" fmla="*/ 674 w 739"/>
                <a:gd name="T81" fmla="*/ 478 h 716"/>
                <a:gd name="T82" fmla="*/ 602 w 739"/>
                <a:gd name="T83" fmla="*/ 583 h 716"/>
                <a:gd name="T84" fmla="*/ 550 w 739"/>
                <a:gd name="T85" fmla="*/ 625 h 716"/>
                <a:gd name="T86" fmla="*/ 493 w 739"/>
                <a:gd name="T87" fmla="*/ 653 h 716"/>
                <a:gd name="T88" fmla="*/ 432 w 739"/>
                <a:gd name="T89" fmla="*/ 670 h 716"/>
                <a:gd name="T90" fmla="*/ 369 w 739"/>
                <a:gd name="T91" fmla="*/ 676 h 716"/>
                <a:gd name="T92" fmla="*/ 306 w 739"/>
                <a:gd name="T93" fmla="*/ 670 h 716"/>
                <a:gd name="T94" fmla="*/ 246 w 739"/>
                <a:gd name="T95" fmla="*/ 653 h 716"/>
                <a:gd name="T96" fmla="*/ 188 w 739"/>
                <a:gd name="T97" fmla="*/ 625 h 716"/>
                <a:gd name="T98" fmla="*/ 137 w 739"/>
                <a:gd name="T99" fmla="*/ 583 h 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9" h="716">
                  <a:moveTo>
                    <a:pt x="107" y="105"/>
                  </a:moveTo>
                  <a:lnTo>
                    <a:pt x="60" y="161"/>
                  </a:lnTo>
                  <a:lnTo>
                    <a:pt x="26" y="224"/>
                  </a:lnTo>
                  <a:lnTo>
                    <a:pt x="7" y="291"/>
                  </a:lnTo>
                  <a:lnTo>
                    <a:pt x="0" y="358"/>
                  </a:lnTo>
                  <a:lnTo>
                    <a:pt x="7" y="426"/>
                  </a:lnTo>
                  <a:lnTo>
                    <a:pt x="26" y="493"/>
                  </a:lnTo>
                  <a:lnTo>
                    <a:pt x="60" y="556"/>
                  </a:lnTo>
                  <a:lnTo>
                    <a:pt x="107" y="612"/>
                  </a:lnTo>
                  <a:lnTo>
                    <a:pt x="135" y="636"/>
                  </a:lnTo>
                  <a:lnTo>
                    <a:pt x="165" y="657"/>
                  </a:lnTo>
                  <a:lnTo>
                    <a:pt x="197" y="676"/>
                  </a:lnTo>
                  <a:lnTo>
                    <a:pt x="229" y="690"/>
                  </a:lnTo>
                  <a:lnTo>
                    <a:pt x="263" y="702"/>
                  </a:lnTo>
                  <a:lnTo>
                    <a:pt x="299" y="710"/>
                  </a:lnTo>
                  <a:lnTo>
                    <a:pt x="334" y="714"/>
                  </a:lnTo>
                  <a:lnTo>
                    <a:pt x="369" y="716"/>
                  </a:lnTo>
                  <a:lnTo>
                    <a:pt x="405" y="714"/>
                  </a:lnTo>
                  <a:lnTo>
                    <a:pt x="440" y="710"/>
                  </a:lnTo>
                  <a:lnTo>
                    <a:pt x="474" y="702"/>
                  </a:lnTo>
                  <a:lnTo>
                    <a:pt x="508" y="690"/>
                  </a:lnTo>
                  <a:lnTo>
                    <a:pt x="541" y="676"/>
                  </a:lnTo>
                  <a:lnTo>
                    <a:pt x="572" y="657"/>
                  </a:lnTo>
                  <a:lnTo>
                    <a:pt x="602" y="636"/>
                  </a:lnTo>
                  <a:lnTo>
                    <a:pt x="630" y="612"/>
                  </a:lnTo>
                  <a:lnTo>
                    <a:pt x="677" y="556"/>
                  </a:lnTo>
                  <a:lnTo>
                    <a:pt x="711" y="493"/>
                  </a:lnTo>
                  <a:lnTo>
                    <a:pt x="731" y="426"/>
                  </a:lnTo>
                  <a:lnTo>
                    <a:pt x="739" y="358"/>
                  </a:lnTo>
                  <a:lnTo>
                    <a:pt x="731" y="291"/>
                  </a:lnTo>
                  <a:lnTo>
                    <a:pt x="711" y="224"/>
                  </a:lnTo>
                  <a:lnTo>
                    <a:pt x="677" y="161"/>
                  </a:lnTo>
                  <a:lnTo>
                    <a:pt x="630" y="105"/>
                  </a:lnTo>
                  <a:lnTo>
                    <a:pt x="630" y="105"/>
                  </a:lnTo>
                  <a:lnTo>
                    <a:pt x="602" y="81"/>
                  </a:lnTo>
                  <a:lnTo>
                    <a:pt x="572" y="60"/>
                  </a:lnTo>
                  <a:lnTo>
                    <a:pt x="541" y="41"/>
                  </a:lnTo>
                  <a:lnTo>
                    <a:pt x="508" y="27"/>
                  </a:lnTo>
                  <a:lnTo>
                    <a:pt x="474" y="15"/>
                  </a:lnTo>
                  <a:lnTo>
                    <a:pt x="440" y="7"/>
                  </a:lnTo>
                  <a:lnTo>
                    <a:pt x="405" y="3"/>
                  </a:lnTo>
                  <a:lnTo>
                    <a:pt x="369" y="0"/>
                  </a:lnTo>
                  <a:lnTo>
                    <a:pt x="334" y="3"/>
                  </a:lnTo>
                  <a:lnTo>
                    <a:pt x="299" y="7"/>
                  </a:lnTo>
                  <a:lnTo>
                    <a:pt x="263" y="15"/>
                  </a:lnTo>
                  <a:lnTo>
                    <a:pt x="229" y="27"/>
                  </a:lnTo>
                  <a:lnTo>
                    <a:pt x="197" y="41"/>
                  </a:lnTo>
                  <a:lnTo>
                    <a:pt x="165" y="60"/>
                  </a:lnTo>
                  <a:lnTo>
                    <a:pt x="135" y="81"/>
                  </a:lnTo>
                  <a:lnTo>
                    <a:pt x="107" y="105"/>
                  </a:lnTo>
                  <a:close/>
                  <a:moveTo>
                    <a:pt x="137" y="583"/>
                  </a:moveTo>
                  <a:lnTo>
                    <a:pt x="94" y="533"/>
                  </a:lnTo>
                  <a:lnTo>
                    <a:pt x="65" y="478"/>
                  </a:lnTo>
                  <a:lnTo>
                    <a:pt x="47" y="419"/>
                  </a:lnTo>
                  <a:lnTo>
                    <a:pt x="41" y="358"/>
                  </a:lnTo>
                  <a:lnTo>
                    <a:pt x="47" y="298"/>
                  </a:lnTo>
                  <a:lnTo>
                    <a:pt x="65" y="239"/>
                  </a:lnTo>
                  <a:lnTo>
                    <a:pt x="94" y="184"/>
                  </a:lnTo>
                  <a:lnTo>
                    <a:pt x="137" y="134"/>
                  </a:lnTo>
                  <a:lnTo>
                    <a:pt x="162" y="112"/>
                  </a:lnTo>
                  <a:lnTo>
                    <a:pt x="188" y="92"/>
                  </a:lnTo>
                  <a:lnTo>
                    <a:pt x="216" y="77"/>
                  </a:lnTo>
                  <a:lnTo>
                    <a:pt x="246" y="64"/>
                  </a:lnTo>
                  <a:lnTo>
                    <a:pt x="275" y="54"/>
                  </a:lnTo>
                  <a:lnTo>
                    <a:pt x="306" y="47"/>
                  </a:lnTo>
                  <a:lnTo>
                    <a:pt x="338" y="43"/>
                  </a:lnTo>
                  <a:lnTo>
                    <a:pt x="369" y="41"/>
                  </a:lnTo>
                  <a:lnTo>
                    <a:pt x="400" y="43"/>
                  </a:lnTo>
                  <a:lnTo>
                    <a:pt x="432" y="47"/>
                  </a:lnTo>
                  <a:lnTo>
                    <a:pt x="463" y="54"/>
                  </a:lnTo>
                  <a:lnTo>
                    <a:pt x="493" y="64"/>
                  </a:lnTo>
                  <a:lnTo>
                    <a:pt x="522" y="77"/>
                  </a:lnTo>
                  <a:lnTo>
                    <a:pt x="550" y="92"/>
                  </a:lnTo>
                  <a:lnTo>
                    <a:pt x="577" y="112"/>
                  </a:lnTo>
                  <a:lnTo>
                    <a:pt x="602" y="134"/>
                  </a:lnTo>
                  <a:lnTo>
                    <a:pt x="602" y="134"/>
                  </a:lnTo>
                  <a:lnTo>
                    <a:pt x="644" y="184"/>
                  </a:lnTo>
                  <a:lnTo>
                    <a:pt x="674" y="239"/>
                  </a:lnTo>
                  <a:lnTo>
                    <a:pt x="691" y="298"/>
                  </a:lnTo>
                  <a:lnTo>
                    <a:pt x="697" y="358"/>
                  </a:lnTo>
                  <a:lnTo>
                    <a:pt x="691" y="419"/>
                  </a:lnTo>
                  <a:lnTo>
                    <a:pt x="674" y="478"/>
                  </a:lnTo>
                  <a:lnTo>
                    <a:pt x="644" y="533"/>
                  </a:lnTo>
                  <a:lnTo>
                    <a:pt x="602" y="583"/>
                  </a:lnTo>
                  <a:lnTo>
                    <a:pt x="577" y="605"/>
                  </a:lnTo>
                  <a:lnTo>
                    <a:pt x="550" y="625"/>
                  </a:lnTo>
                  <a:lnTo>
                    <a:pt x="522" y="640"/>
                  </a:lnTo>
                  <a:lnTo>
                    <a:pt x="493" y="653"/>
                  </a:lnTo>
                  <a:lnTo>
                    <a:pt x="463" y="663"/>
                  </a:lnTo>
                  <a:lnTo>
                    <a:pt x="432" y="670"/>
                  </a:lnTo>
                  <a:lnTo>
                    <a:pt x="400" y="675"/>
                  </a:lnTo>
                  <a:lnTo>
                    <a:pt x="369" y="676"/>
                  </a:lnTo>
                  <a:lnTo>
                    <a:pt x="338" y="675"/>
                  </a:lnTo>
                  <a:lnTo>
                    <a:pt x="306" y="670"/>
                  </a:lnTo>
                  <a:lnTo>
                    <a:pt x="275" y="663"/>
                  </a:lnTo>
                  <a:lnTo>
                    <a:pt x="246" y="653"/>
                  </a:lnTo>
                  <a:lnTo>
                    <a:pt x="216" y="640"/>
                  </a:lnTo>
                  <a:lnTo>
                    <a:pt x="188" y="625"/>
                  </a:lnTo>
                  <a:lnTo>
                    <a:pt x="162" y="605"/>
                  </a:lnTo>
                  <a:lnTo>
                    <a:pt x="137" y="583"/>
                  </a:lnTo>
                  <a:close/>
                </a:path>
              </a:pathLst>
            </a:custGeom>
            <a:solidFill>
              <a:srgbClr val="646464"/>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13" name="Freeform 20"/>
            <p:cNvSpPr>
              <a:spLocks noEditPoints="1"/>
            </p:cNvSpPr>
            <p:nvPr/>
          </p:nvSpPr>
          <p:spPr bwMode="auto">
            <a:xfrm rot="5710704">
              <a:off x="1253877" y="5285478"/>
              <a:ext cx="649968" cy="631735"/>
            </a:xfrm>
            <a:custGeom>
              <a:avLst/>
              <a:gdLst>
                <a:gd name="T0" fmla="*/ 50 w 606"/>
                <a:gd name="T1" fmla="*/ 133 h 589"/>
                <a:gd name="T2" fmla="*/ 6 w 606"/>
                <a:gd name="T3" fmla="*/ 238 h 589"/>
                <a:gd name="T4" fmla="*/ 6 w 606"/>
                <a:gd name="T5" fmla="*/ 351 h 589"/>
                <a:gd name="T6" fmla="*/ 50 w 606"/>
                <a:gd name="T7" fmla="*/ 456 h 589"/>
                <a:gd name="T8" fmla="*/ 112 w 606"/>
                <a:gd name="T9" fmla="*/ 522 h 589"/>
                <a:gd name="T10" fmla="*/ 162 w 606"/>
                <a:gd name="T11" fmla="*/ 555 h 589"/>
                <a:gd name="T12" fmla="*/ 216 w 606"/>
                <a:gd name="T13" fmla="*/ 576 h 589"/>
                <a:gd name="T14" fmla="*/ 274 w 606"/>
                <a:gd name="T15" fmla="*/ 588 h 589"/>
                <a:gd name="T16" fmla="*/ 333 w 606"/>
                <a:gd name="T17" fmla="*/ 588 h 589"/>
                <a:gd name="T18" fmla="*/ 390 w 606"/>
                <a:gd name="T19" fmla="*/ 576 h 589"/>
                <a:gd name="T20" fmla="*/ 444 w 606"/>
                <a:gd name="T21" fmla="*/ 555 h 589"/>
                <a:gd name="T22" fmla="*/ 494 w 606"/>
                <a:gd name="T23" fmla="*/ 522 h 589"/>
                <a:gd name="T24" fmla="*/ 556 w 606"/>
                <a:gd name="T25" fmla="*/ 456 h 589"/>
                <a:gd name="T26" fmla="*/ 600 w 606"/>
                <a:gd name="T27" fmla="*/ 351 h 589"/>
                <a:gd name="T28" fmla="*/ 600 w 606"/>
                <a:gd name="T29" fmla="*/ 238 h 589"/>
                <a:gd name="T30" fmla="*/ 556 w 606"/>
                <a:gd name="T31" fmla="*/ 133 h 589"/>
                <a:gd name="T32" fmla="*/ 518 w 606"/>
                <a:gd name="T33" fmla="*/ 87 h 589"/>
                <a:gd name="T34" fmla="*/ 471 w 606"/>
                <a:gd name="T35" fmla="*/ 48 h 589"/>
                <a:gd name="T36" fmla="*/ 418 w 606"/>
                <a:gd name="T37" fmla="*/ 21 h 589"/>
                <a:gd name="T38" fmla="*/ 361 w 606"/>
                <a:gd name="T39" fmla="*/ 6 h 589"/>
                <a:gd name="T40" fmla="*/ 303 w 606"/>
                <a:gd name="T41" fmla="*/ 0 h 589"/>
                <a:gd name="T42" fmla="*/ 246 w 606"/>
                <a:gd name="T43" fmla="*/ 6 h 589"/>
                <a:gd name="T44" fmla="*/ 188 w 606"/>
                <a:gd name="T45" fmla="*/ 21 h 589"/>
                <a:gd name="T46" fmla="*/ 135 w 606"/>
                <a:gd name="T47" fmla="*/ 48 h 589"/>
                <a:gd name="T48" fmla="*/ 88 w 606"/>
                <a:gd name="T49" fmla="*/ 87 h 589"/>
                <a:gd name="T50" fmla="*/ 66 w 606"/>
                <a:gd name="T51" fmla="*/ 445 h 589"/>
                <a:gd name="T52" fmla="*/ 25 w 606"/>
                <a:gd name="T53" fmla="*/ 347 h 589"/>
                <a:gd name="T54" fmla="*/ 25 w 606"/>
                <a:gd name="T55" fmla="*/ 241 h 589"/>
                <a:gd name="T56" fmla="*/ 66 w 606"/>
                <a:gd name="T57" fmla="*/ 144 h 589"/>
                <a:gd name="T58" fmla="*/ 125 w 606"/>
                <a:gd name="T59" fmla="*/ 83 h 589"/>
                <a:gd name="T60" fmla="*/ 172 w 606"/>
                <a:gd name="T61" fmla="*/ 53 h 589"/>
                <a:gd name="T62" fmla="*/ 222 w 606"/>
                <a:gd name="T63" fmla="*/ 33 h 589"/>
                <a:gd name="T64" fmla="*/ 277 w 606"/>
                <a:gd name="T65" fmla="*/ 23 h 589"/>
                <a:gd name="T66" fmla="*/ 330 w 606"/>
                <a:gd name="T67" fmla="*/ 23 h 589"/>
                <a:gd name="T68" fmla="*/ 384 w 606"/>
                <a:gd name="T69" fmla="*/ 33 h 589"/>
                <a:gd name="T70" fmla="*/ 434 w 606"/>
                <a:gd name="T71" fmla="*/ 53 h 589"/>
                <a:gd name="T72" fmla="*/ 481 w 606"/>
                <a:gd name="T73" fmla="*/ 83 h 589"/>
                <a:gd name="T74" fmla="*/ 522 w 606"/>
                <a:gd name="T75" fmla="*/ 121 h 589"/>
                <a:gd name="T76" fmla="*/ 553 w 606"/>
                <a:gd name="T77" fmla="*/ 167 h 589"/>
                <a:gd name="T78" fmla="*/ 574 w 606"/>
                <a:gd name="T79" fmla="*/ 217 h 589"/>
                <a:gd name="T80" fmla="*/ 584 w 606"/>
                <a:gd name="T81" fmla="*/ 268 h 589"/>
                <a:gd name="T82" fmla="*/ 584 w 606"/>
                <a:gd name="T83" fmla="*/ 321 h 589"/>
                <a:gd name="T84" fmla="*/ 574 w 606"/>
                <a:gd name="T85" fmla="*/ 372 h 589"/>
                <a:gd name="T86" fmla="*/ 553 w 606"/>
                <a:gd name="T87" fmla="*/ 422 h 589"/>
                <a:gd name="T88" fmla="*/ 522 w 606"/>
                <a:gd name="T89" fmla="*/ 468 h 589"/>
                <a:gd name="T90" fmla="*/ 481 w 606"/>
                <a:gd name="T91" fmla="*/ 506 h 589"/>
                <a:gd name="T92" fmla="*/ 434 w 606"/>
                <a:gd name="T93" fmla="*/ 536 h 589"/>
                <a:gd name="T94" fmla="*/ 384 w 606"/>
                <a:gd name="T95" fmla="*/ 556 h 589"/>
                <a:gd name="T96" fmla="*/ 330 w 606"/>
                <a:gd name="T97" fmla="*/ 566 h 589"/>
                <a:gd name="T98" fmla="*/ 277 w 606"/>
                <a:gd name="T99" fmla="*/ 566 h 589"/>
                <a:gd name="T100" fmla="*/ 222 w 606"/>
                <a:gd name="T101" fmla="*/ 556 h 589"/>
                <a:gd name="T102" fmla="*/ 172 w 606"/>
                <a:gd name="T103" fmla="*/ 536 h 589"/>
                <a:gd name="T104" fmla="*/ 125 w 606"/>
                <a:gd name="T105" fmla="*/ 506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6" h="589">
                  <a:moveTo>
                    <a:pt x="88" y="87"/>
                  </a:moveTo>
                  <a:lnTo>
                    <a:pt x="50" y="133"/>
                  </a:lnTo>
                  <a:lnTo>
                    <a:pt x="22" y="184"/>
                  </a:lnTo>
                  <a:lnTo>
                    <a:pt x="6" y="238"/>
                  </a:lnTo>
                  <a:lnTo>
                    <a:pt x="0" y="294"/>
                  </a:lnTo>
                  <a:lnTo>
                    <a:pt x="6" y="351"/>
                  </a:lnTo>
                  <a:lnTo>
                    <a:pt x="22" y="405"/>
                  </a:lnTo>
                  <a:lnTo>
                    <a:pt x="50" y="456"/>
                  </a:lnTo>
                  <a:lnTo>
                    <a:pt x="88" y="502"/>
                  </a:lnTo>
                  <a:lnTo>
                    <a:pt x="112" y="522"/>
                  </a:lnTo>
                  <a:lnTo>
                    <a:pt x="135" y="541"/>
                  </a:lnTo>
                  <a:lnTo>
                    <a:pt x="162" y="555"/>
                  </a:lnTo>
                  <a:lnTo>
                    <a:pt x="188" y="568"/>
                  </a:lnTo>
                  <a:lnTo>
                    <a:pt x="216" y="576"/>
                  </a:lnTo>
                  <a:lnTo>
                    <a:pt x="246" y="583"/>
                  </a:lnTo>
                  <a:lnTo>
                    <a:pt x="274" y="588"/>
                  </a:lnTo>
                  <a:lnTo>
                    <a:pt x="303" y="589"/>
                  </a:lnTo>
                  <a:lnTo>
                    <a:pt x="333" y="588"/>
                  </a:lnTo>
                  <a:lnTo>
                    <a:pt x="361" y="583"/>
                  </a:lnTo>
                  <a:lnTo>
                    <a:pt x="390" y="576"/>
                  </a:lnTo>
                  <a:lnTo>
                    <a:pt x="418" y="568"/>
                  </a:lnTo>
                  <a:lnTo>
                    <a:pt x="444" y="555"/>
                  </a:lnTo>
                  <a:lnTo>
                    <a:pt x="471" y="541"/>
                  </a:lnTo>
                  <a:lnTo>
                    <a:pt x="494" y="522"/>
                  </a:lnTo>
                  <a:lnTo>
                    <a:pt x="518" y="502"/>
                  </a:lnTo>
                  <a:lnTo>
                    <a:pt x="556" y="456"/>
                  </a:lnTo>
                  <a:lnTo>
                    <a:pt x="584" y="405"/>
                  </a:lnTo>
                  <a:lnTo>
                    <a:pt x="600" y="351"/>
                  </a:lnTo>
                  <a:lnTo>
                    <a:pt x="606" y="294"/>
                  </a:lnTo>
                  <a:lnTo>
                    <a:pt x="600" y="238"/>
                  </a:lnTo>
                  <a:lnTo>
                    <a:pt x="584" y="184"/>
                  </a:lnTo>
                  <a:lnTo>
                    <a:pt x="556" y="133"/>
                  </a:lnTo>
                  <a:lnTo>
                    <a:pt x="518" y="87"/>
                  </a:lnTo>
                  <a:lnTo>
                    <a:pt x="518" y="87"/>
                  </a:lnTo>
                  <a:lnTo>
                    <a:pt x="494" y="67"/>
                  </a:lnTo>
                  <a:lnTo>
                    <a:pt x="471" y="48"/>
                  </a:lnTo>
                  <a:lnTo>
                    <a:pt x="444" y="34"/>
                  </a:lnTo>
                  <a:lnTo>
                    <a:pt x="418" y="21"/>
                  </a:lnTo>
                  <a:lnTo>
                    <a:pt x="390" y="13"/>
                  </a:lnTo>
                  <a:lnTo>
                    <a:pt x="361" y="6"/>
                  </a:lnTo>
                  <a:lnTo>
                    <a:pt x="333" y="1"/>
                  </a:lnTo>
                  <a:lnTo>
                    <a:pt x="303" y="0"/>
                  </a:lnTo>
                  <a:lnTo>
                    <a:pt x="274" y="1"/>
                  </a:lnTo>
                  <a:lnTo>
                    <a:pt x="246" y="6"/>
                  </a:lnTo>
                  <a:lnTo>
                    <a:pt x="216" y="13"/>
                  </a:lnTo>
                  <a:lnTo>
                    <a:pt x="188" y="21"/>
                  </a:lnTo>
                  <a:lnTo>
                    <a:pt x="162" y="34"/>
                  </a:lnTo>
                  <a:lnTo>
                    <a:pt x="135" y="48"/>
                  </a:lnTo>
                  <a:lnTo>
                    <a:pt x="112" y="67"/>
                  </a:lnTo>
                  <a:lnTo>
                    <a:pt x="88" y="87"/>
                  </a:lnTo>
                  <a:close/>
                  <a:moveTo>
                    <a:pt x="103" y="488"/>
                  </a:moveTo>
                  <a:lnTo>
                    <a:pt x="66" y="445"/>
                  </a:lnTo>
                  <a:lnTo>
                    <a:pt x="41" y="397"/>
                  </a:lnTo>
                  <a:lnTo>
                    <a:pt x="25" y="347"/>
                  </a:lnTo>
                  <a:lnTo>
                    <a:pt x="21" y="294"/>
                  </a:lnTo>
                  <a:lnTo>
                    <a:pt x="25" y="241"/>
                  </a:lnTo>
                  <a:lnTo>
                    <a:pt x="41" y="191"/>
                  </a:lnTo>
                  <a:lnTo>
                    <a:pt x="66" y="144"/>
                  </a:lnTo>
                  <a:lnTo>
                    <a:pt x="103" y="101"/>
                  </a:lnTo>
                  <a:lnTo>
                    <a:pt x="125" y="83"/>
                  </a:lnTo>
                  <a:lnTo>
                    <a:pt x="147" y="66"/>
                  </a:lnTo>
                  <a:lnTo>
                    <a:pt x="172" y="53"/>
                  </a:lnTo>
                  <a:lnTo>
                    <a:pt x="197" y="41"/>
                  </a:lnTo>
                  <a:lnTo>
                    <a:pt x="222" y="33"/>
                  </a:lnTo>
                  <a:lnTo>
                    <a:pt x="249" y="26"/>
                  </a:lnTo>
                  <a:lnTo>
                    <a:pt x="277" y="23"/>
                  </a:lnTo>
                  <a:lnTo>
                    <a:pt x="303" y="21"/>
                  </a:lnTo>
                  <a:lnTo>
                    <a:pt x="330" y="23"/>
                  </a:lnTo>
                  <a:lnTo>
                    <a:pt x="358" y="26"/>
                  </a:lnTo>
                  <a:lnTo>
                    <a:pt x="384" y="33"/>
                  </a:lnTo>
                  <a:lnTo>
                    <a:pt x="409" y="41"/>
                  </a:lnTo>
                  <a:lnTo>
                    <a:pt x="434" y="53"/>
                  </a:lnTo>
                  <a:lnTo>
                    <a:pt x="459" y="66"/>
                  </a:lnTo>
                  <a:lnTo>
                    <a:pt x="481" y="83"/>
                  </a:lnTo>
                  <a:lnTo>
                    <a:pt x="503" y="101"/>
                  </a:lnTo>
                  <a:lnTo>
                    <a:pt x="522" y="121"/>
                  </a:lnTo>
                  <a:lnTo>
                    <a:pt x="539" y="144"/>
                  </a:lnTo>
                  <a:lnTo>
                    <a:pt x="553" y="167"/>
                  </a:lnTo>
                  <a:lnTo>
                    <a:pt x="565" y="191"/>
                  </a:lnTo>
                  <a:lnTo>
                    <a:pt x="574" y="217"/>
                  </a:lnTo>
                  <a:lnTo>
                    <a:pt x="580" y="241"/>
                  </a:lnTo>
                  <a:lnTo>
                    <a:pt x="584" y="268"/>
                  </a:lnTo>
                  <a:lnTo>
                    <a:pt x="586" y="294"/>
                  </a:lnTo>
                  <a:lnTo>
                    <a:pt x="584" y="321"/>
                  </a:lnTo>
                  <a:lnTo>
                    <a:pt x="580" y="347"/>
                  </a:lnTo>
                  <a:lnTo>
                    <a:pt x="574" y="372"/>
                  </a:lnTo>
                  <a:lnTo>
                    <a:pt x="565" y="398"/>
                  </a:lnTo>
                  <a:lnTo>
                    <a:pt x="553" y="422"/>
                  </a:lnTo>
                  <a:lnTo>
                    <a:pt x="539" y="445"/>
                  </a:lnTo>
                  <a:lnTo>
                    <a:pt x="522" y="468"/>
                  </a:lnTo>
                  <a:lnTo>
                    <a:pt x="503" y="488"/>
                  </a:lnTo>
                  <a:lnTo>
                    <a:pt x="481" y="506"/>
                  </a:lnTo>
                  <a:lnTo>
                    <a:pt x="459" y="524"/>
                  </a:lnTo>
                  <a:lnTo>
                    <a:pt x="434" y="536"/>
                  </a:lnTo>
                  <a:lnTo>
                    <a:pt x="409" y="548"/>
                  </a:lnTo>
                  <a:lnTo>
                    <a:pt x="384" y="556"/>
                  </a:lnTo>
                  <a:lnTo>
                    <a:pt x="358" y="563"/>
                  </a:lnTo>
                  <a:lnTo>
                    <a:pt x="330" y="566"/>
                  </a:lnTo>
                  <a:lnTo>
                    <a:pt x="303" y="568"/>
                  </a:lnTo>
                  <a:lnTo>
                    <a:pt x="277" y="566"/>
                  </a:lnTo>
                  <a:lnTo>
                    <a:pt x="249" y="563"/>
                  </a:lnTo>
                  <a:lnTo>
                    <a:pt x="222" y="556"/>
                  </a:lnTo>
                  <a:lnTo>
                    <a:pt x="197" y="548"/>
                  </a:lnTo>
                  <a:lnTo>
                    <a:pt x="172" y="536"/>
                  </a:lnTo>
                  <a:lnTo>
                    <a:pt x="147" y="524"/>
                  </a:lnTo>
                  <a:lnTo>
                    <a:pt x="125" y="506"/>
                  </a:lnTo>
                  <a:lnTo>
                    <a:pt x="103" y="488"/>
                  </a:lnTo>
                  <a:close/>
                </a:path>
              </a:pathLst>
            </a:custGeom>
            <a:solidFill>
              <a:srgbClr val="646464"/>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grpSp>
      <p:sp>
        <p:nvSpPr>
          <p:cNvPr id="14" name="Rectangle 16"/>
          <p:cNvSpPr txBox="1">
            <a:spLocks noChangeArrowheads="1"/>
          </p:cNvSpPr>
          <p:nvPr/>
        </p:nvSpPr>
        <p:spPr bwMode="auto">
          <a:xfrm>
            <a:off x="1068800" y="621823"/>
            <a:ext cx="671702" cy="606755"/>
          </a:xfrm>
          <a:prstGeom prst="rect">
            <a:avLst/>
          </a:prstGeom>
          <a:noFill/>
          <a:ln w="9525" algn="ctr">
            <a:noFill/>
            <a:miter lim="800000"/>
            <a:headEnd/>
            <a:tailEnd/>
          </a:ln>
          <a:effectLst/>
        </p:spPr>
        <p:txBody>
          <a:bodyPr anchor="t" anchorCtr="0"/>
          <a:lstStyle>
            <a:defPPr>
              <a:defRPr lang="de-DE"/>
            </a:defPPr>
            <a:lvl1pPr algn="ctr">
              <a:lnSpc>
                <a:spcPct val="114000"/>
              </a:lnSpc>
              <a:spcBef>
                <a:spcPts val="500"/>
              </a:spcBef>
              <a:spcAft>
                <a:spcPts val="500"/>
              </a:spcAft>
              <a:buClrTx/>
              <a:buFontTx/>
              <a:buNone/>
              <a:defRPr>
                <a:solidFill>
                  <a:srgbClr val="FF0000"/>
                </a:solidFill>
                <a:latin typeface="Calibri" panose="020F0502020204030204" pitchFamily="34" charset="0"/>
              </a:defRPr>
            </a:lvl1pPr>
          </a:lstStyle>
          <a:p>
            <a:pPr marL="0" marR="0" lvl="0" indent="0" algn="l" defTabSz="914400" rtl="0" eaLnBrk="0" fontAlgn="base" latinLnBrk="0" hangingPunct="0">
              <a:lnSpc>
                <a:spcPct val="114000"/>
              </a:lnSpc>
              <a:spcBef>
                <a:spcPts val="800"/>
              </a:spcBef>
              <a:spcAft>
                <a:spcPts val="800"/>
              </a:spcAft>
              <a:buClr>
                <a:srgbClr val="FF0000"/>
              </a:buClr>
              <a:buSzTx/>
              <a:buFontTx/>
              <a:buNone/>
              <a:tabLst>
                <a:tab pos="273050" algn="l"/>
                <a:tab pos="549275" algn="l"/>
              </a:tabLst>
              <a:defRPr/>
            </a:pPr>
            <a:r>
              <a:rPr kumimoji="0" lang="de-AT" sz="3200" b="0" i="0" u="none" strike="noStrike" kern="0" cap="none" spc="0" normalizeH="0" baseline="0" noProof="0">
                <a:ln>
                  <a:noFill/>
                </a:ln>
                <a:solidFill>
                  <a:srgbClr val="464B71"/>
                </a:solidFill>
                <a:effectLst/>
                <a:uLnTx/>
                <a:uFillTx/>
                <a:latin typeface="Arial"/>
                <a:ea typeface="+mn-ea"/>
                <a:cs typeface="Arial"/>
              </a:rPr>
              <a:t>■		</a:t>
            </a:r>
          </a:p>
        </p:txBody>
      </p:sp>
      <p:pic>
        <p:nvPicPr>
          <p:cNvPr id="9522178" name="Picture 2" descr="Bildergebnis für smiley 5 stufig"/>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2803" t="12229" r="1614" b="32097"/>
          <a:stretch/>
        </p:blipFill>
        <p:spPr bwMode="auto">
          <a:xfrm>
            <a:off x="4640662" y="3635427"/>
            <a:ext cx="2310782" cy="283304"/>
          </a:xfrm>
          <a:prstGeom prst="rect">
            <a:avLst/>
          </a:prstGeom>
          <a:noFill/>
          <a:extLst>
            <a:ext uri="{909E8E84-426E-40DD-AFC4-6F175D3DCCD1}">
              <a14:hiddenFill xmlns:a14="http://schemas.microsoft.com/office/drawing/2010/main">
                <a:solidFill>
                  <a:srgbClr val="FFFFFF"/>
                </a:solidFill>
              </a14:hiddenFill>
            </a:ext>
          </a:extLst>
        </p:spPr>
      </p:pic>
      <p:grpSp>
        <p:nvGrpSpPr>
          <p:cNvPr id="5" name="Gruppieren 4"/>
          <p:cNvGrpSpPr/>
          <p:nvPr/>
        </p:nvGrpSpPr>
        <p:grpSpPr>
          <a:xfrm>
            <a:off x="7138588" y="3635427"/>
            <a:ext cx="1847547" cy="283304"/>
            <a:chOff x="6148138" y="4773140"/>
            <a:chExt cx="1847547" cy="283304"/>
          </a:xfrm>
        </p:grpSpPr>
        <p:pic>
          <p:nvPicPr>
            <p:cNvPr id="16" name="Picture 2" descr="Bildergebnis für smiley 5 stufig"/>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2695" t="12229" r="78708" b="32097"/>
            <a:stretch/>
          </p:blipFill>
          <p:spPr bwMode="auto">
            <a:xfrm>
              <a:off x="7546105" y="4773140"/>
              <a:ext cx="449580" cy="283304"/>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2" descr="Bildergebnis für smiley 5 stufig"/>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79087" t="12229" r="2267" b="32097"/>
            <a:stretch/>
          </p:blipFill>
          <p:spPr bwMode="auto">
            <a:xfrm>
              <a:off x="6148138" y="4773140"/>
              <a:ext cx="450781" cy="283304"/>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2" descr="Bildergebnis für smiley 5 stufig"/>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20539" t="12229" r="58501" b="32097"/>
            <a:stretch/>
          </p:blipFill>
          <p:spPr bwMode="auto">
            <a:xfrm>
              <a:off x="7039375" y="4773140"/>
              <a:ext cx="506730" cy="28330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Bildergebnis für smiley 5 stufig"/>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59588" t="12229" r="21500" b="32097"/>
            <a:stretch/>
          </p:blipFill>
          <p:spPr bwMode="auto">
            <a:xfrm>
              <a:off x="6591852" y="4773140"/>
              <a:ext cx="457200" cy="283304"/>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uppieren 20"/>
          <p:cNvGrpSpPr/>
          <p:nvPr/>
        </p:nvGrpSpPr>
        <p:grpSpPr>
          <a:xfrm>
            <a:off x="4640662" y="4077773"/>
            <a:ext cx="1847547" cy="283304"/>
            <a:chOff x="6148138" y="4773140"/>
            <a:chExt cx="1847547" cy="283304"/>
          </a:xfrm>
        </p:grpSpPr>
        <p:pic>
          <p:nvPicPr>
            <p:cNvPr id="22" name="Picture 2" descr="Bildergebnis für smiley 5 stufig"/>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2695" t="12229" r="78708" b="32097"/>
            <a:stretch/>
          </p:blipFill>
          <p:spPr bwMode="auto">
            <a:xfrm>
              <a:off x="7546105" y="4773140"/>
              <a:ext cx="449580" cy="283304"/>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Bildergebnis für smiley 5 stufig"/>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79087" t="12229" r="2267" b="32097"/>
            <a:stretch/>
          </p:blipFill>
          <p:spPr bwMode="auto">
            <a:xfrm>
              <a:off x="6148138" y="4773140"/>
              <a:ext cx="450781" cy="283304"/>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Bildergebnis für smiley 5 stufig"/>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20539" t="12229" r="58501" b="32097"/>
            <a:stretch/>
          </p:blipFill>
          <p:spPr bwMode="auto">
            <a:xfrm>
              <a:off x="7039375" y="4773140"/>
              <a:ext cx="506730" cy="283304"/>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descr="Bildergebnis für smiley 5 stufig"/>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59588" t="12229" r="21500" b="32097"/>
            <a:stretch/>
          </p:blipFill>
          <p:spPr bwMode="auto">
            <a:xfrm>
              <a:off x="6591852" y="4773140"/>
              <a:ext cx="457200" cy="283304"/>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 name="Gruppieren 1"/>
          <p:cNvGrpSpPr/>
          <p:nvPr/>
        </p:nvGrpSpPr>
        <p:grpSpPr>
          <a:xfrm>
            <a:off x="7135419" y="4060302"/>
            <a:ext cx="1850716" cy="283304"/>
            <a:chOff x="5617919" y="4489077"/>
            <a:chExt cx="1850716" cy="283304"/>
          </a:xfrm>
        </p:grpSpPr>
        <p:pic>
          <p:nvPicPr>
            <p:cNvPr id="26" name="Picture 2" descr="Bildergebnis für smiley 5 stufig"/>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2803" t="12229" r="54885" b="32097"/>
            <a:stretch/>
          </p:blipFill>
          <p:spPr bwMode="auto">
            <a:xfrm>
              <a:off x="5617919" y="4489077"/>
              <a:ext cx="1022911" cy="283304"/>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Bildergebnis für smiley 5 stufig"/>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59456" t="12229" r="1614" b="32097"/>
            <a:stretch/>
          </p:blipFill>
          <p:spPr bwMode="auto">
            <a:xfrm>
              <a:off x="6527474" y="4489077"/>
              <a:ext cx="941161" cy="283304"/>
            </a:xfrm>
            <a:prstGeom prst="rect">
              <a:avLst/>
            </a:prstGeom>
            <a:noFill/>
            <a:extLst>
              <a:ext uri="{909E8E84-426E-40DD-AFC4-6F175D3DCCD1}">
                <a14:hiddenFill xmlns:a14="http://schemas.microsoft.com/office/drawing/2010/main">
                  <a:solidFill>
                    <a:srgbClr val="FFFFFF"/>
                  </a:solidFill>
                </a14:hiddenFill>
              </a:ext>
            </a:extLst>
          </p:spPr>
        </p:pic>
      </p:grpSp>
      <p:sp>
        <p:nvSpPr>
          <p:cNvPr id="30" name="Rechteck 29">
            <a:extLst>
              <a:ext uri="{FF2B5EF4-FFF2-40B4-BE49-F238E27FC236}">
                <a16:creationId xmlns:a16="http://schemas.microsoft.com/office/drawing/2014/main" id="{E547735D-155C-A384-7225-8098692C11DE}"/>
              </a:ext>
            </a:extLst>
          </p:cNvPr>
          <p:cNvSpPr/>
          <p:nvPr/>
        </p:nvSpPr>
        <p:spPr>
          <a:xfrm>
            <a:off x="2" y="6614160"/>
            <a:ext cx="9311638" cy="243841"/>
          </a:xfrm>
          <a:prstGeom prst="rect">
            <a:avLst/>
          </a:prstGeom>
          <a:no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empirische</a:t>
            </a:r>
            <a:r>
              <a:rPr lang="en-US" sz="1000" i="1" dirty="0">
                <a:solidFill>
                  <a:srgbClr val="FFFFFF">
                    <a:lumMod val="50000"/>
                  </a:srgbClr>
                </a:solidFill>
              </a:rPr>
              <a:t> </a:t>
            </a:r>
            <a:r>
              <a:rPr lang="en-US" sz="1000" i="1" dirty="0" err="1">
                <a:solidFill>
                  <a:srgbClr val="FFFFFF">
                    <a:lumMod val="50000"/>
                  </a:srgbClr>
                </a:solidFill>
              </a:rPr>
              <a:t>Sozialforschung</a:t>
            </a:r>
            <a:r>
              <a:rPr lang="en-US" sz="1000" i="1" dirty="0">
                <a:solidFill>
                  <a:srgbClr val="FFFFFF">
                    <a:lumMod val="50000"/>
                  </a:srgbClr>
                </a:solidFill>
              </a:rPr>
              <a:t>.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122–136.</a:t>
            </a:r>
            <a:endParaRPr lang="de-DE" sz="1000" dirty="0">
              <a:solidFill>
                <a:srgbClr val="FFFFFF">
                  <a:lumMod val="50000"/>
                </a:srgbClr>
              </a:solidFill>
            </a:endParaRPr>
          </a:p>
        </p:txBody>
      </p:sp>
      <p:pic>
        <p:nvPicPr>
          <p:cNvPr id="33" name="Grafik 32" descr="Ein Bild, das Text, Screenshot, Schrift, Grafikdesign enthält.&#10;&#10;Automatisch generierte Beschreibung">
            <a:extLst>
              <a:ext uri="{FF2B5EF4-FFF2-40B4-BE49-F238E27FC236}">
                <a16:creationId xmlns:a16="http://schemas.microsoft.com/office/drawing/2014/main" id="{AB5FFD0B-2790-1F94-3234-BD8D3A59526F}"/>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360000">
            <a:off x="9390538" y="6191925"/>
            <a:ext cx="409019" cy="5760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37683178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Effect transition="in" filter="fade">
                                      <p:cBhvr>
                                        <p:cTn id="15" dur="500"/>
                                        <p:tgtEl>
                                          <p:spTgt spid="15">
                                            <p:txEl>
                                              <p:pRg st="0" end="0"/>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5">
                                            <p:txEl>
                                              <p:pRg st="1" end="1"/>
                                            </p:txEl>
                                          </p:spTgt>
                                        </p:tgtEl>
                                        <p:attrNameLst>
                                          <p:attrName>style.visibility</p:attrName>
                                        </p:attrNameLst>
                                      </p:cBhvr>
                                      <p:to>
                                        <p:strVal val="visible"/>
                                      </p:to>
                                    </p:set>
                                    <p:animEffect transition="in" filter="fade">
                                      <p:cBhvr>
                                        <p:cTn id="19" dur="500"/>
                                        <p:tgtEl>
                                          <p:spTgt spid="15">
                                            <p:txEl>
                                              <p:pRg st="1" end="1"/>
                                            </p:txEl>
                                          </p:spTgt>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5">
                                            <p:txEl>
                                              <p:pRg st="2" end="2"/>
                                            </p:txEl>
                                          </p:spTgt>
                                        </p:tgtEl>
                                        <p:attrNameLst>
                                          <p:attrName>style.visibility</p:attrName>
                                        </p:attrNameLst>
                                      </p:cBhvr>
                                      <p:to>
                                        <p:strVal val="visible"/>
                                      </p:to>
                                    </p:set>
                                    <p:animEffect transition="in" filter="fade">
                                      <p:cBhvr>
                                        <p:cTn id="23" dur="500"/>
                                        <p:tgtEl>
                                          <p:spTgt spid="15">
                                            <p:txEl>
                                              <p:pRg st="2" end="2"/>
                                            </p:txEl>
                                          </p:spTgt>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15">
                                            <p:txEl>
                                              <p:pRg st="3" end="3"/>
                                            </p:txEl>
                                          </p:spTgt>
                                        </p:tgtEl>
                                        <p:attrNameLst>
                                          <p:attrName>style.visibility</p:attrName>
                                        </p:attrNameLst>
                                      </p:cBhvr>
                                      <p:to>
                                        <p:strVal val="visible"/>
                                      </p:to>
                                    </p:set>
                                    <p:animEffect transition="in" filter="fade">
                                      <p:cBhvr>
                                        <p:cTn id="27" dur="500"/>
                                        <p:tgtEl>
                                          <p:spTgt spid="15">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5">
                                            <p:txEl>
                                              <p:pRg st="5" end="5"/>
                                            </p:txEl>
                                          </p:spTgt>
                                        </p:tgtEl>
                                        <p:attrNameLst>
                                          <p:attrName>style.visibility</p:attrName>
                                        </p:attrNameLst>
                                      </p:cBhvr>
                                      <p:to>
                                        <p:strVal val="visible"/>
                                      </p:to>
                                    </p:set>
                                    <p:animEffect transition="in" filter="fade">
                                      <p:cBhvr>
                                        <p:cTn id="32" dur="500"/>
                                        <p:tgtEl>
                                          <p:spTgt spid="15">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9522178"/>
                                        </p:tgtEl>
                                        <p:attrNameLst>
                                          <p:attrName>style.visibility</p:attrName>
                                        </p:attrNameLst>
                                      </p:cBhvr>
                                      <p:to>
                                        <p:strVal val="visible"/>
                                      </p:to>
                                    </p:set>
                                    <p:animEffect transition="in" filter="fade">
                                      <p:cBhvr>
                                        <p:cTn id="35" dur="500"/>
                                        <p:tgtEl>
                                          <p:spTgt spid="9522178"/>
                                        </p:tgtEl>
                                      </p:cBhvr>
                                    </p:animEffect>
                                  </p:childTnLst>
                                </p:cTn>
                              </p:par>
                              <p:par>
                                <p:cTn id="36" presetID="10" presetClass="entr" presetSubtype="0" fill="hold" nodeType="withEffect">
                                  <p:stCondLst>
                                    <p:cond delay="0"/>
                                  </p:stCondLst>
                                  <p:childTnLst>
                                    <p:set>
                                      <p:cBhvr>
                                        <p:cTn id="37" dur="1" fill="hold">
                                          <p:stCondLst>
                                            <p:cond delay="0"/>
                                          </p:stCondLst>
                                        </p:cTn>
                                        <p:tgtEl>
                                          <p:spTgt spid="5"/>
                                        </p:tgtEl>
                                        <p:attrNameLst>
                                          <p:attrName>style.visibility</p:attrName>
                                        </p:attrNameLst>
                                      </p:cBhvr>
                                      <p:to>
                                        <p:strVal val="visible"/>
                                      </p:to>
                                    </p:set>
                                    <p:animEffect transition="in" filter="fade">
                                      <p:cBhvr>
                                        <p:cTn id="38" dur="500"/>
                                        <p:tgtEl>
                                          <p:spTgt spid="5"/>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15">
                                            <p:txEl>
                                              <p:pRg st="6" end="6"/>
                                            </p:txEl>
                                          </p:spTgt>
                                        </p:tgtEl>
                                        <p:attrNameLst>
                                          <p:attrName>style.visibility</p:attrName>
                                        </p:attrNameLst>
                                      </p:cBhvr>
                                      <p:to>
                                        <p:strVal val="visible"/>
                                      </p:to>
                                    </p:set>
                                    <p:animEffect transition="in" filter="fade">
                                      <p:cBhvr>
                                        <p:cTn id="43" dur="500"/>
                                        <p:tgtEl>
                                          <p:spTgt spid="15">
                                            <p:txEl>
                                              <p:pRg st="6" end="6"/>
                                            </p:txEl>
                                          </p:spTgt>
                                        </p:tgtEl>
                                      </p:cBhvr>
                                    </p:animEffect>
                                  </p:childTnLst>
                                </p:cTn>
                              </p:par>
                              <p:par>
                                <p:cTn id="44" presetID="10" presetClass="entr" presetSubtype="0" fill="hold" nodeType="with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fade">
                                      <p:cBhvr>
                                        <p:cTn id="46" dur="500"/>
                                        <p:tgtEl>
                                          <p:spTgt spid="21"/>
                                        </p:tgtEl>
                                      </p:cBhvr>
                                    </p:animEffect>
                                  </p:childTnLst>
                                </p:cTn>
                              </p:par>
                              <p:par>
                                <p:cTn id="47" presetID="10" presetClass="entr" presetSubtype="0" fill="hold" nodeType="withEffect">
                                  <p:stCondLst>
                                    <p:cond delay="0"/>
                                  </p:stCondLst>
                                  <p:childTnLst>
                                    <p:set>
                                      <p:cBhvr>
                                        <p:cTn id="48" dur="1" fill="hold">
                                          <p:stCondLst>
                                            <p:cond delay="0"/>
                                          </p:stCondLst>
                                        </p:cTn>
                                        <p:tgtEl>
                                          <p:spTgt spid="2"/>
                                        </p:tgtEl>
                                        <p:attrNameLst>
                                          <p:attrName>style.visibility</p:attrName>
                                        </p:attrNameLst>
                                      </p:cBhvr>
                                      <p:to>
                                        <p:strVal val="visible"/>
                                      </p:to>
                                    </p:set>
                                    <p:animEffect transition="in" filter="fade">
                                      <p:cBhvr>
                                        <p:cTn id="49" dur="500"/>
                                        <p:tgtEl>
                                          <p:spTgt spid="2"/>
                                        </p:tgtEl>
                                      </p:cBhvr>
                                    </p:animEffect>
                                  </p:childTnLst>
                                </p:cTn>
                              </p:par>
                            </p:childTnLst>
                          </p:cTn>
                        </p:par>
                      </p:childTnLst>
                    </p:cTn>
                  </p:par>
                  <p:par>
                    <p:cTn id="50" fill="hold">
                      <p:stCondLst>
                        <p:cond delay="indefinite"/>
                      </p:stCondLst>
                      <p:childTnLst>
                        <p:par>
                          <p:cTn id="51" fill="hold">
                            <p:stCondLst>
                              <p:cond delay="0"/>
                            </p:stCondLst>
                            <p:childTnLst>
                              <p:par>
                                <p:cTn id="52" presetID="10" presetClass="entr" presetSubtype="0" fill="hold" grpId="0" nodeType="clickEffect">
                                  <p:stCondLst>
                                    <p:cond delay="0"/>
                                  </p:stCondLst>
                                  <p:childTnLst>
                                    <p:set>
                                      <p:cBhvr>
                                        <p:cTn id="53" dur="1" fill="hold">
                                          <p:stCondLst>
                                            <p:cond delay="0"/>
                                          </p:stCondLst>
                                        </p:cTn>
                                        <p:tgtEl>
                                          <p:spTgt spid="15">
                                            <p:txEl>
                                              <p:pRg st="7" end="7"/>
                                            </p:txEl>
                                          </p:spTgt>
                                        </p:tgtEl>
                                        <p:attrNameLst>
                                          <p:attrName>style.visibility</p:attrName>
                                        </p:attrNameLst>
                                      </p:cBhvr>
                                      <p:to>
                                        <p:strVal val="visible"/>
                                      </p:to>
                                    </p:set>
                                    <p:animEffect transition="in" filter="fade">
                                      <p:cBhvr>
                                        <p:cTn id="54" dur="500"/>
                                        <p:tgtEl>
                                          <p:spTgt spid="15">
                                            <p:txEl>
                                              <p:pRg st="7" end="7"/>
                                            </p:txEl>
                                          </p:spTgt>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grpId="0" nodeType="clickEffect">
                                  <p:stCondLst>
                                    <p:cond delay="0"/>
                                  </p:stCondLst>
                                  <p:childTnLst>
                                    <p:set>
                                      <p:cBhvr>
                                        <p:cTn id="58" dur="1" fill="hold">
                                          <p:stCondLst>
                                            <p:cond delay="0"/>
                                          </p:stCondLst>
                                        </p:cTn>
                                        <p:tgtEl>
                                          <p:spTgt spid="15">
                                            <p:txEl>
                                              <p:pRg st="8" end="8"/>
                                            </p:txEl>
                                          </p:spTgt>
                                        </p:tgtEl>
                                        <p:attrNameLst>
                                          <p:attrName>style.visibility</p:attrName>
                                        </p:attrNameLst>
                                      </p:cBhvr>
                                      <p:to>
                                        <p:strVal val="visible"/>
                                      </p:to>
                                    </p:set>
                                    <p:animEffect transition="in" filter="fade">
                                      <p:cBhvr>
                                        <p:cTn id="59" dur="500"/>
                                        <p:tgtEl>
                                          <p:spTgt spid="15">
                                            <p:txEl>
                                              <p:pRg st="8" end="8"/>
                                            </p:txEl>
                                          </p:spTgt>
                                        </p:tgtEl>
                                      </p:cBhvr>
                                    </p:animEffect>
                                  </p:childTnLst>
                                </p:cTn>
                              </p:par>
                            </p:childTnLst>
                          </p:cTn>
                        </p:par>
                      </p:childTnLst>
                    </p:cTn>
                  </p:par>
                  <p:par>
                    <p:cTn id="60" fill="hold">
                      <p:stCondLst>
                        <p:cond delay="indefinite"/>
                      </p:stCondLst>
                      <p:childTnLst>
                        <p:par>
                          <p:cTn id="61" fill="hold">
                            <p:stCondLst>
                              <p:cond delay="0"/>
                            </p:stCondLst>
                            <p:childTnLst>
                              <p:par>
                                <p:cTn id="62" presetID="10" presetClass="entr" presetSubtype="0" fill="hold" grpId="0" nodeType="clickEffect">
                                  <p:stCondLst>
                                    <p:cond delay="0"/>
                                  </p:stCondLst>
                                  <p:childTnLst>
                                    <p:set>
                                      <p:cBhvr>
                                        <p:cTn id="63" dur="1" fill="hold">
                                          <p:stCondLst>
                                            <p:cond delay="0"/>
                                          </p:stCondLst>
                                        </p:cTn>
                                        <p:tgtEl>
                                          <p:spTgt spid="15">
                                            <p:txEl>
                                              <p:pRg st="9" end="9"/>
                                            </p:txEl>
                                          </p:spTgt>
                                        </p:tgtEl>
                                        <p:attrNameLst>
                                          <p:attrName>style.visibility</p:attrName>
                                        </p:attrNameLst>
                                      </p:cBhvr>
                                      <p:to>
                                        <p:strVal val="visible"/>
                                      </p:to>
                                    </p:set>
                                    <p:animEffect transition="in" filter="fade">
                                      <p:cBhvr>
                                        <p:cTn id="64" dur="500"/>
                                        <p:tgtEl>
                                          <p:spTgt spid="15">
                                            <p:txEl>
                                              <p:pRg st="9" end="9"/>
                                            </p:txEl>
                                          </p:spTgt>
                                        </p:tgtEl>
                                      </p:cBhvr>
                                    </p:animEffect>
                                  </p:childTnLst>
                                </p:cTn>
                              </p:par>
                            </p:childTnLst>
                          </p:cTn>
                        </p:par>
                        <p:par>
                          <p:cTn id="65" fill="hold">
                            <p:stCondLst>
                              <p:cond delay="500"/>
                            </p:stCondLst>
                            <p:childTnLst>
                              <p:par>
                                <p:cTn id="66" presetID="10" presetClass="entr" presetSubtype="0" fill="hold" grpId="0" nodeType="afterEffect">
                                  <p:stCondLst>
                                    <p:cond delay="0"/>
                                  </p:stCondLst>
                                  <p:childTnLst>
                                    <p:set>
                                      <p:cBhvr>
                                        <p:cTn id="67" dur="1" fill="hold">
                                          <p:stCondLst>
                                            <p:cond delay="0"/>
                                          </p:stCondLst>
                                        </p:cTn>
                                        <p:tgtEl>
                                          <p:spTgt spid="30"/>
                                        </p:tgtEl>
                                        <p:attrNameLst>
                                          <p:attrName>style.visibility</p:attrName>
                                        </p:attrNameLst>
                                      </p:cBhvr>
                                      <p:to>
                                        <p:strVal val="visible"/>
                                      </p:to>
                                    </p:set>
                                    <p:animEffect transition="in" filter="fade">
                                      <p:cBhvr>
                                        <p:cTn id="68" dur="500"/>
                                        <p:tgtEl>
                                          <p:spTgt spid="30"/>
                                        </p:tgtEl>
                                      </p:cBhvr>
                                    </p:animEffect>
                                  </p:childTnLst>
                                </p:cTn>
                              </p:par>
                              <p:par>
                                <p:cTn id="69" presetID="10" presetClass="entr" presetSubtype="0" fill="hold" nodeType="withEffect">
                                  <p:stCondLst>
                                    <p:cond delay="0"/>
                                  </p:stCondLst>
                                  <p:childTnLst>
                                    <p:set>
                                      <p:cBhvr>
                                        <p:cTn id="70" dur="1" fill="hold">
                                          <p:stCondLst>
                                            <p:cond delay="0"/>
                                          </p:stCondLst>
                                        </p:cTn>
                                        <p:tgtEl>
                                          <p:spTgt spid="33"/>
                                        </p:tgtEl>
                                        <p:attrNameLst>
                                          <p:attrName>style.visibility</p:attrName>
                                        </p:attrNameLst>
                                      </p:cBhvr>
                                      <p:to>
                                        <p:strVal val="visible"/>
                                      </p:to>
                                    </p:set>
                                    <p:animEffect transition="in" filter="fade">
                                      <p:cBhvr>
                                        <p:cTn id="71"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build="allAtOnce"/>
      <p:bldP spid="14" grpId="0"/>
      <p:bldP spid="30"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uppieren 9"/>
          <p:cNvGrpSpPr/>
          <p:nvPr/>
        </p:nvGrpSpPr>
        <p:grpSpPr>
          <a:xfrm>
            <a:off x="0" y="0"/>
            <a:ext cx="9906000" cy="6858000"/>
            <a:chOff x="0" y="0"/>
            <a:chExt cx="9906000" cy="6858000"/>
          </a:xfrm>
        </p:grpSpPr>
        <p:sp>
          <p:nvSpPr>
            <p:cNvPr id="11" name="Rechteck 10"/>
            <p:cNvSpPr/>
            <p:nvPr/>
          </p:nvSpPr>
          <p:spPr bwMode="auto">
            <a:xfrm>
              <a:off x="0" y="0"/>
              <a:ext cx="9906000" cy="6858000"/>
            </a:xfrm>
            <a:prstGeom prst="rect">
              <a:avLst/>
            </a:prstGeom>
            <a:solidFill>
              <a:schemeClr val="bg1"/>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12" name="Rectangle 50">
              <a:hlinkClick r:id="rId3" action="ppaction://hlinkpres?slideindex=1&amp;slidetitle="/>
            </p:cNvPr>
            <p:cNvSpPr>
              <a:spLocks noChangeArrowheads="1"/>
            </p:cNvSpPr>
            <p:nvPr/>
          </p:nvSpPr>
          <p:spPr bwMode="auto">
            <a:xfrm>
              <a:off x="8932987" y="163774"/>
              <a:ext cx="922214" cy="576001"/>
            </a:xfrm>
            <a:prstGeom prst="rect">
              <a:avLst/>
            </a:prstGeom>
            <a:solidFill>
              <a:schemeClr val="bg1"/>
            </a:solidFill>
            <a:ln w="19050" algn="ctr">
              <a:noFill/>
              <a:miter lim="800000"/>
              <a:headEnd/>
              <a:tailEnd/>
            </a:ln>
            <a:effectLst/>
          </p:spPr>
          <p:txBody>
            <a:bodyPr wrap="square" lIns="90000" tIns="43200" rIns="90000" bIns="43200" anchor="ctr">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defRPr/>
              </a:pPr>
              <a:endParaRPr kumimoji="0" lang="de-DE" sz="1800" b="1" i="0" u="none" strike="noStrike" kern="1200" cap="none" spc="0" normalizeH="0" baseline="0" noProof="0">
                <a:ln>
                  <a:noFill/>
                </a:ln>
                <a:solidFill>
                  <a:srgbClr val="0000FF"/>
                </a:solidFill>
                <a:effectLst/>
                <a:uLnTx/>
                <a:uFillTx/>
                <a:latin typeface="Arial"/>
                <a:ea typeface="+mn-ea"/>
                <a:cs typeface="+mn-cs"/>
              </a:endParaRPr>
            </a:p>
          </p:txBody>
        </p:sp>
      </p:grpSp>
      <p:sp>
        <p:nvSpPr>
          <p:cNvPr id="7" name="Rechteck 6"/>
          <p:cNvSpPr/>
          <p:nvPr/>
        </p:nvSpPr>
        <p:spPr bwMode="auto">
          <a:xfrm>
            <a:off x="1086472" y="6133323"/>
            <a:ext cx="5521362" cy="643096"/>
          </a:xfrm>
          <a:prstGeom prst="rect">
            <a:avLst/>
          </a:prstGeom>
          <a:noFill/>
          <a:ln w="12700" cap="flat" cmpd="sng" algn="ctr">
            <a:noFill/>
            <a:prstDash val="solid"/>
            <a:round/>
            <a:headEnd type="none" w="med" len="med"/>
            <a:tailEnd type="none" w="med" len="med"/>
          </a:ln>
          <a:effectLst>
            <a:prstShdw prst="shdw17" dist="17961" dir="2700000">
              <a:srgbClr val="F7D7FF">
                <a:gamma/>
                <a:shade val="60000"/>
                <a:invGamma/>
              </a:srgbClr>
            </a:prstShdw>
          </a:effectLst>
        </p:spPr>
        <p:txBody>
          <a:bodyPr vert="horz" wrap="square" lIns="0" tIns="0" rIns="0" bIns="0" numCol="1" rtlCol="0" anchor="t" anchorCtr="1" compatLnSpc="1">
            <a:prstTxWarp prst="textNoShape">
              <a:avLst/>
            </a:prstTxWarp>
            <a:sp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8" name="Text Box 4"/>
          <p:cNvSpPr txBox="1">
            <a:spLocks noChangeArrowheads="1"/>
          </p:cNvSpPr>
          <p:nvPr/>
        </p:nvSpPr>
        <p:spPr bwMode="auto">
          <a:xfrm>
            <a:off x="0" y="-3323"/>
            <a:ext cx="4714533" cy="463846"/>
          </a:xfrm>
          <a:prstGeom prst="rect">
            <a:avLst/>
          </a:prstGeom>
          <a:noFill/>
          <a:ln w="12700">
            <a:noFill/>
            <a:miter lim="800000"/>
            <a:headEnd/>
            <a:tailEnd/>
          </a:ln>
        </p:spPr>
        <p:txBody>
          <a:bodyPr wrap="none" lIns="126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tab pos="2425700" algn="l"/>
              </a:tabLst>
              <a:defRPr/>
            </a:pPr>
            <a:r>
              <a:rPr kumimoji="0" lang="de-DE" sz="2400" b="1" i="0" u="none" strike="noStrike" kern="1200" cap="none" spc="0" normalizeH="0" baseline="0" noProof="0" dirty="0">
                <a:ln>
                  <a:noFill/>
                </a:ln>
                <a:solidFill>
                  <a:srgbClr val="464B71"/>
                </a:solidFill>
                <a:effectLst/>
                <a:uLnTx/>
                <a:uFillTx/>
                <a:latin typeface="Arial"/>
                <a:ea typeface="+mn-ea"/>
                <a:cs typeface="+mn-cs"/>
              </a:rPr>
              <a:t>Arten von Fragen (Fragetypen)</a:t>
            </a:r>
            <a:endParaRPr kumimoji="0" lang="de-AT" sz="2400" b="0" i="0" u="none" strike="noStrike" kern="1200" cap="none" spc="0" normalizeH="0" baseline="0" noProof="0" dirty="0">
              <a:ln>
                <a:noFill/>
              </a:ln>
              <a:solidFill>
                <a:srgbClr val="464B71"/>
              </a:solidFill>
              <a:effectLst/>
              <a:uLnTx/>
              <a:uFillTx/>
              <a:latin typeface="Arial"/>
              <a:ea typeface="+mn-ea"/>
              <a:cs typeface="+mn-cs"/>
            </a:endParaRPr>
          </a:p>
        </p:txBody>
      </p:sp>
      <p:sp>
        <p:nvSpPr>
          <p:cNvPr id="6" name="Rectangle 16"/>
          <p:cNvSpPr txBox="1">
            <a:spLocks noChangeArrowheads="1"/>
          </p:cNvSpPr>
          <p:nvPr/>
        </p:nvSpPr>
        <p:spPr bwMode="auto">
          <a:xfrm>
            <a:off x="680720" y="853440"/>
            <a:ext cx="9225280" cy="5415280"/>
          </a:xfrm>
          <a:prstGeom prst="rect">
            <a:avLst/>
          </a:prstGeom>
          <a:noFill/>
          <a:ln w="9525" algn="ctr">
            <a:noFill/>
            <a:miter lim="800000"/>
            <a:headEnd/>
            <a:tailEnd/>
          </a:ln>
          <a:effectLst/>
        </p:spPr>
        <p:txBody>
          <a:bodyPr anchor="ctr"/>
          <a:lstStyle>
            <a:defPPr>
              <a:defRPr lang="de-DE"/>
            </a:defPPr>
            <a:lvl1pPr algn="ctr">
              <a:lnSpc>
                <a:spcPct val="114000"/>
              </a:lnSpc>
              <a:spcBef>
                <a:spcPts val="500"/>
              </a:spcBef>
              <a:spcAft>
                <a:spcPts val="500"/>
              </a:spcAft>
              <a:buClrTx/>
              <a:buFontTx/>
              <a:buNone/>
              <a:defRPr>
                <a:solidFill>
                  <a:srgbClr val="FF0000"/>
                </a:solidFill>
                <a:latin typeface="Calibri" panose="020F0502020204030204" pitchFamily="34" charset="0"/>
              </a:defRPr>
            </a:lvl1pPr>
          </a:lstStyle>
          <a:p>
            <a:pPr marL="0" marR="0" lvl="0" indent="0" algn="l" defTabSz="914400" rtl="0" eaLnBrk="0" fontAlgn="base" latinLnBrk="0" hangingPunct="0">
              <a:lnSpc>
                <a:spcPct val="130000"/>
              </a:lnSpc>
              <a:spcBef>
                <a:spcPts val="900"/>
              </a:spcBef>
              <a:spcAft>
                <a:spcPts val="900"/>
              </a:spcAft>
              <a:buClr>
                <a:srgbClr val="FF0000"/>
              </a:buClr>
              <a:buSzTx/>
              <a:buFontTx/>
              <a:buNone/>
              <a:tabLst>
                <a:tab pos="273050" algn="l"/>
                <a:tab pos="538163" algn="l"/>
                <a:tab pos="803275" algn="l"/>
              </a:tabLst>
              <a:defRPr/>
            </a:pPr>
            <a:r>
              <a:rPr kumimoji="0" lang="de-AT" sz="1800" b="1" i="0" u="none" strike="noStrike" kern="0" cap="none" spc="0" normalizeH="0" baseline="0" noProof="0" dirty="0">
                <a:ln>
                  <a:noFill/>
                </a:ln>
                <a:solidFill>
                  <a:srgbClr val="464B71"/>
                </a:solidFill>
                <a:effectLst/>
                <a:uLnTx/>
                <a:uFillTx/>
                <a:latin typeface="Arial"/>
                <a:ea typeface="+mn-ea"/>
                <a:cs typeface="Arial"/>
              </a:rPr>
              <a:t>Fragen, die den Gesprächsverlauf lenken</a:t>
            </a:r>
            <a:br>
              <a:rPr kumimoji="0" lang="de-AT" sz="1800" b="1" i="0" u="none" strike="noStrike" kern="0" cap="none" spc="0" normalizeH="0" baseline="0" noProof="0" dirty="0">
                <a:ln>
                  <a:noFill/>
                </a:ln>
                <a:solidFill>
                  <a:srgbClr val="464B71"/>
                </a:solidFill>
                <a:effectLst/>
                <a:uLnTx/>
                <a:uFillTx/>
                <a:latin typeface="Arial"/>
                <a:ea typeface="+mn-ea"/>
                <a:cs typeface="Arial"/>
              </a:rPr>
            </a:br>
            <a:r>
              <a:rPr kumimoji="0" lang="de-AT" sz="1800" b="1" i="0" u="none" strike="noStrike" kern="0" cap="none" spc="0" normalizeH="0" baseline="0" noProof="0" dirty="0">
                <a:ln>
                  <a:noFill/>
                </a:ln>
                <a:solidFill>
                  <a:srgbClr val="464B71"/>
                </a:solidFill>
                <a:effectLst/>
                <a:uLnTx/>
                <a:uFillTx/>
                <a:latin typeface="Arial"/>
                <a:ea typeface="+mn-ea"/>
                <a:cs typeface="Arial"/>
              </a:rPr>
              <a:t>		</a:t>
            </a:r>
            <a:r>
              <a:rPr kumimoji="0" lang="de-AT" sz="1800" b="0" i="0" u="none" strike="noStrike" kern="0" cap="none" spc="0" normalizeH="0" baseline="0" noProof="0" dirty="0">
                <a:ln>
                  <a:noFill/>
                </a:ln>
                <a:solidFill>
                  <a:srgbClr val="464B71"/>
                </a:solidFill>
                <a:effectLst/>
                <a:uLnTx/>
                <a:uFillTx/>
                <a:latin typeface="Arial"/>
                <a:ea typeface="+mn-ea"/>
                <a:cs typeface="Arial"/>
              </a:rPr>
              <a:t>■ 	</a:t>
            </a:r>
            <a:r>
              <a:rPr kumimoji="0" lang="de-AT" sz="1800" b="0" i="0" u="none" strike="noStrike" kern="0" cap="none" spc="0" normalizeH="0" baseline="0" noProof="0" dirty="0">
                <a:ln>
                  <a:noFill/>
                </a:ln>
                <a:solidFill>
                  <a:srgbClr val="000000"/>
                </a:solidFill>
                <a:effectLst/>
                <a:uLnTx/>
                <a:uFillTx/>
                <a:latin typeface="Arial"/>
                <a:ea typeface="+mn-ea"/>
                <a:cs typeface="Arial"/>
              </a:rPr>
              <a:t>Screening- bzw. Sondierungsfragen</a:t>
            </a:r>
            <a:br>
              <a:rPr kumimoji="0" lang="de-AT" sz="1800" b="0" i="0" u="none" strike="noStrike" kern="0" cap="none" spc="0" normalizeH="0" baseline="0" noProof="0" dirty="0">
                <a:ln>
                  <a:noFill/>
                </a:ln>
                <a:solidFill>
                  <a:srgbClr val="000000"/>
                </a:solidFill>
                <a:effectLst/>
                <a:uLnTx/>
                <a:uFillTx/>
                <a:latin typeface="Arial"/>
                <a:ea typeface="+mn-ea"/>
                <a:cs typeface="Arial"/>
              </a:rPr>
            </a:br>
            <a:r>
              <a:rPr kumimoji="0" lang="de-AT" sz="1800" b="0" i="0" u="none" strike="noStrike" kern="0" cap="none" spc="0" normalizeH="0" baseline="0" noProof="0" dirty="0">
                <a:ln>
                  <a:noFill/>
                </a:ln>
                <a:solidFill>
                  <a:srgbClr val="000000"/>
                </a:solidFill>
                <a:effectLst/>
                <a:uLnTx/>
                <a:uFillTx/>
                <a:latin typeface="Arial"/>
                <a:ea typeface="+mn-ea"/>
                <a:cs typeface="Arial"/>
              </a:rPr>
              <a:t>		</a:t>
            </a:r>
            <a:r>
              <a:rPr kumimoji="0" lang="de-AT" sz="1800" b="0" i="0" u="none" strike="noStrike" kern="0" cap="none" spc="0" normalizeH="0" baseline="0" noProof="0" dirty="0">
                <a:ln>
                  <a:noFill/>
                </a:ln>
                <a:solidFill>
                  <a:srgbClr val="464B71"/>
                </a:solidFill>
                <a:effectLst/>
                <a:uLnTx/>
                <a:uFillTx/>
                <a:latin typeface="Arial"/>
                <a:ea typeface="+mn-ea"/>
                <a:cs typeface="Arial"/>
              </a:rPr>
              <a:t>■</a:t>
            </a:r>
            <a:r>
              <a:rPr kumimoji="0" lang="de-AT" sz="1800" b="0" i="0" u="none" strike="noStrike" kern="0" cap="none" spc="0" normalizeH="0" baseline="0" noProof="0" dirty="0">
                <a:ln>
                  <a:noFill/>
                </a:ln>
                <a:solidFill>
                  <a:srgbClr val="000000"/>
                </a:solidFill>
                <a:effectLst/>
                <a:uLnTx/>
                <a:uFillTx/>
                <a:latin typeface="Arial"/>
                <a:ea typeface="+mn-ea"/>
                <a:cs typeface="Arial"/>
              </a:rPr>
              <a:t> 	Einleitungsfragen, „Eisbrecherfragen“</a:t>
            </a:r>
            <a:br>
              <a:rPr kumimoji="0" lang="de-AT" sz="1800" b="0" i="0" u="none" strike="noStrike" kern="0" cap="none" spc="0" normalizeH="0" baseline="0" noProof="0" dirty="0">
                <a:ln>
                  <a:noFill/>
                </a:ln>
                <a:solidFill>
                  <a:srgbClr val="000000"/>
                </a:solidFill>
                <a:effectLst/>
                <a:uLnTx/>
                <a:uFillTx/>
                <a:latin typeface="Arial"/>
                <a:ea typeface="+mn-ea"/>
                <a:cs typeface="Arial"/>
              </a:rPr>
            </a:br>
            <a:r>
              <a:rPr kumimoji="0" lang="de-AT" sz="1800" b="0" i="0" u="none" strike="noStrike" kern="0" cap="none" spc="0" normalizeH="0" baseline="0" noProof="0" dirty="0">
                <a:ln>
                  <a:noFill/>
                </a:ln>
                <a:solidFill>
                  <a:srgbClr val="000000"/>
                </a:solidFill>
                <a:effectLst/>
                <a:uLnTx/>
                <a:uFillTx/>
                <a:latin typeface="Arial"/>
                <a:ea typeface="+mn-ea"/>
                <a:cs typeface="Arial"/>
              </a:rPr>
              <a:t>		</a:t>
            </a:r>
            <a:r>
              <a:rPr kumimoji="0" lang="de-AT" sz="1800" b="0" i="0" u="none" strike="noStrike" kern="0" cap="none" spc="0" normalizeH="0" baseline="0" noProof="0" dirty="0">
                <a:ln>
                  <a:noFill/>
                </a:ln>
                <a:solidFill>
                  <a:srgbClr val="464B71"/>
                </a:solidFill>
                <a:effectLst/>
                <a:uLnTx/>
                <a:uFillTx/>
                <a:latin typeface="Arial"/>
                <a:ea typeface="+mn-ea"/>
                <a:cs typeface="Arial"/>
              </a:rPr>
              <a:t>■</a:t>
            </a:r>
            <a:r>
              <a:rPr kumimoji="0" lang="de-AT" sz="1800" b="0" i="0" u="none" strike="noStrike" kern="0" cap="none" spc="0" normalizeH="0" baseline="0" noProof="0" dirty="0">
                <a:ln>
                  <a:noFill/>
                </a:ln>
                <a:solidFill>
                  <a:srgbClr val="000000"/>
                </a:solidFill>
                <a:effectLst/>
                <a:uLnTx/>
                <a:uFillTx/>
                <a:latin typeface="Arial"/>
                <a:ea typeface="+mn-ea"/>
                <a:cs typeface="Arial"/>
              </a:rPr>
              <a:t> 	Übergangsfragen</a:t>
            </a:r>
            <a:br>
              <a:rPr kumimoji="0" lang="de-AT" sz="1800" b="0" i="0" u="none" strike="noStrike" kern="0" cap="none" spc="0" normalizeH="0" baseline="0" noProof="0" dirty="0">
                <a:ln>
                  <a:noFill/>
                </a:ln>
                <a:solidFill>
                  <a:srgbClr val="000000"/>
                </a:solidFill>
                <a:effectLst/>
                <a:uLnTx/>
                <a:uFillTx/>
                <a:latin typeface="Arial"/>
                <a:ea typeface="+mn-ea"/>
                <a:cs typeface="Arial"/>
              </a:rPr>
            </a:br>
            <a:r>
              <a:rPr kumimoji="0" lang="de-AT" sz="1800" b="0" i="0" u="none" strike="noStrike" kern="0" cap="none" spc="0" normalizeH="0" baseline="0" noProof="0" dirty="0">
                <a:ln>
                  <a:noFill/>
                </a:ln>
                <a:solidFill>
                  <a:srgbClr val="000000"/>
                </a:solidFill>
                <a:effectLst/>
                <a:uLnTx/>
                <a:uFillTx/>
                <a:latin typeface="Arial"/>
                <a:ea typeface="+mn-ea"/>
                <a:cs typeface="Arial"/>
              </a:rPr>
              <a:t>		</a:t>
            </a:r>
            <a:r>
              <a:rPr kumimoji="0" lang="de-AT" sz="1800" b="0" i="0" u="none" strike="noStrike" kern="0" cap="none" spc="0" normalizeH="0" baseline="0" noProof="0" dirty="0">
                <a:ln>
                  <a:noFill/>
                </a:ln>
                <a:solidFill>
                  <a:srgbClr val="464B71"/>
                </a:solidFill>
                <a:effectLst/>
                <a:uLnTx/>
                <a:uFillTx/>
                <a:latin typeface="Arial"/>
                <a:ea typeface="+mn-ea"/>
                <a:cs typeface="Arial"/>
              </a:rPr>
              <a:t>■</a:t>
            </a:r>
            <a:r>
              <a:rPr kumimoji="0" lang="de-AT" sz="1800" b="0" i="0" u="none" strike="noStrike" kern="0" cap="none" spc="0" normalizeH="0" baseline="0" noProof="0" dirty="0">
                <a:ln>
                  <a:noFill/>
                </a:ln>
                <a:solidFill>
                  <a:srgbClr val="000000"/>
                </a:solidFill>
                <a:effectLst/>
                <a:uLnTx/>
                <a:uFillTx/>
                <a:latin typeface="Arial"/>
                <a:ea typeface="+mn-ea"/>
                <a:cs typeface="Arial"/>
              </a:rPr>
              <a:t> 	Filterfragen &amp; Folgefragen </a:t>
            </a:r>
          </a:p>
          <a:p>
            <a:pPr marL="0" marR="0" lvl="0" indent="0" algn="l" defTabSz="914400" rtl="0" eaLnBrk="0" fontAlgn="base" latinLnBrk="0" hangingPunct="0">
              <a:lnSpc>
                <a:spcPct val="130000"/>
              </a:lnSpc>
              <a:spcBef>
                <a:spcPts val="900"/>
              </a:spcBef>
              <a:spcAft>
                <a:spcPts val="900"/>
              </a:spcAft>
              <a:buClr>
                <a:srgbClr val="FF0000"/>
              </a:buClr>
              <a:buSzTx/>
              <a:buFontTx/>
              <a:buNone/>
              <a:tabLst>
                <a:tab pos="273050" algn="l"/>
                <a:tab pos="538163" algn="l"/>
                <a:tab pos="803275" algn="l"/>
              </a:tabLst>
              <a:defRPr/>
            </a:pPr>
            <a:r>
              <a:rPr kumimoji="0" lang="de-AT" sz="1800" b="1" i="0" u="none" strike="noStrike" kern="0" cap="none" spc="0" normalizeH="0" baseline="0" noProof="0" dirty="0">
                <a:ln>
                  <a:noFill/>
                </a:ln>
                <a:solidFill>
                  <a:srgbClr val="464B71"/>
                </a:solidFill>
                <a:effectLst/>
                <a:uLnTx/>
                <a:uFillTx/>
                <a:latin typeface="Arial"/>
                <a:ea typeface="+mn-ea"/>
                <a:cs typeface="Arial"/>
              </a:rPr>
              <a:t>offene und geschlossene Fragen</a:t>
            </a:r>
            <a:br>
              <a:rPr kumimoji="0" lang="de-AT" sz="1800" b="1" i="0" u="none" strike="noStrike" kern="0" cap="none" spc="0" normalizeH="0" baseline="0" noProof="0" dirty="0">
                <a:ln>
                  <a:noFill/>
                </a:ln>
                <a:solidFill>
                  <a:srgbClr val="464B71"/>
                </a:solidFill>
                <a:effectLst/>
                <a:uLnTx/>
                <a:uFillTx/>
                <a:latin typeface="Arial"/>
                <a:ea typeface="+mn-ea"/>
                <a:cs typeface="Arial"/>
              </a:rPr>
            </a:br>
            <a:r>
              <a:rPr kumimoji="0" lang="de-AT" sz="1800" b="1" i="0" u="none" strike="noStrike" kern="0" cap="none" spc="0" normalizeH="0" baseline="0" noProof="0" dirty="0">
                <a:ln>
                  <a:noFill/>
                </a:ln>
                <a:solidFill>
                  <a:srgbClr val="464B71"/>
                </a:solidFill>
                <a:effectLst/>
                <a:uLnTx/>
                <a:uFillTx/>
                <a:latin typeface="Arial"/>
                <a:ea typeface="+mn-ea"/>
                <a:cs typeface="Arial"/>
              </a:rPr>
              <a:t>		</a:t>
            </a:r>
            <a:r>
              <a:rPr kumimoji="0" lang="de-AT" sz="1800" b="0" i="0" u="none" strike="noStrike" kern="0" cap="none" spc="0" normalizeH="0" baseline="0" noProof="0" dirty="0">
                <a:ln>
                  <a:noFill/>
                </a:ln>
                <a:solidFill>
                  <a:srgbClr val="464B71"/>
                </a:solidFill>
                <a:effectLst/>
                <a:uLnTx/>
                <a:uFillTx/>
                <a:latin typeface="Arial"/>
                <a:ea typeface="+mn-ea"/>
                <a:cs typeface="Arial"/>
              </a:rPr>
              <a:t>■ 	</a:t>
            </a:r>
            <a:r>
              <a:rPr kumimoji="0" lang="de-AT" sz="1800" b="0" i="0" u="none" strike="noStrike" kern="0" cap="none" spc="0" normalizeH="0" baseline="0" noProof="0" dirty="0">
                <a:ln>
                  <a:noFill/>
                </a:ln>
                <a:solidFill>
                  <a:srgbClr val="000000"/>
                </a:solidFill>
                <a:effectLst/>
                <a:uLnTx/>
                <a:uFillTx/>
                <a:latin typeface="Arial"/>
                <a:ea typeface="+mn-ea"/>
                <a:cs typeface="Arial"/>
              </a:rPr>
              <a:t>halboffene Fragen</a:t>
            </a:r>
            <a:br>
              <a:rPr kumimoji="0" lang="de-AT" sz="1800" b="0" i="0" u="none" strike="noStrike" kern="0" cap="none" spc="0" normalizeH="0" baseline="0" noProof="0" dirty="0">
                <a:ln>
                  <a:noFill/>
                </a:ln>
                <a:solidFill>
                  <a:srgbClr val="000000"/>
                </a:solidFill>
                <a:effectLst/>
                <a:uLnTx/>
                <a:uFillTx/>
                <a:latin typeface="Arial"/>
                <a:ea typeface="+mn-ea"/>
                <a:cs typeface="Arial"/>
              </a:rPr>
            </a:br>
            <a:r>
              <a:rPr kumimoji="0" lang="de-AT" sz="1800" b="0" i="0" u="none" strike="noStrike" kern="0" cap="none" spc="0" normalizeH="0" baseline="0" noProof="0" dirty="0">
                <a:ln>
                  <a:noFill/>
                </a:ln>
                <a:solidFill>
                  <a:srgbClr val="000000"/>
                </a:solidFill>
                <a:effectLst/>
                <a:uLnTx/>
                <a:uFillTx/>
                <a:latin typeface="Arial"/>
                <a:ea typeface="+mn-ea"/>
                <a:cs typeface="Arial"/>
              </a:rPr>
              <a:t>		</a:t>
            </a:r>
            <a:r>
              <a:rPr kumimoji="0" lang="de-AT" sz="1800" b="0" i="0" u="none" strike="noStrike" kern="0" cap="none" spc="0" normalizeH="0" baseline="0" noProof="0" dirty="0">
                <a:ln>
                  <a:noFill/>
                </a:ln>
                <a:solidFill>
                  <a:srgbClr val="464B71"/>
                </a:solidFill>
                <a:effectLst/>
                <a:uLnTx/>
                <a:uFillTx/>
                <a:latin typeface="Arial"/>
                <a:ea typeface="+mn-ea"/>
                <a:cs typeface="Arial"/>
              </a:rPr>
              <a:t>■</a:t>
            </a:r>
            <a:r>
              <a:rPr kumimoji="0" lang="de-AT" sz="1800" b="0" i="0" u="none" strike="noStrike" kern="0" cap="none" spc="0" normalizeH="0" baseline="0" noProof="0" dirty="0">
                <a:ln>
                  <a:noFill/>
                </a:ln>
                <a:solidFill>
                  <a:srgbClr val="000000"/>
                </a:solidFill>
                <a:effectLst/>
                <a:uLnTx/>
                <a:uFillTx/>
                <a:latin typeface="Arial"/>
                <a:ea typeface="+mn-ea"/>
                <a:cs typeface="Arial"/>
              </a:rPr>
              <a:t> 	Einfachnennung und Mehrfachnennungen</a:t>
            </a:r>
            <a:br>
              <a:rPr kumimoji="0" lang="de-AT" sz="1800" b="0" i="0" u="none" strike="noStrike" kern="0" cap="none" spc="0" normalizeH="0" baseline="0" noProof="0" dirty="0">
                <a:ln>
                  <a:noFill/>
                </a:ln>
                <a:solidFill>
                  <a:srgbClr val="000000"/>
                </a:solidFill>
                <a:effectLst/>
                <a:uLnTx/>
                <a:uFillTx/>
                <a:latin typeface="Arial"/>
                <a:ea typeface="+mn-ea"/>
                <a:cs typeface="Arial"/>
              </a:rPr>
            </a:br>
            <a:r>
              <a:rPr kumimoji="0" lang="de-AT" sz="1800" b="0" i="0" u="none" strike="noStrike" kern="0" cap="none" spc="0" normalizeH="0" baseline="0" noProof="0" dirty="0">
                <a:ln>
                  <a:noFill/>
                </a:ln>
                <a:solidFill>
                  <a:srgbClr val="000000"/>
                </a:solidFill>
                <a:effectLst/>
                <a:uLnTx/>
                <a:uFillTx/>
                <a:latin typeface="Arial"/>
                <a:ea typeface="+mn-ea"/>
                <a:cs typeface="Arial"/>
              </a:rPr>
              <a:t>		</a:t>
            </a:r>
            <a:r>
              <a:rPr kumimoji="0" lang="de-AT" sz="1800" b="0" i="0" u="none" strike="noStrike" kern="0" cap="none" spc="0" normalizeH="0" baseline="0" noProof="0" dirty="0">
                <a:ln>
                  <a:noFill/>
                </a:ln>
                <a:solidFill>
                  <a:srgbClr val="464B71"/>
                </a:solidFill>
                <a:effectLst/>
                <a:uLnTx/>
                <a:uFillTx/>
                <a:latin typeface="Arial"/>
                <a:ea typeface="+mn-ea"/>
                <a:cs typeface="Arial"/>
              </a:rPr>
              <a:t>■</a:t>
            </a:r>
            <a:r>
              <a:rPr kumimoji="0" lang="de-AT" sz="1800" b="0" i="0" u="none" strike="noStrike" kern="0" cap="none" spc="0" normalizeH="0" baseline="0" noProof="0" dirty="0">
                <a:ln>
                  <a:noFill/>
                </a:ln>
                <a:solidFill>
                  <a:srgbClr val="000000"/>
                </a:solidFill>
                <a:effectLst/>
                <a:uLnTx/>
                <a:uFillTx/>
                <a:latin typeface="Arial"/>
                <a:ea typeface="+mn-ea"/>
                <a:cs typeface="Arial"/>
              </a:rPr>
              <a:t> 	Skalenfragen</a:t>
            </a:r>
          </a:p>
          <a:p>
            <a:pPr marL="0" marR="0" lvl="0" indent="0" algn="l" defTabSz="914400" rtl="0" eaLnBrk="0" fontAlgn="base" latinLnBrk="0" hangingPunct="0">
              <a:lnSpc>
                <a:spcPct val="130000"/>
              </a:lnSpc>
              <a:spcBef>
                <a:spcPts val="900"/>
              </a:spcBef>
              <a:spcAft>
                <a:spcPts val="900"/>
              </a:spcAft>
              <a:buClr>
                <a:srgbClr val="FF0000"/>
              </a:buClr>
              <a:buSzTx/>
              <a:buFontTx/>
              <a:buNone/>
              <a:tabLst>
                <a:tab pos="273050" algn="l"/>
                <a:tab pos="538163" algn="l"/>
                <a:tab pos="803275" algn="l"/>
              </a:tabLst>
              <a:defRPr/>
            </a:pPr>
            <a:r>
              <a:rPr kumimoji="0" lang="de-AT" sz="1800" b="1" i="0" u="none" strike="noStrike" kern="0" cap="none" spc="0" normalizeH="0" baseline="0" noProof="0" dirty="0">
                <a:ln>
                  <a:noFill/>
                </a:ln>
                <a:solidFill>
                  <a:srgbClr val="464B71"/>
                </a:solidFill>
                <a:effectLst/>
                <a:uLnTx/>
                <a:uFillTx/>
                <a:latin typeface="Arial"/>
                <a:ea typeface="+mn-ea"/>
                <a:cs typeface="Arial"/>
              </a:rPr>
              <a:t>direkte und indirekte Fragen</a:t>
            </a:r>
            <a:br>
              <a:rPr kumimoji="0" lang="de-AT" sz="1800" b="1" i="0" u="none" strike="noStrike" kern="0" cap="none" spc="0" normalizeH="0" baseline="0" noProof="0" dirty="0">
                <a:ln>
                  <a:noFill/>
                </a:ln>
                <a:solidFill>
                  <a:srgbClr val="464B71"/>
                </a:solidFill>
                <a:effectLst/>
                <a:uLnTx/>
                <a:uFillTx/>
                <a:latin typeface="Arial"/>
                <a:ea typeface="+mn-ea"/>
                <a:cs typeface="Arial"/>
              </a:rPr>
            </a:br>
            <a:r>
              <a:rPr kumimoji="0" lang="de-AT" sz="1800" b="1" i="0" u="none" strike="noStrike" kern="0" cap="none" spc="0" normalizeH="0" baseline="0" noProof="0" dirty="0">
                <a:ln>
                  <a:noFill/>
                </a:ln>
                <a:solidFill>
                  <a:srgbClr val="464B71"/>
                </a:solidFill>
                <a:effectLst/>
                <a:uLnTx/>
                <a:uFillTx/>
                <a:latin typeface="Arial"/>
                <a:ea typeface="+mn-ea"/>
                <a:cs typeface="Arial"/>
              </a:rPr>
              <a:t>		</a:t>
            </a:r>
            <a:r>
              <a:rPr kumimoji="0" lang="de-AT" sz="1800" b="0" i="0" u="none" strike="noStrike" kern="0" cap="none" spc="0" normalizeH="0" baseline="0" noProof="0" dirty="0">
                <a:ln>
                  <a:noFill/>
                </a:ln>
                <a:solidFill>
                  <a:srgbClr val="464B71"/>
                </a:solidFill>
                <a:effectLst/>
                <a:uLnTx/>
                <a:uFillTx/>
                <a:latin typeface="Arial"/>
                <a:ea typeface="+mn-ea"/>
                <a:cs typeface="Arial"/>
              </a:rPr>
              <a:t>■ 	</a:t>
            </a:r>
            <a:r>
              <a:rPr kumimoji="0" lang="de-AT" sz="1800" b="0" i="0" u="none" strike="noStrike" kern="0" cap="none" spc="0" normalizeH="0" baseline="0" noProof="0" dirty="0">
                <a:ln>
                  <a:noFill/>
                </a:ln>
                <a:solidFill>
                  <a:srgbClr val="000000"/>
                </a:solidFill>
                <a:effectLst/>
                <a:uLnTx/>
                <a:uFillTx/>
                <a:latin typeface="Arial"/>
                <a:ea typeface="+mn-ea"/>
                <a:cs typeface="Arial"/>
              </a:rPr>
              <a:t>projektive Fragen</a:t>
            </a:r>
            <a:endParaRPr kumimoji="0" lang="de-AT" sz="1800" b="1" i="0" u="none" strike="noStrike" kern="0" cap="none" spc="0" normalizeH="0" baseline="0" noProof="0" dirty="0">
              <a:ln>
                <a:noFill/>
              </a:ln>
              <a:solidFill>
                <a:srgbClr val="000000"/>
              </a:solidFill>
              <a:effectLst/>
              <a:uLnTx/>
              <a:uFillTx/>
              <a:latin typeface="Arial"/>
              <a:ea typeface="+mn-ea"/>
              <a:cs typeface="Arial"/>
            </a:endParaRPr>
          </a:p>
          <a:p>
            <a:pPr marL="0" marR="0" lvl="0" indent="0" algn="l" defTabSz="914400" rtl="0" eaLnBrk="0" fontAlgn="base" latinLnBrk="0" hangingPunct="0">
              <a:lnSpc>
                <a:spcPct val="130000"/>
              </a:lnSpc>
              <a:spcBef>
                <a:spcPts val="900"/>
              </a:spcBef>
              <a:spcAft>
                <a:spcPts val="900"/>
              </a:spcAft>
              <a:buClr>
                <a:srgbClr val="FF0000"/>
              </a:buClr>
              <a:buSzTx/>
              <a:buFontTx/>
              <a:buNone/>
              <a:tabLst>
                <a:tab pos="273050" algn="l"/>
                <a:tab pos="534988" algn="l"/>
              </a:tabLst>
              <a:defRPr/>
            </a:pPr>
            <a:r>
              <a:rPr kumimoji="0" lang="de-AT" sz="1800" b="1" i="0" u="none" strike="noStrike" kern="0" cap="none" spc="0" normalizeH="0" baseline="0" noProof="0" dirty="0">
                <a:ln>
                  <a:noFill/>
                </a:ln>
                <a:solidFill>
                  <a:srgbClr val="464B71"/>
                </a:solidFill>
                <a:effectLst/>
                <a:uLnTx/>
                <a:uFillTx/>
                <a:latin typeface="Arial"/>
                <a:ea typeface="+mn-ea"/>
                <a:cs typeface="Arial"/>
              </a:rPr>
              <a:t>spontane und gestützte Abfragen</a:t>
            </a:r>
          </a:p>
          <a:p>
            <a:pPr marL="0" marR="0" lvl="0" indent="0" algn="l" defTabSz="914400" rtl="0" eaLnBrk="0" fontAlgn="base" latinLnBrk="0" hangingPunct="0">
              <a:lnSpc>
                <a:spcPct val="130000"/>
              </a:lnSpc>
              <a:spcBef>
                <a:spcPts val="900"/>
              </a:spcBef>
              <a:spcAft>
                <a:spcPts val="900"/>
              </a:spcAft>
              <a:buClr>
                <a:srgbClr val="FF0000"/>
              </a:buClr>
              <a:buSzTx/>
              <a:buFontTx/>
              <a:buNone/>
              <a:tabLst>
                <a:tab pos="273050" algn="l"/>
                <a:tab pos="534988" algn="l"/>
              </a:tabLst>
              <a:defRPr/>
            </a:pPr>
            <a:r>
              <a:rPr kumimoji="0" lang="de-AT" sz="1800" b="1" i="0" u="none" strike="noStrike" kern="0" cap="none" spc="0" normalizeH="0" baseline="0" noProof="0" dirty="0">
                <a:ln>
                  <a:noFill/>
                </a:ln>
                <a:solidFill>
                  <a:srgbClr val="464B71"/>
                </a:solidFill>
                <a:effectLst/>
                <a:uLnTx/>
                <a:uFillTx/>
                <a:latin typeface="Arial"/>
                <a:ea typeface="+mn-ea"/>
                <a:cs typeface="Arial"/>
              </a:rPr>
              <a:t>manipulative Fragestellungen</a:t>
            </a:r>
          </a:p>
        </p:txBody>
      </p:sp>
      <p:sp>
        <p:nvSpPr>
          <p:cNvPr id="5" name="Rechteck 4">
            <a:extLst>
              <a:ext uri="{FF2B5EF4-FFF2-40B4-BE49-F238E27FC236}">
                <a16:creationId xmlns:a16="http://schemas.microsoft.com/office/drawing/2014/main" id="{51565CC3-DB91-A07A-B106-F207D49A2A11}"/>
              </a:ext>
            </a:extLst>
          </p:cNvPr>
          <p:cNvSpPr/>
          <p:nvPr/>
        </p:nvSpPr>
        <p:spPr>
          <a:xfrm>
            <a:off x="2" y="6614160"/>
            <a:ext cx="9311638" cy="243841"/>
          </a:xfrm>
          <a:prstGeom prst="rect">
            <a:avLst/>
          </a:prstGeom>
          <a:no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empirische</a:t>
            </a:r>
            <a:r>
              <a:rPr lang="en-US" sz="1000" i="1" dirty="0">
                <a:solidFill>
                  <a:srgbClr val="FFFFFF">
                    <a:lumMod val="50000"/>
                  </a:srgbClr>
                </a:solidFill>
              </a:rPr>
              <a:t> </a:t>
            </a:r>
            <a:r>
              <a:rPr lang="en-US" sz="1000" i="1" dirty="0" err="1">
                <a:solidFill>
                  <a:srgbClr val="FFFFFF">
                    <a:lumMod val="50000"/>
                  </a:srgbClr>
                </a:solidFill>
              </a:rPr>
              <a:t>Sozialforschung</a:t>
            </a:r>
            <a:r>
              <a:rPr lang="en-US" sz="1000" i="1" dirty="0">
                <a:solidFill>
                  <a:srgbClr val="FFFFFF">
                    <a:lumMod val="50000"/>
                  </a:srgbClr>
                </a:solidFill>
              </a:rPr>
              <a:t>.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127–136.</a:t>
            </a:r>
            <a:endParaRPr lang="de-DE" sz="1000" dirty="0">
              <a:solidFill>
                <a:srgbClr val="FFFFFF">
                  <a:lumMod val="50000"/>
                </a:srgbClr>
              </a:solidFill>
            </a:endParaRPr>
          </a:p>
        </p:txBody>
      </p:sp>
      <p:pic>
        <p:nvPicPr>
          <p:cNvPr id="9" name="Grafik 8" descr="Ein Bild, das Text, Screenshot, Schrift, Grafikdesign enthält.&#10;&#10;Automatisch generierte Beschreibung">
            <a:extLst>
              <a:ext uri="{FF2B5EF4-FFF2-40B4-BE49-F238E27FC236}">
                <a16:creationId xmlns:a16="http://schemas.microsoft.com/office/drawing/2014/main" id="{56BCE2AF-8781-F644-D374-1A078B7D9430}"/>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360000">
            <a:off x="9390538" y="6191925"/>
            <a:ext cx="409019" cy="5760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9067578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fade">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fade">
                                      <p:cBhvr>
                                        <p:cTn id="12" dur="500"/>
                                        <p:tgtEl>
                                          <p:spTgt spid="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6">
                                            <p:txEl>
                                              <p:pRg st="2" end="2"/>
                                            </p:txEl>
                                          </p:spTgt>
                                        </p:tgtEl>
                                        <p:attrNameLst>
                                          <p:attrName>style.visibility</p:attrName>
                                        </p:attrNameLst>
                                      </p:cBhvr>
                                      <p:to>
                                        <p:strVal val="visible"/>
                                      </p:to>
                                    </p:set>
                                    <p:animEffect transition="in" filter="fade">
                                      <p:cBhvr>
                                        <p:cTn id="17" dur="500"/>
                                        <p:tgtEl>
                                          <p:spTgt spid="6">
                                            <p:txEl>
                                              <p:pRg st="2" end="2"/>
                                            </p:txEl>
                                          </p:spTgt>
                                        </p:tgtEl>
                                      </p:cBhvr>
                                    </p:animEffect>
                                  </p:childTnLst>
                                </p:cTn>
                              </p:par>
                            </p:childTnLst>
                          </p:cTn>
                        </p:par>
                        <p:par>
                          <p:cTn id="18" fill="hold">
                            <p:stCondLst>
                              <p:cond delay="500"/>
                            </p:stCondLst>
                            <p:childTnLst>
                              <p:par>
                                <p:cTn id="19" presetID="10" presetClass="entr" presetSubtype="0" fill="hold" grpId="0" nodeType="afterEffect">
                                  <p:stCondLst>
                                    <p:cond delay="0"/>
                                  </p:stCondLst>
                                  <p:childTnLst>
                                    <p:set>
                                      <p:cBhvr>
                                        <p:cTn id="20" dur="1" fill="hold">
                                          <p:stCondLst>
                                            <p:cond delay="0"/>
                                          </p:stCondLst>
                                        </p:cTn>
                                        <p:tgtEl>
                                          <p:spTgt spid="6">
                                            <p:txEl>
                                              <p:pRg st="3" end="3"/>
                                            </p:txEl>
                                          </p:spTgt>
                                        </p:tgtEl>
                                        <p:attrNameLst>
                                          <p:attrName>style.visibility</p:attrName>
                                        </p:attrNameLst>
                                      </p:cBhvr>
                                      <p:to>
                                        <p:strVal val="visible"/>
                                      </p:to>
                                    </p:set>
                                    <p:animEffect transition="in" filter="fade">
                                      <p:cBhvr>
                                        <p:cTn id="21" dur="500"/>
                                        <p:tgtEl>
                                          <p:spTgt spid="6">
                                            <p:txEl>
                                              <p:pRg st="3" end="3"/>
                                            </p:txEl>
                                          </p:spTgt>
                                        </p:tgtEl>
                                      </p:cBhvr>
                                    </p:animEffect>
                                  </p:childTnLst>
                                </p:cTn>
                              </p:par>
                            </p:childTnLst>
                          </p:cTn>
                        </p:par>
                        <p:par>
                          <p:cTn id="22" fill="hold">
                            <p:stCondLst>
                              <p:cond delay="1000"/>
                            </p:stCondLst>
                            <p:childTnLst>
                              <p:par>
                                <p:cTn id="23" presetID="10" presetClass="entr" presetSubtype="0" fill="hold" grpId="0" nodeType="afterEffect">
                                  <p:stCondLst>
                                    <p:cond delay="0"/>
                                  </p:stCondLst>
                                  <p:childTnLst>
                                    <p:set>
                                      <p:cBhvr>
                                        <p:cTn id="24" dur="1" fill="hold">
                                          <p:stCondLst>
                                            <p:cond delay="0"/>
                                          </p:stCondLst>
                                        </p:cTn>
                                        <p:tgtEl>
                                          <p:spTgt spid="6">
                                            <p:txEl>
                                              <p:pRg st="4" end="4"/>
                                            </p:txEl>
                                          </p:spTgt>
                                        </p:tgtEl>
                                        <p:attrNameLst>
                                          <p:attrName>style.visibility</p:attrName>
                                        </p:attrNameLst>
                                      </p:cBhvr>
                                      <p:to>
                                        <p:strVal val="visible"/>
                                      </p:to>
                                    </p:set>
                                    <p:animEffect transition="in" filter="fade">
                                      <p:cBhvr>
                                        <p:cTn id="25" dur="500"/>
                                        <p:tgtEl>
                                          <p:spTgt spid="6">
                                            <p:txEl>
                                              <p:pRg st="4" end="4"/>
                                            </p:txEl>
                                          </p:spTgt>
                                        </p:tgtEl>
                                      </p:cBhvr>
                                    </p:animEffect>
                                  </p:childTnLst>
                                </p:cTn>
                              </p:par>
                            </p:childTnLst>
                          </p:cTn>
                        </p:par>
                        <p:par>
                          <p:cTn id="26" fill="hold">
                            <p:stCondLst>
                              <p:cond delay="1500"/>
                            </p:stCondLst>
                            <p:childTnLst>
                              <p:par>
                                <p:cTn id="27" presetID="10" presetClass="entr" presetSubtype="0" fill="hold" grpId="0" nodeType="after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500"/>
                                        <p:tgtEl>
                                          <p:spTgt spid="5"/>
                                        </p:tgtEl>
                                      </p:cBhvr>
                                    </p:animEffect>
                                  </p:childTnLst>
                                </p:cTn>
                              </p:par>
                              <p:par>
                                <p:cTn id="30" presetID="10" presetClass="entr" presetSubtype="0" fill="hold" nodeType="with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fade">
                                      <p:cBhvr>
                                        <p:cTn id="3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P spid="5"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 name="Rectangle 16"/>
          <p:cNvSpPr txBox="1">
            <a:spLocks noChangeArrowheads="1"/>
          </p:cNvSpPr>
          <p:nvPr/>
        </p:nvSpPr>
        <p:spPr bwMode="auto">
          <a:xfrm>
            <a:off x="658368" y="460524"/>
            <a:ext cx="9247632" cy="6397476"/>
          </a:xfrm>
          <a:prstGeom prst="rect">
            <a:avLst/>
          </a:prstGeom>
          <a:noFill/>
          <a:ln w="9525" algn="ctr">
            <a:noFill/>
            <a:miter lim="800000"/>
            <a:headEnd/>
            <a:tailEnd/>
          </a:ln>
          <a:effectLst/>
        </p:spPr>
        <p:txBody>
          <a:bodyPr anchor="ctr"/>
          <a:lstStyle>
            <a:defPPr>
              <a:defRPr lang="de-DE"/>
            </a:defPPr>
            <a:lvl1pPr algn="ctr">
              <a:lnSpc>
                <a:spcPct val="114000"/>
              </a:lnSpc>
              <a:spcBef>
                <a:spcPts val="500"/>
              </a:spcBef>
              <a:spcAft>
                <a:spcPts val="500"/>
              </a:spcAft>
              <a:buClrTx/>
              <a:buFontTx/>
              <a:buNone/>
              <a:defRPr>
                <a:solidFill>
                  <a:srgbClr val="FF0000"/>
                </a:solidFill>
                <a:latin typeface="Calibri" panose="020F0502020204030204" pitchFamily="34" charset="0"/>
              </a:defRPr>
            </a:lvl1pPr>
          </a:lstStyle>
          <a:p>
            <a:pPr marL="0" marR="0" lvl="0" indent="0" algn="l" defTabSz="914400" rtl="0" eaLnBrk="0" fontAlgn="base" latinLnBrk="0" hangingPunct="0">
              <a:lnSpc>
                <a:spcPct val="114000"/>
              </a:lnSpc>
              <a:spcBef>
                <a:spcPts val="1000"/>
              </a:spcBef>
              <a:spcAft>
                <a:spcPts val="1000"/>
              </a:spcAft>
              <a:buClr>
                <a:srgbClr val="FF0000"/>
              </a:buClr>
              <a:buSzTx/>
              <a:buFontTx/>
              <a:buNone/>
              <a:tabLst>
                <a:tab pos="273050" algn="l"/>
                <a:tab pos="534988"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mn-cs"/>
              </a:rPr>
              <a:t>Ich möchte </a:t>
            </a:r>
            <a:r>
              <a:rPr kumimoji="0" lang="de-AT" sz="1800" b="1" i="0" u="none" strike="noStrike" kern="0" cap="none" spc="0" normalizeH="0" baseline="0" noProof="0" dirty="0">
                <a:ln>
                  <a:noFill/>
                </a:ln>
                <a:solidFill>
                  <a:srgbClr val="464B71"/>
                </a:solidFill>
                <a:effectLst/>
                <a:uLnTx/>
                <a:uFillTx/>
                <a:latin typeface="Arial"/>
                <a:ea typeface="+mn-ea"/>
                <a:cs typeface="+mn-cs"/>
              </a:rPr>
              <a:t>Schnitzel </a:t>
            </a:r>
            <a:r>
              <a:rPr kumimoji="0" lang="de-AT" sz="1800" b="0" i="0" u="none" strike="noStrike" kern="0" cap="none" spc="0" normalizeH="0" baseline="0" noProof="0" dirty="0">
                <a:ln>
                  <a:noFill/>
                </a:ln>
                <a:solidFill>
                  <a:srgbClr val="464B71"/>
                </a:solidFill>
                <a:effectLst/>
                <a:uLnTx/>
                <a:uFillTx/>
                <a:latin typeface="Arial"/>
                <a:ea typeface="+mn-ea"/>
                <a:cs typeface="+mn-cs"/>
              </a:rPr>
              <a:t>zubereiten …</a:t>
            </a:r>
          </a:p>
          <a:p>
            <a:pPr marL="0" marR="0" lvl="0" indent="0" algn="l" defTabSz="914400" rtl="0" eaLnBrk="0" fontAlgn="base" latinLnBrk="0" hangingPunct="0">
              <a:lnSpc>
                <a:spcPct val="114000"/>
              </a:lnSpc>
              <a:spcBef>
                <a:spcPts val="1000"/>
              </a:spcBef>
              <a:spcAft>
                <a:spcPts val="1000"/>
              </a:spcAft>
              <a:buClr>
                <a:srgbClr val="FF0000"/>
              </a:buClr>
              <a:buSzTx/>
              <a:buFontTx/>
              <a:buNone/>
              <a:tabLst>
                <a:tab pos="273050" algn="l"/>
                <a:tab pos="534988"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mn-cs"/>
              </a:rPr>
              <a:t>… </a:t>
            </a:r>
            <a:r>
              <a:rPr kumimoji="0" lang="de-AT" sz="1800" b="1" i="0" u="none" strike="noStrike" kern="0" cap="none" spc="0" normalizeH="0" baseline="0" noProof="0" dirty="0">
                <a:ln>
                  <a:noFill/>
                </a:ln>
                <a:solidFill>
                  <a:srgbClr val="464B71"/>
                </a:solidFill>
                <a:effectLst/>
                <a:uLnTx/>
                <a:uFillTx/>
                <a:latin typeface="Arial"/>
                <a:ea typeface="+mn-ea"/>
                <a:cs typeface="+mn-cs"/>
              </a:rPr>
              <a:t>aus Soja </a:t>
            </a:r>
            <a:r>
              <a:rPr kumimoji="0" lang="de-AT" sz="1800" b="0" i="0" u="none" strike="noStrike" kern="0" cap="none" spc="0" normalizeH="0" baseline="0" noProof="0" dirty="0">
                <a:ln>
                  <a:noFill/>
                </a:ln>
                <a:solidFill>
                  <a:srgbClr val="464B71"/>
                </a:solidFill>
                <a:effectLst/>
                <a:uLnTx/>
                <a:uFillTx/>
                <a:latin typeface="Arial"/>
                <a:ea typeface="+mn-ea"/>
                <a:cs typeface="+mn-cs"/>
              </a:rPr>
              <a:t>mit </a:t>
            </a:r>
            <a:br>
              <a:rPr kumimoji="0" lang="de-AT" sz="1800" b="1" i="0" u="none" strike="noStrike" kern="0" cap="none" spc="0" normalizeH="0" baseline="0" noProof="0" dirty="0">
                <a:ln>
                  <a:noFill/>
                </a:ln>
                <a:solidFill>
                  <a:srgbClr val="464B71"/>
                </a:solidFill>
                <a:effectLst/>
                <a:uLnTx/>
                <a:uFillTx/>
                <a:latin typeface="Arial"/>
                <a:ea typeface="+mn-ea"/>
                <a:cs typeface="+mn-cs"/>
              </a:rPr>
            </a:br>
            <a:r>
              <a:rPr kumimoji="0" lang="de-AT" sz="1800" b="1" i="0" u="none" strike="noStrike" kern="0" cap="none" spc="0" normalizeH="0" baseline="0" noProof="0" dirty="0">
                <a:ln>
                  <a:noFill/>
                </a:ln>
                <a:solidFill>
                  <a:srgbClr val="464B71"/>
                </a:solidFill>
                <a:effectLst/>
                <a:uLnTx/>
                <a:uFillTx/>
                <a:latin typeface="Arial"/>
                <a:ea typeface="+mn-ea"/>
                <a:cs typeface="+mn-cs"/>
              </a:rPr>
              <a:t>Semmelbrösel </a:t>
            </a:r>
            <a:r>
              <a:rPr kumimoji="0" lang="de-AT" sz="1800" b="0" i="0" u="none" strike="noStrike" kern="0" cap="none" spc="0" normalizeH="0" baseline="0" noProof="0" dirty="0">
                <a:ln>
                  <a:noFill/>
                </a:ln>
                <a:solidFill>
                  <a:srgbClr val="464B71"/>
                </a:solidFill>
                <a:effectLst/>
                <a:uLnTx/>
                <a:uFillTx/>
                <a:latin typeface="Arial"/>
                <a:ea typeface="+mn-ea"/>
                <a:cs typeface="+mn-cs"/>
              </a:rPr>
              <a:t>und </a:t>
            </a:r>
            <a:r>
              <a:rPr kumimoji="0" lang="de-AT" sz="1800" b="1" i="0" u="none" strike="noStrike" kern="0" cap="none" spc="0" normalizeH="0" baseline="0" noProof="0" dirty="0">
                <a:ln>
                  <a:noFill/>
                </a:ln>
                <a:solidFill>
                  <a:srgbClr val="464B71"/>
                </a:solidFill>
                <a:effectLst/>
                <a:uLnTx/>
                <a:uFillTx/>
                <a:latin typeface="Arial"/>
                <a:ea typeface="+mn-ea"/>
                <a:cs typeface="+mn-cs"/>
              </a:rPr>
              <a:t>Butterschmalz </a:t>
            </a:r>
            <a:r>
              <a:rPr kumimoji="0" lang="de-AT" sz="1800" b="0" i="0" u="none" strike="noStrike" kern="0" cap="none" spc="0" normalizeH="0" baseline="0" noProof="0" dirty="0">
                <a:ln>
                  <a:noFill/>
                </a:ln>
                <a:solidFill>
                  <a:srgbClr val="464B71"/>
                </a:solidFill>
                <a:effectLst/>
                <a:uLnTx/>
                <a:uFillTx/>
                <a:latin typeface="Arial"/>
                <a:ea typeface="+mn-ea"/>
                <a:cs typeface="+mn-cs"/>
              </a:rPr>
              <a:t>…</a:t>
            </a:r>
          </a:p>
          <a:p>
            <a:pPr marL="0" marR="0" lvl="0" indent="0" algn="l" defTabSz="914400" rtl="0" eaLnBrk="0" fontAlgn="base" latinLnBrk="0" hangingPunct="0">
              <a:lnSpc>
                <a:spcPct val="114000"/>
              </a:lnSpc>
              <a:spcBef>
                <a:spcPts val="1000"/>
              </a:spcBef>
              <a:spcAft>
                <a:spcPts val="1000"/>
              </a:spcAft>
              <a:buClr>
                <a:srgbClr val="FF0000"/>
              </a:buClr>
              <a:buSzTx/>
              <a:buFontTx/>
              <a:buNone/>
              <a:tabLst>
                <a:tab pos="273050" algn="l"/>
                <a:tab pos="534988"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mn-cs"/>
              </a:rPr>
              <a:t>… </a:t>
            </a:r>
            <a:r>
              <a:rPr kumimoji="0" lang="de-AT" sz="1800" b="1" i="0" u="none" strike="noStrike" kern="0" cap="none" spc="0" normalizeH="0" baseline="0" noProof="0" dirty="0">
                <a:ln>
                  <a:noFill/>
                </a:ln>
                <a:solidFill>
                  <a:srgbClr val="464B71"/>
                </a:solidFill>
                <a:effectLst/>
                <a:uLnTx/>
                <a:uFillTx/>
                <a:latin typeface="Arial"/>
                <a:ea typeface="+mn-ea"/>
                <a:cs typeface="+mn-cs"/>
              </a:rPr>
              <a:t>heute Abend, </a:t>
            </a:r>
            <a:r>
              <a:rPr kumimoji="0" lang="de-AT" sz="1800" b="0" i="0" u="none" strike="noStrike" kern="0" cap="none" spc="0" normalizeH="0" baseline="0" noProof="0" dirty="0">
                <a:ln>
                  <a:noFill/>
                </a:ln>
                <a:solidFill>
                  <a:srgbClr val="464B71"/>
                </a:solidFill>
                <a:effectLst/>
                <a:uLnTx/>
                <a:uFillTx/>
                <a:latin typeface="Arial"/>
                <a:ea typeface="+mn-ea"/>
                <a:cs typeface="+mn-cs"/>
              </a:rPr>
              <a:t>bei mir </a:t>
            </a:r>
            <a:r>
              <a:rPr kumimoji="0" lang="de-AT" sz="1800" b="1" i="0" u="none" strike="noStrike" kern="0" cap="none" spc="0" normalizeH="0" baseline="0" noProof="0" dirty="0">
                <a:ln>
                  <a:noFill/>
                </a:ln>
                <a:solidFill>
                  <a:srgbClr val="464B71"/>
                </a:solidFill>
                <a:effectLst/>
                <a:uLnTx/>
                <a:uFillTx/>
                <a:latin typeface="Arial"/>
                <a:ea typeface="+mn-ea"/>
                <a:cs typeface="+mn-cs"/>
              </a:rPr>
              <a:t>zu Hause </a:t>
            </a:r>
            <a:r>
              <a:rPr kumimoji="0" lang="de-AT" sz="1800" b="0" i="0" u="none" strike="noStrike" kern="0" cap="none" spc="0" normalizeH="0" baseline="0" noProof="0" dirty="0">
                <a:ln>
                  <a:noFill/>
                </a:ln>
                <a:solidFill>
                  <a:srgbClr val="464B71"/>
                </a:solidFill>
                <a:effectLst/>
                <a:uLnTx/>
                <a:uFillTx/>
                <a:latin typeface="Arial"/>
                <a:ea typeface="+mn-ea"/>
                <a:cs typeface="+mn-cs"/>
              </a:rPr>
              <a:t>…</a:t>
            </a:r>
          </a:p>
          <a:p>
            <a:pPr marL="0" marR="0" lvl="0" indent="0" algn="l" defTabSz="914400" rtl="0" eaLnBrk="0" fontAlgn="base" latinLnBrk="0" hangingPunct="0">
              <a:lnSpc>
                <a:spcPct val="114000"/>
              </a:lnSpc>
              <a:spcBef>
                <a:spcPts val="1000"/>
              </a:spcBef>
              <a:spcAft>
                <a:spcPts val="1000"/>
              </a:spcAft>
              <a:buClr>
                <a:srgbClr val="FF0000"/>
              </a:buClr>
              <a:buSzTx/>
              <a:buFontTx/>
              <a:buNone/>
              <a:tabLst>
                <a:tab pos="273050" algn="l"/>
                <a:tab pos="534988"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mn-cs"/>
              </a:rPr>
              <a:t>… </a:t>
            </a:r>
            <a:r>
              <a:rPr kumimoji="0" lang="de-AT" sz="1800" b="1" i="0" u="none" strike="noStrike" kern="0" cap="none" spc="0" normalizeH="0" baseline="0" noProof="0" dirty="0">
                <a:ln>
                  <a:noFill/>
                </a:ln>
                <a:solidFill>
                  <a:srgbClr val="464B71"/>
                </a:solidFill>
                <a:effectLst/>
                <a:uLnTx/>
                <a:uFillTx/>
                <a:latin typeface="Arial"/>
                <a:ea typeface="+mn-ea"/>
                <a:cs typeface="+mn-cs"/>
              </a:rPr>
              <a:t>drei </a:t>
            </a:r>
            <a:r>
              <a:rPr kumimoji="0" lang="de-AT" sz="1800" b="0" i="0" u="none" strike="noStrike" kern="0" cap="none" spc="0" normalizeH="0" baseline="0" noProof="0" dirty="0">
                <a:ln>
                  <a:noFill/>
                </a:ln>
                <a:solidFill>
                  <a:srgbClr val="464B71"/>
                </a:solidFill>
                <a:effectLst/>
                <a:uLnTx/>
                <a:uFillTx/>
                <a:latin typeface="Arial"/>
                <a:ea typeface="+mn-ea"/>
                <a:cs typeface="+mn-cs"/>
              </a:rPr>
              <a:t>Schnitzel …</a:t>
            </a:r>
          </a:p>
          <a:p>
            <a:pPr marL="0" marR="0" lvl="0" indent="0" algn="l" defTabSz="914400" rtl="0" eaLnBrk="0" fontAlgn="base" latinLnBrk="0" hangingPunct="0">
              <a:lnSpc>
                <a:spcPct val="114000"/>
              </a:lnSpc>
              <a:spcBef>
                <a:spcPts val="1000"/>
              </a:spcBef>
              <a:spcAft>
                <a:spcPts val="1000"/>
              </a:spcAft>
              <a:buClr>
                <a:srgbClr val="FF0000"/>
              </a:buClr>
              <a:buSzTx/>
              <a:buFontTx/>
              <a:buNone/>
              <a:tabLst>
                <a:tab pos="273050" algn="l"/>
                <a:tab pos="534988"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mn-cs"/>
              </a:rPr>
              <a:t>… </a:t>
            </a:r>
            <a:r>
              <a:rPr kumimoji="0" lang="de-AT" sz="1800" b="1" i="0" u="none" strike="noStrike" kern="0" cap="none" spc="0" normalizeH="0" baseline="0" noProof="0" dirty="0">
                <a:ln>
                  <a:noFill/>
                </a:ln>
                <a:solidFill>
                  <a:srgbClr val="464B71"/>
                </a:solidFill>
                <a:effectLst/>
                <a:uLnTx/>
                <a:uFillTx/>
                <a:latin typeface="Arial"/>
                <a:ea typeface="+mn-ea"/>
                <a:cs typeface="+mn-cs"/>
              </a:rPr>
              <a:t>in </a:t>
            </a:r>
            <a:r>
              <a:rPr kumimoji="0" lang="de-AT" sz="1800" b="0" i="0" u="none" strike="noStrike" kern="0" cap="none" spc="0" normalizeH="0" baseline="0" noProof="0" dirty="0">
                <a:ln>
                  <a:noFill/>
                </a:ln>
                <a:solidFill>
                  <a:srgbClr val="464B71"/>
                </a:solidFill>
                <a:effectLst/>
                <a:uLnTx/>
                <a:uFillTx/>
                <a:latin typeface="Arial"/>
                <a:ea typeface="+mn-ea"/>
                <a:cs typeface="+mn-cs"/>
              </a:rPr>
              <a:t>meiner extra dafür gekauften </a:t>
            </a:r>
            <a:r>
              <a:rPr kumimoji="0" lang="de-AT" sz="1800" b="1" i="0" u="none" strike="noStrike" kern="0" cap="none" spc="0" normalizeH="0" baseline="0" noProof="0" dirty="0">
                <a:ln>
                  <a:noFill/>
                </a:ln>
                <a:solidFill>
                  <a:srgbClr val="464B71"/>
                </a:solidFill>
                <a:effectLst/>
                <a:uLnTx/>
                <a:uFillTx/>
                <a:latin typeface="Arial"/>
                <a:ea typeface="+mn-ea"/>
                <a:cs typeface="+mn-cs"/>
              </a:rPr>
              <a:t>neuen Bratpfanne </a:t>
            </a:r>
            <a:r>
              <a:rPr kumimoji="0" lang="de-AT" sz="1800" b="0" i="0" u="none" strike="noStrike" kern="0" cap="none" spc="0" normalizeH="0" baseline="0" noProof="0" dirty="0">
                <a:ln>
                  <a:noFill/>
                </a:ln>
                <a:solidFill>
                  <a:srgbClr val="464B71"/>
                </a:solidFill>
                <a:effectLst/>
                <a:uLnTx/>
                <a:uFillTx/>
                <a:latin typeface="Arial"/>
                <a:ea typeface="+mn-ea"/>
                <a:cs typeface="+mn-cs"/>
              </a:rPr>
              <a:t>…</a:t>
            </a:r>
          </a:p>
          <a:p>
            <a:pPr marL="0" marR="0" lvl="0" indent="0" algn="l" defTabSz="914400" rtl="0" eaLnBrk="0" fontAlgn="base" latinLnBrk="0" hangingPunct="0">
              <a:lnSpc>
                <a:spcPct val="114000"/>
              </a:lnSpc>
              <a:spcBef>
                <a:spcPts val="1000"/>
              </a:spcBef>
              <a:spcAft>
                <a:spcPts val="1000"/>
              </a:spcAft>
              <a:buClr>
                <a:srgbClr val="FF0000"/>
              </a:buClr>
              <a:buSzTx/>
              <a:buFontTx/>
              <a:buNone/>
              <a:tabLst>
                <a:tab pos="273050" algn="l"/>
                <a:tab pos="534988"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mn-cs"/>
              </a:rPr>
              <a:t>Damit nichts schiefläuft, </a:t>
            </a:r>
            <a:r>
              <a:rPr kumimoji="0" lang="de-AT" sz="1800" b="1" i="0" u="none" strike="noStrike" kern="0" cap="none" spc="0" normalizeH="0" baseline="0" noProof="0" dirty="0">
                <a:ln>
                  <a:noFill/>
                </a:ln>
                <a:solidFill>
                  <a:srgbClr val="464B71"/>
                </a:solidFill>
                <a:effectLst/>
                <a:uLnTx/>
                <a:uFillTx/>
                <a:latin typeface="Arial"/>
                <a:ea typeface="+mn-ea"/>
                <a:cs typeface="+mn-cs"/>
              </a:rPr>
              <a:t>probiere ich die neue Bratpfanne </a:t>
            </a:r>
            <a:r>
              <a:rPr kumimoji="0" lang="de-AT" sz="1800" b="0" i="0" u="none" strike="noStrike" kern="0" cap="none" spc="0" normalizeH="0" baseline="0" noProof="0" dirty="0">
                <a:ln>
                  <a:noFill/>
                </a:ln>
                <a:solidFill>
                  <a:srgbClr val="464B71"/>
                </a:solidFill>
                <a:effectLst/>
                <a:uLnTx/>
                <a:uFillTx/>
                <a:latin typeface="Arial"/>
                <a:ea typeface="+mn-ea"/>
                <a:cs typeface="+mn-cs"/>
              </a:rPr>
              <a:t>bereits </a:t>
            </a:r>
            <a:r>
              <a:rPr kumimoji="0" lang="de-AT" sz="1800" b="1" i="0" u="none" strike="noStrike" kern="0" cap="none" spc="0" normalizeH="0" baseline="0" noProof="0" dirty="0">
                <a:ln>
                  <a:noFill/>
                </a:ln>
                <a:solidFill>
                  <a:srgbClr val="464B71"/>
                </a:solidFill>
                <a:effectLst/>
                <a:uLnTx/>
                <a:uFillTx/>
                <a:latin typeface="Arial"/>
                <a:ea typeface="+mn-ea"/>
                <a:cs typeface="+mn-cs"/>
              </a:rPr>
              <a:t>morgens aus</a:t>
            </a:r>
            <a:r>
              <a:rPr kumimoji="0" lang="de-AT" sz="1800" b="0" i="0" u="none" strike="noStrike" kern="0" cap="none" spc="0" normalizeH="0" baseline="0" noProof="0" dirty="0">
                <a:ln>
                  <a:noFill/>
                </a:ln>
                <a:solidFill>
                  <a:srgbClr val="464B71"/>
                </a:solidFill>
                <a:effectLst/>
                <a:uLnTx/>
                <a:uFillTx/>
                <a:latin typeface="Arial"/>
                <a:ea typeface="+mn-ea"/>
                <a:cs typeface="+mn-cs"/>
              </a:rPr>
              <a:t>.</a:t>
            </a:r>
          </a:p>
          <a:p>
            <a:pPr marL="0" marR="0" lvl="0" indent="0" algn="l" defTabSz="914400" rtl="0" eaLnBrk="0" fontAlgn="base" latinLnBrk="0" hangingPunct="0">
              <a:lnSpc>
                <a:spcPct val="114000"/>
              </a:lnSpc>
              <a:spcBef>
                <a:spcPts val="1000"/>
              </a:spcBef>
              <a:spcAft>
                <a:spcPts val="1000"/>
              </a:spcAft>
              <a:buClr>
                <a:srgbClr val="FF0000"/>
              </a:buClr>
              <a:buSzTx/>
              <a:buFontTx/>
              <a:buNone/>
              <a:tabLst>
                <a:tab pos="273050" algn="l"/>
                <a:tab pos="534988"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mn-cs"/>
              </a:rPr>
              <a:t>Am Nachmittag </a:t>
            </a:r>
            <a:r>
              <a:rPr kumimoji="0" lang="de-AT" sz="1800" b="1" i="0" u="none" strike="noStrike" kern="0" cap="none" spc="0" normalizeH="0" baseline="0" noProof="0" dirty="0">
                <a:ln>
                  <a:noFill/>
                </a:ln>
                <a:solidFill>
                  <a:srgbClr val="464B71"/>
                </a:solidFill>
                <a:effectLst/>
                <a:uLnTx/>
                <a:uFillTx/>
                <a:latin typeface="Arial"/>
                <a:ea typeface="+mn-ea"/>
                <a:cs typeface="+mn-cs"/>
              </a:rPr>
              <a:t>überprüfe ich die Zutaten</a:t>
            </a:r>
            <a:r>
              <a:rPr kumimoji="0" lang="de-AT" sz="1800" b="0" i="0" u="none" strike="noStrike" kern="0" cap="none" spc="0" normalizeH="0" baseline="0" noProof="0" dirty="0">
                <a:ln>
                  <a:noFill/>
                </a:ln>
                <a:solidFill>
                  <a:srgbClr val="464B71"/>
                </a:solidFill>
                <a:effectLst/>
                <a:uLnTx/>
                <a:uFillTx/>
                <a:latin typeface="Arial"/>
                <a:ea typeface="+mn-ea"/>
                <a:cs typeface="+mn-cs"/>
              </a:rPr>
              <a:t>.</a:t>
            </a:r>
          </a:p>
          <a:p>
            <a:pPr marL="0" marR="0" lvl="0" indent="0" algn="l" defTabSz="914400" rtl="0" eaLnBrk="0" fontAlgn="base" latinLnBrk="0" hangingPunct="0">
              <a:lnSpc>
                <a:spcPct val="114000"/>
              </a:lnSpc>
              <a:spcBef>
                <a:spcPts val="1000"/>
              </a:spcBef>
              <a:spcAft>
                <a:spcPts val="1000"/>
              </a:spcAft>
              <a:buClr>
                <a:srgbClr val="FF0000"/>
              </a:buClr>
              <a:buSzTx/>
              <a:buFontTx/>
              <a:buNone/>
              <a:tabLst>
                <a:tab pos="273050" algn="l"/>
                <a:tab pos="534988"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mn-cs"/>
              </a:rPr>
              <a:t>Am Abend </a:t>
            </a:r>
            <a:r>
              <a:rPr kumimoji="0" lang="de-AT" sz="1800" b="1" i="0" u="none" strike="noStrike" kern="0" cap="none" spc="0" normalizeH="0" baseline="0" noProof="0" dirty="0">
                <a:ln>
                  <a:noFill/>
                </a:ln>
                <a:solidFill>
                  <a:srgbClr val="464B71"/>
                </a:solidFill>
                <a:effectLst/>
                <a:uLnTx/>
                <a:uFillTx/>
                <a:latin typeface="Arial"/>
                <a:ea typeface="+mn-ea"/>
                <a:cs typeface="+mn-cs"/>
              </a:rPr>
              <a:t>koche ich</a:t>
            </a:r>
            <a:r>
              <a:rPr kumimoji="0" lang="de-AT" sz="1800" b="0" i="0" u="none" strike="noStrike" kern="0" cap="none" spc="0" normalizeH="0" baseline="0" noProof="0" dirty="0">
                <a:ln>
                  <a:noFill/>
                </a:ln>
                <a:solidFill>
                  <a:srgbClr val="464B71"/>
                </a:solidFill>
                <a:effectLst/>
                <a:uLnTx/>
                <a:uFillTx/>
                <a:latin typeface="Arial"/>
                <a:ea typeface="+mn-ea"/>
                <a:cs typeface="+mn-cs"/>
              </a:rPr>
              <a:t>,</a:t>
            </a:r>
          </a:p>
          <a:p>
            <a:pPr marL="0" marR="0" lvl="0" indent="0" algn="l" defTabSz="914400" rtl="0" eaLnBrk="0" fontAlgn="base" latinLnBrk="0" hangingPunct="0">
              <a:lnSpc>
                <a:spcPct val="114000"/>
              </a:lnSpc>
              <a:spcBef>
                <a:spcPts val="1000"/>
              </a:spcBef>
              <a:spcAft>
                <a:spcPts val="1000"/>
              </a:spcAft>
              <a:buClr>
                <a:srgbClr val="FF0000"/>
              </a:buClr>
              <a:buSzTx/>
              <a:buFontTx/>
              <a:buNone/>
              <a:tabLst>
                <a:tab pos="273050" algn="l"/>
                <a:tab pos="534988" algn="l"/>
              </a:tabLst>
              <a:defRPr/>
            </a:pPr>
            <a:r>
              <a:rPr kumimoji="0" lang="de-AT" sz="1800" b="1" i="0" u="none" strike="noStrike" kern="0" cap="none" spc="0" normalizeH="0" baseline="0" noProof="0" dirty="0">
                <a:ln>
                  <a:noFill/>
                </a:ln>
                <a:solidFill>
                  <a:srgbClr val="464B71"/>
                </a:solidFill>
                <a:effectLst/>
                <a:uLnTx/>
                <a:uFillTx/>
                <a:latin typeface="Arial"/>
                <a:ea typeface="+mn-ea"/>
                <a:cs typeface="+mn-cs"/>
              </a:rPr>
              <a:t>lade </a:t>
            </a:r>
            <a:r>
              <a:rPr kumimoji="0" lang="de-AT" sz="1800" b="0" i="0" u="none" strike="noStrike" kern="0" cap="none" spc="0" normalizeH="0" baseline="0" noProof="0" dirty="0">
                <a:ln>
                  <a:noFill/>
                </a:ln>
                <a:solidFill>
                  <a:srgbClr val="464B71"/>
                </a:solidFill>
                <a:effectLst/>
                <a:uLnTx/>
                <a:uFillTx/>
                <a:latin typeface="Arial"/>
                <a:ea typeface="+mn-ea"/>
                <a:cs typeface="+mn-cs"/>
              </a:rPr>
              <a:t>dazu </a:t>
            </a:r>
            <a:r>
              <a:rPr kumimoji="0" lang="de-AT" sz="1800" b="1" i="0" u="none" strike="noStrike" kern="0" cap="none" spc="0" normalizeH="0" baseline="0" noProof="0" dirty="0">
                <a:ln>
                  <a:noFill/>
                </a:ln>
                <a:solidFill>
                  <a:srgbClr val="464B71"/>
                </a:solidFill>
                <a:effectLst/>
                <a:uLnTx/>
                <a:uFillTx/>
                <a:latin typeface="Arial"/>
                <a:ea typeface="+mn-ea"/>
                <a:cs typeface="+mn-cs"/>
              </a:rPr>
              <a:t>meine beiden </a:t>
            </a:r>
            <a:r>
              <a:rPr kumimoji="0" lang="de-AT" sz="1800" b="0" i="0" u="none" strike="noStrike" kern="0" cap="none" spc="0" normalizeH="0" baseline="0" noProof="0" dirty="0">
                <a:ln>
                  <a:noFill/>
                </a:ln>
                <a:solidFill>
                  <a:srgbClr val="464B71"/>
                </a:solidFill>
                <a:effectLst/>
                <a:uLnTx/>
                <a:uFillTx/>
                <a:latin typeface="Arial"/>
                <a:ea typeface="+mn-ea"/>
                <a:cs typeface="+mn-cs"/>
              </a:rPr>
              <a:t>besten </a:t>
            </a:r>
            <a:r>
              <a:rPr kumimoji="0" lang="de-AT" sz="1800" b="1" i="0" u="none" strike="noStrike" kern="0" cap="none" spc="0" normalizeH="0" baseline="0" noProof="0" dirty="0">
                <a:ln>
                  <a:noFill/>
                </a:ln>
                <a:solidFill>
                  <a:srgbClr val="464B71"/>
                </a:solidFill>
                <a:effectLst/>
                <a:uLnTx/>
                <a:uFillTx/>
                <a:latin typeface="Arial"/>
                <a:ea typeface="+mn-ea"/>
                <a:cs typeface="+mn-cs"/>
              </a:rPr>
              <a:t>Freunde </a:t>
            </a:r>
            <a:r>
              <a:rPr kumimoji="0" lang="de-AT" sz="1800" b="0" i="0" u="none" strike="noStrike" kern="0" cap="none" spc="0" normalizeH="0" baseline="0" noProof="0" dirty="0">
                <a:ln>
                  <a:noFill/>
                </a:ln>
                <a:solidFill>
                  <a:srgbClr val="464B71"/>
                </a:solidFill>
                <a:effectLst/>
                <a:uLnTx/>
                <a:uFillTx/>
                <a:latin typeface="Arial"/>
                <a:ea typeface="+mn-ea"/>
                <a:cs typeface="+mn-cs"/>
              </a:rPr>
              <a:t>ein …</a:t>
            </a:r>
          </a:p>
          <a:p>
            <a:pPr marL="0" marR="0" lvl="0" indent="0" algn="l" defTabSz="914400" rtl="0" eaLnBrk="0" fontAlgn="base" latinLnBrk="0" hangingPunct="0">
              <a:lnSpc>
                <a:spcPct val="114000"/>
              </a:lnSpc>
              <a:spcBef>
                <a:spcPts val="1000"/>
              </a:spcBef>
              <a:spcAft>
                <a:spcPts val="1000"/>
              </a:spcAft>
              <a:buClr>
                <a:srgbClr val="FF0000"/>
              </a:buClr>
              <a:buSzTx/>
              <a:buFontTx/>
              <a:buNone/>
              <a:tabLst>
                <a:tab pos="273050" algn="l"/>
                <a:tab pos="534988"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mn-cs"/>
              </a:rPr>
              <a:t>… und </a:t>
            </a:r>
            <a:r>
              <a:rPr kumimoji="0" lang="de-AT" sz="1800" b="1" i="0" u="none" strike="noStrike" kern="0" cap="none" spc="0" normalizeH="0" baseline="0" noProof="0" dirty="0">
                <a:ln>
                  <a:noFill/>
                </a:ln>
                <a:solidFill>
                  <a:srgbClr val="464B71"/>
                </a:solidFill>
                <a:effectLst/>
                <a:uLnTx/>
                <a:uFillTx/>
                <a:latin typeface="Arial"/>
                <a:ea typeface="+mn-ea"/>
                <a:cs typeface="+mn-cs"/>
              </a:rPr>
              <a:t>decke den Tisch </a:t>
            </a:r>
            <a:r>
              <a:rPr kumimoji="0" lang="de-AT" sz="1800" b="0" i="0" u="none" strike="noStrike" kern="0" cap="none" spc="0" normalizeH="0" baseline="0" noProof="0" dirty="0">
                <a:ln>
                  <a:noFill/>
                </a:ln>
                <a:solidFill>
                  <a:srgbClr val="464B71"/>
                </a:solidFill>
                <a:effectLst/>
                <a:uLnTx/>
                <a:uFillTx/>
                <a:latin typeface="Arial"/>
                <a:ea typeface="+mn-ea"/>
                <a:cs typeface="+mn-cs"/>
              </a:rPr>
              <a:t>festlich.</a:t>
            </a:r>
          </a:p>
        </p:txBody>
      </p:sp>
      <p:sp>
        <p:nvSpPr>
          <p:cNvPr id="8" name="Freihandform 7"/>
          <p:cNvSpPr/>
          <p:nvPr/>
        </p:nvSpPr>
        <p:spPr bwMode="auto">
          <a:xfrm>
            <a:off x="5862134" y="460521"/>
            <a:ext cx="3893484" cy="2467735"/>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0" fmla="*/ 79308 w 9239120"/>
              <a:gd name="connsiteY0" fmla="*/ 0 h 372601"/>
              <a:gd name="connsiteX1" fmla="*/ 1047976 w 9239120"/>
              <a:gd name="connsiteY1" fmla="*/ 0 h 372601"/>
              <a:gd name="connsiteX2" fmla="*/ 1030367 w 9239120"/>
              <a:gd name="connsiteY2" fmla="*/ 68295 h 372601"/>
              <a:gd name="connsiteX3" fmla="*/ 1558399 w 9239120"/>
              <a:gd name="connsiteY3" fmla="*/ 68295 h 372601"/>
              <a:gd name="connsiteX4" fmla="*/ 1540791 w 9239120"/>
              <a:gd name="connsiteY4" fmla="*/ 0 h 372601"/>
              <a:gd name="connsiteX5" fmla="*/ 9159812 w 9239120"/>
              <a:gd name="connsiteY5" fmla="*/ 0 h 372601"/>
              <a:gd name="connsiteX6" fmla="*/ 9239120 w 9239120"/>
              <a:gd name="connsiteY6" fmla="*/ 62102 h 372601"/>
              <a:gd name="connsiteX7" fmla="*/ 9239120 w 9239120"/>
              <a:gd name="connsiteY7" fmla="*/ 372601 h 372601"/>
              <a:gd name="connsiteX8" fmla="*/ 8191240 w 9239120"/>
              <a:gd name="connsiteY8" fmla="*/ 372601 h 372601"/>
              <a:gd name="connsiteX9" fmla="*/ 8208575 w 9239120"/>
              <a:gd name="connsiteY9" fmla="*/ 305365 h 372601"/>
              <a:gd name="connsiteX10" fmla="*/ 7944559 w 9239120"/>
              <a:gd name="connsiteY10" fmla="*/ 98629 h 372601"/>
              <a:gd name="connsiteX11" fmla="*/ 7680543 w 9239120"/>
              <a:gd name="connsiteY11" fmla="*/ 305365 h 372601"/>
              <a:gd name="connsiteX12" fmla="*/ 7697879 w 9239120"/>
              <a:gd name="connsiteY12" fmla="*/ 372601 h 372601"/>
              <a:gd name="connsiteX13" fmla="*/ 0 w 9239120"/>
              <a:gd name="connsiteY13" fmla="*/ 372601 h 372601"/>
              <a:gd name="connsiteX14" fmla="*/ 0 w 9239120"/>
              <a:gd name="connsiteY14" fmla="*/ 62102 h 372601"/>
              <a:gd name="connsiteX15" fmla="*/ 79308 w 9239120"/>
              <a:gd name="connsiteY15" fmla="*/ 0 h 372601"/>
              <a:gd name="connsiteX0" fmla="*/ 79308 w 9239120"/>
              <a:gd name="connsiteY0" fmla="*/ 0 h 372601"/>
              <a:gd name="connsiteX1" fmla="*/ 1047976 w 9239120"/>
              <a:gd name="connsiteY1" fmla="*/ 0 h 372601"/>
              <a:gd name="connsiteX2" fmla="*/ 1558399 w 9239120"/>
              <a:gd name="connsiteY2" fmla="*/ 68295 h 372601"/>
              <a:gd name="connsiteX3" fmla="*/ 1540791 w 9239120"/>
              <a:gd name="connsiteY3" fmla="*/ 0 h 372601"/>
              <a:gd name="connsiteX4" fmla="*/ 9159812 w 9239120"/>
              <a:gd name="connsiteY4" fmla="*/ 0 h 372601"/>
              <a:gd name="connsiteX5" fmla="*/ 9239120 w 9239120"/>
              <a:gd name="connsiteY5" fmla="*/ 62102 h 372601"/>
              <a:gd name="connsiteX6" fmla="*/ 9239120 w 9239120"/>
              <a:gd name="connsiteY6" fmla="*/ 372601 h 372601"/>
              <a:gd name="connsiteX7" fmla="*/ 8191240 w 9239120"/>
              <a:gd name="connsiteY7" fmla="*/ 372601 h 372601"/>
              <a:gd name="connsiteX8" fmla="*/ 8208575 w 9239120"/>
              <a:gd name="connsiteY8" fmla="*/ 305365 h 372601"/>
              <a:gd name="connsiteX9" fmla="*/ 7944559 w 9239120"/>
              <a:gd name="connsiteY9" fmla="*/ 98629 h 372601"/>
              <a:gd name="connsiteX10" fmla="*/ 7680543 w 9239120"/>
              <a:gd name="connsiteY10" fmla="*/ 305365 h 372601"/>
              <a:gd name="connsiteX11" fmla="*/ 7697879 w 9239120"/>
              <a:gd name="connsiteY11" fmla="*/ 372601 h 372601"/>
              <a:gd name="connsiteX12" fmla="*/ 0 w 9239120"/>
              <a:gd name="connsiteY12" fmla="*/ 372601 h 372601"/>
              <a:gd name="connsiteX13" fmla="*/ 0 w 9239120"/>
              <a:gd name="connsiteY13" fmla="*/ 62102 h 372601"/>
              <a:gd name="connsiteX14" fmla="*/ 79308 w 9239120"/>
              <a:gd name="connsiteY14" fmla="*/ 0 h 372601"/>
              <a:gd name="connsiteX0" fmla="*/ 79308 w 9239120"/>
              <a:gd name="connsiteY0" fmla="*/ 0 h 372601"/>
              <a:gd name="connsiteX1" fmla="*/ 1047976 w 9239120"/>
              <a:gd name="connsiteY1" fmla="*/ 0 h 372601"/>
              <a:gd name="connsiteX2" fmla="*/ 1540791 w 9239120"/>
              <a:gd name="connsiteY2" fmla="*/ 0 h 372601"/>
              <a:gd name="connsiteX3" fmla="*/ 9159812 w 9239120"/>
              <a:gd name="connsiteY3" fmla="*/ 0 h 372601"/>
              <a:gd name="connsiteX4" fmla="*/ 9239120 w 9239120"/>
              <a:gd name="connsiteY4" fmla="*/ 62102 h 372601"/>
              <a:gd name="connsiteX5" fmla="*/ 9239120 w 9239120"/>
              <a:gd name="connsiteY5" fmla="*/ 372601 h 372601"/>
              <a:gd name="connsiteX6" fmla="*/ 8191240 w 9239120"/>
              <a:gd name="connsiteY6" fmla="*/ 372601 h 372601"/>
              <a:gd name="connsiteX7" fmla="*/ 8208575 w 9239120"/>
              <a:gd name="connsiteY7" fmla="*/ 305365 h 372601"/>
              <a:gd name="connsiteX8" fmla="*/ 7944559 w 9239120"/>
              <a:gd name="connsiteY8" fmla="*/ 98629 h 372601"/>
              <a:gd name="connsiteX9" fmla="*/ 7680543 w 9239120"/>
              <a:gd name="connsiteY9" fmla="*/ 305365 h 372601"/>
              <a:gd name="connsiteX10" fmla="*/ 7697879 w 9239120"/>
              <a:gd name="connsiteY10" fmla="*/ 372601 h 372601"/>
              <a:gd name="connsiteX11" fmla="*/ 0 w 9239120"/>
              <a:gd name="connsiteY11" fmla="*/ 372601 h 372601"/>
              <a:gd name="connsiteX12" fmla="*/ 0 w 9239120"/>
              <a:gd name="connsiteY12" fmla="*/ 62102 h 372601"/>
              <a:gd name="connsiteX13" fmla="*/ 79308 w 9239120"/>
              <a:gd name="connsiteY13" fmla="*/ 0 h 372601"/>
              <a:gd name="connsiteX0" fmla="*/ 79308 w 9239120"/>
              <a:gd name="connsiteY0" fmla="*/ 0 h 372601"/>
              <a:gd name="connsiteX1" fmla="*/ 1047976 w 9239120"/>
              <a:gd name="connsiteY1" fmla="*/ 0 h 372601"/>
              <a:gd name="connsiteX2" fmla="*/ 9159812 w 9239120"/>
              <a:gd name="connsiteY2" fmla="*/ 0 h 372601"/>
              <a:gd name="connsiteX3" fmla="*/ 9239120 w 9239120"/>
              <a:gd name="connsiteY3" fmla="*/ 62102 h 372601"/>
              <a:gd name="connsiteX4" fmla="*/ 9239120 w 9239120"/>
              <a:gd name="connsiteY4" fmla="*/ 372601 h 372601"/>
              <a:gd name="connsiteX5" fmla="*/ 8191240 w 9239120"/>
              <a:gd name="connsiteY5" fmla="*/ 372601 h 372601"/>
              <a:gd name="connsiteX6" fmla="*/ 8208575 w 9239120"/>
              <a:gd name="connsiteY6" fmla="*/ 305365 h 372601"/>
              <a:gd name="connsiteX7" fmla="*/ 7944559 w 9239120"/>
              <a:gd name="connsiteY7" fmla="*/ 98629 h 372601"/>
              <a:gd name="connsiteX8" fmla="*/ 7680543 w 9239120"/>
              <a:gd name="connsiteY8" fmla="*/ 305365 h 372601"/>
              <a:gd name="connsiteX9" fmla="*/ 7697879 w 9239120"/>
              <a:gd name="connsiteY9" fmla="*/ 372601 h 372601"/>
              <a:gd name="connsiteX10" fmla="*/ 0 w 9239120"/>
              <a:gd name="connsiteY10" fmla="*/ 372601 h 372601"/>
              <a:gd name="connsiteX11" fmla="*/ 0 w 9239120"/>
              <a:gd name="connsiteY11" fmla="*/ 62102 h 372601"/>
              <a:gd name="connsiteX12" fmla="*/ 79308 w 9239120"/>
              <a:gd name="connsiteY12" fmla="*/ 0 h 372601"/>
              <a:gd name="connsiteX0" fmla="*/ 79308 w 9239120"/>
              <a:gd name="connsiteY0" fmla="*/ 0 h 372601"/>
              <a:gd name="connsiteX1" fmla="*/ 9159812 w 9239120"/>
              <a:gd name="connsiteY1" fmla="*/ 0 h 372601"/>
              <a:gd name="connsiteX2" fmla="*/ 9239120 w 9239120"/>
              <a:gd name="connsiteY2" fmla="*/ 62102 h 372601"/>
              <a:gd name="connsiteX3" fmla="*/ 9239120 w 9239120"/>
              <a:gd name="connsiteY3" fmla="*/ 372601 h 372601"/>
              <a:gd name="connsiteX4" fmla="*/ 8191240 w 9239120"/>
              <a:gd name="connsiteY4" fmla="*/ 372601 h 372601"/>
              <a:gd name="connsiteX5" fmla="*/ 8208575 w 9239120"/>
              <a:gd name="connsiteY5" fmla="*/ 305365 h 372601"/>
              <a:gd name="connsiteX6" fmla="*/ 7944559 w 9239120"/>
              <a:gd name="connsiteY6" fmla="*/ 98629 h 372601"/>
              <a:gd name="connsiteX7" fmla="*/ 7680543 w 9239120"/>
              <a:gd name="connsiteY7" fmla="*/ 305365 h 372601"/>
              <a:gd name="connsiteX8" fmla="*/ 7697879 w 9239120"/>
              <a:gd name="connsiteY8" fmla="*/ 372601 h 372601"/>
              <a:gd name="connsiteX9" fmla="*/ 0 w 9239120"/>
              <a:gd name="connsiteY9" fmla="*/ 372601 h 372601"/>
              <a:gd name="connsiteX10" fmla="*/ 0 w 9239120"/>
              <a:gd name="connsiteY10" fmla="*/ 62102 h 372601"/>
              <a:gd name="connsiteX11" fmla="*/ 79308 w 9239120"/>
              <a:gd name="connsiteY11" fmla="*/ 0 h 372601"/>
              <a:gd name="connsiteX0" fmla="*/ 79308 w 9239120"/>
              <a:gd name="connsiteY0" fmla="*/ 0 h 372601"/>
              <a:gd name="connsiteX1" fmla="*/ 9159812 w 9239120"/>
              <a:gd name="connsiteY1" fmla="*/ 0 h 372601"/>
              <a:gd name="connsiteX2" fmla="*/ 9239120 w 9239120"/>
              <a:gd name="connsiteY2" fmla="*/ 62102 h 372601"/>
              <a:gd name="connsiteX3" fmla="*/ 9239120 w 9239120"/>
              <a:gd name="connsiteY3" fmla="*/ 372601 h 372601"/>
              <a:gd name="connsiteX4" fmla="*/ 8191240 w 9239120"/>
              <a:gd name="connsiteY4" fmla="*/ 372601 h 372601"/>
              <a:gd name="connsiteX5" fmla="*/ 8208575 w 9239120"/>
              <a:gd name="connsiteY5" fmla="*/ 305365 h 372601"/>
              <a:gd name="connsiteX6" fmla="*/ 7680543 w 9239120"/>
              <a:gd name="connsiteY6" fmla="*/ 305365 h 372601"/>
              <a:gd name="connsiteX7" fmla="*/ 7697879 w 9239120"/>
              <a:gd name="connsiteY7" fmla="*/ 372601 h 372601"/>
              <a:gd name="connsiteX8" fmla="*/ 0 w 9239120"/>
              <a:gd name="connsiteY8" fmla="*/ 372601 h 372601"/>
              <a:gd name="connsiteX9" fmla="*/ 0 w 9239120"/>
              <a:gd name="connsiteY9" fmla="*/ 62102 h 372601"/>
              <a:gd name="connsiteX10" fmla="*/ 79308 w 9239120"/>
              <a:gd name="connsiteY10" fmla="*/ 0 h 372601"/>
              <a:gd name="connsiteX0" fmla="*/ 79308 w 9239120"/>
              <a:gd name="connsiteY0" fmla="*/ 0 h 372601"/>
              <a:gd name="connsiteX1" fmla="*/ 9159812 w 9239120"/>
              <a:gd name="connsiteY1" fmla="*/ 0 h 372601"/>
              <a:gd name="connsiteX2" fmla="*/ 9239120 w 9239120"/>
              <a:gd name="connsiteY2" fmla="*/ 62102 h 372601"/>
              <a:gd name="connsiteX3" fmla="*/ 9239120 w 9239120"/>
              <a:gd name="connsiteY3" fmla="*/ 372601 h 372601"/>
              <a:gd name="connsiteX4" fmla="*/ 8191240 w 9239120"/>
              <a:gd name="connsiteY4" fmla="*/ 372601 h 372601"/>
              <a:gd name="connsiteX5" fmla="*/ 8208575 w 9239120"/>
              <a:gd name="connsiteY5" fmla="*/ 305365 h 372601"/>
              <a:gd name="connsiteX6" fmla="*/ 7697879 w 9239120"/>
              <a:gd name="connsiteY6" fmla="*/ 372601 h 372601"/>
              <a:gd name="connsiteX7" fmla="*/ 0 w 9239120"/>
              <a:gd name="connsiteY7" fmla="*/ 372601 h 372601"/>
              <a:gd name="connsiteX8" fmla="*/ 0 w 9239120"/>
              <a:gd name="connsiteY8" fmla="*/ 62102 h 372601"/>
              <a:gd name="connsiteX9" fmla="*/ 79308 w 9239120"/>
              <a:gd name="connsiteY9" fmla="*/ 0 h 372601"/>
              <a:gd name="connsiteX0" fmla="*/ 79308 w 9239120"/>
              <a:gd name="connsiteY0" fmla="*/ 0 h 372601"/>
              <a:gd name="connsiteX1" fmla="*/ 9159812 w 9239120"/>
              <a:gd name="connsiteY1" fmla="*/ 0 h 372601"/>
              <a:gd name="connsiteX2" fmla="*/ 9239120 w 9239120"/>
              <a:gd name="connsiteY2" fmla="*/ 62102 h 372601"/>
              <a:gd name="connsiteX3" fmla="*/ 9239120 w 9239120"/>
              <a:gd name="connsiteY3" fmla="*/ 372601 h 372601"/>
              <a:gd name="connsiteX4" fmla="*/ 8191240 w 9239120"/>
              <a:gd name="connsiteY4" fmla="*/ 372601 h 372601"/>
              <a:gd name="connsiteX5" fmla="*/ 7697879 w 9239120"/>
              <a:gd name="connsiteY5" fmla="*/ 372601 h 372601"/>
              <a:gd name="connsiteX6" fmla="*/ 0 w 9239120"/>
              <a:gd name="connsiteY6" fmla="*/ 372601 h 372601"/>
              <a:gd name="connsiteX7" fmla="*/ 0 w 9239120"/>
              <a:gd name="connsiteY7" fmla="*/ 62102 h 372601"/>
              <a:gd name="connsiteX8" fmla="*/ 79308 w 9239120"/>
              <a:gd name="connsiteY8" fmla="*/ 0 h 372601"/>
              <a:gd name="connsiteX0" fmla="*/ 79308 w 9239120"/>
              <a:gd name="connsiteY0" fmla="*/ 0 h 372601"/>
              <a:gd name="connsiteX1" fmla="*/ 9159812 w 9239120"/>
              <a:gd name="connsiteY1" fmla="*/ 0 h 372601"/>
              <a:gd name="connsiteX2" fmla="*/ 9239120 w 9239120"/>
              <a:gd name="connsiteY2" fmla="*/ 62102 h 372601"/>
              <a:gd name="connsiteX3" fmla="*/ 9239120 w 9239120"/>
              <a:gd name="connsiteY3" fmla="*/ 372601 h 372601"/>
              <a:gd name="connsiteX4" fmla="*/ 7697879 w 9239120"/>
              <a:gd name="connsiteY4" fmla="*/ 372601 h 372601"/>
              <a:gd name="connsiteX5" fmla="*/ 0 w 9239120"/>
              <a:gd name="connsiteY5" fmla="*/ 372601 h 372601"/>
              <a:gd name="connsiteX6" fmla="*/ 0 w 9239120"/>
              <a:gd name="connsiteY6" fmla="*/ 62102 h 372601"/>
              <a:gd name="connsiteX7" fmla="*/ 79308 w 9239120"/>
              <a:gd name="connsiteY7" fmla="*/ 0 h 372601"/>
              <a:gd name="connsiteX0" fmla="*/ 79308 w 9239120"/>
              <a:gd name="connsiteY0" fmla="*/ 0 h 372601"/>
              <a:gd name="connsiteX1" fmla="*/ 9159812 w 9239120"/>
              <a:gd name="connsiteY1" fmla="*/ 0 h 372601"/>
              <a:gd name="connsiteX2" fmla="*/ 9239120 w 9239120"/>
              <a:gd name="connsiteY2" fmla="*/ 62102 h 372601"/>
              <a:gd name="connsiteX3" fmla="*/ 9239120 w 9239120"/>
              <a:gd name="connsiteY3" fmla="*/ 372601 h 372601"/>
              <a:gd name="connsiteX4" fmla="*/ 0 w 9239120"/>
              <a:gd name="connsiteY4" fmla="*/ 372601 h 372601"/>
              <a:gd name="connsiteX5" fmla="*/ 0 w 9239120"/>
              <a:gd name="connsiteY5" fmla="*/ 62102 h 372601"/>
              <a:gd name="connsiteX6" fmla="*/ 79308 w 9239120"/>
              <a:gd name="connsiteY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39120" h="372601">
                <a:moveTo>
                  <a:pt x="79308" y="0"/>
                </a:moveTo>
                <a:lnTo>
                  <a:pt x="9159812" y="0"/>
                </a:lnTo>
                <a:cubicBezTo>
                  <a:pt x="9203613" y="0"/>
                  <a:pt x="9239120" y="27804"/>
                  <a:pt x="9239120" y="62102"/>
                </a:cubicBezTo>
                <a:lnTo>
                  <a:pt x="9239120" y="372601"/>
                </a:lnTo>
                <a:lnTo>
                  <a:pt x="0" y="372601"/>
                </a:lnTo>
                <a:lnTo>
                  <a:pt x="0" y="62102"/>
                </a:lnTo>
                <a:cubicBezTo>
                  <a:pt x="0" y="27804"/>
                  <a:pt x="35507" y="0"/>
                  <a:pt x="79308" y="0"/>
                </a:cubicBezTo>
                <a:close/>
              </a:path>
            </a:pathLst>
          </a:custGeom>
          <a:solidFill>
            <a:schemeClr val="bg1"/>
          </a:solidFill>
          <a:ln w="19050" cap="flat" cmpd="sng" algn="ctr">
            <a:solidFill>
              <a:srgbClr val="464B71"/>
            </a:solid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0000" tIns="43200" rIns="90000" bIns="43200" numCol="1" rtlCol="0" anchor="ctr" anchorCtr="1" compatLnSpc="1">
            <a:prstTxWarp prst="textNoShape">
              <a:avLst/>
            </a:prstTxWarp>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endParaRPr kumimoji="0" lang="de-AT" sz="1500" b="1" i="0" u="none" strike="noStrike" kern="1200" cap="none" spc="0" normalizeH="0" baseline="0" noProof="0">
              <a:ln>
                <a:noFill/>
              </a:ln>
              <a:solidFill>
                <a:srgbClr val="0000FF"/>
              </a:solidFill>
              <a:effectLst/>
              <a:uLnTx/>
              <a:uFillTx/>
              <a:latin typeface="Arial"/>
              <a:ea typeface="+mn-ea"/>
              <a:cs typeface="+mn-cs"/>
            </a:endParaRPr>
          </a:p>
        </p:txBody>
      </p:sp>
      <p:pic>
        <p:nvPicPr>
          <p:cNvPr id="44" name="Grafik 4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039321" y="622366"/>
            <a:ext cx="2164127" cy="2073745"/>
          </a:xfrm>
          <a:prstGeom prst="rect">
            <a:avLst/>
          </a:prstGeom>
        </p:spPr>
      </p:pic>
      <p:grpSp>
        <p:nvGrpSpPr>
          <p:cNvPr id="72" name="Gruppieren 71"/>
          <p:cNvGrpSpPr/>
          <p:nvPr/>
        </p:nvGrpSpPr>
        <p:grpSpPr>
          <a:xfrm>
            <a:off x="6485622" y="764859"/>
            <a:ext cx="281349" cy="546788"/>
            <a:chOff x="4829560" y="3149469"/>
            <a:chExt cx="985520" cy="1837560"/>
          </a:xfrm>
        </p:grpSpPr>
        <p:sp>
          <p:nvSpPr>
            <p:cNvPr id="81" name="Freihandform 80"/>
            <p:cNvSpPr/>
            <p:nvPr/>
          </p:nvSpPr>
          <p:spPr bwMode="auto">
            <a:xfrm>
              <a:off x="4829560" y="3149469"/>
              <a:ext cx="985520" cy="1566987"/>
            </a:xfrm>
            <a:custGeom>
              <a:avLst/>
              <a:gdLst>
                <a:gd name="connsiteX0" fmla="*/ 492760 w 985520"/>
                <a:gd name="connsiteY0" fmla="*/ 0 h 1566985"/>
                <a:gd name="connsiteX1" fmla="*/ 985520 w 985520"/>
                <a:gd name="connsiteY1" fmla="*/ 536007 h 1566985"/>
                <a:gd name="connsiteX2" fmla="*/ 841194 w 985520"/>
                <a:gd name="connsiteY2" fmla="*/ 915021 h 1566985"/>
                <a:gd name="connsiteX3" fmla="*/ 780901 w 985520"/>
                <a:gd name="connsiteY3" fmla="*/ 969133 h 1566985"/>
                <a:gd name="connsiteX4" fmla="*/ 782320 w 985520"/>
                <a:gd name="connsiteY4" fmla="*/ 996849 h 1566985"/>
                <a:gd name="connsiteX5" fmla="*/ 492760 w 985520"/>
                <a:gd name="connsiteY5" fmla="*/ 1566985 h 1566985"/>
                <a:gd name="connsiteX6" fmla="*/ 203200 w 985520"/>
                <a:gd name="connsiteY6" fmla="*/ 996849 h 1566985"/>
                <a:gd name="connsiteX7" fmla="*/ 204619 w 985520"/>
                <a:gd name="connsiteY7" fmla="*/ 969133 h 1566985"/>
                <a:gd name="connsiteX8" fmla="*/ 144326 w 985520"/>
                <a:gd name="connsiteY8" fmla="*/ 915021 h 1566985"/>
                <a:gd name="connsiteX9" fmla="*/ 0 w 985520"/>
                <a:gd name="connsiteY9" fmla="*/ 536007 h 1566985"/>
                <a:gd name="connsiteX10" fmla="*/ 492760 w 985520"/>
                <a:gd name="connsiteY10" fmla="*/ 0 h 1566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5520" h="1566985">
                  <a:moveTo>
                    <a:pt x="492760" y="0"/>
                  </a:moveTo>
                  <a:cubicBezTo>
                    <a:pt x="764904" y="0"/>
                    <a:pt x="985520" y="239979"/>
                    <a:pt x="985520" y="536007"/>
                  </a:cubicBezTo>
                  <a:cubicBezTo>
                    <a:pt x="985520" y="684021"/>
                    <a:pt x="930366" y="818023"/>
                    <a:pt x="841194" y="915021"/>
                  </a:cubicBezTo>
                  <a:lnTo>
                    <a:pt x="780901" y="969133"/>
                  </a:lnTo>
                  <a:lnTo>
                    <a:pt x="782320" y="996849"/>
                  </a:lnTo>
                  <a:cubicBezTo>
                    <a:pt x="782320" y="1311726"/>
                    <a:pt x="652680" y="1566985"/>
                    <a:pt x="492760" y="1566985"/>
                  </a:cubicBezTo>
                  <a:cubicBezTo>
                    <a:pt x="332840" y="1566985"/>
                    <a:pt x="203200" y="1311726"/>
                    <a:pt x="203200" y="996849"/>
                  </a:cubicBezTo>
                  <a:lnTo>
                    <a:pt x="204619" y="969133"/>
                  </a:lnTo>
                  <a:lnTo>
                    <a:pt x="144326" y="915021"/>
                  </a:lnTo>
                  <a:cubicBezTo>
                    <a:pt x="55154" y="818023"/>
                    <a:pt x="0" y="684021"/>
                    <a:pt x="0" y="536007"/>
                  </a:cubicBezTo>
                  <a:cubicBezTo>
                    <a:pt x="0" y="239979"/>
                    <a:pt x="220616" y="0"/>
                    <a:pt x="492760" y="0"/>
                  </a:cubicBezTo>
                  <a:close/>
                </a:path>
              </a:pathLst>
            </a:custGeom>
            <a:solidFill>
              <a:srgbClr val="FFFF00"/>
            </a:solidFill>
            <a:ln w="9525" cap="flat" cmpd="sng" algn="ctr">
              <a:solidFill>
                <a:srgbClr val="464B71"/>
              </a:solidFill>
              <a:prstDash val="solid"/>
              <a:round/>
              <a:headEnd type="none" w="med" len="med"/>
              <a:tailEnd type="none" w="med" len="med"/>
            </a:ln>
            <a:effectLst>
              <a:glow rad="520700">
                <a:srgbClr val="FFDD00">
                  <a:alpha val="38000"/>
                </a:srgbClr>
              </a:glow>
            </a:effectLst>
          </p:spPr>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82" name="Freihandform 81"/>
            <p:cNvSpPr/>
            <p:nvPr/>
          </p:nvSpPr>
          <p:spPr bwMode="auto">
            <a:xfrm flipH="1">
              <a:off x="5086026" y="4518240"/>
              <a:ext cx="474962" cy="468789"/>
            </a:xfrm>
            <a:custGeom>
              <a:avLst/>
              <a:gdLst>
                <a:gd name="connsiteX0" fmla="*/ 422638 w 474963"/>
                <a:gd name="connsiteY0" fmla="*/ 0 h 468788"/>
                <a:gd name="connsiteX1" fmla="*/ 237482 w 474963"/>
                <a:gd name="connsiteY1" fmla="*/ 952 h 468788"/>
                <a:gd name="connsiteX2" fmla="*/ 52325 w 474963"/>
                <a:gd name="connsiteY2" fmla="*/ 0 h 468788"/>
                <a:gd name="connsiteX3" fmla="*/ 0 w 474963"/>
                <a:gd name="connsiteY3" fmla="*/ 62487 h 468788"/>
                <a:gd name="connsiteX4" fmla="*/ 0 w 474963"/>
                <a:gd name="connsiteY4" fmla="*/ 312428 h 468788"/>
                <a:gd name="connsiteX5" fmla="*/ 52325 w 474963"/>
                <a:gd name="connsiteY5" fmla="*/ 374915 h 468788"/>
                <a:gd name="connsiteX6" fmla="*/ 74365 w 474963"/>
                <a:gd name="connsiteY6" fmla="*/ 374915 h 468788"/>
                <a:gd name="connsiteX7" fmla="*/ 74365 w 474963"/>
                <a:gd name="connsiteY7" fmla="*/ 446898 h 468788"/>
                <a:gd name="connsiteX8" fmla="*/ 92695 w 474963"/>
                <a:gd name="connsiteY8" fmla="*/ 468788 h 468788"/>
                <a:gd name="connsiteX9" fmla="*/ 160359 w 474963"/>
                <a:gd name="connsiteY9" fmla="*/ 468788 h 468788"/>
                <a:gd name="connsiteX10" fmla="*/ 314604 w 474963"/>
                <a:gd name="connsiteY10" fmla="*/ 468788 h 468788"/>
                <a:gd name="connsiteX11" fmla="*/ 382268 w 474963"/>
                <a:gd name="connsiteY11" fmla="*/ 468788 h 468788"/>
                <a:gd name="connsiteX12" fmla="*/ 400598 w 474963"/>
                <a:gd name="connsiteY12" fmla="*/ 446898 h 468788"/>
                <a:gd name="connsiteX13" fmla="*/ 400598 w 474963"/>
                <a:gd name="connsiteY13" fmla="*/ 374915 h 468788"/>
                <a:gd name="connsiteX14" fmla="*/ 422638 w 474963"/>
                <a:gd name="connsiteY14" fmla="*/ 374915 h 468788"/>
                <a:gd name="connsiteX15" fmla="*/ 474963 w 474963"/>
                <a:gd name="connsiteY15" fmla="*/ 312428 h 468788"/>
                <a:gd name="connsiteX16" fmla="*/ 474963 w 474963"/>
                <a:gd name="connsiteY16" fmla="*/ 62487 h 468788"/>
                <a:gd name="connsiteX17" fmla="*/ 422638 w 474963"/>
                <a:gd name="connsiteY17" fmla="*/ 0 h 468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963" h="468788">
                  <a:moveTo>
                    <a:pt x="422638" y="0"/>
                  </a:moveTo>
                  <a:lnTo>
                    <a:pt x="237482" y="952"/>
                  </a:lnTo>
                  <a:lnTo>
                    <a:pt x="52325" y="0"/>
                  </a:lnTo>
                  <a:cubicBezTo>
                    <a:pt x="23426" y="0"/>
                    <a:pt x="0" y="27976"/>
                    <a:pt x="0" y="62487"/>
                  </a:cubicBezTo>
                  <a:lnTo>
                    <a:pt x="0" y="312428"/>
                  </a:lnTo>
                  <a:cubicBezTo>
                    <a:pt x="0" y="346939"/>
                    <a:pt x="23426" y="374915"/>
                    <a:pt x="52325" y="374915"/>
                  </a:cubicBezTo>
                  <a:lnTo>
                    <a:pt x="74365" y="374915"/>
                  </a:lnTo>
                  <a:lnTo>
                    <a:pt x="74365" y="446898"/>
                  </a:lnTo>
                  <a:cubicBezTo>
                    <a:pt x="74365" y="458987"/>
                    <a:pt x="82572" y="468788"/>
                    <a:pt x="92695" y="468788"/>
                  </a:cubicBezTo>
                  <a:lnTo>
                    <a:pt x="160359" y="468788"/>
                  </a:lnTo>
                  <a:lnTo>
                    <a:pt x="314604" y="468788"/>
                  </a:lnTo>
                  <a:lnTo>
                    <a:pt x="382268" y="468788"/>
                  </a:lnTo>
                  <a:cubicBezTo>
                    <a:pt x="392391" y="468788"/>
                    <a:pt x="400598" y="458987"/>
                    <a:pt x="400598" y="446898"/>
                  </a:cubicBezTo>
                  <a:lnTo>
                    <a:pt x="400598" y="374915"/>
                  </a:lnTo>
                  <a:lnTo>
                    <a:pt x="422638" y="374915"/>
                  </a:lnTo>
                  <a:cubicBezTo>
                    <a:pt x="451537" y="374915"/>
                    <a:pt x="474963" y="346939"/>
                    <a:pt x="474963" y="312428"/>
                  </a:cubicBezTo>
                  <a:lnTo>
                    <a:pt x="474963" y="62487"/>
                  </a:lnTo>
                  <a:cubicBezTo>
                    <a:pt x="474963" y="27976"/>
                    <a:pt x="451537" y="0"/>
                    <a:pt x="422638" y="0"/>
                  </a:cubicBezTo>
                  <a:close/>
                </a:path>
              </a:pathLst>
            </a:custGeom>
            <a:solidFill>
              <a:schemeClr val="bg2"/>
            </a:solidFill>
            <a:ln w="38100" cap="flat" cmpd="sng" algn="ctr">
              <a:solidFill>
                <a:srgbClr val="464B71"/>
              </a:solidFill>
              <a:prstDash val="solid"/>
              <a:round/>
              <a:headEnd type="none" w="med" len="med"/>
              <a:tailEnd type="none" w="med" len="med"/>
            </a:ln>
            <a:effectLst>
              <a:softEdge rad="31750"/>
            </a:effectLst>
          </p:spPr>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3" name="Gruppieren 72"/>
          <p:cNvGrpSpPr/>
          <p:nvPr/>
        </p:nvGrpSpPr>
        <p:grpSpPr>
          <a:xfrm>
            <a:off x="6381930" y="1371899"/>
            <a:ext cx="511871" cy="1429310"/>
            <a:chOff x="4475977" y="4052234"/>
            <a:chExt cx="804985" cy="2247776"/>
          </a:xfrm>
          <a:effectLst>
            <a:outerShdw blurRad="76200" dir="18900000" sy="23000" kx="-1200000" algn="bl" rotWithShape="0">
              <a:prstClr val="black">
                <a:alpha val="20000"/>
              </a:prstClr>
            </a:outerShdw>
          </a:effectLst>
        </p:grpSpPr>
        <p:sp>
          <p:nvSpPr>
            <p:cNvPr id="74" name="Ellipse 73"/>
            <p:cNvSpPr/>
            <p:nvPr/>
          </p:nvSpPr>
          <p:spPr bwMode="auto">
            <a:xfrm flipH="1">
              <a:off x="4685020" y="4168050"/>
              <a:ext cx="387635" cy="405010"/>
            </a:xfrm>
            <a:prstGeom prst="ellipse">
              <a:avLst/>
            </a:prstGeom>
            <a:solidFill>
              <a:srgbClr val="8D92B9"/>
            </a:solidFill>
            <a:ln w="9525">
              <a:solidFill>
                <a:srgbClr val="464B71"/>
              </a:solidFill>
              <a:headEnd type="none" w="med" len="med"/>
              <a:tailEnd type="none" w="med" len="med"/>
            </a:ln>
            <a:scene3d>
              <a:camera prst="orthographicFront"/>
              <a:lightRig rig="threePt" dir="t"/>
            </a:scene3d>
            <a:sp3d>
              <a:bevelT w="50800" h="31750"/>
            </a:sp3d>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75" name="Abgerundetes Rechteck 74"/>
            <p:cNvSpPr/>
            <p:nvPr/>
          </p:nvSpPr>
          <p:spPr bwMode="auto">
            <a:xfrm flipH="1">
              <a:off x="4695216" y="4584839"/>
              <a:ext cx="373404" cy="970055"/>
            </a:xfrm>
            <a:prstGeom prst="roundRect">
              <a:avLst>
                <a:gd name="adj" fmla="val 30598"/>
              </a:avLst>
            </a:prstGeom>
            <a:solidFill>
              <a:srgbClr val="8D92B9"/>
            </a:solidFill>
            <a:ln w="9525">
              <a:solidFill>
                <a:srgbClr val="464B71"/>
              </a:solidFill>
              <a:headEnd type="none" w="med" len="med"/>
              <a:tailEnd type="none" w="med" len="med"/>
            </a:ln>
            <a:scene3d>
              <a:camera prst="orthographicFront"/>
              <a:lightRig rig="threePt" dir="t"/>
            </a:scene3d>
            <a:sp3d>
              <a:bevelT w="50800" h="31750"/>
            </a:sp3d>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76" name="Gruppieren 75"/>
            <p:cNvGrpSpPr/>
            <p:nvPr/>
          </p:nvGrpSpPr>
          <p:grpSpPr>
            <a:xfrm>
              <a:off x="4717659" y="5555047"/>
              <a:ext cx="328517" cy="744963"/>
              <a:chOff x="782900" y="4586979"/>
              <a:chExt cx="139424" cy="316165"/>
            </a:xfrm>
            <a:solidFill>
              <a:srgbClr val="8D92B9"/>
            </a:solidFill>
          </p:grpSpPr>
          <p:sp>
            <p:nvSpPr>
              <p:cNvPr id="79" name="Abgerundetes Rechteck 78"/>
              <p:cNvSpPr/>
              <p:nvPr/>
            </p:nvSpPr>
            <p:spPr bwMode="auto">
              <a:xfrm flipH="1">
                <a:off x="866599" y="4586979"/>
                <a:ext cx="55725" cy="316165"/>
              </a:xfrm>
              <a:prstGeom prst="roundRect">
                <a:avLst>
                  <a:gd name="adj" fmla="val 50000"/>
                </a:avLst>
              </a:prstGeom>
              <a:grpFill/>
              <a:ln w="9525">
                <a:solidFill>
                  <a:srgbClr val="464B71"/>
                </a:solidFill>
                <a:headEnd type="none" w="med" len="med"/>
                <a:tailEnd type="none" w="med" len="med"/>
              </a:ln>
              <a:scene3d>
                <a:camera prst="orthographicFront"/>
                <a:lightRig rig="threePt" dir="t"/>
              </a:scene3d>
              <a:sp3d>
                <a:bevelT w="50800" h="31750"/>
              </a:sp3d>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80" name="Abgerundetes Rechteck 79"/>
              <p:cNvSpPr/>
              <p:nvPr/>
            </p:nvSpPr>
            <p:spPr bwMode="auto">
              <a:xfrm flipH="1">
                <a:off x="782900" y="4586979"/>
                <a:ext cx="55725" cy="316165"/>
              </a:xfrm>
              <a:prstGeom prst="roundRect">
                <a:avLst>
                  <a:gd name="adj" fmla="val 50000"/>
                </a:avLst>
              </a:prstGeom>
              <a:grpFill/>
              <a:ln w="9525">
                <a:solidFill>
                  <a:srgbClr val="464B71"/>
                </a:solidFill>
                <a:headEnd type="none" w="med" len="med"/>
                <a:tailEnd type="none" w="med" len="med"/>
              </a:ln>
              <a:scene3d>
                <a:camera prst="orthographicFront"/>
                <a:lightRig rig="threePt" dir="t"/>
              </a:scene3d>
              <a:sp3d>
                <a:bevelT w="50800" h="31750"/>
              </a:sp3d>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77" name="Abgerundetes Rechteck 76"/>
            <p:cNvSpPr/>
            <p:nvPr/>
          </p:nvSpPr>
          <p:spPr bwMode="auto">
            <a:xfrm rot="900000" flipH="1">
              <a:off x="5149660" y="4052234"/>
              <a:ext cx="131302" cy="711259"/>
            </a:xfrm>
            <a:prstGeom prst="roundRect">
              <a:avLst>
                <a:gd name="adj" fmla="val 50000"/>
              </a:avLst>
            </a:prstGeom>
            <a:solidFill>
              <a:srgbClr val="8D92B9"/>
            </a:solidFill>
            <a:ln w="9525">
              <a:solidFill>
                <a:srgbClr val="464B71"/>
              </a:solidFill>
              <a:headEnd type="none" w="med" len="med"/>
              <a:tailEnd type="none" w="med" len="med"/>
            </a:ln>
            <a:scene3d>
              <a:camera prst="orthographicFront"/>
              <a:lightRig rig="threePt" dir="t"/>
            </a:scene3d>
            <a:sp3d>
              <a:bevelT w="50800" h="31750"/>
            </a:sp3d>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78" name="Abgerundetes Rechteck 77"/>
            <p:cNvSpPr/>
            <p:nvPr/>
          </p:nvSpPr>
          <p:spPr bwMode="auto">
            <a:xfrm rot="20700000">
              <a:off x="4475977" y="4052234"/>
              <a:ext cx="131302" cy="711259"/>
            </a:xfrm>
            <a:prstGeom prst="roundRect">
              <a:avLst>
                <a:gd name="adj" fmla="val 50000"/>
              </a:avLst>
            </a:prstGeom>
            <a:solidFill>
              <a:srgbClr val="8D92B9"/>
            </a:solidFill>
            <a:ln w="9525">
              <a:solidFill>
                <a:srgbClr val="464B71"/>
              </a:solidFill>
              <a:headEnd type="none" w="med" len="med"/>
              <a:tailEnd type="none" w="med" len="med"/>
            </a:ln>
            <a:scene3d>
              <a:camera prst="orthographicFront"/>
              <a:lightRig rig="threePt" dir="t"/>
            </a:scene3d>
            <a:sp3d>
              <a:bevelT w="50800" h="31750"/>
            </a:sp3d>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pic>
        <p:nvPicPr>
          <p:cNvPr id="84" name="Grafik 8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5400000">
            <a:off x="8331025" y="530920"/>
            <a:ext cx="1370168" cy="1312945"/>
          </a:xfrm>
          <a:prstGeom prst="rect">
            <a:avLst/>
          </a:prstGeom>
        </p:spPr>
      </p:pic>
      <p:pic>
        <p:nvPicPr>
          <p:cNvPr id="85" name="Grafik 8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6200000">
            <a:off x="7145037" y="1544491"/>
            <a:ext cx="1370168" cy="1312945"/>
          </a:xfrm>
          <a:prstGeom prst="rect">
            <a:avLst/>
          </a:prstGeom>
        </p:spPr>
      </p:pic>
      <p:pic>
        <p:nvPicPr>
          <p:cNvPr id="83" name="Grafik 8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959050" y="530920"/>
            <a:ext cx="1370168" cy="1312945"/>
          </a:xfrm>
          <a:prstGeom prst="rect">
            <a:avLst/>
          </a:prstGeom>
        </p:spPr>
      </p:pic>
      <p:grpSp>
        <p:nvGrpSpPr>
          <p:cNvPr id="19" name="Gruppieren 18"/>
          <p:cNvGrpSpPr/>
          <p:nvPr/>
        </p:nvGrpSpPr>
        <p:grpSpPr>
          <a:xfrm>
            <a:off x="6025517" y="590082"/>
            <a:ext cx="3566718" cy="2208612"/>
            <a:chOff x="4937779" y="-472440"/>
            <a:chExt cx="3566718" cy="2208612"/>
          </a:xfrm>
        </p:grpSpPr>
        <p:sp>
          <p:nvSpPr>
            <p:cNvPr id="20" name="Rechteck 19"/>
            <p:cNvSpPr/>
            <p:nvPr/>
          </p:nvSpPr>
          <p:spPr bwMode="auto">
            <a:xfrm>
              <a:off x="4937779" y="-472440"/>
              <a:ext cx="3566718" cy="2208612"/>
            </a:xfrm>
            <a:prstGeom prst="rect">
              <a:avLst/>
            </a:prstGeom>
            <a:solidFill>
              <a:schemeClr val="bg1"/>
            </a:solidFill>
            <a:ln w="12700" cap="flat" cmpd="sng" algn="ctr">
              <a:noFill/>
              <a:prstDash val="solid"/>
              <a:round/>
              <a:headEnd type="none" w="med" len="med"/>
              <a:tailEnd type="none" w="med" len="med"/>
            </a:ln>
            <a:effectLst/>
          </p:spPr>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cxnSp>
          <p:nvCxnSpPr>
            <p:cNvPr id="21" name="Gerader Verbinder 20"/>
            <p:cNvCxnSpPr/>
            <p:nvPr/>
          </p:nvCxnSpPr>
          <p:spPr bwMode="auto">
            <a:xfrm flipV="1">
              <a:off x="5281612" y="-229739"/>
              <a:ext cx="1596029" cy="941541"/>
            </a:xfrm>
            <a:prstGeom prst="line">
              <a:avLst/>
            </a:prstGeom>
            <a:noFill/>
            <a:ln w="57150" cap="rnd" cmpd="sng" algn="ctr">
              <a:solidFill>
                <a:srgbClr val="464B71"/>
              </a:solidFill>
              <a:prstDash val="solid"/>
              <a:round/>
              <a:headEnd type="none" w="med" len="med"/>
              <a:tailEnd type="none" w="med" len="med"/>
            </a:ln>
            <a:effectLst/>
          </p:spPr>
        </p:cxnSp>
        <p:cxnSp>
          <p:nvCxnSpPr>
            <p:cNvPr id="22" name="Gerader Verbinder 21"/>
            <p:cNvCxnSpPr/>
            <p:nvPr/>
          </p:nvCxnSpPr>
          <p:spPr bwMode="auto">
            <a:xfrm flipH="1" flipV="1">
              <a:off x="6619540" y="-69915"/>
              <a:ext cx="1117190" cy="527351"/>
            </a:xfrm>
            <a:prstGeom prst="line">
              <a:avLst/>
            </a:prstGeom>
            <a:noFill/>
            <a:ln w="57150" cap="rnd" cmpd="sng" algn="ctr">
              <a:solidFill>
                <a:srgbClr val="464B71"/>
              </a:solidFill>
              <a:prstDash val="solid"/>
              <a:round/>
              <a:headEnd type="none" w="med" len="med"/>
              <a:tailEnd type="none" w="med" len="med"/>
            </a:ln>
            <a:effectLst/>
          </p:spPr>
        </p:cxnSp>
        <p:cxnSp>
          <p:nvCxnSpPr>
            <p:cNvPr id="23" name="Gerader Verbinder 22"/>
            <p:cNvCxnSpPr/>
            <p:nvPr/>
          </p:nvCxnSpPr>
          <p:spPr bwMode="auto">
            <a:xfrm flipH="1" flipV="1">
              <a:off x="5618480" y="603276"/>
              <a:ext cx="1" cy="786228"/>
            </a:xfrm>
            <a:prstGeom prst="line">
              <a:avLst/>
            </a:prstGeom>
            <a:noFill/>
            <a:ln w="57150" cap="rnd" cmpd="sng" algn="ctr">
              <a:solidFill>
                <a:srgbClr val="464B71"/>
              </a:solidFill>
              <a:prstDash val="solid"/>
              <a:round/>
              <a:headEnd type="none" w="med" len="med"/>
              <a:tailEnd type="none" w="med" len="med"/>
            </a:ln>
            <a:effectLst/>
          </p:spPr>
        </p:cxnSp>
        <p:cxnSp>
          <p:nvCxnSpPr>
            <p:cNvPr id="24" name="Gerader Verbinder 23"/>
            <p:cNvCxnSpPr/>
            <p:nvPr/>
          </p:nvCxnSpPr>
          <p:spPr bwMode="auto">
            <a:xfrm flipH="1" flipV="1">
              <a:off x="7300683" y="357575"/>
              <a:ext cx="1" cy="1016689"/>
            </a:xfrm>
            <a:prstGeom prst="line">
              <a:avLst/>
            </a:prstGeom>
            <a:noFill/>
            <a:ln w="57150" cap="rnd" cmpd="sng" algn="ctr">
              <a:solidFill>
                <a:srgbClr val="464B71"/>
              </a:solidFill>
              <a:prstDash val="solid"/>
              <a:round/>
              <a:headEnd type="none" w="med" len="med"/>
              <a:tailEnd type="none" w="med" len="med"/>
            </a:ln>
            <a:effectLst/>
          </p:spPr>
        </p:cxnSp>
        <p:sp>
          <p:nvSpPr>
            <p:cNvPr id="25" name="Bogen 19"/>
            <p:cNvSpPr/>
            <p:nvPr/>
          </p:nvSpPr>
          <p:spPr bwMode="auto">
            <a:xfrm>
              <a:off x="5204102" y="1031240"/>
              <a:ext cx="3154680" cy="604520"/>
            </a:xfrm>
            <a:custGeom>
              <a:avLst/>
              <a:gdLst>
                <a:gd name="connsiteX0" fmla="*/ 1140102 w 2280204"/>
                <a:gd name="connsiteY0" fmla="*/ 0 h 111760"/>
                <a:gd name="connsiteX1" fmla="*/ 2280204 w 2280204"/>
                <a:gd name="connsiteY1" fmla="*/ 55880 h 111760"/>
                <a:gd name="connsiteX2" fmla="*/ 1140102 w 2280204"/>
                <a:gd name="connsiteY2" fmla="*/ 55880 h 111760"/>
                <a:gd name="connsiteX3" fmla="*/ 1140102 w 2280204"/>
                <a:gd name="connsiteY3" fmla="*/ 0 h 111760"/>
                <a:gd name="connsiteX0" fmla="*/ 1140102 w 2280204"/>
                <a:gd name="connsiteY0" fmla="*/ 0 h 111760"/>
                <a:gd name="connsiteX1" fmla="*/ 2280204 w 2280204"/>
                <a:gd name="connsiteY1" fmla="*/ 55880 h 111760"/>
                <a:gd name="connsiteX0" fmla="*/ 1615440 w 2755542"/>
                <a:gd name="connsiteY0" fmla="*/ 0 h 71120"/>
                <a:gd name="connsiteX1" fmla="*/ 2755542 w 2755542"/>
                <a:gd name="connsiteY1" fmla="*/ 55880 h 71120"/>
                <a:gd name="connsiteX2" fmla="*/ 1615440 w 2755542"/>
                <a:gd name="connsiteY2" fmla="*/ 55880 h 71120"/>
                <a:gd name="connsiteX3" fmla="*/ 1615440 w 2755542"/>
                <a:gd name="connsiteY3" fmla="*/ 0 h 71120"/>
                <a:gd name="connsiteX0" fmla="*/ 0 w 2755542"/>
                <a:gd name="connsiteY0" fmla="*/ 71120 h 71120"/>
                <a:gd name="connsiteX1" fmla="*/ 2755542 w 2755542"/>
                <a:gd name="connsiteY1" fmla="*/ 55880 h 71120"/>
                <a:gd name="connsiteX0" fmla="*/ 1615440 w 2755542"/>
                <a:gd name="connsiteY0" fmla="*/ 49006 h 120126"/>
                <a:gd name="connsiteX1" fmla="*/ 2755542 w 2755542"/>
                <a:gd name="connsiteY1" fmla="*/ 104886 h 120126"/>
                <a:gd name="connsiteX2" fmla="*/ 1615440 w 2755542"/>
                <a:gd name="connsiteY2" fmla="*/ 104886 h 120126"/>
                <a:gd name="connsiteX3" fmla="*/ 1615440 w 2755542"/>
                <a:gd name="connsiteY3" fmla="*/ 49006 h 120126"/>
                <a:gd name="connsiteX0" fmla="*/ 0 w 2755542"/>
                <a:gd name="connsiteY0" fmla="*/ 120126 h 120126"/>
                <a:gd name="connsiteX1" fmla="*/ 2755542 w 2755542"/>
                <a:gd name="connsiteY1" fmla="*/ 104886 h 120126"/>
                <a:gd name="connsiteX0" fmla="*/ 1615440 w 2826662"/>
                <a:gd name="connsiteY0" fmla="*/ 31367 h 153287"/>
                <a:gd name="connsiteX1" fmla="*/ 2755542 w 2826662"/>
                <a:gd name="connsiteY1" fmla="*/ 87247 h 153287"/>
                <a:gd name="connsiteX2" fmla="*/ 1615440 w 2826662"/>
                <a:gd name="connsiteY2" fmla="*/ 87247 h 153287"/>
                <a:gd name="connsiteX3" fmla="*/ 1615440 w 2826662"/>
                <a:gd name="connsiteY3" fmla="*/ 31367 h 153287"/>
                <a:gd name="connsiteX0" fmla="*/ 0 w 2826662"/>
                <a:gd name="connsiteY0" fmla="*/ 102487 h 153287"/>
                <a:gd name="connsiteX1" fmla="*/ 2826662 w 2826662"/>
                <a:gd name="connsiteY1" fmla="*/ 153287 h 153287"/>
                <a:gd name="connsiteX0" fmla="*/ 1727200 w 2826662"/>
                <a:gd name="connsiteY0" fmla="*/ 0 h 304800"/>
                <a:gd name="connsiteX1" fmla="*/ 2755542 w 2826662"/>
                <a:gd name="connsiteY1" fmla="*/ 238760 h 304800"/>
                <a:gd name="connsiteX2" fmla="*/ 1615440 w 2826662"/>
                <a:gd name="connsiteY2" fmla="*/ 238760 h 304800"/>
                <a:gd name="connsiteX3" fmla="*/ 1727200 w 2826662"/>
                <a:gd name="connsiteY3" fmla="*/ 0 h 304800"/>
                <a:gd name="connsiteX0" fmla="*/ 0 w 2826662"/>
                <a:gd name="connsiteY0" fmla="*/ 254000 h 304800"/>
                <a:gd name="connsiteX1" fmla="*/ 2826662 w 2826662"/>
                <a:gd name="connsiteY1" fmla="*/ 304800 h 304800"/>
                <a:gd name="connsiteX0" fmla="*/ 1615440 w 2826662"/>
                <a:gd name="connsiteY0" fmla="*/ 87247 h 153287"/>
                <a:gd name="connsiteX1" fmla="*/ 2755542 w 2826662"/>
                <a:gd name="connsiteY1" fmla="*/ 87247 h 153287"/>
                <a:gd name="connsiteX2" fmla="*/ 1615440 w 2826662"/>
                <a:gd name="connsiteY2" fmla="*/ 87247 h 153287"/>
                <a:gd name="connsiteX0" fmla="*/ 0 w 2826662"/>
                <a:gd name="connsiteY0" fmla="*/ 102487 h 153287"/>
                <a:gd name="connsiteX1" fmla="*/ 2826662 w 2826662"/>
                <a:gd name="connsiteY1" fmla="*/ 153287 h 153287"/>
                <a:gd name="connsiteX0" fmla="*/ 3063240 w 3063240"/>
                <a:gd name="connsiteY0" fmla="*/ 122807 h 153287"/>
                <a:gd name="connsiteX1" fmla="*/ 2755542 w 3063240"/>
                <a:gd name="connsiteY1" fmla="*/ 87247 h 153287"/>
                <a:gd name="connsiteX2" fmla="*/ 3063240 w 3063240"/>
                <a:gd name="connsiteY2" fmla="*/ 122807 h 153287"/>
                <a:gd name="connsiteX0" fmla="*/ 0 w 3063240"/>
                <a:gd name="connsiteY0" fmla="*/ 102487 h 153287"/>
                <a:gd name="connsiteX1" fmla="*/ 2826662 w 3063240"/>
                <a:gd name="connsiteY1" fmla="*/ 153287 h 153287"/>
                <a:gd name="connsiteX0" fmla="*/ 3063240 w 3063240"/>
                <a:gd name="connsiteY0" fmla="*/ 335280 h 365760"/>
                <a:gd name="connsiteX1" fmla="*/ 2796182 w 3063240"/>
                <a:gd name="connsiteY1" fmla="*/ 0 h 365760"/>
                <a:gd name="connsiteX2" fmla="*/ 3063240 w 3063240"/>
                <a:gd name="connsiteY2" fmla="*/ 335280 h 365760"/>
                <a:gd name="connsiteX0" fmla="*/ 0 w 3063240"/>
                <a:gd name="connsiteY0" fmla="*/ 314960 h 365760"/>
                <a:gd name="connsiteX1" fmla="*/ 2826662 w 3063240"/>
                <a:gd name="connsiteY1" fmla="*/ 365760 h 365760"/>
                <a:gd name="connsiteX0" fmla="*/ 3063240 w 3154680"/>
                <a:gd name="connsiteY0" fmla="*/ 335280 h 426720"/>
                <a:gd name="connsiteX1" fmla="*/ 2796182 w 3154680"/>
                <a:gd name="connsiteY1" fmla="*/ 0 h 426720"/>
                <a:gd name="connsiteX2" fmla="*/ 3154680 w 3154680"/>
                <a:gd name="connsiteY2" fmla="*/ 426720 h 426720"/>
                <a:gd name="connsiteX0" fmla="*/ 0 w 3154680"/>
                <a:gd name="connsiteY0" fmla="*/ 314960 h 426720"/>
                <a:gd name="connsiteX1" fmla="*/ 2826662 w 3154680"/>
                <a:gd name="connsiteY1" fmla="*/ 365760 h 426720"/>
                <a:gd name="connsiteX0" fmla="*/ 2804160 w 3154680"/>
                <a:gd name="connsiteY0" fmla="*/ 0 h 767080"/>
                <a:gd name="connsiteX1" fmla="*/ 2796182 w 3154680"/>
                <a:gd name="connsiteY1" fmla="*/ 340360 h 767080"/>
                <a:gd name="connsiteX2" fmla="*/ 3154680 w 3154680"/>
                <a:gd name="connsiteY2" fmla="*/ 767080 h 767080"/>
                <a:gd name="connsiteX0" fmla="*/ 0 w 3154680"/>
                <a:gd name="connsiteY0" fmla="*/ 655320 h 767080"/>
                <a:gd name="connsiteX1" fmla="*/ 2826662 w 3154680"/>
                <a:gd name="connsiteY1" fmla="*/ 706120 h 767080"/>
                <a:gd name="connsiteX0" fmla="*/ 2804160 w 3154680"/>
                <a:gd name="connsiteY0" fmla="*/ 0 h 767080"/>
                <a:gd name="connsiteX1" fmla="*/ 2796182 w 3154680"/>
                <a:gd name="connsiteY1" fmla="*/ 340360 h 767080"/>
                <a:gd name="connsiteX2" fmla="*/ 3154680 w 3154680"/>
                <a:gd name="connsiteY2" fmla="*/ 767080 h 767080"/>
                <a:gd name="connsiteX0" fmla="*/ 0 w 3154680"/>
                <a:gd name="connsiteY0" fmla="*/ 655320 h 767080"/>
                <a:gd name="connsiteX1" fmla="*/ 2567582 w 3154680"/>
                <a:gd name="connsiteY1" fmla="*/ 513080 h 767080"/>
                <a:gd name="connsiteX0" fmla="*/ 2804160 w 3154680"/>
                <a:gd name="connsiteY0" fmla="*/ 0 h 767080"/>
                <a:gd name="connsiteX1" fmla="*/ 2796182 w 3154680"/>
                <a:gd name="connsiteY1" fmla="*/ 340360 h 767080"/>
                <a:gd name="connsiteX2" fmla="*/ 3154680 w 3154680"/>
                <a:gd name="connsiteY2" fmla="*/ 767080 h 767080"/>
                <a:gd name="connsiteX0" fmla="*/ 0 w 3154680"/>
                <a:gd name="connsiteY0" fmla="*/ 655320 h 767080"/>
                <a:gd name="connsiteX1" fmla="*/ 2699662 w 3154680"/>
                <a:gd name="connsiteY1" fmla="*/ 701040 h 767080"/>
                <a:gd name="connsiteX0" fmla="*/ 2804160 w 3154680"/>
                <a:gd name="connsiteY0" fmla="*/ 0 h 767080"/>
                <a:gd name="connsiteX1" fmla="*/ 2796182 w 3154680"/>
                <a:gd name="connsiteY1" fmla="*/ 340360 h 767080"/>
                <a:gd name="connsiteX2" fmla="*/ 3154680 w 3154680"/>
                <a:gd name="connsiteY2" fmla="*/ 767080 h 767080"/>
                <a:gd name="connsiteX0" fmla="*/ 0 w 3154680"/>
                <a:gd name="connsiteY0" fmla="*/ 655320 h 767080"/>
                <a:gd name="connsiteX1" fmla="*/ 2699662 w 3154680"/>
                <a:gd name="connsiteY1" fmla="*/ 701040 h 767080"/>
                <a:gd name="connsiteX0" fmla="*/ 2804160 w 3154680"/>
                <a:gd name="connsiteY0" fmla="*/ 0 h 767080"/>
                <a:gd name="connsiteX1" fmla="*/ 2796182 w 3154680"/>
                <a:gd name="connsiteY1" fmla="*/ 340360 h 767080"/>
                <a:gd name="connsiteX2" fmla="*/ 3154680 w 3154680"/>
                <a:gd name="connsiteY2" fmla="*/ 767080 h 767080"/>
                <a:gd name="connsiteX0" fmla="*/ 0 w 3154680"/>
                <a:gd name="connsiteY0" fmla="*/ 655320 h 767080"/>
                <a:gd name="connsiteX1" fmla="*/ 2745382 w 3154680"/>
                <a:gd name="connsiteY1" fmla="*/ 599440 h 767080"/>
                <a:gd name="connsiteX0" fmla="*/ 2804160 w 3154680"/>
                <a:gd name="connsiteY0" fmla="*/ 508000 h 1275080"/>
                <a:gd name="connsiteX1" fmla="*/ 2989222 w 3154680"/>
                <a:gd name="connsiteY1" fmla="*/ 0 h 1275080"/>
                <a:gd name="connsiteX2" fmla="*/ 3154680 w 3154680"/>
                <a:gd name="connsiteY2" fmla="*/ 1275080 h 1275080"/>
                <a:gd name="connsiteX0" fmla="*/ 0 w 3154680"/>
                <a:gd name="connsiteY0" fmla="*/ 1163320 h 1275080"/>
                <a:gd name="connsiteX1" fmla="*/ 2745382 w 3154680"/>
                <a:gd name="connsiteY1" fmla="*/ 1107440 h 1275080"/>
                <a:gd name="connsiteX0" fmla="*/ 2804160 w 3154680"/>
                <a:gd name="connsiteY0" fmla="*/ 508024 h 1275104"/>
                <a:gd name="connsiteX1" fmla="*/ 2989222 w 3154680"/>
                <a:gd name="connsiteY1" fmla="*/ 24 h 1275104"/>
                <a:gd name="connsiteX2" fmla="*/ 3154680 w 3154680"/>
                <a:gd name="connsiteY2" fmla="*/ 1275104 h 1275104"/>
                <a:gd name="connsiteX0" fmla="*/ 0 w 3154680"/>
                <a:gd name="connsiteY0" fmla="*/ 1163344 h 1275104"/>
                <a:gd name="connsiteX1" fmla="*/ 2745382 w 3154680"/>
                <a:gd name="connsiteY1" fmla="*/ 1107464 h 1275104"/>
                <a:gd name="connsiteX0" fmla="*/ 2804160 w 3154680"/>
                <a:gd name="connsiteY0" fmla="*/ 0 h 767080"/>
                <a:gd name="connsiteX1" fmla="*/ 3154680 w 3154680"/>
                <a:gd name="connsiteY1" fmla="*/ 767080 h 767080"/>
                <a:gd name="connsiteX0" fmla="*/ 0 w 3154680"/>
                <a:gd name="connsiteY0" fmla="*/ 655320 h 767080"/>
                <a:gd name="connsiteX1" fmla="*/ 2745382 w 3154680"/>
                <a:gd name="connsiteY1" fmla="*/ 599440 h 767080"/>
                <a:gd name="connsiteX0" fmla="*/ 2804160 w 3154680"/>
                <a:gd name="connsiteY0" fmla="*/ 0 h 767080"/>
                <a:gd name="connsiteX1" fmla="*/ 3154680 w 3154680"/>
                <a:gd name="connsiteY1" fmla="*/ 767080 h 767080"/>
                <a:gd name="connsiteX0" fmla="*/ 0 w 3154680"/>
                <a:gd name="connsiteY0" fmla="*/ 655320 h 767080"/>
                <a:gd name="connsiteX1" fmla="*/ 2745382 w 3154680"/>
                <a:gd name="connsiteY1" fmla="*/ 599440 h 767080"/>
                <a:gd name="connsiteX0" fmla="*/ 2804160 w 3154680"/>
                <a:gd name="connsiteY0" fmla="*/ 0 h 767080"/>
                <a:gd name="connsiteX1" fmla="*/ 3154680 w 3154680"/>
                <a:gd name="connsiteY1" fmla="*/ 767080 h 767080"/>
                <a:gd name="connsiteX0" fmla="*/ 0 w 3154680"/>
                <a:gd name="connsiteY0" fmla="*/ 655320 h 767080"/>
                <a:gd name="connsiteX1" fmla="*/ 2745382 w 3154680"/>
                <a:gd name="connsiteY1" fmla="*/ 599440 h 767080"/>
                <a:gd name="connsiteX0" fmla="*/ 2961640 w 3154680"/>
                <a:gd name="connsiteY0" fmla="*/ 0 h 604520"/>
                <a:gd name="connsiteX1" fmla="*/ 3154680 w 3154680"/>
                <a:gd name="connsiteY1" fmla="*/ 604520 h 604520"/>
                <a:gd name="connsiteX0" fmla="*/ 0 w 3154680"/>
                <a:gd name="connsiteY0" fmla="*/ 492760 h 604520"/>
                <a:gd name="connsiteX1" fmla="*/ 2745382 w 3154680"/>
                <a:gd name="connsiteY1" fmla="*/ 436880 h 604520"/>
                <a:gd name="connsiteX0" fmla="*/ 2961640 w 3154680"/>
                <a:gd name="connsiteY0" fmla="*/ 0 h 604520"/>
                <a:gd name="connsiteX1" fmla="*/ 3154680 w 3154680"/>
                <a:gd name="connsiteY1" fmla="*/ 604520 h 604520"/>
                <a:gd name="connsiteX0" fmla="*/ 0 w 3154680"/>
                <a:gd name="connsiteY0" fmla="*/ 492760 h 604520"/>
                <a:gd name="connsiteX1" fmla="*/ 2643782 w 3154680"/>
                <a:gd name="connsiteY1" fmla="*/ 579120 h 604520"/>
                <a:gd name="connsiteX0" fmla="*/ 2961640 w 3154680"/>
                <a:gd name="connsiteY0" fmla="*/ 0 h 604520"/>
                <a:gd name="connsiteX1" fmla="*/ 3154680 w 3154680"/>
                <a:gd name="connsiteY1" fmla="*/ 604520 h 604520"/>
                <a:gd name="connsiteX0" fmla="*/ 0 w 3154680"/>
                <a:gd name="connsiteY0" fmla="*/ 492760 h 604520"/>
                <a:gd name="connsiteX1" fmla="*/ 2730142 w 3154680"/>
                <a:gd name="connsiteY1" fmla="*/ 431800 h 604520"/>
                <a:gd name="connsiteX0" fmla="*/ 2961640 w 3154680"/>
                <a:gd name="connsiteY0" fmla="*/ 0 h 604520"/>
                <a:gd name="connsiteX1" fmla="*/ 3154680 w 3154680"/>
                <a:gd name="connsiteY1" fmla="*/ 604520 h 604520"/>
                <a:gd name="connsiteX0" fmla="*/ 0 w 3154680"/>
                <a:gd name="connsiteY0" fmla="*/ 492760 h 604520"/>
                <a:gd name="connsiteX1" fmla="*/ 2730142 w 3154680"/>
                <a:gd name="connsiteY1" fmla="*/ 431800 h 604520"/>
                <a:gd name="connsiteX0" fmla="*/ 2961640 w 3154680"/>
                <a:gd name="connsiteY0" fmla="*/ 0 h 604520"/>
                <a:gd name="connsiteX1" fmla="*/ 3154680 w 3154680"/>
                <a:gd name="connsiteY1" fmla="*/ 604520 h 604520"/>
                <a:gd name="connsiteX0" fmla="*/ 0 w 3154680"/>
                <a:gd name="connsiteY0" fmla="*/ 492760 h 604520"/>
                <a:gd name="connsiteX1" fmla="*/ 3090822 w 3154680"/>
                <a:gd name="connsiteY1" fmla="*/ 584200 h 604520"/>
              </a:gdLst>
              <a:ahLst/>
              <a:cxnLst>
                <a:cxn ang="0">
                  <a:pos x="connsiteX0" y="connsiteY0"/>
                </a:cxn>
                <a:cxn ang="0">
                  <a:pos x="connsiteX1" y="connsiteY1"/>
                </a:cxn>
              </a:cxnLst>
              <a:rect l="l" t="t" r="r" b="b"/>
              <a:pathLst>
                <a:path w="3154680" h="604520" stroke="0" extrusionOk="0">
                  <a:moveTo>
                    <a:pt x="2961640" y="0"/>
                  </a:moveTo>
                  <a:cubicBezTo>
                    <a:pt x="3078480" y="255693"/>
                    <a:pt x="2565400" y="165947"/>
                    <a:pt x="3154680" y="604520"/>
                  </a:cubicBezTo>
                </a:path>
                <a:path w="3154680" h="604520" fill="none">
                  <a:moveTo>
                    <a:pt x="0" y="492760"/>
                  </a:moveTo>
                  <a:cubicBezTo>
                    <a:pt x="477261" y="248920"/>
                    <a:pt x="2907942" y="263778"/>
                    <a:pt x="3090822" y="584200"/>
                  </a:cubicBezTo>
                </a:path>
              </a:pathLst>
            </a:custGeom>
            <a:noFill/>
            <a:ln w="57150" cap="rnd" cmpd="sng" algn="ctr">
              <a:solidFill>
                <a:srgbClr val="464B71"/>
              </a:solidFill>
              <a:prstDash val="solid"/>
              <a:round/>
              <a:headEnd type="none" w="med" len="med"/>
              <a:tailEnd type="none" w="med" len="med"/>
            </a:ln>
            <a:effectLst/>
          </p:spPr>
          <p:txBody>
            <a:bodyPr rtlCol="0" anchor="ct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3333FF"/>
                </a:solidFill>
                <a:effectLst/>
                <a:uLnTx/>
                <a:uFillTx/>
                <a:latin typeface="Arial"/>
                <a:ea typeface="+mn-ea"/>
                <a:cs typeface="+mn-cs"/>
              </a:endParaRPr>
            </a:p>
          </p:txBody>
        </p:sp>
        <p:cxnSp>
          <p:nvCxnSpPr>
            <p:cNvPr id="26" name="Gerader Verbinder 25"/>
            <p:cNvCxnSpPr/>
            <p:nvPr/>
          </p:nvCxnSpPr>
          <p:spPr bwMode="auto">
            <a:xfrm flipH="1" flipV="1">
              <a:off x="6299828" y="580626"/>
              <a:ext cx="1126" cy="352578"/>
            </a:xfrm>
            <a:prstGeom prst="line">
              <a:avLst/>
            </a:prstGeom>
            <a:noFill/>
            <a:ln w="57150" cap="rnd" cmpd="sng" algn="ctr">
              <a:solidFill>
                <a:srgbClr val="464B71"/>
              </a:solidFill>
              <a:prstDash val="solid"/>
              <a:round/>
              <a:headEnd type="none" w="med" len="med"/>
              <a:tailEnd type="none" w="med" len="med"/>
            </a:ln>
            <a:effectLst/>
          </p:spPr>
        </p:cxnSp>
        <p:cxnSp>
          <p:nvCxnSpPr>
            <p:cNvPr id="27" name="Gerader Verbinder 26"/>
            <p:cNvCxnSpPr/>
            <p:nvPr/>
          </p:nvCxnSpPr>
          <p:spPr bwMode="auto">
            <a:xfrm flipV="1">
              <a:off x="5981417" y="562977"/>
              <a:ext cx="0" cy="363876"/>
            </a:xfrm>
            <a:prstGeom prst="line">
              <a:avLst/>
            </a:prstGeom>
            <a:noFill/>
            <a:ln w="57150" cap="rnd" cmpd="sng" algn="ctr">
              <a:solidFill>
                <a:srgbClr val="464B71"/>
              </a:solidFill>
              <a:prstDash val="solid"/>
              <a:round/>
              <a:headEnd type="none" w="med" len="med"/>
              <a:tailEnd type="none" w="med" len="med"/>
            </a:ln>
            <a:effectLst/>
          </p:spPr>
        </p:cxnSp>
        <p:cxnSp>
          <p:nvCxnSpPr>
            <p:cNvPr id="28" name="Gerader Verbinder 27"/>
            <p:cNvCxnSpPr/>
            <p:nvPr/>
          </p:nvCxnSpPr>
          <p:spPr bwMode="auto">
            <a:xfrm rot="16200000" flipV="1">
              <a:off x="6134948" y="341825"/>
              <a:ext cx="0" cy="436634"/>
            </a:xfrm>
            <a:prstGeom prst="line">
              <a:avLst/>
            </a:prstGeom>
            <a:noFill/>
            <a:ln w="57150" cap="rnd" cmpd="sng" algn="ctr">
              <a:solidFill>
                <a:srgbClr val="464B71"/>
              </a:solidFill>
              <a:prstDash val="solid"/>
              <a:round/>
              <a:headEnd type="none" w="med" len="med"/>
              <a:tailEnd type="none" w="med" len="med"/>
            </a:ln>
            <a:effectLst/>
          </p:spPr>
        </p:cxnSp>
        <p:cxnSp>
          <p:nvCxnSpPr>
            <p:cNvPr id="29" name="Gerader Verbinder 28"/>
            <p:cNvCxnSpPr/>
            <p:nvPr/>
          </p:nvCxnSpPr>
          <p:spPr bwMode="auto">
            <a:xfrm rot="16200000" flipV="1">
              <a:off x="6134947" y="717426"/>
              <a:ext cx="0" cy="436634"/>
            </a:xfrm>
            <a:prstGeom prst="line">
              <a:avLst/>
            </a:prstGeom>
            <a:noFill/>
            <a:ln w="57150" cap="rnd" cmpd="sng" algn="ctr">
              <a:solidFill>
                <a:srgbClr val="464B71"/>
              </a:solidFill>
              <a:prstDash val="solid"/>
              <a:round/>
              <a:headEnd type="none" w="med" len="med"/>
              <a:tailEnd type="none" w="med" len="med"/>
            </a:ln>
            <a:effectLst/>
          </p:spPr>
        </p:cxnSp>
        <p:cxnSp>
          <p:nvCxnSpPr>
            <p:cNvPr id="30" name="Gerader Verbinder 29"/>
            <p:cNvCxnSpPr/>
            <p:nvPr/>
          </p:nvCxnSpPr>
          <p:spPr bwMode="auto">
            <a:xfrm flipV="1">
              <a:off x="6652187" y="653324"/>
              <a:ext cx="0" cy="685662"/>
            </a:xfrm>
            <a:prstGeom prst="line">
              <a:avLst/>
            </a:prstGeom>
            <a:noFill/>
            <a:ln w="57150" cap="rnd" cmpd="sng" algn="ctr">
              <a:solidFill>
                <a:srgbClr val="464B71"/>
              </a:solidFill>
              <a:prstDash val="solid"/>
              <a:round/>
              <a:headEnd type="none" w="med" len="med"/>
              <a:tailEnd type="none" w="med" len="med"/>
            </a:ln>
            <a:effectLst/>
          </p:spPr>
        </p:cxnSp>
        <p:cxnSp>
          <p:nvCxnSpPr>
            <p:cNvPr id="31" name="Gerader Verbinder 30"/>
            <p:cNvCxnSpPr/>
            <p:nvPr/>
          </p:nvCxnSpPr>
          <p:spPr bwMode="auto">
            <a:xfrm flipV="1">
              <a:off x="6985838" y="653326"/>
              <a:ext cx="0" cy="695800"/>
            </a:xfrm>
            <a:prstGeom prst="line">
              <a:avLst/>
            </a:prstGeom>
            <a:noFill/>
            <a:ln w="57150" cap="rnd" cmpd="sng" algn="ctr">
              <a:solidFill>
                <a:srgbClr val="464B71"/>
              </a:solidFill>
              <a:prstDash val="solid"/>
              <a:round/>
              <a:headEnd type="none" w="med" len="med"/>
              <a:tailEnd type="none" w="med" len="med"/>
            </a:ln>
            <a:effectLst/>
          </p:spPr>
        </p:cxnSp>
        <p:cxnSp>
          <p:nvCxnSpPr>
            <p:cNvPr id="32" name="Gerader Verbinder 31"/>
            <p:cNvCxnSpPr/>
            <p:nvPr/>
          </p:nvCxnSpPr>
          <p:spPr bwMode="auto">
            <a:xfrm flipH="1">
              <a:off x="6600962" y="652018"/>
              <a:ext cx="436425" cy="0"/>
            </a:xfrm>
            <a:prstGeom prst="line">
              <a:avLst/>
            </a:prstGeom>
            <a:noFill/>
            <a:ln w="57150" cap="rnd" cmpd="sng" algn="ctr">
              <a:solidFill>
                <a:srgbClr val="464B71"/>
              </a:solidFill>
              <a:prstDash val="solid"/>
              <a:round/>
              <a:headEnd type="none" w="med" len="med"/>
              <a:tailEnd type="none" w="med" len="med"/>
            </a:ln>
            <a:effectLst/>
          </p:spPr>
        </p:cxnSp>
        <p:grpSp>
          <p:nvGrpSpPr>
            <p:cNvPr id="33" name="Gruppieren 32"/>
            <p:cNvGrpSpPr/>
            <p:nvPr/>
          </p:nvGrpSpPr>
          <p:grpSpPr>
            <a:xfrm>
              <a:off x="6073307" y="-32744"/>
              <a:ext cx="170765" cy="251904"/>
              <a:chOff x="6296828" y="-58144"/>
              <a:chExt cx="115928" cy="251904"/>
            </a:xfrm>
          </p:grpSpPr>
          <p:grpSp>
            <p:nvGrpSpPr>
              <p:cNvPr id="37" name="Gruppieren 36"/>
              <p:cNvGrpSpPr/>
              <p:nvPr/>
            </p:nvGrpSpPr>
            <p:grpSpPr>
              <a:xfrm>
                <a:off x="6306387" y="-57797"/>
                <a:ext cx="96724" cy="251557"/>
                <a:chOff x="6306387" y="-57797"/>
                <a:chExt cx="96724" cy="251557"/>
              </a:xfrm>
            </p:grpSpPr>
            <p:cxnSp>
              <p:nvCxnSpPr>
                <p:cNvPr id="39" name="Gerader Verbinder 38"/>
                <p:cNvCxnSpPr/>
                <p:nvPr/>
              </p:nvCxnSpPr>
              <p:spPr bwMode="auto">
                <a:xfrm flipV="1">
                  <a:off x="6306387" y="-57796"/>
                  <a:ext cx="0" cy="251556"/>
                </a:xfrm>
                <a:prstGeom prst="line">
                  <a:avLst/>
                </a:prstGeom>
                <a:noFill/>
                <a:ln w="57150" cap="rnd" cmpd="sng" algn="ctr">
                  <a:solidFill>
                    <a:srgbClr val="464B71"/>
                  </a:solidFill>
                  <a:prstDash val="solid"/>
                  <a:round/>
                  <a:headEnd type="none" w="med" len="med"/>
                  <a:tailEnd type="none" w="med" len="med"/>
                </a:ln>
                <a:effectLst/>
              </p:spPr>
            </p:cxnSp>
            <p:cxnSp>
              <p:nvCxnSpPr>
                <p:cNvPr id="40" name="Gerader Verbinder 39"/>
                <p:cNvCxnSpPr/>
                <p:nvPr/>
              </p:nvCxnSpPr>
              <p:spPr bwMode="auto">
                <a:xfrm flipV="1">
                  <a:off x="6403111" y="-57797"/>
                  <a:ext cx="0" cy="184826"/>
                </a:xfrm>
                <a:prstGeom prst="line">
                  <a:avLst/>
                </a:prstGeom>
                <a:noFill/>
                <a:ln w="57150" cap="rnd" cmpd="sng" algn="ctr">
                  <a:solidFill>
                    <a:srgbClr val="464B71"/>
                  </a:solidFill>
                  <a:prstDash val="solid"/>
                  <a:round/>
                  <a:headEnd type="none" w="med" len="med"/>
                  <a:tailEnd type="none" w="med" len="med"/>
                </a:ln>
                <a:effectLst/>
              </p:spPr>
            </p:cxnSp>
          </p:grpSp>
          <p:cxnSp>
            <p:nvCxnSpPr>
              <p:cNvPr id="38" name="Gerader Verbinder 37"/>
              <p:cNvCxnSpPr/>
              <p:nvPr/>
            </p:nvCxnSpPr>
            <p:spPr bwMode="auto">
              <a:xfrm flipH="1">
                <a:off x="6296828" y="-58144"/>
                <a:ext cx="115928" cy="0"/>
              </a:xfrm>
              <a:prstGeom prst="line">
                <a:avLst/>
              </a:prstGeom>
              <a:noFill/>
              <a:ln w="57150" cap="rnd" cmpd="sng" algn="ctr">
                <a:solidFill>
                  <a:srgbClr val="464B71"/>
                </a:solidFill>
                <a:prstDash val="solid"/>
                <a:round/>
                <a:headEnd type="none" w="med" len="med"/>
                <a:tailEnd type="none" w="med" len="med"/>
              </a:ln>
              <a:effectLst/>
            </p:spPr>
          </p:cxnSp>
        </p:grpSp>
        <p:cxnSp>
          <p:nvCxnSpPr>
            <p:cNvPr id="34" name="Gerader Verbinder 33"/>
            <p:cNvCxnSpPr/>
            <p:nvPr/>
          </p:nvCxnSpPr>
          <p:spPr bwMode="auto">
            <a:xfrm flipV="1">
              <a:off x="8088637" y="786057"/>
              <a:ext cx="0" cy="695800"/>
            </a:xfrm>
            <a:prstGeom prst="line">
              <a:avLst/>
            </a:prstGeom>
            <a:noFill/>
            <a:ln w="57150" cap="rnd" cmpd="sng" algn="ctr">
              <a:solidFill>
                <a:srgbClr val="464B71"/>
              </a:solidFill>
              <a:prstDash val="solid"/>
              <a:round/>
              <a:headEnd type="none" w="med" len="med"/>
              <a:tailEnd type="none" w="med" len="med"/>
            </a:ln>
            <a:effectLst/>
          </p:spPr>
        </p:cxnSp>
        <p:cxnSp>
          <p:nvCxnSpPr>
            <p:cNvPr id="35" name="Gerader Verbinder 34"/>
            <p:cNvCxnSpPr/>
            <p:nvPr/>
          </p:nvCxnSpPr>
          <p:spPr bwMode="auto">
            <a:xfrm flipV="1">
              <a:off x="8144517" y="786057"/>
              <a:ext cx="0" cy="695800"/>
            </a:xfrm>
            <a:prstGeom prst="line">
              <a:avLst/>
            </a:prstGeom>
            <a:noFill/>
            <a:ln w="57150" cap="rnd" cmpd="sng" algn="ctr">
              <a:solidFill>
                <a:srgbClr val="464B71"/>
              </a:solidFill>
              <a:prstDash val="solid"/>
              <a:round/>
              <a:headEnd type="none" w="med" len="med"/>
              <a:tailEnd type="none" w="med" len="med"/>
            </a:ln>
            <a:effectLst/>
          </p:spPr>
        </p:cxnSp>
        <p:sp>
          <p:nvSpPr>
            <p:cNvPr id="36" name="Ellipse 9521171"/>
            <p:cNvSpPr/>
            <p:nvPr/>
          </p:nvSpPr>
          <p:spPr bwMode="auto">
            <a:xfrm>
              <a:off x="7945708" y="-313368"/>
              <a:ext cx="298237" cy="1563035"/>
            </a:xfrm>
            <a:custGeom>
              <a:avLst/>
              <a:gdLst>
                <a:gd name="connsiteX0" fmla="*/ 0 w 368769"/>
                <a:gd name="connsiteY0" fmla="*/ 601131 h 1202262"/>
                <a:gd name="connsiteX1" fmla="*/ 184385 w 368769"/>
                <a:gd name="connsiteY1" fmla="*/ 0 h 1202262"/>
                <a:gd name="connsiteX2" fmla="*/ 368770 w 368769"/>
                <a:gd name="connsiteY2" fmla="*/ 601131 h 1202262"/>
                <a:gd name="connsiteX3" fmla="*/ 184385 w 368769"/>
                <a:gd name="connsiteY3" fmla="*/ 1202262 h 1202262"/>
                <a:gd name="connsiteX4" fmla="*/ 0 w 368769"/>
                <a:gd name="connsiteY4" fmla="*/ 601131 h 1202262"/>
                <a:gd name="connsiteX0" fmla="*/ 7478 w 376248"/>
                <a:gd name="connsiteY0" fmla="*/ 611983 h 1213114"/>
                <a:gd name="connsiteX1" fmla="*/ 51200 w 376248"/>
                <a:gd name="connsiteY1" fmla="*/ 253327 h 1213114"/>
                <a:gd name="connsiteX2" fmla="*/ 191863 w 376248"/>
                <a:gd name="connsiteY2" fmla="*/ 10852 h 1213114"/>
                <a:gd name="connsiteX3" fmla="*/ 376248 w 376248"/>
                <a:gd name="connsiteY3" fmla="*/ 611983 h 1213114"/>
                <a:gd name="connsiteX4" fmla="*/ 191863 w 376248"/>
                <a:gd name="connsiteY4" fmla="*/ 1213114 h 1213114"/>
                <a:gd name="connsiteX5" fmla="*/ 7478 w 376248"/>
                <a:gd name="connsiteY5" fmla="*/ 611983 h 1213114"/>
                <a:gd name="connsiteX0" fmla="*/ 7478 w 386819"/>
                <a:gd name="connsiteY0" fmla="*/ 602268 h 1203399"/>
                <a:gd name="connsiteX1" fmla="*/ 51200 w 386819"/>
                <a:gd name="connsiteY1" fmla="*/ 243612 h 1203399"/>
                <a:gd name="connsiteX2" fmla="*/ 191863 w 386819"/>
                <a:gd name="connsiteY2" fmla="*/ 1137 h 1203399"/>
                <a:gd name="connsiteX3" fmla="*/ 345839 w 386819"/>
                <a:gd name="connsiteY3" fmla="*/ 340132 h 1203399"/>
                <a:gd name="connsiteX4" fmla="*/ 376248 w 386819"/>
                <a:gd name="connsiteY4" fmla="*/ 602268 h 1203399"/>
                <a:gd name="connsiteX5" fmla="*/ 191863 w 386819"/>
                <a:gd name="connsiteY5" fmla="*/ 1203399 h 1203399"/>
                <a:gd name="connsiteX6" fmla="*/ 7478 w 386819"/>
                <a:gd name="connsiteY6" fmla="*/ 602268 h 1203399"/>
                <a:gd name="connsiteX0" fmla="*/ 7478 w 385067"/>
                <a:gd name="connsiteY0" fmla="*/ 604026 h 1205157"/>
                <a:gd name="connsiteX1" fmla="*/ 51200 w 385067"/>
                <a:gd name="connsiteY1" fmla="*/ 245370 h 1205157"/>
                <a:gd name="connsiteX2" fmla="*/ 191863 w 385067"/>
                <a:gd name="connsiteY2" fmla="*/ 2895 h 1205157"/>
                <a:gd name="connsiteX3" fmla="*/ 335679 w 385067"/>
                <a:gd name="connsiteY3" fmla="*/ 407930 h 1205157"/>
                <a:gd name="connsiteX4" fmla="*/ 376248 w 385067"/>
                <a:gd name="connsiteY4" fmla="*/ 604026 h 1205157"/>
                <a:gd name="connsiteX5" fmla="*/ 191863 w 385067"/>
                <a:gd name="connsiteY5" fmla="*/ 1205157 h 1205157"/>
                <a:gd name="connsiteX6" fmla="*/ 7478 w 385067"/>
                <a:gd name="connsiteY6" fmla="*/ 604026 h 1205157"/>
                <a:gd name="connsiteX0" fmla="*/ 7478 w 376294"/>
                <a:gd name="connsiteY0" fmla="*/ 604026 h 1209022"/>
                <a:gd name="connsiteX1" fmla="*/ 51200 w 376294"/>
                <a:gd name="connsiteY1" fmla="*/ 245370 h 1209022"/>
                <a:gd name="connsiteX2" fmla="*/ 191863 w 376294"/>
                <a:gd name="connsiteY2" fmla="*/ 2895 h 1209022"/>
                <a:gd name="connsiteX3" fmla="*/ 335679 w 376294"/>
                <a:gd name="connsiteY3" fmla="*/ 407930 h 1209022"/>
                <a:gd name="connsiteX4" fmla="*/ 376248 w 376294"/>
                <a:gd name="connsiteY4" fmla="*/ 604026 h 1209022"/>
                <a:gd name="connsiteX5" fmla="*/ 330599 w 376294"/>
                <a:gd name="connsiteY5" fmla="*/ 849890 h 1209022"/>
                <a:gd name="connsiteX6" fmla="*/ 191863 w 376294"/>
                <a:gd name="connsiteY6" fmla="*/ 1205157 h 1209022"/>
                <a:gd name="connsiteX7" fmla="*/ 7478 w 376294"/>
                <a:gd name="connsiteY7" fmla="*/ 604026 h 1209022"/>
                <a:gd name="connsiteX0" fmla="*/ 7478 w 376294"/>
                <a:gd name="connsiteY0" fmla="*/ 604026 h 1209229"/>
                <a:gd name="connsiteX1" fmla="*/ 51200 w 376294"/>
                <a:gd name="connsiteY1" fmla="*/ 245370 h 1209229"/>
                <a:gd name="connsiteX2" fmla="*/ 191863 w 376294"/>
                <a:gd name="connsiteY2" fmla="*/ 2895 h 1209229"/>
                <a:gd name="connsiteX3" fmla="*/ 335679 w 376294"/>
                <a:gd name="connsiteY3" fmla="*/ 407930 h 1209229"/>
                <a:gd name="connsiteX4" fmla="*/ 376248 w 376294"/>
                <a:gd name="connsiteY4" fmla="*/ 604026 h 1209229"/>
                <a:gd name="connsiteX5" fmla="*/ 295039 w 376294"/>
                <a:gd name="connsiteY5" fmla="*/ 854970 h 1209229"/>
                <a:gd name="connsiteX6" fmla="*/ 191863 w 376294"/>
                <a:gd name="connsiteY6" fmla="*/ 1205157 h 1209229"/>
                <a:gd name="connsiteX7" fmla="*/ 7478 w 376294"/>
                <a:gd name="connsiteY7" fmla="*/ 604026 h 1209229"/>
                <a:gd name="connsiteX0" fmla="*/ 7478 w 347249"/>
                <a:gd name="connsiteY0" fmla="*/ 604026 h 1209229"/>
                <a:gd name="connsiteX1" fmla="*/ 51200 w 347249"/>
                <a:gd name="connsiteY1" fmla="*/ 245370 h 1209229"/>
                <a:gd name="connsiteX2" fmla="*/ 191863 w 347249"/>
                <a:gd name="connsiteY2" fmla="*/ 2895 h 1209229"/>
                <a:gd name="connsiteX3" fmla="*/ 335679 w 347249"/>
                <a:gd name="connsiteY3" fmla="*/ 407930 h 1209229"/>
                <a:gd name="connsiteX4" fmla="*/ 325448 w 347249"/>
                <a:gd name="connsiteY4" fmla="*/ 609106 h 1209229"/>
                <a:gd name="connsiteX5" fmla="*/ 295039 w 347249"/>
                <a:gd name="connsiteY5" fmla="*/ 854970 h 1209229"/>
                <a:gd name="connsiteX6" fmla="*/ 191863 w 347249"/>
                <a:gd name="connsiteY6" fmla="*/ 1205157 h 1209229"/>
                <a:gd name="connsiteX7" fmla="*/ 7478 w 347249"/>
                <a:gd name="connsiteY7" fmla="*/ 604026 h 1209229"/>
                <a:gd name="connsiteX0" fmla="*/ 7478 w 347249"/>
                <a:gd name="connsiteY0" fmla="*/ 604026 h 1205258"/>
                <a:gd name="connsiteX1" fmla="*/ 51200 w 347249"/>
                <a:gd name="connsiteY1" fmla="*/ 245370 h 1205258"/>
                <a:gd name="connsiteX2" fmla="*/ 191863 w 347249"/>
                <a:gd name="connsiteY2" fmla="*/ 2895 h 1205258"/>
                <a:gd name="connsiteX3" fmla="*/ 335679 w 347249"/>
                <a:gd name="connsiteY3" fmla="*/ 407930 h 1205258"/>
                <a:gd name="connsiteX4" fmla="*/ 325448 w 347249"/>
                <a:gd name="connsiteY4" fmla="*/ 609106 h 1205258"/>
                <a:gd name="connsiteX5" fmla="*/ 295039 w 347249"/>
                <a:gd name="connsiteY5" fmla="*/ 854970 h 1205258"/>
                <a:gd name="connsiteX6" fmla="*/ 191863 w 347249"/>
                <a:gd name="connsiteY6" fmla="*/ 1205157 h 1205258"/>
                <a:gd name="connsiteX7" fmla="*/ 30880 w 347249"/>
                <a:gd name="connsiteY7" fmla="*/ 819409 h 1205258"/>
                <a:gd name="connsiteX8" fmla="*/ 7478 w 347249"/>
                <a:gd name="connsiteY8" fmla="*/ 604026 h 1205258"/>
                <a:gd name="connsiteX0" fmla="*/ 238 w 340009"/>
                <a:gd name="connsiteY0" fmla="*/ 603597 h 1204829"/>
                <a:gd name="connsiteX1" fmla="*/ 13480 w 340009"/>
                <a:gd name="connsiteY1" fmla="*/ 412580 h 1204829"/>
                <a:gd name="connsiteX2" fmla="*/ 43960 w 340009"/>
                <a:gd name="connsiteY2" fmla="*/ 244941 h 1204829"/>
                <a:gd name="connsiteX3" fmla="*/ 184623 w 340009"/>
                <a:gd name="connsiteY3" fmla="*/ 2466 h 1204829"/>
                <a:gd name="connsiteX4" fmla="*/ 328439 w 340009"/>
                <a:gd name="connsiteY4" fmla="*/ 407501 h 1204829"/>
                <a:gd name="connsiteX5" fmla="*/ 318208 w 340009"/>
                <a:gd name="connsiteY5" fmla="*/ 608677 h 1204829"/>
                <a:gd name="connsiteX6" fmla="*/ 287799 w 340009"/>
                <a:gd name="connsiteY6" fmla="*/ 854541 h 1204829"/>
                <a:gd name="connsiteX7" fmla="*/ 184623 w 340009"/>
                <a:gd name="connsiteY7" fmla="*/ 1204728 h 1204829"/>
                <a:gd name="connsiteX8" fmla="*/ 23640 w 340009"/>
                <a:gd name="connsiteY8" fmla="*/ 818980 h 1204829"/>
                <a:gd name="connsiteX9" fmla="*/ 238 w 340009"/>
                <a:gd name="connsiteY9" fmla="*/ 603597 h 1204829"/>
                <a:gd name="connsiteX0" fmla="*/ 14812 w 329183"/>
                <a:gd name="connsiteY0" fmla="*/ 623917 h 1204829"/>
                <a:gd name="connsiteX1" fmla="*/ 2654 w 329183"/>
                <a:gd name="connsiteY1" fmla="*/ 412580 h 1204829"/>
                <a:gd name="connsiteX2" fmla="*/ 33134 w 329183"/>
                <a:gd name="connsiteY2" fmla="*/ 244941 h 1204829"/>
                <a:gd name="connsiteX3" fmla="*/ 173797 w 329183"/>
                <a:gd name="connsiteY3" fmla="*/ 2466 h 1204829"/>
                <a:gd name="connsiteX4" fmla="*/ 317613 w 329183"/>
                <a:gd name="connsiteY4" fmla="*/ 407501 h 1204829"/>
                <a:gd name="connsiteX5" fmla="*/ 307382 w 329183"/>
                <a:gd name="connsiteY5" fmla="*/ 608677 h 1204829"/>
                <a:gd name="connsiteX6" fmla="*/ 276973 w 329183"/>
                <a:gd name="connsiteY6" fmla="*/ 854541 h 1204829"/>
                <a:gd name="connsiteX7" fmla="*/ 173797 w 329183"/>
                <a:gd name="connsiteY7" fmla="*/ 1204728 h 1204829"/>
                <a:gd name="connsiteX8" fmla="*/ 12814 w 329183"/>
                <a:gd name="connsiteY8" fmla="*/ 818980 h 1204829"/>
                <a:gd name="connsiteX9" fmla="*/ 14812 w 329183"/>
                <a:gd name="connsiteY9" fmla="*/ 623917 h 1204829"/>
                <a:gd name="connsiteX0" fmla="*/ 16085 w 330456"/>
                <a:gd name="connsiteY0" fmla="*/ 623917 h 1204829"/>
                <a:gd name="connsiteX1" fmla="*/ 39487 w 330456"/>
                <a:gd name="connsiteY1" fmla="*/ 407500 h 1204829"/>
                <a:gd name="connsiteX2" fmla="*/ 34407 w 330456"/>
                <a:gd name="connsiteY2" fmla="*/ 244941 h 1204829"/>
                <a:gd name="connsiteX3" fmla="*/ 175070 w 330456"/>
                <a:gd name="connsiteY3" fmla="*/ 2466 h 1204829"/>
                <a:gd name="connsiteX4" fmla="*/ 318886 w 330456"/>
                <a:gd name="connsiteY4" fmla="*/ 407501 h 1204829"/>
                <a:gd name="connsiteX5" fmla="*/ 308655 w 330456"/>
                <a:gd name="connsiteY5" fmla="*/ 608677 h 1204829"/>
                <a:gd name="connsiteX6" fmla="*/ 278246 w 330456"/>
                <a:gd name="connsiteY6" fmla="*/ 854541 h 1204829"/>
                <a:gd name="connsiteX7" fmla="*/ 175070 w 330456"/>
                <a:gd name="connsiteY7" fmla="*/ 1204728 h 1204829"/>
                <a:gd name="connsiteX8" fmla="*/ 14087 w 330456"/>
                <a:gd name="connsiteY8" fmla="*/ 818980 h 1204829"/>
                <a:gd name="connsiteX9" fmla="*/ 16085 w 330456"/>
                <a:gd name="connsiteY9" fmla="*/ 623917 h 1204829"/>
                <a:gd name="connsiteX0" fmla="*/ 16085 w 308733"/>
                <a:gd name="connsiteY0" fmla="*/ 622401 h 1203313"/>
                <a:gd name="connsiteX1" fmla="*/ 39487 w 308733"/>
                <a:gd name="connsiteY1" fmla="*/ 405984 h 1203313"/>
                <a:gd name="connsiteX2" fmla="*/ 34407 w 308733"/>
                <a:gd name="connsiteY2" fmla="*/ 243425 h 1203313"/>
                <a:gd name="connsiteX3" fmla="*/ 175070 w 308733"/>
                <a:gd name="connsiteY3" fmla="*/ 950 h 1203313"/>
                <a:gd name="connsiteX4" fmla="*/ 273166 w 308733"/>
                <a:gd name="connsiteY4" fmla="*/ 339945 h 1203313"/>
                <a:gd name="connsiteX5" fmla="*/ 308655 w 308733"/>
                <a:gd name="connsiteY5" fmla="*/ 607161 h 1203313"/>
                <a:gd name="connsiteX6" fmla="*/ 278246 w 308733"/>
                <a:gd name="connsiteY6" fmla="*/ 853025 h 1203313"/>
                <a:gd name="connsiteX7" fmla="*/ 175070 w 308733"/>
                <a:gd name="connsiteY7" fmla="*/ 1203212 h 1203313"/>
                <a:gd name="connsiteX8" fmla="*/ 14087 w 308733"/>
                <a:gd name="connsiteY8" fmla="*/ 817464 h 1203313"/>
                <a:gd name="connsiteX9" fmla="*/ 16085 w 308733"/>
                <a:gd name="connsiteY9" fmla="*/ 622401 h 1203313"/>
                <a:gd name="connsiteX0" fmla="*/ 16085 w 290527"/>
                <a:gd name="connsiteY0" fmla="*/ 622401 h 1203313"/>
                <a:gd name="connsiteX1" fmla="*/ 39487 w 290527"/>
                <a:gd name="connsiteY1" fmla="*/ 405984 h 1203313"/>
                <a:gd name="connsiteX2" fmla="*/ 34407 w 290527"/>
                <a:gd name="connsiteY2" fmla="*/ 243425 h 1203313"/>
                <a:gd name="connsiteX3" fmla="*/ 175070 w 290527"/>
                <a:gd name="connsiteY3" fmla="*/ 950 h 1203313"/>
                <a:gd name="connsiteX4" fmla="*/ 273166 w 290527"/>
                <a:gd name="connsiteY4" fmla="*/ 339945 h 1203313"/>
                <a:gd name="connsiteX5" fmla="*/ 273095 w 290527"/>
                <a:gd name="connsiteY5" fmla="*/ 627481 h 1203313"/>
                <a:gd name="connsiteX6" fmla="*/ 278246 w 290527"/>
                <a:gd name="connsiteY6" fmla="*/ 853025 h 1203313"/>
                <a:gd name="connsiteX7" fmla="*/ 175070 w 290527"/>
                <a:gd name="connsiteY7" fmla="*/ 1203212 h 1203313"/>
                <a:gd name="connsiteX8" fmla="*/ 14087 w 290527"/>
                <a:gd name="connsiteY8" fmla="*/ 817464 h 1203313"/>
                <a:gd name="connsiteX9" fmla="*/ 16085 w 290527"/>
                <a:gd name="connsiteY9" fmla="*/ 622401 h 1203313"/>
                <a:gd name="connsiteX0" fmla="*/ 16085 w 286995"/>
                <a:gd name="connsiteY0" fmla="*/ 622401 h 1203531"/>
                <a:gd name="connsiteX1" fmla="*/ 39487 w 286995"/>
                <a:gd name="connsiteY1" fmla="*/ 405984 h 1203531"/>
                <a:gd name="connsiteX2" fmla="*/ 34407 w 286995"/>
                <a:gd name="connsiteY2" fmla="*/ 243425 h 1203531"/>
                <a:gd name="connsiteX3" fmla="*/ 175070 w 286995"/>
                <a:gd name="connsiteY3" fmla="*/ 950 h 1203531"/>
                <a:gd name="connsiteX4" fmla="*/ 273166 w 286995"/>
                <a:gd name="connsiteY4" fmla="*/ 339945 h 1203531"/>
                <a:gd name="connsiteX5" fmla="*/ 273095 w 286995"/>
                <a:gd name="connsiteY5" fmla="*/ 627481 h 1203531"/>
                <a:gd name="connsiteX6" fmla="*/ 257926 w 286995"/>
                <a:gd name="connsiteY6" fmla="*/ 878425 h 1203531"/>
                <a:gd name="connsiteX7" fmla="*/ 175070 w 286995"/>
                <a:gd name="connsiteY7" fmla="*/ 1203212 h 1203531"/>
                <a:gd name="connsiteX8" fmla="*/ 14087 w 286995"/>
                <a:gd name="connsiteY8" fmla="*/ 817464 h 1203531"/>
                <a:gd name="connsiteX9" fmla="*/ 16085 w 286995"/>
                <a:gd name="connsiteY9" fmla="*/ 622401 h 1203531"/>
                <a:gd name="connsiteX0" fmla="*/ 16085 w 286995"/>
                <a:gd name="connsiteY0" fmla="*/ 622401 h 1203531"/>
                <a:gd name="connsiteX1" fmla="*/ 39487 w 286995"/>
                <a:gd name="connsiteY1" fmla="*/ 405984 h 1203531"/>
                <a:gd name="connsiteX2" fmla="*/ 34407 w 286995"/>
                <a:gd name="connsiteY2" fmla="*/ 243425 h 1203531"/>
                <a:gd name="connsiteX3" fmla="*/ 175070 w 286995"/>
                <a:gd name="connsiteY3" fmla="*/ 950 h 1203531"/>
                <a:gd name="connsiteX4" fmla="*/ 273166 w 286995"/>
                <a:gd name="connsiteY4" fmla="*/ 339945 h 1203531"/>
                <a:gd name="connsiteX5" fmla="*/ 273095 w 286995"/>
                <a:gd name="connsiteY5" fmla="*/ 627481 h 1203531"/>
                <a:gd name="connsiteX6" fmla="*/ 257926 w 286995"/>
                <a:gd name="connsiteY6" fmla="*/ 878425 h 1203531"/>
                <a:gd name="connsiteX7" fmla="*/ 175070 w 286995"/>
                <a:gd name="connsiteY7" fmla="*/ 1203212 h 1203531"/>
                <a:gd name="connsiteX8" fmla="*/ 14087 w 286995"/>
                <a:gd name="connsiteY8" fmla="*/ 817464 h 1203531"/>
                <a:gd name="connsiteX9" fmla="*/ 16085 w 286995"/>
                <a:gd name="connsiteY9" fmla="*/ 622401 h 1203531"/>
                <a:gd name="connsiteX0" fmla="*/ 16085 w 286995"/>
                <a:gd name="connsiteY0" fmla="*/ 622401 h 1203531"/>
                <a:gd name="connsiteX1" fmla="*/ 39487 w 286995"/>
                <a:gd name="connsiteY1" fmla="*/ 405984 h 1203531"/>
                <a:gd name="connsiteX2" fmla="*/ 34407 w 286995"/>
                <a:gd name="connsiteY2" fmla="*/ 243425 h 1203531"/>
                <a:gd name="connsiteX3" fmla="*/ 175070 w 286995"/>
                <a:gd name="connsiteY3" fmla="*/ 950 h 1203531"/>
                <a:gd name="connsiteX4" fmla="*/ 273166 w 286995"/>
                <a:gd name="connsiteY4" fmla="*/ 339945 h 1203531"/>
                <a:gd name="connsiteX5" fmla="*/ 273095 w 286995"/>
                <a:gd name="connsiteY5" fmla="*/ 627481 h 1203531"/>
                <a:gd name="connsiteX6" fmla="*/ 257926 w 286995"/>
                <a:gd name="connsiteY6" fmla="*/ 878425 h 1203531"/>
                <a:gd name="connsiteX7" fmla="*/ 175070 w 286995"/>
                <a:gd name="connsiteY7" fmla="*/ 1203212 h 1203531"/>
                <a:gd name="connsiteX8" fmla="*/ 14087 w 286995"/>
                <a:gd name="connsiteY8" fmla="*/ 817464 h 1203531"/>
                <a:gd name="connsiteX9" fmla="*/ 16085 w 286995"/>
                <a:gd name="connsiteY9" fmla="*/ 622401 h 1203531"/>
                <a:gd name="connsiteX0" fmla="*/ 36631 w 307541"/>
                <a:gd name="connsiteY0" fmla="*/ 622401 h 1203531"/>
                <a:gd name="connsiteX1" fmla="*/ 60033 w 307541"/>
                <a:gd name="connsiteY1" fmla="*/ 405984 h 1203531"/>
                <a:gd name="connsiteX2" fmla="*/ 54953 w 307541"/>
                <a:gd name="connsiteY2" fmla="*/ 243425 h 1203531"/>
                <a:gd name="connsiteX3" fmla="*/ 195616 w 307541"/>
                <a:gd name="connsiteY3" fmla="*/ 950 h 1203531"/>
                <a:gd name="connsiteX4" fmla="*/ 293712 w 307541"/>
                <a:gd name="connsiteY4" fmla="*/ 339945 h 1203531"/>
                <a:gd name="connsiteX5" fmla="*/ 293641 w 307541"/>
                <a:gd name="connsiteY5" fmla="*/ 627481 h 1203531"/>
                <a:gd name="connsiteX6" fmla="*/ 278472 w 307541"/>
                <a:gd name="connsiteY6" fmla="*/ 878425 h 1203531"/>
                <a:gd name="connsiteX7" fmla="*/ 195616 w 307541"/>
                <a:gd name="connsiteY7" fmla="*/ 1203212 h 1203531"/>
                <a:gd name="connsiteX8" fmla="*/ 34633 w 307541"/>
                <a:gd name="connsiteY8" fmla="*/ 817464 h 1203531"/>
                <a:gd name="connsiteX9" fmla="*/ 36631 w 307541"/>
                <a:gd name="connsiteY9" fmla="*/ 622401 h 1203531"/>
                <a:gd name="connsiteX0" fmla="*/ 17047 w 287957"/>
                <a:gd name="connsiteY0" fmla="*/ 622401 h 1203531"/>
                <a:gd name="connsiteX1" fmla="*/ 40449 w 287957"/>
                <a:gd name="connsiteY1" fmla="*/ 405984 h 1203531"/>
                <a:gd name="connsiteX2" fmla="*/ 35369 w 287957"/>
                <a:gd name="connsiteY2" fmla="*/ 243425 h 1203531"/>
                <a:gd name="connsiteX3" fmla="*/ 176032 w 287957"/>
                <a:gd name="connsiteY3" fmla="*/ 950 h 1203531"/>
                <a:gd name="connsiteX4" fmla="*/ 274128 w 287957"/>
                <a:gd name="connsiteY4" fmla="*/ 339945 h 1203531"/>
                <a:gd name="connsiteX5" fmla="*/ 274057 w 287957"/>
                <a:gd name="connsiteY5" fmla="*/ 627481 h 1203531"/>
                <a:gd name="connsiteX6" fmla="*/ 258888 w 287957"/>
                <a:gd name="connsiteY6" fmla="*/ 878425 h 1203531"/>
                <a:gd name="connsiteX7" fmla="*/ 176032 w 287957"/>
                <a:gd name="connsiteY7" fmla="*/ 1203212 h 1203531"/>
                <a:gd name="connsiteX8" fmla="*/ 15049 w 287957"/>
                <a:gd name="connsiteY8" fmla="*/ 817464 h 1203531"/>
                <a:gd name="connsiteX9" fmla="*/ 17047 w 287957"/>
                <a:gd name="connsiteY9" fmla="*/ 622401 h 1203531"/>
                <a:gd name="connsiteX0" fmla="*/ 17047 w 287957"/>
                <a:gd name="connsiteY0" fmla="*/ 622401 h 1203531"/>
                <a:gd name="connsiteX1" fmla="*/ 40449 w 287957"/>
                <a:gd name="connsiteY1" fmla="*/ 405984 h 1203531"/>
                <a:gd name="connsiteX2" fmla="*/ 35369 w 287957"/>
                <a:gd name="connsiteY2" fmla="*/ 243425 h 1203531"/>
                <a:gd name="connsiteX3" fmla="*/ 176032 w 287957"/>
                <a:gd name="connsiteY3" fmla="*/ 950 h 1203531"/>
                <a:gd name="connsiteX4" fmla="*/ 274128 w 287957"/>
                <a:gd name="connsiteY4" fmla="*/ 339945 h 1203531"/>
                <a:gd name="connsiteX5" fmla="*/ 274057 w 287957"/>
                <a:gd name="connsiteY5" fmla="*/ 627481 h 1203531"/>
                <a:gd name="connsiteX6" fmla="*/ 258888 w 287957"/>
                <a:gd name="connsiteY6" fmla="*/ 878425 h 1203531"/>
                <a:gd name="connsiteX7" fmla="*/ 176032 w 287957"/>
                <a:gd name="connsiteY7" fmla="*/ 1203212 h 1203531"/>
                <a:gd name="connsiteX8" fmla="*/ 15049 w 287957"/>
                <a:gd name="connsiteY8" fmla="*/ 817464 h 1203531"/>
                <a:gd name="connsiteX9" fmla="*/ 17047 w 287957"/>
                <a:gd name="connsiteY9" fmla="*/ 622401 h 1203531"/>
                <a:gd name="connsiteX0" fmla="*/ 16086 w 286996"/>
                <a:gd name="connsiteY0" fmla="*/ 622609 h 1203739"/>
                <a:gd name="connsiteX1" fmla="*/ 34408 w 286996"/>
                <a:gd name="connsiteY1" fmla="*/ 243633 h 1203739"/>
                <a:gd name="connsiteX2" fmla="*/ 175071 w 286996"/>
                <a:gd name="connsiteY2" fmla="*/ 1158 h 1203739"/>
                <a:gd name="connsiteX3" fmla="*/ 273167 w 286996"/>
                <a:gd name="connsiteY3" fmla="*/ 340153 h 1203739"/>
                <a:gd name="connsiteX4" fmla="*/ 273096 w 286996"/>
                <a:gd name="connsiteY4" fmla="*/ 627689 h 1203739"/>
                <a:gd name="connsiteX5" fmla="*/ 257927 w 286996"/>
                <a:gd name="connsiteY5" fmla="*/ 878633 h 1203739"/>
                <a:gd name="connsiteX6" fmla="*/ 175071 w 286996"/>
                <a:gd name="connsiteY6" fmla="*/ 1203420 h 1203739"/>
                <a:gd name="connsiteX7" fmla="*/ 14088 w 286996"/>
                <a:gd name="connsiteY7" fmla="*/ 817672 h 1203739"/>
                <a:gd name="connsiteX8" fmla="*/ 16086 w 286996"/>
                <a:gd name="connsiteY8" fmla="*/ 622609 h 1203739"/>
                <a:gd name="connsiteX0" fmla="*/ 23932 w 284682"/>
                <a:gd name="connsiteY0" fmla="*/ 546409 h 1203739"/>
                <a:gd name="connsiteX1" fmla="*/ 32094 w 284682"/>
                <a:gd name="connsiteY1" fmla="*/ 243633 h 1203739"/>
                <a:gd name="connsiteX2" fmla="*/ 172757 w 284682"/>
                <a:gd name="connsiteY2" fmla="*/ 1158 h 1203739"/>
                <a:gd name="connsiteX3" fmla="*/ 270853 w 284682"/>
                <a:gd name="connsiteY3" fmla="*/ 340153 h 1203739"/>
                <a:gd name="connsiteX4" fmla="*/ 270782 w 284682"/>
                <a:gd name="connsiteY4" fmla="*/ 627689 h 1203739"/>
                <a:gd name="connsiteX5" fmla="*/ 255613 w 284682"/>
                <a:gd name="connsiteY5" fmla="*/ 878633 h 1203739"/>
                <a:gd name="connsiteX6" fmla="*/ 172757 w 284682"/>
                <a:gd name="connsiteY6" fmla="*/ 1203420 h 1203739"/>
                <a:gd name="connsiteX7" fmla="*/ 11774 w 284682"/>
                <a:gd name="connsiteY7" fmla="*/ 817672 h 1203739"/>
                <a:gd name="connsiteX8" fmla="*/ 23932 w 284682"/>
                <a:gd name="connsiteY8" fmla="*/ 546409 h 1203739"/>
                <a:gd name="connsiteX0" fmla="*/ 6490 w 292640"/>
                <a:gd name="connsiteY0" fmla="*/ 536249 h 1203739"/>
                <a:gd name="connsiteX1" fmla="*/ 40052 w 292640"/>
                <a:gd name="connsiteY1" fmla="*/ 243633 h 1203739"/>
                <a:gd name="connsiteX2" fmla="*/ 180715 w 292640"/>
                <a:gd name="connsiteY2" fmla="*/ 1158 h 1203739"/>
                <a:gd name="connsiteX3" fmla="*/ 278811 w 292640"/>
                <a:gd name="connsiteY3" fmla="*/ 340153 h 1203739"/>
                <a:gd name="connsiteX4" fmla="*/ 278740 w 292640"/>
                <a:gd name="connsiteY4" fmla="*/ 627689 h 1203739"/>
                <a:gd name="connsiteX5" fmla="*/ 263571 w 292640"/>
                <a:gd name="connsiteY5" fmla="*/ 878633 h 1203739"/>
                <a:gd name="connsiteX6" fmla="*/ 180715 w 292640"/>
                <a:gd name="connsiteY6" fmla="*/ 1203420 h 1203739"/>
                <a:gd name="connsiteX7" fmla="*/ 19732 w 292640"/>
                <a:gd name="connsiteY7" fmla="*/ 817672 h 1203739"/>
                <a:gd name="connsiteX8" fmla="*/ 6490 w 292640"/>
                <a:gd name="connsiteY8" fmla="*/ 536249 h 1203739"/>
                <a:gd name="connsiteX0" fmla="*/ 6490 w 298237"/>
                <a:gd name="connsiteY0" fmla="*/ 536249 h 1203739"/>
                <a:gd name="connsiteX1" fmla="*/ 40052 w 298237"/>
                <a:gd name="connsiteY1" fmla="*/ 243633 h 1203739"/>
                <a:gd name="connsiteX2" fmla="*/ 180715 w 298237"/>
                <a:gd name="connsiteY2" fmla="*/ 1158 h 1203739"/>
                <a:gd name="connsiteX3" fmla="*/ 278811 w 298237"/>
                <a:gd name="connsiteY3" fmla="*/ 340153 h 1203739"/>
                <a:gd name="connsiteX4" fmla="*/ 293980 w 298237"/>
                <a:gd name="connsiteY4" fmla="*/ 637849 h 1203739"/>
                <a:gd name="connsiteX5" fmla="*/ 263571 w 298237"/>
                <a:gd name="connsiteY5" fmla="*/ 878633 h 1203739"/>
                <a:gd name="connsiteX6" fmla="*/ 180715 w 298237"/>
                <a:gd name="connsiteY6" fmla="*/ 1203420 h 1203739"/>
                <a:gd name="connsiteX7" fmla="*/ 19732 w 298237"/>
                <a:gd name="connsiteY7" fmla="*/ 817672 h 1203739"/>
                <a:gd name="connsiteX8" fmla="*/ 6490 w 298237"/>
                <a:gd name="connsiteY8" fmla="*/ 536249 h 1203739"/>
                <a:gd name="connsiteX0" fmla="*/ 6490 w 298237"/>
                <a:gd name="connsiteY0" fmla="*/ 536249 h 1203739"/>
                <a:gd name="connsiteX1" fmla="*/ 40052 w 298237"/>
                <a:gd name="connsiteY1" fmla="*/ 243633 h 1203739"/>
                <a:gd name="connsiteX2" fmla="*/ 180715 w 298237"/>
                <a:gd name="connsiteY2" fmla="*/ 1158 h 1203739"/>
                <a:gd name="connsiteX3" fmla="*/ 278811 w 298237"/>
                <a:gd name="connsiteY3" fmla="*/ 340153 h 1203739"/>
                <a:gd name="connsiteX4" fmla="*/ 293980 w 298237"/>
                <a:gd name="connsiteY4" fmla="*/ 637849 h 1203739"/>
                <a:gd name="connsiteX5" fmla="*/ 273731 w 298237"/>
                <a:gd name="connsiteY5" fmla="*/ 878633 h 1203739"/>
                <a:gd name="connsiteX6" fmla="*/ 180715 w 298237"/>
                <a:gd name="connsiteY6" fmla="*/ 1203420 h 1203739"/>
                <a:gd name="connsiteX7" fmla="*/ 19732 w 298237"/>
                <a:gd name="connsiteY7" fmla="*/ 817672 h 1203739"/>
                <a:gd name="connsiteX8" fmla="*/ 6490 w 298237"/>
                <a:gd name="connsiteY8" fmla="*/ 536249 h 1203739"/>
                <a:gd name="connsiteX0" fmla="*/ 6490 w 298237"/>
                <a:gd name="connsiteY0" fmla="*/ 536249 h 1203739"/>
                <a:gd name="connsiteX1" fmla="*/ 40052 w 298237"/>
                <a:gd name="connsiteY1" fmla="*/ 243633 h 1203739"/>
                <a:gd name="connsiteX2" fmla="*/ 180715 w 298237"/>
                <a:gd name="connsiteY2" fmla="*/ 1158 h 1203739"/>
                <a:gd name="connsiteX3" fmla="*/ 278811 w 298237"/>
                <a:gd name="connsiteY3" fmla="*/ 340153 h 1203739"/>
                <a:gd name="connsiteX4" fmla="*/ 293980 w 298237"/>
                <a:gd name="connsiteY4" fmla="*/ 637849 h 1203739"/>
                <a:gd name="connsiteX5" fmla="*/ 273731 w 298237"/>
                <a:gd name="connsiteY5" fmla="*/ 878633 h 1203739"/>
                <a:gd name="connsiteX6" fmla="*/ 180715 w 298237"/>
                <a:gd name="connsiteY6" fmla="*/ 1203420 h 1203739"/>
                <a:gd name="connsiteX7" fmla="*/ 19732 w 298237"/>
                <a:gd name="connsiteY7" fmla="*/ 817672 h 1203739"/>
                <a:gd name="connsiteX8" fmla="*/ 6490 w 298237"/>
                <a:gd name="connsiteY8" fmla="*/ 536249 h 1203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237" h="1203739">
                  <a:moveTo>
                    <a:pt x="6490" y="536249"/>
                  </a:moveTo>
                  <a:cubicBezTo>
                    <a:pt x="9877" y="440576"/>
                    <a:pt x="13555" y="347208"/>
                    <a:pt x="40052" y="243633"/>
                  </a:cubicBezTo>
                  <a:cubicBezTo>
                    <a:pt x="66550" y="140058"/>
                    <a:pt x="140922" y="-14929"/>
                    <a:pt x="180715" y="1158"/>
                  </a:cubicBezTo>
                  <a:cubicBezTo>
                    <a:pt x="220508" y="17245"/>
                    <a:pt x="273480" y="219644"/>
                    <a:pt x="278811" y="340153"/>
                  </a:cubicBezTo>
                  <a:cubicBezTo>
                    <a:pt x="309542" y="440342"/>
                    <a:pt x="294827" y="564189"/>
                    <a:pt x="293980" y="637849"/>
                  </a:cubicBezTo>
                  <a:cubicBezTo>
                    <a:pt x="293133" y="711509"/>
                    <a:pt x="309542" y="763204"/>
                    <a:pt x="273731" y="878633"/>
                  </a:cubicBezTo>
                  <a:cubicBezTo>
                    <a:pt x="243000" y="978822"/>
                    <a:pt x="223048" y="1213580"/>
                    <a:pt x="180715" y="1203420"/>
                  </a:cubicBezTo>
                  <a:cubicBezTo>
                    <a:pt x="138382" y="1193260"/>
                    <a:pt x="50463" y="917861"/>
                    <a:pt x="19732" y="817672"/>
                  </a:cubicBezTo>
                  <a:cubicBezTo>
                    <a:pt x="-10999" y="717483"/>
                    <a:pt x="2257" y="604829"/>
                    <a:pt x="6490" y="536249"/>
                  </a:cubicBezTo>
                  <a:close/>
                </a:path>
              </a:pathLst>
            </a:custGeom>
            <a:solidFill>
              <a:srgbClr val="464B71"/>
            </a:solidFill>
            <a:ln w="12700" cap="flat" cmpd="sng" algn="ctr">
              <a:solidFill>
                <a:srgbClr val="464B71"/>
              </a:solidFill>
              <a:prstDash val="solid"/>
              <a:round/>
              <a:headEnd type="none" w="med" len="med"/>
              <a:tailEnd type="none" w="med" len="med"/>
            </a:ln>
            <a:effectLst/>
          </p:spPr>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 name="Gruppieren 6"/>
          <p:cNvGrpSpPr/>
          <p:nvPr/>
        </p:nvGrpSpPr>
        <p:grpSpPr>
          <a:xfrm>
            <a:off x="6207689" y="513175"/>
            <a:ext cx="3202375" cy="2362426"/>
            <a:chOff x="-4188684" y="3404728"/>
            <a:chExt cx="3202375" cy="2362426"/>
          </a:xfrm>
        </p:grpSpPr>
        <p:sp>
          <p:nvSpPr>
            <p:cNvPr id="88" name="Rechteck 87"/>
            <p:cNvSpPr/>
            <p:nvPr/>
          </p:nvSpPr>
          <p:spPr bwMode="auto">
            <a:xfrm>
              <a:off x="-4188684" y="3404728"/>
              <a:ext cx="3202375" cy="2362426"/>
            </a:xfrm>
            <a:prstGeom prst="rect">
              <a:avLst/>
            </a:prstGeom>
            <a:solidFill>
              <a:schemeClr val="bg1"/>
            </a:solidFill>
            <a:ln w="12700" cap="flat" cmpd="sng" algn="ctr">
              <a:solidFill>
                <a:schemeClr val="bg1"/>
              </a:solidFill>
              <a:prstDash val="solid"/>
              <a:round/>
              <a:headEnd type="none" w="med" len="med"/>
              <a:tailEnd type="none" w="med" len="med"/>
            </a:ln>
            <a:effectLst/>
          </p:spPr>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pic>
          <p:nvPicPr>
            <p:cNvPr id="6" name="Grafik 5"/>
            <p:cNvPicPr>
              <a:picLocks noChangeAspect="1"/>
            </p:cNvPicPr>
            <p:nvPr/>
          </p:nvPicPr>
          <p:blipFill rotWithShape="1">
            <a:blip r:embed="rId5">
              <a:extLst>
                <a:ext uri="{28A0092B-C50C-407E-A947-70E740481C1C}">
                  <a14:useLocalDpi xmlns:a14="http://schemas.microsoft.com/office/drawing/2010/main" val="0"/>
                </a:ext>
              </a:extLst>
            </a:blip>
            <a:srcRect l="10733"/>
            <a:stretch/>
          </p:blipFill>
          <p:spPr>
            <a:xfrm>
              <a:off x="-4035549" y="3608306"/>
              <a:ext cx="2896104" cy="1955271"/>
            </a:xfrm>
            <a:prstGeom prst="rect">
              <a:avLst/>
            </a:prstGeom>
          </p:spPr>
        </p:pic>
      </p:grpSp>
      <p:pic>
        <p:nvPicPr>
          <p:cNvPr id="41" name="Grafik 40"/>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993069" y="534387"/>
            <a:ext cx="3631614" cy="2320002"/>
          </a:xfrm>
          <a:prstGeom prst="rect">
            <a:avLst/>
          </a:prstGeom>
        </p:spPr>
      </p:pic>
      <p:pic>
        <p:nvPicPr>
          <p:cNvPr id="42" name="Grafik 41"/>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flipH="1">
            <a:off x="6160347" y="562190"/>
            <a:ext cx="3297059" cy="2264396"/>
          </a:xfrm>
          <a:prstGeom prst="rect">
            <a:avLst/>
          </a:prstGeom>
        </p:spPr>
      </p:pic>
      <p:pic>
        <p:nvPicPr>
          <p:cNvPr id="11" name="Grafik 10"/>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6050028" y="551289"/>
            <a:ext cx="3517697" cy="2286198"/>
          </a:xfrm>
          <a:prstGeom prst="rect">
            <a:avLst/>
          </a:prstGeom>
        </p:spPr>
      </p:pic>
      <p:pic>
        <p:nvPicPr>
          <p:cNvPr id="43" name="Grafik 42"/>
          <p:cNvPicPr>
            <a:picLocks noChangeAspect="1"/>
          </p:cNvPicPr>
          <p:nvPr/>
        </p:nvPicPr>
        <p:blipFill rotWithShape="1">
          <a:blip r:embed="rId9">
            <a:extLst>
              <a:ext uri="{28A0092B-C50C-407E-A947-70E740481C1C}">
                <a14:useLocalDpi xmlns:a14="http://schemas.microsoft.com/office/drawing/2010/main" val="0"/>
              </a:ext>
            </a:extLst>
          </a:blip>
          <a:srcRect t="2635" b="4723"/>
          <a:stretch/>
        </p:blipFill>
        <p:spPr>
          <a:xfrm>
            <a:off x="6371969" y="571363"/>
            <a:ext cx="2909326" cy="2246050"/>
          </a:xfrm>
          <a:prstGeom prst="rect">
            <a:avLst/>
          </a:prstGeom>
        </p:spPr>
      </p:pic>
      <p:pic>
        <p:nvPicPr>
          <p:cNvPr id="13" name="Grafik 12"/>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6257310" y="548241"/>
            <a:ext cx="3103133" cy="2292295"/>
          </a:xfrm>
          <a:prstGeom prst="rect">
            <a:avLst/>
          </a:prstGeom>
        </p:spPr>
      </p:pic>
      <p:grpSp>
        <p:nvGrpSpPr>
          <p:cNvPr id="45" name="Gruppieren 44"/>
          <p:cNvGrpSpPr/>
          <p:nvPr/>
        </p:nvGrpSpPr>
        <p:grpSpPr>
          <a:xfrm>
            <a:off x="6207689" y="513175"/>
            <a:ext cx="3202375" cy="2362426"/>
            <a:chOff x="5948870" y="7043751"/>
            <a:chExt cx="3202375" cy="2362426"/>
          </a:xfrm>
        </p:grpSpPr>
        <p:sp>
          <p:nvSpPr>
            <p:cNvPr id="46" name="Rechteck 45"/>
            <p:cNvSpPr/>
            <p:nvPr/>
          </p:nvSpPr>
          <p:spPr bwMode="auto">
            <a:xfrm>
              <a:off x="5948870" y="7043751"/>
              <a:ext cx="3202375" cy="2362426"/>
            </a:xfrm>
            <a:prstGeom prst="rect">
              <a:avLst/>
            </a:prstGeom>
            <a:solidFill>
              <a:schemeClr val="bg1"/>
            </a:solidFill>
            <a:ln w="12700" cap="flat" cmpd="sng" algn="ctr">
              <a:solidFill>
                <a:schemeClr val="bg1"/>
              </a:solidFill>
              <a:prstDash val="solid"/>
              <a:round/>
              <a:headEnd type="none" w="med" len="med"/>
              <a:tailEnd type="none" w="med" len="med"/>
            </a:ln>
            <a:effectLst/>
          </p:spPr>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7" name="Ellipse 46"/>
            <p:cNvSpPr/>
            <p:nvPr/>
          </p:nvSpPr>
          <p:spPr bwMode="auto">
            <a:xfrm>
              <a:off x="6038850" y="7095490"/>
              <a:ext cx="666750" cy="678180"/>
            </a:xfrm>
            <a:prstGeom prst="ellipse">
              <a:avLst/>
            </a:prstGeom>
            <a:solidFill>
              <a:srgbClr val="8D92B9"/>
            </a:solidFill>
            <a:ln w="12700" cap="flat" cmpd="sng" algn="ctr">
              <a:noFill/>
              <a:prstDash val="solid"/>
              <a:round/>
              <a:headEnd type="none" w="med" len="med"/>
              <a:tailEnd type="none" w="med" len="med"/>
            </a:ln>
            <a:effectLst>
              <a:outerShdw blurRad="50800" dist="38100" dir="2700000" algn="tl" rotWithShape="0">
                <a:prstClr val="black">
                  <a:alpha val="40000"/>
                </a:prstClr>
              </a:outerShdw>
            </a:effectLst>
            <a:scene3d>
              <a:camera prst="orthographicFront"/>
              <a:lightRig rig="threePt" dir="t"/>
            </a:scene3d>
            <a:sp3d>
              <a:bevelT w="152400" h="50800" prst="softRound"/>
            </a:sp3d>
          </p:spPr>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48" name="Gruppieren 47"/>
            <p:cNvGrpSpPr/>
            <p:nvPr/>
          </p:nvGrpSpPr>
          <p:grpSpPr>
            <a:xfrm>
              <a:off x="6558894" y="7706474"/>
              <a:ext cx="1626263" cy="1654142"/>
              <a:chOff x="6558894" y="7706474"/>
              <a:chExt cx="1626263" cy="1654142"/>
            </a:xfrm>
          </p:grpSpPr>
          <p:sp>
            <p:nvSpPr>
              <p:cNvPr id="68" name="Ellipse 67"/>
              <p:cNvSpPr/>
              <p:nvPr/>
            </p:nvSpPr>
            <p:spPr bwMode="auto">
              <a:xfrm>
                <a:off x="6558894" y="7706474"/>
                <a:ext cx="1626263" cy="1654142"/>
              </a:xfrm>
              <a:prstGeom prst="ellipse">
                <a:avLst/>
              </a:prstGeom>
              <a:solidFill>
                <a:srgbClr val="464B71"/>
              </a:solidFill>
              <a:ln w="12700" cap="flat" cmpd="sng" algn="ctr">
                <a:noFill/>
                <a:prstDash val="solid"/>
                <a:round/>
                <a:headEnd type="none" w="med" len="med"/>
                <a:tailEnd type="none" w="med" len="med"/>
              </a:ln>
              <a:effectLst>
                <a:outerShdw blurRad="50800" dist="38100" dir="2700000" algn="tl" rotWithShape="0">
                  <a:prstClr val="black">
                    <a:alpha val="40000"/>
                  </a:prstClr>
                </a:outerShdw>
              </a:effectLst>
              <a:scene3d>
                <a:camera prst="orthographicFront"/>
                <a:lightRig rig="threePt" dir="t"/>
              </a:scene3d>
              <a:sp3d>
                <a:bevelT w="152400" h="50800" prst="softRound"/>
              </a:sp3d>
            </p:spPr>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69" name="Ellipse 68"/>
              <p:cNvSpPr/>
              <p:nvPr/>
            </p:nvSpPr>
            <p:spPr bwMode="auto">
              <a:xfrm>
                <a:off x="6745913" y="7896700"/>
                <a:ext cx="1252224" cy="1273691"/>
              </a:xfrm>
              <a:prstGeom prst="ellipse">
                <a:avLst/>
              </a:prstGeom>
              <a:solidFill>
                <a:srgbClr val="8D92B9"/>
              </a:solidFill>
              <a:ln w="12700" cap="flat" cmpd="sng" algn="ctr">
                <a:noFill/>
                <a:prstDash val="solid"/>
                <a:round/>
                <a:headEnd type="none" w="med" len="med"/>
                <a:tailEnd type="none" w="med" len="med"/>
              </a:ln>
              <a:effectLst>
                <a:outerShdw blurRad="50800" dist="38100" dir="2700000" algn="tl" rotWithShape="0">
                  <a:prstClr val="black">
                    <a:alpha val="40000"/>
                  </a:prstClr>
                </a:outerShdw>
              </a:effectLst>
              <a:scene3d>
                <a:camera prst="orthographicFront"/>
                <a:lightRig rig="threePt" dir="t"/>
              </a:scene3d>
              <a:sp3d>
                <a:bevelT w="152400" h="50800" prst="softRound"/>
              </a:sp3d>
            </p:spPr>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70" name="Rechteck 69"/>
              <p:cNvSpPr/>
              <p:nvPr/>
            </p:nvSpPr>
            <p:spPr bwMode="auto">
              <a:xfrm>
                <a:off x="7092625" y="7988883"/>
                <a:ext cx="558800" cy="1089325"/>
              </a:xfrm>
              <a:prstGeom prst="rect">
                <a:avLst/>
              </a:prstGeom>
              <a:solidFill>
                <a:schemeClr val="bg1"/>
              </a:solidFill>
              <a:ln w="12700" cap="flat" cmpd="sng" algn="ctr">
                <a:solidFill>
                  <a:schemeClr val="bg1"/>
                </a:solidFill>
                <a:prstDash val="solid"/>
                <a:round/>
                <a:headEnd type="none" w="med" len="med"/>
                <a:tailEnd type="none" w="med" len="med"/>
              </a:ln>
              <a:effectLst>
                <a:outerShdw blurRad="50800" dist="38100" dir="2700000" algn="tl" rotWithShape="0">
                  <a:prstClr val="black">
                    <a:alpha val="40000"/>
                  </a:prstClr>
                </a:outerShdw>
              </a:effectLst>
              <a:scene3d>
                <a:camera prst="orthographicFront"/>
                <a:lightRig rig="threePt" dir="t"/>
              </a:scene3d>
              <a:sp3d>
                <a:bevelT w="25400" h="25400"/>
              </a:sp3d>
            </p:spPr>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49" name="Ellipse 48"/>
            <p:cNvSpPr/>
            <p:nvPr/>
          </p:nvSpPr>
          <p:spPr bwMode="auto">
            <a:xfrm>
              <a:off x="8244709" y="7266309"/>
              <a:ext cx="312044" cy="323210"/>
            </a:xfrm>
            <a:prstGeom prst="ellipse">
              <a:avLst/>
            </a:prstGeom>
            <a:solidFill>
              <a:srgbClr val="464B71"/>
            </a:solidFill>
            <a:ln w="12700" cap="flat" cmpd="sng" algn="ctr">
              <a:noFill/>
              <a:prstDash val="solid"/>
              <a:round/>
              <a:headEnd type="none" w="med" len="med"/>
              <a:tailEnd type="none" w="med" len="med"/>
            </a:ln>
            <a:effectLst>
              <a:outerShdw blurRad="50800" dist="38100" dir="2700000" algn="tl" rotWithShape="0">
                <a:prstClr val="black">
                  <a:alpha val="40000"/>
                </a:prstClr>
              </a:outerShdw>
            </a:effectLst>
            <a:scene3d>
              <a:camera prst="orthographicFront"/>
              <a:lightRig rig="threePt" dir="t"/>
            </a:scene3d>
            <a:sp3d>
              <a:bevelT w="152400" h="50800" prst="softRound"/>
            </a:sp3d>
          </p:spPr>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50" name="Ellipse 49"/>
            <p:cNvSpPr/>
            <p:nvPr/>
          </p:nvSpPr>
          <p:spPr bwMode="auto">
            <a:xfrm>
              <a:off x="8679339" y="7303294"/>
              <a:ext cx="240630" cy="249240"/>
            </a:xfrm>
            <a:prstGeom prst="ellipse">
              <a:avLst/>
            </a:prstGeom>
            <a:solidFill>
              <a:srgbClr val="8D92B9"/>
            </a:solidFill>
            <a:ln w="12700" cap="flat" cmpd="sng" algn="ctr">
              <a:noFill/>
              <a:prstDash val="solid"/>
              <a:round/>
              <a:headEnd type="none" w="med" len="med"/>
              <a:tailEnd type="none" w="med" len="med"/>
            </a:ln>
            <a:effectLst>
              <a:outerShdw blurRad="50800" dist="38100" dir="2700000" algn="tl" rotWithShape="0">
                <a:prstClr val="black">
                  <a:alpha val="40000"/>
                </a:prstClr>
              </a:outerShdw>
            </a:effectLst>
            <a:scene3d>
              <a:camera prst="orthographicFront"/>
              <a:lightRig rig="threePt" dir="t"/>
            </a:scene3d>
            <a:sp3d>
              <a:bevelT w="152400" h="50800" prst="softRound"/>
            </a:sp3d>
          </p:spPr>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51" name="Gruppieren 50"/>
            <p:cNvGrpSpPr/>
            <p:nvPr/>
          </p:nvGrpSpPr>
          <p:grpSpPr>
            <a:xfrm>
              <a:off x="8673006" y="8069351"/>
              <a:ext cx="310339" cy="1235339"/>
              <a:chOff x="8637446" y="8069351"/>
              <a:chExt cx="310339" cy="1235339"/>
            </a:xfrm>
          </p:grpSpPr>
          <p:cxnSp>
            <p:nvCxnSpPr>
              <p:cNvPr id="66" name="Gerader Verbinder 65"/>
              <p:cNvCxnSpPr/>
              <p:nvPr/>
            </p:nvCxnSpPr>
            <p:spPr bwMode="auto">
              <a:xfrm flipH="1" flipV="1">
                <a:off x="8792614" y="8554651"/>
                <a:ext cx="2" cy="750039"/>
              </a:xfrm>
              <a:prstGeom prst="line">
                <a:avLst/>
              </a:prstGeom>
              <a:noFill/>
              <a:ln w="57150" cap="rnd" cmpd="sng" algn="ctr">
                <a:solidFill>
                  <a:srgbClr val="8D92B9"/>
                </a:solidFill>
                <a:prstDash val="solid"/>
                <a:round/>
                <a:headEnd type="none" w="med" len="med"/>
                <a:tailEnd type="none" w="med" len="med"/>
              </a:ln>
              <a:effectLst>
                <a:outerShdw blurRad="50800" dist="38100" dir="2700000" algn="tl" rotWithShape="0">
                  <a:prstClr val="black">
                    <a:alpha val="40000"/>
                  </a:prstClr>
                </a:outerShdw>
              </a:effectLst>
              <a:scene3d>
                <a:camera prst="orthographicFront"/>
                <a:lightRig rig="threePt" dir="t"/>
              </a:scene3d>
              <a:sp3d>
                <a:bevelT/>
              </a:sp3d>
            </p:spPr>
          </p:cxnSp>
          <p:sp>
            <p:nvSpPr>
              <p:cNvPr id="67" name="Ellipse 66"/>
              <p:cNvSpPr/>
              <p:nvPr/>
            </p:nvSpPr>
            <p:spPr bwMode="auto">
              <a:xfrm>
                <a:off x="8637446" y="8069351"/>
                <a:ext cx="310339" cy="485300"/>
              </a:xfrm>
              <a:prstGeom prst="ellipse">
                <a:avLst/>
              </a:prstGeom>
              <a:solidFill>
                <a:srgbClr val="464B71"/>
              </a:solidFill>
              <a:ln w="12700" cap="flat" cmpd="sng" algn="ctr">
                <a:noFill/>
                <a:prstDash val="solid"/>
                <a:round/>
                <a:headEnd type="none" w="med" len="med"/>
                <a:tailEnd type="none" w="med" len="med"/>
              </a:ln>
              <a:effectLst>
                <a:outerShdw blurRad="50800" dist="38100" dir="2700000" algn="tl" rotWithShape="0">
                  <a:prstClr val="black">
                    <a:alpha val="40000"/>
                  </a:prstClr>
                </a:outerShdw>
              </a:effectLst>
              <a:scene3d>
                <a:camera prst="orthographicFront"/>
                <a:lightRig rig="threePt" dir="t"/>
              </a:scene3d>
              <a:sp3d>
                <a:bevelT w="88900" h="12700" prst="softRound"/>
              </a:sp3d>
            </p:spPr>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2" name="Gruppieren 51"/>
            <p:cNvGrpSpPr/>
            <p:nvPr/>
          </p:nvGrpSpPr>
          <p:grpSpPr>
            <a:xfrm>
              <a:off x="8237602" y="8012430"/>
              <a:ext cx="128166" cy="1292258"/>
              <a:chOff x="8237602" y="8012430"/>
              <a:chExt cx="128166" cy="1292258"/>
            </a:xfrm>
            <a:effectLst>
              <a:outerShdw blurRad="50800" dist="38100" dir="2700000" algn="tl" rotWithShape="0">
                <a:prstClr val="black">
                  <a:alpha val="40000"/>
                </a:prstClr>
              </a:outerShdw>
            </a:effectLst>
          </p:grpSpPr>
          <p:cxnSp>
            <p:nvCxnSpPr>
              <p:cNvPr id="64" name="Gerader Verbinder 63"/>
              <p:cNvCxnSpPr/>
              <p:nvPr/>
            </p:nvCxnSpPr>
            <p:spPr bwMode="auto">
              <a:xfrm flipH="1" flipV="1">
                <a:off x="8334233" y="8533545"/>
                <a:ext cx="1" cy="771143"/>
              </a:xfrm>
              <a:prstGeom prst="line">
                <a:avLst/>
              </a:prstGeom>
              <a:noFill/>
              <a:ln w="57150" cap="rnd" cmpd="sng" algn="ctr">
                <a:solidFill>
                  <a:srgbClr val="8D92B9"/>
                </a:solidFill>
                <a:prstDash val="solid"/>
                <a:round/>
                <a:headEnd type="none" w="med" len="med"/>
                <a:tailEnd type="none" w="med" len="med"/>
              </a:ln>
              <a:effectLst/>
              <a:scene3d>
                <a:camera prst="orthographicFront"/>
                <a:lightRig rig="threePt" dir="t"/>
              </a:scene3d>
              <a:sp3d>
                <a:bevelT/>
              </a:sp3d>
            </p:spPr>
          </p:cxnSp>
          <p:sp>
            <p:nvSpPr>
              <p:cNvPr id="65" name="Ellipse 105"/>
              <p:cNvSpPr/>
              <p:nvPr/>
            </p:nvSpPr>
            <p:spPr bwMode="auto">
              <a:xfrm>
                <a:off x="8237602" y="8012430"/>
                <a:ext cx="128166" cy="616712"/>
              </a:xfrm>
              <a:custGeom>
                <a:avLst/>
                <a:gdLst>
                  <a:gd name="connsiteX0" fmla="*/ 0 w 222885"/>
                  <a:gd name="connsiteY0" fmla="*/ 338836 h 677672"/>
                  <a:gd name="connsiteX1" fmla="*/ 111443 w 222885"/>
                  <a:gd name="connsiteY1" fmla="*/ 0 h 677672"/>
                  <a:gd name="connsiteX2" fmla="*/ 222886 w 222885"/>
                  <a:gd name="connsiteY2" fmla="*/ 338836 h 677672"/>
                  <a:gd name="connsiteX3" fmla="*/ 111443 w 222885"/>
                  <a:gd name="connsiteY3" fmla="*/ 677672 h 677672"/>
                  <a:gd name="connsiteX4" fmla="*/ 0 w 222885"/>
                  <a:gd name="connsiteY4" fmla="*/ 338836 h 677672"/>
                  <a:gd name="connsiteX0" fmla="*/ 0 w 144781"/>
                  <a:gd name="connsiteY0" fmla="*/ 338843 h 677687"/>
                  <a:gd name="connsiteX1" fmla="*/ 111443 w 144781"/>
                  <a:gd name="connsiteY1" fmla="*/ 7 h 677687"/>
                  <a:gd name="connsiteX2" fmla="*/ 144781 w 144781"/>
                  <a:gd name="connsiteY2" fmla="*/ 346463 h 677687"/>
                  <a:gd name="connsiteX3" fmla="*/ 111443 w 144781"/>
                  <a:gd name="connsiteY3" fmla="*/ 677679 h 677687"/>
                  <a:gd name="connsiteX4" fmla="*/ 0 w 144781"/>
                  <a:gd name="connsiteY4" fmla="*/ 338843 h 677687"/>
                  <a:gd name="connsiteX0" fmla="*/ 0 w 128166"/>
                  <a:gd name="connsiteY0" fmla="*/ 338836 h 677672"/>
                  <a:gd name="connsiteX1" fmla="*/ 111443 w 128166"/>
                  <a:gd name="connsiteY1" fmla="*/ 0 h 677672"/>
                  <a:gd name="connsiteX2" fmla="*/ 127636 w 128166"/>
                  <a:gd name="connsiteY2" fmla="*/ 338836 h 677672"/>
                  <a:gd name="connsiteX3" fmla="*/ 111443 w 128166"/>
                  <a:gd name="connsiteY3" fmla="*/ 677672 h 677672"/>
                  <a:gd name="connsiteX4" fmla="*/ 0 w 128166"/>
                  <a:gd name="connsiteY4" fmla="*/ 338836 h 677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166" h="677672">
                    <a:moveTo>
                      <a:pt x="0" y="338836"/>
                    </a:moveTo>
                    <a:cubicBezTo>
                      <a:pt x="0" y="151702"/>
                      <a:pt x="90170" y="0"/>
                      <a:pt x="111443" y="0"/>
                    </a:cubicBezTo>
                    <a:cubicBezTo>
                      <a:pt x="132716" y="0"/>
                      <a:pt x="127636" y="151702"/>
                      <a:pt x="127636" y="338836"/>
                    </a:cubicBezTo>
                    <a:cubicBezTo>
                      <a:pt x="127636" y="525970"/>
                      <a:pt x="132716" y="677672"/>
                      <a:pt x="111443" y="677672"/>
                    </a:cubicBezTo>
                    <a:cubicBezTo>
                      <a:pt x="90170" y="677672"/>
                      <a:pt x="0" y="525970"/>
                      <a:pt x="0" y="338836"/>
                    </a:cubicBezTo>
                    <a:close/>
                  </a:path>
                </a:pathLst>
              </a:custGeom>
              <a:solidFill>
                <a:srgbClr val="464B71"/>
              </a:solidFill>
              <a:ln w="12700" cap="flat" cmpd="sng" algn="ctr">
                <a:noFill/>
                <a:prstDash val="solid"/>
                <a:round/>
                <a:headEnd type="none" w="med" len="med"/>
                <a:tailEnd type="none" w="med" len="med"/>
              </a:ln>
              <a:effectLst/>
              <a:scene3d>
                <a:camera prst="obliqueTopRight"/>
                <a:lightRig rig="threePt" dir="t"/>
              </a:scene3d>
            </p:spPr>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3" name="Gruppieren 52"/>
            <p:cNvGrpSpPr/>
            <p:nvPr/>
          </p:nvGrpSpPr>
          <p:grpSpPr>
            <a:xfrm>
              <a:off x="8435339" y="8061960"/>
              <a:ext cx="191851" cy="1242728"/>
              <a:chOff x="8425179" y="8061960"/>
              <a:chExt cx="191851" cy="1242728"/>
            </a:xfrm>
          </p:grpSpPr>
          <p:cxnSp>
            <p:nvCxnSpPr>
              <p:cNvPr id="57" name="Gerader Verbinder 56"/>
              <p:cNvCxnSpPr/>
              <p:nvPr/>
            </p:nvCxnSpPr>
            <p:spPr bwMode="auto">
              <a:xfrm flipH="1" flipV="1">
                <a:off x="8521708" y="8533545"/>
                <a:ext cx="1" cy="771143"/>
              </a:xfrm>
              <a:prstGeom prst="line">
                <a:avLst/>
              </a:prstGeom>
              <a:noFill/>
              <a:ln w="57150" cap="rnd" cmpd="sng" algn="ctr">
                <a:solidFill>
                  <a:srgbClr val="8D92B9"/>
                </a:solidFill>
                <a:prstDash val="solid"/>
                <a:round/>
                <a:headEnd type="none" w="med" len="med"/>
                <a:tailEnd type="none" w="med" len="med"/>
              </a:ln>
              <a:effectLst>
                <a:outerShdw blurRad="50800" dist="38100" dir="2700000" algn="tl" rotWithShape="0">
                  <a:prstClr val="black">
                    <a:alpha val="40000"/>
                  </a:prstClr>
                </a:outerShdw>
              </a:effectLst>
              <a:scene3d>
                <a:camera prst="orthographicFront"/>
                <a:lightRig rig="threePt" dir="t"/>
              </a:scene3d>
              <a:sp3d>
                <a:bevelT/>
              </a:sp3d>
            </p:spPr>
          </p:cxnSp>
          <p:grpSp>
            <p:nvGrpSpPr>
              <p:cNvPr id="58" name="Gruppieren 57"/>
              <p:cNvGrpSpPr/>
              <p:nvPr/>
            </p:nvGrpSpPr>
            <p:grpSpPr>
              <a:xfrm>
                <a:off x="8425179" y="8061960"/>
                <a:ext cx="191851" cy="567186"/>
                <a:chOff x="8417726" y="7896706"/>
                <a:chExt cx="204726" cy="732440"/>
              </a:xfrm>
            </p:grpSpPr>
            <p:sp>
              <p:nvSpPr>
                <p:cNvPr id="59" name="Ellipse 104"/>
                <p:cNvSpPr/>
                <p:nvPr/>
              </p:nvSpPr>
              <p:spPr bwMode="auto">
                <a:xfrm>
                  <a:off x="8417726" y="7925821"/>
                  <a:ext cx="204726" cy="703325"/>
                </a:xfrm>
                <a:custGeom>
                  <a:avLst/>
                  <a:gdLst>
                    <a:gd name="connsiteX0" fmla="*/ 0 w 222885"/>
                    <a:gd name="connsiteY0" fmla="*/ 368126 h 736252"/>
                    <a:gd name="connsiteX1" fmla="*/ 111443 w 222885"/>
                    <a:gd name="connsiteY1" fmla="*/ 0 h 736252"/>
                    <a:gd name="connsiteX2" fmla="*/ 222886 w 222885"/>
                    <a:gd name="connsiteY2" fmla="*/ 368126 h 736252"/>
                    <a:gd name="connsiteX3" fmla="*/ 111443 w 222885"/>
                    <a:gd name="connsiteY3" fmla="*/ 736252 h 736252"/>
                    <a:gd name="connsiteX4" fmla="*/ 0 w 222885"/>
                    <a:gd name="connsiteY4" fmla="*/ 368126 h 736252"/>
                    <a:gd name="connsiteX0" fmla="*/ 3049 w 228984"/>
                    <a:gd name="connsiteY0" fmla="*/ 368126 h 736252"/>
                    <a:gd name="connsiteX1" fmla="*/ 114492 w 228984"/>
                    <a:gd name="connsiteY1" fmla="*/ 0 h 736252"/>
                    <a:gd name="connsiteX2" fmla="*/ 225935 w 228984"/>
                    <a:gd name="connsiteY2" fmla="*/ 368126 h 736252"/>
                    <a:gd name="connsiteX3" fmla="*/ 114492 w 228984"/>
                    <a:gd name="connsiteY3" fmla="*/ 736252 h 736252"/>
                    <a:gd name="connsiteX4" fmla="*/ 3049 w 228984"/>
                    <a:gd name="connsiteY4" fmla="*/ 368126 h 736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984" h="736252">
                      <a:moveTo>
                        <a:pt x="3049" y="368126"/>
                      </a:moveTo>
                      <a:cubicBezTo>
                        <a:pt x="3049" y="164816"/>
                        <a:pt x="-28971" y="0"/>
                        <a:pt x="114492" y="0"/>
                      </a:cubicBezTo>
                      <a:cubicBezTo>
                        <a:pt x="257955" y="0"/>
                        <a:pt x="225935" y="164816"/>
                        <a:pt x="225935" y="368126"/>
                      </a:cubicBezTo>
                      <a:cubicBezTo>
                        <a:pt x="225935" y="571436"/>
                        <a:pt x="176040" y="736252"/>
                        <a:pt x="114492" y="736252"/>
                      </a:cubicBezTo>
                      <a:cubicBezTo>
                        <a:pt x="52944" y="736252"/>
                        <a:pt x="3049" y="571436"/>
                        <a:pt x="3049" y="368126"/>
                      </a:cubicBezTo>
                      <a:close/>
                    </a:path>
                  </a:pathLst>
                </a:custGeom>
                <a:solidFill>
                  <a:srgbClr val="464B71"/>
                </a:solidFill>
                <a:ln w="12700" cap="flat" cmpd="sng" algn="ctr">
                  <a:noFill/>
                  <a:prstDash val="solid"/>
                  <a:round/>
                  <a:headEnd type="none" w="med" len="med"/>
                  <a:tailEnd type="none" w="med" len="med"/>
                </a:ln>
                <a:effectLst>
                  <a:outerShdw blurRad="50800" dist="38100" dir="2700000" algn="tl" rotWithShape="0">
                    <a:prstClr val="black">
                      <a:alpha val="40000"/>
                    </a:prstClr>
                  </a:outerShdw>
                </a:effectLst>
                <a:scene3d>
                  <a:camera prst="orthographicFront"/>
                  <a:lightRig rig="threePt" dir="t"/>
                </a:scene3d>
                <a:sp3d>
                  <a:bevelT w="38100" h="12700" prst="softRound"/>
                </a:sp3d>
              </p:spPr>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60" name="Gruppieren 59"/>
                <p:cNvGrpSpPr/>
                <p:nvPr/>
              </p:nvGrpSpPr>
              <p:grpSpPr>
                <a:xfrm>
                  <a:off x="8444031" y="7896706"/>
                  <a:ext cx="144492" cy="433859"/>
                  <a:chOff x="8444031" y="7896706"/>
                  <a:chExt cx="144492" cy="375540"/>
                </a:xfrm>
              </p:grpSpPr>
              <p:sp>
                <p:nvSpPr>
                  <p:cNvPr id="61" name="Rechteck 60"/>
                  <p:cNvSpPr/>
                  <p:nvPr/>
                </p:nvSpPr>
                <p:spPr bwMode="auto">
                  <a:xfrm>
                    <a:off x="8444031" y="7896706"/>
                    <a:ext cx="32186" cy="375536"/>
                  </a:xfrm>
                  <a:prstGeom prst="rect">
                    <a:avLst/>
                  </a:prstGeom>
                  <a:solidFill>
                    <a:schemeClr val="bg1"/>
                  </a:solidFill>
                  <a:ln w="12700" cap="flat" cmpd="sng" algn="ctr">
                    <a:noFill/>
                    <a:prstDash val="solid"/>
                    <a:round/>
                    <a:headEnd type="none" w="med" len="med"/>
                    <a:tailEnd type="none" w="med" len="med"/>
                  </a:ln>
                  <a:effectLst/>
                </p:spPr>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62" name="Rechteck 61"/>
                  <p:cNvSpPr/>
                  <p:nvPr/>
                </p:nvSpPr>
                <p:spPr bwMode="auto">
                  <a:xfrm>
                    <a:off x="8500196" y="7896708"/>
                    <a:ext cx="32186" cy="375536"/>
                  </a:xfrm>
                  <a:prstGeom prst="rect">
                    <a:avLst/>
                  </a:prstGeom>
                  <a:solidFill>
                    <a:schemeClr val="bg1"/>
                  </a:solidFill>
                  <a:ln w="12700" cap="flat" cmpd="sng" algn="ctr">
                    <a:noFill/>
                    <a:prstDash val="solid"/>
                    <a:round/>
                    <a:headEnd type="none" w="med" len="med"/>
                    <a:tailEnd type="none" w="med" len="med"/>
                  </a:ln>
                  <a:effectLst/>
                </p:spPr>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63" name="Rechteck 62"/>
                  <p:cNvSpPr/>
                  <p:nvPr/>
                </p:nvSpPr>
                <p:spPr bwMode="auto">
                  <a:xfrm>
                    <a:off x="8556337" y="7896710"/>
                    <a:ext cx="32186" cy="375536"/>
                  </a:xfrm>
                  <a:prstGeom prst="rect">
                    <a:avLst/>
                  </a:prstGeom>
                  <a:solidFill>
                    <a:schemeClr val="bg1"/>
                  </a:solidFill>
                  <a:ln w="12700" cap="flat" cmpd="sng" algn="ctr">
                    <a:noFill/>
                    <a:prstDash val="solid"/>
                    <a:round/>
                    <a:headEnd type="none" w="med" len="med"/>
                    <a:tailEnd type="none" w="med" len="med"/>
                  </a:ln>
                  <a:effectLst/>
                </p:spPr>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grpSp>
        <p:grpSp>
          <p:nvGrpSpPr>
            <p:cNvPr id="54" name="Gruppieren 53"/>
            <p:cNvGrpSpPr/>
            <p:nvPr/>
          </p:nvGrpSpPr>
          <p:grpSpPr>
            <a:xfrm rot="16200000">
              <a:off x="7240871" y="7007615"/>
              <a:ext cx="277284" cy="1016914"/>
              <a:chOff x="8660190" y="8112548"/>
              <a:chExt cx="310339" cy="1235339"/>
            </a:xfrm>
          </p:grpSpPr>
          <p:cxnSp>
            <p:nvCxnSpPr>
              <p:cNvPr id="55" name="Gerader Verbinder 54"/>
              <p:cNvCxnSpPr/>
              <p:nvPr/>
            </p:nvCxnSpPr>
            <p:spPr bwMode="auto">
              <a:xfrm flipH="1" flipV="1">
                <a:off x="8815353" y="8597848"/>
                <a:ext cx="2" cy="750039"/>
              </a:xfrm>
              <a:prstGeom prst="line">
                <a:avLst/>
              </a:prstGeom>
              <a:noFill/>
              <a:ln w="57150" cap="rnd" cmpd="sng" algn="ctr">
                <a:solidFill>
                  <a:srgbClr val="8D92B9"/>
                </a:solidFill>
                <a:prstDash val="solid"/>
                <a:round/>
                <a:headEnd type="none" w="med" len="med"/>
                <a:tailEnd type="none" w="med" len="med"/>
              </a:ln>
              <a:effectLst>
                <a:outerShdw blurRad="50800" dist="38100" dir="2700000" algn="tl" rotWithShape="0">
                  <a:prstClr val="black">
                    <a:alpha val="40000"/>
                  </a:prstClr>
                </a:outerShdw>
              </a:effectLst>
              <a:scene3d>
                <a:camera prst="orthographicFront"/>
                <a:lightRig rig="threePt" dir="t"/>
              </a:scene3d>
              <a:sp3d>
                <a:bevelT/>
              </a:sp3d>
            </p:spPr>
          </p:cxnSp>
          <p:sp>
            <p:nvSpPr>
              <p:cNvPr id="56" name="Ellipse 55"/>
              <p:cNvSpPr/>
              <p:nvPr/>
            </p:nvSpPr>
            <p:spPr bwMode="auto">
              <a:xfrm>
                <a:off x="8660190" y="8112548"/>
                <a:ext cx="310339" cy="485300"/>
              </a:xfrm>
              <a:prstGeom prst="ellipse">
                <a:avLst/>
              </a:prstGeom>
              <a:solidFill>
                <a:srgbClr val="464B71"/>
              </a:solidFill>
              <a:ln w="12700" cap="flat" cmpd="sng" algn="ctr">
                <a:noFill/>
                <a:prstDash val="solid"/>
                <a:round/>
                <a:headEnd type="none" w="med" len="med"/>
                <a:tailEnd type="none" w="med" len="med"/>
              </a:ln>
              <a:effectLst>
                <a:outerShdw blurRad="50800" dist="38100" dir="2700000" algn="tl" rotWithShape="0">
                  <a:prstClr val="black">
                    <a:alpha val="40000"/>
                  </a:prstClr>
                </a:outerShdw>
              </a:effectLst>
              <a:scene3d>
                <a:camera prst="orthographicFront"/>
                <a:lightRig rig="threePt" dir="t"/>
              </a:scene3d>
              <a:sp3d>
                <a:bevelT w="88900" h="12700" prst="softRound"/>
              </a:sp3d>
            </p:spPr>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grpSp>
        <p:nvGrpSpPr>
          <p:cNvPr id="4" name="Gruppieren 3"/>
          <p:cNvGrpSpPr/>
          <p:nvPr/>
        </p:nvGrpSpPr>
        <p:grpSpPr>
          <a:xfrm>
            <a:off x="5662386" y="213978"/>
            <a:ext cx="4160828" cy="2893602"/>
            <a:chOff x="947774" y="-135154"/>
            <a:chExt cx="4160828" cy="2893602"/>
          </a:xfrm>
        </p:grpSpPr>
        <p:sp>
          <p:nvSpPr>
            <p:cNvPr id="2" name="Rechteck 1"/>
            <p:cNvSpPr/>
            <p:nvPr/>
          </p:nvSpPr>
          <p:spPr bwMode="auto">
            <a:xfrm>
              <a:off x="947774" y="-135154"/>
              <a:ext cx="4160828" cy="2893602"/>
            </a:xfrm>
            <a:prstGeom prst="rect">
              <a:avLst/>
            </a:prstGeom>
            <a:solidFill>
              <a:schemeClr val="bg1"/>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3" name="Vertikaler Bildlauf 2"/>
            <p:cNvSpPr/>
            <p:nvPr/>
          </p:nvSpPr>
          <p:spPr bwMode="auto">
            <a:xfrm flipH="1">
              <a:off x="1597815" y="181791"/>
              <a:ext cx="2860746" cy="2259712"/>
            </a:xfrm>
            <a:prstGeom prst="verticalScroll">
              <a:avLst/>
            </a:prstGeom>
            <a:solidFill>
              <a:schemeClr val="bg1"/>
            </a:solidFill>
            <a:ln w="12700" cap="flat" cmpd="sng" algn="ctr">
              <a:solidFill>
                <a:srgbClr val="464B71"/>
              </a:solidFill>
              <a:prstDash val="solid"/>
              <a:round/>
              <a:headEnd type="none" w="med" len="med"/>
              <a:tailEnd type="none" w="med" len="med"/>
            </a:ln>
            <a:effectLst/>
          </p:spPr>
          <p:txBody>
            <a:bodyPr vert="horz" wrap="square" lIns="0" tIns="0" rIns="0" bIns="0" numCol="1" rtlCol="0" anchor="ctr" anchorCtr="1" compatLnSpc="1">
              <a:prstTxWarp prst="textNoShape">
                <a:avLst/>
              </a:prstTxWarp>
              <a:noAutofit/>
            </a:bodyPr>
            <a:lstStyle/>
            <a:p>
              <a:pPr marL="0" marR="0" lvl="0" indent="0" algn="ctr" defTabSz="914400" rtl="0" eaLnBrk="0" fontAlgn="base" latinLnBrk="0" hangingPunct="0">
                <a:lnSpc>
                  <a:spcPct val="110000"/>
                </a:lnSpc>
                <a:spcBef>
                  <a:spcPts val="400"/>
                </a:spcBef>
                <a:spcAft>
                  <a:spcPts val="400"/>
                </a:spcAft>
                <a:buClr>
                  <a:srgbClr val="FF0000"/>
                </a:buClr>
                <a:buSzTx/>
                <a:buFont typeface="Arial" pitchFamily="34" charset="0"/>
                <a:buNone/>
                <a:tabLst/>
                <a:defRPr/>
              </a:pPr>
              <a:r>
                <a:rPr kumimoji="0" lang="de-AT" sz="1800" b="0" i="1" u="none" strike="noStrike" kern="1200" cap="none" spc="0" normalizeH="0" baseline="0" noProof="0">
                  <a:ln>
                    <a:noFill/>
                  </a:ln>
                  <a:solidFill>
                    <a:srgbClr val="464B71"/>
                  </a:solidFill>
                  <a:effectLst/>
                  <a:uLnTx/>
                  <a:uFillTx/>
                  <a:latin typeface="Comic Sans MS" panose="030F0702030302020204" pitchFamily="66" charset="0"/>
                  <a:ea typeface="+mn-ea"/>
                  <a:cs typeface="+mn-cs"/>
                </a:rPr>
                <a:t>Kochrezept</a:t>
              </a:r>
            </a:p>
            <a:p>
              <a:pPr marL="0" marR="0" lvl="0" indent="0" algn="ctr" defTabSz="914400" rtl="0" eaLnBrk="0" fontAlgn="base" latinLnBrk="0" hangingPunct="0">
                <a:lnSpc>
                  <a:spcPct val="110000"/>
                </a:lnSpc>
                <a:spcBef>
                  <a:spcPts val="400"/>
                </a:spcBef>
                <a:spcAft>
                  <a:spcPts val="400"/>
                </a:spcAft>
                <a:buClr>
                  <a:srgbClr val="FF0000"/>
                </a:buClr>
                <a:buSzTx/>
                <a:buFont typeface="Arial" pitchFamily="34" charset="0"/>
                <a:buNone/>
                <a:tabLst/>
                <a:defRPr/>
              </a:pPr>
              <a:r>
                <a:rPr kumimoji="0" lang="de-AT" sz="1800" b="0" i="1" u="none" strike="noStrike" kern="1200" cap="none" spc="0" normalizeH="0" baseline="0" noProof="0">
                  <a:ln>
                    <a:noFill/>
                  </a:ln>
                  <a:solidFill>
                    <a:srgbClr val="464B71"/>
                  </a:solidFill>
                  <a:effectLst/>
                  <a:uLnTx/>
                  <a:uFillTx/>
                  <a:latin typeface="Comic Sans MS" panose="030F0702030302020204" pitchFamily="66" charset="0"/>
                  <a:ea typeface="+mn-ea"/>
                  <a:cs typeface="+mn-cs"/>
                </a:rPr>
                <a:t>für</a:t>
              </a:r>
            </a:p>
            <a:p>
              <a:pPr marL="0" marR="0" lvl="0" indent="0" algn="ctr" defTabSz="914400" rtl="0" eaLnBrk="0" fontAlgn="base" latinLnBrk="0" hangingPunct="0">
                <a:lnSpc>
                  <a:spcPct val="110000"/>
                </a:lnSpc>
                <a:spcBef>
                  <a:spcPts val="400"/>
                </a:spcBef>
                <a:spcAft>
                  <a:spcPts val="400"/>
                </a:spcAft>
                <a:buClr>
                  <a:srgbClr val="FF0000"/>
                </a:buClr>
                <a:buSzTx/>
                <a:buFont typeface="Arial" pitchFamily="34" charset="0"/>
                <a:buNone/>
                <a:tabLst/>
                <a:defRPr/>
              </a:pPr>
              <a:r>
                <a:rPr kumimoji="0" lang="de-AT" sz="1800" b="0" i="1" u="none" strike="noStrike" kern="1200" cap="none" spc="0" normalizeH="0" baseline="0" noProof="0">
                  <a:ln>
                    <a:noFill/>
                  </a:ln>
                  <a:solidFill>
                    <a:srgbClr val="464B71"/>
                  </a:solidFill>
                  <a:effectLst/>
                  <a:uLnTx/>
                  <a:uFillTx/>
                  <a:latin typeface="Comic Sans MS" panose="030F0702030302020204" pitchFamily="66" charset="0"/>
                  <a:ea typeface="+mn-ea"/>
                  <a:cs typeface="+mn-cs"/>
                </a:rPr>
                <a:t>„empirische</a:t>
              </a:r>
            </a:p>
            <a:p>
              <a:pPr marL="0" marR="0" lvl="0" indent="0" algn="ctr" defTabSz="914400" rtl="0" eaLnBrk="0" fontAlgn="base" latinLnBrk="0" hangingPunct="0">
                <a:lnSpc>
                  <a:spcPct val="110000"/>
                </a:lnSpc>
                <a:spcBef>
                  <a:spcPts val="400"/>
                </a:spcBef>
                <a:spcAft>
                  <a:spcPts val="400"/>
                </a:spcAft>
                <a:buClr>
                  <a:srgbClr val="FF0000"/>
                </a:buClr>
                <a:buSzTx/>
                <a:buFont typeface="Arial" pitchFamily="34" charset="0"/>
                <a:buNone/>
                <a:tabLst/>
                <a:defRPr/>
              </a:pPr>
              <a:r>
                <a:rPr kumimoji="0" lang="de-AT" sz="1800" b="0" i="1" u="none" strike="noStrike" kern="1200" cap="none" spc="0" normalizeH="0" baseline="0" noProof="0">
                  <a:ln>
                    <a:noFill/>
                  </a:ln>
                  <a:solidFill>
                    <a:srgbClr val="464B71"/>
                  </a:solidFill>
                  <a:effectLst/>
                  <a:uLnTx/>
                  <a:uFillTx/>
                  <a:latin typeface="Comic Sans MS" panose="030F0702030302020204" pitchFamily="66" charset="0"/>
                  <a:ea typeface="+mn-ea"/>
                  <a:cs typeface="+mn-cs"/>
                </a:rPr>
                <a:t>Schnitzel“</a:t>
              </a:r>
            </a:p>
          </p:txBody>
        </p:sp>
      </p:grpSp>
      <p:sp>
        <p:nvSpPr>
          <p:cNvPr id="87" name="Text Box 4">
            <a:extLst>
              <a:ext uri="{FF2B5EF4-FFF2-40B4-BE49-F238E27FC236}">
                <a16:creationId xmlns:a16="http://schemas.microsoft.com/office/drawing/2014/main" id="{F2E39347-2F6B-4E87-8D43-5F8BB3F49741}"/>
              </a:ext>
            </a:extLst>
          </p:cNvPr>
          <p:cNvSpPr txBox="1">
            <a:spLocks noChangeArrowheads="1"/>
          </p:cNvSpPr>
          <p:nvPr/>
        </p:nvSpPr>
        <p:spPr bwMode="auto">
          <a:xfrm>
            <a:off x="0" y="-3323"/>
            <a:ext cx="5892740" cy="463846"/>
          </a:xfrm>
          <a:prstGeom prst="rect">
            <a:avLst/>
          </a:prstGeom>
          <a:noFill/>
          <a:ln w="12700">
            <a:noFill/>
            <a:miter lim="800000"/>
            <a:headEnd/>
            <a:tailEnd/>
          </a:ln>
        </p:spPr>
        <p:txBody>
          <a:bodyPr wrap="none" lIns="126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de-DE" sz="2400" b="1" i="0" u="none" strike="noStrike" kern="1200" cap="none" spc="0" normalizeH="0" baseline="0" noProof="0">
                <a:ln>
                  <a:noFill/>
                </a:ln>
                <a:solidFill>
                  <a:srgbClr val="464B71"/>
                </a:solidFill>
                <a:effectLst/>
                <a:uLnTx/>
                <a:uFillTx/>
                <a:latin typeface="Arial"/>
                <a:ea typeface="+mn-ea"/>
                <a:cs typeface="+mn-cs"/>
              </a:rPr>
              <a:t>Forschen ‒ einfach wie ein Kochrezept</a:t>
            </a:r>
            <a:endParaRPr kumimoji="0" lang="de-AT" sz="2400" b="0" i="0" u="none" strike="noStrike" kern="1200" cap="none" spc="0" normalizeH="0" baseline="0" noProof="0" dirty="0">
              <a:ln>
                <a:noFill/>
              </a:ln>
              <a:solidFill>
                <a:srgbClr val="464B71"/>
              </a:solidFill>
              <a:effectLst/>
              <a:uLnTx/>
              <a:uFillTx/>
              <a:latin typeface="Arial"/>
              <a:ea typeface="+mn-ea"/>
              <a:cs typeface="+mn-cs"/>
            </a:endParaRPr>
          </a:p>
        </p:txBody>
      </p:sp>
    </p:spTree>
    <p:extLst>
      <p:ext uri="{BB962C8B-B14F-4D97-AF65-F5344CB8AC3E}">
        <p14:creationId xmlns:p14="http://schemas.microsoft.com/office/powerpoint/2010/main" val="1722496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par>
                                <p:cTn id="8" presetID="10" presetClass="entr" presetSubtype="0"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fade">
                                      <p:cBhvr>
                                        <p:cTn id="10" dur="500"/>
                                        <p:tgtEl>
                                          <p:spTgt spid="8"/>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73"/>
                                        </p:tgtEl>
                                        <p:attrNameLst>
                                          <p:attrName>style.visibility</p:attrName>
                                        </p:attrNameLst>
                                      </p:cBhvr>
                                      <p:to>
                                        <p:strVal val="visible"/>
                                      </p:to>
                                    </p:set>
                                    <p:animEffect transition="in" filter="fade">
                                      <p:cBhvr>
                                        <p:cTn id="14" dur="500"/>
                                        <p:tgtEl>
                                          <p:spTgt spid="73"/>
                                        </p:tgtEl>
                                      </p:cBhvr>
                                    </p:animEffect>
                                  </p:childTnLst>
                                </p:cTn>
                              </p:par>
                              <p:par>
                                <p:cTn id="15" presetID="10" presetClass="entr" presetSubtype="0" fill="hold" nodeType="withEffect">
                                  <p:stCondLst>
                                    <p:cond delay="0"/>
                                  </p:stCondLst>
                                  <p:childTnLst>
                                    <p:set>
                                      <p:cBhvr>
                                        <p:cTn id="16" dur="1" fill="hold">
                                          <p:stCondLst>
                                            <p:cond delay="0"/>
                                          </p:stCondLst>
                                        </p:cTn>
                                        <p:tgtEl>
                                          <p:spTgt spid="72"/>
                                        </p:tgtEl>
                                        <p:attrNameLst>
                                          <p:attrName>style.visibility</p:attrName>
                                        </p:attrNameLst>
                                      </p:cBhvr>
                                      <p:to>
                                        <p:strVal val="visible"/>
                                      </p:to>
                                    </p:set>
                                    <p:animEffect transition="in" filter="fade">
                                      <p:cBhvr>
                                        <p:cTn id="17" dur="500"/>
                                        <p:tgtEl>
                                          <p:spTgt spid="72"/>
                                        </p:tgtEl>
                                      </p:cBhvr>
                                    </p:animEffect>
                                  </p:childTnLst>
                                </p:cTn>
                              </p:par>
                            </p:childTnLst>
                          </p:cTn>
                        </p:par>
                        <p:par>
                          <p:cTn id="18" fill="hold">
                            <p:stCondLst>
                              <p:cond delay="1000"/>
                            </p:stCondLst>
                            <p:childTnLst>
                              <p:par>
                                <p:cTn id="19" presetID="32" presetClass="emph" presetSubtype="0" repeatCount="3000" fill="hold" nodeType="afterEffect">
                                  <p:stCondLst>
                                    <p:cond delay="0"/>
                                  </p:stCondLst>
                                  <p:childTnLst>
                                    <p:animRot by="120000">
                                      <p:cBhvr>
                                        <p:cTn id="20" dur="50" fill="hold">
                                          <p:stCondLst>
                                            <p:cond delay="0"/>
                                          </p:stCondLst>
                                        </p:cTn>
                                        <p:tgtEl>
                                          <p:spTgt spid="72"/>
                                        </p:tgtEl>
                                        <p:attrNameLst>
                                          <p:attrName>r</p:attrName>
                                        </p:attrNameLst>
                                      </p:cBhvr>
                                    </p:animRot>
                                    <p:animRot by="-240000">
                                      <p:cBhvr>
                                        <p:cTn id="21" dur="100" fill="hold">
                                          <p:stCondLst>
                                            <p:cond delay="100"/>
                                          </p:stCondLst>
                                        </p:cTn>
                                        <p:tgtEl>
                                          <p:spTgt spid="72"/>
                                        </p:tgtEl>
                                        <p:attrNameLst>
                                          <p:attrName>r</p:attrName>
                                        </p:attrNameLst>
                                      </p:cBhvr>
                                    </p:animRot>
                                    <p:animRot by="240000">
                                      <p:cBhvr>
                                        <p:cTn id="22" dur="100" fill="hold">
                                          <p:stCondLst>
                                            <p:cond delay="200"/>
                                          </p:stCondLst>
                                        </p:cTn>
                                        <p:tgtEl>
                                          <p:spTgt spid="72"/>
                                        </p:tgtEl>
                                        <p:attrNameLst>
                                          <p:attrName>r</p:attrName>
                                        </p:attrNameLst>
                                      </p:cBhvr>
                                    </p:animRot>
                                    <p:animRot by="-240000">
                                      <p:cBhvr>
                                        <p:cTn id="23" dur="100" fill="hold">
                                          <p:stCondLst>
                                            <p:cond delay="300"/>
                                          </p:stCondLst>
                                        </p:cTn>
                                        <p:tgtEl>
                                          <p:spTgt spid="72"/>
                                        </p:tgtEl>
                                        <p:attrNameLst>
                                          <p:attrName>r</p:attrName>
                                        </p:attrNameLst>
                                      </p:cBhvr>
                                    </p:animRot>
                                    <p:animRot by="120000">
                                      <p:cBhvr>
                                        <p:cTn id="24" dur="100" fill="hold">
                                          <p:stCondLst>
                                            <p:cond delay="400"/>
                                          </p:stCondLst>
                                        </p:cTn>
                                        <p:tgtEl>
                                          <p:spTgt spid="72"/>
                                        </p:tgtEl>
                                        <p:attrNameLst>
                                          <p:attrName>r</p:attrName>
                                        </p:attrNameLst>
                                      </p:cBhvr>
                                    </p:animRot>
                                  </p:childTnLst>
                                </p:cTn>
                              </p:par>
                              <p:par>
                                <p:cTn id="25" presetID="53" presetClass="entr" presetSubtype="16" fill="hold" nodeType="withEffect">
                                  <p:stCondLst>
                                    <p:cond delay="0"/>
                                  </p:stCondLst>
                                  <p:childTnLst>
                                    <p:set>
                                      <p:cBhvr>
                                        <p:cTn id="26" dur="1" fill="hold">
                                          <p:stCondLst>
                                            <p:cond delay="0"/>
                                          </p:stCondLst>
                                        </p:cTn>
                                        <p:tgtEl>
                                          <p:spTgt spid="44"/>
                                        </p:tgtEl>
                                        <p:attrNameLst>
                                          <p:attrName>style.visibility</p:attrName>
                                        </p:attrNameLst>
                                      </p:cBhvr>
                                      <p:to>
                                        <p:strVal val="visible"/>
                                      </p:to>
                                    </p:set>
                                    <p:anim calcmode="lin" valueType="num">
                                      <p:cBhvr>
                                        <p:cTn id="27" dur="500" fill="hold"/>
                                        <p:tgtEl>
                                          <p:spTgt spid="44"/>
                                        </p:tgtEl>
                                        <p:attrNameLst>
                                          <p:attrName>ppt_w</p:attrName>
                                        </p:attrNameLst>
                                      </p:cBhvr>
                                      <p:tavLst>
                                        <p:tav tm="0">
                                          <p:val>
                                            <p:fltVal val="0"/>
                                          </p:val>
                                        </p:tav>
                                        <p:tav tm="100000">
                                          <p:val>
                                            <p:strVal val="#ppt_w"/>
                                          </p:val>
                                        </p:tav>
                                      </p:tavLst>
                                    </p:anim>
                                    <p:anim calcmode="lin" valueType="num">
                                      <p:cBhvr>
                                        <p:cTn id="28" dur="500" fill="hold"/>
                                        <p:tgtEl>
                                          <p:spTgt spid="44"/>
                                        </p:tgtEl>
                                        <p:attrNameLst>
                                          <p:attrName>ppt_h</p:attrName>
                                        </p:attrNameLst>
                                      </p:cBhvr>
                                      <p:tavLst>
                                        <p:tav tm="0">
                                          <p:val>
                                            <p:fltVal val="0"/>
                                          </p:val>
                                        </p:tav>
                                        <p:tav tm="100000">
                                          <p:val>
                                            <p:strVal val="#ppt_h"/>
                                          </p:val>
                                        </p:tav>
                                      </p:tavLst>
                                    </p:anim>
                                    <p:animEffect transition="in" filter="fade">
                                      <p:cBhvr>
                                        <p:cTn id="29" dur="500"/>
                                        <p:tgtEl>
                                          <p:spTgt spid="44"/>
                                        </p:tgtEl>
                                      </p:cBhvr>
                                    </p:animEffect>
                                  </p:childTnLst>
                                </p:cTn>
                              </p:par>
                            </p:childTnLst>
                          </p:cTn>
                        </p:par>
                        <p:par>
                          <p:cTn id="30" fill="hold">
                            <p:stCondLst>
                              <p:cond delay="2500"/>
                            </p:stCondLst>
                            <p:childTnLst>
                              <p:par>
                                <p:cTn id="31" presetID="63" presetClass="path" presetSubtype="0" accel="50000" decel="50000" fill="hold" nodeType="afterEffect">
                                  <p:stCondLst>
                                    <p:cond delay="0"/>
                                  </p:stCondLst>
                                  <p:childTnLst>
                                    <p:animMotion origin="layout" path="M -2.5641E-7 1.85185E-6 L 0.13381 0.00092 " pathEditMode="relative" rAng="0" ptsTypes="AA">
                                      <p:cBhvr>
                                        <p:cTn id="32" dur="2000" fill="hold"/>
                                        <p:tgtEl>
                                          <p:spTgt spid="44"/>
                                        </p:tgtEl>
                                        <p:attrNameLst>
                                          <p:attrName>ppt_x</p:attrName>
                                          <p:attrName>ppt_y</p:attrName>
                                        </p:attrNameLst>
                                      </p:cBhvr>
                                      <p:rCtr x="6683" y="46"/>
                                    </p:animMotion>
                                  </p:childTnLst>
                                </p:cTn>
                              </p:par>
                              <p:par>
                                <p:cTn id="33" presetID="10" presetClass="entr" presetSubtype="0" fill="hold" grpId="0" nodeType="withEffect">
                                  <p:stCondLst>
                                    <p:cond delay="0"/>
                                  </p:stCondLst>
                                  <p:childTnLst>
                                    <p:set>
                                      <p:cBhvr>
                                        <p:cTn id="34" dur="1" fill="hold">
                                          <p:stCondLst>
                                            <p:cond delay="0"/>
                                          </p:stCondLst>
                                        </p:cTn>
                                        <p:tgtEl>
                                          <p:spTgt spid="86">
                                            <p:txEl>
                                              <p:pRg st="0" end="0"/>
                                            </p:txEl>
                                          </p:spTgt>
                                        </p:tgtEl>
                                        <p:attrNameLst>
                                          <p:attrName>style.visibility</p:attrName>
                                        </p:attrNameLst>
                                      </p:cBhvr>
                                      <p:to>
                                        <p:strVal val="visible"/>
                                      </p:to>
                                    </p:set>
                                    <p:animEffect transition="in" filter="fade">
                                      <p:cBhvr>
                                        <p:cTn id="35" dur="500"/>
                                        <p:tgtEl>
                                          <p:spTgt spid="86">
                                            <p:txEl>
                                              <p:pRg st="0" end="0"/>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86">
                                            <p:txEl>
                                              <p:pRg st="1" end="1"/>
                                            </p:txEl>
                                          </p:spTgt>
                                        </p:tgtEl>
                                        <p:attrNameLst>
                                          <p:attrName>style.visibility</p:attrName>
                                        </p:attrNameLst>
                                      </p:cBhvr>
                                      <p:to>
                                        <p:strVal val="visible"/>
                                      </p:to>
                                    </p:set>
                                    <p:animEffect transition="in" filter="fade">
                                      <p:cBhvr>
                                        <p:cTn id="40" dur="500"/>
                                        <p:tgtEl>
                                          <p:spTgt spid="86">
                                            <p:txEl>
                                              <p:pRg st="1" end="1"/>
                                            </p:txEl>
                                          </p:spTgt>
                                        </p:tgtEl>
                                      </p:cBhvr>
                                    </p:animEffect>
                                  </p:childTnLst>
                                </p:cTn>
                              </p:par>
                              <p:par>
                                <p:cTn id="41" presetID="10" presetClass="exit" presetSubtype="0" fill="hold" nodeType="withEffect">
                                  <p:stCondLst>
                                    <p:cond delay="0"/>
                                  </p:stCondLst>
                                  <p:childTnLst>
                                    <p:animEffect transition="out" filter="fade">
                                      <p:cBhvr>
                                        <p:cTn id="42" dur="500"/>
                                        <p:tgtEl>
                                          <p:spTgt spid="44"/>
                                        </p:tgtEl>
                                      </p:cBhvr>
                                    </p:animEffect>
                                    <p:set>
                                      <p:cBhvr>
                                        <p:cTn id="43" dur="1" fill="hold">
                                          <p:stCondLst>
                                            <p:cond delay="499"/>
                                          </p:stCondLst>
                                        </p:cTn>
                                        <p:tgtEl>
                                          <p:spTgt spid="44"/>
                                        </p:tgtEl>
                                        <p:attrNameLst>
                                          <p:attrName>style.visibility</p:attrName>
                                        </p:attrNameLst>
                                      </p:cBhvr>
                                      <p:to>
                                        <p:strVal val="hidden"/>
                                      </p:to>
                                    </p:set>
                                  </p:childTnLst>
                                </p:cTn>
                              </p:par>
                              <p:par>
                                <p:cTn id="44" presetID="10" presetClass="exit" presetSubtype="0" fill="hold" nodeType="withEffect">
                                  <p:stCondLst>
                                    <p:cond delay="0"/>
                                  </p:stCondLst>
                                  <p:childTnLst>
                                    <p:animEffect transition="out" filter="fade">
                                      <p:cBhvr>
                                        <p:cTn id="45" dur="500"/>
                                        <p:tgtEl>
                                          <p:spTgt spid="73"/>
                                        </p:tgtEl>
                                      </p:cBhvr>
                                    </p:animEffect>
                                    <p:set>
                                      <p:cBhvr>
                                        <p:cTn id="46" dur="1" fill="hold">
                                          <p:stCondLst>
                                            <p:cond delay="499"/>
                                          </p:stCondLst>
                                        </p:cTn>
                                        <p:tgtEl>
                                          <p:spTgt spid="73"/>
                                        </p:tgtEl>
                                        <p:attrNameLst>
                                          <p:attrName>style.visibility</p:attrName>
                                        </p:attrNameLst>
                                      </p:cBhvr>
                                      <p:to>
                                        <p:strVal val="hidden"/>
                                      </p:to>
                                    </p:set>
                                  </p:childTnLst>
                                </p:cTn>
                              </p:par>
                              <p:par>
                                <p:cTn id="47" presetID="10" presetClass="exit" presetSubtype="0" fill="hold" nodeType="withEffect">
                                  <p:stCondLst>
                                    <p:cond delay="0"/>
                                  </p:stCondLst>
                                  <p:childTnLst>
                                    <p:animEffect transition="out" filter="fade">
                                      <p:cBhvr>
                                        <p:cTn id="48" dur="500"/>
                                        <p:tgtEl>
                                          <p:spTgt spid="72"/>
                                        </p:tgtEl>
                                      </p:cBhvr>
                                    </p:animEffect>
                                    <p:set>
                                      <p:cBhvr>
                                        <p:cTn id="49" dur="1" fill="hold">
                                          <p:stCondLst>
                                            <p:cond delay="499"/>
                                          </p:stCondLst>
                                        </p:cTn>
                                        <p:tgtEl>
                                          <p:spTgt spid="72"/>
                                        </p:tgtEl>
                                        <p:attrNameLst>
                                          <p:attrName>style.visibility</p:attrName>
                                        </p:attrNameLst>
                                      </p:cBhvr>
                                      <p:to>
                                        <p:strVal val="hidden"/>
                                      </p:to>
                                    </p:set>
                                  </p:childTnLst>
                                </p:cTn>
                              </p:par>
                              <p:par>
                                <p:cTn id="50" presetID="10" presetClass="entr" presetSubtype="0" fill="hold" nodeType="withEffect">
                                  <p:stCondLst>
                                    <p:cond delay="0"/>
                                  </p:stCondLst>
                                  <p:childTnLst>
                                    <p:set>
                                      <p:cBhvr>
                                        <p:cTn id="51" dur="1" fill="hold">
                                          <p:stCondLst>
                                            <p:cond delay="0"/>
                                          </p:stCondLst>
                                        </p:cTn>
                                        <p:tgtEl>
                                          <p:spTgt spid="7"/>
                                        </p:tgtEl>
                                        <p:attrNameLst>
                                          <p:attrName>style.visibility</p:attrName>
                                        </p:attrNameLst>
                                      </p:cBhvr>
                                      <p:to>
                                        <p:strVal val="visible"/>
                                      </p:to>
                                    </p:set>
                                    <p:animEffect transition="in" filter="fade">
                                      <p:cBhvr>
                                        <p:cTn id="52" dur="500"/>
                                        <p:tgtEl>
                                          <p:spTgt spid="7"/>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86">
                                            <p:txEl>
                                              <p:pRg st="2" end="2"/>
                                            </p:txEl>
                                          </p:spTgt>
                                        </p:tgtEl>
                                        <p:attrNameLst>
                                          <p:attrName>style.visibility</p:attrName>
                                        </p:attrNameLst>
                                      </p:cBhvr>
                                      <p:to>
                                        <p:strVal val="visible"/>
                                      </p:to>
                                    </p:set>
                                    <p:animEffect transition="in" filter="fade">
                                      <p:cBhvr>
                                        <p:cTn id="57" dur="500"/>
                                        <p:tgtEl>
                                          <p:spTgt spid="86">
                                            <p:txEl>
                                              <p:pRg st="2" end="2"/>
                                            </p:txEl>
                                          </p:spTgt>
                                        </p:tgtEl>
                                      </p:cBhvr>
                                    </p:animEffect>
                                  </p:childTnLst>
                                </p:cTn>
                              </p:par>
                              <p:par>
                                <p:cTn id="58" presetID="10" presetClass="exit" presetSubtype="0" fill="hold" nodeType="withEffect">
                                  <p:stCondLst>
                                    <p:cond delay="0"/>
                                  </p:stCondLst>
                                  <p:childTnLst>
                                    <p:animEffect transition="out" filter="fade">
                                      <p:cBhvr>
                                        <p:cTn id="59" dur="500"/>
                                        <p:tgtEl>
                                          <p:spTgt spid="7"/>
                                        </p:tgtEl>
                                      </p:cBhvr>
                                    </p:animEffect>
                                    <p:set>
                                      <p:cBhvr>
                                        <p:cTn id="60" dur="1" fill="hold">
                                          <p:stCondLst>
                                            <p:cond delay="499"/>
                                          </p:stCondLst>
                                        </p:cTn>
                                        <p:tgtEl>
                                          <p:spTgt spid="7"/>
                                        </p:tgtEl>
                                        <p:attrNameLst>
                                          <p:attrName>style.visibility</p:attrName>
                                        </p:attrNameLst>
                                      </p:cBhvr>
                                      <p:to>
                                        <p:strVal val="hidden"/>
                                      </p:to>
                                    </p:set>
                                  </p:childTnLst>
                                </p:cTn>
                              </p:par>
                              <p:par>
                                <p:cTn id="61" presetID="10" presetClass="entr" presetSubtype="0" fill="hold" nodeType="withEffect">
                                  <p:stCondLst>
                                    <p:cond delay="0"/>
                                  </p:stCondLst>
                                  <p:childTnLst>
                                    <p:set>
                                      <p:cBhvr>
                                        <p:cTn id="62" dur="1" fill="hold">
                                          <p:stCondLst>
                                            <p:cond delay="0"/>
                                          </p:stCondLst>
                                        </p:cTn>
                                        <p:tgtEl>
                                          <p:spTgt spid="19"/>
                                        </p:tgtEl>
                                        <p:attrNameLst>
                                          <p:attrName>style.visibility</p:attrName>
                                        </p:attrNameLst>
                                      </p:cBhvr>
                                      <p:to>
                                        <p:strVal val="visible"/>
                                      </p:to>
                                    </p:set>
                                    <p:animEffect transition="in" filter="fade">
                                      <p:cBhvr>
                                        <p:cTn id="63" dur="500"/>
                                        <p:tgtEl>
                                          <p:spTgt spid="19"/>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ntr" presetSubtype="0" fill="hold" grpId="0" nodeType="clickEffect">
                                  <p:stCondLst>
                                    <p:cond delay="0"/>
                                  </p:stCondLst>
                                  <p:childTnLst>
                                    <p:set>
                                      <p:cBhvr>
                                        <p:cTn id="67" dur="1" fill="hold">
                                          <p:stCondLst>
                                            <p:cond delay="0"/>
                                          </p:stCondLst>
                                        </p:cTn>
                                        <p:tgtEl>
                                          <p:spTgt spid="86">
                                            <p:txEl>
                                              <p:pRg st="3" end="3"/>
                                            </p:txEl>
                                          </p:spTgt>
                                        </p:tgtEl>
                                        <p:attrNameLst>
                                          <p:attrName>style.visibility</p:attrName>
                                        </p:attrNameLst>
                                      </p:cBhvr>
                                      <p:to>
                                        <p:strVal val="visible"/>
                                      </p:to>
                                    </p:set>
                                    <p:animEffect transition="in" filter="fade">
                                      <p:cBhvr>
                                        <p:cTn id="68" dur="500"/>
                                        <p:tgtEl>
                                          <p:spTgt spid="86">
                                            <p:txEl>
                                              <p:pRg st="3" end="3"/>
                                            </p:txEl>
                                          </p:spTgt>
                                        </p:tgtEl>
                                      </p:cBhvr>
                                    </p:animEffect>
                                  </p:childTnLst>
                                </p:cTn>
                              </p:par>
                              <p:par>
                                <p:cTn id="69" presetID="10" presetClass="exit" presetSubtype="0" fill="hold" nodeType="withEffect">
                                  <p:stCondLst>
                                    <p:cond delay="0"/>
                                  </p:stCondLst>
                                  <p:childTnLst>
                                    <p:animEffect transition="out" filter="fade">
                                      <p:cBhvr>
                                        <p:cTn id="70" dur="500"/>
                                        <p:tgtEl>
                                          <p:spTgt spid="19"/>
                                        </p:tgtEl>
                                      </p:cBhvr>
                                    </p:animEffect>
                                    <p:set>
                                      <p:cBhvr>
                                        <p:cTn id="71" dur="1" fill="hold">
                                          <p:stCondLst>
                                            <p:cond delay="499"/>
                                          </p:stCondLst>
                                        </p:cTn>
                                        <p:tgtEl>
                                          <p:spTgt spid="19"/>
                                        </p:tgtEl>
                                        <p:attrNameLst>
                                          <p:attrName>style.visibility</p:attrName>
                                        </p:attrNameLst>
                                      </p:cBhvr>
                                      <p:to>
                                        <p:strVal val="hidden"/>
                                      </p:to>
                                    </p:set>
                                  </p:childTnLst>
                                </p:cTn>
                              </p:par>
                              <p:par>
                                <p:cTn id="72" presetID="10" presetClass="entr" presetSubtype="0" fill="hold" nodeType="withEffect">
                                  <p:stCondLst>
                                    <p:cond delay="0"/>
                                  </p:stCondLst>
                                  <p:childTnLst>
                                    <p:set>
                                      <p:cBhvr>
                                        <p:cTn id="73" dur="1" fill="hold">
                                          <p:stCondLst>
                                            <p:cond delay="0"/>
                                          </p:stCondLst>
                                        </p:cTn>
                                        <p:tgtEl>
                                          <p:spTgt spid="83"/>
                                        </p:tgtEl>
                                        <p:attrNameLst>
                                          <p:attrName>style.visibility</p:attrName>
                                        </p:attrNameLst>
                                      </p:cBhvr>
                                      <p:to>
                                        <p:strVal val="visible"/>
                                      </p:to>
                                    </p:set>
                                    <p:animEffect transition="in" filter="fade">
                                      <p:cBhvr>
                                        <p:cTn id="74" dur="500"/>
                                        <p:tgtEl>
                                          <p:spTgt spid="83"/>
                                        </p:tgtEl>
                                      </p:cBhvr>
                                    </p:animEffect>
                                  </p:childTnLst>
                                </p:cTn>
                              </p:par>
                            </p:childTnLst>
                          </p:cTn>
                        </p:par>
                        <p:par>
                          <p:cTn id="75" fill="hold">
                            <p:stCondLst>
                              <p:cond delay="500"/>
                            </p:stCondLst>
                            <p:childTnLst>
                              <p:par>
                                <p:cTn id="76" presetID="10" presetClass="entr" presetSubtype="0" fill="hold" nodeType="afterEffect">
                                  <p:stCondLst>
                                    <p:cond delay="0"/>
                                  </p:stCondLst>
                                  <p:childTnLst>
                                    <p:set>
                                      <p:cBhvr>
                                        <p:cTn id="77" dur="1" fill="hold">
                                          <p:stCondLst>
                                            <p:cond delay="0"/>
                                          </p:stCondLst>
                                        </p:cTn>
                                        <p:tgtEl>
                                          <p:spTgt spid="84"/>
                                        </p:tgtEl>
                                        <p:attrNameLst>
                                          <p:attrName>style.visibility</p:attrName>
                                        </p:attrNameLst>
                                      </p:cBhvr>
                                      <p:to>
                                        <p:strVal val="visible"/>
                                      </p:to>
                                    </p:set>
                                    <p:animEffect transition="in" filter="fade">
                                      <p:cBhvr>
                                        <p:cTn id="78" dur="500"/>
                                        <p:tgtEl>
                                          <p:spTgt spid="84"/>
                                        </p:tgtEl>
                                      </p:cBhvr>
                                    </p:animEffect>
                                  </p:childTnLst>
                                </p:cTn>
                              </p:par>
                            </p:childTnLst>
                          </p:cTn>
                        </p:par>
                        <p:par>
                          <p:cTn id="79" fill="hold">
                            <p:stCondLst>
                              <p:cond delay="1000"/>
                            </p:stCondLst>
                            <p:childTnLst>
                              <p:par>
                                <p:cTn id="80" presetID="10" presetClass="entr" presetSubtype="0" fill="hold" nodeType="afterEffect">
                                  <p:stCondLst>
                                    <p:cond delay="0"/>
                                  </p:stCondLst>
                                  <p:childTnLst>
                                    <p:set>
                                      <p:cBhvr>
                                        <p:cTn id="81" dur="1" fill="hold">
                                          <p:stCondLst>
                                            <p:cond delay="0"/>
                                          </p:stCondLst>
                                        </p:cTn>
                                        <p:tgtEl>
                                          <p:spTgt spid="85"/>
                                        </p:tgtEl>
                                        <p:attrNameLst>
                                          <p:attrName>style.visibility</p:attrName>
                                        </p:attrNameLst>
                                      </p:cBhvr>
                                      <p:to>
                                        <p:strVal val="visible"/>
                                      </p:to>
                                    </p:set>
                                    <p:animEffect transition="in" filter="fade">
                                      <p:cBhvr>
                                        <p:cTn id="82" dur="500"/>
                                        <p:tgtEl>
                                          <p:spTgt spid="85"/>
                                        </p:tgtEl>
                                      </p:cBhvr>
                                    </p:animEffect>
                                  </p:childTnLst>
                                </p:cTn>
                              </p:par>
                            </p:childTnLst>
                          </p:cTn>
                        </p:par>
                      </p:childTnLst>
                    </p:cTn>
                  </p:par>
                  <p:par>
                    <p:cTn id="83" fill="hold">
                      <p:stCondLst>
                        <p:cond delay="indefinite"/>
                      </p:stCondLst>
                      <p:childTnLst>
                        <p:par>
                          <p:cTn id="84" fill="hold">
                            <p:stCondLst>
                              <p:cond delay="0"/>
                            </p:stCondLst>
                            <p:childTnLst>
                              <p:par>
                                <p:cTn id="85" presetID="10" presetClass="entr" presetSubtype="0" fill="hold" grpId="0" nodeType="clickEffect">
                                  <p:stCondLst>
                                    <p:cond delay="0"/>
                                  </p:stCondLst>
                                  <p:childTnLst>
                                    <p:set>
                                      <p:cBhvr>
                                        <p:cTn id="86" dur="1" fill="hold">
                                          <p:stCondLst>
                                            <p:cond delay="0"/>
                                          </p:stCondLst>
                                        </p:cTn>
                                        <p:tgtEl>
                                          <p:spTgt spid="86">
                                            <p:txEl>
                                              <p:pRg st="4" end="4"/>
                                            </p:txEl>
                                          </p:spTgt>
                                        </p:tgtEl>
                                        <p:attrNameLst>
                                          <p:attrName>style.visibility</p:attrName>
                                        </p:attrNameLst>
                                      </p:cBhvr>
                                      <p:to>
                                        <p:strVal val="visible"/>
                                      </p:to>
                                    </p:set>
                                    <p:animEffect transition="in" filter="fade">
                                      <p:cBhvr>
                                        <p:cTn id="87" dur="500"/>
                                        <p:tgtEl>
                                          <p:spTgt spid="86">
                                            <p:txEl>
                                              <p:pRg st="4" end="4"/>
                                            </p:txEl>
                                          </p:spTgt>
                                        </p:tgtEl>
                                      </p:cBhvr>
                                    </p:animEffect>
                                  </p:childTnLst>
                                </p:cTn>
                              </p:par>
                              <p:par>
                                <p:cTn id="88" presetID="10" presetClass="exit" presetSubtype="0" fill="hold" nodeType="withEffect">
                                  <p:stCondLst>
                                    <p:cond delay="0"/>
                                  </p:stCondLst>
                                  <p:childTnLst>
                                    <p:animEffect transition="out" filter="fade">
                                      <p:cBhvr>
                                        <p:cTn id="89" dur="500"/>
                                        <p:tgtEl>
                                          <p:spTgt spid="83"/>
                                        </p:tgtEl>
                                      </p:cBhvr>
                                    </p:animEffect>
                                    <p:set>
                                      <p:cBhvr>
                                        <p:cTn id="90" dur="1" fill="hold">
                                          <p:stCondLst>
                                            <p:cond delay="499"/>
                                          </p:stCondLst>
                                        </p:cTn>
                                        <p:tgtEl>
                                          <p:spTgt spid="83"/>
                                        </p:tgtEl>
                                        <p:attrNameLst>
                                          <p:attrName>style.visibility</p:attrName>
                                        </p:attrNameLst>
                                      </p:cBhvr>
                                      <p:to>
                                        <p:strVal val="hidden"/>
                                      </p:to>
                                    </p:set>
                                  </p:childTnLst>
                                </p:cTn>
                              </p:par>
                              <p:par>
                                <p:cTn id="91" presetID="10" presetClass="exit" presetSubtype="0" fill="hold" nodeType="withEffect">
                                  <p:stCondLst>
                                    <p:cond delay="0"/>
                                  </p:stCondLst>
                                  <p:childTnLst>
                                    <p:animEffect transition="out" filter="fade">
                                      <p:cBhvr>
                                        <p:cTn id="92" dur="500"/>
                                        <p:tgtEl>
                                          <p:spTgt spid="84"/>
                                        </p:tgtEl>
                                      </p:cBhvr>
                                    </p:animEffect>
                                    <p:set>
                                      <p:cBhvr>
                                        <p:cTn id="93" dur="1" fill="hold">
                                          <p:stCondLst>
                                            <p:cond delay="499"/>
                                          </p:stCondLst>
                                        </p:cTn>
                                        <p:tgtEl>
                                          <p:spTgt spid="84"/>
                                        </p:tgtEl>
                                        <p:attrNameLst>
                                          <p:attrName>style.visibility</p:attrName>
                                        </p:attrNameLst>
                                      </p:cBhvr>
                                      <p:to>
                                        <p:strVal val="hidden"/>
                                      </p:to>
                                    </p:set>
                                  </p:childTnLst>
                                </p:cTn>
                              </p:par>
                              <p:par>
                                <p:cTn id="94" presetID="10" presetClass="exit" presetSubtype="0" fill="hold" nodeType="withEffect">
                                  <p:stCondLst>
                                    <p:cond delay="0"/>
                                  </p:stCondLst>
                                  <p:childTnLst>
                                    <p:animEffect transition="out" filter="fade">
                                      <p:cBhvr>
                                        <p:cTn id="95" dur="500"/>
                                        <p:tgtEl>
                                          <p:spTgt spid="85"/>
                                        </p:tgtEl>
                                      </p:cBhvr>
                                    </p:animEffect>
                                    <p:set>
                                      <p:cBhvr>
                                        <p:cTn id="96" dur="1" fill="hold">
                                          <p:stCondLst>
                                            <p:cond delay="499"/>
                                          </p:stCondLst>
                                        </p:cTn>
                                        <p:tgtEl>
                                          <p:spTgt spid="85"/>
                                        </p:tgtEl>
                                        <p:attrNameLst>
                                          <p:attrName>style.visibility</p:attrName>
                                        </p:attrNameLst>
                                      </p:cBhvr>
                                      <p:to>
                                        <p:strVal val="hidden"/>
                                      </p:to>
                                    </p:set>
                                  </p:childTnLst>
                                </p:cTn>
                              </p:par>
                              <p:par>
                                <p:cTn id="97" presetID="10" presetClass="entr" presetSubtype="0" fill="hold" nodeType="withEffect">
                                  <p:stCondLst>
                                    <p:cond delay="0"/>
                                  </p:stCondLst>
                                  <p:childTnLst>
                                    <p:set>
                                      <p:cBhvr>
                                        <p:cTn id="98" dur="1" fill="hold">
                                          <p:stCondLst>
                                            <p:cond delay="0"/>
                                          </p:stCondLst>
                                        </p:cTn>
                                        <p:tgtEl>
                                          <p:spTgt spid="41"/>
                                        </p:tgtEl>
                                        <p:attrNameLst>
                                          <p:attrName>style.visibility</p:attrName>
                                        </p:attrNameLst>
                                      </p:cBhvr>
                                      <p:to>
                                        <p:strVal val="visible"/>
                                      </p:to>
                                    </p:set>
                                    <p:animEffect transition="in" filter="fade">
                                      <p:cBhvr>
                                        <p:cTn id="99" dur="500"/>
                                        <p:tgtEl>
                                          <p:spTgt spid="41"/>
                                        </p:tgtEl>
                                      </p:cBhvr>
                                    </p:animEffect>
                                  </p:childTnLst>
                                </p:cTn>
                              </p:par>
                            </p:childTnLst>
                          </p:cTn>
                        </p:par>
                      </p:childTnLst>
                    </p:cTn>
                  </p:par>
                  <p:par>
                    <p:cTn id="100" fill="hold">
                      <p:stCondLst>
                        <p:cond delay="indefinite"/>
                      </p:stCondLst>
                      <p:childTnLst>
                        <p:par>
                          <p:cTn id="101" fill="hold">
                            <p:stCondLst>
                              <p:cond delay="0"/>
                            </p:stCondLst>
                            <p:childTnLst>
                              <p:par>
                                <p:cTn id="102" presetID="10" presetClass="entr" presetSubtype="0" fill="hold" grpId="0" nodeType="clickEffect">
                                  <p:stCondLst>
                                    <p:cond delay="0"/>
                                  </p:stCondLst>
                                  <p:childTnLst>
                                    <p:set>
                                      <p:cBhvr>
                                        <p:cTn id="103" dur="1" fill="hold">
                                          <p:stCondLst>
                                            <p:cond delay="0"/>
                                          </p:stCondLst>
                                        </p:cTn>
                                        <p:tgtEl>
                                          <p:spTgt spid="86">
                                            <p:txEl>
                                              <p:pRg st="5" end="5"/>
                                            </p:txEl>
                                          </p:spTgt>
                                        </p:tgtEl>
                                        <p:attrNameLst>
                                          <p:attrName>style.visibility</p:attrName>
                                        </p:attrNameLst>
                                      </p:cBhvr>
                                      <p:to>
                                        <p:strVal val="visible"/>
                                      </p:to>
                                    </p:set>
                                    <p:animEffect transition="in" filter="fade">
                                      <p:cBhvr>
                                        <p:cTn id="104" dur="500"/>
                                        <p:tgtEl>
                                          <p:spTgt spid="86">
                                            <p:txEl>
                                              <p:pRg st="5" end="5"/>
                                            </p:txEl>
                                          </p:spTgt>
                                        </p:tgtEl>
                                      </p:cBhvr>
                                    </p:animEffect>
                                  </p:childTnLst>
                                </p:cTn>
                              </p:par>
                              <p:par>
                                <p:cTn id="105" presetID="10" presetClass="exit" presetSubtype="0" fill="hold" nodeType="withEffect">
                                  <p:stCondLst>
                                    <p:cond delay="0"/>
                                  </p:stCondLst>
                                  <p:childTnLst>
                                    <p:animEffect transition="out" filter="fade">
                                      <p:cBhvr>
                                        <p:cTn id="106" dur="500"/>
                                        <p:tgtEl>
                                          <p:spTgt spid="41"/>
                                        </p:tgtEl>
                                      </p:cBhvr>
                                    </p:animEffect>
                                    <p:set>
                                      <p:cBhvr>
                                        <p:cTn id="107" dur="1" fill="hold">
                                          <p:stCondLst>
                                            <p:cond delay="499"/>
                                          </p:stCondLst>
                                        </p:cTn>
                                        <p:tgtEl>
                                          <p:spTgt spid="41"/>
                                        </p:tgtEl>
                                        <p:attrNameLst>
                                          <p:attrName>style.visibility</p:attrName>
                                        </p:attrNameLst>
                                      </p:cBhvr>
                                      <p:to>
                                        <p:strVal val="hidden"/>
                                      </p:to>
                                    </p:set>
                                  </p:childTnLst>
                                </p:cTn>
                              </p:par>
                              <p:par>
                                <p:cTn id="108" presetID="10" presetClass="entr" presetSubtype="0" fill="hold" nodeType="withEffect">
                                  <p:stCondLst>
                                    <p:cond delay="0"/>
                                  </p:stCondLst>
                                  <p:childTnLst>
                                    <p:set>
                                      <p:cBhvr>
                                        <p:cTn id="109" dur="1" fill="hold">
                                          <p:stCondLst>
                                            <p:cond delay="0"/>
                                          </p:stCondLst>
                                        </p:cTn>
                                        <p:tgtEl>
                                          <p:spTgt spid="42"/>
                                        </p:tgtEl>
                                        <p:attrNameLst>
                                          <p:attrName>style.visibility</p:attrName>
                                        </p:attrNameLst>
                                      </p:cBhvr>
                                      <p:to>
                                        <p:strVal val="visible"/>
                                      </p:to>
                                    </p:set>
                                    <p:animEffect transition="in" filter="fade">
                                      <p:cBhvr>
                                        <p:cTn id="110" dur="500"/>
                                        <p:tgtEl>
                                          <p:spTgt spid="42"/>
                                        </p:tgtEl>
                                      </p:cBhvr>
                                    </p:animEffect>
                                  </p:childTnLst>
                                </p:cTn>
                              </p:par>
                            </p:childTnLst>
                          </p:cTn>
                        </p:par>
                      </p:childTnLst>
                    </p:cTn>
                  </p:par>
                  <p:par>
                    <p:cTn id="111" fill="hold">
                      <p:stCondLst>
                        <p:cond delay="indefinite"/>
                      </p:stCondLst>
                      <p:childTnLst>
                        <p:par>
                          <p:cTn id="112" fill="hold">
                            <p:stCondLst>
                              <p:cond delay="0"/>
                            </p:stCondLst>
                            <p:childTnLst>
                              <p:par>
                                <p:cTn id="113" presetID="10" presetClass="entr" presetSubtype="0" fill="hold" grpId="0" nodeType="clickEffect">
                                  <p:stCondLst>
                                    <p:cond delay="0"/>
                                  </p:stCondLst>
                                  <p:childTnLst>
                                    <p:set>
                                      <p:cBhvr>
                                        <p:cTn id="114" dur="1" fill="hold">
                                          <p:stCondLst>
                                            <p:cond delay="0"/>
                                          </p:stCondLst>
                                        </p:cTn>
                                        <p:tgtEl>
                                          <p:spTgt spid="86">
                                            <p:txEl>
                                              <p:pRg st="6" end="6"/>
                                            </p:txEl>
                                          </p:spTgt>
                                        </p:tgtEl>
                                        <p:attrNameLst>
                                          <p:attrName>style.visibility</p:attrName>
                                        </p:attrNameLst>
                                      </p:cBhvr>
                                      <p:to>
                                        <p:strVal val="visible"/>
                                      </p:to>
                                    </p:set>
                                    <p:animEffect transition="in" filter="fade">
                                      <p:cBhvr>
                                        <p:cTn id="115" dur="500"/>
                                        <p:tgtEl>
                                          <p:spTgt spid="86">
                                            <p:txEl>
                                              <p:pRg st="6" end="6"/>
                                            </p:txEl>
                                          </p:spTgt>
                                        </p:tgtEl>
                                      </p:cBhvr>
                                    </p:animEffect>
                                  </p:childTnLst>
                                </p:cTn>
                              </p:par>
                              <p:par>
                                <p:cTn id="116" presetID="10" presetClass="exit" presetSubtype="0" fill="hold" nodeType="withEffect">
                                  <p:stCondLst>
                                    <p:cond delay="0"/>
                                  </p:stCondLst>
                                  <p:childTnLst>
                                    <p:animEffect transition="out" filter="fade">
                                      <p:cBhvr>
                                        <p:cTn id="117" dur="500"/>
                                        <p:tgtEl>
                                          <p:spTgt spid="42"/>
                                        </p:tgtEl>
                                      </p:cBhvr>
                                    </p:animEffect>
                                    <p:set>
                                      <p:cBhvr>
                                        <p:cTn id="118" dur="1" fill="hold">
                                          <p:stCondLst>
                                            <p:cond delay="499"/>
                                          </p:stCondLst>
                                        </p:cTn>
                                        <p:tgtEl>
                                          <p:spTgt spid="42"/>
                                        </p:tgtEl>
                                        <p:attrNameLst>
                                          <p:attrName>style.visibility</p:attrName>
                                        </p:attrNameLst>
                                      </p:cBhvr>
                                      <p:to>
                                        <p:strVal val="hidden"/>
                                      </p:to>
                                    </p:set>
                                  </p:childTnLst>
                                </p:cTn>
                              </p:par>
                              <p:par>
                                <p:cTn id="119" presetID="10" presetClass="entr" presetSubtype="0" fill="hold" nodeType="withEffect">
                                  <p:stCondLst>
                                    <p:cond delay="0"/>
                                  </p:stCondLst>
                                  <p:childTnLst>
                                    <p:set>
                                      <p:cBhvr>
                                        <p:cTn id="120" dur="1" fill="hold">
                                          <p:stCondLst>
                                            <p:cond delay="0"/>
                                          </p:stCondLst>
                                        </p:cTn>
                                        <p:tgtEl>
                                          <p:spTgt spid="11"/>
                                        </p:tgtEl>
                                        <p:attrNameLst>
                                          <p:attrName>style.visibility</p:attrName>
                                        </p:attrNameLst>
                                      </p:cBhvr>
                                      <p:to>
                                        <p:strVal val="visible"/>
                                      </p:to>
                                    </p:set>
                                    <p:animEffect transition="in" filter="fade">
                                      <p:cBhvr>
                                        <p:cTn id="121" dur="500"/>
                                        <p:tgtEl>
                                          <p:spTgt spid="11"/>
                                        </p:tgtEl>
                                      </p:cBhvr>
                                    </p:animEffect>
                                  </p:childTnLst>
                                </p:cTn>
                              </p:par>
                            </p:childTnLst>
                          </p:cTn>
                        </p:par>
                      </p:childTnLst>
                    </p:cTn>
                  </p:par>
                  <p:par>
                    <p:cTn id="122" fill="hold">
                      <p:stCondLst>
                        <p:cond delay="indefinite"/>
                      </p:stCondLst>
                      <p:childTnLst>
                        <p:par>
                          <p:cTn id="123" fill="hold">
                            <p:stCondLst>
                              <p:cond delay="0"/>
                            </p:stCondLst>
                            <p:childTnLst>
                              <p:par>
                                <p:cTn id="124" presetID="10" presetClass="entr" presetSubtype="0" fill="hold" grpId="0" nodeType="clickEffect">
                                  <p:stCondLst>
                                    <p:cond delay="0"/>
                                  </p:stCondLst>
                                  <p:childTnLst>
                                    <p:set>
                                      <p:cBhvr>
                                        <p:cTn id="125" dur="1" fill="hold">
                                          <p:stCondLst>
                                            <p:cond delay="0"/>
                                          </p:stCondLst>
                                        </p:cTn>
                                        <p:tgtEl>
                                          <p:spTgt spid="86">
                                            <p:txEl>
                                              <p:pRg st="7" end="7"/>
                                            </p:txEl>
                                          </p:spTgt>
                                        </p:tgtEl>
                                        <p:attrNameLst>
                                          <p:attrName>style.visibility</p:attrName>
                                        </p:attrNameLst>
                                      </p:cBhvr>
                                      <p:to>
                                        <p:strVal val="visible"/>
                                      </p:to>
                                    </p:set>
                                    <p:animEffect transition="in" filter="fade">
                                      <p:cBhvr>
                                        <p:cTn id="126" dur="500"/>
                                        <p:tgtEl>
                                          <p:spTgt spid="86">
                                            <p:txEl>
                                              <p:pRg st="7" end="7"/>
                                            </p:txEl>
                                          </p:spTgt>
                                        </p:tgtEl>
                                      </p:cBhvr>
                                    </p:animEffect>
                                  </p:childTnLst>
                                </p:cTn>
                              </p:par>
                              <p:par>
                                <p:cTn id="127" presetID="10" presetClass="exit" presetSubtype="0" fill="hold" nodeType="withEffect">
                                  <p:stCondLst>
                                    <p:cond delay="0"/>
                                  </p:stCondLst>
                                  <p:childTnLst>
                                    <p:animEffect transition="out" filter="fade">
                                      <p:cBhvr>
                                        <p:cTn id="128" dur="500"/>
                                        <p:tgtEl>
                                          <p:spTgt spid="11"/>
                                        </p:tgtEl>
                                      </p:cBhvr>
                                    </p:animEffect>
                                    <p:set>
                                      <p:cBhvr>
                                        <p:cTn id="129" dur="1" fill="hold">
                                          <p:stCondLst>
                                            <p:cond delay="499"/>
                                          </p:stCondLst>
                                        </p:cTn>
                                        <p:tgtEl>
                                          <p:spTgt spid="11"/>
                                        </p:tgtEl>
                                        <p:attrNameLst>
                                          <p:attrName>style.visibility</p:attrName>
                                        </p:attrNameLst>
                                      </p:cBhvr>
                                      <p:to>
                                        <p:strVal val="hidden"/>
                                      </p:to>
                                    </p:set>
                                  </p:childTnLst>
                                </p:cTn>
                              </p:par>
                              <p:par>
                                <p:cTn id="130" presetID="10" presetClass="entr" presetSubtype="0" fill="hold" nodeType="withEffect">
                                  <p:stCondLst>
                                    <p:cond delay="0"/>
                                  </p:stCondLst>
                                  <p:childTnLst>
                                    <p:set>
                                      <p:cBhvr>
                                        <p:cTn id="131" dur="1" fill="hold">
                                          <p:stCondLst>
                                            <p:cond delay="0"/>
                                          </p:stCondLst>
                                        </p:cTn>
                                        <p:tgtEl>
                                          <p:spTgt spid="43"/>
                                        </p:tgtEl>
                                        <p:attrNameLst>
                                          <p:attrName>style.visibility</p:attrName>
                                        </p:attrNameLst>
                                      </p:cBhvr>
                                      <p:to>
                                        <p:strVal val="visible"/>
                                      </p:to>
                                    </p:set>
                                    <p:animEffect transition="in" filter="fade">
                                      <p:cBhvr>
                                        <p:cTn id="132" dur="500"/>
                                        <p:tgtEl>
                                          <p:spTgt spid="43"/>
                                        </p:tgtEl>
                                      </p:cBhvr>
                                    </p:animEffect>
                                  </p:childTnLst>
                                </p:cTn>
                              </p:par>
                            </p:childTnLst>
                          </p:cTn>
                        </p:par>
                      </p:childTnLst>
                    </p:cTn>
                  </p:par>
                  <p:par>
                    <p:cTn id="133" fill="hold">
                      <p:stCondLst>
                        <p:cond delay="indefinite"/>
                      </p:stCondLst>
                      <p:childTnLst>
                        <p:par>
                          <p:cTn id="134" fill="hold">
                            <p:stCondLst>
                              <p:cond delay="0"/>
                            </p:stCondLst>
                            <p:childTnLst>
                              <p:par>
                                <p:cTn id="135" presetID="10" presetClass="entr" presetSubtype="0" fill="hold" grpId="0" nodeType="clickEffect">
                                  <p:stCondLst>
                                    <p:cond delay="0"/>
                                  </p:stCondLst>
                                  <p:childTnLst>
                                    <p:set>
                                      <p:cBhvr>
                                        <p:cTn id="136" dur="1" fill="hold">
                                          <p:stCondLst>
                                            <p:cond delay="0"/>
                                          </p:stCondLst>
                                        </p:cTn>
                                        <p:tgtEl>
                                          <p:spTgt spid="86">
                                            <p:txEl>
                                              <p:pRg st="8" end="8"/>
                                            </p:txEl>
                                          </p:spTgt>
                                        </p:tgtEl>
                                        <p:attrNameLst>
                                          <p:attrName>style.visibility</p:attrName>
                                        </p:attrNameLst>
                                      </p:cBhvr>
                                      <p:to>
                                        <p:strVal val="visible"/>
                                      </p:to>
                                    </p:set>
                                    <p:animEffect transition="in" filter="fade">
                                      <p:cBhvr>
                                        <p:cTn id="137" dur="500"/>
                                        <p:tgtEl>
                                          <p:spTgt spid="86">
                                            <p:txEl>
                                              <p:pRg st="8" end="8"/>
                                            </p:txEl>
                                          </p:spTgt>
                                        </p:tgtEl>
                                      </p:cBhvr>
                                    </p:animEffect>
                                  </p:childTnLst>
                                </p:cTn>
                              </p:par>
                              <p:par>
                                <p:cTn id="138" presetID="10" presetClass="exit" presetSubtype="0" fill="hold" nodeType="withEffect">
                                  <p:stCondLst>
                                    <p:cond delay="0"/>
                                  </p:stCondLst>
                                  <p:childTnLst>
                                    <p:animEffect transition="out" filter="fade">
                                      <p:cBhvr>
                                        <p:cTn id="139" dur="500"/>
                                        <p:tgtEl>
                                          <p:spTgt spid="43"/>
                                        </p:tgtEl>
                                      </p:cBhvr>
                                    </p:animEffect>
                                    <p:set>
                                      <p:cBhvr>
                                        <p:cTn id="140" dur="1" fill="hold">
                                          <p:stCondLst>
                                            <p:cond delay="499"/>
                                          </p:stCondLst>
                                        </p:cTn>
                                        <p:tgtEl>
                                          <p:spTgt spid="43"/>
                                        </p:tgtEl>
                                        <p:attrNameLst>
                                          <p:attrName>style.visibility</p:attrName>
                                        </p:attrNameLst>
                                      </p:cBhvr>
                                      <p:to>
                                        <p:strVal val="hidden"/>
                                      </p:to>
                                    </p:set>
                                  </p:childTnLst>
                                </p:cTn>
                              </p:par>
                              <p:par>
                                <p:cTn id="141" presetID="10" presetClass="entr" presetSubtype="0" fill="hold" nodeType="withEffect">
                                  <p:stCondLst>
                                    <p:cond delay="0"/>
                                  </p:stCondLst>
                                  <p:childTnLst>
                                    <p:set>
                                      <p:cBhvr>
                                        <p:cTn id="142" dur="1" fill="hold">
                                          <p:stCondLst>
                                            <p:cond delay="0"/>
                                          </p:stCondLst>
                                        </p:cTn>
                                        <p:tgtEl>
                                          <p:spTgt spid="13"/>
                                        </p:tgtEl>
                                        <p:attrNameLst>
                                          <p:attrName>style.visibility</p:attrName>
                                        </p:attrNameLst>
                                      </p:cBhvr>
                                      <p:to>
                                        <p:strVal val="visible"/>
                                      </p:to>
                                    </p:set>
                                    <p:animEffect transition="in" filter="fade">
                                      <p:cBhvr>
                                        <p:cTn id="143" dur="500"/>
                                        <p:tgtEl>
                                          <p:spTgt spid="13"/>
                                        </p:tgtEl>
                                      </p:cBhvr>
                                    </p:animEffect>
                                  </p:childTnLst>
                                </p:cTn>
                              </p:par>
                            </p:childTnLst>
                          </p:cTn>
                        </p:par>
                      </p:childTnLst>
                    </p:cTn>
                  </p:par>
                  <p:par>
                    <p:cTn id="144" fill="hold">
                      <p:stCondLst>
                        <p:cond delay="indefinite"/>
                      </p:stCondLst>
                      <p:childTnLst>
                        <p:par>
                          <p:cTn id="145" fill="hold">
                            <p:stCondLst>
                              <p:cond delay="0"/>
                            </p:stCondLst>
                            <p:childTnLst>
                              <p:par>
                                <p:cTn id="146" presetID="10" presetClass="entr" presetSubtype="0" fill="hold" grpId="0" nodeType="clickEffect">
                                  <p:stCondLst>
                                    <p:cond delay="0"/>
                                  </p:stCondLst>
                                  <p:childTnLst>
                                    <p:set>
                                      <p:cBhvr>
                                        <p:cTn id="147" dur="1" fill="hold">
                                          <p:stCondLst>
                                            <p:cond delay="0"/>
                                          </p:stCondLst>
                                        </p:cTn>
                                        <p:tgtEl>
                                          <p:spTgt spid="86">
                                            <p:txEl>
                                              <p:pRg st="9" end="9"/>
                                            </p:txEl>
                                          </p:spTgt>
                                        </p:tgtEl>
                                        <p:attrNameLst>
                                          <p:attrName>style.visibility</p:attrName>
                                        </p:attrNameLst>
                                      </p:cBhvr>
                                      <p:to>
                                        <p:strVal val="visible"/>
                                      </p:to>
                                    </p:set>
                                    <p:animEffect transition="in" filter="fade">
                                      <p:cBhvr>
                                        <p:cTn id="148" dur="500"/>
                                        <p:tgtEl>
                                          <p:spTgt spid="86">
                                            <p:txEl>
                                              <p:pRg st="9" end="9"/>
                                            </p:txEl>
                                          </p:spTgt>
                                        </p:tgtEl>
                                      </p:cBhvr>
                                    </p:animEffect>
                                  </p:childTnLst>
                                </p:cTn>
                              </p:par>
                              <p:par>
                                <p:cTn id="149" presetID="10" presetClass="exit" presetSubtype="0" fill="hold" nodeType="withEffect">
                                  <p:stCondLst>
                                    <p:cond delay="0"/>
                                  </p:stCondLst>
                                  <p:childTnLst>
                                    <p:animEffect transition="out" filter="fade">
                                      <p:cBhvr>
                                        <p:cTn id="150" dur="500"/>
                                        <p:tgtEl>
                                          <p:spTgt spid="13"/>
                                        </p:tgtEl>
                                      </p:cBhvr>
                                    </p:animEffect>
                                    <p:set>
                                      <p:cBhvr>
                                        <p:cTn id="151" dur="1" fill="hold">
                                          <p:stCondLst>
                                            <p:cond delay="499"/>
                                          </p:stCondLst>
                                        </p:cTn>
                                        <p:tgtEl>
                                          <p:spTgt spid="13"/>
                                        </p:tgtEl>
                                        <p:attrNameLst>
                                          <p:attrName>style.visibility</p:attrName>
                                        </p:attrNameLst>
                                      </p:cBhvr>
                                      <p:to>
                                        <p:strVal val="hidden"/>
                                      </p:to>
                                    </p:set>
                                  </p:childTnLst>
                                </p:cTn>
                              </p:par>
                              <p:par>
                                <p:cTn id="152" presetID="10" presetClass="entr" presetSubtype="0" fill="hold" nodeType="withEffect">
                                  <p:stCondLst>
                                    <p:cond delay="0"/>
                                  </p:stCondLst>
                                  <p:childTnLst>
                                    <p:set>
                                      <p:cBhvr>
                                        <p:cTn id="153" dur="1" fill="hold">
                                          <p:stCondLst>
                                            <p:cond delay="0"/>
                                          </p:stCondLst>
                                        </p:cTn>
                                        <p:tgtEl>
                                          <p:spTgt spid="45"/>
                                        </p:tgtEl>
                                        <p:attrNameLst>
                                          <p:attrName>style.visibility</p:attrName>
                                        </p:attrNameLst>
                                      </p:cBhvr>
                                      <p:to>
                                        <p:strVal val="visible"/>
                                      </p:to>
                                    </p:set>
                                    <p:animEffect transition="in" filter="fade">
                                      <p:cBhvr>
                                        <p:cTn id="154" dur="500"/>
                                        <p:tgtEl>
                                          <p:spTgt spid="45"/>
                                        </p:tgtEl>
                                      </p:cBhvr>
                                    </p:animEffect>
                                  </p:childTnLst>
                                </p:cTn>
                              </p:par>
                              <p:par>
                                <p:cTn id="155" presetID="10" presetClass="exit" presetSubtype="0" fill="hold" nodeType="withEffect">
                                  <p:stCondLst>
                                    <p:cond delay="0"/>
                                  </p:stCondLst>
                                  <p:childTnLst>
                                    <p:animEffect transition="out" filter="fade">
                                      <p:cBhvr>
                                        <p:cTn id="156" dur="500"/>
                                        <p:tgtEl>
                                          <p:spTgt spid="73"/>
                                        </p:tgtEl>
                                      </p:cBhvr>
                                    </p:animEffect>
                                    <p:set>
                                      <p:cBhvr>
                                        <p:cTn id="157" dur="1" fill="hold">
                                          <p:stCondLst>
                                            <p:cond delay="499"/>
                                          </p:stCondLst>
                                        </p:cTn>
                                        <p:tgtEl>
                                          <p:spTgt spid="73"/>
                                        </p:tgtEl>
                                        <p:attrNameLst>
                                          <p:attrName>style.visibility</p:attrName>
                                        </p:attrNameLst>
                                      </p:cBhvr>
                                      <p:to>
                                        <p:strVal val="hidden"/>
                                      </p:to>
                                    </p:set>
                                  </p:childTnLst>
                                </p:cTn>
                              </p:par>
                              <p:par>
                                <p:cTn id="158" presetID="10" presetClass="exit" presetSubtype="0" fill="hold" nodeType="withEffect">
                                  <p:stCondLst>
                                    <p:cond delay="0"/>
                                  </p:stCondLst>
                                  <p:childTnLst>
                                    <p:animEffect transition="out" filter="fade">
                                      <p:cBhvr>
                                        <p:cTn id="159" dur="500"/>
                                        <p:tgtEl>
                                          <p:spTgt spid="72"/>
                                        </p:tgtEl>
                                      </p:cBhvr>
                                    </p:animEffect>
                                    <p:set>
                                      <p:cBhvr>
                                        <p:cTn id="160" dur="1" fill="hold">
                                          <p:stCondLst>
                                            <p:cond delay="499"/>
                                          </p:stCondLst>
                                        </p:cTn>
                                        <p:tgtEl>
                                          <p:spTgt spid="72"/>
                                        </p:tgtEl>
                                        <p:attrNameLst>
                                          <p:attrName>style.visibility</p:attrName>
                                        </p:attrNameLst>
                                      </p:cBhvr>
                                      <p:to>
                                        <p:strVal val="hidden"/>
                                      </p:to>
                                    </p:set>
                                  </p:childTnLst>
                                </p:cTn>
                              </p:par>
                              <p:par>
                                <p:cTn id="161" presetID="10" presetClass="exit" presetSubtype="0" fill="hold" nodeType="withEffect">
                                  <p:stCondLst>
                                    <p:cond delay="0"/>
                                  </p:stCondLst>
                                  <p:childTnLst>
                                    <p:animEffect transition="out" filter="fade">
                                      <p:cBhvr>
                                        <p:cTn id="162" dur="500"/>
                                        <p:tgtEl>
                                          <p:spTgt spid="44"/>
                                        </p:tgtEl>
                                      </p:cBhvr>
                                    </p:animEffect>
                                    <p:set>
                                      <p:cBhvr>
                                        <p:cTn id="163" dur="1" fill="hold">
                                          <p:stCondLst>
                                            <p:cond delay="499"/>
                                          </p:stCondLst>
                                        </p:cTn>
                                        <p:tgtEl>
                                          <p:spTgt spid="4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uiExpand="1" build="allAtOnce"/>
      <p:bldP spid="8"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uppieren 10"/>
          <p:cNvGrpSpPr/>
          <p:nvPr/>
        </p:nvGrpSpPr>
        <p:grpSpPr>
          <a:xfrm>
            <a:off x="0" y="0"/>
            <a:ext cx="9906000" cy="6858000"/>
            <a:chOff x="0" y="0"/>
            <a:chExt cx="9906000" cy="6858000"/>
          </a:xfrm>
        </p:grpSpPr>
        <p:sp>
          <p:nvSpPr>
            <p:cNvPr id="13" name="Rechteck 12"/>
            <p:cNvSpPr/>
            <p:nvPr/>
          </p:nvSpPr>
          <p:spPr bwMode="auto">
            <a:xfrm>
              <a:off x="0" y="0"/>
              <a:ext cx="9906000" cy="6858000"/>
            </a:xfrm>
            <a:prstGeom prst="rect">
              <a:avLst/>
            </a:prstGeom>
            <a:solidFill>
              <a:schemeClr val="bg1"/>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14" name="Rectangle 50">
              <a:hlinkClick r:id="rId3" action="ppaction://hlinkpres?slideindex=1&amp;slidetitle="/>
            </p:cNvPr>
            <p:cNvSpPr>
              <a:spLocks noChangeArrowheads="1"/>
            </p:cNvSpPr>
            <p:nvPr/>
          </p:nvSpPr>
          <p:spPr bwMode="auto">
            <a:xfrm>
              <a:off x="8932987" y="163774"/>
              <a:ext cx="922214" cy="576001"/>
            </a:xfrm>
            <a:prstGeom prst="rect">
              <a:avLst/>
            </a:prstGeom>
            <a:solidFill>
              <a:schemeClr val="bg1"/>
            </a:solidFill>
            <a:ln w="19050" algn="ctr">
              <a:noFill/>
              <a:miter lim="800000"/>
              <a:headEnd/>
              <a:tailEnd/>
            </a:ln>
            <a:effectLst/>
          </p:spPr>
          <p:txBody>
            <a:bodyPr wrap="square" lIns="90000" tIns="43200" rIns="90000" bIns="43200" anchor="ctr">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defRPr/>
              </a:pPr>
              <a:endParaRPr kumimoji="0" lang="de-DE" sz="1800" b="1" i="0" u="none" strike="noStrike" kern="1200" cap="none" spc="0" normalizeH="0" baseline="0" noProof="0">
                <a:ln>
                  <a:noFill/>
                </a:ln>
                <a:solidFill>
                  <a:srgbClr val="0000FF"/>
                </a:solidFill>
                <a:effectLst/>
                <a:uLnTx/>
                <a:uFillTx/>
                <a:latin typeface="Arial"/>
                <a:ea typeface="+mn-ea"/>
                <a:cs typeface="+mn-cs"/>
              </a:endParaRPr>
            </a:p>
          </p:txBody>
        </p:sp>
      </p:grpSp>
      <p:sp>
        <p:nvSpPr>
          <p:cNvPr id="7" name="Rechteck 6"/>
          <p:cNvSpPr/>
          <p:nvPr/>
        </p:nvSpPr>
        <p:spPr bwMode="auto">
          <a:xfrm>
            <a:off x="1086472" y="6133323"/>
            <a:ext cx="5521362" cy="643096"/>
          </a:xfrm>
          <a:prstGeom prst="rect">
            <a:avLst/>
          </a:prstGeom>
          <a:noFill/>
          <a:ln w="12700" cap="flat" cmpd="sng" algn="ctr">
            <a:noFill/>
            <a:prstDash val="solid"/>
            <a:round/>
            <a:headEnd type="none" w="med" len="med"/>
            <a:tailEnd type="none" w="med" len="med"/>
          </a:ln>
          <a:effectLst>
            <a:prstShdw prst="shdw17" dist="17961" dir="2700000">
              <a:srgbClr val="F7D7FF">
                <a:gamma/>
                <a:shade val="60000"/>
                <a:invGamma/>
              </a:srgbClr>
            </a:prstShdw>
          </a:effectLst>
        </p:spPr>
        <p:txBody>
          <a:bodyPr vert="horz" wrap="square" lIns="0" tIns="0" rIns="0" bIns="0" numCol="1" rtlCol="0" anchor="t" anchorCtr="1" compatLnSpc="1">
            <a:prstTxWarp prst="textNoShape">
              <a:avLst/>
            </a:prstTxWarp>
            <a:sp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8" name="Text Box 4"/>
          <p:cNvSpPr txBox="1">
            <a:spLocks noChangeArrowheads="1"/>
          </p:cNvSpPr>
          <p:nvPr/>
        </p:nvSpPr>
        <p:spPr bwMode="auto">
          <a:xfrm>
            <a:off x="0" y="-3323"/>
            <a:ext cx="6770416" cy="463846"/>
          </a:xfrm>
          <a:prstGeom prst="rect">
            <a:avLst/>
          </a:prstGeom>
          <a:noFill/>
          <a:ln w="12700">
            <a:noFill/>
            <a:miter lim="800000"/>
            <a:headEnd/>
            <a:tailEnd/>
          </a:ln>
        </p:spPr>
        <p:txBody>
          <a:bodyPr wrap="none" lIns="126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tab pos="2425700" algn="l"/>
              </a:tabLst>
              <a:defRPr/>
            </a:pPr>
            <a:r>
              <a:rPr kumimoji="0" lang="de-DE" sz="2400" b="1" i="0" u="none" strike="noStrike" kern="1200" cap="none" spc="0" normalizeH="0" baseline="0" noProof="0" dirty="0">
                <a:ln>
                  <a:noFill/>
                </a:ln>
                <a:solidFill>
                  <a:srgbClr val="464B71"/>
                </a:solidFill>
                <a:effectLst/>
                <a:uLnTx/>
                <a:uFillTx/>
                <a:latin typeface="Arial"/>
                <a:ea typeface="+mn-ea"/>
                <a:cs typeface="+mn-cs"/>
              </a:rPr>
              <a:t>Tipps für Fragebögen und Online-Formulare</a:t>
            </a:r>
            <a:endParaRPr kumimoji="0" lang="de-AT" sz="2400" b="0" i="0" u="none" strike="noStrike" kern="1200" cap="none" spc="0" normalizeH="0" baseline="0" noProof="0" dirty="0">
              <a:ln>
                <a:noFill/>
              </a:ln>
              <a:solidFill>
                <a:srgbClr val="464B71"/>
              </a:solidFill>
              <a:effectLst/>
              <a:uLnTx/>
              <a:uFillTx/>
              <a:latin typeface="Arial"/>
              <a:ea typeface="+mn-ea"/>
              <a:cs typeface="+mn-cs"/>
            </a:endParaRPr>
          </a:p>
        </p:txBody>
      </p:sp>
      <p:sp>
        <p:nvSpPr>
          <p:cNvPr id="9" name="Rectangle 16"/>
          <p:cNvSpPr txBox="1">
            <a:spLocks noChangeArrowheads="1"/>
          </p:cNvSpPr>
          <p:nvPr/>
        </p:nvSpPr>
        <p:spPr bwMode="auto">
          <a:xfrm>
            <a:off x="338584" y="684965"/>
            <a:ext cx="9567416" cy="5618480"/>
          </a:xfrm>
          <a:prstGeom prst="rect">
            <a:avLst/>
          </a:prstGeom>
          <a:noFill/>
          <a:ln w="9525" algn="ctr">
            <a:noFill/>
            <a:miter lim="800000"/>
            <a:headEnd/>
            <a:tailEnd/>
          </a:ln>
          <a:effectLst/>
        </p:spPr>
        <p:txBody>
          <a:bodyPr anchor="ctr"/>
          <a:lstStyle>
            <a:defPPr>
              <a:defRPr lang="de-DE"/>
            </a:defPPr>
            <a:lvl1pPr algn="ctr">
              <a:lnSpc>
                <a:spcPct val="114000"/>
              </a:lnSpc>
              <a:spcBef>
                <a:spcPts val="500"/>
              </a:spcBef>
              <a:spcAft>
                <a:spcPts val="500"/>
              </a:spcAft>
              <a:buClrTx/>
              <a:buFontTx/>
              <a:buNone/>
              <a:defRPr>
                <a:solidFill>
                  <a:srgbClr val="FF0000"/>
                </a:solidFill>
                <a:latin typeface="Calibri" panose="020F0502020204030204" pitchFamily="34" charset="0"/>
              </a:defRPr>
            </a:lvl1pPr>
          </a:lstStyle>
          <a:p>
            <a:pPr marL="0" marR="0" lvl="0" indent="0" algn="l" defTabSz="914400" rtl="0" eaLnBrk="0" fontAlgn="base" latinLnBrk="0" hangingPunct="0">
              <a:lnSpc>
                <a:spcPct val="120000"/>
              </a:lnSpc>
              <a:spcBef>
                <a:spcPts val="600"/>
              </a:spcBef>
              <a:spcAft>
                <a:spcPts val="600"/>
              </a:spcAft>
              <a:buClr>
                <a:srgbClr val="FF0000"/>
              </a:buClr>
              <a:buSzTx/>
              <a:buFontTx/>
              <a:buNone/>
              <a:tabLst>
                <a:tab pos="273050" algn="l"/>
                <a:tab pos="534988" algn="l"/>
              </a:tabLst>
              <a:defRPr/>
            </a:pPr>
            <a:br>
              <a:rPr kumimoji="0" lang="de-AT" sz="1000" b="1" i="0" u="none" strike="noStrike" kern="0" cap="none" spc="0" normalizeH="0" baseline="0" noProof="0" dirty="0">
                <a:ln>
                  <a:noFill/>
                </a:ln>
                <a:solidFill>
                  <a:srgbClr val="464B71"/>
                </a:solidFill>
                <a:effectLst/>
                <a:uLnTx/>
                <a:uFillTx/>
                <a:latin typeface="Arial"/>
                <a:ea typeface="+mn-ea"/>
                <a:cs typeface="Arial"/>
              </a:rPr>
            </a:br>
            <a:r>
              <a:rPr kumimoji="0" lang="de-AT" sz="1800" b="1" i="0" u="none" strike="noStrike" kern="0" cap="none" spc="0" normalizeH="0" baseline="0" noProof="0" dirty="0">
                <a:ln>
                  <a:noFill/>
                </a:ln>
                <a:solidFill>
                  <a:srgbClr val="464B71"/>
                </a:solidFill>
                <a:effectLst/>
                <a:uLnTx/>
                <a:uFillTx/>
                <a:latin typeface="Arial"/>
                <a:ea typeface="+mn-ea"/>
                <a:cs typeface="Arial"/>
              </a:rPr>
              <a:t>Fragebögen sind immer individuell, vieles ist Geschmackssache. </a:t>
            </a:r>
          </a:p>
          <a:p>
            <a:pPr marL="0" marR="0" lvl="0" indent="0" algn="l" defTabSz="914400" rtl="0" eaLnBrk="0" fontAlgn="base" latinLnBrk="0" hangingPunct="0">
              <a:lnSpc>
                <a:spcPct val="120000"/>
              </a:lnSpc>
              <a:spcBef>
                <a:spcPts val="600"/>
              </a:spcBef>
              <a:spcAft>
                <a:spcPts val="600"/>
              </a:spcAft>
              <a:buClr>
                <a:srgbClr val="FF0000"/>
              </a:buClr>
              <a:buSzTx/>
              <a:buFontTx/>
              <a:buNone/>
              <a:tabLst>
                <a:tab pos="273050" algn="l"/>
                <a:tab pos="534988" algn="l"/>
              </a:tabLst>
              <a:defRPr/>
            </a:pPr>
            <a:endParaRPr kumimoji="0" lang="de-AT" sz="100" b="1" i="0" u="none" strike="noStrike" kern="0" cap="none" spc="0" normalizeH="0" baseline="0" noProof="0" dirty="0">
              <a:ln>
                <a:noFill/>
              </a:ln>
              <a:solidFill>
                <a:srgbClr val="464B71"/>
              </a:solidFill>
              <a:effectLst/>
              <a:uLnTx/>
              <a:uFillTx/>
              <a:latin typeface="Arial"/>
              <a:ea typeface="+mn-ea"/>
              <a:cs typeface="Arial"/>
            </a:endParaRPr>
          </a:p>
          <a:p>
            <a:pPr marL="0" marR="0" lvl="0" indent="0" algn="l" defTabSz="914400" rtl="0" eaLnBrk="0" fontAlgn="base" latinLnBrk="0" hangingPunct="0">
              <a:lnSpc>
                <a:spcPct val="114000"/>
              </a:lnSpc>
              <a:spcBef>
                <a:spcPts val="550"/>
              </a:spcBef>
              <a:spcAft>
                <a:spcPts val="550"/>
              </a:spcAft>
              <a:buClr>
                <a:srgbClr val="FF0000"/>
              </a:buClr>
              <a:buSzTx/>
              <a:buFontTx/>
              <a:buNone/>
              <a:tabLst>
                <a:tab pos="273050" algn="l"/>
                <a:tab pos="534988"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Arial"/>
              </a:rPr>
              <a:t>Aber:</a:t>
            </a:r>
          </a:p>
          <a:p>
            <a:pPr marL="0" marR="0" lvl="0" indent="0" algn="l" defTabSz="914400" rtl="0" eaLnBrk="0" fontAlgn="base" latinLnBrk="0" hangingPunct="0">
              <a:lnSpc>
                <a:spcPct val="114000"/>
              </a:lnSpc>
              <a:spcBef>
                <a:spcPts val="550"/>
              </a:spcBef>
              <a:spcAft>
                <a:spcPts val="550"/>
              </a:spcAft>
              <a:buClr>
                <a:srgbClr val="FF0000"/>
              </a:buClr>
              <a:buSzTx/>
              <a:buFontTx/>
              <a:buNone/>
              <a:tabLst>
                <a:tab pos="273050" algn="l"/>
                <a:tab pos="534988"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Arial"/>
              </a:rPr>
              <a:t>	■ 	</a:t>
            </a:r>
            <a:r>
              <a:rPr kumimoji="0" lang="de-AT" sz="1800" b="1" i="0" u="none" strike="noStrike" kern="0" cap="none" spc="0" normalizeH="0" baseline="0" noProof="0" dirty="0">
                <a:ln>
                  <a:noFill/>
                </a:ln>
                <a:solidFill>
                  <a:srgbClr val="464B71"/>
                </a:solidFill>
                <a:effectLst/>
                <a:uLnTx/>
                <a:uFillTx/>
                <a:latin typeface="Arial"/>
                <a:ea typeface="+mn-ea"/>
                <a:cs typeface="Arial"/>
              </a:rPr>
              <a:t>Dauer</a:t>
            </a:r>
            <a:r>
              <a:rPr kumimoji="0" lang="de-AT" sz="1800" b="0" i="0" u="none" strike="noStrike" kern="0" cap="none" spc="0" normalizeH="0" baseline="0" noProof="0" dirty="0">
                <a:ln>
                  <a:noFill/>
                </a:ln>
                <a:solidFill>
                  <a:srgbClr val="464B71"/>
                </a:solidFill>
                <a:effectLst/>
                <a:uLnTx/>
                <a:uFillTx/>
                <a:latin typeface="Arial"/>
                <a:ea typeface="+mn-ea"/>
                <a:cs typeface="Arial"/>
              </a:rPr>
              <a:t> max. 10 Minuten (20 Minuten gehen gerade noch)</a:t>
            </a:r>
          </a:p>
          <a:p>
            <a:pPr marL="0" marR="0" lvl="0" indent="0" algn="l" defTabSz="914400" rtl="0" eaLnBrk="0" fontAlgn="base" latinLnBrk="0" hangingPunct="0">
              <a:lnSpc>
                <a:spcPct val="114000"/>
              </a:lnSpc>
              <a:spcBef>
                <a:spcPts val="550"/>
              </a:spcBef>
              <a:spcAft>
                <a:spcPts val="550"/>
              </a:spcAft>
              <a:buClr>
                <a:srgbClr val="FF0000"/>
              </a:buClr>
              <a:buSzTx/>
              <a:buFontTx/>
              <a:buNone/>
              <a:tabLst>
                <a:tab pos="273050" algn="l"/>
                <a:tab pos="534988"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Arial"/>
              </a:rPr>
              <a:t>	■ 	</a:t>
            </a:r>
            <a:r>
              <a:rPr kumimoji="0" lang="de-AT" sz="1800" b="1" i="0" u="none" strike="noStrike" kern="0" cap="none" spc="0" normalizeH="0" baseline="0" noProof="0" dirty="0">
                <a:ln>
                  <a:noFill/>
                </a:ln>
                <a:solidFill>
                  <a:srgbClr val="464B71"/>
                </a:solidFill>
                <a:effectLst/>
                <a:uLnTx/>
                <a:uFillTx/>
                <a:latin typeface="Arial"/>
                <a:ea typeface="+mn-ea"/>
                <a:cs typeface="Arial"/>
              </a:rPr>
              <a:t>„</a:t>
            </a:r>
            <a:r>
              <a:rPr kumimoji="0" lang="de-AT" sz="1800" b="1" i="0" u="none" strike="noStrike" kern="0" cap="none" spc="0" normalizeH="0" baseline="0" noProof="0" dirty="0" err="1">
                <a:ln>
                  <a:noFill/>
                </a:ln>
                <a:solidFill>
                  <a:srgbClr val="464B71"/>
                </a:solidFill>
                <a:effectLst/>
                <a:uLnTx/>
                <a:uFillTx/>
                <a:latin typeface="Arial"/>
                <a:ea typeface="+mn-ea"/>
                <a:cs typeface="Arial"/>
              </a:rPr>
              <a:t>Surveytainment</a:t>
            </a:r>
            <a:r>
              <a:rPr kumimoji="0" lang="de-AT" sz="1800" b="1" i="0" u="none" strike="noStrike" kern="0" cap="none" spc="0" normalizeH="0" baseline="0" noProof="0" dirty="0">
                <a:ln>
                  <a:noFill/>
                </a:ln>
                <a:solidFill>
                  <a:srgbClr val="464B71"/>
                </a:solidFill>
                <a:effectLst/>
                <a:uLnTx/>
                <a:uFillTx/>
                <a:latin typeface="Arial"/>
                <a:ea typeface="+mn-ea"/>
                <a:cs typeface="Arial"/>
              </a:rPr>
              <a:t>“</a:t>
            </a:r>
            <a:endParaRPr kumimoji="0" lang="de-AT" sz="1800" b="0" i="0" u="none" strike="noStrike" kern="0" cap="none" spc="0" normalizeH="0" baseline="0" noProof="0" dirty="0">
              <a:ln>
                <a:noFill/>
              </a:ln>
              <a:solidFill>
                <a:srgbClr val="464B71"/>
              </a:solidFill>
              <a:effectLst/>
              <a:uLnTx/>
              <a:uFillTx/>
              <a:latin typeface="Arial"/>
              <a:ea typeface="+mn-ea"/>
              <a:cs typeface="Arial"/>
            </a:endParaRPr>
          </a:p>
          <a:p>
            <a:pPr marL="0" marR="0" lvl="0" indent="0" algn="l" defTabSz="914400" rtl="0" eaLnBrk="0" fontAlgn="base" latinLnBrk="0" hangingPunct="0">
              <a:lnSpc>
                <a:spcPct val="114000"/>
              </a:lnSpc>
              <a:spcBef>
                <a:spcPts val="550"/>
              </a:spcBef>
              <a:spcAft>
                <a:spcPts val="550"/>
              </a:spcAft>
              <a:buClr>
                <a:srgbClr val="FF0000"/>
              </a:buClr>
              <a:buSzTx/>
              <a:buFontTx/>
              <a:buNone/>
              <a:tabLst>
                <a:tab pos="273050" algn="l"/>
                <a:tab pos="534988"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Arial"/>
              </a:rPr>
              <a:t>	■ 	</a:t>
            </a:r>
            <a:r>
              <a:rPr kumimoji="0" lang="de-AT" sz="1800" b="1" i="0" u="none" strike="noStrike" kern="0" cap="none" spc="0" normalizeH="0" baseline="0" noProof="0" dirty="0">
                <a:ln>
                  <a:noFill/>
                </a:ln>
                <a:solidFill>
                  <a:srgbClr val="464B71"/>
                </a:solidFill>
                <a:effectLst/>
                <a:uLnTx/>
                <a:uFillTx/>
                <a:latin typeface="Arial"/>
                <a:ea typeface="+mn-ea"/>
                <a:cs typeface="Arial"/>
              </a:rPr>
              <a:t>zu Beginn:</a:t>
            </a:r>
            <a:r>
              <a:rPr kumimoji="0" lang="de-AT" sz="1800" b="0" i="0" u="none" strike="noStrike" kern="0" cap="none" spc="0" normalizeH="0" baseline="0" noProof="0" dirty="0">
                <a:ln>
                  <a:noFill/>
                </a:ln>
                <a:solidFill>
                  <a:srgbClr val="464B71"/>
                </a:solidFill>
                <a:effectLst/>
                <a:uLnTx/>
                <a:uFillTx/>
                <a:latin typeface="Arial"/>
                <a:ea typeface="+mn-ea"/>
                <a:cs typeface="Arial"/>
              </a:rPr>
              <a:t> Begrüßung, Einleitung (worum geht‘s IN ETWA), </a:t>
            </a:r>
            <a:br>
              <a:rPr kumimoji="0" lang="de-AT" sz="1800" b="0" i="0" u="none" strike="noStrike" kern="0" cap="none" spc="0" normalizeH="0" baseline="0" noProof="0" dirty="0">
                <a:ln>
                  <a:noFill/>
                </a:ln>
                <a:solidFill>
                  <a:srgbClr val="464B71"/>
                </a:solidFill>
                <a:effectLst/>
                <a:uLnTx/>
                <a:uFillTx/>
                <a:latin typeface="Arial"/>
                <a:ea typeface="+mn-ea"/>
                <a:cs typeface="Arial"/>
              </a:rPr>
            </a:br>
            <a:r>
              <a:rPr kumimoji="0" lang="de-AT" sz="1800" b="0" i="0" u="none" strike="noStrike" kern="0" cap="none" spc="0" normalizeH="0" baseline="0" noProof="0" dirty="0">
                <a:ln>
                  <a:noFill/>
                </a:ln>
                <a:solidFill>
                  <a:srgbClr val="464B71"/>
                </a:solidFill>
                <a:effectLst/>
                <a:uLnTx/>
                <a:uFillTx/>
                <a:latin typeface="Arial"/>
                <a:ea typeface="+mn-ea"/>
                <a:cs typeface="Arial"/>
              </a:rPr>
              <a:t>		durchschnittliche Dauer, Anonymitätszusicherung, </a:t>
            </a:r>
            <a:r>
              <a:rPr kumimoji="0" lang="de-AT" sz="1800" b="0" i="0" u="none" strike="noStrike" kern="0" cap="none" spc="0" normalizeH="0" baseline="0" noProof="0" dirty="0" err="1">
                <a:ln>
                  <a:noFill/>
                </a:ln>
                <a:solidFill>
                  <a:srgbClr val="464B71"/>
                </a:solidFill>
                <a:effectLst/>
                <a:uLnTx/>
                <a:uFillTx/>
                <a:latin typeface="Arial"/>
                <a:ea typeface="+mn-ea"/>
                <a:cs typeface="Arial"/>
              </a:rPr>
              <a:t>DSGVO</a:t>
            </a:r>
            <a:r>
              <a:rPr kumimoji="0" lang="de-AT" sz="1800" b="0" i="0" u="none" strike="noStrike" kern="0" cap="none" spc="0" normalizeH="0" baseline="0" noProof="0" dirty="0">
                <a:ln>
                  <a:noFill/>
                </a:ln>
                <a:solidFill>
                  <a:srgbClr val="464B71"/>
                </a:solidFill>
                <a:effectLst/>
                <a:uLnTx/>
                <a:uFillTx/>
                <a:latin typeface="Arial"/>
                <a:ea typeface="+mn-ea"/>
                <a:cs typeface="Arial"/>
              </a:rPr>
              <a:t>!</a:t>
            </a:r>
          </a:p>
          <a:p>
            <a:pPr marL="0" marR="0" lvl="0" indent="0" algn="l" defTabSz="914400" rtl="0" eaLnBrk="0" fontAlgn="base" latinLnBrk="0" hangingPunct="0">
              <a:lnSpc>
                <a:spcPct val="114000"/>
              </a:lnSpc>
              <a:spcBef>
                <a:spcPts val="550"/>
              </a:spcBef>
              <a:spcAft>
                <a:spcPts val="550"/>
              </a:spcAft>
              <a:buClr>
                <a:srgbClr val="FF0000"/>
              </a:buClr>
              <a:buSzTx/>
              <a:buFontTx/>
              <a:buNone/>
              <a:tabLst>
                <a:tab pos="273050" algn="l"/>
                <a:tab pos="534988"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Arial"/>
              </a:rPr>
              <a:t>	■ 	Orientierung und </a:t>
            </a:r>
            <a:r>
              <a:rPr kumimoji="0" lang="de-AT" sz="1800" b="1" i="0" u="none" strike="noStrike" kern="0" cap="none" spc="0" normalizeH="0" baseline="0" noProof="0" dirty="0">
                <a:ln>
                  <a:noFill/>
                </a:ln>
                <a:solidFill>
                  <a:srgbClr val="464B71"/>
                </a:solidFill>
                <a:effectLst/>
                <a:uLnTx/>
                <a:uFillTx/>
                <a:latin typeface="Arial"/>
                <a:ea typeface="+mn-ea"/>
                <a:cs typeface="Arial"/>
              </a:rPr>
              <a:t>Übersicht:</a:t>
            </a:r>
            <a:r>
              <a:rPr kumimoji="0" lang="de-AT" sz="1800" b="0" i="0" u="none" strike="noStrike" kern="0" cap="none" spc="0" normalizeH="0" baseline="0" noProof="0" dirty="0">
                <a:ln>
                  <a:noFill/>
                </a:ln>
                <a:solidFill>
                  <a:srgbClr val="464B71"/>
                </a:solidFill>
                <a:effectLst/>
                <a:uLnTx/>
                <a:uFillTx/>
                <a:latin typeface="Arial"/>
                <a:ea typeface="+mn-ea"/>
                <a:cs typeface="Arial"/>
              </a:rPr>
              <a:t> *Struktur*, keine gedankliche „Müllhalde“!</a:t>
            </a:r>
          </a:p>
          <a:p>
            <a:pPr marL="0" marR="0" lvl="0" indent="0" algn="l" defTabSz="914400" rtl="0" eaLnBrk="0" fontAlgn="base" latinLnBrk="0" hangingPunct="0">
              <a:lnSpc>
                <a:spcPct val="114000"/>
              </a:lnSpc>
              <a:spcBef>
                <a:spcPts val="550"/>
              </a:spcBef>
              <a:spcAft>
                <a:spcPts val="550"/>
              </a:spcAft>
              <a:buClr>
                <a:srgbClr val="FF0000"/>
              </a:buClr>
              <a:buSzTx/>
              <a:buFontTx/>
              <a:buNone/>
              <a:tabLst>
                <a:tab pos="273050" algn="l"/>
                <a:tab pos="534988"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Arial"/>
              </a:rPr>
              <a:t>	■ 	Heikles und </a:t>
            </a:r>
            <a:r>
              <a:rPr kumimoji="0" lang="de-AT" sz="1800" b="1" i="0" u="none" strike="noStrike" kern="0" cap="none" spc="0" normalizeH="0" baseline="0" noProof="0" dirty="0">
                <a:ln>
                  <a:noFill/>
                </a:ln>
                <a:solidFill>
                  <a:srgbClr val="464B71"/>
                </a:solidFill>
                <a:effectLst/>
                <a:uLnTx/>
                <a:uFillTx/>
                <a:latin typeface="Arial"/>
                <a:ea typeface="+mn-ea"/>
                <a:cs typeface="Arial"/>
              </a:rPr>
              <a:t>Sozialstatistik </a:t>
            </a:r>
            <a:r>
              <a:rPr kumimoji="0" lang="de-AT" sz="1800" b="0" i="0" u="none" strike="noStrike" kern="0" cap="none" spc="0" normalizeH="0" baseline="0" noProof="0" dirty="0">
                <a:ln>
                  <a:noFill/>
                </a:ln>
                <a:solidFill>
                  <a:srgbClr val="464B71"/>
                </a:solidFill>
                <a:effectLst/>
                <a:uLnTx/>
                <a:uFillTx/>
                <a:latin typeface="Arial"/>
                <a:ea typeface="+mn-ea"/>
                <a:cs typeface="Arial"/>
              </a:rPr>
              <a:t>besser am Ende (ausgenommen Quotenmerkmale)</a:t>
            </a:r>
          </a:p>
          <a:p>
            <a:pPr marL="0" marR="0" lvl="0" indent="0" algn="l" defTabSz="914400" rtl="0" eaLnBrk="0" fontAlgn="base" latinLnBrk="0" hangingPunct="0">
              <a:lnSpc>
                <a:spcPct val="114000"/>
              </a:lnSpc>
              <a:spcBef>
                <a:spcPts val="550"/>
              </a:spcBef>
              <a:spcAft>
                <a:spcPts val="550"/>
              </a:spcAft>
              <a:buClr>
                <a:srgbClr val="FF0000"/>
              </a:buClr>
              <a:buSzTx/>
              <a:buFontTx/>
              <a:buNone/>
              <a:tabLst>
                <a:tab pos="273050" algn="l"/>
                <a:tab pos="534988"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Arial"/>
              </a:rPr>
              <a:t>	■ 	</a:t>
            </a:r>
            <a:r>
              <a:rPr kumimoji="0" lang="de-AT" sz="1800" b="1" i="0" u="none" strike="noStrike" kern="0" cap="none" spc="0" normalizeH="0" baseline="0" noProof="0" dirty="0">
                <a:ln>
                  <a:noFill/>
                </a:ln>
                <a:solidFill>
                  <a:srgbClr val="464B71"/>
                </a:solidFill>
                <a:effectLst/>
                <a:uLnTx/>
                <a:uFillTx/>
                <a:latin typeface="Arial"/>
                <a:ea typeface="+mn-ea"/>
                <a:cs typeface="Arial"/>
              </a:rPr>
              <a:t>Rotieren</a:t>
            </a:r>
            <a:r>
              <a:rPr kumimoji="0" lang="de-AT" sz="1800" b="0" i="0" u="none" strike="noStrike" kern="0" cap="none" spc="0" normalizeH="0" baseline="0" noProof="0" dirty="0">
                <a:ln>
                  <a:noFill/>
                </a:ln>
                <a:solidFill>
                  <a:srgbClr val="464B71"/>
                </a:solidFill>
                <a:effectLst/>
                <a:uLnTx/>
                <a:uFillTx/>
                <a:latin typeface="Arial"/>
                <a:ea typeface="+mn-ea"/>
                <a:cs typeface="Arial"/>
              </a:rPr>
              <a:t> verhindert Platzierungseffekte</a:t>
            </a:r>
          </a:p>
          <a:p>
            <a:pPr marL="0" marR="0" lvl="0" indent="0" algn="l" defTabSz="914400" rtl="0" eaLnBrk="0" fontAlgn="base" latinLnBrk="0" hangingPunct="0">
              <a:lnSpc>
                <a:spcPct val="114000"/>
              </a:lnSpc>
              <a:spcBef>
                <a:spcPts val="550"/>
              </a:spcBef>
              <a:spcAft>
                <a:spcPts val="550"/>
              </a:spcAft>
              <a:buClr>
                <a:srgbClr val="FF0000"/>
              </a:buClr>
              <a:buSzTx/>
              <a:buFontTx/>
              <a:buNone/>
              <a:tabLst>
                <a:tab pos="273050" algn="l"/>
                <a:tab pos="534988"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Arial"/>
              </a:rPr>
              <a:t>	■ 	</a:t>
            </a:r>
            <a:r>
              <a:rPr kumimoji="0" lang="de-AT" sz="1800" b="1" i="0" u="none" strike="noStrike" kern="0" cap="none" spc="0" normalizeH="0" baseline="0" noProof="0" dirty="0">
                <a:ln>
                  <a:noFill/>
                </a:ln>
                <a:solidFill>
                  <a:srgbClr val="464B71"/>
                </a:solidFill>
                <a:effectLst/>
                <a:uLnTx/>
                <a:uFillTx/>
                <a:latin typeface="Arial"/>
                <a:ea typeface="+mn-ea"/>
                <a:cs typeface="Arial"/>
              </a:rPr>
              <a:t>Ausfüllzwang? </a:t>
            </a:r>
            <a:r>
              <a:rPr kumimoji="0" lang="de-AT" sz="1800" b="0" i="0" u="none" strike="noStrike" kern="0" cap="none" spc="0" normalizeH="0" baseline="0" noProof="0" dirty="0">
                <a:ln>
                  <a:noFill/>
                </a:ln>
                <a:solidFill>
                  <a:srgbClr val="464B71"/>
                </a:solidFill>
                <a:effectLst/>
                <a:uLnTx/>
                <a:uFillTx/>
                <a:latin typeface="Arial"/>
                <a:ea typeface="+mn-ea"/>
                <a:cs typeface="Arial"/>
                <a:sym typeface="Wingdings" panose="05000000000000000000" pitchFamily="2" charset="2"/>
              </a:rPr>
              <a:t></a:t>
            </a:r>
            <a:r>
              <a:rPr kumimoji="0" lang="de-AT" sz="1800" b="1" i="0" u="none" strike="noStrike" kern="0" cap="none" spc="0" normalizeH="0" baseline="0" noProof="0" dirty="0">
                <a:ln>
                  <a:noFill/>
                </a:ln>
                <a:solidFill>
                  <a:srgbClr val="464B71"/>
                </a:solidFill>
                <a:effectLst/>
                <a:uLnTx/>
                <a:uFillTx/>
                <a:latin typeface="Arial"/>
                <a:ea typeface="+mn-ea"/>
                <a:cs typeface="Arial"/>
                <a:sym typeface="Wingdings" panose="05000000000000000000" pitchFamily="2" charset="2"/>
              </a:rPr>
              <a:t> </a:t>
            </a:r>
            <a:r>
              <a:rPr kumimoji="0" lang="de-AT" sz="1800" b="0" i="0" u="none" strike="noStrike" kern="0" cap="none" spc="0" normalizeH="0" baseline="0" noProof="0" dirty="0">
                <a:ln>
                  <a:noFill/>
                </a:ln>
                <a:solidFill>
                  <a:srgbClr val="464B71"/>
                </a:solidFill>
                <a:effectLst/>
                <a:uLnTx/>
                <a:uFillTx/>
                <a:latin typeface="Arial"/>
                <a:ea typeface="+mn-ea"/>
                <a:cs typeface="Arial"/>
              </a:rPr>
              <a:t>bei „geraden“ Skalen ohne „weiß nicht“</a:t>
            </a:r>
          </a:p>
          <a:p>
            <a:pPr marL="0" marR="0" lvl="0" indent="0" algn="l" defTabSz="914400" rtl="0" eaLnBrk="0" fontAlgn="base" latinLnBrk="0" hangingPunct="0">
              <a:lnSpc>
                <a:spcPct val="114000"/>
              </a:lnSpc>
              <a:spcBef>
                <a:spcPts val="550"/>
              </a:spcBef>
              <a:spcAft>
                <a:spcPts val="550"/>
              </a:spcAft>
              <a:buClr>
                <a:srgbClr val="FF0000"/>
              </a:buClr>
              <a:buSzTx/>
              <a:buFontTx/>
              <a:buNone/>
              <a:tabLst>
                <a:tab pos="273050" algn="l"/>
                <a:tab pos="534988"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Arial"/>
              </a:rPr>
              <a:t>	■ 	</a:t>
            </a:r>
            <a:r>
              <a:rPr kumimoji="0" lang="de-AT" sz="1800" b="0" i="0" u="none" strike="sngStrike" kern="0" cap="none" spc="0" normalizeH="0" baseline="0" noProof="0" dirty="0">
                <a:ln>
                  <a:noFill/>
                </a:ln>
                <a:solidFill>
                  <a:srgbClr val="464B71"/>
                </a:solidFill>
                <a:effectLst/>
                <a:uLnTx/>
                <a:uFillTx/>
                <a:latin typeface="Arial"/>
                <a:ea typeface="+mn-ea"/>
                <a:cs typeface="Arial"/>
              </a:rPr>
              <a:t>Dialekt</a:t>
            </a:r>
            <a:r>
              <a:rPr kumimoji="0" lang="de-AT" sz="1800" b="0" i="0" u="none" strike="noStrike" kern="0" cap="none" spc="0" normalizeH="0" baseline="0" noProof="0" dirty="0">
                <a:ln>
                  <a:noFill/>
                </a:ln>
                <a:solidFill>
                  <a:srgbClr val="464B71"/>
                </a:solidFill>
                <a:effectLst/>
                <a:uLnTx/>
                <a:uFillTx/>
                <a:latin typeface="Arial"/>
                <a:ea typeface="+mn-ea"/>
                <a:cs typeface="Arial"/>
              </a:rPr>
              <a:t> </a:t>
            </a:r>
            <a:r>
              <a:rPr kumimoji="0" lang="de-AT" sz="2000" b="0" i="0" u="none" strike="noStrike" kern="0" cap="none" spc="0" normalizeH="0" baseline="0" noProof="0" dirty="0">
                <a:ln>
                  <a:noFill/>
                </a:ln>
                <a:solidFill>
                  <a:srgbClr val="464B71"/>
                </a:solidFill>
                <a:effectLst/>
                <a:uLnTx/>
                <a:uFillTx/>
                <a:latin typeface="Arial"/>
                <a:ea typeface="+mn-ea"/>
                <a:cs typeface="Arial"/>
                <a:sym typeface="Wingdings" panose="05000000000000000000" pitchFamily="2" charset="2"/>
              </a:rPr>
              <a:t> </a:t>
            </a:r>
            <a:r>
              <a:rPr kumimoji="0" lang="de-AT" sz="1800" b="0" i="0" u="none" strike="sngStrike" kern="0" cap="none" spc="0" normalizeH="0" baseline="0" noProof="0" dirty="0">
                <a:ln>
                  <a:noFill/>
                </a:ln>
                <a:solidFill>
                  <a:srgbClr val="464B71"/>
                </a:solidFill>
                <a:effectLst/>
                <a:uLnTx/>
                <a:uFillTx/>
                <a:latin typeface="Arial"/>
                <a:ea typeface="+mn-ea"/>
                <a:cs typeface="Arial"/>
              </a:rPr>
              <a:t>Fremdwörter</a:t>
            </a:r>
            <a:r>
              <a:rPr kumimoji="0" lang="de-AT" sz="1800" b="0" i="0" u="none" strike="noStrike" kern="0" cap="none" spc="0" normalizeH="0" baseline="0" noProof="0" dirty="0">
                <a:ln>
                  <a:noFill/>
                </a:ln>
                <a:solidFill>
                  <a:srgbClr val="464B71"/>
                </a:solidFill>
                <a:effectLst/>
                <a:uLnTx/>
                <a:uFillTx/>
                <a:latin typeface="Arial"/>
                <a:ea typeface="+mn-ea"/>
                <a:cs typeface="Arial"/>
              </a:rPr>
              <a:t> </a:t>
            </a:r>
            <a:r>
              <a:rPr kumimoji="0" lang="de-AT" sz="2000" b="0" i="0" u="none" strike="noStrike" kern="0" cap="none" spc="0" normalizeH="0" baseline="0" noProof="0" dirty="0">
                <a:ln>
                  <a:noFill/>
                </a:ln>
                <a:solidFill>
                  <a:srgbClr val="464B71"/>
                </a:solidFill>
                <a:effectLst/>
                <a:uLnTx/>
                <a:uFillTx/>
                <a:latin typeface="Arial"/>
                <a:ea typeface="+mn-ea"/>
                <a:cs typeface="Arial"/>
                <a:sym typeface="Wingdings" panose="05000000000000000000" pitchFamily="2" charset="2"/>
              </a:rPr>
              <a:t> </a:t>
            </a:r>
            <a:r>
              <a:rPr kumimoji="0" lang="de-AT" sz="1800" b="0" i="0" u="none" strike="sngStrike" kern="0" cap="none" spc="0" normalizeH="0" baseline="0" noProof="0" dirty="0">
                <a:ln>
                  <a:noFill/>
                </a:ln>
                <a:solidFill>
                  <a:srgbClr val="464B71"/>
                </a:solidFill>
                <a:effectLst/>
                <a:uLnTx/>
                <a:uFillTx/>
                <a:latin typeface="Arial"/>
                <a:ea typeface="+mn-ea"/>
                <a:cs typeface="Arial"/>
              </a:rPr>
              <a:t>doppelte Verneinungen</a:t>
            </a:r>
            <a:r>
              <a:rPr kumimoji="0" lang="de-AT" sz="1800" b="0" i="0" u="none" strike="noStrike" kern="0" cap="none" spc="0" normalizeH="0" baseline="0" noProof="0" dirty="0">
                <a:ln>
                  <a:noFill/>
                </a:ln>
                <a:solidFill>
                  <a:srgbClr val="464B71"/>
                </a:solidFill>
                <a:effectLst/>
                <a:uLnTx/>
                <a:uFillTx/>
                <a:latin typeface="Arial"/>
                <a:ea typeface="+mn-ea"/>
                <a:cs typeface="Arial"/>
              </a:rPr>
              <a:t> </a:t>
            </a:r>
            <a:r>
              <a:rPr kumimoji="0" lang="de-AT" sz="2000" b="0" i="0" u="none" strike="noStrike" kern="0" cap="none" spc="0" normalizeH="0" baseline="0" noProof="0" dirty="0">
                <a:ln>
                  <a:noFill/>
                </a:ln>
                <a:solidFill>
                  <a:srgbClr val="464B71"/>
                </a:solidFill>
                <a:effectLst/>
                <a:uLnTx/>
                <a:uFillTx/>
                <a:latin typeface="Arial"/>
                <a:ea typeface="+mn-ea"/>
                <a:cs typeface="Arial"/>
                <a:sym typeface="Wingdings" panose="05000000000000000000" pitchFamily="2" charset="2"/>
              </a:rPr>
              <a:t> </a:t>
            </a:r>
            <a:r>
              <a:rPr kumimoji="0" lang="de-AT" sz="1800" b="0" i="0" u="none" strike="noStrike" kern="0" cap="none" spc="0" normalizeH="0" baseline="0" noProof="0" dirty="0">
                <a:ln>
                  <a:noFill/>
                </a:ln>
                <a:solidFill>
                  <a:srgbClr val="464B71"/>
                </a:solidFill>
                <a:effectLst/>
                <a:uLnTx/>
                <a:uFillTx/>
                <a:latin typeface="Arial"/>
                <a:ea typeface="+mn-ea"/>
                <a:cs typeface="Arial"/>
              </a:rPr>
              <a:t>usw.</a:t>
            </a:r>
          </a:p>
          <a:p>
            <a:pPr marL="0" marR="0" lvl="0" indent="0" algn="l" defTabSz="914400" rtl="0" eaLnBrk="0" fontAlgn="base" latinLnBrk="0" hangingPunct="0">
              <a:lnSpc>
                <a:spcPct val="114000"/>
              </a:lnSpc>
              <a:spcBef>
                <a:spcPts val="550"/>
              </a:spcBef>
              <a:spcAft>
                <a:spcPts val="550"/>
              </a:spcAft>
              <a:buClr>
                <a:srgbClr val="FF0000"/>
              </a:buClr>
              <a:buSzTx/>
              <a:buFontTx/>
              <a:buNone/>
              <a:tabLst>
                <a:tab pos="273050" algn="l"/>
                <a:tab pos="534988"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Arial"/>
              </a:rPr>
              <a:t>	■ 	</a:t>
            </a:r>
            <a:r>
              <a:rPr kumimoji="0" lang="de-AT" sz="1800" b="1" i="0" u="none" strike="noStrike" kern="0" cap="none" spc="0" normalizeH="0" baseline="0" noProof="0" dirty="0">
                <a:ln>
                  <a:noFill/>
                </a:ln>
                <a:solidFill>
                  <a:srgbClr val="464B71"/>
                </a:solidFill>
                <a:effectLst/>
                <a:uLnTx/>
                <a:uFillTx/>
                <a:latin typeface="Arial"/>
                <a:ea typeface="+mn-ea"/>
                <a:cs typeface="Arial"/>
              </a:rPr>
              <a:t>am Ende: </a:t>
            </a:r>
            <a:r>
              <a:rPr kumimoji="0" lang="de-AT" sz="1800" b="0" i="1" u="none" strike="noStrike" kern="0" cap="none" spc="0" normalizeH="0" baseline="0" noProof="0" dirty="0">
                <a:ln>
                  <a:noFill/>
                </a:ln>
                <a:solidFill>
                  <a:srgbClr val="464B71"/>
                </a:solidFill>
                <a:effectLst/>
                <a:uLnTx/>
                <a:uFillTx/>
                <a:latin typeface="Arial"/>
                <a:ea typeface="+mn-ea"/>
                <a:cs typeface="Arial"/>
              </a:rPr>
              <a:t>„Danke“</a:t>
            </a:r>
            <a:r>
              <a:rPr kumimoji="0" lang="de-AT" sz="1800" b="0" i="0" u="none" strike="noStrike" kern="0" cap="none" spc="0" normalizeH="0" baseline="0" noProof="0" dirty="0">
                <a:ln>
                  <a:noFill/>
                </a:ln>
                <a:solidFill>
                  <a:srgbClr val="464B71"/>
                </a:solidFill>
                <a:effectLst/>
                <a:uLnTx/>
                <a:uFillTx/>
                <a:latin typeface="Arial"/>
                <a:ea typeface="+mn-ea"/>
                <a:cs typeface="Arial"/>
              </a:rPr>
              <a:t>, Abschluss-Statement</a:t>
            </a:r>
          </a:p>
        </p:txBody>
      </p:sp>
      <p:sp>
        <p:nvSpPr>
          <p:cNvPr id="5" name="Rechteck 4">
            <a:extLst>
              <a:ext uri="{FF2B5EF4-FFF2-40B4-BE49-F238E27FC236}">
                <a16:creationId xmlns:a16="http://schemas.microsoft.com/office/drawing/2014/main" id="{3E1C172D-4CF0-9C35-4736-1693067F3810}"/>
              </a:ext>
            </a:extLst>
          </p:cNvPr>
          <p:cNvSpPr/>
          <p:nvPr/>
        </p:nvSpPr>
        <p:spPr>
          <a:xfrm>
            <a:off x="2" y="6614160"/>
            <a:ext cx="9311638" cy="243841"/>
          </a:xfrm>
          <a:prstGeom prst="rect">
            <a:avLst/>
          </a:prstGeom>
          <a:no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empirische</a:t>
            </a:r>
            <a:r>
              <a:rPr lang="en-US" sz="1000" i="1" dirty="0">
                <a:solidFill>
                  <a:srgbClr val="FFFFFF">
                    <a:lumMod val="50000"/>
                  </a:srgbClr>
                </a:solidFill>
              </a:rPr>
              <a:t> </a:t>
            </a:r>
            <a:r>
              <a:rPr lang="en-US" sz="1000" i="1" dirty="0" err="1">
                <a:solidFill>
                  <a:srgbClr val="FFFFFF">
                    <a:lumMod val="50000"/>
                  </a:srgbClr>
                </a:solidFill>
              </a:rPr>
              <a:t>Sozialforschung</a:t>
            </a:r>
            <a:r>
              <a:rPr lang="en-US" sz="1000" i="1" dirty="0">
                <a:solidFill>
                  <a:srgbClr val="FFFFFF">
                    <a:lumMod val="50000"/>
                  </a:srgbClr>
                </a:solidFill>
              </a:rPr>
              <a:t>.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122–126.</a:t>
            </a:r>
            <a:endParaRPr lang="de-DE" sz="1000" dirty="0">
              <a:solidFill>
                <a:srgbClr val="FFFFFF">
                  <a:lumMod val="50000"/>
                </a:srgbClr>
              </a:solidFill>
            </a:endParaRPr>
          </a:p>
        </p:txBody>
      </p:sp>
      <p:pic>
        <p:nvPicPr>
          <p:cNvPr id="6" name="Grafik 5" descr="Ein Bild, das Text, Screenshot, Schrift, Grafikdesign enthält.&#10;&#10;Automatisch generierte Beschreibung">
            <a:extLst>
              <a:ext uri="{FF2B5EF4-FFF2-40B4-BE49-F238E27FC236}">
                <a16:creationId xmlns:a16="http://schemas.microsoft.com/office/drawing/2014/main" id="{C4940941-2F15-2AF8-2575-4D5BF05D229A}"/>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360000">
            <a:off x="9390538" y="6191925"/>
            <a:ext cx="409019" cy="5760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6045948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Effect transition="in" filter="fade">
                                      <p:cBhvr>
                                        <p:cTn id="7" dur="500"/>
                                        <p:tgtEl>
                                          <p:spTgt spid="9">
                                            <p:txEl>
                                              <p:pRg st="0" end="0"/>
                                            </p:txEl>
                                          </p:spTgt>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
                                            <p:txEl>
                                              <p:pRg st="2" end="2"/>
                                            </p:txEl>
                                          </p:spTgt>
                                        </p:tgtEl>
                                        <p:attrNameLst>
                                          <p:attrName>style.visibility</p:attrName>
                                        </p:attrNameLst>
                                      </p:cBhvr>
                                      <p:to>
                                        <p:strVal val="visible"/>
                                      </p:to>
                                    </p:set>
                                    <p:animEffect transition="in" filter="fade">
                                      <p:cBhvr>
                                        <p:cTn id="11" dur="500"/>
                                        <p:tgtEl>
                                          <p:spTgt spid="9">
                                            <p:txEl>
                                              <p:pRg st="2" end="2"/>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9">
                                            <p:txEl>
                                              <p:pRg st="3" end="3"/>
                                            </p:txEl>
                                          </p:spTgt>
                                        </p:tgtEl>
                                        <p:attrNameLst>
                                          <p:attrName>style.visibility</p:attrName>
                                        </p:attrNameLst>
                                      </p:cBhvr>
                                      <p:to>
                                        <p:strVal val="visible"/>
                                      </p:to>
                                    </p:set>
                                    <p:animEffect transition="in" filter="fade">
                                      <p:cBhvr>
                                        <p:cTn id="16" dur="500"/>
                                        <p:tgtEl>
                                          <p:spTgt spid="9">
                                            <p:txEl>
                                              <p:pRg st="3" end="3"/>
                                            </p:txEl>
                                          </p:spTgt>
                                        </p:tgtEl>
                                      </p:cBhvr>
                                    </p:animEffect>
                                  </p:childTnLst>
                                </p:cTn>
                              </p:par>
                            </p:childTnLst>
                          </p:cTn>
                        </p:par>
                        <p:par>
                          <p:cTn id="17" fill="hold">
                            <p:stCondLst>
                              <p:cond delay="500"/>
                            </p:stCondLst>
                            <p:childTnLst>
                              <p:par>
                                <p:cTn id="18" presetID="10" presetClass="entr" presetSubtype="0" fill="hold" grpId="0" nodeType="afterEffect">
                                  <p:stCondLst>
                                    <p:cond delay="0"/>
                                  </p:stCondLst>
                                  <p:childTnLst>
                                    <p:set>
                                      <p:cBhvr>
                                        <p:cTn id="19" dur="1" fill="hold">
                                          <p:stCondLst>
                                            <p:cond delay="0"/>
                                          </p:stCondLst>
                                        </p:cTn>
                                        <p:tgtEl>
                                          <p:spTgt spid="9">
                                            <p:txEl>
                                              <p:pRg st="4" end="4"/>
                                            </p:txEl>
                                          </p:spTgt>
                                        </p:tgtEl>
                                        <p:attrNameLst>
                                          <p:attrName>style.visibility</p:attrName>
                                        </p:attrNameLst>
                                      </p:cBhvr>
                                      <p:to>
                                        <p:strVal val="visible"/>
                                      </p:to>
                                    </p:set>
                                    <p:animEffect transition="in" filter="fade">
                                      <p:cBhvr>
                                        <p:cTn id="20" dur="500"/>
                                        <p:tgtEl>
                                          <p:spTgt spid="9">
                                            <p:txEl>
                                              <p:pRg st="4" end="4"/>
                                            </p:txEl>
                                          </p:spTgt>
                                        </p:tgtEl>
                                      </p:cBhvr>
                                    </p:animEffect>
                                  </p:childTnLst>
                                </p:cTn>
                              </p:par>
                            </p:childTnLst>
                          </p:cTn>
                        </p:par>
                        <p:par>
                          <p:cTn id="21" fill="hold">
                            <p:stCondLst>
                              <p:cond delay="1000"/>
                            </p:stCondLst>
                            <p:childTnLst>
                              <p:par>
                                <p:cTn id="22" presetID="10" presetClass="entr" presetSubtype="0" fill="hold" grpId="0" nodeType="afterEffect">
                                  <p:stCondLst>
                                    <p:cond delay="0"/>
                                  </p:stCondLst>
                                  <p:childTnLst>
                                    <p:set>
                                      <p:cBhvr>
                                        <p:cTn id="23" dur="1" fill="hold">
                                          <p:stCondLst>
                                            <p:cond delay="0"/>
                                          </p:stCondLst>
                                        </p:cTn>
                                        <p:tgtEl>
                                          <p:spTgt spid="9">
                                            <p:txEl>
                                              <p:pRg st="5" end="5"/>
                                            </p:txEl>
                                          </p:spTgt>
                                        </p:tgtEl>
                                        <p:attrNameLst>
                                          <p:attrName>style.visibility</p:attrName>
                                        </p:attrNameLst>
                                      </p:cBhvr>
                                      <p:to>
                                        <p:strVal val="visible"/>
                                      </p:to>
                                    </p:set>
                                    <p:animEffect transition="in" filter="fade">
                                      <p:cBhvr>
                                        <p:cTn id="24" dur="500"/>
                                        <p:tgtEl>
                                          <p:spTgt spid="9">
                                            <p:txEl>
                                              <p:pRg st="5" end="5"/>
                                            </p:txEl>
                                          </p:spTgt>
                                        </p:tgtEl>
                                      </p:cBhvr>
                                    </p:animEffect>
                                  </p:childTnLst>
                                </p:cTn>
                              </p:par>
                            </p:childTnLst>
                          </p:cTn>
                        </p:par>
                        <p:par>
                          <p:cTn id="25" fill="hold">
                            <p:stCondLst>
                              <p:cond delay="1500"/>
                            </p:stCondLst>
                            <p:childTnLst>
                              <p:par>
                                <p:cTn id="26" presetID="10" presetClass="entr" presetSubtype="0" fill="hold" grpId="0" nodeType="afterEffect">
                                  <p:stCondLst>
                                    <p:cond delay="0"/>
                                  </p:stCondLst>
                                  <p:childTnLst>
                                    <p:set>
                                      <p:cBhvr>
                                        <p:cTn id="27" dur="1" fill="hold">
                                          <p:stCondLst>
                                            <p:cond delay="0"/>
                                          </p:stCondLst>
                                        </p:cTn>
                                        <p:tgtEl>
                                          <p:spTgt spid="9">
                                            <p:txEl>
                                              <p:pRg st="6" end="6"/>
                                            </p:txEl>
                                          </p:spTgt>
                                        </p:tgtEl>
                                        <p:attrNameLst>
                                          <p:attrName>style.visibility</p:attrName>
                                        </p:attrNameLst>
                                      </p:cBhvr>
                                      <p:to>
                                        <p:strVal val="visible"/>
                                      </p:to>
                                    </p:set>
                                    <p:animEffect transition="in" filter="fade">
                                      <p:cBhvr>
                                        <p:cTn id="28" dur="500"/>
                                        <p:tgtEl>
                                          <p:spTgt spid="9">
                                            <p:txEl>
                                              <p:pRg st="6" end="6"/>
                                            </p:txEl>
                                          </p:spTgt>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9">
                                            <p:txEl>
                                              <p:pRg st="7" end="7"/>
                                            </p:txEl>
                                          </p:spTgt>
                                        </p:tgtEl>
                                        <p:attrNameLst>
                                          <p:attrName>style.visibility</p:attrName>
                                        </p:attrNameLst>
                                      </p:cBhvr>
                                      <p:to>
                                        <p:strVal val="visible"/>
                                      </p:to>
                                    </p:set>
                                    <p:animEffect transition="in" filter="fade">
                                      <p:cBhvr>
                                        <p:cTn id="32" dur="500"/>
                                        <p:tgtEl>
                                          <p:spTgt spid="9">
                                            <p:txEl>
                                              <p:pRg st="7" end="7"/>
                                            </p:txEl>
                                          </p:spTgt>
                                        </p:tgtEl>
                                      </p:cBhvr>
                                    </p:animEffect>
                                  </p:childTnLst>
                                </p:cTn>
                              </p:par>
                            </p:childTnLst>
                          </p:cTn>
                        </p:par>
                        <p:par>
                          <p:cTn id="33" fill="hold">
                            <p:stCondLst>
                              <p:cond delay="2500"/>
                            </p:stCondLst>
                            <p:childTnLst>
                              <p:par>
                                <p:cTn id="34" presetID="10" presetClass="entr" presetSubtype="0" fill="hold" grpId="0" nodeType="afterEffect">
                                  <p:stCondLst>
                                    <p:cond delay="0"/>
                                  </p:stCondLst>
                                  <p:childTnLst>
                                    <p:set>
                                      <p:cBhvr>
                                        <p:cTn id="35" dur="1" fill="hold">
                                          <p:stCondLst>
                                            <p:cond delay="0"/>
                                          </p:stCondLst>
                                        </p:cTn>
                                        <p:tgtEl>
                                          <p:spTgt spid="9">
                                            <p:txEl>
                                              <p:pRg st="8" end="8"/>
                                            </p:txEl>
                                          </p:spTgt>
                                        </p:tgtEl>
                                        <p:attrNameLst>
                                          <p:attrName>style.visibility</p:attrName>
                                        </p:attrNameLst>
                                      </p:cBhvr>
                                      <p:to>
                                        <p:strVal val="visible"/>
                                      </p:to>
                                    </p:set>
                                    <p:animEffect transition="in" filter="fade">
                                      <p:cBhvr>
                                        <p:cTn id="36" dur="500"/>
                                        <p:tgtEl>
                                          <p:spTgt spid="9">
                                            <p:txEl>
                                              <p:pRg st="8" end="8"/>
                                            </p:txEl>
                                          </p:spTgt>
                                        </p:tgtEl>
                                      </p:cBhvr>
                                    </p:animEffect>
                                  </p:childTnLst>
                                </p:cTn>
                              </p:par>
                            </p:childTnLst>
                          </p:cTn>
                        </p:par>
                        <p:par>
                          <p:cTn id="37" fill="hold">
                            <p:stCondLst>
                              <p:cond delay="3000"/>
                            </p:stCondLst>
                            <p:childTnLst>
                              <p:par>
                                <p:cTn id="38" presetID="10" presetClass="entr" presetSubtype="0" fill="hold" grpId="0" nodeType="afterEffect">
                                  <p:stCondLst>
                                    <p:cond delay="0"/>
                                  </p:stCondLst>
                                  <p:childTnLst>
                                    <p:set>
                                      <p:cBhvr>
                                        <p:cTn id="39" dur="1" fill="hold">
                                          <p:stCondLst>
                                            <p:cond delay="0"/>
                                          </p:stCondLst>
                                        </p:cTn>
                                        <p:tgtEl>
                                          <p:spTgt spid="9">
                                            <p:txEl>
                                              <p:pRg st="9" end="9"/>
                                            </p:txEl>
                                          </p:spTgt>
                                        </p:tgtEl>
                                        <p:attrNameLst>
                                          <p:attrName>style.visibility</p:attrName>
                                        </p:attrNameLst>
                                      </p:cBhvr>
                                      <p:to>
                                        <p:strVal val="visible"/>
                                      </p:to>
                                    </p:set>
                                    <p:animEffect transition="in" filter="fade">
                                      <p:cBhvr>
                                        <p:cTn id="40" dur="500"/>
                                        <p:tgtEl>
                                          <p:spTgt spid="9">
                                            <p:txEl>
                                              <p:pRg st="9" end="9"/>
                                            </p:txEl>
                                          </p:spTgt>
                                        </p:tgtEl>
                                      </p:cBhvr>
                                    </p:animEffect>
                                  </p:childTnLst>
                                </p:cTn>
                              </p:par>
                            </p:childTnLst>
                          </p:cTn>
                        </p:par>
                        <p:par>
                          <p:cTn id="41" fill="hold">
                            <p:stCondLst>
                              <p:cond delay="3500"/>
                            </p:stCondLst>
                            <p:childTnLst>
                              <p:par>
                                <p:cTn id="42" presetID="10" presetClass="entr" presetSubtype="0" fill="hold" grpId="0" nodeType="afterEffect">
                                  <p:stCondLst>
                                    <p:cond delay="0"/>
                                  </p:stCondLst>
                                  <p:childTnLst>
                                    <p:set>
                                      <p:cBhvr>
                                        <p:cTn id="43" dur="1" fill="hold">
                                          <p:stCondLst>
                                            <p:cond delay="0"/>
                                          </p:stCondLst>
                                        </p:cTn>
                                        <p:tgtEl>
                                          <p:spTgt spid="9">
                                            <p:txEl>
                                              <p:pRg st="10" end="10"/>
                                            </p:txEl>
                                          </p:spTgt>
                                        </p:tgtEl>
                                        <p:attrNameLst>
                                          <p:attrName>style.visibility</p:attrName>
                                        </p:attrNameLst>
                                      </p:cBhvr>
                                      <p:to>
                                        <p:strVal val="visible"/>
                                      </p:to>
                                    </p:set>
                                    <p:animEffect transition="in" filter="fade">
                                      <p:cBhvr>
                                        <p:cTn id="44" dur="500"/>
                                        <p:tgtEl>
                                          <p:spTgt spid="9">
                                            <p:txEl>
                                              <p:pRg st="10" end="10"/>
                                            </p:txEl>
                                          </p:spTgt>
                                        </p:tgtEl>
                                      </p:cBhvr>
                                    </p:animEffect>
                                  </p:childTnLst>
                                </p:cTn>
                              </p:par>
                            </p:childTnLst>
                          </p:cTn>
                        </p:par>
                        <p:par>
                          <p:cTn id="45" fill="hold">
                            <p:stCondLst>
                              <p:cond delay="4000"/>
                            </p:stCondLst>
                            <p:childTnLst>
                              <p:par>
                                <p:cTn id="46" presetID="10" presetClass="entr" presetSubtype="0" fill="hold" grpId="0" nodeType="afterEffect">
                                  <p:stCondLst>
                                    <p:cond delay="0"/>
                                  </p:stCondLst>
                                  <p:childTnLst>
                                    <p:set>
                                      <p:cBhvr>
                                        <p:cTn id="47" dur="1" fill="hold">
                                          <p:stCondLst>
                                            <p:cond delay="0"/>
                                          </p:stCondLst>
                                        </p:cTn>
                                        <p:tgtEl>
                                          <p:spTgt spid="9">
                                            <p:txEl>
                                              <p:pRg st="11" end="11"/>
                                            </p:txEl>
                                          </p:spTgt>
                                        </p:tgtEl>
                                        <p:attrNameLst>
                                          <p:attrName>style.visibility</p:attrName>
                                        </p:attrNameLst>
                                      </p:cBhvr>
                                      <p:to>
                                        <p:strVal val="visible"/>
                                      </p:to>
                                    </p:set>
                                    <p:animEffect transition="in" filter="fade">
                                      <p:cBhvr>
                                        <p:cTn id="48" dur="500"/>
                                        <p:tgtEl>
                                          <p:spTgt spid="9">
                                            <p:txEl>
                                              <p:pRg st="11" end="11"/>
                                            </p:txEl>
                                          </p:spTgt>
                                        </p:tgtEl>
                                      </p:cBhvr>
                                    </p:animEffect>
                                  </p:childTnLst>
                                </p:cTn>
                              </p:par>
                            </p:childTnLst>
                          </p:cTn>
                        </p:par>
                        <p:par>
                          <p:cTn id="49" fill="hold">
                            <p:stCondLst>
                              <p:cond delay="4500"/>
                            </p:stCondLst>
                            <p:childTnLst>
                              <p:par>
                                <p:cTn id="50" presetID="10" presetClass="entr" presetSubtype="0" fill="hold" grpId="0" nodeType="afterEffect">
                                  <p:stCondLst>
                                    <p:cond delay="0"/>
                                  </p:stCondLst>
                                  <p:childTnLst>
                                    <p:set>
                                      <p:cBhvr>
                                        <p:cTn id="51" dur="1" fill="hold">
                                          <p:stCondLst>
                                            <p:cond delay="0"/>
                                          </p:stCondLst>
                                        </p:cTn>
                                        <p:tgtEl>
                                          <p:spTgt spid="5"/>
                                        </p:tgtEl>
                                        <p:attrNameLst>
                                          <p:attrName>style.visibility</p:attrName>
                                        </p:attrNameLst>
                                      </p:cBhvr>
                                      <p:to>
                                        <p:strVal val="visible"/>
                                      </p:to>
                                    </p:set>
                                    <p:animEffect transition="in" filter="fade">
                                      <p:cBhvr>
                                        <p:cTn id="52" dur="500"/>
                                        <p:tgtEl>
                                          <p:spTgt spid="5"/>
                                        </p:tgtEl>
                                      </p:cBhvr>
                                    </p:animEffect>
                                  </p:childTnLst>
                                </p:cTn>
                              </p:par>
                              <p:par>
                                <p:cTn id="53" presetID="10" presetClass="entr" presetSubtype="0" fill="hold" nodeType="withEffect">
                                  <p:stCondLst>
                                    <p:cond delay="0"/>
                                  </p:stCondLst>
                                  <p:childTnLst>
                                    <p:set>
                                      <p:cBhvr>
                                        <p:cTn id="54" dur="1" fill="hold">
                                          <p:stCondLst>
                                            <p:cond delay="0"/>
                                          </p:stCondLst>
                                        </p:cTn>
                                        <p:tgtEl>
                                          <p:spTgt spid="6"/>
                                        </p:tgtEl>
                                        <p:attrNameLst>
                                          <p:attrName>style.visibility</p:attrName>
                                        </p:attrNameLst>
                                      </p:cBhvr>
                                      <p:to>
                                        <p:strVal val="visible"/>
                                      </p:to>
                                    </p:set>
                                    <p:animEffect transition="in" filter="fade">
                                      <p:cBhvr>
                                        <p:cTn id="5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uiExpand="1" build="allAtOnce"/>
      <p:bldP spid="5"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Box 4"/>
          <p:cNvSpPr txBox="1">
            <a:spLocks noChangeArrowheads="1"/>
          </p:cNvSpPr>
          <p:nvPr/>
        </p:nvSpPr>
        <p:spPr bwMode="auto">
          <a:xfrm>
            <a:off x="0" y="-3323"/>
            <a:ext cx="5006280" cy="463846"/>
          </a:xfrm>
          <a:prstGeom prst="rect">
            <a:avLst/>
          </a:prstGeom>
          <a:noFill/>
          <a:ln w="12700">
            <a:noFill/>
            <a:miter lim="800000"/>
            <a:headEnd/>
            <a:tailEnd/>
          </a:ln>
        </p:spPr>
        <p:txBody>
          <a:bodyPr wrap="none" lIns="126000" tIns="46800" rIns="90000" bIns="46800" anchor="ctr">
            <a:spAutoFit/>
          </a:bodyPr>
          <a:lstStyle/>
          <a:p>
            <a:pPr eaLnBrk="0" fontAlgn="base" hangingPunct="0">
              <a:spcBef>
                <a:spcPct val="0"/>
              </a:spcBef>
              <a:spcAft>
                <a:spcPct val="0"/>
              </a:spcAft>
            </a:pPr>
            <a:r>
              <a:rPr lang="de-DE" sz="2400" b="1">
                <a:solidFill>
                  <a:srgbClr val="464B71"/>
                </a:solidFill>
              </a:rPr>
              <a:t>Empirischer Forschungsprozess</a:t>
            </a:r>
            <a:endParaRPr lang="de-AT" sz="2400">
              <a:solidFill>
                <a:srgbClr val="464B71"/>
              </a:solidFill>
            </a:endParaRPr>
          </a:p>
        </p:txBody>
      </p:sp>
      <p:grpSp>
        <p:nvGrpSpPr>
          <p:cNvPr id="14" name="Gruppieren 13"/>
          <p:cNvGrpSpPr/>
          <p:nvPr/>
        </p:nvGrpSpPr>
        <p:grpSpPr>
          <a:xfrm>
            <a:off x="266666" y="3393180"/>
            <a:ext cx="9239120" cy="1330529"/>
            <a:chOff x="323111" y="3393180"/>
            <a:chExt cx="9239120" cy="1330529"/>
          </a:xfrm>
        </p:grpSpPr>
        <p:grpSp>
          <p:nvGrpSpPr>
            <p:cNvPr id="76" name="Gruppieren 75"/>
            <p:cNvGrpSpPr/>
            <p:nvPr/>
          </p:nvGrpSpPr>
          <p:grpSpPr>
            <a:xfrm>
              <a:off x="323111" y="3393180"/>
              <a:ext cx="9239120" cy="1330529"/>
              <a:chOff x="106070" y="3904527"/>
              <a:chExt cx="9239120" cy="1330529"/>
            </a:xfrm>
            <a:effectLst>
              <a:outerShdw blurRad="50800" dist="38100" dir="2700000" algn="tl" rotWithShape="0">
                <a:prstClr val="black">
                  <a:alpha val="40000"/>
                </a:prstClr>
              </a:outerShdw>
            </a:effectLst>
          </p:grpSpPr>
          <p:sp>
            <p:nvSpPr>
              <p:cNvPr id="77" name="Freihandform 76"/>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rgbClr val="FFDD00"/>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0"/>
                  </a:spcBef>
                  <a:spcAft>
                    <a:spcPct val="0"/>
                  </a:spcAft>
                  <a:buClr>
                    <a:srgbClr val="FF0000"/>
                  </a:buClr>
                  <a:buFont typeface="Arial" pitchFamily="34" charset="0"/>
                  <a:buNone/>
                  <a:tabLst>
                    <a:tab pos="266700" algn="l"/>
                    <a:tab pos="533400" algn="l"/>
                  </a:tabLst>
                </a:pPr>
                <a:r>
                  <a:rPr lang="de-AT" sz="1500" b="1" dirty="0">
                    <a:solidFill>
                      <a:srgbClr val="000000"/>
                    </a:solidFill>
                    <a:ea typeface="Calibri" panose="020F0502020204030204" pitchFamily="34" charset="0"/>
                    <a:cs typeface="Times New Roman" panose="02020603050405020304" pitchFamily="18" charset="0"/>
                  </a:rPr>
                  <a:t>Pretest und Feldphase</a:t>
                </a:r>
                <a:endParaRPr lang="de-AT" sz="1500" b="1" dirty="0">
                  <a:solidFill>
                    <a:srgbClr val="0000FF"/>
                  </a:solidFill>
                </a:endParaRPr>
              </a:p>
            </p:txBody>
          </p:sp>
          <p:grpSp>
            <p:nvGrpSpPr>
              <p:cNvPr id="78" name="Gruppieren 77"/>
              <p:cNvGrpSpPr/>
              <p:nvPr/>
            </p:nvGrpSpPr>
            <p:grpSpPr>
              <a:xfrm>
                <a:off x="1136437" y="4701059"/>
                <a:ext cx="528032" cy="533997"/>
                <a:chOff x="1837768" y="3202825"/>
                <a:chExt cx="528032" cy="681950"/>
              </a:xfrm>
            </p:grpSpPr>
            <p:sp>
              <p:nvSpPr>
                <p:cNvPr id="83" name="Ellipse 82"/>
                <p:cNvSpPr/>
                <p:nvPr/>
              </p:nvSpPr>
              <p:spPr bwMode="auto">
                <a:xfrm>
                  <a:off x="1837768" y="3356743"/>
                  <a:ext cx="528032" cy="528032"/>
                </a:xfrm>
                <a:prstGeom prst="ellipse">
                  <a:avLst/>
                </a:prstGeom>
                <a:solidFill>
                  <a:srgbClr val="FFDD00"/>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84"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rgbClr val="FFDD00"/>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85"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rgbClr val="FFDD00"/>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nvGrpSpPr>
              <p:cNvPr id="79" name="Gruppieren 78"/>
              <p:cNvGrpSpPr/>
              <p:nvPr/>
            </p:nvGrpSpPr>
            <p:grpSpPr>
              <a:xfrm>
                <a:off x="7788181" y="3904527"/>
                <a:ext cx="528032" cy="533997"/>
                <a:chOff x="8027952" y="2185601"/>
                <a:chExt cx="528032" cy="681950"/>
              </a:xfrm>
            </p:grpSpPr>
            <p:sp>
              <p:nvSpPr>
                <p:cNvPr id="80" name="Ellipse 79"/>
                <p:cNvSpPr/>
                <p:nvPr/>
              </p:nvSpPr>
              <p:spPr bwMode="auto">
                <a:xfrm flipV="1">
                  <a:off x="8027952" y="2185601"/>
                  <a:ext cx="528032" cy="528032"/>
                </a:xfrm>
                <a:prstGeom prst="ellipse">
                  <a:avLst/>
                </a:prstGeom>
                <a:solidFill>
                  <a:srgbClr val="FFDD00"/>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81"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rgbClr val="FFDD00"/>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82"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rgbClr val="FFDD00"/>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123" name="Ellipse 122"/>
            <p:cNvSpPr/>
            <p:nvPr/>
          </p:nvSpPr>
          <p:spPr bwMode="auto">
            <a:xfrm flipH="1">
              <a:off x="479547" y="4022005"/>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35" name="Ellipse 134"/>
            <p:cNvSpPr/>
            <p:nvPr/>
          </p:nvSpPr>
          <p:spPr bwMode="auto">
            <a:xfrm flipH="1">
              <a:off x="9281294" y="4022005"/>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13" name="Gruppieren 12"/>
          <p:cNvGrpSpPr/>
          <p:nvPr/>
        </p:nvGrpSpPr>
        <p:grpSpPr>
          <a:xfrm>
            <a:off x="266666" y="2794337"/>
            <a:ext cx="9239120" cy="1330529"/>
            <a:chOff x="323111" y="2794337"/>
            <a:chExt cx="9239120" cy="1330529"/>
          </a:xfrm>
        </p:grpSpPr>
        <p:grpSp>
          <p:nvGrpSpPr>
            <p:cNvPr id="66" name="Gruppieren 65"/>
            <p:cNvGrpSpPr/>
            <p:nvPr/>
          </p:nvGrpSpPr>
          <p:grpSpPr>
            <a:xfrm>
              <a:off x="323111" y="2794337"/>
              <a:ext cx="9239120" cy="1330529"/>
              <a:chOff x="106070" y="3904527"/>
              <a:chExt cx="9239120" cy="1330529"/>
            </a:xfrm>
            <a:effectLst>
              <a:outerShdw blurRad="50800" dist="38100" dir="2700000" algn="tl" rotWithShape="0">
                <a:prstClr val="black">
                  <a:alpha val="40000"/>
                </a:prstClr>
              </a:outerShdw>
            </a:effectLst>
          </p:grpSpPr>
          <p:sp>
            <p:nvSpPr>
              <p:cNvPr id="67" name="Freihandform 66"/>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0"/>
                  </a:spcBef>
                  <a:spcAft>
                    <a:spcPct val="0"/>
                  </a:spcAft>
                  <a:buClr>
                    <a:srgbClr val="FF0000"/>
                  </a:buClr>
                  <a:buFont typeface="Arial" pitchFamily="34" charset="0"/>
                  <a:buNone/>
                  <a:tabLst>
                    <a:tab pos="266700" algn="l"/>
                    <a:tab pos="533400" algn="l"/>
                  </a:tabLst>
                </a:pPr>
                <a:r>
                  <a:rPr lang="de-AT" sz="1500" b="1" dirty="0">
                    <a:solidFill>
                      <a:srgbClr val="000000"/>
                    </a:solidFill>
                    <a:ea typeface="Calibri" panose="020F0502020204030204" pitchFamily="34" charset="0"/>
                    <a:cs typeface="Times New Roman" panose="02020603050405020304" pitchFamily="18" charset="0"/>
                  </a:rPr>
                  <a:t>Fragebogen, Leitfaden, </a:t>
                </a:r>
                <a:r>
                  <a:rPr lang="de-AT" sz="1500" b="1" dirty="0" err="1">
                    <a:solidFill>
                      <a:srgbClr val="000000"/>
                    </a:solidFill>
                    <a:ea typeface="Calibri" panose="020F0502020204030204" pitchFamily="34" charset="0"/>
                    <a:cs typeface="Times New Roman" panose="02020603050405020304" pitchFamily="18" charset="0"/>
                  </a:rPr>
                  <a:t>Codierschema</a:t>
                </a:r>
                <a:r>
                  <a:rPr lang="de-AT" sz="1500" b="1" dirty="0">
                    <a:solidFill>
                      <a:srgbClr val="000000"/>
                    </a:solidFill>
                    <a:ea typeface="Calibri" panose="020F0502020204030204" pitchFamily="34" charset="0"/>
                    <a:cs typeface="Times New Roman" panose="02020603050405020304" pitchFamily="18" charset="0"/>
                  </a:rPr>
                  <a:t>, Protokoll</a:t>
                </a:r>
                <a:endParaRPr lang="de-AT" sz="1500" b="1" dirty="0">
                  <a:solidFill>
                    <a:srgbClr val="0000FF"/>
                  </a:solidFill>
                </a:endParaRPr>
              </a:p>
            </p:txBody>
          </p:sp>
          <p:grpSp>
            <p:nvGrpSpPr>
              <p:cNvPr id="68" name="Gruppieren 67"/>
              <p:cNvGrpSpPr/>
              <p:nvPr/>
            </p:nvGrpSpPr>
            <p:grpSpPr>
              <a:xfrm>
                <a:off x="1136437" y="4701059"/>
                <a:ext cx="528032" cy="533997"/>
                <a:chOff x="1837768" y="3202825"/>
                <a:chExt cx="528032" cy="681950"/>
              </a:xfrm>
            </p:grpSpPr>
            <p:sp>
              <p:nvSpPr>
                <p:cNvPr id="73" name="Ellipse 72"/>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74"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75"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nvGrpSpPr>
              <p:cNvPr id="69" name="Gruppieren 68"/>
              <p:cNvGrpSpPr/>
              <p:nvPr/>
            </p:nvGrpSpPr>
            <p:grpSpPr>
              <a:xfrm>
                <a:off x="7788181" y="3904527"/>
                <a:ext cx="528032" cy="533997"/>
                <a:chOff x="8027952" y="2185601"/>
                <a:chExt cx="528032" cy="681950"/>
              </a:xfrm>
            </p:grpSpPr>
            <p:sp>
              <p:nvSpPr>
                <p:cNvPr id="70" name="Ellipse 69"/>
                <p:cNvSpPr/>
                <p:nvPr/>
              </p:nvSpPr>
              <p:spPr bwMode="auto">
                <a:xfrm flipV="1">
                  <a:off x="8027952" y="2185601"/>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71"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72"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122" name="Ellipse 121"/>
            <p:cNvSpPr/>
            <p:nvPr/>
          </p:nvSpPr>
          <p:spPr bwMode="auto">
            <a:xfrm flipH="1">
              <a:off x="519805" y="3425074"/>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34" name="Ellipse 133"/>
            <p:cNvSpPr/>
            <p:nvPr/>
          </p:nvSpPr>
          <p:spPr bwMode="auto">
            <a:xfrm flipH="1">
              <a:off x="9321552" y="3425074"/>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12" name="Gruppieren 11"/>
          <p:cNvGrpSpPr/>
          <p:nvPr/>
        </p:nvGrpSpPr>
        <p:grpSpPr>
          <a:xfrm>
            <a:off x="266666" y="2195494"/>
            <a:ext cx="9239120" cy="1330529"/>
            <a:chOff x="323111" y="2195494"/>
            <a:chExt cx="9239120" cy="1330529"/>
          </a:xfrm>
        </p:grpSpPr>
        <p:grpSp>
          <p:nvGrpSpPr>
            <p:cNvPr id="56" name="Gruppieren 55"/>
            <p:cNvGrpSpPr/>
            <p:nvPr/>
          </p:nvGrpSpPr>
          <p:grpSpPr>
            <a:xfrm>
              <a:off x="323111" y="2195494"/>
              <a:ext cx="9239120" cy="1330529"/>
              <a:chOff x="106070" y="3904527"/>
              <a:chExt cx="9239120" cy="1330529"/>
            </a:xfrm>
            <a:effectLst>
              <a:outerShdw blurRad="50800" dist="38100" dir="2700000" algn="tl" rotWithShape="0">
                <a:prstClr val="black">
                  <a:alpha val="40000"/>
                </a:prstClr>
              </a:outerShdw>
            </a:effectLst>
          </p:grpSpPr>
          <p:sp>
            <p:nvSpPr>
              <p:cNvPr id="57" name="Freihandform 56"/>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50000"/>
                  </a:spcBef>
                  <a:spcAft>
                    <a:spcPct val="0"/>
                  </a:spcAft>
                  <a:buClr>
                    <a:srgbClr val="FF0000"/>
                  </a:buClr>
                  <a:buFont typeface="Arial" pitchFamily="34" charset="0"/>
                  <a:buNone/>
                </a:pPr>
                <a:r>
                  <a:rPr lang="de-AT" sz="1500" b="1">
                    <a:solidFill>
                      <a:srgbClr val="000000"/>
                    </a:solidFill>
                    <a:ea typeface="Calibri" panose="020F0502020204030204" pitchFamily="34" charset="0"/>
                    <a:cs typeface="Times New Roman" panose="02020603050405020304" pitchFamily="18" charset="0"/>
                  </a:rPr>
                  <a:t>Grundgesamtheit, Vollerhebung oder Stichprobe</a:t>
                </a:r>
                <a:endParaRPr lang="de-AT" sz="1500" b="1">
                  <a:solidFill>
                    <a:srgbClr val="000000"/>
                  </a:solidFill>
                </a:endParaRPr>
              </a:p>
            </p:txBody>
          </p:sp>
          <p:grpSp>
            <p:nvGrpSpPr>
              <p:cNvPr id="58" name="Gruppieren 57"/>
              <p:cNvGrpSpPr/>
              <p:nvPr/>
            </p:nvGrpSpPr>
            <p:grpSpPr>
              <a:xfrm>
                <a:off x="1136437" y="4701059"/>
                <a:ext cx="528032" cy="533997"/>
                <a:chOff x="1837768" y="3202825"/>
                <a:chExt cx="528032" cy="681950"/>
              </a:xfrm>
            </p:grpSpPr>
            <p:sp>
              <p:nvSpPr>
                <p:cNvPr id="63" name="Ellipse 62"/>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64"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65"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nvGrpSpPr>
              <p:cNvPr id="59" name="Gruppieren 58"/>
              <p:cNvGrpSpPr/>
              <p:nvPr/>
            </p:nvGrpSpPr>
            <p:grpSpPr>
              <a:xfrm>
                <a:off x="7788181" y="3904527"/>
                <a:ext cx="528032" cy="533997"/>
                <a:chOff x="8027952" y="2185601"/>
                <a:chExt cx="528032" cy="681950"/>
              </a:xfrm>
            </p:grpSpPr>
            <p:sp>
              <p:nvSpPr>
                <p:cNvPr id="60" name="Ellipse 59"/>
                <p:cNvSpPr/>
                <p:nvPr/>
              </p:nvSpPr>
              <p:spPr bwMode="auto">
                <a:xfrm flipV="1">
                  <a:off x="8027952" y="2185601"/>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61"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62"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121" name="Ellipse 120"/>
            <p:cNvSpPr/>
            <p:nvPr/>
          </p:nvSpPr>
          <p:spPr bwMode="auto">
            <a:xfrm flipH="1">
              <a:off x="531135" y="2828143"/>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33" name="Ellipse 132"/>
            <p:cNvSpPr/>
            <p:nvPr/>
          </p:nvSpPr>
          <p:spPr bwMode="auto">
            <a:xfrm flipH="1">
              <a:off x="9332882" y="2828143"/>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11" name="Gruppieren 10"/>
          <p:cNvGrpSpPr/>
          <p:nvPr/>
        </p:nvGrpSpPr>
        <p:grpSpPr>
          <a:xfrm>
            <a:off x="266666" y="1596651"/>
            <a:ext cx="9239120" cy="1330529"/>
            <a:chOff x="323111" y="1596651"/>
            <a:chExt cx="9239120" cy="1330529"/>
          </a:xfrm>
        </p:grpSpPr>
        <p:grpSp>
          <p:nvGrpSpPr>
            <p:cNvPr id="46" name="Gruppieren 45"/>
            <p:cNvGrpSpPr/>
            <p:nvPr/>
          </p:nvGrpSpPr>
          <p:grpSpPr>
            <a:xfrm>
              <a:off x="323111" y="1596651"/>
              <a:ext cx="9239120" cy="1330529"/>
              <a:chOff x="106070" y="3904527"/>
              <a:chExt cx="9239120" cy="1330529"/>
            </a:xfrm>
            <a:effectLst>
              <a:outerShdw blurRad="50800" dist="38100" dir="2700000" algn="tl" rotWithShape="0">
                <a:prstClr val="black">
                  <a:alpha val="40000"/>
                </a:prstClr>
              </a:outerShdw>
            </a:effectLst>
          </p:grpSpPr>
          <p:sp>
            <p:nvSpPr>
              <p:cNvPr id="47" name="Freihandform 46"/>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0"/>
                  </a:spcBef>
                  <a:spcAft>
                    <a:spcPct val="0"/>
                  </a:spcAft>
                  <a:buClr>
                    <a:srgbClr val="FF0000"/>
                  </a:buClr>
                  <a:buFont typeface="Arial" pitchFamily="34" charset="0"/>
                  <a:buNone/>
                  <a:tabLst>
                    <a:tab pos="266700" algn="l"/>
                    <a:tab pos="533400" algn="l"/>
                  </a:tabLst>
                </a:pPr>
                <a:r>
                  <a:rPr lang="de-AT" sz="1500" b="1">
                    <a:solidFill>
                      <a:srgbClr val="000000"/>
                    </a:solidFill>
                    <a:ea typeface="Calibri" panose="020F0502020204030204" pitchFamily="34" charset="0"/>
                    <a:cs typeface="Times New Roman" panose="02020603050405020304" pitchFamily="18" charset="0"/>
                  </a:rPr>
                  <a:t>Forschungsmethodik, qualitatives oder quantitatives Setting</a:t>
                </a:r>
                <a:endParaRPr lang="de-AT" sz="1500" b="1">
                  <a:solidFill>
                    <a:srgbClr val="0000FF"/>
                  </a:solidFill>
                </a:endParaRPr>
              </a:p>
            </p:txBody>
          </p:sp>
          <p:grpSp>
            <p:nvGrpSpPr>
              <p:cNvPr id="48" name="Gruppieren 47"/>
              <p:cNvGrpSpPr/>
              <p:nvPr/>
            </p:nvGrpSpPr>
            <p:grpSpPr>
              <a:xfrm>
                <a:off x="1136437" y="4701059"/>
                <a:ext cx="528032" cy="533997"/>
                <a:chOff x="1837768" y="3202825"/>
                <a:chExt cx="528032" cy="681950"/>
              </a:xfrm>
            </p:grpSpPr>
            <p:sp>
              <p:nvSpPr>
                <p:cNvPr id="53" name="Ellipse 52"/>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54"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55"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nvGrpSpPr>
              <p:cNvPr id="49" name="Gruppieren 48"/>
              <p:cNvGrpSpPr/>
              <p:nvPr/>
            </p:nvGrpSpPr>
            <p:grpSpPr>
              <a:xfrm>
                <a:off x="7788181" y="3904527"/>
                <a:ext cx="528032" cy="533997"/>
                <a:chOff x="8027952" y="2185601"/>
                <a:chExt cx="528032" cy="681950"/>
              </a:xfrm>
            </p:grpSpPr>
            <p:sp>
              <p:nvSpPr>
                <p:cNvPr id="50" name="Ellipse 49"/>
                <p:cNvSpPr/>
                <p:nvPr/>
              </p:nvSpPr>
              <p:spPr bwMode="auto">
                <a:xfrm flipV="1">
                  <a:off x="8027952" y="2185601"/>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51"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52"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120" name="Ellipse 119"/>
            <p:cNvSpPr/>
            <p:nvPr/>
          </p:nvSpPr>
          <p:spPr bwMode="auto">
            <a:xfrm flipH="1">
              <a:off x="474313" y="2231212"/>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32" name="Ellipse 131"/>
            <p:cNvSpPr/>
            <p:nvPr/>
          </p:nvSpPr>
          <p:spPr bwMode="auto">
            <a:xfrm flipH="1">
              <a:off x="9276060" y="2231212"/>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10" name="Gruppieren 9"/>
          <p:cNvGrpSpPr/>
          <p:nvPr/>
        </p:nvGrpSpPr>
        <p:grpSpPr>
          <a:xfrm>
            <a:off x="266666" y="997808"/>
            <a:ext cx="9239120" cy="1330529"/>
            <a:chOff x="323111" y="997808"/>
            <a:chExt cx="9239120" cy="1330529"/>
          </a:xfrm>
        </p:grpSpPr>
        <p:grpSp>
          <p:nvGrpSpPr>
            <p:cNvPr id="3" name="Gruppieren 2"/>
            <p:cNvGrpSpPr/>
            <p:nvPr/>
          </p:nvGrpSpPr>
          <p:grpSpPr>
            <a:xfrm>
              <a:off x="323111" y="997808"/>
              <a:ext cx="9239120" cy="1330529"/>
              <a:chOff x="106070" y="3904527"/>
              <a:chExt cx="9239120" cy="1330529"/>
            </a:xfrm>
            <a:effectLst>
              <a:outerShdw blurRad="50800" dist="38100" dir="2700000" algn="tl" rotWithShape="0">
                <a:prstClr val="black">
                  <a:alpha val="40000"/>
                </a:prstClr>
              </a:outerShdw>
            </a:effectLst>
          </p:grpSpPr>
          <p:sp>
            <p:nvSpPr>
              <p:cNvPr id="45" name="Freihandform 44"/>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50000"/>
                  </a:spcBef>
                  <a:spcAft>
                    <a:spcPct val="0"/>
                  </a:spcAft>
                  <a:buClr>
                    <a:srgbClr val="FF0000"/>
                  </a:buClr>
                  <a:buFont typeface="Arial" pitchFamily="34" charset="0"/>
                  <a:buNone/>
                </a:pPr>
                <a:r>
                  <a:rPr lang="de-AT" sz="1500" b="1">
                    <a:solidFill>
                      <a:srgbClr val="000000"/>
                    </a:solidFill>
                    <a:ea typeface="Calibri" panose="020F0502020204030204" pitchFamily="34" charset="0"/>
                    <a:cs typeface="Times New Roman" panose="02020603050405020304" pitchFamily="18" charset="0"/>
                  </a:rPr>
                  <a:t>Forschungsfragen, Hypothesen</a:t>
                </a:r>
                <a:endParaRPr lang="de-AT" sz="1500" b="1">
                  <a:solidFill>
                    <a:srgbClr val="000000"/>
                  </a:solidFill>
                </a:endParaRPr>
              </a:p>
            </p:txBody>
          </p:sp>
          <p:grpSp>
            <p:nvGrpSpPr>
              <p:cNvPr id="316" name="Gruppieren 315"/>
              <p:cNvGrpSpPr/>
              <p:nvPr/>
            </p:nvGrpSpPr>
            <p:grpSpPr>
              <a:xfrm>
                <a:off x="1136437" y="4701059"/>
                <a:ext cx="528032" cy="533997"/>
                <a:chOff x="1837768" y="3202825"/>
                <a:chExt cx="528032" cy="681950"/>
              </a:xfrm>
            </p:grpSpPr>
            <p:sp>
              <p:nvSpPr>
                <p:cNvPr id="321" name="Ellipse 320"/>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22"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23"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nvGrpSpPr>
              <p:cNvPr id="317" name="Gruppieren 316"/>
              <p:cNvGrpSpPr/>
              <p:nvPr/>
            </p:nvGrpSpPr>
            <p:grpSpPr>
              <a:xfrm>
                <a:off x="7788181" y="3904527"/>
                <a:ext cx="528032" cy="533997"/>
                <a:chOff x="8027952" y="2185601"/>
                <a:chExt cx="528032" cy="681950"/>
              </a:xfrm>
            </p:grpSpPr>
            <p:sp>
              <p:nvSpPr>
                <p:cNvPr id="318" name="Ellipse 317"/>
                <p:cNvSpPr/>
                <p:nvPr/>
              </p:nvSpPr>
              <p:spPr bwMode="auto">
                <a:xfrm flipV="1">
                  <a:off x="8027952" y="2185601"/>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19"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20"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119" name="Ellipse 118"/>
            <p:cNvSpPr/>
            <p:nvPr/>
          </p:nvSpPr>
          <p:spPr bwMode="auto">
            <a:xfrm flipH="1">
              <a:off x="541369" y="1634281"/>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31" name="Ellipse 130"/>
            <p:cNvSpPr/>
            <p:nvPr/>
          </p:nvSpPr>
          <p:spPr bwMode="auto">
            <a:xfrm flipH="1">
              <a:off x="9343116" y="1634281"/>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8" name="Gruppieren 7"/>
          <p:cNvGrpSpPr/>
          <p:nvPr/>
        </p:nvGrpSpPr>
        <p:grpSpPr>
          <a:xfrm>
            <a:off x="266666" y="877629"/>
            <a:ext cx="9239120" cy="851865"/>
            <a:chOff x="323111" y="877629"/>
            <a:chExt cx="9239120" cy="851865"/>
          </a:xfrm>
        </p:grpSpPr>
        <p:grpSp>
          <p:nvGrpSpPr>
            <p:cNvPr id="2" name="Gruppieren 1"/>
            <p:cNvGrpSpPr/>
            <p:nvPr/>
          </p:nvGrpSpPr>
          <p:grpSpPr>
            <a:xfrm>
              <a:off x="323111" y="877629"/>
              <a:ext cx="9239120" cy="851865"/>
              <a:chOff x="171986" y="1051796"/>
              <a:chExt cx="9239120" cy="851865"/>
            </a:xfrm>
            <a:effectLst>
              <a:outerShdw blurRad="50800" dist="38100" dir="2700000" algn="tl" rotWithShape="0">
                <a:prstClr val="black">
                  <a:alpha val="40000"/>
                </a:prstClr>
              </a:outerShdw>
            </a:effectLst>
          </p:grpSpPr>
          <p:sp>
            <p:nvSpPr>
              <p:cNvPr id="20" name="Freihandform 19"/>
              <p:cNvSpPr/>
              <p:nvPr/>
            </p:nvSpPr>
            <p:spPr bwMode="auto">
              <a:xfrm>
                <a:off x="171986" y="1051796"/>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0" fmla="*/ 79308 w 9239120"/>
                  <a:gd name="connsiteY0" fmla="*/ 0 h 372601"/>
                  <a:gd name="connsiteX1" fmla="*/ 1047976 w 9239120"/>
                  <a:gd name="connsiteY1" fmla="*/ 0 h 372601"/>
                  <a:gd name="connsiteX2" fmla="*/ 1030367 w 9239120"/>
                  <a:gd name="connsiteY2" fmla="*/ 68295 h 372601"/>
                  <a:gd name="connsiteX3" fmla="*/ 1558399 w 9239120"/>
                  <a:gd name="connsiteY3" fmla="*/ 68295 h 372601"/>
                  <a:gd name="connsiteX4" fmla="*/ 1540791 w 9239120"/>
                  <a:gd name="connsiteY4" fmla="*/ 0 h 372601"/>
                  <a:gd name="connsiteX5" fmla="*/ 9159812 w 9239120"/>
                  <a:gd name="connsiteY5" fmla="*/ 0 h 372601"/>
                  <a:gd name="connsiteX6" fmla="*/ 9239120 w 9239120"/>
                  <a:gd name="connsiteY6" fmla="*/ 62102 h 372601"/>
                  <a:gd name="connsiteX7" fmla="*/ 9239120 w 9239120"/>
                  <a:gd name="connsiteY7" fmla="*/ 372601 h 372601"/>
                  <a:gd name="connsiteX8" fmla="*/ 8191240 w 9239120"/>
                  <a:gd name="connsiteY8" fmla="*/ 372601 h 372601"/>
                  <a:gd name="connsiteX9" fmla="*/ 8208575 w 9239120"/>
                  <a:gd name="connsiteY9" fmla="*/ 305365 h 372601"/>
                  <a:gd name="connsiteX10" fmla="*/ 7944559 w 9239120"/>
                  <a:gd name="connsiteY10" fmla="*/ 98629 h 372601"/>
                  <a:gd name="connsiteX11" fmla="*/ 7680543 w 9239120"/>
                  <a:gd name="connsiteY11" fmla="*/ 305365 h 372601"/>
                  <a:gd name="connsiteX12" fmla="*/ 7697879 w 9239120"/>
                  <a:gd name="connsiteY12" fmla="*/ 372601 h 372601"/>
                  <a:gd name="connsiteX13" fmla="*/ 0 w 9239120"/>
                  <a:gd name="connsiteY13" fmla="*/ 372601 h 372601"/>
                  <a:gd name="connsiteX14" fmla="*/ 0 w 9239120"/>
                  <a:gd name="connsiteY14" fmla="*/ 62102 h 372601"/>
                  <a:gd name="connsiteX15" fmla="*/ 79308 w 9239120"/>
                  <a:gd name="connsiteY15" fmla="*/ 0 h 372601"/>
                  <a:gd name="connsiteX0" fmla="*/ 79308 w 9239120"/>
                  <a:gd name="connsiteY0" fmla="*/ 0 h 372601"/>
                  <a:gd name="connsiteX1" fmla="*/ 1047976 w 9239120"/>
                  <a:gd name="connsiteY1" fmla="*/ 0 h 372601"/>
                  <a:gd name="connsiteX2" fmla="*/ 1558399 w 9239120"/>
                  <a:gd name="connsiteY2" fmla="*/ 68295 h 372601"/>
                  <a:gd name="connsiteX3" fmla="*/ 1540791 w 9239120"/>
                  <a:gd name="connsiteY3" fmla="*/ 0 h 372601"/>
                  <a:gd name="connsiteX4" fmla="*/ 9159812 w 9239120"/>
                  <a:gd name="connsiteY4" fmla="*/ 0 h 372601"/>
                  <a:gd name="connsiteX5" fmla="*/ 9239120 w 9239120"/>
                  <a:gd name="connsiteY5" fmla="*/ 62102 h 372601"/>
                  <a:gd name="connsiteX6" fmla="*/ 9239120 w 9239120"/>
                  <a:gd name="connsiteY6" fmla="*/ 372601 h 372601"/>
                  <a:gd name="connsiteX7" fmla="*/ 8191240 w 9239120"/>
                  <a:gd name="connsiteY7" fmla="*/ 372601 h 372601"/>
                  <a:gd name="connsiteX8" fmla="*/ 8208575 w 9239120"/>
                  <a:gd name="connsiteY8" fmla="*/ 305365 h 372601"/>
                  <a:gd name="connsiteX9" fmla="*/ 7944559 w 9239120"/>
                  <a:gd name="connsiteY9" fmla="*/ 98629 h 372601"/>
                  <a:gd name="connsiteX10" fmla="*/ 7680543 w 9239120"/>
                  <a:gd name="connsiteY10" fmla="*/ 305365 h 372601"/>
                  <a:gd name="connsiteX11" fmla="*/ 7697879 w 9239120"/>
                  <a:gd name="connsiteY11" fmla="*/ 372601 h 372601"/>
                  <a:gd name="connsiteX12" fmla="*/ 0 w 9239120"/>
                  <a:gd name="connsiteY12" fmla="*/ 372601 h 372601"/>
                  <a:gd name="connsiteX13" fmla="*/ 0 w 9239120"/>
                  <a:gd name="connsiteY13" fmla="*/ 62102 h 372601"/>
                  <a:gd name="connsiteX14" fmla="*/ 79308 w 9239120"/>
                  <a:gd name="connsiteY14" fmla="*/ 0 h 372601"/>
                  <a:gd name="connsiteX0" fmla="*/ 79308 w 9239120"/>
                  <a:gd name="connsiteY0" fmla="*/ 0 h 372601"/>
                  <a:gd name="connsiteX1" fmla="*/ 1047976 w 9239120"/>
                  <a:gd name="connsiteY1" fmla="*/ 0 h 372601"/>
                  <a:gd name="connsiteX2" fmla="*/ 1540791 w 9239120"/>
                  <a:gd name="connsiteY2" fmla="*/ 0 h 372601"/>
                  <a:gd name="connsiteX3" fmla="*/ 9159812 w 9239120"/>
                  <a:gd name="connsiteY3" fmla="*/ 0 h 372601"/>
                  <a:gd name="connsiteX4" fmla="*/ 9239120 w 9239120"/>
                  <a:gd name="connsiteY4" fmla="*/ 62102 h 372601"/>
                  <a:gd name="connsiteX5" fmla="*/ 9239120 w 9239120"/>
                  <a:gd name="connsiteY5" fmla="*/ 372601 h 372601"/>
                  <a:gd name="connsiteX6" fmla="*/ 8191240 w 9239120"/>
                  <a:gd name="connsiteY6" fmla="*/ 372601 h 372601"/>
                  <a:gd name="connsiteX7" fmla="*/ 8208575 w 9239120"/>
                  <a:gd name="connsiteY7" fmla="*/ 305365 h 372601"/>
                  <a:gd name="connsiteX8" fmla="*/ 7944559 w 9239120"/>
                  <a:gd name="connsiteY8" fmla="*/ 98629 h 372601"/>
                  <a:gd name="connsiteX9" fmla="*/ 7680543 w 9239120"/>
                  <a:gd name="connsiteY9" fmla="*/ 305365 h 372601"/>
                  <a:gd name="connsiteX10" fmla="*/ 7697879 w 9239120"/>
                  <a:gd name="connsiteY10" fmla="*/ 372601 h 372601"/>
                  <a:gd name="connsiteX11" fmla="*/ 0 w 9239120"/>
                  <a:gd name="connsiteY11" fmla="*/ 372601 h 372601"/>
                  <a:gd name="connsiteX12" fmla="*/ 0 w 9239120"/>
                  <a:gd name="connsiteY12" fmla="*/ 62102 h 372601"/>
                  <a:gd name="connsiteX13" fmla="*/ 79308 w 9239120"/>
                  <a:gd name="connsiteY13" fmla="*/ 0 h 372601"/>
                  <a:gd name="connsiteX0" fmla="*/ 79308 w 9239120"/>
                  <a:gd name="connsiteY0" fmla="*/ 0 h 372601"/>
                  <a:gd name="connsiteX1" fmla="*/ 1047976 w 9239120"/>
                  <a:gd name="connsiteY1" fmla="*/ 0 h 372601"/>
                  <a:gd name="connsiteX2" fmla="*/ 9159812 w 9239120"/>
                  <a:gd name="connsiteY2" fmla="*/ 0 h 372601"/>
                  <a:gd name="connsiteX3" fmla="*/ 9239120 w 9239120"/>
                  <a:gd name="connsiteY3" fmla="*/ 62102 h 372601"/>
                  <a:gd name="connsiteX4" fmla="*/ 9239120 w 9239120"/>
                  <a:gd name="connsiteY4" fmla="*/ 372601 h 372601"/>
                  <a:gd name="connsiteX5" fmla="*/ 8191240 w 9239120"/>
                  <a:gd name="connsiteY5" fmla="*/ 372601 h 372601"/>
                  <a:gd name="connsiteX6" fmla="*/ 8208575 w 9239120"/>
                  <a:gd name="connsiteY6" fmla="*/ 305365 h 372601"/>
                  <a:gd name="connsiteX7" fmla="*/ 7944559 w 9239120"/>
                  <a:gd name="connsiteY7" fmla="*/ 98629 h 372601"/>
                  <a:gd name="connsiteX8" fmla="*/ 7680543 w 9239120"/>
                  <a:gd name="connsiteY8" fmla="*/ 305365 h 372601"/>
                  <a:gd name="connsiteX9" fmla="*/ 7697879 w 9239120"/>
                  <a:gd name="connsiteY9" fmla="*/ 372601 h 372601"/>
                  <a:gd name="connsiteX10" fmla="*/ 0 w 9239120"/>
                  <a:gd name="connsiteY10" fmla="*/ 372601 h 372601"/>
                  <a:gd name="connsiteX11" fmla="*/ 0 w 9239120"/>
                  <a:gd name="connsiteY11" fmla="*/ 62102 h 372601"/>
                  <a:gd name="connsiteX12" fmla="*/ 79308 w 9239120"/>
                  <a:gd name="connsiteY12" fmla="*/ 0 h 372601"/>
                  <a:gd name="connsiteX0" fmla="*/ 79308 w 9239120"/>
                  <a:gd name="connsiteY0" fmla="*/ 0 h 372601"/>
                  <a:gd name="connsiteX1" fmla="*/ 9159812 w 9239120"/>
                  <a:gd name="connsiteY1" fmla="*/ 0 h 372601"/>
                  <a:gd name="connsiteX2" fmla="*/ 9239120 w 9239120"/>
                  <a:gd name="connsiteY2" fmla="*/ 62102 h 372601"/>
                  <a:gd name="connsiteX3" fmla="*/ 9239120 w 9239120"/>
                  <a:gd name="connsiteY3" fmla="*/ 372601 h 372601"/>
                  <a:gd name="connsiteX4" fmla="*/ 8191240 w 9239120"/>
                  <a:gd name="connsiteY4" fmla="*/ 372601 h 372601"/>
                  <a:gd name="connsiteX5" fmla="*/ 8208575 w 9239120"/>
                  <a:gd name="connsiteY5" fmla="*/ 305365 h 372601"/>
                  <a:gd name="connsiteX6" fmla="*/ 7944559 w 9239120"/>
                  <a:gd name="connsiteY6" fmla="*/ 98629 h 372601"/>
                  <a:gd name="connsiteX7" fmla="*/ 7680543 w 9239120"/>
                  <a:gd name="connsiteY7" fmla="*/ 305365 h 372601"/>
                  <a:gd name="connsiteX8" fmla="*/ 7697879 w 9239120"/>
                  <a:gd name="connsiteY8" fmla="*/ 372601 h 372601"/>
                  <a:gd name="connsiteX9" fmla="*/ 0 w 9239120"/>
                  <a:gd name="connsiteY9" fmla="*/ 372601 h 372601"/>
                  <a:gd name="connsiteX10" fmla="*/ 0 w 9239120"/>
                  <a:gd name="connsiteY10" fmla="*/ 62102 h 372601"/>
                  <a:gd name="connsiteX11" fmla="*/ 79308 w 9239120"/>
                  <a:gd name="connsiteY11"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39120" h="372601">
                    <a:moveTo>
                      <a:pt x="79308" y="0"/>
                    </a:move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0"/>
                  </a:spcBef>
                  <a:spcAft>
                    <a:spcPct val="0"/>
                  </a:spcAft>
                  <a:buClr>
                    <a:srgbClr val="FF0000"/>
                  </a:buClr>
                  <a:buFont typeface="Arial" pitchFamily="34" charset="0"/>
                  <a:buNone/>
                  <a:tabLst>
                    <a:tab pos="266700" algn="l"/>
                    <a:tab pos="533400" algn="l"/>
                  </a:tabLst>
                </a:pPr>
                <a:r>
                  <a:rPr lang="de-AT" sz="1500" b="1" dirty="0">
                    <a:solidFill>
                      <a:srgbClr val="000000"/>
                    </a:solidFill>
                    <a:ea typeface="Calibri" panose="020F0502020204030204" pitchFamily="34" charset="0"/>
                    <a:cs typeface="Times New Roman" panose="02020603050405020304" pitchFamily="18" charset="0"/>
                  </a:rPr>
                  <a:t>Thema, Erkenntnisinteresse</a:t>
                </a:r>
                <a:endParaRPr lang="de-AT" sz="1500" b="1" dirty="0">
                  <a:solidFill>
                    <a:srgbClr val="0000FF"/>
                  </a:solidFill>
                </a:endParaRPr>
              </a:p>
            </p:txBody>
          </p:sp>
          <p:grpSp>
            <p:nvGrpSpPr>
              <p:cNvPr id="21" name="Gruppieren 20"/>
              <p:cNvGrpSpPr/>
              <p:nvPr/>
            </p:nvGrpSpPr>
            <p:grpSpPr>
              <a:xfrm>
                <a:off x="1202353" y="1369664"/>
                <a:ext cx="528032" cy="533997"/>
                <a:chOff x="1837768" y="3202825"/>
                <a:chExt cx="528032" cy="681950"/>
              </a:xfrm>
            </p:grpSpPr>
            <p:sp>
              <p:nvSpPr>
                <p:cNvPr id="26" name="Ellipse 25"/>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27"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28"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118" name="Ellipse 117"/>
            <p:cNvSpPr/>
            <p:nvPr/>
          </p:nvSpPr>
          <p:spPr bwMode="auto">
            <a:xfrm flipH="1">
              <a:off x="482303" y="1037350"/>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30" name="Ellipse 129"/>
            <p:cNvSpPr/>
            <p:nvPr/>
          </p:nvSpPr>
          <p:spPr bwMode="auto">
            <a:xfrm flipH="1">
              <a:off x="9284050" y="1037350"/>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sp>
        <p:nvSpPr>
          <p:cNvPr id="116" name="Freeform 33"/>
          <p:cNvSpPr>
            <a:spLocks/>
          </p:cNvSpPr>
          <p:nvPr/>
        </p:nvSpPr>
        <p:spPr bwMode="auto">
          <a:xfrm rot="5400000">
            <a:off x="-2190349" y="3721156"/>
            <a:ext cx="5373051" cy="73007"/>
          </a:xfrm>
          <a:custGeom>
            <a:avLst/>
            <a:gdLst>
              <a:gd name="connsiteX0" fmla="*/ 0 w 9805"/>
              <a:gd name="connsiteY0" fmla="*/ 0 h 9216"/>
              <a:gd name="connsiteX1" fmla="*/ 360 w 9805"/>
              <a:gd name="connsiteY1" fmla="*/ 6634 h 9216"/>
              <a:gd name="connsiteX2" fmla="*/ 720 w 9805"/>
              <a:gd name="connsiteY2" fmla="*/ 8878 h 9216"/>
              <a:gd name="connsiteX3" fmla="*/ 1583 w 9805"/>
              <a:gd name="connsiteY3" fmla="*/ 0 h 9216"/>
              <a:gd name="connsiteX4" fmla="*/ 2446 w 9805"/>
              <a:gd name="connsiteY4" fmla="*/ 8878 h 9216"/>
              <a:gd name="connsiteX5" fmla="*/ 3813 w 9805"/>
              <a:gd name="connsiteY5" fmla="*/ 0 h 9216"/>
              <a:gd name="connsiteX6" fmla="*/ 5251 w 9805"/>
              <a:gd name="connsiteY6" fmla="*/ 8878 h 9216"/>
              <a:gd name="connsiteX7" fmla="*/ 6476 w 9805"/>
              <a:gd name="connsiteY7" fmla="*/ 0 h 9216"/>
              <a:gd name="connsiteX8" fmla="*/ 7554 w 9805"/>
              <a:gd name="connsiteY8" fmla="*/ 8878 h 9216"/>
              <a:gd name="connsiteX9" fmla="*/ 8633 w 9805"/>
              <a:gd name="connsiteY9" fmla="*/ 0 h 9216"/>
              <a:gd name="connsiteX10" fmla="*/ 9805 w 9805"/>
              <a:gd name="connsiteY10" fmla="*/ 6530 h 9216"/>
              <a:gd name="connsiteX0" fmla="*/ 0 w 10000"/>
              <a:gd name="connsiteY0" fmla="*/ 0 h 10000"/>
              <a:gd name="connsiteX1" fmla="*/ 367 w 10000"/>
              <a:gd name="connsiteY1" fmla="*/ 7198 h 10000"/>
              <a:gd name="connsiteX2" fmla="*/ 734 w 10000"/>
              <a:gd name="connsiteY2" fmla="*/ 9633 h 10000"/>
              <a:gd name="connsiteX3" fmla="*/ 1614 w 10000"/>
              <a:gd name="connsiteY3" fmla="*/ 0 h 10000"/>
              <a:gd name="connsiteX4" fmla="*/ 2495 w 10000"/>
              <a:gd name="connsiteY4" fmla="*/ 9633 h 10000"/>
              <a:gd name="connsiteX5" fmla="*/ 3889 w 10000"/>
              <a:gd name="connsiteY5" fmla="*/ 0 h 10000"/>
              <a:gd name="connsiteX6" fmla="*/ 5355 w 10000"/>
              <a:gd name="connsiteY6" fmla="*/ 9633 h 10000"/>
              <a:gd name="connsiteX7" fmla="*/ 6605 w 10000"/>
              <a:gd name="connsiteY7" fmla="*/ 0 h 10000"/>
              <a:gd name="connsiteX8" fmla="*/ 7704 w 10000"/>
              <a:gd name="connsiteY8" fmla="*/ 9633 h 10000"/>
              <a:gd name="connsiteX9" fmla="*/ 8805 w 10000"/>
              <a:gd name="connsiteY9" fmla="*/ 0 h 10000"/>
              <a:gd name="connsiteX10" fmla="*/ 10000 w 10000"/>
              <a:gd name="connsiteY10" fmla="*/ 7086 h 10000"/>
              <a:gd name="connsiteX0" fmla="*/ 0 w 10022"/>
              <a:gd name="connsiteY0" fmla="*/ 0 h 10000"/>
              <a:gd name="connsiteX1" fmla="*/ 367 w 10022"/>
              <a:gd name="connsiteY1" fmla="*/ 7198 h 10000"/>
              <a:gd name="connsiteX2" fmla="*/ 734 w 10022"/>
              <a:gd name="connsiteY2" fmla="*/ 9633 h 10000"/>
              <a:gd name="connsiteX3" fmla="*/ 1614 w 10022"/>
              <a:gd name="connsiteY3" fmla="*/ 0 h 10000"/>
              <a:gd name="connsiteX4" fmla="*/ 2495 w 10022"/>
              <a:gd name="connsiteY4" fmla="*/ 9633 h 10000"/>
              <a:gd name="connsiteX5" fmla="*/ 3889 w 10022"/>
              <a:gd name="connsiteY5" fmla="*/ 0 h 10000"/>
              <a:gd name="connsiteX6" fmla="*/ 5355 w 10022"/>
              <a:gd name="connsiteY6" fmla="*/ 9633 h 10000"/>
              <a:gd name="connsiteX7" fmla="*/ 6605 w 10022"/>
              <a:gd name="connsiteY7" fmla="*/ 0 h 10000"/>
              <a:gd name="connsiteX8" fmla="*/ 7704 w 10022"/>
              <a:gd name="connsiteY8" fmla="*/ 9633 h 10000"/>
              <a:gd name="connsiteX9" fmla="*/ 8805 w 10022"/>
              <a:gd name="connsiteY9" fmla="*/ 0 h 10000"/>
              <a:gd name="connsiteX10" fmla="*/ 10022 w 10022"/>
              <a:gd name="connsiteY10" fmla="*/ 7935 h 10000"/>
              <a:gd name="connsiteX0" fmla="*/ 0 w 9769"/>
              <a:gd name="connsiteY0" fmla="*/ 0 h 10000"/>
              <a:gd name="connsiteX1" fmla="*/ 367 w 9769"/>
              <a:gd name="connsiteY1" fmla="*/ 7198 h 10000"/>
              <a:gd name="connsiteX2" fmla="*/ 734 w 9769"/>
              <a:gd name="connsiteY2" fmla="*/ 9633 h 10000"/>
              <a:gd name="connsiteX3" fmla="*/ 1614 w 9769"/>
              <a:gd name="connsiteY3" fmla="*/ 0 h 10000"/>
              <a:gd name="connsiteX4" fmla="*/ 2495 w 9769"/>
              <a:gd name="connsiteY4" fmla="*/ 9633 h 10000"/>
              <a:gd name="connsiteX5" fmla="*/ 3889 w 9769"/>
              <a:gd name="connsiteY5" fmla="*/ 0 h 10000"/>
              <a:gd name="connsiteX6" fmla="*/ 5355 w 9769"/>
              <a:gd name="connsiteY6" fmla="*/ 9633 h 10000"/>
              <a:gd name="connsiteX7" fmla="*/ 6605 w 9769"/>
              <a:gd name="connsiteY7" fmla="*/ 0 h 10000"/>
              <a:gd name="connsiteX8" fmla="*/ 7704 w 9769"/>
              <a:gd name="connsiteY8" fmla="*/ 9633 h 10000"/>
              <a:gd name="connsiteX9" fmla="*/ 8805 w 9769"/>
              <a:gd name="connsiteY9" fmla="*/ 0 h 10000"/>
              <a:gd name="connsiteX10" fmla="*/ 9769 w 9769"/>
              <a:gd name="connsiteY10" fmla="*/ 5218 h 10000"/>
              <a:gd name="connsiteX0" fmla="*/ 0 w 9780"/>
              <a:gd name="connsiteY0" fmla="*/ 1 h 10001"/>
              <a:gd name="connsiteX1" fmla="*/ 376 w 9780"/>
              <a:gd name="connsiteY1" fmla="*/ 7199 h 10001"/>
              <a:gd name="connsiteX2" fmla="*/ 751 w 9780"/>
              <a:gd name="connsiteY2" fmla="*/ 9634 h 10001"/>
              <a:gd name="connsiteX3" fmla="*/ 1652 w 9780"/>
              <a:gd name="connsiteY3" fmla="*/ 1 h 10001"/>
              <a:gd name="connsiteX4" fmla="*/ 2554 w 9780"/>
              <a:gd name="connsiteY4" fmla="*/ 9634 h 10001"/>
              <a:gd name="connsiteX5" fmla="*/ 3981 w 9780"/>
              <a:gd name="connsiteY5" fmla="*/ 1 h 10001"/>
              <a:gd name="connsiteX6" fmla="*/ 5482 w 9780"/>
              <a:gd name="connsiteY6" fmla="*/ 9634 h 10001"/>
              <a:gd name="connsiteX7" fmla="*/ 6761 w 9780"/>
              <a:gd name="connsiteY7" fmla="*/ 1 h 10001"/>
              <a:gd name="connsiteX8" fmla="*/ 7886 w 9780"/>
              <a:gd name="connsiteY8" fmla="*/ 9634 h 10001"/>
              <a:gd name="connsiteX9" fmla="*/ 9013 w 9780"/>
              <a:gd name="connsiteY9" fmla="*/ 1 h 10001"/>
              <a:gd name="connsiteX10" fmla="*/ 9780 w 9780"/>
              <a:gd name="connsiteY10" fmla="*/ 2954 h 10001"/>
              <a:gd name="connsiteX0" fmla="*/ 0 w 9616"/>
              <a:gd name="connsiteY0" fmla="*/ 7198 h 10000"/>
              <a:gd name="connsiteX1" fmla="*/ 384 w 9616"/>
              <a:gd name="connsiteY1" fmla="*/ 9633 h 10000"/>
              <a:gd name="connsiteX2" fmla="*/ 1305 w 9616"/>
              <a:gd name="connsiteY2" fmla="*/ 1 h 10000"/>
              <a:gd name="connsiteX3" fmla="*/ 2227 w 9616"/>
              <a:gd name="connsiteY3" fmla="*/ 9633 h 10000"/>
              <a:gd name="connsiteX4" fmla="*/ 3687 w 9616"/>
              <a:gd name="connsiteY4" fmla="*/ 1 h 10000"/>
              <a:gd name="connsiteX5" fmla="*/ 5221 w 9616"/>
              <a:gd name="connsiteY5" fmla="*/ 9633 h 10000"/>
              <a:gd name="connsiteX6" fmla="*/ 6529 w 9616"/>
              <a:gd name="connsiteY6" fmla="*/ 1 h 10000"/>
              <a:gd name="connsiteX7" fmla="*/ 7679 w 9616"/>
              <a:gd name="connsiteY7" fmla="*/ 9633 h 10000"/>
              <a:gd name="connsiteX8" fmla="*/ 8832 w 9616"/>
              <a:gd name="connsiteY8" fmla="*/ 1 h 10000"/>
              <a:gd name="connsiteX9" fmla="*/ 9616 w 9616"/>
              <a:gd name="connsiteY9" fmla="*/ 2954 h 10000"/>
              <a:gd name="connsiteX0" fmla="*/ 0 w 9876"/>
              <a:gd name="connsiteY0" fmla="*/ 8897 h 10472"/>
              <a:gd name="connsiteX1" fmla="*/ 275 w 9876"/>
              <a:gd name="connsiteY1" fmla="*/ 9633 h 10472"/>
              <a:gd name="connsiteX2" fmla="*/ 1233 w 9876"/>
              <a:gd name="connsiteY2" fmla="*/ 1 h 10472"/>
              <a:gd name="connsiteX3" fmla="*/ 2192 w 9876"/>
              <a:gd name="connsiteY3" fmla="*/ 9633 h 10472"/>
              <a:gd name="connsiteX4" fmla="*/ 3710 w 9876"/>
              <a:gd name="connsiteY4" fmla="*/ 1 h 10472"/>
              <a:gd name="connsiteX5" fmla="*/ 5305 w 9876"/>
              <a:gd name="connsiteY5" fmla="*/ 9633 h 10472"/>
              <a:gd name="connsiteX6" fmla="*/ 6666 w 9876"/>
              <a:gd name="connsiteY6" fmla="*/ 1 h 10472"/>
              <a:gd name="connsiteX7" fmla="*/ 7862 w 9876"/>
              <a:gd name="connsiteY7" fmla="*/ 9633 h 10472"/>
              <a:gd name="connsiteX8" fmla="*/ 9061 w 9876"/>
              <a:gd name="connsiteY8" fmla="*/ 1 h 10472"/>
              <a:gd name="connsiteX9" fmla="*/ 9876 w 9876"/>
              <a:gd name="connsiteY9" fmla="*/ 2954 h 10472"/>
              <a:gd name="connsiteX0" fmla="*/ 0 w 9972"/>
              <a:gd name="connsiteY0" fmla="*/ 9577 h 10569"/>
              <a:gd name="connsiteX1" fmla="*/ 250 w 9972"/>
              <a:gd name="connsiteY1" fmla="*/ 9199 h 10569"/>
              <a:gd name="connsiteX2" fmla="*/ 1220 w 9972"/>
              <a:gd name="connsiteY2" fmla="*/ 1 h 10569"/>
              <a:gd name="connsiteX3" fmla="*/ 2192 w 9972"/>
              <a:gd name="connsiteY3" fmla="*/ 9199 h 10569"/>
              <a:gd name="connsiteX4" fmla="*/ 3729 w 9972"/>
              <a:gd name="connsiteY4" fmla="*/ 1 h 10569"/>
              <a:gd name="connsiteX5" fmla="*/ 5344 w 9972"/>
              <a:gd name="connsiteY5" fmla="*/ 9199 h 10569"/>
              <a:gd name="connsiteX6" fmla="*/ 6722 w 9972"/>
              <a:gd name="connsiteY6" fmla="*/ 1 h 10569"/>
              <a:gd name="connsiteX7" fmla="*/ 7933 w 9972"/>
              <a:gd name="connsiteY7" fmla="*/ 9199 h 10569"/>
              <a:gd name="connsiteX8" fmla="*/ 9147 w 9972"/>
              <a:gd name="connsiteY8" fmla="*/ 1 h 10569"/>
              <a:gd name="connsiteX9" fmla="*/ 9972 w 9972"/>
              <a:gd name="connsiteY9" fmla="*/ 2821 h 10569"/>
              <a:gd name="connsiteX0" fmla="*/ 0 w 10000"/>
              <a:gd name="connsiteY0" fmla="*/ 9061 h 9333"/>
              <a:gd name="connsiteX1" fmla="*/ 251 w 10000"/>
              <a:gd name="connsiteY1" fmla="*/ 8704 h 9333"/>
              <a:gd name="connsiteX2" fmla="*/ 1223 w 10000"/>
              <a:gd name="connsiteY2" fmla="*/ 1 h 9333"/>
              <a:gd name="connsiteX3" fmla="*/ 2198 w 10000"/>
              <a:gd name="connsiteY3" fmla="*/ 8704 h 9333"/>
              <a:gd name="connsiteX4" fmla="*/ 3739 w 10000"/>
              <a:gd name="connsiteY4" fmla="*/ 1 h 9333"/>
              <a:gd name="connsiteX5" fmla="*/ 5359 w 10000"/>
              <a:gd name="connsiteY5" fmla="*/ 8704 h 9333"/>
              <a:gd name="connsiteX6" fmla="*/ 6741 w 10000"/>
              <a:gd name="connsiteY6" fmla="*/ 1 h 9333"/>
              <a:gd name="connsiteX7" fmla="*/ 7955 w 10000"/>
              <a:gd name="connsiteY7" fmla="*/ 8704 h 9333"/>
              <a:gd name="connsiteX8" fmla="*/ 9173 w 10000"/>
              <a:gd name="connsiteY8" fmla="*/ 1 h 9333"/>
              <a:gd name="connsiteX9" fmla="*/ 10000 w 10000"/>
              <a:gd name="connsiteY9" fmla="*/ 2669 h 9333"/>
              <a:gd name="connsiteX0" fmla="*/ 0 w 10007"/>
              <a:gd name="connsiteY0" fmla="*/ 8065 h 9654"/>
              <a:gd name="connsiteX1" fmla="*/ 258 w 10007"/>
              <a:gd name="connsiteY1" fmla="*/ 9326 h 9654"/>
              <a:gd name="connsiteX2" fmla="*/ 1230 w 10007"/>
              <a:gd name="connsiteY2" fmla="*/ 1 h 9654"/>
              <a:gd name="connsiteX3" fmla="*/ 2205 w 10007"/>
              <a:gd name="connsiteY3" fmla="*/ 9326 h 9654"/>
              <a:gd name="connsiteX4" fmla="*/ 3746 w 10007"/>
              <a:gd name="connsiteY4" fmla="*/ 1 h 9654"/>
              <a:gd name="connsiteX5" fmla="*/ 5366 w 10007"/>
              <a:gd name="connsiteY5" fmla="*/ 9326 h 9654"/>
              <a:gd name="connsiteX6" fmla="*/ 6748 w 10007"/>
              <a:gd name="connsiteY6" fmla="*/ 1 h 9654"/>
              <a:gd name="connsiteX7" fmla="*/ 7962 w 10007"/>
              <a:gd name="connsiteY7" fmla="*/ 9326 h 9654"/>
              <a:gd name="connsiteX8" fmla="*/ 9180 w 10007"/>
              <a:gd name="connsiteY8" fmla="*/ 1 h 9654"/>
              <a:gd name="connsiteX9" fmla="*/ 10007 w 10007"/>
              <a:gd name="connsiteY9" fmla="*/ 2860 h 9654"/>
              <a:gd name="connsiteX0" fmla="*/ 0 w 10000"/>
              <a:gd name="connsiteY0" fmla="*/ 8354 h 10428"/>
              <a:gd name="connsiteX1" fmla="*/ 258 w 10000"/>
              <a:gd name="connsiteY1" fmla="*/ 9660 h 10428"/>
              <a:gd name="connsiteX2" fmla="*/ 1229 w 10000"/>
              <a:gd name="connsiteY2" fmla="*/ 1 h 10428"/>
              <a:gd name="connsiteX3" fmla="*/ 2203 w 10000"/>
              <a:gd name="connsiteY3" fmla="*/ 9660 h 10428"/>
              <a:gd name="connsiteX4" fmla="*/ 3743 w 10000"/>
              <a:gd name="connsiteY4" fmla="*/ 1 h 10428"/>
              <a:gd name="connsiteX5" fmla="*/ 5362 w 10000"/>
              <a:gd name="connsiteY5" fmla="*/ 9660 h 10428"/>
              <a:gd name="connsiteX6" fmla="*/ 6743 w 10000"/>
              <a:gd name="connsiteY6" fmla="*/ 1 h 10428"/>
              <a:gd name="connsiteX7" fmla="*/ 7956 w 10000"/>
              <a:gd name="connsiteY7" fmla="*/ 9660 h 10428"/>
              <a:gd name="connsiteX8" fmla="*/ 9174 w 10000"/>
              <a:gd name="connsiteY8" fmla="*/ 1 h 10428"/>
              <a:gd name="connsiteX9" fmla="*/ 10000 w 10000"/>
              <a:gd name="connsiteY9" fmla="*/ 2963 h 10428"/>
              <a:gd name="connsiteX0" fmla="*/ 0 w 9833"/>
              <a:gd name="connsiteY0" fmla="*/ 8803 h 10877"/>
              <a:gd name="connsiteX1" fmla="*/ 258 w 9833"/>
              <a:gd name="connsiteY1" fmla="*/ 10109 h 10877"/>
              <a:gd name="connsiteX2" fmla="*/ 1229 w 9833"/>
              <a:gd name="connsiteY2" fmla="*/ 450 h 10877"/>
              <a:gd name="connsiteX3" fmla="*/ 2203 w 9833"/>
              <a:gd name="connsiteY3" fmla="*/ 10109 h 10877"/>
              <a:gd name="connsiteX4" fmla="*/ 3743 w 9833"/>
              <a:gd name="connsiteY4" fmla="*/ 450 h 10877"/>
              <a:gd name="connsiteX5" fmla="*/ 5362 w 9833"/>
              <a:gd name="connsiteY5" fmla="*/ 10109 h 10877"/>
              <a:gd name="connsiteX6" fmla="*/ 6743 w 9833"/>
              <a:gd name="connsiteY6" fmla="*/ 450 h 10877"/>
              <a:gd name="connsiteX7" fmla="*/ 7956 w 9833"/>
              <a:gd name="connsiteY7" fmla="*/ 10109 h 10877"/>
              <a:gd name="connsiteX8" fmla="*/ 9174 w 9833"/>
              <a:gd name="connsiteY8" fmla="*/ 450 h 10877"/>
              <a:gd name="connsiteX9" fmla="*/ 9833 w 9833"/>
              <a:gd name="connsiteY9" fmla="*/ 1898 h 10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33" h="10877">
                <a:moveTo>
                  <a:pt x="0" y="8803"/>
                </a:moveTo>
                <a:cubicBezTo>
                  <a:pt x="137" y="10965"/>
                  <a:pt x="53" y="11501"/>
                  <a:pt x="258" y="10109"/>
                </a:cubicBezTo>
                <a:cubicBezTo>
                  <a:pt x="463" y="8717"/>
                  <a:pt x="907" y="450"/>
                  <a:pt x="1229" y="450"/>
                </a:cubicBezTo>
                <a:cubicBezTo>
                  <a:pt x="1553" y="450"/>
                  <a:pt x="1785" y="10109"/>
                  <a:pt x="2203" y="10109"/>
                </a:cubicBezTo>
                <a:cubicBezTo>
                  <a:pt x="2621" y="10109"/>
                  <a:pt x="3217" y="450"/>
                  <a:pt x="3743" y="450"/>
                </a:cubicBezTo>
                <a:cubicBezTo>
                  <a:pt x="4270" y="450"/>
                  <a:pt x="4864" y="10109"/>
                  <a:pt x="5362" y="10109"/>
                </a:cubicBezTo>
                <a:cubicBezTo>
                  <a:pt x="5862" y="10109"/>
                  <a:pt x="6310" y="450"/>
                  <a:pt x="6743" y="450"/>
                </a:cubicBezTo>
                <a:cubicBezTo>
                  <a:pt x="7174" y="450"/>
                  <a:pt x="7551" y="10109"/>
                  <a:pt x="7956" y="10109"/>
                </a:cubicBezTo>
                <a:cubicBezTo>
                  <a:pt x="8362" y="10109"/>
                  <a:pt x="8712" y="450"/>
                  <a:pt x="9174" y="450"/>
                </a:cubicBezTo>
                <a:cubicBezTo>
                  <a:pt x="9630" y="450"/>
                  <a:pt x="9286" y="-1231"/>
                  <a:pt x="9833" y="1898"/>
                </a:cubicBezTo>
              </a:path>
            </a:pathLst>
          </a:custGeom>
          <a:noFill/>
          <a:ln w="28575" cap="rnd" cmpd="sng">
            <a:solidFill>
              <a:srgbClr val="FF0000"/>
            </a:solidFill>
            <a:prstDash val="solid"/>
            <a:round/>
            <a:headEnd/>
            <a:tailEnd/>
          </a:ln>
          <a:effectLst/>
        </p:spPr>
        <p:txBody>
          <a:bodyPr wrap="square" lIns="90000" tIns="43200" rIns="90000" bIns="43200">
            <a:spAutoFit/>
          </a:bodyPr>
          <a:lstStyle/>
          <a:p>
            <a:pPr eaLnBrk="0" fontAlgn="base" hangingPunct="0">
              <a:lnSpc>
                <a:spcPct val="120000"/>
              </a:lnSpc>
              <a:spcBef>
                <a:spcPct val="50000"/>
              </a:spcBef>
              <a:spcAft>
                <a:spcPct val="0"/>
              </a:spcAft>
              <a:buClr>
                <a:srgbClr val="FF0000"/>
              </a:buClr>
              <a:buFont typeface="Arial" charset="0"/>
              <a:buChar char="►"/>
              <a:defRPr/>
            </a:pPr>
            <a:endParaRPr lang="de-DE" sz="1400" b="1">
              <a:solidFill>
                <a:srgbClr val="0000FF"/>
              </a:solidFill>
            </a:endParaRPr>
          </a:p>
        </p:txBody>
      </p:sp>
      <p:sp>
        <p:nvSpPr>
          <p:cNvPr id="129" name="Freeform 33"/>
          <p:cNvSpPr>
            <a:spLocks/>
          </p:cNvSpPr>
          <p:nvPr/>
        </p:nvSpPr>
        <p:spPr bwMode="auto">
          <a:xfrm rot="5400000">
            <a:off x="6611398" y="3721156"/>
            <a:ext cx="5373051" cy="73007"/>
          </a:xfrm>
          <a:custGeom>
            <a:avLst/>
            <a:gdLst>
              <a:gd name="connsiteX0" fmla="*/ 0 w 9805"/>
              <a:gd name="connsiteY0" fmla="*/ 0 h 9216"/>
              <a:gd name="connsiteX1" fmla="*/ 360 w 9805"/>
              <a:gd name="connsiteY1" fmla="*/ 6634 h 9216"/>
              <a:gd name="connsiteX2" fmla="*/ 720 w 9805"/>
              <a:gd name="connsiteY2" fmla="*/ 8878 h 9216"/>
              <a:gd name="connsiteX3" fmla="*/ 1583 w 9805"/>
              <a:gd name="connsiteY3" fmla="*/ 0 h 9216"/>
              <a:gd name="connsiteX4" fmla="*/ 2446 w 9805"/>
              <a:gd name="connsiteY4" fmla="*/ 8878 h 9216"/>
              <a:gd name="connsiteX5" fmla="*/ 3813 w 9805"/>
              <a:gd name="connsiteY5" fmla="*/ 0 h 9216"/>
              <a:gd name="connsiteX6" fmla="*/ 5251 w 9805"/>
              <a:gd name="connsiteY6" fmla="*/ 8878 h 9216"/>
              <a:gd name="connsiteX7" fmla="*/ 6476 w 9805"/>
              <a:gd name="connsiteY7" fmla="*/ 0 h 9216"/>
              <a:gd name="connsiteX8" fmla="*/ 7554 w 9805"/>
              <a:gd name="connsiteY8" fmla="*/ 8878 h 9216"/>
              <a:gd name="connsiteX9" fmla="*/ 8633 w 9805"/>
              <a:gd name="connsiteY9" fmla="*/ 0 h 9216"/>
              <a:gd name="connsiteX10" fmla="*/ 9805 w 9805"/>
              <a:gd name="connsiteY10" fmla="*/ 6530 h 9216"/>
              <a:gd name="connsiteX0" fmla="*/ 0 w 10000"/>
              <a:gd name="connsiteY0" fmla="*/ 0 h 10000"/>
              <a:gd name="connsiteX1" fmla="*/ 367 w 10000"/>
              <a:gd name="connsiteY1" fmla="*/ 7198 h 10000"/>
              <a:gd name="connsiteX2" fmla="*/ 734 w 10000"/>
              <a:gd name="connsiteY2" fmla="*/ 9633 h 10000"/>
              <a:gd name="connsiteX3" fmla="*/ 1614 w 10000"/>
              <a:gd name="connsiteY3" fmla="*/ 0 h 10000"/>
              <a:gd name="connsiteX4" fmla="*/ 2495 w 10000"/>
              <a:gd name="connsiteY4" fmla="*/ 9633 h 10000"/>
              <a:gd name="connsiteX5" fmla="*/ 3889 w 10000"/>
              <a:gd name="connsiteY5" fmla="*/ 0 h 10000"/>
              <a:gd name="connsiteX6" fmla="*/ 5355 w 10000"/>
              <a:gd name="connsiteY6" fmla="*/ 9633 h 10000"/>
              <a:gd name="connsiteX7" fmla="*/ 6605 w 10000"/>
              <a:gd name="connsiteY7" fmla="*/ 0 h 10000"/>
              <a:gd name="connsiteX8" fmla="*/ 7704 w 10000"/>
              <a:gd name="connsiteY8" fmla="*/ 9633 h 10000"/>
              <a:gd name="connsiteX9" fmla="*/ 8805 w 10000"/>
              <a:gd name="connsiteY9" fmla="*/ 0 h 10000"/>
              <a:gd name="connsiteX10" fmla="*/ 10000 w 10000"/>
              <a:gd name="connsiteY10" fmla="*/ 7086 h 10000"/>
              <a:gd name="connsiteX0" fmla="*/ 0 w 10022"/>
              <a:gd name="connsiteY0" fmla="*/ 0 h 10000"/>
              <a:gd name="connsiteX1" fmla="*/ 367 w 10022"/>
              <a:gd name="connsiteY1" fmla="*/ 7198 h 10000"/>
              <a:gd name="connsiteX2" fmla="*/ 734 w 10022"/>
              <a:gd name="connsiteY2" fmla="*/ 9633 h 10000"/>
              <a:gd name="connsiteX3" fmla="*/ 1614 w 10022"/>
              <a:gd name="connsiteY3" fmla="*/ 0 h 10000"/>
              <a:gd name="connsiteX4" fmla="*/ 2495 w 10022"/>
              <a:gd name="connsiteY4" fmla="*/ 9633 h 10000"/>
              <a:gd name="connsiteX5" fmla="*/ 3889 w 10022"/>
              <a:gd name="connsiteY5" fmla="*/ 0 h 10000"/>
              <a:gd name="connsiteX6" fmla="*/ 5355 w 10022"/>
              <a:gd name="connsiteY6" fmla="*/ 9633 h 10000"/>
              <a:gd name="connsiteX7" fmla="*/ 6605 w 10022"/>
              <a:gd name="connsiteY7" fmla="*/ 0 h 10000"/>
              <a:gd name="connsiteX8" fmla="*/ 7704 w 10022"/>
              <a:gd name="connsiteY8" fmla="*/ 9633 h 10000"/>
              <a:gd name="connsiteX9" fmla="*/ 8805 w 10022"/>
              <a:gd name="connsiteY9" fmla="*/ 0 h 10000"/>
              <a:gd name="connsiteX10" fmla="*/ 10022 w 10022"/>
              <a:gd name="connsiteY10" fmla="*/ 7935 h 10000"/>
              <a:gd name="connsiteX0" fmla="*/ 0 w 9769"/>
              <a:gd name="connsiteY0" fmla="*/ 0 h 10000"/>
              <a:gd name="connsiteX1" fmla="*/ 367 w 9769"/>
              <a:gd name="connsiteY1" fmla="*/ 7198 h 10000"/>
              <a:gd name="connsiteX2" fmla="*/ 734 w 9769"/>
              <a:gd name="connsiteY2" fmla="*/ 9633 h 10000"/>
              <a:gd name="connsiteX3" fmla="*/ 1614 w 9769"/>
              <a:gd name="connsiteY3" fmla="*/ 0 h 10000"/>
              <a:gd name="connsiteX4" fmla="*/ 2495 w 9769"/>
              <a:gd name="connsiteY4" fmla="*/ 9633 h 10000"/>
              <a:gd name="connsiteX5" fmla="*/ 3889 w 9769"/>
              <a:gd name="connsiteY5" fmla="*/ 0 h 10000"/>
              <a:gd name="connsiteX6" fmla="*/ 5355 w 9769"/>
              <a:gd name="connsiteY6" fmla="*/ 9633 h 10000"/>
              <a:gd name="connsiteX7" fmla="*/ 6605 w 9769"/>
              <a:gd name="connsiteY7" fmla="*/ 0 h 10000"/>
              <a:gd name="connsiteX8" fmla="*/ 7704 w 9769"/>
              <a:gd name="connsiteY8" fmla="*/ 9633 h 10000"/>
              <a:gd name="connsiteX9" fmla="*/ 8805 w 9769"/>
              <a:gd name="connsiteY9" fmla="*/ 0 h 10000"/>
              <a:gd name="connsiteX10" fmla="*/ 9769 w 9769"/>
              <a:gd name="connsiteY10" fmla="*/ 5218 h 10000"/>
              <a:gd name="connsiteX0" fmla="*/ 0 w 9780"/>
              <a:gd name="connsiteY0" fmla="*/ 1 h 10001"/>
              <a:gd name="connsiteX1" fmla="*/ 376 w 9780"/>
              <a:gd name="connsiteY1" fmla="*/ 7199 h 10001"/>
              <a:gd name="connsiteX2" fmla="*/ 751 w 9780"/>
              <a:gd name="connsiteY2" fmla="*/ 9634 h 10001"/>
              <a:gd name="connsiteX3" fmla="*/ 1652 w 9780"/>
              <a:gd name="connsiteY3" fmla="*/ 1 h 10001"/>
              <a:gd name="connsiteX4" fmla="*/ 2554 w 9780"/>
              <a:gd name="connsiteY4" fmla="*/ 9634 h 10001"/>
              <a:gd name="connsiteX5" fmla="*/ 3981 w 9780"/>
              <a:gd name="connsiteY5" fmla="*/ 1 h 10001"/>
              <a:gd name="connsiteX6" fmla="*/ 5482 w 9780"/>
              <a:gd name="connsiteY6" fmla="*/ 9634 h 10001"/>
              <a:gd name="connsiteX7" fmla="*/ 6761 w 9780"/>
              <a:gd name="connsiteY7" fmla="*/ 1 h 10001"/>
              <a:gd name="connsiteX8" fmla="*/ 7886 w 9780"/>
              <a:gd name="connsiteY8" fmla="*/ 9634 h 10001"/>
              <a:gd name="connsiteX9" fmla="*/ 9013 w 9780"/>
              <a:gd name="connsiteY9" fmla="*/ 1 h 10001"/>
              <a:gd name="connsiteX10" fmla="*/ 9780 w 9780"/>
              <a:gd name="connsiteY10" fmla="*/ 2954 h 10001"/>
              <a:gd name="connsiteX0" fmla="*/ 0 w 9616"/>
              <a:gd name="connsiteY0" fmla="*/ 7198 h 10000"/>
              <a:gd name="connsiteX1" fmla="*/ 384 w 9616"/>
              <a:gd name="connsiteY1" fmla="*/ 9633 h 10000"/>
              <a:gd name="connsiteX2" fmla="*/ 1305 w 9616"/>
              <a:gd name="connsiteY2" fmla="*/ 1 h 10000"/>
              <a:gd name="connsiteX3" fmla="*/ 2227 w 9616"/>
              <a:gd name="connsiteY3" fmla="*/ 9633 h 10000"/>
              <a:gd name="connsiteX4" fmla="*/ 3687 w 9616"/>
              <a:gd name="connsiteY4" fmla="*/ 1 h 10000"/>
              <a:gd name="connsiteX5" fmla="*/ 5221 w 9616"/>
              <a:gd name="connsiteY5" fmla="*/ 9633 h 10000"/>
              <a:gd name="connsiteX6" fmla="*/ 6529 w 9616"/>
              <a:gd name="connsiteY6" fmla="*/ 1 h 10000"/>
              <a:gd name="connsiteX7" fmla="*/ 7679 w 9616"/>
              <a:gd name="connsiteY7" fmla="*/ 9633 h 10000"/>
              <a:gd name="connsiteX8" fmla="*/ 8832 w 9616"/>
              <a:gd name="connsiteY8" fmla="*/ 1 h 10000"/>
              <a:gd name="connsiteX9" fmla="*/ 9616 w 9616"/>
              <a:gd name="connsiteY9" fmla="*/ 2954 h 10000"/>
              <a:gd name="connsiteX0" fmla="*/ 0 w 9876"/>
              <a:gd name="connsiteY0" fmla="*/ 8897 h 10472"/>
              <a:gd name="connsiteX1" fmla="*/ 275 w 9876"/>
              <a:gd name="connsiteY1" fmla="*/ 9633 h 10472"/>
              <a:gd name="connsiteX2" fmla="*/ 1233 w 9876"/>
              <a:gd name="connsiteY2" fmla="*/ 1 h 10472"/>
              <a:gd name="connsiteX3" fmla="*/ 2192 w 9876"/>
              <a:gd name="connsiteY3" fmla="*/ 9633 h 10472"/>
              <a:gd name="connsiteX4" fmla="*/ 3710 w 9876"/>
              <a:gd name="connsiteY4" fmla="*/ 1 h 10472"/>
              <a:gd name="connsiteX5" fmla="*/ 5305 w 9876"/>
              <a:gd name="connsiteY5" fmla="*/ 9633 h 10472"/>
              <a:gd name="connsiteX6" fmla="*/ 6666 w 9876"/>
              <a:gd name="connsiteY6" fmla="*/ 1 h 10472"/>
              <a:gd name="connsiteX7" fmla="*/ 7862 w 9876"/>
              <a:gd name="connsiteY7" fmla="*/ 9633 h 10472"/>
              <a:gd name="connsiteX8" fmla="*/ 9061 w 9876"/>
              <a:gd name="connsiteY8" fmla="*/ 1 h 10472"/>
              <a:gd name="connsiteX9" fmla="*/ 9876 w 9876"/>
              <a:gd name="connsiteY9" fmla="*/ 2954 h 10472"/>
              <a:gd name="connsiteX0" fmla="*/ 0 w 9972"/>
              <a:gd name="connsiteY0" fmla="*/ 9577 h 10569"/>
              <a:gd name="connsiteX1" fmla="*/ 250 w 9972"/>
              <a:gd name="connsiteY1" fmla="*/ 9199 h 10569"/>
              <a:gd name="connsiteX2" fmla="*/ 1220 w 9972"/>
              <a:gd name="connsiteY2" fmla="*/ 1 h 10569"/>
              <a:gd name="connsiteX3" fmla="*/ 2192 w 9972"/>
              <a:gd name="connsiteY3" fmla="*/ 9199 h 10569"/>
              <a:gd name="connsiteX4" fmla="*/ 3729 w 9972"/>
              <a:gd name="connsiteY4" fmla="*/ 1 h 10569"/>
              <a:gd name="connsiteX5" fmla="*/ 5344 w 9972"/>
              <a:gd name="connsiteY5" fmla="*/ 9199 h 10569"/>
              <a:gd name="connsiteX6" fmla="*/ 6722 w 9972"/>
              <a:gd name="connsiteY6" fmla="*/ 1 h 10569"/>
              <a:gd name="connsiteX7" fmla="*/ 7933 w 9972"/>
              <a:gd name="connsiteY7" fmla="*/ 9199 h 10569"/>
              <a:gd name="connsiteX8" fmla="*/ 9147 w 9972"/>
              <a:gd name="connsiteY8" fmla="*/ 1 h 10569"/>
              <a:gd name="connsiteX9" fmla="*/ 9972 w 9972"/>
              <a:gd name="connsiteY9" fmla="*/ 2821 h 10569"/>
              <a:gd name="connsiteX0" fmla="*/ 0 w 10000"/>
              <a:gd name="connsiteY0" fmla="*/ 9061 h 9333"/>
              <a:gd name="connsiteX1" fmla="*/ 251 w 10000"/>
              <a:gd name="connsiteY1" fmla="*/ 8704 h 9333"/>
              <a:gd name="connsiteX2" fmla="*/ 1223 w 10000"/>
              <a:gd name="connsiteY2" fmla="*/ 1 h 9333"/>
              <a:gd name="connsiteX3" fmla="*/ 2198 w 10000"/>
              <a:gd name="connsiteY3" fmla="*/ 8704 h 9333"/>
              <a:gd name="connsiteX4" fmla="*/ 3739 w 10000"/>
              <a:gd name="connsiteY4" fmla="*/ 1 h 9333"/>
              <a:gd name="connsiteX5" fmla="*/ 5359 w 10000"/>
              <a:gd name="connsiteY5" fmla="*/ 8704 h 9333"/>
              <a:gd name="connsiteX6" fmla="*/ 6741 w 10000"/>
              <a:gd name="connsiteY6" fmla="*/ 1 h 9333"/>
              <a:gd name="connsiteX7" fmla="*/ 7955 w 10000"/>
              <a:gd name="connsiteY7" fmla="*/ 8704 h 9333"/>
              <a:gd name="connsiteX8" fmla="*/ 9173 w 10000"/>
              <a:gd name="connsiteY8" fmla="*/ 1 h 9333"/>
              <a:gd name="connsiteX9" fmla="*/ 10000 w 10000"/>
              <a:gd name="connsiteY9" fmla="*/ 2669 h 9333"/>
              <a:gd name="connsiteX0" fmla="*/ 0 w 10007"/>
              <a:gd name="connsiteY0" fmla="*/ 8065 h 9654"/>
              <a:gd name="connsiteX1" fmla="*/ 258 w 10007"/>
              <a:gd name="connsiteY1" fmla="*/ 9326 h 9654"/>
              <a:gd name="connsiteX2" fmla="*/ 1230 w 10007"/>
              <a:gd name="connsiteY2" fmla="*/ 1 h 9654"/>
              <a:gd name="connsiteX3" fmla="*/ 2205 w 10007"/>
              <a:gd name="connsiteY3" fmla="*/ 9326 h 9654"/>
              <a:gd name="connsiteX4" fmla="*/ 3746 w 10007"/>
              <a:gd name="connsiteY4" fmla="*/ 1 h 9654"/>
              <a:gd name="connsiteX5" fmla="*/ 5366 w 10007"/>
              <a:gd name="connsiteY5" fmla="*/ 9326 h 9654"/>
              <a:gd name="connsiteX6" fmla="*/ 6748 w 10007"/>
              <a:gd name="connsiteY6" fmla="*/ 1 h 9654"/>
              <a:gd name="connsiteX7" fmla="*/ 7962 w 10007"/>
              <a:gd name="connsiteY7" fmla="*/ 9326 h 9654"/>
              <a:gd name="connsiteX8" fmla="*/ 9180 w 10007"/>
              <a:gd name="connsiteY8" fmla="*/ 1 h 9654"/>
              <a:gd name="connsiteX9" fmla="*/ 10007 w 10007"/>
              <a:gd name="connsiteY9" fmla="*/ 2860 h 9654"/>
              <a:gd name="connsiteX0" fmla="*/ 0 w 10000"/>
              <a:gd name="connsiteY0" fmla="*/ 8354 h 10428"/>
              <a:gd name="connsiteX1" fmla="*/ 258 w 10000"/>
              <a:gd name="connsiteY1" fmla="*/ 9660 h 10428"/>
              <a:gd name="connsiteX2" fmla="*/ 1229 w 10000"/>
              <a:gd name="connsiteY2" fmla="*/ 1 h 10428"/>
              <a:gd name="connsiteX3" fmla="*/ 2203 w 10000"/>
              <a:gd name="connsiteY3" fmla="*/ 9660 h 10428"/>
              <a:gd name="connsiteX4" fmla="*/ 3743 w 10000"/>
              <a:gd name="connsiteY4" fmla="*/ 1 h 10428"/>
              <a:gd name="connsiteX5" fmla="*/ 5362 w 10000"/>
              <a:gd name="connsiteY5" fmla="*/ 9660 h 10428"/>
              <a:gd name="connsiteX6" fmla="*/ 6743 w 10000"/>
              <a:gd name="connsiteY6" fmla="*/ 1 h 10428"/>
              <a:gd name="connsiteX7" fmla="*/ 7956 w 10000"/>
              <a:gd name="connsiteY7" fmla="*/ 9660 h 10428"/>
              <a:gd name="connsiteX8" fmla="*/ 9174 w 10000"/>
              <a:gd name="connsiteY8" fmla="*/ 1 h 10428"/>
              <a:gd name="connsiteX9" fmla="*/ 10000 w 10000"/>
              <a:gd name="connsiteY9" fmla="*/ 2963 h 10428"/>
              <a:gd name="connsiteX0" fmla="*/ 0 w 9833"/>
              <a:gd name="connsiteY0" fmla="*/ 8803 h 10877"/>
              <a:gd name="connsiteX1" fmla="*/ 258 w 9833"/>
              <a:gd name="connsiteY1" fmla="*/ 10109 h 10877"/>
              <a:gd name="connsiteX2" fmla="*/ 1229 w 9833"/>
              <a:gd name="connsiteY2" fmla="*/ 450 h 10877"/>
              <a:gd name="connsiteX3" fmla="*/ 2203 w 9833"/>
              <a:gd name="connsiteY3" fmla="*/ 10109 h 10877"/>
              <a:gd name="connsiteX4" fmla="*/ 3743 w 9833"/>
              <a:gd name="connsiteY4" fmla="*/ 450 h 10877"/>
              <a:gd name="connsiteX5" fmla="*/ 5362 w 9833"/>
              <a:gd name="connsiteY5" fmla="*/ 10109 h 10877"/>
              <a:gd name="connsiteX6" fmla="*/ 6743 w 9833"/>
              <a:gd name="connsiteY6" fmla="*/ 450 h 10877"/>
              <a:gd name="connsiteX7" fmla="*/ 7956 w 9833"/>
              <a:gd name="connsiteY7" fmla="*/ 10109 h 10877"/>
              <a:gd name="connsiteX8" fmla="*/ 9174 w 9833"/>
              <a:gd name="connsiteY8" fmla="*/ 450 h 10877"/>
              <a:gd name="connsiteX9" fmla="*/ 9833 w 9833"/>
              <a:gd name="connsiteY9" fmla="*/ 1898 h 10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33" h="10877">
                <a:moveTo>
                  <a:pt x="0" y="8803"/>
                </a:moveTo>
                <a:cubicBezTo>
                  <a:pt x="137" y="10965"/>
                  <a:pt x="53" y="11501"/>
                  <a:pt x="258" y="10109"/>
                </a:cubicBezTo>
                <a:cubicBezTo>
                  <a:pt x="463" y="8717"/>
                  <a:pt x="907" y="450"/>
                  <a:pt x="1229" y="450"/>
                </a:cubicBezTo>
                <a:cubicBezTo>
                  <a:pt x="1553" y="450"/>
                  <a:pt x="1785" y="10109"/>
                  <a:pt x="2203" y="10109"/>
                </a:cubicBezTo>
                <a:cubicBezTo>
                  <a:pt x="2621" y="10109"/>
                  <a:pt x="3217" y="450"/>
                  <a:pt x="3743" y="450"/>
                </a:cubicBezTo>
                <a:cubicBezTo>
                  <a:pt x="4270" y="450"/>
                  <a:pt x="4864" y="10109"/>
                  <a:pt x="5362" y="10109"/>
                </a:cubicBezTo>
                <a:cubicBezTo>
                  <a:pt x="5862" y="10109"/>
                  <a:pt x="6310" y="450"/>
                  <a:pt x="6743" y="450"/>
                </a:cubicBezTo>
                <a:cubicBezTo>
                  <a:pt x="7174" y="450"/>
                  <a:pt x="7551" y="10109"/>
                  <a:pt x="7956" y="10109"/>
                </a:cubicBezTo>
                <a:cubicBezTo>
                  <a:pt x="8362" y="10109"/>
                  <a:pt x="8712" y="450"/>
                  <a:pt x="9174" y="450"/>
                </a:cubicBezTo>
                <a:cubicBezTo>
                  <a:pt x="9630" y="450"/>
                  <a:pt x="9286" y="-1231"/>
                  <a:pt x="9833" y="1898"/>
                </a:cubicBezTo>
              </a:path>
            </a:pathLst>
          </a:custGeom>
          <a:noFill/>
          <a:ln w="28575" cap="rnd" cmpd="sng">
            <a:solidFill>
              <a:srgbClr val="FF0000"/>
            </a:solidFill>
            <a:prstDash val="solid"/>
            <a:round/>
            <a:headEnd/>
            <a:tailEnd/>
          </a:ln>
          <a:effectLst/>
        </p:spPr>
        <p:txBody>
          <a:bodyPr wrap="square" lIns="90000" tIns="43200" rIns="90000" bIns="43200">
            <a:spAutoFit/>
          </a:bodyPr>
          <a:lstStyle/>
          <a:p>
            <a:pPr eaLnBrk="0" fontAlgn="base" hangingPunct="0">
              <a:lnSpc>
                <a:spcPct val="120000"/>
              </a:lnSpc>
              <a:spcBef>
                <a:spcPct val="50000"/>
              </a:spcBef>
              <a:spcAft>
                <a:spcPct val="0"/>
              </a:spcAft>
              <a:buClr>
                <a:srgbClr val="FF0000"/>
              </a:buClr>
              <a:buFont typeface="Arial" charset="0"/>
              <a:buChar char="►"/>
              <a:defRPr/>
            </a:pPr>
            <a:endParaRPr lang="de-DE" sz="1400" b="1">
              <a:solidFill>
                <a:srgbClr val="0000FF"/>
              </a:solidFill>
            </a:endParaRPr>
          </a:p>
        </p:txBody>
      </p:sp>
      <p:sp>
        <p:nvSpPr>
          <p:cNvPr id="150" name="Ellipse 149"/>
          <p:cNvSpPr/>
          <p:nvPr/>
        </p:nvSpPr>
        <p:spPr bwMode="auto">
          <a:xfrm flipH="1">
            <a:off x="420778" y="1037132"/>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51" name="Ellipse 150"/>
          <p:cNvSpPr/>
          <p:nvPr/>
        </p:nvSpPr>
        <p:spPr bwMode="auto">
          <a:xfrm flipH="1">
            <a:off x="9228363" y="1037698"/>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Tree>
    <p:extLst>
      <p:ext uri="{BB962C8B-B14F-4D97-AF65-F5344CB8AC3E}">
        <p14:creationId xmlns:p14="http://schemas.microsoft.com/office/powerpoint/2010/main" val="19730254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900" decel="100000" fill="hold"/>
                                        <p:tgtEl>
                                          <p:spTgt spid="1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4"/>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Box 4"/>
          <p:cNvSpPr txBox="1">
            <a:spLocks noChangeArrowheads="1"/>
          </p:cNvSpPr>
          <p:nvPr/>
        </p:nvSpPr>
        <p:spPr bwMode="auto">
          <a:xfrm>
            <a:off x="0" y="-3323"/>
            <a:ext cx="5532065" cy="463846"/>
          </a:xfrm>
          <a:prstGeom prst="rect">
            <a:avLst/>
          </a:prstGeom>
          <a:noFill/>
          <a:ln w="12700">
            <a:noFill/>
            <a:miter lim="800000"/>
            <a:headEnd/>
            <a:tailEnd/>
          </a:ln>
        </p:spPr>
        <p:txBody>
          <a:bodyPr wrap="none" lIns="126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de-DE" sz="2400" b="1" i="0" u="none" strike="noStrike" kern="1200" cap="none" spc="0" normalizeH="0" baseline="0" noProof="0">
                <a:ln>
                  <a:noFill/>
                </a:ln>
                <a:solidFill>
                  <a:srgbClr val="464B71"/>
                </a:solidFill>
                <a:effectLst/>
                <a:uLnTx/>
                <a:uFillTx/>
                <a:latin typeface="Arial"/>
                <a:ea typeface="+mn-ea"/>
                <a:cs typeface="+mn-cs"/>
              </a:rPr>
              <a:t>Pretest ‒ machen Sie ihn unbedingt!</a:t>
            </a:r>
            <a:endParaRPr kumimoji="0" lang="de-AT" sz="2400" b="0" i="0" u="none" strike="noStrike" kern="1200" cap="none" spc="0" normalizeH="0" baseline="0" noProof="0">
              <a:ln>
                <a:noFill/>
              </a:ln>
              <a:solidFill>
                <a:srgbClr val="464B71"/>
              </a:solidFill>
              <a:effectLst/>
              <a:uLnTx/>
              <a:uFillTx/>
              <a:latin typeface="Arial"/>
              <a:ea typeface="+mn-ea"/>
              <a:cs typeface="+mn-cs"/>
            </a:endParaRPr>
          </a:p>
        </p:txBody>
      </p:sp>
      <p:sp>
        <p:nvSpPr>
          <p:cNvPr id="86" name="Rectangle 16"/>
          <p:cNvSpPr txBox="1">
            <a:spLocks noChangeArrowheads="1"/>
          </p:cNvSpPr>
          <p:nvPr/>
        </p:nvSpPr>
        <p:spPr bwMode="auto">
          <a:xfrm>
            <a:off x="231648" y="1341119"/>
            <a:ext cx="9674352" cy="4936527"/>
          </a:xfrm>
          <a:prstGeom prst="rect">
            <a:avLst/>
          </a:prstGeom>
          <a:noFill/>
          <a:ln w="9525" algn="ctr">
            <a:noFill/>
            <a:miter lim="800000"/>
            <a:headEnd/>
            <a:tailEnd/>
          </a:ln>
          <a:effectLst/>
        </p:spPr>
        <p:txBody>
          <a:bodyPr anchor="ctr"/>
          <a:lstStyle>
            <a:defPPr>
              <a:defRPr lang="de-DE"/>
            </a:defPPr>
            <a:lvl1pPr algn="ctr">
              <a:lnSpc>
                <a:spcPct val="114000"/>
              </a:lnSpc>
              <a:spcBef>
                <a:spcPts val="500"/>
              </a:spcBef>
              <a:spcAft>
                <a:spcPts val="500"/>
              </a:spcAft>
              <a:buClrTx/>
              <a:buFontTx/>
              <a:buNone/>
              <a:defRPr>
                <a:solidFill>
                  <a:srgbClr val="FF0000"/>
                </a:solidFill>
                <a:latin typeface="Calibri" panose="020F0502020204030204" pitchFamily="34" charset="0"/>
              </a:defRPr>
            </a:lvl1pPr>
          </a:lstStyle>
          <a:p>
            <a:pPr marL="0" marR="0" lvl="0" indent="0" algn="l" defTabSz="914400" rtl="0" eaLnBrk="1" fontAlgn="base" latinLnBrk="0" hangingPunct="1">
              <a:lnSpc>
                <a:spcPct val="114000"/>
              </a:lnSpc>
              <a:spcBef>
                <a:spcPts val="500"/>
              </a:spcBef>
              <a:spcAft>
                <a:spcPts val="500"/>
              </a:spcAft>
              <a:buClrTx/>
              <a:buSzTx/>
              <a:buFontTx/>
              <a:buNone/>
              <a:tabLst>
                <a:tab pos="354013" algn="l"/>
                <a:tab pos="8875713" algn="l"/>
              </a:tabLst>
              <a:defRPr/>
            </a:pPr>
            <a:r>
              <a:rPr kumimoji="0" lang="de-AT" sz="1800" b="1" i="0" u="none" strike="noStrike" kern="1200" cap="none" spc="0" normalizeH="0" baseline="0" noProof="0" dirty="0">
                <a:ln>
                  <a:noFill/>
                </a:ln>
                <a:solidFill>
                  <a:srgbClr val="464B71"/>
                </a:solidFill>
                <a:effectLst/>
                <a:uLnTx/>
                <a:uFillTx/>
                <a:latin typeface="Arial" panose="020B0604020202020204" pitchFamily="34" charset="0"/>
                <a:ea typeface="+mn-ea"/>
                <a:cs typeface="Arial" panose="020B0604020202020204" pitchFamily="34" charset="0"/>
              </a:rPr>
              <a:t>	Ein Restaurant macht eine Bedarfserhebung für ein Kinder-Schnitzel </a:t>
            </a:r>
            <a:br>
              <a:rPr kumimoji="0" lang="de-AT" sz="1800" b="1" i="0" u="none" strike="noStrike" kern="1200" cap="none" spc="0" normalizeH="0" baseline="0" noProof="0" dirty="0">
                <a:ln>
                  <a:noFill/>
                </a:ln>
                <a:solidFill>
                  <a:srgbClr val="464B71"/>
                </a:solidFill>
                <a:effectLst/>
                <a:uLnTx/>
                <a:uFillTx/>
                <a:latin typeface="Arial" panose="020B0604020202020204" pitchFamily="34" charset="0"/>
                <a:ea typeface="+mn-ea"/>
                <a:cs typeface="Arial" panose="020B0604020202020204" pitchFamily="34" charset="0"/>
              </a:rPr>
            </a:br>
            <a:r>
              <a:rPr kumimoji="0" lang="de-AT" sz="1800" b="1" i="0" u="none" strike="noStrike" kern="1200" cap="none" spc="0" normalizeH="0" baseline="0" noProof="0" dirty="0">
                <a:ln>
                  <a:noFill/>
                </a:ln>
                <a:solidFill>
                  <a:srgbClr val="464B71"/>
                </a:solidFill>
                <a:effectLst/>
                <a:uLnTx/>
                <a:uFillTx/>
                <a:latin typeface="Arial" panose="020B0604020202020204" pitchFamily="34" charset="0"/>
                <a:ea typeface="+mn-ea"/>
                <a:cs typeface="Arial" panose="020B0604020202020204" pitchFamily="34" charset="0"/>
              </a:rPr>
              <a:t>	auf der Speisekarte. </a:t>
            </a:r>
            <a:r>
              <a:rPr kumimoji="0" lang="de-AT" sz="1800" b="0" i="0" u="none" strike="noStrike" kern="1200" cap="none" spc="0" normalizeH="0" baseline="0" noProof="0" dirty="0">
                <a:ln>
                  <a:noFill/>
                </a:ln>
                <a:solidFill>
                  <a:srgbClr val="464B71"/>
                </a:solidFill>
                <a:effectLst/>
                <a:uLnTx/>
                <a:uFillTx/>
                <a:latin typeface="Arial" panose="020B0604020202020204" pitchFamily="34" charset="0"/>
                <a:ea typeface="+mn-ea"/>
                <a:cs typeface="Arial" panose="020B0604020202020204" pitchFamily="34" charset="0"/>
              </a:rPr>
              <a:t>Das Alter potentieller </a:t>
            </a:r>
            <a:r>
              <a:rPr kumimoji="0" lang="de-AT" sz="1800" b="0" i="0" u="none" strike="noStrike" kern="1200" cap="none" spc="0" normalizeH="0" baseline="0" noProof="0" dirty="0" err="1">
                <a:ln>
                  <a:noFill/>
                </a:ln>
                <a:solidFill>
                  <a:srgbClr val="464B71"/>
                </a:solidFill>
                <a:effectLst/>
                <a:uLnTx/>
                <a:uFillTx/>
                <a:latin typeface="Arial" panose="020B0604020202020204" pitchFamily="34" charset="0"/>
                <a:ea typeface="+mn-ea"/>
                <a:cs typeface="Arial" panose="020B0604020202020204" pitchFamily="34" charset="0"/>
              </a:rPr>
              <a:t>Besteller:innen</a:t>
            </a:r>
            <a:r>
              <a:rPr kumimoji="0" lang="de-AT" sz="1800" b="0" i="0" u="none" strike="noStrike" kern="1200" cap="none" spc="0" normalizeH="0" baseline="0" noProof="0" dirty="0">
                <a:ln>
                  <a:noFill/>
                </a:ln>
                <a:solidFill>
                  <a:srgbClr val="464B71"/>
                </a:solidFill>
                <a:effectLst/>
                <a:uLnTx/>
                <a:uFillTx/>
                <a:latin typeface="Arial" panose="020B0604020202020204" pitchFamily="34" charset="0"/>
                <a:ea typeface="+mn-ea"/>
                <a:cs typeface="Arial" panose="020B0604020202020204" pitchFamily="34" charset="0"/>
              </a:rPr>
              <a:t> dieses „Pumuckl-Tellers </a:t>
            </a:r>
            <a:br>
              <a:rPr kumimoji="0" lang="de-AT" sz="1800" b="0" i="0" u="none" strike="noStrike" kern="1200" cap="none" spc="0" normalizeH="0" baseline="0" noProof="0" dirty="0">
                <a:ln>
                  <a:noFill/>
                </a:ln>
                <a:solidFill>
                  <a:srgbClr val="464B71"/>
                </a:solidFill>
                <a:effectLst/>
                <a:uLnTx/>
                <a:uFillTx/>
                <a:latin typeface="Arial" panose="020B0604020202020204" pitchFamily="34" charset="0"/>
                <a:ea typeface="+mn-ea"/>
                <a:cs typeface="Arial" panose="020B0604020202020204" pitchFamily="34" charset="0"/>
              </a:rPr>
            </a:br>
            <a:r>
              <a:rPr kumimoji="0" lang="de-AT" sz="1800" b="0" i="0" u="none" strike="noStrike" kern="1200" cap="none" spc="0" normalizeH="0" baseline="0" noProof="0" dirty="0">
                <a:ln>
                  <a:noFill/>
                </a:ln>
                <a:solidFill>
                  <a:srgbClr val="464B71"/>
                </a:solidFill>
                <a:effectLst/>
                <a:uLnTx/>
                <a:uFillTx/>
                <a:latin typeface="Arial" panose="020B0604020202020204" pitchFamily="34" charset="0"/>
                <a:ea typeface="+mn-ea"/>
                <a:cs typeface="Arial" panose="020B0604020202020204" pitchFamily="34" charset="0"/>
              </a:rPr>
              <a:t>	mit Pommes“ soll erhoben werden.</a:t>
            </a:r>
          </a:p>
          <a:p>
            <a:pPr marL="0" marR="0" lvl="0" indent="0" algn="l" defTabSz="914400" rtl="0" eaLnBrk="1" fontAlgn="base" latinLnBrk="0" hangingPunct="1">
              <a:lnSpc>
                <a:spcPct val="114000"/>
              </a:lnSpc>
              <a:spcBef>
                <a:spcPts val="500"/>
              </a:spcBef>
              <a:spcAft>
                <a:spcPts val="500"/>
              </a:spcAft>
              <a:buClrTx/>
              <a:buSzTx/>
              <a:buFontTx/>
              <a:buNone/>
              <a:tabLst>
                <a:tab pos="8875713" algn="l"/>
              </a:tabLst>
              <a:defRPr/>
            </a:pPr>
            <a:endParaRPr kumimoji="0" lang="de-AT" sz="1800" b="1" i="0" u="none" strike="noStrike" kern="1200" cap="none" spc="0" normalizeH="0" baseline="0" noProof="0" dirty="0">
              <a:ln>
                <a:noFill/>
              </a:ln>
              <a:solidFill>
                <a:srgbClr val="464B71"/>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base" latinLnBrk="0" hangingPunct="1">
              <a:lnSpc>
                <a:spcPct val="114000"/>
              </a:lnSpc>
              <a:spcBef>
                <a:spcPts val="500"/>
              </a:spcBef>
              <a:spcAft>
                <a:spcPts val="500"/>
              </a:spcAft>
              <a:buClrTx/>
              <a:buSzTx/>
              <a:buFontTx/>
              <a:buNone/>
              <a:tabLst>
                <a:tab pos="717550" algn="l"/>
                <a:tab pos="3762375" algn="l"/>
              </a:tabLst>
              <a:defRPr/>
            </a:pPr>
            <a:r>
              <a:rPr kumimoji="0" lang="de-AT" sz="1800" b="0" i="0" u="none" strike="noStrike" kern="1200" cap="none" spc="0" normalizeH="0" baseline="0" noProof="0" dirty="0">
                <a:ln>
                  <a:noFill/>
                </a:ln>
                <a:solidFill>
                  <a:srgbClr val="464B71"/>
                </a:solidFill>
                <a:effectLst/>
                <a:uLnTx/>
                <a:uFillTx/>
                <a:latin typeface="Arial" panose="020B0604020202020204" pitchFamily="34" charset="0"/>
                <a:ea typeface="+mn-ea"/>
                <a:cs typeface="Arial" panose="020B0604020202020204" pitchFamily="34" charset="0"/>
              </a:rPr>
              <a:t>	Ein Link auf ein Online-Formular wird an alle Restaurantgäste verteilt.</a:t>
            </a:r>
          </a:p>
          <a:p>
            <a:pPr marL="0" marR="0" lvl="0" indent="0" algn="l" defTabSz="914400" rtl="0" eaLnBrk="1" fontAlgn="base" latinLnBrk="0" hangingPunct="1">
              <a:lnSpc>
                <a:spcPct val="114000"/>
              </a:lnSpc>
              <a:spcBef>
                <a:spcPts val="500"/>
              </a:spcBef>
              <a:spcAft>
                <a:spcPts val="500"/>
              </a:spcAft>
              <a:buClrTx/>
              <a:buSzTx/>
              <a:buFontTx/>
              <a:buNone/>
              <a:tabLst>
                <a:tab pos="717550" algn="l"/>
                <a:tab pos="3762375" algn="l"/>
              </a:tabLst>
              <a:defRPr/>
            </a:pPr>
            <a:r>
              <a:rPr kumimoji="0" lang="de-AT" sz="1800" b="0" i="0" u="none" strike="noStrike" kern="1200" cap="none" spc="0" normalizeH="0" baseline="0" noProof="0" dirty="0">
                <a:ln>
                  <a:noFill/>
                </a:ln>
                <a:solidFill>
                  <a:srgbClr val="464B71"/>
                </a:solidFill>
                <a:effectLst/>
                <a:uLnTx/>
                <a:uFillTx/>
                <a:latin typeface="Arial" panose="020B0604020202020204" pitchFamily="34" charset="0"/>
                <a:ea typeface="+mn-ea"/>
                <a:cs typeface="Arial" panose="020B0604020202020204" pitchFamily="34" charset="0"/>
              </a:rPr>
              <a:t>	Ohne vorherige Pretests.</a:t>
            </a:r>
          </a:p>
          <a:p>
            <a:pPr marL="0" marR="0" lvl="0" indent="0" algn="l" defTabSz="914400" rtl="0" eaLnBrk="1" fontAlgn="base" latinLnBrk="0" hangingPunct="1">
              <a:lnSpc>
                <a:spcPct val="114000"/>
              </a:lnSpc>
              <a:spcBef>
                <a:spcPts val="500"/>
              </a:spcBef>
              <a:spcAft>
                <a:spcPts val="500"/>
              </a:spcAft>
              <a:buClrTx/>
              <a:buSzTx/>
              <a:buFontTx/>
              <a:buNone/>
              <a:tabLst>
                <a:tab pos="717550" algn="l"/>
                <a:tab pos="3762375" algn="l"/>
              </a:tabLst>
              <a:defRPr/>
            </a:pPr>
            <a:endParaRPr kumimoji="0" lang="de-AT" sz="1800" b="0" i="0" u="none" strike="noStrike" kern="1200" cap="none" spc="0" normalizeH="0" baseline="0" noProof="0" dirty="0">
              <a:ln>
                <a:noFill/>
              </a:ln>
              <a:solidFill>
                <a:srgbClr val="464B71"/>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base" latinLnBrk="0" hangingPunct="1">
              <a:lnSpc>
                <a:spcPct val="114000"/>
              </a:lnSpc>
              <a:spcBef>
                <a:spcPts val="500"/>
              </a:spcBef>
              <a:spcAft>
                <a:spcPts val="500"/>
              </a:spcAft>
              <a:buClrTx/>
              <a:buSzTx/>
              <a:buFontTx/>
              <a:buNone/>
              <a:tabLst>
                <a:tab pos="717550" algn="l"/>
                <a:tab pos="3762375" algn="l"/>
              </a:tabLst>
              <a:defRPr/>
            </a:pPr>
            <a:r>
              <a:rPr kumimoji="0" lang="de-AT" sz="1800" b="0" i="0" u="none" strike="noStrike" kern="1200" cap="none" spc="0" normalizeH="0" baseline="0" noProof="0" dirty="0">
                <a:ln>
                  <a:noFill/>
                </a:ln>
                <a:solidFill>
                  <a:srgbClr val="464B71"/>
                </a:solidFill>
                <a:effectLst/>
                <a:uLnTx/>
                <a:uFillTx/>
                <a:latin typeface="Arial" panose="020B0604020202020204" pitchFamily="34" charset="0"/>
                <a:ea typeface="+mn-ea"/>
                <a:cs typeface="Arial" panose="020B0604020202020204" pitchFamily="34" charset="0"/>
              </a:rPr>
              <a:t> 	Die erste (Screening-)Frage: </a:t>
            </a:r>
            <a:r>
              <a:rPr kumimoji="0" lang="de-AT"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de-AT" sz="18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„Haben Sie Kinder?“</a:t>
            </a:r>
          </a:p>
          <a:p>
            <a:pPr marL="0" marR="0" lvl="0" indent="0" algn="l" defTabSz="914400" rtl="0" eaLnBrk="1" fontAlgn="base" latinLnBrk="0" hangingPunct="1">
              <a:lnSpc>
                <a:spcPct val="114000"/>
              </a:lnSpc>
              <a:spcBef>
                <a:spcPts val="500"/>
              </a:spcBef>
              <a:spcAft>
                <a:spcPts val="500"/>
              </a:spcAft>
              <a:buClrTx/>
              <a:buSzTx/>
              <a:buFontTx/>
              <a:buNone/>
              <a:tabLst>
                <a:tab pos="717550" algn="l"/>
                <a:tab pos="3762375" algn="l"/>
              </a:tabLst>
              <a:defRPr/>
            </a:pPr>
            <a:r>
              <a:rPr kumimoji="0" lang="de-AT" sz="1800" b="0" i="0" u="none" strike="noStrike" kern="1200" cap="none" spc="0" normalizeH="0" baseline="0" noProof="0" dirty="0">
                <a:ln>
                  <a:noFill/>
                </a:ln>
                <a:solidFill>
                  <a:srgbClr val="464B71"/>
                </a:solidFill>
                <a:effectLst/>
                <a:uLnTx/>
                <a:uFillTx/>
                <a:latin typeface="Arial" panose="020B0604020202020204" pitchFamily="34" charset="0"/>
                <a:ea typeface="+mn-ea"/>
                <a:cs typeface="Arial" panose="020B0604020202020204" pitchFamily="34" charset="0"/>
              </a:rPr>
              <a:t>		</a:t>
            </a:r>
            <a:r>
              <a:rPr kumimoji="0" lang="de-AT"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Wenn JA: </a:t>
            </a:r>
            <a:r>
              <a:rPr kumimoji="0" lang="de-AT" sz="18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„Wie alt sind Ihre Kinder?“</a:t>
            </a:r>
          </a:p>
          <a:p>
            <a:pPr marL="0" marR="0" lvl="0" indent="0" algn="l" defTabSz="914400" rtl="0" eaLnBrk="1" fontAlgn="base" latinLnBrk="0" hangingPunct="1">
              <a:lnSpc>
                <a:spcPct val="114000"/>
              </a:lnSpc>
              <a:spcBef>
                <a:spcPts val="500"/>
              </a:spcBef>
              <a:spcAft>
                <a:spcPts val="500"/>
              </a:spcAft>
              <a:buClrTx/>
              <a:buSzTx/>
              <a:buFontTx/>
              <a:buNone/>
              <a:tabLst>
                <a:tab pos="717550" algn="l"/>
                <a:tab pos="3762375" algn="l"/>
              </a:tabLst>
              <a:defRPr/>
            </a:pPr>
            <a:endParaRPr kumimoji="0" lang="de-AT" sz="1800" b="0" i="1" u="none" strike="noStrike" kern="1200" cap="none" spc="0" normalizeH="0" baseline="0" noProof="0" dirty="0">
              <a:ln>
                <a:noFill/>
              </a:ln>
              <a:solidFill>
                <a:srgbClr val="464B71"/>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base" latinLnBrk="0" hangingPunct="1">
              <a:lnSpc>
                <a:spcPct val="114000"/>
              </a:lnSpc>
              <a:spcBef>
                <a:spcPts val="500"/>
              </a:spcBef>
              <a:spcAft>
                <a:spcPts val="500"/>
              </a:spcAft>
              <a:buClrTx/>
              <a:buSzTx/>
              <a:buFontTx/>
              <a:buNone/>
              <a:tabLst>
                <a:tab pos="717550" algn="l"/>
                <a:tab pos="3762375" algn="l"/>
              </a:tabLst>
              <a:defRPr/>
            </a:pPr>
            <a:r>
              <a:rPr kumimoji="0" lang="de-AT" sz="1800" b="0" i="0" u="none" strike="noStrike" kern="1200" cap="none" spc="0" normalizeH="0" baseline="0" noProof="0" dirty="0">
                <a:ln>
                  <a:noFill/>
                </a:ln>
                <a:solidFill>
                  <a:srgbClr val="464B71"/>
                </a:solidFill>
                <a:effectLst/>
                <a:uLnTx/>
                <a:uFillTx/>
                <a:latin typeface="Arial" panose="020B0604020202020204" pitchFamily="34" charset="0"/>
                <a:ea typeface="+mn-ea"/>
                <a:cs typeface="Arial" panose="020B0604020202020204" pitchFamily="34" charset="0"/>
              </a:rPr>
              <a:t>	</a:t>
            </a:r>
            <a:r>
              <a:rPr kumimoji="0" lang="de-AT" sz="1800" b="1" i="0" u="none" strike="noStrike" kern="1200" cap="none" spc="0" normalizeH="0" baseline="0" noProof="0" dirty="0">
                <a:ln>
                  <a:noFill/>
                </a:ln>
                <a:solidFill>
                  <a:srgbClr val="464B71"/>
                </a:solidFill>
                <a:effectLst/>
                <a:uLnTx/>
                <a:uFillTx/>
                <a:latin typeface="Arial" panose="020B0604020202020204" pitchFamily="34" charset="0"/>
                <a:ea typeface="+mn-ea"/>
                <a:cs typeface="Arial" panose="020B0604020202020204" pitchFamily="34" charset="0"/>
              </a:rPr>
              <a:t>Frau Huber </a:t>
            </a:r>
            <a:r>
              <a:rPr kumimoji="0" lang="de-AT" sz="1800" b="0" i="0" u="none" strike="noStrike" kern="1200" cap="none" spc="0" normalizeH="0" baseline="0" noProof="0" dirty="0">
                <a:ln>
                  <a:noFill/>
                </a:ln>
                <a:solidFill>
                  <a:srgbClr val="464B71"/>
                </a:solidFill>
                <a:effectLst/>
                <a:uLnTx/>
                <a:uFillTx/>
                <a:latin typeface="Arial" panose="020B0604020202020204" pitchFamily="34" charset="0"/>
                <a:ea typeface="+mn-ea"/>
                <a:cs typeface="Arial" panose="020B0604020202020204" pitchFamily="34" charset="0"/>
              </a:rPr>
              <a:t>antwortet: 	</a:t>
            </a:r>
            <a:r>
              <a:rPr kumimoji="0" lang="de-AT" sz="18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„Ja, ich habe zwei Kinder.“ </a:t>
            </a:r>
          </a:p>
          <a:p>
            <a:pPr marL="0" marR="0" lvl="0" indent="0" algn="l" defTabSz="914400" rtl="0" eaLnBrk="1" fontAlgn="base" latinLnBrk="0" hangingPunct="1">
              <a:lnSpc>
                <a:spcPct val="114000"/>
              </a:lnSpc>
              <a:spcBef>
                <a:spcPts val="500"/>
              </a:spcBef>
              <a:spcAft>
                <a:spcPts val="500"/>
              </a:spcAft>
              <a:buClrTx/>
              <a:buSzTx/>
              <a:buFontTx/>
              <a:buNone/>
              <a:tabLst>
                <a:tab pos="717550" algn="l"/>
                <a:tab pos="3762375" algn="l"/>
              </a:tabLst>
              <a:defRPr/>
            </a:pPr>
            <a:r>
              <a:rPr kumimoji="0" lang="de-AT" sz="1800" b="0" i="0" u="none" strike="noStrike" kern="1200" cap="none" spc="0" normalizeH="0" baseline="0" noProof="0" dirty="0">
                <a:ln>
                  <a:noFill/>
                </a:ln>
                <a:solidFill>
                  <a:srgbClr val="464B71"/>
                </a:solidFill>
                <a:effectLst/>
                <a:uLnTx/>
                <a:uFillTx/>
                <a:latin typeface="Arial" panose="020B0604020202020204" pitchFamily="34" charset="0"/>
                <a:ea typeface="+mn-ea"/>
                <a:cs typeface="Arial" panose="020B0604020202020204" pitchFamily="34" charset="0"/>
              </a:rPr>
              <a:t>		</a:t>
            </a:r>
            <a:r>
              <a:rPr kumimoji="0" lang="de-AT" sz="18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r>
              <a:rPr kumimoji="0" lang="de-AT" sz="1800" b="1" i="0"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22</a:t>
            </a:r>
            <a:r>
              <a:rPr kumimoji="0" lang="de-AT" sz="1800" b="0" i="0" u="none" strike="noStrike" kern="1200" cap="none" spc="0" normalizeH="0" baseline="0" noProof="0" dirty="0">
                <a:ln>
                  <a:noFill/>
                </a:ln>
                <a:solidFill>
                  <a:srgbClr val="464B71"/>
                </a:solidFill>
                <a:effectLst/>
                <a:uLnTx/>
                <a:uFillTx/>
                <a:latin typeface="Arial" panose="020B0604020202020204" pitchFamily="34" charset="0"/>
                <a:ea typeface="+mn-ea"/>
                <a:cs typeface="Arial" panose="020B0604020202020204" pitchFamily="34" charset="0"/>
              </a:rPr>
              <a:t> </a:t>
            </a:r>
            <a:r>
              <a:rPr kumimoji="0" lang="de-AT" sz="18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und</a:t>
            </a:r>
            <a:r>
              <a:rPr kumimoji="0" lang="de-AT" sz="1800" b="0" i="0" u="none" strike="noStrike" kern="1200" cap="none" spc="0" normalizeH="0" baseline="0" noProof="0" dirty="0">
                <a:ln>
                  <a:noFill/>
                </a:ln>
                <a:solidFill>
                  <a:srgbClr val="464B71"/>
                </a:solidFill>
                <a:effectLst/>
                <a:uLnTx/>
                <a:uFillTx/>
                <a:latin typeface="Arial" panose="020B0604020202020204" pitchFamily="34" charset="0"/>
                <a:ea typeface="+mn-ea"/>
                <a:cs typeface="Arial" panose="020B0604020202020204" pitchFamily="34" charset="0"/>
              </a:rPr>
              <a:t> </a:t>
            </a:r>
            <a:r>
              <a:rPr kumimoji="0" lang="de-AT" sz="1800" b="1" i="0"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34</a:t>
            </a:r>
            <a:r>
              <a:rPr kumimoji="0" lang="de-AT" sz="1800" b="0" i="0" u="none" strike="noStrike" kern="1200" cap="none" spc="0" normalizeH="0" baseline="0" noProof="0" dirty="0">
                <a:ln>
                  <a:noFill/>
                </a:ln>
                <a:solidFill>
                  <a:srgbClr val="464B71"/>
                </a:solidFill>
                <a:effectLst/>
                <a:uLnTx/>
                <a:uFillTx/>
                <a:latin typeface="Arial" panose="020B0604020202020204" pitchFamily="34" charset="0"/>
                <a:ea typeface="+mn-ea"/>
                <a:cs typeface="Arial" panose="020B0604020202020204" pitchFamily="34" charset="0"/>
              </a:rPr>
              <a:t> </a:t>
            </a:r>
            <a:r>
              <a:rPr kumimoji="0" lang="de-AT" sz="18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Jahre alt.“  </a:t>
            </a:r>
            <a:endParaRPr kumimoji="0" lang="de-AT"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7" name="Rectangle 16"/>
          <p:cNvSpPr txBox="1">
            <a:spLocks noChangeArrowheads="1"/>
          </p:cNvSpPr>
          <p:nvPr/>
        </p:nvSpPr>
        <p:spPr bwMode="auto">
          <a:xfrm>
            <a:off x="264160" y="694204"/>
            <a:ext cx="9641841" cy="494516"/>
          </a:xfrm>
          <a:prstGeom prst="rect">
            <a:avLst/>
          </a:prstGeom>
          <a:noFill/>
          <a:ln w="9525" algn="ctr">
            <a:noFill/>
            <a:miter lim="800000"/>
            <a:headEnd/>
            <a:tailEnd/>
          </a:ln>
          <a:effectLst/>
        </p:spPr>
        <p:txBody>
          <a:bodyPr anchor="ctr"/>
          <a:lstStyle>
            <a:defPPr>
              <a:defRPr lang="de-DE"/>
            </a:defPPr>
            <a:lvl1pPr algn="ctr">
              <a:lnSpc>
                <a:spcPct val="114000"/>
              </a:lnSpc>
              <a:spcBef>
                <a:spcPts val="500"/>
              </a:spcBef>
              <a:spcAft>
                <a:spcPts val="500"/>
              </a:spcAft>
              <a:buClrTx/>
              <a:buFontTx/>
              <a:buNone/>
              <a:defRPr>
                <a:solidFill>
                  <a:srgbClr val="FF0000"/>
                </a:solidFill>
                <a:latin typeface="Calibri" panose="020F0502020204030204" pitchFamily="34" charset="0"/>
              </a:defRPr>
            </a:lvl1pPr>
          </a:lstStyle>
          <a:p>
            <a:pPr marL="0" marR="0" lvl="0" indent="0" algn="l" defTabSz="914400" rtl="0" eaLnBrk="1" fontAlgn="base" latinLnBrk="0" hangingPunct="1">
              <a:lnSpc>
                <a:spcPct val="114000"/>
              </a:lnSpc>
              <a:spcBef>
                <a:spcPts val="500"/>
              </a:spcBef>
              <a:spcAft>
                <a:spcPts val="500"/>
              </a:spcAft>
              <a:buClrTx/>
              <a:buSzTx/>
              <a:buFontTx/>
              <a:buNone/>
              <a:tabLst/>
              <a:defRPr/>
            </a:pPr>
            <a:r>
              <a:rPr kumimoji="0" lang="de-AT" sz="2000" b="0" i="0" u="none" strike="noStrike" kern="1200" cap="none" spc="0" normalizeH="0" baseline="0" noProof="0">
                <a:ln>
                  <a:noFill/>
                </a:ln>
                <a:solidFill>
                  <a:srgbClr val="464B71"/>
                </a:solidFill>
                <a:effectLst/>
                <a:uLnTx/>
                <a:uFillTx/>
                <a:latin typeface="Arial" panose="020B0604020202020204" pitchFamily="34" charset="0"/>
                <a:ea typeface="+mn-ea"/>
                <a:cs typeface="Arial" panose="020B0604020202020204" pitchFamily="34" charset="0"/>
              </a:rPr>
              <a:t>… sonst:</a:t>
            </a:r>
          </a:p>
        </p:txBody>
      </p:sp>
      <p:sp>
        <p:nvSpPr>
          <p:cNvPr id="2" name="Rechteck 1"/>
          <p:cNvSpPr/>
          <p:nvPr/>
        </p:nvSpPr>
        <p:spPr>
          <a:xfrm>
            <a:off x="6392278" y="5708687"/>
            <a:ext cx="1609736" cy="729430"/>
          </a:xfrm>
          <a:prstGeom prst="rect">
            <a:avLst/>
          </a:prstGeom>
        </p:spPr>
        <p:txBody>
          <a:bodyPr wrap="none">
            <a:sp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tab pos="890588" algn="l"/>
                <a:tab pos="3946525" algn="l"/>
                <a:tab pos="4121150" algn="l"/>
              </a:tabLst>
              <a:defRPr/>
            </a:pPr>
            <a:r>
              <a:rPr kumimoji="0" lang="de-AT" sz="3600" b="0" i="0" u="none" strike="noStrike" kern="1200" cap="none" spc="0" normalizeH="0" baseline="0" noProof="0" dirty="0">
                <a:ln>
                  <a:noFill/>
                </a:ln>
                <a:solidFill>
                  <a:srgbClr val="464B71"/>
                </a:solidFill>
                <a:effectLst/>
                <a:uLnTx/>
                <a:uFillTx/>
                <a:latin typeface="Arial"/>
                <a:ea typeface="+mn-ea"/>
                <a:cs typeface="Arial" panose="020B0604020202020204" pitchFamily="34" charset="0"/>
                <a:sym typeface="Wingdings" panose="05000000000000000000" pitchFamily="2" charset="2"/>
              </a:rPr>
              <a:t>  </a:t>
            </a:r>
            <a:endParaRPr kumimoji="0" lang="de-AT" sz="3600" b="0" i="0" u="none" strike="noStrike" kern="1200" cap="none" spc="0" normalizeH="0" baseline="0" noProof="0" dirty="0">
              <a:ln>
                <a:noFill/>
              </a:ln>
              <a:solidFill>
                <a:srgbClr val="464B71"/>
              </a:solidFill>
              <a:effectLst/>
              <a:uLnTx/>
              <a:uFillTx/>
              <a:latin typeface="Arial"/>
              <a:ea typeface="+mn-ea"/>
              <a:cs typeface="Arial" panose="020B0604020202020204" pitchFamily="34" charset="0"/>
            </a:endParaRPr>
          </a:p>
        </p:txBody>
      </p:sp>
      <p:sp>
        <p:nvSpPr>
          <p:cNvPr id="6" name="Rechteck 5">
            <a:extLst>
              <a:ext uri="{FF2B5EF4-FFF2-40B4-BE49-F238E27FC236}">
                <a16:creationId xmlns:a16="http://schemas.microsoft.com/office/drawing/2014/main" id="{9A9C2858-4D4A-71F5-F531-D30AEA69CC9F}"/>
              </a:ext>
            </a:extLst>
          </p:cNvPr>
          <p:cNvSpPr/>
          <p:nvPr/>
        </p:nvSpPr>
        <p:spPr>
          <a:xfrm>
            <a:off x="2" y="6614160"/>
            <a:ext cx="9311638" cy="243841"/>
          </a:xfrm>
          <a:prstGeom prst="rect">
            <a:avLst/>
          </a:prstGeom>
          <a:no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empirische</a:t>
            </a:r>
            <a:r>
              <a:rPr lang="en-US" sz="1000" i="1" dirty="0">
                <a:solidFill>
                  <a:srgbClr val="FFFFFF">
                    <a:lumMod val="50000"/>
                  </a:srgbClr>
                </a:solidFill>
              </a:rPr>
              <a:t> </a:t>
            </a:r>
            <a:r>
              <a:rPr lang="en-US" sz="1000" i="1" dirty="0" err="1">
                <a:solidFill>
                  <a:srgbClr val="FFFFFF">
                    <a:lumMod val="50000"/>
                  </a:srgbClr>
                </a:solidFill>
              </a:rPr>
              <a:t>Sozialforschung</a:t>
            </a:r>
            <a:r>
              <a:rPr lang="en-US" sz="1000" i="1" dirty="0">
                <a:solidFill>
                  <a:srgbClr val="FFFFFF">
                    <a:lumMod val="50000"/>
                  </a:srgbClr>
                </a:solidFill>
              </a:rPr>
              <a:t>.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137–138.</a:t>
            </a:r>
            <a:endParaRPr lang="de-DE" sz="1000" dirty="0">
              <a:solidFill>
                <a:srgbClr val="FFFFFF">
                  <a:lumMod val="50000"/>
                </a:srgbClr>
              </a:solidFill>
            </a:endParaRPr>
          </a:p>
        </p:txBody>
      </p:sp>
      <p:pic>
        <p:nvPicPr>
          <p:cNvPr id="7" name="Grafik 6" descr="Ein Bild, das Text, Screenshot, Schrift, Grafikdesign enthält.&#10;&#10;Automatisch generierte Beschreibung">
            <a:extLst>
              <a:ext uri="{FF2B5EF4-FFF2-40B4-BE49-F238E27FC236}">
                <a16:creationId xmlns:a16="http://schemas.microsoft.com/office/drawing/2014/main" id="{09075433-2D0B-8656-802E-4118C4046BAB}"/>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360000">
            <a:off x="9390538" y="6191925"/>
            <a:ext cx="409019" cy="5760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5135253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7">
                                            <p:txEl>
                                              <p:pRg st="0" end="0"/>
                                            </p:txEl>
                                          </p:spTgt>
                                        </p:tgtEl>
                                        <p:attrNameLst>
                                          <p:attrName>style.visibility</p:attrName>
                                        </p:attrNameLst>
                                      </p:cBhvr>
                                      <p:to>
                                        <p:strVal val="visible"/>
                                      </p:to>
                                    </p:set>
                                    <p:animEffect transition="in" filter="fade">
                                      <p:cBhvr>
                                        <p:cTn id="7" dur="500"/>
                                        <p:tgtEl>
                                          <p:spTgt spid="8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86">
                                            <p:txEl>
                                              <p:pRg st="0" end="0"/>
                                            </p:txEl>
                                          </p:spTgt>
                                        </p:tgtEl>
                                        <p:attrNameLst>
                                          <p:attrName>style.visibility</p:attrName>
                                        </p:attrNameLst>
                                      </p:cBhvr>
                                      <p:to>
                                        <p:strVal val="visible"/>
                                      </p:to>
                                    </p:set>
                                    <p:animEffect transition="in" filter="fade">
                                      <p:cBhvr>
                                        <p:cTn id="12" dur="500"/>
                                        <p:tgtEl>
                                          <p:spTgt spid="86">
                                            <p:txEl>
                                              <p:pRg st="0" end="0"/>
                                            </p:txEl>
                                          </p:spTgt>
                                        </p:tgtEl>
                                      </p:cBhvr>
                                    </p:animEffect>
                                  </p:childTnLst>
                                </p:cTn>
                              </p:par>
                            </p:childTnLst>
                          </p:cTn>
                        </p:par>
                        <p:par>
                          <p:cTn id="13" fill="hold">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86">
                                            <p:txEl>
                                              <p:pRg st="2" end="2"/>
                                            </p:txEl>
                                          </p:spTgt>
                                        </p:tgtEl>
                                        <p:attrNameLst>
                                          <p:attrName>style.visibility</p:attrName>
                                        </p:attrNameLst>
                                      </p:cBhvr>
                                      <p:to>
                                        <p:strVal val="visible"/>
                                      </p:to>
                                    </p:set>
                                    <p:animEffect transition="in" filter="fade">
                                      <p:cBhvr>
                                        <p:cTn id="16" dur="500"/>
                                        <p:tgtEl>
                                          <p:spTgt spid="86">
                                            <p:txEl>
                                              <p:pRg st="2" end="2"/>
                                            </p:txEl>
                                          </p:spTgt>
                                        </p:tgtEl>
                                      </p:cBhvr>
                                    </p:animEffect>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86">
                                            <p:txEl>
                                              <p:pRg st="3" end="3"/>
                                            </p:txEl>
                                          </p:spTgt>
                                        </p:tgtEl>
                                        <p:attrNameLst>
                                          <p:attrName>style.visibility</p:attrName>
                                        </p:attrNameLst>
                                      </p:cBhvr>
                                      <p:to>
                                        <p:strVal val="visible"/>
                                      </p:to>
                                    </p:set>
                                    <p:animEffect transition="in" filter="fade">
                                      <p:cBhvr>
                                        <p:cTn id="20" dur="500"/>
                                        <p:tgtEl>
                                          <p:spTgt spid="86">
                                            <p:txEl>
                                              <p:pRg st="3" end="3"/>
                                            </p:txEl>
                                          </p:spTgt>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86">
                                            <p:txEl>
                                              <p:pRg st="5" end="5"/>
                                            </p:txEl>
                                          </p:spTgt>
                                        </p:tgtEl>
                                        <p:attrNameLst>
                                          <p:attrName>style.visibility</p:attrName>
                                        </p:attrNameLst>
                                      </p:cBhvr>
                                      <p:to>
                                        <p:strVal val="visible"/>
                                      </p:to>
                                    </p:set>
                                    <p:animEffect transition="in" filter="fade">
                                      <p:cBhvr>
                                        <p:cTn id="24" dur="500"/>
                                        <p:tgtEl>
                                          <p:spTgt spid="86">
                                            <p:txEl>
                                              <p:pRg st="5" end="5"/>
                                            </p:txEl>
                                          </p:spTgt>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86">
                                            <p:txEl>
                                              <p:pRg st="6" end="6"/>
                                            </p:txEl>
                                          </p:spTgt>
                                        </p:tgtEl>
                                        <p:attrNameLst>
                                          <p:attrName>style.visibility</p:attrName>
                                        </p:attrNameLst>
                                      </p:cBhvr>
                                      <p:to>
                                        <p:strVal val="visible"/>
                                      </p:to>
                                    </p:set>
                                    <p:animEffect transition="in" filter="fade">
                                      <p:cBhvr>
                                        <p:cTn id="28" dur="500"/>
                                        <p:tgtEl>
                                          <p:spTgt spid="86">
                                            <p:txEl>
                                              <p:pRg st="6" end="6"/>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86">
                                            <p:txEl>
                                              <p:pRg st="8" end="8"/>
                                            </p:txEl>
                                          </p:spTgt>
                                        </p:tgtEl>
                                        <p:attrNameLst>
                                          <p:attrName>style.visibility</p:attrName>
                                        </p:attrNameLst>
                                      </p:cBhvr>
                                      <p:to>
                                        <p:strVal val="visible"/>
                                      </p:to>
                                    </p:set>
                                    <p:animEffect transition="in" filter="fade">
                                      <p:cBhvr>
                                        <p:cTn id="33" dur="500"/>
                                        <p:tgtEl>
                                          <p:spTgt spid="86">
                                            <p:txEl>
                                              <p:pRg st="8" end="8"/>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86">
                                            <p:txEl>
                                              <p:pRg st="9" end="9"/>
                                            </p:txEl>
                                          </p:spTgt>
                                        </p:tgtEl>
                                        <p:attrNameLst>
                                          <p:attrName>style.visibility</p:attrName>
                                        </p:attrNameLst>
                                      </p:cBhvr>
                                      <p:to>
                                        <p:strVal val="visible"/>
                                      </p:to>
                                    </p:set>
                                    <p:animEffect transition="in" filter="fade">
                                      <p:cBhvr>
                                        <p:cTn id="38" dur="500"/>
                                        <p:tgtEl>
                                          <p:spTgt spid="86">
                                            <p:txEl>
                                              <p:pRg st="9" end="9"/>
                                            </p:txEl>
                                          </p:spTgt>
                                        </p:tgtEl>
                                      </p:cBhvr>
                                    </p:animEffect>
                                  </p:childTnLst>
                                </p:cTn>
                              </p:par>
                            </p:childTnLst>
                          </p:cTn>
                        </p:par>
                        <p:par>
                          <p:cTn id="39" fill="hold">
                            <p:stCondLst>
                              <p:cond delay="500"/>
                            </p:stCondLst>
                            <p:childTnLst>
                              <p:par>
                                <p:cTn id="40" presetID="10" presetClass="entr" presetSubtype="0" fill="hold" grpId="0" nodeType="afterEffect">
                                  <p:stCondLst>
                                    <p:cond delay="0"/>
                                  </p:stCondLst>
                                  <p:childTnLst>
                                    <p:set>
                                      <p:cBhvr>
                                        <p:cTn id="41" dur="1" fill="hold">
                                          <p:stCondLst>
                                            <p:cond delay="0"/>
                                          </p:stCondLst>
                                        </p:cTn>
                                        <p:tgtEl>
                                          <p:spTgt spid="2"/>
                                        </p:tgtEl>
                                        <p:attrNameLst>
                                          <p:attrName>style.visibility</p:attrName>
                                        </p:attrNameLst>
                                      </p:cBhvr>
                                      <p:to>
                                        <p:strVal val="visible"/>
                                      </p:to>
                                    </p:set>
                                    <p:animEffect transition="in" filter="fade">
                                      <p:cBhvr>
                                        <p:cTn id="42" dur="500"/>
                                        <p:tgtEl>
                                          <p:spTgt spid="2"/>
                                        </p:tgtEl>
                                      </p:cBhvr>
                                    </p:animEffect>
                                  </p:childTnLst>
                                </p:cTn>
                              </p:par>
                            </p:childTnLst>
                          </p:cTn>
                        </p:par>
                        <p:par>
                          <p:cTn id="43" fill="hold">
                            <p:stCondLst>
                              <p:cond delay="1000"/>
                            </p:stCondLst>
                            <p:childTnLst>
                              <p:par>
                                <p:cTn id="44" presetID="26" presetClass="emph" presetSubtype="0" repeatCount="3000" fill="hold" grpId="1" nodeType="afterEffect">
                                  <p:stCondLst>
                                    <p:cond delay="0"/>
                                  </p:stCondLst>
                                  <p:childTnLst>
                                    <p:animEffect transition="out" filter="fade">
                                      <p:cBhvr>
                                        <p:cTn id="45" dur="200" tmFilter="0, 0; .2, .5; .8, .5; 1, 0"/>
                                        <p:tgtEl>
                                          <p:spTgt spid="2"/>
                                        </p:tgtEl>
                                      </p:cBhvr>
                                    </p:animEffect>
                                    <p:animScale>
                                      <p:cBhvr>
                                        <p:cTn id="46" dur="100" autoRev="1" fill="hold"/>
                                        <p:tgtEl>
                                          <p:spTgt spid="2"/>
                                        </p:tgtEl>
                                      </p:cBhvr>
                                      <p:by x="105000" y="105000"/>
                                    </p:animScale>
                                  </p:childTnLst>
                                </p:cTn>
                              </p:par>
                            </p:childTnLst>
                          </p:cTn>
                        </p:par>
                        <p:par>
                          <p:cTn id="47" fill="hold">
                            <p:stCondLst>
                              <p:cond delay="1600"/>
                            </p:stCondLst>
                            <p:childTnLst>
                              <p:par>
                                <p:cTn id="48" presetID="10" presetClass="entr" presetSubtype="0" fill="hold" grpId="0" nodeType="afterEffect">
                                  <p:stCondLst>
                                    <p:cond delay="0"/>
                                  </p:stCondLst>
                                  <p:childTnLst>
                                    <p:set>
                                      <p:cBhvr>
                                        <p:cTn id="49" dur="1" fill="hold">
                                          <p:stCondLst>
                                            <p:cond delay="0"/>
                                          </p:stCondLst>
                                        </p:cTn>
                                        <p:tgtEl>
                                          <p:spTgt spid="6"/>
                                        </p:tgtEl>
                                        <p:attrNameLst>
                                          <p:attrName>style.visibility</p:attrName>
                                        </p:attrNameLst>
                                      </p:cBhvr>
                                      <p:to>
                                        <p:strVal val="visible"/>
                                      </p:to>
                                    </p:set>
                                    <p:animEffect transition="in" filter="fade">
                                      <p:cBhvr>
                                        <p:cTn id="50" dur="500"/>
                                        <p:tgtEl>
                                          <p:spTgt spid="6"/>
                                        </p:tgtEl>
                                      </p:cBhvr>
                                    </p:animEffect>
                                  </p:childTnLst>
                                </p:cTn>
                              </p:par>
                              <p:par>
                                <p:cTn id="51" presetID="10" presetClass="entr" presetSubtype="0" fill="hold" nodeType="withEffect">
                                  <p:stCondLst>
                                    <p:cond delay="0"/>
                                  </p:stCondLst>
                                  <p:childTnLst>
                                    <p:set>
                                      <p:cBhvr>
                                        <p:cTn id="52" dur="1" fill="hold">
                                          <p:stCondLst>
                                            <p:cond delay="0"/>
                                          </p:stCondLst>
                                        </p:cTn>
                                        <p:tgtEl>
                                          <p:spTgt spid="7"/>
                                        </p:tgtEl>
                                        <p:attrNameLst>
                                          <p:attrName>style.visibility</p:attrName>
                                        </p:attrNameLst>
                                      </p:cBhvr>
                                      <p:to>
                                        <p:strVal val="visible"/>
                                      </p:to>
                                    </p:set>
                                    <p:animEffect transition="in" filter="fade">
                                      <p:cBhvr>
                                        <p:cTn id="5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build="allAtOnce"/>
      <p:bldP spid="87" grpId="0" build="allAtOnce"/>
      <p:bldP spid="2" grpId="0"/>
      <p:bldP spid="2" grpId="1"/>
      <p:bldP spid="6"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 name="Rectangle 16"/>
          <p:cNvSpPr txBox="1">
            <a:spLocks noChangeArrowheads="1"/>
          </p:cNvSpPr>
          <p:nvPr/>
        </p:nvSpPr>
        <p:spPr bwMode="auto">
          <a:xfrm>
            <a:off x="640080" y="609600"/>
            <a:ext cx="9265920" cy="5958840"/>
          </a:xfrm>
          <a:prstGeom prst="rect">
            <a:avLst/>
          </a:prstGeom>
          <a:noFill/>
          <a:ln w="9525" algn="ctr">
            <a:noFill/>
            <a:miter lim="800000"/>
            <a:headEnd/>
            <a:tailEnd/>
          </a:ln>
          <a:effectLst/>
        </p:spPr>
        <p:txBody>
          <a:bodyPr anchor="ctr"/>
          <a:lstStyle>
            <a:defPPr>
              <a:defRPr lang="de-DE"/>
            </a:defPPr>
            <a:lvl1pPr algn="ctr">
              <a:lnSpc>
                <a:spcPct val="114000"/>
              </a:lnSpc>
              <a:spcBef>
                <a:spcPts val="500"/>
              </a:spcBef>
              <a:spcAft>
                <a:spcPts val="500"/>
              </a:spcAft>
              <a:buClrTx/>
              <a:buFontTx/>
              <a:buNone/>
              <a:defRPr>
                <a:solidFill>
                  <a:srgbClr val="FF0000"/>
                </a:solidFill>
                <a:latin typeface="Calibri" panose="020F0502020204030204" pitchFamily="34" charset="0"/>
              </a:defRPr>
            </a:lvl1pPr>
          </a:lstStyle>
          <a:p>
            <a:pPr marL="0" marR="0" lvl="0" indent="0" algn="l" defTabSz="914400" rtl="0" eaLnBrk="0" fontAlgn="base" latinLnBrk="0" hangingPunct="0">
              <a:lnSpc>
                <a:spcPct val="120000"/>
              </a:lnSpc>
              <a:spcBef>
                <a:spcPts val="600"/>
              </a:spcBef>
              <a:spcAft>
                <a:spcPts val="600"/>
              </a:spcAft>
              <a:buClr>
                <a:srgbClr val="FF0000"/>
              </a:buClr>
              <a:buSzTx/>
              <a:buFontTx/>
              <a:buNone/>
              <a:tabLst>
                <a:tab pos="273050" algn="l"/>
                <a:tab pos="534988" algn="l"/>
              </a:tabLst>
              <a:defRPr/>
            </a:pPr>
            <a:r>
              <a:rPr kumimoji="0" lang="de-AT" sz="1800" b="1" i="0" u="none" strike="noStrike" kern="0" cap="none" spc="0" normalizeH="0" baseline="0" noProof="0" dirty="0">
                <a:ln>
                  <a:noFill/>
                </a:ln>
                <a:solidFill>
                  <a:srgbClr val="464B71"/>
                </a:solidFill>
                <a:effectLst/>
                <a:uLnTx/>
                <a:uFillTx/>
                <a:latin typeface="Arial"/>
                <a:ea typeface="+mn-ea"/>
                <a:cs typeface="+mn-cs"/>
              </a:rPr>
              <a:t>Einzelne Testpersonen aus der Zielgruppe (nicht Stichprobe) </a:t>
            </a:r>
            <a:br>
              <a:rPr kumimoji="0" lang="de-AT" sz="1800" b="1" i="0" u="none" strike="noStrike" kern="0" cap="none" spc="0" normalizeH="0" baseline="0" noProof="0" dirty="0">
                <a:ln>
                  <a:noFill/>
                </a:ln>
                <a:solidFill>
                  <a:srgbClr val="464B71"/>
                </a:solidFill>
                <a:effectLst/>
                <a:uLnTx/>
                <a:uFillTx/>
                <a:latin typeface="Arial"/>
                <a:ea typeface="+mn-ea"/>
                <a:cs typeface="+mn-cs"/>
              </a:rPr>
            </a:br>
            <a:r>
              <a:rPr kumimoji="0" lang="de-AT" sz="1800" b="1" i="0" u="none" strike="noStrike" kern="0" cap="none" spc="0" normalizeH="0" baseline="0" noProof="0" dirty="0">
                <a:ln>
                  <a:noFill/>
                </a:ln>
                <a:solidFill>
                  <a:srgbClr val="464B71"/>
                </a:solidFill>
                <a:effectLst/>
                <a:uLnTx/>
                <a:uFillTx/>
                <a:latin typeface="Arial"/>
                <a:ea typeface="+mn-ea"/>
                <a:cs typeface="+mn-cs"/>
              </a:rPr>
              <a:t>beantworten, lesen bzw. kommentieren den Fragebogen/das Online-Formular.</a:t>
            </a:r>
          </a:p>
          <a:p>
            <a:pPr marL="0" marR="0" lvl="0" indent="0" algn="l" defTabSz="914400" rtl="0" eaLnBrk="0" fontAlgn="base" latinLnBrk="0" hangingPunct="0">
              <a:lnSpc>
                <a:spcPct val="120000"/>
              </a:lnSpc>
              <a:spcBef>
                <a:spcPts val="600"/>
              </a:spcBef>
              <a:spcAft>
                <a:spcPts val="600"/>
              </a:spcAft>
              <a:buClr>
                <a:srgbClr val="FF0000"/>
              </a:buClr>
              <a:buSzTx/>
              <a:buFontTx/>
              <a:buNone/>
              <a:tabLst>
                <a:tab pos="273050" algn="l"/>
                <a:tab pos="534988" algn="l"/>
              </a:tabLst>
              <a:defRPr/>
            </a:pPr>
            <a:endParaRPr kumimoji="0" lang="de-AT" sz="500" b="1" i="0" u="none" strike="noStrike" kern="0" cap="none" spc="0" normalizeH="0" baseline="0" noProof="0" dirty="0">
              <a:ln>
                <a:noFill/>
              </a:ln>
              <a:solidFill>
                <a:srgbClr val="464B71"/>
              </a:solidFill>
              <a:effectLst/>
              <a:uLnTx/>
              <a:uFillTx/>
              <a:latin typeface="Arial"/>
              <a:ea typeface="+mn-ea"/>
              <a:cs typeface="+mn-cs"/>
            </a:endParaRPr>
          </a:p>
          <a:p>
            <a:pPr marL="0" marR="0" lvl="0" indent="0" algn="l" defTabSz="914400" rtl="0" eaLnBrk="0" fontAlgn="base" latinLnBrk="0" hangingPunct="0">
              <a:lnSpc>
                <a:spcPct val="125000"/>
              </a:lnSpc>
              <a:spcBef>
                <a:spcPts val="700"/>
              </a:spcBef>
              <a:spcAft>
                <a:spcPts val="700"/>
              </a:spcAft>
              <a:buClr>
                <a:srgbClr val="FF0000"/>
              </a:buClr>
              <a:buSzTx/>
              <a:buFontTx/>
              <a:buNone/>
              <a:tabLst>
                <a:tab pos="273050" algn="l"/>
                <a:tab pos="534988"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mn-cs"/>
              </a:rPr>
              <a:t>	</a:t>
            </a:r>
            <a:r>
              <a:rPr kumimoji="0" lang="de-AT" sz="1800" b="0" i="0" u="none" strike="noStrike" kern="0" cap="none" spc="0" normalizeH="0" baseline="0" noProof="0" dirty="0">
                <a:ln>
                  <a:noFill/>
                </a:ln>
                <a:solidFill>
                  <a:srgbClr val="464B71"/>
                </a:solidFill>
                <a:effectLst/>
                <a:uLnTx/>
                <a:uFillTx/>
                <a:latin typeface="Arial"/>
                <a:ea typeface="+mn-ea"/>
                <a:cs typeface="Arial"/>
              </a:rPr>
              <a:t>■ 	</a:t>
            </a:r>
            <a:r>
              <a:rPr kumimoji="0" lang="de-AT" sz="1800" b="0" i="0" u="none" strike="noStrike" kern="0" cap="none" spc="0" normalizeH="0" baseline="0" noProof="0" dirty="0">
                <a:ln>
                  <a:noFill/>
                </a:ln>
                <a:solidFill>
                  <a:srgbClr val="000000"/>
                </a:solidFill>
                <a:effectLst/>
                <a:uLnTx/>
                <a:uFillTx/>
                <a:latin typeface="Arial"/>
                <a:ea typeface="+mn-ea"/>
                <a:cs typeface="Arial"/>
              </a:rPr>
              <a:t>Funktioniert technisch alles?</a:t>
            </a:r>
            <a:endParaRPr kumimoji="0" lang="de-AT" sz="1800" b="0" i="0" u="none" strike="noStrike" kern="0" cap="none" spc="0" normalizeH="0" baseline="0" noProof="0" dirty="0">
              <a:ln>
                <a:noFill/>
              </a:ln>
              <a:solidFill>
                <a:srgbClr val="000000"/>
              </a:solidFill>
              <a:effectLst/>
              <a:uLnTx/>
              <a:uFillTx/>
              <a:latin typeface="Arial"/>
              <a:ea typeface="+mn-ea"/>
              <a:cs typeface="+mn-cs"/>
            </a:endParaRPr>
          </a:p>
          <a:p>
            <a:pPr marL="0" marR="0" lvl="0" indent="0" algn="l" defTabSz="914400" rtl="0" eaLnBrk="0" fontAlgn="base" latinLnBrk="0" hangingPunct="0">
              <a:lnSpc>
                <a:spcPct val="125000"/>
              </a:lnSpc>
              <a:spcBef>
                <a:spcPts val="700"/>
              </a:spcBef>
              <a:spcAft>
                <a:spcPts val="700"/>
              </a:spcAft>
              <a:buClr>
                <a:srgbClr val="FF0000"/>
              </a:buClr>
              <a:buSzTx/>
              <a:buFontTx/>
              <a:buNone/>
              <a:tabLst>
                <a:tab pos="273050" algn="l"/>
                <a:tab pos="534988" algn="l"/>
              </a:tabLst>
              <a:defRPr/>
            </a:pPr>
            <a:r>
              <a:rPr kumimoji="0" lang="de-AT" sz="1800" b="0" i="0" u="none" strike="noStrike" kern="0" cap="none" spc="0" normalizeH="0" baseline="0" noProof="0" dirty="0">
                <a:ln>
                  <a:noFill/>
                </a:ln>
                <a:solidFill>
                  <a:srgbClr val="000000"/>
                </a:solidFill>
                <a:effectLst/>
                <a:uLnTx/>
                <a:uFillTx/>
                <a:latin typeface="Arial"/>
                <a:ea typeface="+mn-ea"/>
                <a:cs typeface="+mn-cs"/>
              </a:rPr>
              <a:t>	</a:t>
            </a:r>
            <a:r>
              <a:rPr kumimoji="0" lang="de-AT" sz="1800" b="0" i="0" u="none" strike="noStrike" kern="0" cap="none" spc="0" normalizeH="0" baseline="0" noProof="0" dirty="0">
                <a:ln>
                  <a:noFill/>
                </a:ln>
                <a:solidFill>
                  <a:srgbClr val="464B71"/>
                </a:solidFill>
                <a:effectLst/>
                <a:uLnTx/>
                <a:uFillTx/>
                <a:latin typeface="Arial"/>
                <a:ea typeface="+mn-ea"/>
                <a:cs typeface="Arial"/>
              </a:rPr>
              <a:t>■</a:t>
            </a:r>
            <a:r>
              <a:rPr kumimoji="0" lang="de-AT" sz="1800" b="0" i="0" u="none" strike="noStrike" kern="0" cap="none" spc="0" normalizeH="0" baseline="0" noProof="0" dirty="0">
                <a:ln>
                  <a:noFill/>
                </a:ln>
                <a:solidFill>
                  <a:srgbClr val="000000"/>
                </a:solidFill>
                <a:effectLst/>
                <a:uLnTx/>
                <a:uFillTx/>
                <a:latin typeface="Arial"/>
                <a:ea typeface="+mn-ea"/>
                <a:cs typeface="Arial"/>
              </a:rPr>
              <a:t>	M</a:t>
            </a:r>
            <a:r>
              <a:rPr kumimoji="0" lang="de-AT" sz="1800" b="0" i="0" u="none" strike="noStrike" kern="0" cap="none" spc="0" normalizeH="0" baseline="0" noProof="0" dirty="0">
                <a:ln>
                  <a:noFill/>
                </a:ln>
                <a:solidFill>
                  <a:srgbClr val="000000"/>
                </a:solidFill>
                <a:effectLst/>
                <a:uLnTx/>
                <a:uFillTx/>
                <a:latin typeface="Arial"/>
                <a:ea typeface="+mn-ea"/>
                <a:cs typeface="+mn-cs"/>
              </a:rPr>
              <a:t>otivieren die Fragen zum Antworten?</a:t>
            </a:r>
          </a:p>
          <a:p>
            <a:pPr marL="0" marR="0" lvl="0" indent="0" algn="l" defTabSz="914400" rtl="0" eaLnBrk="0" fontAlgn="base" latinLnBrk="0" hangingPunct="0">
              <a:lnSpc>
                <a:spcPct val="125000"/>
              </a:lnSpc>
              <a:spcBef>
                <a:spcPts val="700"/>
              </a:spcBef>
              <a:spcAft>
                <a:spcPts val="700"/>
              </a:spcAft>
              <a:buClr>
                <a:srgbClr val="FF0000"/>
              </a:buClr>
              <a:buSzTx/>
              <a:buFontTx/>
              <a:buNone/>
              <a:tabLst>
                <a:tab pos="273050" algn="l"/>
                <a:tab pos="534988" algn="l"/>
              </a:tabLst>
              <a:defRPr/>
            </a:pPr>
            <a:r>
              <a:rPr kumimoji="0" lang="de-AT" sz="1800" b="0" i="0" u="none" strike="noStrike" kern="0" cap="none" spc="0" normalizeH="0" baseline="0" noProof="0" dirty="0">
                <a:ln>
                  <a:noFill/>
                </a:ln>
                <a:solidFill>
                  <a:srgbClr val="000000"/>
                </a:solidFill>
                <a:effectLst/>
                <a:uLnTx/>
                <a:uFillTx/>
                <a:latin typeface="Arial"/>
                <a:ea typeface="+mn-ea"/>
                <a:cs typeface="+mn-cs"/>
              </a:rPr>
              <a:t>	</a:t>
            </a:r>
            <a:r>
              <a:rPr kumimoji="0" lang="de-AT" sz="1800" b="0" i="0" u="none" strike="noStrike" kern="0" cap="none" spc="0" normalizeH="0" baseline="0" noProof="0" dirty="0">
                <a:ln>
                  <a:noFill/>
                </a:ln>
                <a:solidFill>
                  <a:srgbClr val="464B71"/>
                </a:solidFill>
                <a:effectLst/>
                <a:uLnTx/>
                <a:uFillTx/>
                <a:latin typeface="Arial"/>
                <a:ea typeface="+mn-ea"/>
                <a:cs typeface="Arial"/>
              </a:rPr>
              <a:t>■</a:t>
            </a:r>
            <a:r>
              <a:rPr kumimoji="0" lang="de-AT" sz="1800" b="0" i="0" u="none" strike="noStrike" kern="0" cap="none" spc="0" normalizeH="0" baseline="0" noProof="0" dirty="0">
                <a:ln>
                  <a:noFill/>
                </a:ln>
                <a:solidFill>
                  <a:srgbClr val="000000"/>
                </a:solidFill>
                <a:effectLst/>
                <a:uLnTx/>
                <a:uFillTx/>
                <a:latin typeface="Arial"/>
                <a:ea typeface="+mn-ea"/>
                <a:cs typeface="Arial"/>
              </a:rPr>
              <a:t>	W</a:t>
            </a:r>
            <a:r>
              <a:rPr kumimoji="0" lang="de-AT" sz="1800" b="0" i="0" u="none" strike="noStrike" kern="0" cap="none" spc="0" normalizeH="0" baseline="0" noProof="0" dirty="0">
                <a:ln>
                  <a:noFill/>
                </a:ln>
                <a:solidFill>
                  <a:srgbClr val="000000"/>
                </a:solidFill>
                <a:effectLst/>
                <a:uLnTx/>
                <a:uFillTx/>
                <a:latin typeface="Arial"/>
                <a:ea typeface="+mn-ea"/>
                <a:cs typeface="+mn-cs"/>
              </a:rPr>
              <a:t>erden mehrdeutige Begriffe verwendet?</a:t>
            </a:r>
          </a:p>
          <a:p>
            <a:pPr marL="0" marR="0" lvl="0" indent="0" algn="l" defTabSz="914400" rtl="0" eaLnBrk="0" fontAlgn="base" latinLnBrk="0" hangingPunct="0">
              <a:lnSpc>
                <a:spcPct val="125000"/>
              </a:lnSpc>
              <a:spcBef>
                <a:spcPts val="700"/>
              </a:spcBef>
              <a:spcAft>
                <a:spcPts val="700"/>
              </a:spcAft>
              <a:buClr>
                <a:srgbClr val="FF0000"/>
              </a:buClr>
              <a:buSzTx/>
              <a:buFontTx/>
              <a:buNone/>
              <a:tabLst>
                <a:tab pos="273050" algn="l"/>
                <a:tab pos="534988" algn="l"/>
              </a:tabLst>
              <a:defRPr/>
            </a:pPr>
            <a:r>
              <a:rPr kumimoji="0" lang="de-AT" sz="1800" b="0" i="0" u="none" strike="noStrike" kern="0" cap="none" spc="0" normalizeH="0" baseline="0" noProof="0" dirty="0">
                <a:ln>
                  <a:noFill/>
                </a:ln>
                <a:solidFill>
                  <a:srgbClr val="000000"/>
                </a:solidFill>
                <a:effectLst/>
                <a:uLnTx/>
                <a:uFillTx/>
                <a:latin typeface="Arial"/>
                <a:ea typeface="+mn-ea"/>
                <a:cs typeface="+mn-cs"/>
              </a:rPr>
              <a:t>	</a:t>
            </a:r>
            <a:r>
              <a:rPr kumimoji="0" lang="de-AT" sz="1800" b="0" i="0" u="none" strike="noStrike" kern="0" cap="none" spc="0" normalizeH="0" baseline="0" noProof="0" dirty="0">
                <a:ln>
                  <a:noFill/>
                </a:ln>
                <a:solidFill>
                  <a:srgbClr val="464B71"/>
                </a:solidFill>
                <a:effectLst/>
                <a:uLnTx/>
                <a:uFillTx/>
                <a:latin typeface="Arial"/>
                <a:ea typeface="+mn-ea"/>
                <a:cs typeface="Arial"/>
              </a:rPr>
              <a:t>■</a:t>
            </a:r>
            <a:r>
              <a:rPr kumimoji="0" lang="de-AT" sz="1800" b="0" i="0" u="none" strike="noStrike" kern="0" cap="none" spc="0" normalizeH="0" baseline="0" noProof="0" dirty="0">
                <a:ln>
                  <a:noFill/>
                </a:ln>
                <a:solidFill>
                  <a:srgbClr val="000000"/>
                </a:solidFill>
                <a:effectLst/>
                <a:uLnTx/>
                <a:uFillTx/>
                <a:latin typeface="Arial"/>
                <a:ea typeface="+mn-ea"/>
                <a:cs typeface="Arial"/>
              </a:rPr>
              <a:t>	S</a:t>
            </a:r>
            <a:r>
              <a:rPr kumimoji="0" lang="de-AT" sz="1800" b="0" i="0" u="none" strike="noStrike" kern="0" cap="none" spc="0" normalizeH="0" baseline="0" noProof="0" dirty="0">
                <a:ln>
                  <a:noFill/>
                </a:ln>
                <a:solidFill>
                  <a:srgbClr val="000000"/>
                </a:solidFill>
                <a:effectLst/>
                <a:uLnTx/>
                <a:uFillTx/>
                <a:latin typeface="Arial"/>
                <a:ea typeface="+mn-ea"/>
                <a:cs typeface="+mn-cs"/>
              </a:rPr>
              <a:t>ind die Fragen verständlich und in schlüssiger Reihenfolge?</a:t>
            </a:r>
          </a:p>
          <a:p>
            <a:pPr marL="0" marR="0" lvl="0" indent="0" algn="l" defTabSz="914400" rtl="0" eaLnBrk="0" fontAlgn="base" latinLnBrk="0" hangingPunct="0">
              <a:lnSpc>
                <a:spcPct val="125000"/>
              </a:lnSpc>
              <a:spcBef>
                <a:spcPts val="700"/>
              </a:spcBef>
              <a:spcAft>
                <a:spcPts val="700"/>
              </a:spcAft>
              <a:buClr>
                <a:srgbClr val="FF0000"/>
              </a:buClr>
              <a:buSzTx/>
              <a:buFontTx/>
              <a:buNone/>
              <a:tabLst>
                <a:tab pos="273050" algn="l"/>
                <a:tab pos="534988" algn="l"/>
              </a:tabLst>
              <a:defRPr/>
            </a:pPr>
            <a:r>
              <a:rPr kumimoji="0" lang="de-AT" sz="1800" b="0" i="0" u="none" strike="noStrike" kern="0" cap="none" spc="0" normalizeH="0" baseline="0" noProof="0" dirty="0">
                <a:ln>
                  <a:noFill/>
                </a:ln>
                <a:solidFill>
                  <a:srgbClr val="000000"/>
                </a:solidFill>
                <a:effectLst/>
                <a:uLnTx/>
                <a:uFillTx/>
                <a:latin typeface="Arial"/>
                <a:ea typeface="+mn-ea"/>
                <a:cs typeface="+mn-cs"/>
              </a:rPr>
              <a:t>	</a:t>
            </a:r>
            <a:r>
              <a:rPr kumimoji="0" lang="de-AT" sz="1800" b="0" i="0" u="none" strike="noStrike" kern="0" cap="none" spc="0" normalizeH="0" baseline="0" noProof="0" dirty="0">
                <a:ln>
                  <a:noFill/>
                </a:ln>
                <a:solidFill>
                  <a:srgbClr val="464B71"/>
                </a:solidFill>
                <a:effectLst/>
                <a:uLnTx/>
                <a:uFillTx/>
                <a:latin typeface="Arial"/>
                <a:ea typeface="+mn-ea"/>
                <a:cs typeface="Arial"/>
              </a:rPr>
              <a:t>■</a:t>
            </a:r>
            <a:r>
              <a:rPr kumimoji="0" lang="de-AT" sz="1800" b="0" i="0" u="none" strike="noStrike" kern="0" cap="none" spc="0" normalizeH="0" baseline="0" noProof="0" dirty="0">
                <a:ln>
                  <a:noFill/>
                </a:ln>
                <a:solidFill>
                  <a:srgbClr val="000000"/>
                </a:solidFill>
                <a:effectLst/>
                <a:uLnTx/>
                <a:uFillTx/>
                <a:latin typeface="Arial"/>
                <a:ea typeface="+mn-ea"/>
                <a:cs typeface="Arial"/>
              </a:rPr>
              <a:t>	S</a:t>
            </a:r>
            <a:r>
              <a:rPr kumimoji="0" lang="de-AT" sz="1800" b="0" i="0" u="none" strike="noStrike" kern="0" cap="none" spc="0" normalizeH="0" baseline="0" noProof="0" dirty="0">
                <a:ln>
                  <a:noFill/>
                </a:ln>
                <a:solidFill>
                  <a:srgbClr val="000000"/>
                </a:solidFill>
                <a:effectLst/>
                <a:uLnTx/>
                <a:uFillTx/>
                <a:latin typeface="Arial"/>
                <a:ea typeface="+mn-ea"/>
                <a:cs typeface="+mn-cs"/>
              </a:rPr>
              <a:t>ind die Antwortvorgaben ausreichend, zu knapp oder zu detailliert?</a:t>
            </a:r>
          </a:p>
          <a:p>
            <a:pPr marL="0" marR="0" lvl="0" indent="0" algn="l" defTabSz="914400" rtl="0" eaLnBrk="0" fontAlgn="base" latinLnBrk="0" hangingPunct="0">
              <a:lnSpc>
                <a:spcPct val="125000"/>
              </a:lnSpc>
              <a:spcBef>
                <a:spcPts val="700"/>
              </a:spcBef>
              <a:spcAft>
                <a:spcPts val="700"/>
              </a:spcAft>
              <a:buClr>
                <a:srgbClr val="FF0000"/>
              </a:buClr>
              <a:buSzTx/>
              <a:buFontTx/>
              <a:buNone/>
              <a:tabLst>
                <a:tab pos="273050" algn="l"/>
                <a:tab pos="534988" algn="l"/>
              </a:tabLst>
              <a:defRPr/>
            </a:pPr>
            <a:r>
              <a:rPr kumimoji="0" lang="de-AT" sz="1800" b="0" i="0" u="none" strike="noStrike" kern="0" cap="none" spc="0" normalizeH="0" baseline="0" noProof="0" dirty="0">
                <a:ln>
                  <a:noFill/>
                </a:ln>
                <a:solidFill>
                  <a:srgbClr val="000000"/>
                </a:solidFill>
                <a:effectLst/>
                <a:uLnTx/>
                <a:uFillTx/>
                <a:latin typeface="Arial"/>
                <a:ea typeface="+mn-ea"/>
                <a:cs typeface="+mn-cs"/>
              </a:rPr>
              <a:t>	</a:t>
            </a:r>
            <a:r>
              <a:rPr kumimoji="0" lang="de-AT" sz="1800" b="0" i="0" u="none" strike="noStrike" kern="0" cap="none" spc="0" normalizeH="0" baseline="0" noProof="0" dirty="0">
                <a:ln>
                  <a:noFill/>
                </a:ln>
                <a:solidFill>
                  <a:srgbClr val="464B71"/>
                </a:solidFill>
                <a:effectLst/>
                <a:uLnTx/>
                <a:uFillTx/>
                <a:latin typeface="Arial"/>
                <a:ea typeface="+mn-ea"/>
                <a:cs typeface="Arial"/>
              </a:rPr>
              <a:t>■</a:t>
            </a:r>
            <a:r>
              <a:rPr kumimoji="0" lang="de-AT" sz="1800" b="0" i="0" u="none" strike="noStrike" kern="0" cap="none" spc="0" normalizeH="0" baseline="0" noProof="0" dirty="0">
                <a:ln>
                  <a:noFill/>
                </a:ln>
                <a:solidFill>
                  <a:srgbClr val="000000"/>
                </a:solidFill>
                <a:effectLst/>
                <a:uLnTx/>
                <a:uFillTx/>
                <a:latin typeface="Arial"/>
                <a:ea typeface="+mn-ea"/>
                <a:cs typeface="Arial"/>
              </a:rPr>
              <a:t>	I</a:t>
            </a:r>
            <a:r>
              <a:rPr kumimoji="0" lang="de-AT" sz="1800" b="0" i="0" u="none" strike="noStrike" kern="0" cap="none" spc="0" normalizeH="0" baseline="0" noProof="0" dirty="0">
                <a:ln>
                  <a:noFill/>
                </a:ln>
                <a:solidFill>
                  <a:srgbClr val="000000"/>
                </a:solidFill>
                <a:effectLst/>
                <a:uLnTx/>
                <a:uFillTx/>
                <a:latin typeface="Arial"/>
                <a:ea typeface="+mn-ea"/>
                <a:cs typeface="+mn-cs"/>
              </a:rPr>
              <a:t>st der Fragebogen/das Online-Formular optisch ansprechend und logisch?</a:t>
            </a:r>
          </a:p>
          <a:p>
            <a:pPr marL="0" marR="0" lvl="0" indent="0" algn="l" defTabSz="914400" rtl="0" eaLnBrk="0" fontAlgn="base" latinLnBrk="0" hangingPunct="0">
              <a:lnSpc>
                <a:spcPct val="125000"/>
              </a:lnSpc>
              <a:spcBef>
                <a:spcPts val="700"/>
              </a:spcBef>
              <a:spcAft>
                <a:spcPts val="700"/>
              </a:spcAft>
              <a:buClr>
                <a:srgbClr val="FF0000"/>
              </a:buClr>
              <a:buSzTx/>
              <a:buFontTx/>
              <a:buNone/>
              <a:tabLst>
                <a:tab pos="273050" algn="l"/>
                <a:tab pos="534988" algn="l"/>
              </a:tabLst>
              <a:defRPr/>
            </a:pPr>
            <a:r>
              <a:rPr kumimoji="0" lang="de-AT" sz="1800" b="0" i="0" u="none" strike="noStrike" kern="0" cap="none" spc="0" normalizeH="0" baseline="0" noProof="0" dirty="0">
                <a:ln>
                  <a:noFill/>
                </a:ln>
                <a:solidFill>
                  <a:srgbClr val="000000"/>
                </a:solidFill>
                <a:effectLst/>
                <a:uLnTx/>
                <a:uFillTx/>
                <a:latin typeface="Arial"/>
                <a:ea typeface="+mn-ea"/>
                <a:cs typeface="+mn-cs"/>
              </a:rPr>
              <a:t>	</a:t>
            </a:r>
            <a:r>
              <a:rPr kumimoji="0" lang="de-AT" sz="1800" b="0" i="0" u="none" strike="noStrike" kern="0" cap="none" spc="0" normalizeH="0" baseline="0" noProof="0" dirty="0">
                <a:ln>
                  <a:noFill/>
                </a:ln>
                <a:solidFill>
                  <a:srgbClr val="464B71"/>
                </a:solidFill>
                <a:effectLst/>
                <a:uLnTx/>
                <a:uFillTx/>
                <a:latin typeface="Arial" panose="020B0604020202020204" pitchFamily="34" charset="0"/>
                <a:ea typeface="+mn-ea"/>
                <a:cs typeface="Arial" panose="020B0604020202020204" pitchFamily="34" charset="0"/>
              </a:rPr>
              <a:t>►</a:t>
            </a:r>
            <a:r>
              <a:rPr kumimoji="0" lang="de-AT" sz="1800" b="0" i="0" u="none" strike="noStrike" kern="0" cap="none" spc="0" normalizeH="0" baseline="0" noProof="0" dirty="0">
                <a:ln>
                  <a:noFill/>
                </a:ln>
                <a:solidFill>
                  <a:srgbClr val="000000"/>
                </a:solidFill>
                <a:effectLst/>
                <a:uLnTx/>
                <a:uFillTx/>
                <a:latin typeface="Arial"/>
                <a:ea typeface="+mn-ea"/>
                <a:cs typeface="Arial"/>
              </a:rPr>
              <a:t>	Sinnvoll ist es, </a:t>
            </a:r>
            <a:r>
              <a:rPr kumimoji="0" lang="de-AT" sz="1800" b="1" i="0" u="none" strike="noStrike" kern="0" cap="none" spc="0" normalizeH="0" baseline="0" noProof="0" dirty="0">
                <a:ln>
                  <a:noFill/>
                </a:ln>
                <a:solidFill>
                  <a:srgbClr val="000000"/>
                </a:solidFill>
                <a:effectLst/>
                <a:uLnTx/>
                <a:uFillTx/>
                <a:latin typeface="Arial"/>
                <a:ea typeface="+mn-ea"/>
                <a:cs typeface="Arial"/>
              </a:rPr>
              <a:t>alles</a:t>
            </a:r>
            <a:r>
              <a:rPr kumimoji="0" lang="de-AT" sz="1800" b="0" i="0" u="none" strike="noStrike" kern="0" cap="none" spc="0" normalizeH="0" baseline="0" noProof="0" dirty="0">
                <a:ln>
                  <a:noFill/>
                </a:ln>
                <a:solidFill>
                  <a:srgbClr val="000000"/>
                </a:solidFill>
                <a:effectLst/>
                <a:uLnTx/>
                <a:uFillTx/>
                <a:latin typeface="Arial"/>
                <a:ea typeface="+mn-ea"/>
                <a:cs typeface="Arial"/>
              </a:rPr>
              <a:t> zu </a:t>
            </a:r>
            <a:r>
              <a:rPr kumimoji="0" lang="de-AT" sz="1800" b="1" i="0" u="none" strike="noStrike" kern="0" cap="none" spc="0" normalizeH="0" baseline="0" noProof="0" dirty="0">
                <a:ln>
                  <a:noFill/>
                </a:ln>
                <a:solidFill>
                  <a:srgbClr val="000000"/>
                </a:solidFill>
                <a:effectLst/>
                <a:uLnTx/>
                <a:uFillTx/>
                <a:latin typeface="Arial"/>
                <a:ea typeface="+mn-ea"/>
                <a:cs typeface="Arial"/>
              </a:rPr>
              <a:t>protokollieren, was nicht O.K. ist</a:t>
            </a:r>
            <a:r>
              <a:rPr kumimoji="0" lang="de-AT" sz="1800" b="0" i="0" u="none" strike="noStrike" kern="0" cap="none" spc="0" normalizeH="0" baseline="0" noProof="0" dirty="0">
                <a:ln>
                  <a:noFill/>
                </a:ln>
                <a:solidFill>
                  <a:srgbClr val="000000"/>
                </a:solidFill>
                <a:effectLst/>
                <a:uLnTx/>
                <a:uFillTx/>
                <a:latin typeface="Arial"/>
                <a:ea typeface="+mn-ea"/>
                <a:cs typeface="Arial"/>
              </a:rPr>
              <a:t>, </a:t>
            </a:r>
            <a:br>
              <a:rPr kumimoji="0" lang="de-AT" sz="1800" b="0" i="0" u="none" strike="noStrike" kern="0" cap="none" spc="0" normalizeH="0" baseline="0" noProof="0" dirty="0">
                <a:ln>
                  <a:noFill/>
                </a:ln>
                <a:solidFill>
                  <a:srgbClr val="000000"/>
                </a:solidFill>
                <a:effectLst/>
                <a:uLnTx/>
                <a:uFillTx/>
                <a:latin typeface="Arial"/>
                <a:ea typeface="+mn-ea"/>
                <a:cs typeface="Arial"/>
              </a:rPr>
            </a:br>
            <a:r>
              <a:rPr kumimoji="0" lang="de-AT" sz="1800" b="0" i="0" u="none" strike="noStrike" kern="0" cap="none" spc="0" normalizeH="0" baseline="0" noProof="0" dirty="0">
                <a:ln>
                  <a:noFill/>
                </a:ln>
                <a:solidFill>
                  <a:srgbClr val="000000"/>
                </a:solidFill>
                <a:effectLst/>
                <a:uLnTx/>
                <a:uFillTx/>
                <a:latin typeface="Arial"/>
                <a:ea typeface="+mn-ea"/>
                <a:cs typeface="Arial"/>
              </a:rPr>
              <a:t>		dann können keine wichtigen Anpassungen übersehen werden.</a:t>
            </a:r>
            <a:endParaRPr kumimoji="0" lang="de-AT"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 name="Text Box 4"/>
          <p:cNvSpPr txBox="1">
            <a:spLocks noChangeArrowheads="1"/>
          </p:cNvSpPr>
          <p:nvPr/>
        </p:nvSpPr>
        <p:spPr bwMode="auto">
          <a:xfrm>
            <a:off x="0" y="-3323"/>
            <a:ext cx="2451926" cy="463846"/>
          </a:xfrm>
          <a:prstGeom prst="rect">
            <a:avLst/>
          </a:prstGeom>
          <a:noFill/>
          <a:ln w="12700">
            <a:noFill/>
            <a:miter lim="800000"/>
            <a:headEnd/>
            <a:tailEnd/>
          </a:ln>
        </p:spPr>
        <p:txBody>
          <a:bodyPr wrap="none" lIns="126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de-DE" sz="2400" b="1" i="0" u="none" strike="noStrike" kern="1200" cap="none" spc="0" normalizeH="0" baseline="0" noProof="0">
                <a:ln>
                  <a:noFill/>
                </a:ln>
                <a:solidFill>
                  <a:srgbClr val="464B71"/>
                </a:solidFill>
                <a:effectLst/>
                <a:uLnTx/>
                <a:uFillTx/>
                <a:latin typeface="Arial"/>
                <a:ea typeface="+mn-ea"/>
                <a:cs typeface="+mn-cs"/>
              </a:rPr>
              <a:t>Pretest: Wozu?</a:t>
            </a:r>
            <a:endParaRPr kumimoji="0" lang="de-AT" sz="2400" b="0" i="0" u="none" strike="noStrike" kern="1200" cap="none" spc="0" normalizeH="0" baseline="0" noProof="0">
              <a:ln>
                <a:noFill/>
              </a:ln>
              <a:solidFill>
                <a:srgbClr val="464B71"/>
              </a:solidFill>
              <a:effectLst/>
              <a:uLnTx/>
              <a:uFillTx/>
              <a:latin typeface="Arial"/>
              <a:ea typeface="+mn-ea"/>
              <a:cs typeface="+mn-cs"/>
            </a:endParaRPr>
          </a:p>
        </p:txBody>
      </p:sp>
      <p:sp>
        <p:nvSpPr>
          <p:cNvPr id="5" name="Rechteck 4">
            <a:extLst>
              <a:ext uri="{FF2B5EF4-FFF2-40B4-BE49-F238E27FC236}">
                <a16:creationId xmlns:a16="http://schemas.microsoft.com/office/drawing/2014/main" id="{09CCB2A6-BFC3-C0F9-6057-38E09BD824C3}"/>
              </a:ext>
            </a:extLst>
          </p:cNvPr>
          <p:cNvSpPr/>
          <p:nvPr/>
        </p:nvSpPr>
        <p:spPr>
          <a:xfrm>
            <a:off x="2" y="6614160"/>
            <a:ext cx="9311638" cy="243841"/>
          </a:xfrm>
          <a:prstGeom prst="rect">
            <a:avLst/>
          </a:prstGeom>
          <a:no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empirische</a:t>
            </a:r>
            <a:r>
              <a:rPr lang="en-US" sz="1000" i="1" dirty="0">
                <a:solidFill>
                  <a:srgbClr val="FFFFFF">
                    <a:lumMod val="50000"/>
                  </a:srgbClr>
                </a:solidFill>
              </a:rPr>
              <a:t> </a:t>
            </a:r>
            <a:r>
              <a:rPr lang="en-US" sz="1000" i="1" dirty="0" err="1">
                <a:solidFill>
                  <a:srgbClr val="FFFFFF">
                    <a:lumMod val="50000"/>
                  </a:srgbClr>
                </a:solidFill>
              </a:rPr>
              <a:t>Sozialforschung</a:t>
            </a:r>
            <a:r>
              <a:rPr lang="en-US" sz="1000" i="1" dirty="0">
                <a:solidFill>
                  <a:srgbClr val="FFFFFF">
                    <a:lumMod val="50000"/>
                  </a:srgbClr>
                </a:solidFill>
              </a:rPr>
              <a:t>.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137–138.</a:t>
            </a:r>
            <a:endParaRPr lang="de-DE" sz="1000" dirty="0">
              <a:solidFill>
                <a:srgbClr val="FFFFFF">
                  <a:lumMod val="50000"/>
                </a:srgbClr>
              </a:solidFill>
            </a:endParaRPr>
          </a:p>
        </p:txBody>
      </p:sp>
      <p:pic>
        <p:nvPicPr>
          <p:cNvPr id="6" name="Grafik 5" descr="Ein Bild, das Text, Screenshot, Schrift, Grafikdesign enthält.&#10;&#10;Automatisch generierte Beschreibung">
            <a:extLst>
              <a:ext uri="{FF2B5EF4-FFF2-40B4-BE49-F238E27FC236}">
                <a16:creationId xmlns:a16="http://schemas.microsoft.com/office/drawing/2014/main" id="{A2C33809-F602-F7AD-DC7D-861ACF28C73E}"/>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360000">
            <a:off x="9390538" y="6191925"/>
            <a:ext cx="409019" cy="5760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7305293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6">
                                            <p:txEl>
                                              <p:pRg st="0" end="0"/>
                                            </p:txEl>
                                          </p:spTgt>
                                        </p:tgtEl>
                                        <p:attrNameLst>
                                          <p:attrName>style.visibility</p:attrName>
                                        </p:attrNameLst>
                                      </p:cBhvr>
                                      <p:to>
                                        <p:strVal val="visible"/>
                                      </p:to>
                                    </p:set>
                                    <p:animEffect transition="in" filter="fade">
                                      <p:cBhvr>
                                        <p:cTn id="7" dur="500"/>
                                        <p:tgtEl>
                                          <p:spTgt spid="8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86">
                                            <p:txEl>
                                              <p:pRg st="2" end="2"/>
                                            </p:txEl>
                                          </p:spTgt>
                                        </p:tgtEl>
                                        <p:attrNameLst>
                                          <p:attrName>style.visibility</p:attrName>
                                        </p:attrNameLst>
                                      </p:cBhvr>
                                      <p:to>
                                        <p:strVal val="visible"/>
                                      </p:to>
                                    </p:set>
                                    <p:animEffect transition="in" filter="fade">
                                      <p:cBhvr>
                                        <p:cTn id="12" dur="500"/>
                                        <p:tgtEl>
                                          <p:spTgt spid="86">
                                            <p:txEl>
                                              <p:pRg st="2" end="2"/>
                                            </p:txEl>
                                          </p:spTgt>
                                        </p:tgtEl>
                                      </p:cBhvr>
                                    </p:animEffect>
                                  </p:childTnLst>
                                </p:cTn>
                              </p:par>
                            </p:childTnLst>
                          </p:cTn>
                        </p:par>
                        <p:par>
                          <p:cTn id="13" fill="hold">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86">
                                            <p:txEl>
                                              <p:pRg st="3" end="3"/>
                                            </p:txEl>
                                          </p:spTgt>
                                        </p:tgtEl>
                                        <p:attrNameLst>
                                          <p:attrName>style.visibility</p:attrName>
                                        </p:attrNameLst>
                                      </p:cBhvr>
                                      <p:to>
                                        <p:strVal val="visible"/>
                                      </p:to>
                                    </p:set>
                                    <p:animEffect transition="in" filter="fade">
                                      <p:cBhvr>
                                        <p:cTn id="16" dur="500"/>
                                        <p:tgtEl>
                                          <p:spTgt spid="86">
                                            <p:txEl>
                                              <p:pRg st="3" end="3"/>
                                            </p:txEl>
                                          </p:spTgt>
                                        </p:tgtEl>
                                      </p:cBhvr>
                                    </p:animEffect>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86">
                                            <p:txEl>
                                              <p:pRg st="4" end="4"/>
                                            </p:txEl>
                                          </p:spTgt>
                                        </p:tgtEl>
                                        <p:attrNameLst>
                                          <p:attrName>style.visibility</p:attrName>
                                        </p:attrNameLst>
                                      </p:cBhvr>
                                      <p:to>
                                        <p:strVal val="visible"/>
                                      </p:to>
                                    </p:set>
                                    <p:animEffect transition="in" filter="fade">
                                      <p:cBhvr>
                                        <p:cTn id="20" dur="500"/>
                                        <p:tgtEl>
                                          <p:spTgt spid="86">
                                            <p:txEl>
                                              <p:pRg st="4" end="4"/>
                                            </p:txEl>
                                          </p:spTgt>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86">
                                            <p:txEl>
                                              <p:pRg st="5" end="5"/>
                                            </p:txEl>
                                          </p:spTgt>
                                        </p:tgtEl>
                                        <p:attrNameLst>
                                          <p:attrName>style.visibility</p:attrName>
                                        </p:attrNameLst>
                                      </p:cBhvr>
                                      <p:to>
                                        <p:strVal val="visible"/>
                                      </p:to>
                                    </p:set>
                                    <p:animEffect transition="in" filter="fade">
                                      <p:cBhvr>
                                        <p:cTn id="24" dur="500"/>
                                        <p:tgtEl>
                                          <p:spTgt spid="86">
                                            <p:txEl>
                                              <p:pRg st="5" end="5"/>
                                            </p:txEl>
                                          </p:spTgt>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86">
                                            <p:txEl>
                                              <p:pRg st="6" end="6"/>
                                            </p:txEl>
                                          </p:spTgt>
                                        </p:tgtEl>
                                        <p:attrNameLst>
                                          <p:attrName>style.visibility</p:attrName>
                                        </p:attrNameLst>
                                      </p:cBhvr>
                                      <p:to>
                                        <p:strVal val="visible"/>
                                      </p:to>
                                    </p:set>
                                    <p:animEffect transition="in" filter="fade">
                                      <p:cBhvr>
                                        <p:cTn id="28" dur="500"/>
                                        <p:tgtEl>
                                          <p:spTgt spid="86">
                                            <p:txEl>
                                              <p:pRg st="6" end="6"/>
                                            </p:txEl>
                                          </p:spTgt>
                                        </p:tgtEl>
                                      </p:cBhvr>
                                    </p:animEffect>
                                  </p:childTnLst>
                                </p:cTn>
                              </p:par>
                            </p:childTnLst>
                          </p:cTn>
                        </p:par>
                        <p:par>
                          <p:cTn id="29" fill="hold">
                            <p:stCondLst>
                              <p:cond delay="2500"/>
                            </p:stCondLst>
                            <p:childTnLst>
                              <p:par>
                                <p:cTn id="30" presetID="10" presetClass="entr" presetSubtype="0" fill="hold" grpId="0" nodeType="afterEffect">
                                  <p:stCondLst>
                                    <p:cond delay="0"/>
                                  </p:stCondLst>
                                  <p:childTnLst>
                                    <p:set>
                                      <p:cBhvr>
                                        <p:cTn id="31" dur="1" fill="hold">
                                          <p:stCondLst>
                                            <p:cond delay="0"/>
                                          </p:stCondLst>
                                        </p:cTn>
                                        <p:tgtEl>
                                          <p:spTgt spid="86">
                                            <p:txEl>
                                              <p:pRg st="7" end="7"/>
                                            </p:txEl>
                                          </p:spTgt>
                                        </p:tgtEl>
                                        <p:attrNameLst>
                                          <p:attrName>style.visibility</p:attrName>
                                        </p:attrNameLst>
                                      </p:cBhvr>
                                      <p:to>
                                        <p:strVal val="visible"/>
                                      </p:to>
                                    </p:set>
                                    <p:animEffect transition="in" filter="fade">
                                      <p:cBhvr>
                                        <p:cTn id="32" dur="500"/>
                                        <p:tgtEl>
                                          <p:spTgt spid="86">
                                            <p:txEl>
                                              <p:pRg st="7" end="7"/>
                                            </p:txEl>
                                          </p:spTgt>
                                        </p:tgtEl>
                                      </p:cBhvr>
                                    </p:animEffect>
                                  </p:childTnLst>
                                </p:cTn>
                              </p:par>
                            </p:childTnLst>
                          </p:cTn>
                        </p:par>
                        <p:par>
                          <p:cTn id="33" fill="hold">
                            <p:stCondLst>
                              <p:cond delay="3000"/>
                            </p:stCondLst>
                            <p:childTnLst>
                              <p:par>
                                <p:cTn id="34" presetID="10" presetClass="entr" presetSubtype="0" fill="hold" grpId="0" nodeType="afterEffect">
                                  <p:stCondLst>
                                    <p:cond delay="0"/>
                                  </p:stCondLst>
                                  <p:childTnLst>
                                    <p:set>
                                      <p:cBhvr>
                                        <p:cTn id="35" dur="1" fill="hold">
                                          <p:stCondLst>
                                            <p:cond delay="0"/>
                                          </p:stCondLst>
                                        </p:cTn>
                                        <p:tgtEl>
                                          <p:spTgt spid="86">
                                            <p:txEl>
                                              <p:pRg st="8" end="8"/>
                                            </p:txEl>
                                          </p:spTgt>
                                        </p:tgtEl>
                                        <p:attrNameLst>
                                          <p:attrName>style.visibility</p:attrName>
                                        </p:attrNameLst>
                                      </p:cBhvr>
                                      <p:to>
                                        <p:strVal val="visible"/>
                                      </p:to>
                                    </p:set>
                                    <p:animEffect transition="in" filter="fade">
                                      <p:cBhvr>
                                        <p:cTn id="36" dur="500"/>
                                        <p:tgtEl>
                                          <p:spTgt spid="86">
                                            <p:txEl>
                                              <p:pRg st="8" end="8"/>
                                            </p:txEl>
                                          </p:spTgt>
                                        </p:tgtEl>
                                      </p:cBhvr>
                                    </p:animEffect>
                                  </p:childTnLst>
                                </p:cTn>
                              </p:par>
                            </p:childTnLst>
                          </p:cTn>
                        </p:par>
                        <p:par>
                          <p:cTn id="37" fill="hold">
                            <p:stCondLst>
                              <p:cond delay="3500"/>
                            </p:stCondLst>
                            <p:childTnLst>
                              <p:par>
                                <p:cTn id="38" presetID="10" presetClass="entr" presetSubtype="0" fill="hold" grpId="0" nodeType="afterEffect">
                                  <p:stCondLst>
                                    <p:cond delay="0"/>
                                  </p:stCondLst>
                                  <p:childTnLst>
                                    <p:set>
                                      <p:cBhvr>
                                        <p:cTn id="39" dur="1" fill="hold">
                                          <p:stCondLst>
                                            <p:cond delay="0"/>
                                          </p:stCondLst>
                                        </p:cTn>
                                        <p:tgtEl>
                                          <p:spTgt spid="5"/>
                                        </p:tgtEl>
                                        <p:attrNameLst>
                                          <p:attrName>style.visibility</p:attrName>
                                        </p:attrNameLst>
                                      </p:cBhvr>
                                      <p:to>
                                        <p:strVal val="visible"/>
                                      </p:to>
                                    </p:set>
                                    <p:animEffect transition="in" filter="fade">
                                      <p:cBhvr>
                                        <p:cTn id="40" dur="500"/>
                                        <p:tgtEl>
                                          <p:spTgt spid="5"/>
                                        </p:tgtEl>
                                      </p:cBhvr>
                                    </p:animEffect>
                                  </p:childTnLst>
                                </p:cTn>
                              </p:par>
                              <p:par>
                                <p:cTn id="41" presetID="10" presetClass="entr" presetSubtype="0" fill="hold" nodeType="with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fade">
                                      <p:cBhvr>
                                        <p:cTn id="4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build="allAtOnce"/>
      <p:bldP spid="5"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Box 4"/>
          <p:cNvSpPr txBox="1">
            <a:spLocks noChangeArrowheads="1"/>
          </p:cNvSpPr>
          <p:nvPr/>
        </p:nvSpPr>
        <p:spPr bwMode="auto">
          <a:xfrm>
            <a:off x="0" y="-3323"/>
            <a:ext cx="5006280" cy="463846"/>
          </a:xfrm>
          <a:prstGeom prst="rect">
            <a:avLst/>
          </a:prstGeom>
          <a:noFill/>
          <a:ln w="12700">
            <a:noFill/>
            <a:miter lim="800000"/>
            <a:headEnd/>
            <a:tailEnd/>
          </a:ln>
        </p:spPr>
        <p:txBody>
          <a:bodyPr wrap="none" lIns="126000" tIns="46800" rIns="90000" bIns="46800" anchor="ctr">
            <a:spAutoFit/>
          </a:bodyPr>
          <a:lstStyle/>
          <a:p>
            <a:pPr eaLnBrk="0" fontAlgn="base" hangingPunct="0">
              <a:spcBef>
                <a:spcPct val="0"/>
              </a:spcBef>
              <a:spcAft>
                <a:spcPct val="0"/>
              </a:spcAft>
            </a:pPr>
            <a:r>
              <a:rPr lang="de-DE" sz="2400" b="1">
                <a:solidFill>
                  <a:srgbClr val="464B71"/>
                </a:solidFill>
              </a:rPr>
              <a:t>Empirischer Forschungsprozess</a:t>
            </a:r>
            <a:endParaRPr lang="de-AT" sz="2400">
              <a:solidFill>
                <a:srgbClr val="464B71"/>
              </a:solidFill>
            </a:endParaRPr>
          </a:p>
        </p:txBody>
      </p:sp>
      <p:grpSp>
        <p:nvGrpSpPr>
          <p:cNvPr id="15" name="Gruppieren 14"/>
          <p:cNvGrpSpPr/>
          <p:nvPr/>
        </p:nvGrpSpPr>
        <p:grpSpPr>
          <a:xfrm>
            <a:off x="266666" y="3992023"/>
            <a:ext cx="9239120" cy="1330529"/>
            <a:chOff x="323111" y="3992023"/>
            <a:chExt cx="9239120" cy="1330529"/>
          </a:xfrm>
        </p:grpSpPr>
        <p:grpSp>
          <p:nvGrpSpPr>
            <p:cNvPr id="86" name="Gruppieren 85"/>
            <p:cNvGrpSpPr/>
            <p:nvPr/>
          </p:nvGrpSpPr>
          <p:grpSpPr>
            <a:xfrm>
              <a:off x="323111" y="3992023"/>
              <a:ext cx="9239120" cy="1330529"/>
              <a:chOff x="106070" y="3904527"/>
              <a:chExt cx="9239120" cy="1330529"/>
            </a:xfrm>
            <a:effectLst>
              <a:outerShdw blurRad="50800" dist="38100" dir="2700000" algn="tl" rotWithShape="0">
                <a:prstClr val="black">
                  <a:alpha val="40000"/>
                </a:prstClr>
              </a:outerShdw>
            </a:effectLst>
          </p:grpSpPr>
          <p:sp>
            <p:nvSpPr>
              <p:cNvPr id="87" name="Freihandform 86"/>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rgbClr val="FFDD00"/>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50000"/>
                  </a:spcBef>
                  <a:spcAft>
                    <a:spcPct val="0"/>
                  </a:spcAft>
                  <a:buClr>
                    <a:srgbClr val="FF0000"/>
                  </a:buClr>
                  <a:buFont typeface="Arial" pitchFamily="34" charset="0"/>
                  <a:buNone/>
                </a:pPr>
                <a:r>
                  <a:rPr lang="de-AT" sz="1500" b="1">
                    <a:solidFill>
                      <a:srgbClr val="000000"/>
                    </a:solidFill>
                    <a:ea typeface="Calibri" panose="020F0502020204030204" pitchFamily="34" charset="0"/>
                    <a:cs typeface="Times New Roman" panose="02020603050405020304" pitchFamily="18" charset="0"/>
                  </a:rPr>
                  <a:t>Rücklaufkontrolle, Datenerfassung, Plausibilisierung</a:t>
                </a:r>
                <a:endParaRPr lang="de-AT" sz="1500" b="1">
                  <a:solidFill>
                    <a:srgbClr val="000000"/>
                  </a:solidFill>
                </a:endParaRPr>
              </a:p>
            </p:txBody>
          </p:sp>
          <p:grpSp>
            <p:nvGrpSpPr>
              <p:cNvPr id="88" name="Gruppieren 87"/>
              <p:cNvGrpSpPr/>
              <p:nvPr/>
            </p:nvGrpSpPr>
            <p:grpSpPr>
              <a:xfrm>
                <a:off x="1136437" y="4701059"/>
                <a:ext cx="528032" cy="533997"/>
                <a:chOff x="1837768" y="3202825"/>
                <a:chExt cx="528032" cy="681950"/>
              </a:xfrm>
            </p:grpSpPr>
            <p:sp>
              <p:nvSpPr>
                <p:cNvPr id="93" name="Ellipse 92"/>
                <p:cNvSpPr/>
                <p:nvPr/>
              </p:nvSpPr>
              <p:spPr bwMode="auto">
                <a:xfrm>
                  <a:off x="1837768" y="3356743"/>
                  <a:ext cx="528032" cy="528032"/>
                </a:xfrm>
                <a:prstGeom prst="ellipse">
                  <a:avLst/>
                </a:prstGeom>
                <a:solidFill>
                  <a:srgbClr val="FFDD00"/>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94"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rgbClr val="FFDD00"/>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95"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rgbClr val="FFDD00"/>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nvGrpSpPr>
              <p:cNvPr id="89" name="Gruppieren 88"/>
              <p:cNvGrpSpPr/>
              <p:nvPr/>
            </p:nvGrpSpPr>
            <p:grpSpPr>
              <a:xfrm>
                <a:off x="7788181" y="3904527"/>
                <a:ext cx="528032" cy="533997"/>
                <a:chOff x="8027952" y="2185601"/>
                <a:chExt cx="528032" cy="681950"/>
              </a:xfrm>
            </p:grpSpPr>
            <p:sp>
              <p:nvSpPr>
                <p:cNvPr id="90" name="Ellipse 89"/>
                <p:cNvSpPr/>
                <p:nvPr/>
              </p:nvSpPr>
              <p:spPr bwMode="auto">
                <a:xfrm flipV="1">
                  <a:off x="8027952" y="2185601"/>
                  <a:ext cx="528032" cy="528032"/>
                </a:xfrm>
                <a:prstGeom prst="ellipse">
                  <a:avLst/>
                </a:prstGeom>
                <a:solidFill>
                  <a:srgbClr val="FFDD00"/>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91"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rgbClr val="FFDD00"/>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92"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rgbClr val="FFDD00"/>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124" name="Ellipse 123"/>
            <p:cNvSpPr/>
            <p:nvPr/>
          </p:nvSpPr>
          <p:spPr bwMode="auto">
            <a:xfrm flipH="1">
              <a:off x="542230" y="4618936"/>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36" name="Ellipse 135"/>
            <p:cNvSpPr/>
            <p:nvPr/>
          </p:nvSpPr>
          <p:spPr bwMode="auto">
            <a:xfrm flipH="1">
              <a:off x="9343977" y="4618936"/>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14" name="Gruppieren 13"/>
          <p:cNvGrpSpPr/>
          <p:nvPr/>
        </p:nvGrpSpPr>
        <p:grpSpPr>
          <a:xfrm>
            <a:off x="266666" y="3393180"/>
            <a:ext cx="9239120" cy="1330529"/>
            <a:chOff x="323111" y="3393180"/>
            <a:chExt cx="9239120" cy="1330529"/>
          </a:xfrm>
        </p:grpSpPr>
        <p:grpSp>
          <p:nvGrpSpPr>
            <p:cNvPr id="76" name="Gruppieren 75"/>
            <p:cNvGrpSpPr/>
            <p:nvPr/>
          </p:nvGrpSpPr>
          <p:grpSpPr>
            <a:xfrm>
              <a:off x="323111" y="3393180"/>
              <a:ext cx="9239120" cy="1330529"/>
              <a:chOff x="106070" y="3904527"/>
              <a:chExt cx="9239120" cy="1330529"/>
            </a:xfrm>
            <a:effectLst>
              <a:outerShdw blurRad="50800" dist="38100" dir="2700000" algn="tl" rotWithShape="0">
                <a:prstClr val="black">
                  <a:alpha val="40000"/>
                </a:prstClr>
              </a:outerShdw>
            </a:effectLst>
          </p:grpSpPr>
          <p:sp>
            <p:nvSpPr>
              <p:cNvPr id="77" name="Freihandform 76"/>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0"/>
                  </a:spcBef>
                  <a:spcAft>
                    <a:spcPct val="0"/>
                  </a:spcAft>
                  <a:buClr>
                    <a:srgbClr val="FF0000"/>
                  </a:buClr>
                  <a:buFont typeface="Arial" pitchFamily="34" charset="0"/>
                  <a:buNone/>
                  <a:tabLst>
                    <a:tab pos="266700" algn="l"/>
                    <a:tab pos="533400" algn="l"/>
                  </a:tabLst>
                </a:pPr>
                <a:r>
                  <a:rPr lang="de-AT" sz="1500" b="1" dirty="0">
                    <a:solidFill>
                      <a:srgbClr val="000000"/>
                    </a:solidFill>
                    <a:ea typeface="Calibri" panose="020F0502020204030204" pitchFamily="34" charset="0"/>
                    <a:cs typeface="Times New Roman" panose="02020603050405020304" pitchFamily="18" charset="0"/>
                  </a:rPr>
                  <a:t>Pretest und Feldphase</a:t>
                </a:r>
                <a:endParaRPr lang="de-AT" sz="1500" b="1" dirty="0">
                  <a:solidFill>
                    <a:srgbClr val="0000FF"/>
                  </a:solidFill>
                </a:endParaRPr>
              </a:p>
            </p:txBody>
          </p:sp>
          <p:grpSp>
            <p:nvGrpSpPr>
              <p:cNvPr id="78" name="Gruppieren 77"/>
              <p:cNvGrpSpPr/>
              <p:nvPr/>
            </p:nvGrpSpPr>
            <p:grpSpPr>
              <a:xfrm>
                <a:off x="1136437" y="4701059"/>
                <a:ext cx="528032" cy="533997"/>
                <a:chOff x="1837768" y="3202825"/>
                <a:chExt cx="528032" cy="681950"/>
              </a:xfrm>
            </p:grpSpPr>
            <p:sp>
              <p:nvSpPr>
                <p:cNvPr id="83" name="Ellipse 82"/>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84"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85"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nvGrpSpPr>
              <p:cNvPr id="79" name="Gruppieren 78"/>
              <p:cNvGrpSpPr/>
              <p:nvPr/>
            </p:nvGrpSpPr>
            <p:grpSpPr>
              <a:xfrm>
                <a:off x="7788181" y="3904527"/>
                <a:ext cx="528032" cy="533997"/>
                <a:chOff x="8027952" y="2185601"/>
                <a:chExt cx="528032" cy="681950"/>
              </a:xfrm>
            </p:grpSpPr>
            <p:sp>
              <p:nvSpPr>
                <p:cNvPr id="80" name="Ellipse 79"/>
                <p:cNvSpPr/>
                <p:nvPr/>
              </p:nvSpPr>
              <p:spPr bwMode="auto">
                <a:xfrm flipV="1">
                  <a:off x="8027952" y="2185601"/>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81"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82"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123" name="Ellipse 122"/>
            <p:cNvSpPr/>
            <p:nvPr/>
          </p:nvSpPr>
          <p:spPr bwMode="auto">
            <a:xfrm flipH="1">
              <a:off x="479547" y="4022005"/>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35" name="Ellipse 134"/>
            <p:cNvSpPr/>
            <p:nvPr/>
          </p:nvSpPr>
          <p:spPr bwMode="auto">
            <a:xfrm flipH="1">
              <a:off x="9281294" y="4022005"/>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13" name="Gruppieren 12"/>
          <p:cNvGrpSpPr/>
          <p:nvPr/>
        </p:nvGrpSpPr>
        <p:grpSpPr>
          <a:xfrm>
            <a:off x="266666" y="2794337"/>
            <a:ext cx="9239120" cy="1330529"/>
            <a:chOff x="323111" y="2794337"/>
            <a:chExt cx="9239120" cy="1330529"/>
          </a:xfrm>
        </p:grpSpPr>
        <p:grpSp>
          <p:nvGrpSpPr>
            <p:cNvPr id="66" name="Gruppieren 65"/>
            <p:cNvGrpSpPr/>
            <p:nvPr/>
          </p:nvGrpSpPr>
          <p:grpSpPr>
            <a:xfrm>
              <a:off x="323111" y="2794337"/>
              <a:ext cx="9239120" cy="1330529"/>
              <a:chOff x="106070" y="3904527"/>
              <a:chExt cx="9239120" cy="1330529"/>
            </a:xfrm>
            <a:effectLst>
              <a:outerShdw blurRad="50800" dist="38100" dir="2700000" algn="tl" rotWithShape="0">
                <a:prstClr val="black">
                  <a:alpha val="40000"/>
                </a:prstClr>
              </a:outerShdw>
            </a:effectLst>
          </p:grpSpPr>
          <p:sp>
            <p:nvSpPr>
              <p:cNvPr id="67" name="Freihandform 66"/>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0"/>
                  </a:spcBef>
                  <a:spcAft>
                    <a:spcPct val="0"/>
                  </a:spcAft>
                  <a:buClr>
                    <a:srgbClr val="FF0000"/>
                  </a:buClr>
                  <a:buFont typeface="Arial" pitchFamily="34" charset="0"/>
                  <a:buNone/>
                  <a:tabLst>
                    <a:tab pos="266700" algn="l"/>
                    <a:tab pos="533400" algn="l"/>
                  </a:tabLst>
                </a:pPr>
                <a:r>
                  <a:rPr lang="de-AT" sz="1500" b="1" dirty="0">
                    <a:solidFill>
                      <a:srgbClr val="000000"/>
                    </a:solidFill>
                    <a:ea typeface="Calibri" panose="020F0502020204030204" pitchFamily="34" charset="0"/>
                    <a:cs typeface="Times New Roman" panose="02020603050405020304" pitchFamily="18" charset="0"/>
                  </a:rPr>
                  <a:t>Fragebogen, Leitfaden, </a:t>
                </a:r>
                <a:r>
                  <a:rPr lang="de-AT" sz="1500" b="1" dirty="0" err="1">
                    <a:solidFill>
                      <a:srgbClr val="000000"/>
                    </a:solidFill>
                    <a:ea typeface="Calibri" panose="020F0502020204030204" pitchFamily="34" charset="0"/>
                    <a:cs typeface="Times New Roman" panose="02020603050405020304" pitchFamily="18" charset="0"/>
                  </a:rPr>
                  <a:t>Codierschema</a:t>
                </a:r>
                <a:r>
                  <a:rPr lang="de-AT" sz="1500" b="1" dirty="0">
                    <a:solidFill>
                      <a:srgbClr val="000000"/>
                    </a:solidFill>
                    <a:ea typeface="Calibri" panose="020F0502020204030204" pitchFamily="34" charset="0"/>
                    <a:cs typeface="Times New Roman" panose="02020603050405020304" pitchFamily="18" charset="0"/>
                  </a:rPr>
                  <a:t>, Protokoll</a:t>
                </a:r>
                <a:endParaRPr lang="de-AT" sz="1500" b="1" dirty="0">
                  <a:solidFill>
                    <a:srgbClr val="0000FF"/>
                  </a:solidFill>
                </a:endParaRPr>
              </a:p>
            </p:txBody>
          </p:sp>
          <p:grpSp>
            <p:nvGrpSpPr>
              <p:cNvPr id="68" name="Gruppieren 67"/>
              <p:cNvGrpSpPr/>
              <p:nvPr/>
            </p:nvGrpSpPr>
            <p:grpSpPr>
              <a:xfrm>
                <a:off x="1136437" y="4701059"/>
                <a:ext cx="528032" cy="533997"/>
                <a:chOff x="1837768" y="3202825"/>
                <a:chExt cx="528032" cy="681950"/>
              </a:xfrm>
            </p:grpSpPr>
            <p:sp>
              <p:nvSpPr>
                <p:cNvPr id="73" name="Ellipse 72"/>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74"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75"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nvGrpSpPr>
              <p:cNvPr id="69" name="Gruppieren 68"/>
              <p:cNvGrpSpPr/>
              <p:nvPr/>
            </p:nvGrpSpPr>
            <p:grpSpPr>
              <a:xfrm>
                <a:off x="7788181" y="3904527"/>
                <a:ext cx="528032" cy="533997"/>
                <a:chOff x="8027952" y="2185601"/>
                <a:chExt cx="528032" cy="681950"/>
              </a:xfrm>
            </p:grpSpPr>
            <p:sp>
              <p:nvSpPr>
                <p:cNvPr id="70" name="Ellipse 69"/>
                <p:cNvSpPr/>
                <p:nvPr/>
              </p:nvSpPr>
              <p:spPr bwMode="auto">
                <a:xfrm flipV="1">
                  <a:off x="8027952" y="2185601"/>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71"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72"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122" name="Ellipse 121"/>
            <p:cNvSpPr/>
            <p:nvPr/>
          </p:nvSpPr>
          <p:spPr bwMode="auto">
            <a:xfrm flipH="1">
              <a:off x="519805" y="3425074"/>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34" name="Ellipse 133"/>
            <p:cNvSpPr/>
            <p:nvPr/>
          </p:nvSpPr>
          <p:spPr bwMode="auto">
            <a:xfrm flipH="1">
              <a:off x="9321552" y="3425074"/>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12" name="Gruppieren 11"/>
          <p:cNvGrpSpPr/>
          <p:nvPr/>
        </p:nvGrpSpPr>
        <p:grpSpPr>
          <a:xfrm>
            <a:off x="266666" y="2195494"/>
            <a:ext cx="9239120" cy="1330529"/>
            <a:chOff x="323111" y="2195494"/>
            <a:chExt cx="9239120" cy="1330529"/>
          </a:xfrm>
        </p:grpSpPr>
        <p:grpSp>
          <p:nvGrpSpPr>
            <p:cNvPr id="56" name="Gruppieren 55"/>
            <p:cNvGrpSpPr/>
            <p:nvPr/>
          </p:nvGrpSpPr>
          <p:grpSpPr>
            <a:xfrm>
              <a:off x="323111" y="2195494"/>
              <a:ext cx="9239120" cy="1330529"/>
              <a:chOff x="106070" y="3904527"/>
              <a:chExt cx="9239120" cy="1330529"/>
            </a:xfrm>
            <a:effectLst>
              <a:outerShdw blurRad="50800" dist="38100" dir="2700000" algn="tl" rotWithShape="0">
                <a:prstClr val="black">
                  <a:alpha val="40000"/>
                </a:prstClr>
              </a:outerShdw>
            </a:effectLst>
          </p:grpSpPr>
          <p:sp>
            <p:nvSpPr>
              <p:cNvPr id="57" name="Freihandform 56"/>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50000"/>
                  </a:spcBef>
                  <a:spcAft>
                    <a:spcPct val="0"/>
                  </a:spcAft>
                  <a:buClr>
                    <a:srgbClr val="FF0000"/>
                  </a:buClr>
                  <a:buFont typeface="Arial" pitchFamily="34" charset="0"/>
                  <a:buNone/>
                </a:pPr>
                <a:r>
                  <a:rPr lang="de-AT" sz="1500" b="1">
                    <a:solidFill>
                      <a:srgbClr val="000000"/>
                    </a:solidFill>
                    <a:ea typeface="Calibri" panose="020F0502020204030204" pitchFamily="34" charset="0"/>
                    <a:cs typeface="Times New Roman" panose="02020603050405020304" pitchFamily="18" charset="0"/>
                  </a:rPr>
                  <a:t>Grundgesamtheit, Vollerhebung oder Stichprobe</a:t>
                </a:r>
                <a:endParaRPr lang="de-AT" sz="1500" b="1">
                  <a:solidFill>
                    <a:srgbClr val="000000"/>
                  </a:solidFill>
                </a:endParaRPr>
              </a:p>
            </p:txBody>
          </p:sp>
          <p:grpSp>
            <p:nvGrpSpPr>
              <p:cNvPr id="58" name="Gruppieren 57"/>
              <p:cNvGrpSpPr/>
              <p:nvPr/>
            </p:nvGrpSpPr>
            <p:grpSpPr>
              <a:xfrm>
                <a:off x="1136437" y="4701059"/>
                <a:ext cx="528032" cy="533997"/>
                <a:chOff x="1837768" y="3202825"/>
                <a:chExt cx="528032" cy="681950"/>
              </a:xfrm>
            </p:grpSpPr>
            <p:sp>
              <p:nvSpPr>
                <p:cNvPr id="63" name="Ellipse 62"/>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64"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65"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nvGrpSpPr>
              <p:cNvPr id="59" name="Gruppieren 58"/>
              <p:cNvGrpSpPr/>
              <p:nvPr/>
            </p:nvGrpSpPr>
            <p:grpSpPr>
              <a:xfrm>
                <a:off x="7788181" y="3904527"/>
                <a:ext cx="528032" cy="533997"/>
                <a:chOff x="8027952" y="2185601"/>
                <a:chExt cx="528032" cy="681950"/>
              </a:xfrm>
            </p:grpSpPr>
            <p:sp>
              <p:nvSpPr>
                <p:cNvPr id="60" name="Ellipse 59"/>
                <p:cNvSpPr/>
                <p:nvPr/>
              </p:nvSpPr>
              <p:spPr bwMode="auto">
                <a:xfrm flipV="1">
                  <a:off x="8027952" y="2185601"/>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61"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62"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121" name="Ellipse 120"/>
            <p:cNvSpPr/>
            <p:nvPr/>
          </p:nvSpPr>
          <p:spPr bwMode="auto">
            <a:xfrm flipH="1">
              <a:off x="531135" y="2828143"/>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33" name="Ellipse 132"/>
            <p:cNvSpPr/>
            <p:nvPr/>
          </p:nvSpPr>
          <p:spPr bwMode="auto">
            <a:xfrm flipH="1">
              <a:off x="9332882" y="2828143"/>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11" name="Gruppieren 10"/>
          <p:cNvGrpSpPr/>
          <p:nvPr/>
        </p:nvGrpSpPr>
        <p:grpSpPr>
          <a:xfrm>
            <a:off x="266666" y="1596651"/>
            <a:ext cx="9239120" cy="1330529"/>
            <a:chOff x="323111" y="1596651"/>
            <a:chExt cx="9239120" cy="1330529"/>
          </a:xfrm>
        </p:grpSpPr>
        <p:grpSp>
          <p:nvGrpSpPr>
            <p:cNvPr id="46" name="Gruppieren 45"/>
            <p:cNvGrpSpPr/>
            <p:nvPr/>
          </p:nvGrpSpPr>
          <p:grpSpPr>
            <a:xfrm>
              <a:off x="323111" y="1596651"/>
              <a:ext cx="9239120" cy="1330529"/>
              <a:chOff x="106070" y="3904527"/>
              <a:chExt cx="9239120" cy="1330529"/>
            </a:xfrm>
            <a:effectLst>
              <a:outerShdw blurRad="50800" dist="38100" dir="2700000" algn="tl" rotWithShape="0">
                <a:prstClr val="black">
                  <a:alpha val="40000"/>
                </a:prstClr>
              </a:outerShdw>
            </a:effectLst>
          </p:grpSpPr>
          <p:sp>
            <p:nvSpPr>
              <p:cNvPr id="47" name="Freihandform 46"/>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0"/>
                  </a:spcBef>
                  <a:spcAft>
                    <a:spcPct val="0"/>
                  </a:spcAft>
                  <a:buClr>
                    <a:srgbClr val="FF0000"/>
                  </a:buClr>
                  <a:buFont typeface="Arial" pitchFamily="34" charset="0"/>
                  <a:buNone/>
                  <a:tabLst>
                    <a:tab pos="266700" algn="l"/>
                    <a:tab pos="533400" algn="l"/>
                  </a:tabLst>
                </a:pPr>
                <a:r>
                  <a:rPr lang="de-AT" sz="1500" b="1">
                    <a:solidFill>
                      <a:srgbClr val="000000"/>
                    </a:solidFill>
                    <a:ea typeface="Calibri" panose="020F0502020204030204" pitchFamily="34" charset="0"/>
                    <a:cs typeface="Times New Roman" panose="02020603050405020304" pitchFamily="18" charset="0"/>
                  </a:rPr>
                  <a:t>Forschungsmethodik, qualitatives oder quantitatives Setting</a:t>
                </a:r>
                <a:endParaRPr lang="de-AT" sz="1500" b="1">
                  <a:solidFill>
                    <a:srgbClr val="0000FF"/>
                  </a:solidFill>
                </a:endParaRPr>
              </a:p>
            </p:txBody>
          </p:sp>
          <p:grpSp>
            <p:nvGrpSpPr>
              <p:cNvPr id="48" name="Gruppieren 47"/>
              <p:cNvGrpSpPr/>
              <p:nvPr/>
            </p:nvGrpSpPr>
            <p:grpSpPr>
              <a:xfrm>
                <a:off x="1136437" y="4701059"/>
                <a:ext cx="528032" cy="533997"/>
                <a:chOff x="1837768" y="3202825"/>
                <a:chExt cx="528032" cy="681950"/>
              </a:xfrm>
            </p:grpSpPr>
            <p:sp>
              <p:nvSpPr>
                <p:cNvPr id="53" name="Ellipse 52"/>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54"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55"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nvGrpSpPr>
              <p:cNvPr id="49" name="Gruppieren 48"/>
              <p:cNvGrpSpPr/>
              <p:nvPr/>
            </p:nvGrpSpPr>
            <p:grpSpPr>
              <a:xfrm>
                <a:off x="7788181" y="3904527"/>
                <a:ext cx="528032" cy="533997"/>
                <a:chOff x="8027952" y="2185601"/>
                <a:chExt cx="528032" cy="681950"/>
              </a:xfrm>
            </p:grpSpPr>
            <p:sp>
              <p:nvSpPr>
                <p:cNvPr id="50" name="Ellipse 49"/>
                <p:cNvSpPr/>
                <p:nvPr/>
              </p:nvSpPr>
              <p:spPr bwMode="auto">
                <a:xfrm flipV="1">
                  <a:off x="8027952" y="2185601"/>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51"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52"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120" name="Ellipse 119"/>
            <p:cNvSpPr/>
            <p:nvPr/>
          </p:nvSpPr>
          <p:spPr bwMode="auto">
            <a:xfrm flipH="1">
              <a:off x="474313" y="2231212"/>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32" name="Ellipse 131"/>
            <p:cNvSpPr/>
            <p:nvPr/>
          </p:nvSpPr>
          <p:spPr bwMode="auto">
            <a:xfrm flipH="1">
              <a:off x="9276060" y="2231212"/>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10" name="Gruppieren 9"/>
          <p:cNvGrpSpPr/>
          <p:nvPr/>
        </p:nvGrpSpPr>
        <p:grpSpPr>
          <a:xfrm>
            <a:off x="266666" y="997808"/>
            <a:ext cx="9239120" cy="1330529"/>
            <a:chOff x="323111" y="997808"/>
            <a:chExt cx="9239120" cy="1330529"/>
          </a:xfrm>
        </p:grpSpPr>
        <p:grpSp>
          <p:nvGrpSpPr>
            <p:cNvPr id="3" name="Gruppieren 2"/>
            <p:cNvGrpSpPr/>
            <p:nvPr/>
          </p:nvGrpSpPr>
          <p:grpSpPr>
            <a:xfrm>
              <a:off x="323111" y="997808"/>
              <a:ext cx="9239120" cy="1330529"/>
              <a:chOff x="106070" y="3904527"/>
              <a:chExt cx="9239120" cy="1330529"/>
            </a:xfrm>
            <a:effectLst>
              <a:outerShdw blurRad="50800" dist="38100" dir="2700000" algn="tl" rotWithShape="0">
                <a:prstClr val="black">
                  <a:alpha val="40000"/>
                </a:prstClr>
              </a:outerShdw>
            </a:effectLst>
          </p:grpSpPr>
          <p:sp>
            <p:nvSpPr>
              <p:cNvPr id="45" name="Freihandform 44"/>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50000"/>
                  </a:spcBef>
                  <a:spcAft>
                    <a:spcPct val="0"/>
                  </a:spcAft>
                  <a:buClr>
                    <a:srgbClr val="FF0000"/>
                  </a:buClr>
                  <a:buFont typeface="Arial" pitchFamily="34" charset="0"/>
                  <a:buNone/>
                </a:pPr>
                <a:r>
                  <a:rPr lang="de-AT" sz="1500" b="1">
                    <a:solidFill>
                      <a:srgbClr val="000000"/>
                    </a:solidFill>
                    <a:ea typeface="Calibri" panose="020F0502020204030204" pitchFamily="34" charset="0"/>
                    <a:cs typeface="Times New Roman" panose="02020603050405020304" pitchFamily="18" charset="0"/>
                  </a:rPr>
                  <a:t>Forschungsfragen, Hypothesen</a:t>
                </a:r>
                <a:endParaRPr lang="de-AT" sz="1500" b="1">
                  <a:solidFill>
                    <a:srgbClr val="000000"/>
                  </a:solidFill>
                </a:endParaRPr>
              </a:p>
            </p:txBody>
          </p:sp>
          <p:grpSp>
            <p:nvGrpSpPr>
              <p:cNvPr id="316" name="Gruppieren 315"/>
              <p:cNvGrpSpPr/>
              <p:nvPr/>
            </p:nvGrpSpPr>
            <p:grpSpPr>
              <a:xfrm>
                <a:off x="1136437" y="4701059"/>
                <a:ext cx="528032" cy="533997"/>
                <a:chOff x="1837768" y="3202825"/>
                <a:chExt cx="528032" cy="681950"/>
              </a:xfrm>
            </p:grpSpPr>
            <p:sp>
              <p:nvSpPr>
                <p:cNvPr id="321" name="Ellipse 320"/>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22"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23"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nvGrpSpPr>
              <p:cNvPr id="317" name="Gruppieren 316"/>
              <p:cNvGrpSpPr/>
              <p:nvPr/>
            </p:nvGrpSpPr>
            <p:grpSpPr>
              <a:xfrm>
                <a:off x="7788181" y="3904527"/>
                <a:ext cx="528032" cy="533997"/>
                <a:chOff x="8027952" y="2185601"/>
                <a:chExt cx="528032" cy="681950"/>
              </a:xfrm>
            </p:grpSpPr>
            <p:sp>
              <p:nvSpPr>
                <p:cNvPr id="318" name="Ellipse 317"/>
                <p:cNvSpPr/>
                <p:nvPr/>
              </p:nvSpPr>
              <p:spPr bwMode="auto">
                <a:xfrm flipV="1">
                  <a:off x="8027952" y="2185601"/>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19"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20"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119" name="Ellipse 118"/>
            <p:cNvSpPr/>
            <p:nvPr/>
          </p:nvSpPr>
          <p:spPr bwMode="auto">
            <a:xfrm flipH="1">
              <a:off x="541369" y="1634281"/>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31" name="Ellipse 130"/>
            <p:cNvSpPr/>
            <p:nvPr/>
          </p:nvSpPr>
          <p:spPr bwMode="auto">
            <a:xfrm flipH="1">
              <a:off x="9343116" y="1634281"/>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8" name="Gruppieren 7"/>
          <p:cNvGrpSpPr/>
          <p:nvPr/>
        </p:nvGrpSpPr>
        <p:grpSpPr>
          <a:xfrm>
            <a:off x="266666" y="877629"/>
            <a:ext cx="9239120" cy="851865"/>
            <a:chOff x="323111" y="877629"/>
            <a:chExt cx="9239120" cy="851865"/>
          </a:xfrm>
        </p:grpSpPr>
        <p:grpSp>
          <p:nvGrpSpPr>
            <p:cNvPr id="2" name="Gruppieren 1"/>
            <p:cNvGrpSpPr/>
            <p:nvPr/>
          </p:nvGrpSpPr>
          <p:grpSpPr>
            <a:xfrm>
              <a:off x="323111" y="877629"/>
              <a:ext cx="9239120" cy="851865"/>
              <a:chOff x="171986" y="1051796"/>
              <a:chExt cx="9239120" cy="851865"/>
            </a:xfrm>
            <a:effectLst>
              <a:outerShdw blurRad="50800" dist="38100" dir="2700000" algn="tl" rotWithShape="0">
                <a:prstClr val="black">
                  <a:alpha val="40000"/>
                </a:prstClr>
              </a:outerShdw>
            </a:effectLst>
          </p:grpSpPr>
          <p:sp>
            <p:nvSpPr>
              <p:cNvPr id="20" name="Freihandform 19"/>
              <p:cNvSpPr/>
              <p:nvPr/>
            </p:nvSpPr>
            <p:spPr bwMode="auto">
              <a:xfrm>
                <a:off x="171986" y="1051796"/>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0" fmla="*/ 79308 w 9239120"/>
                  <a:gd name="connsiteY0" fmla="*/ 0 h 372601"/>
                  <a:gd name="connsiteX1" fmla="*/ 1047976 w 9239120"/>
                  <a:gd name="connsiteY1" fmla="*/ 0 h 372601"/>
                  <a:gd name="connsiteX2" fmla="*/ 1030367 w 9239120"/>
                  <a:gd name="connsiteY2" fmla="*/ 68295 h 372601"/>
                  <a:gd name="connsiteX3" fmla="*/ 1558399 w 9239120"/>
                  <a:gd name="connsiteY3" fmla="*/ 68295 h 372601"/>
                  <a:gd name="connsiteX4" fmla="*/ 1540791 w 9239120"/>
                  <a:gd name="connsiteY4" fmla="*/ 0 h 372601"/>
                  <a:gd name="connsiteX5" fmla="*/ 9159812 w 9239120"/>
                  <a:gd name="connsiteY5" fmla="*/ 0 h 372601"/>
                  <a:gd name="connsiteX6" fmla="*/ 9239120 w 9239120"/>
                  <a:gd name="connsiteY6" fmla="*/ 62102 h 372601"/>
                  <a:gd name="connsiteX7" fmla="*/ 9239120 w 9239120"/>
                  <a:gd name="connsiteY7" fmla="*/ 372601 h 372601"/>
                  <a:gd name="connsiteX8" fmla="*/ 8191240 w 9239120"/>
                  <a:gd name="connsiteY8" fmla="*/ 372601 h 372601"/>
                  <a:gd name="connsiteX9" fmla="*/ 8208575 w 9239120"/>
                  <a:gd name="connsiteY9" fmla="*/ 305365 h 372601"/>
                  <a:gd name="connsiteX10" fmla="*/ 7944559 w 9239120"/>
                  <a:gd name="connsiteY10" fmla="*/ 98629 h 372601"/>
                  <a:gd name="connsiteX11" fmla="*/ 7680543 w 9239120"/>
                  <a:gd name="connsiteY11" fmla="*/ 305365 h 372601"/>
                  <a:gd name="connsiteX12" fmla="*/ 7697879 w 9239120"/>
                  <a:gd name="connsiteY12" fmla="*/ 372601 h 372601"/>
                  <a:gd name="connsiteX13" fmla="*/ 0 w 9239120"/>
                  <a:gd name="connsiteY13" fmla="*/ 372601 h 372601"/>
                  <a:gd name="connsiteX14" fmla="*/ 0 w 9239120"/>
                  <a:gd name="connsiteY14" fmla="*/ 62102 h 372601"/>
                  <a:gd name="connsiteX15" fmla="*/ 79308 w 9239120"/>
                  <a:gd name="connsiteY15" fmla="*/ 0 h 372601"/>
                  <a:gd name="connsiteX0" fmla="*/ 79308 w 9239120"/>
                  <a:gd name="connsiteY0" fmla="*/ 0 h 372601"/>
                  <a:gd name="connsiteX1" fmla="*/ 1047976 w 9239120"/>
                  <a:gd name="connsiteY1" fmla="*/ 0 h 372601"/>
                  <a:gd name="connsiteX2" fmla="*/ 1558399 w 9239120"/>
                  <a:gd name="connsiteY2" fmla="*/ 68295 h 372601"/>
                  <a:gd name="connsiteX3" fmla="*/ 1540791 w 9239120"/>
                  <a:gd name="connsiteY3" fmla="*/ 0 h 372601"/>
                  <a:gd name="connsiteX4" fmla="*/ 9159812 w 9239120"/>
                  <a:gd name="connsiteY4" fmla="*/ 0 h 372601"/>
                  <a:gd name="connsiteX5" fmla="*/ 9239120 w 9239120"/>
                  <a:gd name="connsiteY5" fmla="*/ 62102 h 372601"/>
                  <a:gd name="connsiteX6" fmla="*/ 9239120 w 9239120"/>
                  <a:gd name="connsiteY6" fmla="*/ 372601 h 372601"/>
                  <a:gd name="connsiteX7" fmla="*/ 8191240 w 9239120"/>
                  <a:gd name="connsiteY7" fmla="*/ 372601 h 372601"/>
                  <a:gd name="connsiteX8" fmla="*/ 8208575 w 9239120"/>
                  <a:gd name="connsiteY8" fmla="*/ 305365 h 372601"/>
                  <a:gd name="connsiteX9" fmla="*/ 7944559 w 9239120"/>
                  <a:gd name="connsiteY9" fmla="*/ 98629 h 372601"/>
                  <a:gd name="connsiteX10" fmla="*/ 7680543 w 9239120"/>
                  <a:gd name="connsiteY10" fmla="*/ 305365 h 372601"/>
                  <a:gd name="connsiteX11" fmla="*/ 7697879 w 9239120"/>
                  <a:gd name="connsiteY11" fmla="*/ 372601 h 372601"/>
                  <a:gd name="connsiteX12" fmla="*/ 0 w 9239120"/>
                  <a:gd name="connsiteY12" fmla="*/ 372601 h 372601"/>
                  <a:gd name="connsiteX13" fmla="*/ 0 w 9239120"/>
                  <a:gd name="connsiteY13" fmla="*/ 62102 h 372601"/>
                  <a:gd name="connsiteX14" fmla="*/ 79308 w 9239120"/>
                  <a:gd name="connsiteY14" fmla="*/ 0 h 372601"/>
                  <a:gd name="connsiteX0" fmla="*/ 79308 w 9239120"/>
                  <a:gd name="connsiteY0" fmla="*/ 0 h 372601"/>
                  <a:gd name="connsiteX1" fmla="*/ 1047976 w 9239120"/>
                  <a:gd name="connsiteY1" fmla="*/ 0 h 372601"/>
                  <a:gd name="connsiteX2" fmla="*/ 1540791 w 9239120"/>
                  <a:gd name="connsiteY2" fmla="*/ 0 h 372601"/>
                  <a:gd name="connsiteX3" fmla="*/ 9159812 w 9239120"/>
                  <a:gd name="connsiteY3" fmla="*/ 0 h 372601"/>
                  <a:gd name="connsiteX4" fmla="*/ 9239120 w 9239120"/>
                  <a:gd name="connsiteY4" fmla="*/ 62102 h 372601"/>
                  <a:gd name="connsiteX5" fmla="*/ 9239120 w 9239120"/>
                  <a:gd name="connsiteY5" fmla="*/ 372601 h 372601"/>
                  <a:gd name="connsiteX6" fmla="*/ 8191240 w 9239120"/>
                  <a:gd name="connsiteY6" fmla="*/ 372601 h 372601"/>
                  <a:gd name="connsiteX7" fmla="*/ 8208575 w 9239120"/>
                  <a:gd name="connsiteY7" fmla="*/ 305365 h 372601"/>
                  <a:gd name="connsiteX8" fmla="*/ 7944559 w 9239120"/>
                  <a:gd name="connsiteY8" fmla="*/ 98629 h 372601"/>
                  <a:gd name="connsiteX9" fmla="*/ 7680543 w 9239120"/>
                  <a:gd name="connsiteY9" fmla="*/ 305365 h 372601"/>
                  <a:gd name="connsiteX10" fmla="*/ 7697879 w 9239120"/>
                  <a:gd name="connsiteY10" fmla="*/ 372601 h 372601"/>
                  <a:gd name="connsiteX11" fmla="*/ 0 w 9239120"/>
                  <a:gd name="connsiteY11" fmla="*/ 372601 h 372601"/>
                  <a:gd name="connsiteX12" fmla="*/ 0 w 9239120"/>
                  <a:gd name="connsiteY12" fmla="*/ 62102 h 372601"/>
                  <a:gd name="connsiteX13" fmla="*/ 79308 w 9239120"/>
                  <a:gd name="connsiteY13" fmla="*/ 0 h 372601"/>
                  <a:gd name="connsiteX0" fmla="*/ 79308 w 9239120"/>
                  <a:gd name="connsiteY0" fmla="*/ 0 h 372601"/>
                  <a:gd name="connsiteX1" fmla="*/ 1047976 w 9239120"/>
                  <a:gd name="connsiteY1" fmla="*/ 0 h 372601"/>
                  <a:gd name="connsiteX2" fmla="*/ 9159812 w 9239120"/>
                  <a:gd name="connsiteY2" fmla="*/ 0 h 372601"/>
                  <a:gd name="connsiteX3" fmla="*/ 9239120 w 9239120"/>
                  <a:gd name="connsiteY3" fmla="*/ 62102 h 372601"/>
                  <a:gd name="connsiteX4" fmla="*/ 9239120 w 9239120"/>
                  <a:gd name="connsiteY4" fmla="*/ 372601 h 372601"/>
                  <a:gd name="connsiteX5" fmla="*/ 8191240 w 9239120"/>
                  <a:gd name="connsiteY5" fmla="*/ 372601 h 372601"/>
                  <a:gd name="connsiteX6" fmla="*/ 8208575 w 9239120"/>
                  <a:gd name="connsiteY6" fmla="*/ 305365 h 372601"/>
                  <a:gd name="connsiteX7" fmla="*/ 7944559 w 9239120"/>
                  <a:gd name="connsiteY7" fmla="*/ 98629 h 372601"/>
                  <a:gd name="connsiteX8" fmla="*/ 7680543 w 9239120"/>
                  <a:gd name="connsiteY8" fmla="*/ 305365 h 372601"/>
                  <a:gd name="connsiteX9" fmla="*/ 7697879 w 9239120"/>
                  <a:gd name="connsiteY9" fmla="*/ 372601 h 372601"/>
                  <a:gd name="connsiteX10" fmla="*/ 0 w 9239120"/>
                  <a:gd name="connsiteY10" fmla="*/ 372601 h 372601"/>
                  <a:gd name="connsiteX11" fmla="*/ 0 w 9239120"/>
                  <a:gd name="connsiteY11" fmla="*/ 62102 h 372601"/>
                  <a:gd name="connsiteX12" fmla="*/ 79308 w 9239120"/>
                  <a:gd name="connsiteY12" fmla="*/ 0 h 372601"/>
                  <a:gd name="connsiteX0" fmla="*/ 79308 w 9239120"/>
                  <a:gd name="connsiteY0" fmla="*/ 0 h 372601"/>
                  <a:gd name="connsiteX1" fmla="*/ 9159812 w 9239120"/>
                  <a:gd name="connsiteY1" fmla="*/ 0 h 372601"/>
                  <a:gd name="connsiteX2" fmla="*/ 9239120 w 9239120"/>
                  <a:gd name="connsiteY2" fmla="*/ 62102 h 372601"/>
                  <a:gd name="connsiteX3" fmla="*/ 9239120 w 9239120"/>
                  <a:gd name="connsiteY3" fmla="*/ 372601 h 372601"/>
                  <a:gd name="connsiteX4" fmla="*/ 8191240 w 9239120"/>
                  <a:gd name="connsiteY4" fmla="*/ 372601 h 372601"/>
                  <a:gd name="connsiteX5" fmla="*/ 8208575 w 9239120"/>
                  <a:gd name="connsiteY5" fmla="*/ 305365 h 372601"/>
                  <a:gd name="connsiteX6" fmla="*/ 7944559 w 9239120"/>
                  <a:gd name="connsiteY6" fmla="*/ 98629 h 372601"/>
                  <a:gd name="connsiteX7" fmla="*/ 7680543 w 9239120"/>
                  <a:gd name="connsiteY7" fmla="*/ 305365 h 372601"/>
                  <a:gd name="connsiteX8" fmla="*/ 7697879 w 9239120"/>
                  <a:gd name="connsiteY8" fmla="*/ 372601 h 372601"/>
                  <a:gd name="connsiteX9" fmla="*/ 0 w 9239120"/>
                  <a:gd name="connsiteY9" fmla="*/ 372601 h 372601"/>
                  <a:gd name="connsiteX10" fmla="*/ 0 w 9239120"/>
                  <a:gd name="connsiteY10" fmla="*/ 62102 h 372601"/>
                  <a:gd name="connsiteX11" fmla="*/ 79308 w 9239120"/>
                  <a:gd name="connsiteY11"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39120" h="372601">
                    <a:moveTo>
                      <a:pt x="79308" y="0"/>
                    </a:move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0"/>
                  </a:spcBef>
                  <a:spcAft>
                    <a:spcPct val="0"/>
                  </a:spcAft>
                  <a:buClr>
                    <a:srgbClr val="FF0000"/>
                  </a:buClr>
                  <a:buFont typeface="Arial" pitchFamily="34" charset="0"/>
                  <a:buNone/>
                  <a:tabLst>
                    <a:tab pos="266700" algn="l"/>
                    <a:tab pos="533400" algn="l"/>
                  </a:tabLst>
                </a:pPr>
                <a:r>
                  <a:rPr lang="de-AT" sz="1500" b="1" dirty="0">
                    <a:solidFill>
                      <a:srgbClr val="000000"/>
                    </a:solidFill>
                    <a:ea typeface="Calibri" panose="020F0502020204030204" pitchFamily="34" charset="0"/>
                    <a:cs typeface="Times New Roman" panose="02020603050405020304" pitchFamily="18" charset="0"/>
                  </a:rPr>
                  <a:t>Thema, Erkenntnisinteresse</a:t>
                </a:r>
                <a:endParaRPr lang="de-AT" sz="1500" b="1" dirty="0">
                  <a:solidFill>
                    <a:srgbClr val="0000FF"/>
                  </a:solidFill>
                </a:endParaRPr>
              </a:p>
            </p:txBody>
          </p:sp>
          <p:grpSp>
            <p:nvGrpSpPr>
              <p:cNvPr id="21" name="Gruppieren 20"/>
              <p:cNvGrpSpPr/>
              <p:nvPr/>
            </p:nvGrpSpPr>
            <p:grpSpPr>
              <a:xfrm>
                <a:off x="1202353" y="1369664"/>
                <a:ext cx="528032" cy="533997"/>
                <a:chOff x="1837768" y="3202825"/>
                <a:chExt cx="528032" cy="681950"/>
              </a:xfrm>
            </p:grpSpPr>
            <p:sp>
              <p:nvSpPr>
                <p:cNvPr id="26" name="Ellipse 25"/>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27"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28"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118" name="Ellipse 117"/>
            <p:cNvSpPr/>
            <p:nvPr/>
          </p:nvSpPr>
          <p:spPr bwMode="auto">
            <a:xfrm flipH="1">
              <a:off x="482303" y="1037350"/>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30" name="Ellipse 129"/>
            <p:cNvSpPr/>
            <p:nvPr/>
          </p:nvSpPr>
          <p:spPr bwMode="auto">
            <a:xfrm flipH="1">
              <a:off x="9284050" y="1037350"/>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sp>
        <p:nvSpPr>
          <p:cNvPr id="116" name="Freeform 33"/>
          <p:cNvSpPr>
            <a:spLocks/>
          </p:cNvSpPr>
          <p:nvPr/>
        </p:nvSpPr>
        <p:spPr bwMode="auto">
          <a:xfrm rot="5400000">
            <a:off x="-2190349" y="3721156"/>
            <a:ext cx="5373051" cy="73007"/>
          </a:xfrm>
          <a:custGeom>
            <a:avLst/>
            <a:gdLst>
              <a:gd name="connsiteX0" fmla="*/ 0 w 9805"/>
              <a:gd name="connsiteY0" fmla="*/ 0 h 9216"/>
              <a:gd name="connsiteX1" fmla="*/ 360 w 9805"/>
              <a:gd name="connsiteY1" fmla="*/ 6634 h 9216"/>
              <a:gd name="connsiteX2" fmla="*/ 720 w 9805"/>
              <a:gd name="connsiteY2" fmla="*/ 8878 h 9216"/>
              <a:gd name="connsiteX3" fmla="*/ 1583 w 9805"/>
              <a:gd name="connsiteY3" fmla="*/ 0 h 9216"/>
              <a:gd name="connsiteX4" fmla="*/ 2446 w 9805"/>
              <a:gd name="connsiteY4" fmla="*/ 8878 h 9216"/>
              <a:gd name="connsiteX5" fmla="*/ 3813 w 9805"/>
              <a:gd name="connsiteY5" fmla="*/ 0 h 9216"/>
              <a:gd name="connsiteX6" fmla="*/ 5251 w 9805"/>
              <a:gd name="connsiteY6" fmla="*/ 8878 h 9216"/>
              <a:gd name="connsiteX7" fmla="*/ 6476 w 9805"/>
              <a:gd name="connsiteY7" fmla="*/ 0 h 9216"/>
              <a:gd name="connsiteX8" fmla="*/ 7554 w 9805"/>
              <a:gd name="connsiteY8" fmla="*/ 8878 h 9216"/>
              <a:gd name="connsiteX9" fmla="*/ 8633 w 9805"/>
              <a:gd name="connsiteY9" fmla="*/ 0 h 9216"/>
              <a:gd name="connsiteX10" fmla="*/ 9805 w 9805"/>
              <a:gd name="connsiteY10" fmla="*/ 6530 h 9216"/>
              <a:gd name="connsiteX0" fmla="*/ 0 w 10000"/>
              <a:gd name="connsiteY0" fmla="*/ 0 h 10000"/>
              <a:gd name="connsiteX1" fmla="*/ 367 w 10000"/>
              <a:gd name="connsiteY1" fmla="*/ 7198 h 10000"/>
              <a:gd name="connsiteX2" fmla="*/ 734 w 10000"/>
              <a:gd name="connsiteY2" fmla="*/ 9633 h 10000"/>
              <a:gd name="connsiteX3" fmla="*/ 1614 w 10000"/>
              <a:gd name="connsiteY3" fmla="*/ 0 h 10000"/>
              <a:gd name="connsiteX4" fmla="*/ 2495 w 10000"/>
              <a:gd name="connsiteY4" fmla="*/ 9633 h 10000"/>
              <a:gd name="connsiteX5" fmla="*/ 3889 w 10000"/>
              <a:gd name="connsiteY5" fmla="*/ 0 h 10000"/>
              <a:gd name="connsiteX6" fmla="*/ 5355 w 10000"/>
              <a:gd name="connsiteY6" fmla="*/ 9633 h 10000"/>
              <a:gd name="connsiteX7" fmla="*/ 6605 w 10000"/>
              <a:gd name="connsiteY7" fmla="*/ 0 h 10000"/>
              <a:gd name="connsiteX8" fmla="*/ 7704 w 10000"/>
              <a:gd name="connsiteY8" fmla="*/ 9633 h 10000"/>
              <a:gd name="connsiteX9" fmla="*/ 8805 w 10000"/>
              <a:gd name="connsiteY9" fmla="*/ 0 h 10000"/>
              <a:gd name="connsiteX10" fmla="*/ 10000 w 10000"/>
              <a:gd name="connsiteY10" fmla="*/ 7086 h 10000"/>
              <a:gd name="connsiteX0" fmla="*/ 0 w 10022"/>
              <a:gd name="connsiteY0" fmla="*/ 0 h 10000"/>
              <a:gd name="connsiteX1" fmla="*/ 367 w 10022"/>
              <a:gd name="connsiteY1" fmla="*/ 7198 h 10000"/>
              <a:gd name="connsiteX2" fmla="*/ 734 w 10022"/>
              <a:gd name="connsiteY2" fmla="*/ 9633 h 10000"/>
              <a:gd name="connsiteX3" fmla="*/ 1614 w 10022"/>
              <a:gd name="connsiteY3" fmla="*/ 0 h 10000"/>
              <a:gd name="connsiteX4" fmla="*/ 2495 w 10022"/>
              <a:gd name="connsiteY4" fmla="*/ 9633 h 10000"/>
              <a:gd name="connsiteX5" fmla="*/ 3889 w 10022"/>
              <a:gd name="connsiteY5" fmla="*/ 0 h 10000"/>
              <a:gd name="connsiteX6" fmla="*/ 5355 w 10022"/>
              <a:gd name="connsiteY6" fmla="*/ 9633 h 10000"/>
              <a:gd name="connsiteX7" fmla="*/ 6605 w 10022"/>
              <a:gd name="connsiteY7" fmla="*/ 0 h 10000"/>
              <a:gd name="connsiteX8" fmla="*/ 7704 w 10022"/>
              <a:gd name="connsiteY8" fmla="*/ 9633 h 10000"/>
              <a:gd name="connsiteX9" fmla="*/ 8805 w 10022"/>
              <a:gd name="connsiteY9" fmla="*/ 0 h 10000"/>
              <a:gd name="connsiteX10" fmla="*/ 10022 w 10022"/>
              <a:gd name="connsiteY10" fmla="*/ 7935 h 10000"/>
              <a:gd name="connsiteX0" fmla="*/ 0 w 9769"/>
              <a:gd name="connsiteY0" fmla="*/ 0 h 10000"/>
              <a:gd name="connsiteX1" fmla="*/ 367 w 9769"/>
              <a:gd name="connsiteY1" fmla="*/ 7198 h 10000"/>
              <a:gd name="connsiteX2" fmla="*/ 734 w 9769"/>
              <a:gd name="connsiteY2" fmla="*/ 9633 h 10000"/>
              <a:gd name="connsiteX3" fmla="*/ 1614 w 9769"/>
              <a:gd name="connsiteY3" fmla="*/ 0 h 10000"/>
              <a:gd name="connsiteX4" fmla="*/ 2495 w 9769"/>
              <a:gd name="connsiteY4" fmla="*/ 9633 h 10000"/>
              <a:gd name="connsiteX5" fmla="*/ 3889 w 9769"/>
              <a:gd name="connsiteY5" fmla="*/ 0 h 10000"/>
              <a:gd name="connsiteX6" fmla="*/ 5355 w 9769"/>
              <a:gd name="connsiteY6" fmla="*/ 9633 h 10000"/>
              <a:gd name="connsiteX7" fmla="*/ 6605 w 9769"/>
              <a:gd name="connsiteY7" fmla="*/ 0 h 10000"/>
              <a:gd name="connsiteX8" fmla="*/ 7704 w 9769"/>
              <a:gd name="connsiteY8" fmla="*/ 9633 h 10000"/>
              <a:gd name="connsiteX9" fmla="*/ 8805 w 9769"/>
              <a:gd name="connsiteY9" fmla="*/ 0 h 10000"/>
              <a:gd name="connsiteX10" fmla="*/ 9769 w 9769"/>
              <a:gd name="connsiteY10" fmla="*/ 5218 h 10000"/>
              <a:gd name="connsiteX0" fmla="*/ 0 w 9780"/>
              <a:gd name="connsiteY0" fmla="*/ 1 h 10001"/>
              <a:gd name="connsiteX1" fmla="*/ 376 w 9780"/>
              <a:gd name="connsiteY1" fmla="*/ 7199 h 10001"/>
              <a:gd name="connsiteX2" fmla="*/ 751 w 9780"/>
              <a:gd name="connsiteY2" fmla="*/ 9634 h 10001"/>
              <a:gd name="connsiteX3" fmla="*/ 1652 w 9780"/>
              <a:gd name="connsiteY3" fmla="*/ 1 h 10001"/>
              <a:gd name="connsiteX4" fmla="*/ 2554 w 9780"/>
              <a:gd name="connsiteY4" fmla="*/ 9634 h 10001"/>
              <a:gd name="connsiteX5" fmla="*/ 3981 w 9780"/>
              <a:gd name="connsiteY5" fmla="*/ 1 h 10001"/>
              <a:gd name="connsiteX6" fmla="*/ 5482 w 9780"/>
              <a:gd name="connsiteY6" fmla="*/ 9634 h 10001"/>
              <a:gd name="connsiteX7" fmla="*/ 6761 w 9780"/>
              <a:gd name="connsiteY7" fmla="*/ 1 h 10001"/>
              <a:gd name="connsiteX8" fmla="*/ 7886 w 9780"/>
              <a:gd name="connsiteY8" fmla="*/ 9634 h 10001"/>
              <a:gd name="connsiteX9" fmla="*/ 9013 w 9780"/>
              <a:gd name="connsiteY9" fmla="*/ 1 h 10001"/>
              <a:gd name="connsiteX10" fmla="*/ 9780 w 9780"/>
              <a:gd name="connsiteY10" fmla="*/ 2954 h 10001"/>
              <a:gd name="connsiteX0" fmla="*/ 0 w 9616"/>
              <a:gd name="connsiteY0" fmla="*/ 7198 h 10000"/>
              <a:gd name="connsiteX1" fmla="*/ 384 w 9616"/>
              <a:gd name="connsiteY1" fmla="*/ 9633 h 10000"/>
              <a:gd name="connsiteX2" fmla="*/ 1305 w 9616"/>
              <a:gd name="connsiteY2" fmla="*/ 1 h 10000"/>
              <a:gd name="connsiteX3" fmla="*/ 2227 w 9616"/>
              <a:gd name="connsiteY3" fmla="*/ 9633 h 10000"/>
              <a:gd name="connsiteX4" fmla="*/ 3687 w 9616"/>
              <a:gd name="connsiteY4" fmla="*/ 1 h 10000"/>
              <a:gd name="connsiteX5" fmla="*/ 5221 w 9616"/>
              <a:gd name="connsiteY5" fmla="*/ 9633 h 10000"/>
              <a:gd name="connsiteX6" fmla="*/ 6529 w 9616"/>
              <a:gd name="connsiteY6" fmla="*/ 1 h 10000"/>
              <a:gd name="connsiteX7" fmla="*/ 7679 w 9616"/>
              <a:gd name="connsiteY7" fmla="*/ 9633 h 10000"/>
              <a:gd name="connsiteX8" fmla="*/ 8832 w 9616"/>
              <a:gd name="connsiteY8" fmla="*/ 1 h 10000"/>
              <a:gd name="connsiteX9" fmla="*/ 9616 w 9616"/>
              <a:gd name="connsiteY9" fmla="*/ 2954 h 10000"/>
              <a:gd name="connsiteX0" fmla="*/ 0 w 9876"/>
              <a:gd name="connsiteY0" fmla="*/ 8897 h 10472"/>
              <a:gd name="connsiteX1" fmla="*/ 275 w 9876"/>
              <a:gd name="connsiteY1" fmla="*/ 9633 h 10472"/>
              <a:gd name="connsiteX2" fmla="*/ 1233 w 9876"/>
              <a:gd name="connsiteY2" fmla="*/ 1 h 10472"/>
              <a:gd name="connsiteX3" fmla="*/ 2192 w 9876"/>
              <a:gd name="connsiteY3" fmla="*/ 9633 h 10472"/>
              <a:gd name="connsiteX4" fmla="*/ 3710 w 9876"/>
              <a:gd name="connsiteY4" fmla="*/ 1 h 10472"/>
              <a:gd name="connsiteX5" fmla="*/ 5305 w 9876"/>
              <a:gd name="connsiteY5" fmla="*/ 9633 h 10472"/>
              <a:gd name="connsiteX6" fmla="*/ 6666 w 9876"/>
              <a:gd name="connsiteY6" fmla="*/ 1 h 10472"/>
              <a:gd name="connsiteX7" fmla="*/ 7862 w 9876"/>
              <a:gd name="connsiteY7" fmla="*/ 9633 h 10472"/>
              <a:gd name="connsiteX8" fmla="*/ 9061 w 9876"/>
              <a:gd name="connsiteY8" fmla="*/ 1 h 10472"/>
              <a:gd name="connsiteX9" fmla="*/ 9876 w 9876"/>
              <a:gd name="connsiteY9" fmla="*/ 2954 h 10472"/>
              <a:gd name="connsiteX0" fmla="*/ 0 w 9972"/>
              <a:gd name="connsiteY0" fmla="*/ 9577 h 10569"/>
              <a:gd name="connsiteX1" fmla="*/ 250 w 9972"/>
              <a:gd name="connsiteY1" fmla="*/ 9199 h 10569"/>
              <a:gd name="connsiteX2" fmla="*/ 1220 w 9972"/>
              <a:gd name="connsiteY2" fmla="*/ 1 h 10569"/>
              <a:gd name="connsiteX3" fmla="*/ 2192 w 9972"/>
              <a:gd name="connsiteY3" fmla="*/ 9199 h 10569"/>
              <a:gd name="connsiteX4" fmla="*/ 3729 w 9972"/>
              <a:gd name="connsiteY4" fmla="*/ 1 h 10569"/>
              <a:gd name="connsiteX5" fmla="*/ 5344 w 9972"/>
              <a:gd name="connsiteY5" fmla="*/ 9199 h 10569"/>
              <a:gd name="connsiteX6" fmla="*/ 6722 w 9972"/>
              <a:gd name="connsiteY6" fmla="*/ 1 h 10569"/>
              <a:gd name="connsiteX7" fmla="*/ 7933 w 9972"/>
              <a:gd name="connsiteY7" fmla="*/ 9199 h 10569"/>
              <a:gd name="connsiteX8" fmla="*/ 9147 w 9972"/>
              <a:gd name="connsiteY8" fmla="*/ 1 h 10569"/>
              <a:gd name="connsiteX9" fmla="*/ 9972 w 9972"/>
              <a:gd name="connsiteY9" fmla="*/ 2821 h 10569"/>
              <a:gd name="connsiteX0" fmla="*/ 0 w 10000"/>
              <a:gd name="connsiteY0" fmla="*/ 9061 h 9333"/>
              <a:gd name="connsiteX1" fmla="*/ 251 w 10000"/>
              <a:gd name="connsiteY1" fmla="*/ 8704 h 9333"/>
              <a:gd name="connsiteX2" fmla="*/ 1223 w 10000"/>
              <a:gd name="connsiteY2" fmla="*/ 1 h 9333"/>
              <a:gd name="connsiteX3" fmla="*/ 2198 w 10000"/>
              <a:gd name="connsiteY3" fmla="*/ 8704 h 9333"/>
              <a:gd name="connsiteX4" fmla="*/ 3739 w 10000"/>
              <a:gd name="connsiteY4" fmla="*/ 1 h 9333"/>
              <a:gd name="connsiteX5" fmla="*/ 5359 w 10000"/>
              <a:gd name="connsiteY5" fmla="*/ 8704 h 9333"/>
              <a:gd name="connsiteX6" fmla="*/ 6741 w 10000"/>
              <a:gd name="connsiteY6" fmla="*/ 1 h 9333"/>
              <a:gd name="connsiteX7" fmla="*/ 7955 w 10000"/>
              <a:gd name="connsiteY7" fmla="*/ 8704 h 9333"/>
              <a:gd name="connsiteX8" fmla="*/ 9173 w 10000"/>
              <a:gd name="connsiteY8" fmla="*/ 1 h 9333"/>
              <a:gd name="connsiteX9" fmla="*/ 10000 w 10000"/>
              <a:gd name="connsiteY9" fmla="*/ 2669 h 9333"/>
              <a:gd name="connsiteX0" fmla="*/ 0 w 10007"/>
              <a:gd name="connsiteY0" fmla="*/ 8065 h 9654"/>
              <a:gd name="connsiteX1" fmla="*/ 258 w 10007"/>
              <a:gd name="connsiteY1" fmla="*/ 9326 h 9654"/>
              <a:gd name="connsiteX2" fmla="*/ 1230 w 10007"/>
              <a:gd name="connsiteY2" fmla="*/ 1 h 9654"/>
              <a:gd name="connsiteX3" fmla="*/ 2205 w 10007"/>
              <a:gd name="connsiteY3" fmla="*/ 9326 h 9654"/>
              <a:gd name="connsiteX4" fmla="*/ 3746 w 10007"/>
              <a:gd name="connsiteY4" fmla="*/ 1 h 9654"/>
              <a:gd name="connsiteX5" fmla="*/ 5366 w 10007"/>
              <a:gd name="connsiteY5" fmla="*/ 9326 h 9654"/>
              <a:gd name="connsiteX6" fmla="*/ 6748 w 10007"/>
              <a:gd name="connsiteY6" fmla="*/ 1 h 9654"/>
              <a:gd name="connsiteX7" fmla="*/ 7962 w 10007"/>
              <a:gd name="connsiteY7" fmla="*/ 9326 h 9654"/>
              <a:gd name="connsiteX8" fmla="*/ 9180 w 10007"/>
              <a:gd name="connsiteY8" fmla="*/ 1 h 9654"/>
              <a:gd name="connsiteX9" fmla="*/ 10007 w 10007"/>
              <a:gd name="connsiteY9" fmla="*/ 2860 h 9654"/>
              <a:gd name="connsiteX0" fmla="*/ 0 w 10000"/>
              <a:gd name="connsiteY0" fmla="*/ 8354 h 10428"/>
              <a:gd name="connsiteX1" fmla="*/ 258 w 10000"/>
              <a:gd name="connsiteY1" fmla="*/ 9660 h 10428"/>
              <a:gd name="connsiteX2" fmla="*/ 1229 w 10000"/>
              <a:gd name="connsiteY2" fmla="*/ 1 h 10428"/>
              <a:gd name="connsiteX3" fmla="*/ 2203 w 10000"/>
              <a:gd name="connsiteY3" fmla="*/ 9660 h 10428"/>
              <a:gd name="connsiteX4" fmla="*/ 3743 w 10000"/>
              <a:gd name="connsiteY4" fmla="*/ 1 h 10428"/>
              <a:gd name="connsiteX5" fmla="*/ 5362 w 10000"/>
              <a:gd name="connsiteY5" fmla="*/ 9660 h 10428"/>
              <a:gd name="connsiteX6" fmla="*/ 6743 w 10000"/>
              <a:gd name="connsiteY6" fmla="*/ 1 h 10428"/>
              <a:gd name="connsiteX7" fmla="*/ 7956 w 10000"/>
              <a:gd name="connsiteY7" fmla="*/ 9660 h 10428"/>
              <a:gd name="connsiteX8" fmla="*/ 9174 w 10000"/>
              <a:gd name="connsiteY8" fmla="*/ 1 h 10428"/>
              <a:gd name="connsiteX9" fmla="*/ 10000 w 10000"/>
              <a:gd name="connsiteY9" fmla="*/ 2963 h 10428"/>
              <a:gd name="connsiteX0" fmla="*/ 0 w 9833"/>
              <a:gd name="connsiteY0" fmla="*/ 8803 h 10877"/>
              <a:gd name="connsiteX1" fmla="*/ 258 w 9833"/>
              <a:gd name="connsiteY1" fmla="*/ 10109 h 10877"/>
              <a:gd name="connsiteX2" fmla="*/ 1229 w 9833"/>
              <a:gd name="connsiteY2" fmla="*/ 450 h 10877"/>
              <a:gd name="connsiteX3" fmla="*/ 2203 w 9833"/>
              <a:gd name="connsiteY3" fmla="*/ 10109 h 10877"/>
              <a:gd name="connsiteX4" fmla="*/ 3743 w 9833"/>
              <a:gd name="connsiteY4" fmla="*/ 450 h 10877"/>
              <a:gd name="connsiteX5" fmla="*/ 5362 w 9833"/>
              <a:gd name="connsiteY5" fmla="*/ 10109 h 10877"/>
              <a:gd name="connsiteX6" fmla="*/ 6743 w 9833"/>
              <a:gd name="connsiteY6" fmla="*/ 450 h 10877"/>
              <a:gd name="connsiteX7" fmla="*/ 7956 w 9833"/>
              <a:gd name="connsiteY7" fmla="*/ 10109 h 10877"/>
              <a:gd name="connsiteX8" fmla="*/ 9174 w 9833"/>
              <a:gd name="connsiteY8" fmla="*/ 450 h 10877"/>
              <a:gd name="connsiteX9" fmla="*/ 9833 w 9833"/>
              <a:gd name="connsiteY9" fmla="*/ 1898 h 10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33" h="10877">
                <a:moveTo>
                  <a:pt x="0" y="8803"/>
                </a:moveTo>
                <a:cubicBezTo>
                  <a:pt x="137" y="10965"/>
                  <a:pt x="53" y="11501"/>
                  <a:pt x="258" y="10109"/>
                </a:cubicBezTo>
                <a:cubicBezTo>
                  <a:pt x="463" y="8717"/>
                  <a:pt x="907" y="450"/>
                  <a:pt x="1229" y="450"/>
                </a:cubicBezTo>
                <a:cubicBezTo>
                  <a:pt x="1553" y="450"/>
                  <a:pt x="1785" y="10109"/>
                  <a:pt x="2203" y="10109"/>
                </a:cubicBezTo>
                <a:cubicBezTo>
                  <a:pt x="2621" y="10109"/>
                  <a:pt x="3217" y="450"/>
                  <a:pt x="3743" y="450"/>
                </a:cubicBezTo>
                <a:cubicBezTo>
                  <a:pt x="4270" y="450"/>
                  <a:pt x="4864" y="10109"/>
                  <a:pt x="5362" y="10109"/>
                </a:cubicBezTo>
                <a:cubicBezTo>
                  <a:pt x="5862" y="10109"/>
                  <a:pt x="6310" y="450"/>
                  <a:pt x="6743" y="450"/>
                </a:cubicBezTo>
                <a:cubicBezTo>
                  <a:pt x="7174" y="450"/>
                  <a:pt x="7551" y="10109"/>
                  <a:pt x="7956" y="10109"/>
                </a:cubicBezTo>
                <a:cubicBezTo>
                  <a:pt x="8362" y="10109"/>
                  <a:pt x="8712" y="450"/>
                  <a:pt x="9174" y="450"/>
                </a:cubicBezTo>
                <a:cubicBezTo>
                  <a:pt x="9630" y="450"/>
                  <a:pt x="9286" y="-1231"/>
                  <a:pt x="9833" y="1898"/>
                </a:cubicBezTo>
              </a:path>
            </a:pathLst>
          </a:custGeom>
          <a:noFill/>
          <a:ln w="28575" cap="rnd" cmpd="sng">
            <a:solidFill>
              <a:srgbClr val="FF0000"/>
            </a:solidFill>
            <a:prstDash val="solid"/>
            <a:round/>
            <a:headEnd/>
            <a:tailEnd/>
          </a:ln>
          <a:effectLst/>
        </p:spPr>
        <p:txBody>
          <a:bodyPr wrap="square" lIns="90000" tIns="43200" rIns="90000" bIns="43200">
            <a:spAutoFit/>
          </a:bodyPr>
          <a:lstStyle/>
          <a:p>
            <a:pPr eaLnBrk="0" fontAlgn="base" hangingPunct="0">
              <a:lnSpc>
                <a:spcPct val="120000"/>
              </a:lnSpc>
              <a:spcBef>
                <a:spcPct val="50000"/>
              </a:spcBef>
              <a:spcAft>
                <a:spcPct val="0"/>
              </a:spcAft>
              <a:buClr>
                <a:srgbClr val="FF0000"/>
              </a:buClr>
              <a:buFont typeface="Arial" charset="0"/>
              <a:buChar char="►"/>
              <a:defRPr/>
            </a:pPr>
            <a:endParaRPr lang="de-DE" sz="1400" b="1">
              <a:solidFill>
                <a:srgbClr val="0000FF"/>
              </a:solidFill>
            </a:endParaRPr>
          </a:p>
        </p:txBody>
      </p:sp>
      <p:sp>
        <p:nvSpPr>
          <p:cNvPr id="129" name="Freeform 33"/>
          <p:cNvSpPr>
            <a:spLocks/>
          </p:cNvSpPr>
          <p:nvPr/>
        </p:nvSpPr>
        <p:spPr bwMode="auto">
          <a:xfrm rot="5400000">
            <a:off x="6611398" y="3721156"/>
            <a:ext cx="5373051" cy="73007"/>
          </a:xfrm>
          <a:custGeom>
            <a:avLst/>
            <a:gdLst>
              <a:gd name="connsiteX0" fmla="*/ 0 w 9805"/>
              <a:gd name="connsiteY0" fmla="*/ 0 h 9216"/>
              <a:gd name="connsiteX1" fmla="*/ 360 w 9805"/>
              <a:gd name="connsiteY1" fmla="*/ 6634 h 9216"/>
              <a:gd name="connsiteX2" fmla="*/ 720 w 9805"/>
              <a:gd name="connsiteY2" fmla="*/ 8878 h 9216"/>
              <a:gd name="connsiteX3" fmla="*/ 1583 w 9805"/>
              <a:gd name="connsiteY3" fmla="*/ 0 h 9216"/>
              <a:gd name="connsiteX4" fmla="*/ 2446 w 9805"/>
              <a:gd name="connsiteY4" fmla="*/ 8878 h 9216"/>
              <a:gd name="connsiteX5" fmla="*/ 3813 w 9805"/>
              <a:gd name="connsiteY5" fmla="*/ 0 h 9216"/>
              <a:gd name="connsiteX6" fmla="*/ 5251 w 9805"/>
              <a:gd name="connsiteY6" fmla="*/ 8878 h 9216"/>
              <a:gd name="connsiteX7" fmla="*/ 6476 w 9805"/>
              <a:gd name="connsiteY7" fmla="*/ 0 h 9216"/>
              <a:gd name="connsiteX8" fmla="*/ 7554 w 9805"/>
              <a:gd name="connsiteY8" fmla="*/ 8878 h 9216"/>
              <a:gd name="connsiteX9" fmla="*/ 8633 w 9805"/>
              <a:gd name="connsiteY9" fmla="*/ 0 h 9216"/>
              <a:gd name="connsiteX10" fmla="*/ 9805 w 9805"/>
              <a:gd name="connsiteY10" fmla="*/ 6530 h 9216"/>
              <a:gd name="connsiteX0" fmla="*/ 0 w 10000"/>
              <a:gd name="connsiteY0" fmla="*/ 0 h 10000"/>
              <a:gd name="connsiteX1" fmla="*/ 367 w 10000"/>
              <a:gd name="connsiteY1" fmla="*/ 7198 h 10000"/>
              <a:gd name="connsiteX2" fmla="*/ 734 w 10000"/>
              <a:gd name="connsiteY2" fmla="*/ 9633 h 10000"/>
              <a:gd name="connsiteX3" fmla="*/ 1614 w 10000"/>
              <a:gd name="connsiteY3" fmla="*/ 0 h 10000"/>
              <a:gd name="connsiteX4" fmla="*/ 2495 w 10000"/>
              <a:gd name="connsiteY4" fmla="*/ 9633 h 10000"/>
              <a:gd name="connsiteX5" fmla="*/ 3889 w 10000"/>
              <a:gd name="connsiteY5" fmla="*/ 0 h 10000"/>
              <a:gd name="connsiteX6" fmla="*/ 5355 w 10000"/>
              <a:gd name="connsiteY6" fmla="*/ 9633 h 10000"/>
              <a:gd name="connsiteX7" fmla="*/ 6605 w 10000"/>
              <a:gd name="connsiteY7" fmla="*/ 0 h 10000"/>
              <a:gd name="connsiteX8" fmla="*/ 7704 w 10000"/>
              <a:gd name="connsiteY8" fmla="*/ 9633 h 10000"/>
              <a:gd name="connsiteX9" fmla="*/ 8805 w 10000"/>
              <a:gd name="connsiteY9" fmla="*/ 0 h 10000"/>
              <a:gd name="connsiteX10" fmla="*/ 10000 w 10000"/>
              <a:gd name="connsiteY10" fmla="*/ 7086 h 10000"/>
              <a:gd name="connsiteX0" fmla="*/ 0 w 10022"/>
              <a:gd name="connsiteY0" fmla="*/ 0 h 10000"/>
              <a:gd name="connsiteX1" fmla="*/ 367 w 10022"/>
              <a:gd name="connsiteY1" fmla="*/ 7198 h 10000"/>
              <a:gd name="connsiteX2" fmla="*/ 734 w 10022"/>
              <a:gd name="connsiteY2" fmla="*/ 9633 h 10000"/>
              <a:gd name="connsiteX3" fmla="*/ 1614 w 10022"/>
              <a:gd name="connsiteY3" fmla="*/ 0 h 10000"/>
              <a:gd name="connsiteX4" fmla="*/ 2495 w 10022"/>
              <a:gd name="connsiteY4" fmla="*/ 9633 h 10000"/>
              <a:gd name="connsiteX5" fmla="*/ 3889 w 10022"/>
              <a:gd name="connsiteY5" fmla="*/ 0 h 10000"/>
              <a:gd name="connsiteX6" fmla="*/ 5355 w 10022"/>
              <a:gd name="connsiteY6" fmla="*/ 9633 h 10000"/>
              <a:gd name="connsiteX7" fmla="*/ 6605 w 10022"/>
              <a:gd name="connsiteY7" fmla="*/ 0 h 10000"/>
              <a:gd name="connsiteX8" fmla="*/ 7704 w 10022"/>
              <a:gd name="connsiteY8" fmla="*/ 9633 h 10000"/>
              <a:gd name="connsiteX9" fmla="*/ 8805 w 10022"/>
              <a:gd name="connsiteY9" fmla="*/ 0 h 10000"/>
              <a:gd name="connsiteX10" fmla="*/ 10022 w 10022"/>
              <a:gd name="connsiteY10" fmla="*/ 7935 h 10000"/>
              <a:gd name="connsiteX0" fmla="*/ 0 w 9769"/>
              <a:gd name="connsiteY0" fmla="*/ 0 h 10000"/>
              <a:gd name="connsiteX1" fmla="*/ 367 w 9769"/>
              <a:gd name="connsiteY1" fmla="*/ 7198 h 10000"/>
              <a:gd name="connsiteX2" fmla="*/ 734 w 9769"/>
              <a:gd name="connsiteY2" fmla="*/ 9633 h 10000"/>
              <a:gd name="connsiteX3" fmla="*/ 1614 w 9769"/>
              <a:gd name="connsiteY3" fmla="*/ 0 h 10000"/>
              <a:gd name="connsiteX4" fmla="*/ 2495 w 9769"/>
              <a:gd name="connsiteY4" fmla="*/ 9633 h 10000"/>
              <a:gd name="connsiteX5" fmla="*/ 3889 w 9769"/>
              <a:gd name="connsiteY5" fmla="*/ 0 h 10000"/>
              <a:gd name="connsiteX6" fmla="*/ 5355 w 9769"/>
              <a:gd name="connsiteY6" fmla="*/ 9633 h 10000"/>
              <a:gd name="connsiteX7" fmla="*/ 6605 w 9769"/>
              <a:gd name="connsiteY7" fmla="*/ 0 h 10000"/>
              <a:gd name="connsiteX8" fmla="*/ 7704 w 9769"/>
              <a:gd name="connsiteY8" fmla="*/ 9633 h 10000"/>
              <a:gd name="connsiteX9" fmla="*/ 8805 w 9769"/>
              <a:gd name="connsiteY9" fmla="*/ 0 h 10000"/>
              <a:gd name="connsiteX10" fmla="*/ 9769 w 9769"/>
              <a:gd name="connsiteY10" fmla="*/ 5218 h 10000"/>
              <a:gd name="connsiteX0" fmla="*/ 0 w 9780"/>
              <a:gd name="connsiteY0" fmla="*/ 1 h 10001"/>
              <a:gd name="connsiteX1" fmla="*/ 376 w 9780"/>
              <a:gd name="connsiteY1" fmla="*/ 7199 h 10001"/>
              <a:gd name="connsiteX2" fmla="*/ 751 w 9780"/>
              <a:gd name="connsiteY2" fmla="*/ 9634 h 10001"/>
              <a:gd name="connsiteX3" fmla="*/ 1652 w 9780"/>
              <a:gd name="connsiteY3" fmla="*/ 1 h 10001"/>
              <a:gd name="connsiteX4" fmla="*/ 2554 w 9780"/>
              <a:gd name="connsiteY4" fmla="*/ 9634 h 10001"/>
              <a:gd name="connsiteX5" fmla="*/ 3981 w 9780"/>
              <a:gd name="connsiteY5" fmla="*/ 1 h 10001"/>
              <a:gd name="connsiteX6" fmla="*/ 5482 w 9780"/>
              <a:gd name="connsiteY6" fmla="*/ 9634 h 10001"/>
              <a:gd name="connsiteX7" fmla="*/ 6761 w 9780"/>
              <a:gd name="connsiteY7" fmla="*/ 1 h 10001"/>
              <a:gd name="connsiteX8" fmla="*/ 7886 w 9780"/>
              <a:gd name="connsiteY8" fmla="*/ 9634 h 10001"/>
              <a:gd name="connsiteX9" fmla="*/ 9013 w 9780"/>
              <a:gd name="connsiteY9" fmla="*/ 1 h 10001"/>
              <a:gd name="connsiteX10" fmla="*/ 9780 w 9780"/>
              <a:gd name="connsiteY10" fmla="*/ 2954 h 10001"/>
              <a:gd name="connsiteX0" fmla="*/ 0 w 9616"/>
              <a:gd name="connsiteY0" fmla="*/ 7198 h 10000"/>
              <a:gd name="connsiteX1" fmla="*/ 384 w 9616"/>
              <a:gd name="connsiteY1" fmla="*/ 9633 h 10000"/>
              <a:gd name="connsiteX2" fmla="*/ 1305 w 9616"/>
              <a:gd name="connsiteY2" fmla="*/ 1 h 10000"/>
              <a:gd name="connsiteX3" fmla="*/ 2227 w 9616"/>
              <a:gd name="connsiteY3" fmla="*/ 9633 h 10000"/>
              <a:gd name="connsiteX4" fmla="*/ 3687 w 9616"/>
              <a:gd name="connsiteY4" fmla="*/ 1 h 10000"/>
              <a:gd name="connsiteX5" fmla="*/ 5221 w 9616"/>
              <a:gd name="connsiteY5" fmla="*/ 9633 h 10000"/>
              <a:gd name="connsiteX6" fmla="*/ 6529 w 9616"/>
              <a:gd name="connsiteY6" fmla="*/ 1 h 10000"/>
              <a:gd name="connsiteX7" fmla="*/ 7679 w 9616"/>
              <a:gd name="connsiteY7" fmla="*/ 9633 h 10000"/>
              <a:gd name="connsiteX8" fmla="*/ 8832 w 9616"/>
              <a:gd name="connsiteY8" fmla="*/ 1 h 10000"/>
              <a:gd name="connsiteX9" fmla="*/ 9616 w 9616"/>
              <a:gd name="connsiteY9" fmla="*/ 2954 h 10000"/>
              <a:gd name="connsiteX0" fmla="*/ 0 w 9876"/>
              <a:gd name="connsiteY0" fmla="*/ 8897 h 10472"/>
              <a:gd name="connsiteX1" fmla="*/ 275 w 9876"/>
              <a:gd name="connsiteY1" fmla="*/ 9633 h 10472"/>
              <a:gd name="connsiteX2" fmla="*/ 1233 w 9876"/>
              <a:gd name="connsiteY2" fmla="*/ 1 h 10472"/>
              <a:gd name="connsiteX3" fmla="*/ 2192 w 9876"/>
              <a:gd name="connsiteY3" fmla="*/ 9633 h 10472"/>
              <a:gd name="connsiteX4" fmla="*/ 3710 w 9876"/>
              <a:gd name="connsiteY4" fmla="*/ 1 h 10472"/>
              <a:gd name="connsiteX5" fmla="*/ 5305 w 9876"/>
              <a:gd name="connsiteY5" fmla="*/ 9633 h 10472"/>
              <a:gd name="connsiteX6" fmla="*/ 6666 w 9876"/>
              <a:gd name="connsiteY6" fmla="*/ 1 h 10472"/>
              <a:gd name="connsiteX7" fmla="*/ 7862 w 9876"/>
              <a:gd name="connsiteY7" fmla="*/ 9633 h 10472"/>
              <a:gd name="connsiteX8" fmla="*/ 9061 w 9876"/>
              <a:gd name="connsiteY8" fmla="*/ 1 h 10472"/>
              <a:gd name="connsiteX9" fmla="*/ 9876 w 9876"/>
              <a:gd name="connsiteY9" fmla="*/ 2954 h 10472"/>
              <a:gd name="connsiteX0" fmla="*/ 0 w 9972"/>
              <a:gd name="connsiteY0" fmla="*/ 9577 h 10569"/>
              <a:gd name="connsiteX1" fmla="*/ 250 w 9972"/>
              <a:gd name="connsiteY1" fmla="*/ 9199 h 10569"/>
              <a:gd name="connsiteX2" fmla="*/ 1220 w 9972"/>
              <a:gd name="connsiteY2" fmla="*/ 1 h 10569"/>
              <a:gd name="connsiteX3" fmla="*/ 2192 w 9972"/>
              <a:gd name="connsiteY3" fmla="*/ 9199 h 10569"/>
              <a:gd name="connsiteX4" fmla="*/ 3729 w 9972"/>
              <a:gd name="connsiteY4" fmla="*/ 1 h 10569"/>
              <a:gd name="connsiteX5" fmla="*/ 5344 w 9972"/>
              <a:gd name="connsiteY5" fmla="*/ 9199 h 10569"/>
              <a:gd name="connsiteX6" fmla="*/ 6722 w 9972"/>
              <a:gd name="connsiteY6" fmla="*/ 1 h 10569"/>
              <a:gd name="connsiteX7" fmla="*/ 7933 w 9972"/>
              <a:gd name="connsiteY7" fmla="*/ 9199 h 10569"/>
              <a:gd name="connsiteX8" fmla="*/ 9147 w 9972"/>
              <a:gd name="connsiteY8" fmla="*/ 1 h 10569"/>
              <a:gd name="connsiteX9" fmla="*/ 9972 w 9972"/>
              <a:gd name="connsiteY9" fmla="*/ 2821 h 10569"/>
              <a:gd name="connsiteX0" fmla="*/ 0 w 10000"/>
              <a:gd name="connsiteY0" fmla="*/ 9061 h 9333"/>
              <a:gd name="connsiteX1" fmla="*/ 251 w 10000"/>
              <a:gd name="connsiteY1" fmla="*/ 8704 h 9333"/>
              <a:gd name="connsiteX2" fmla="*/ 1223 w 10000"/>
              <a:gd name="connsiteY2" fmla="*/ 1 h 9333"/>
              <a:gd name="connsiteX3" fmla="*/ 2198 w 10000"/>
              <a:gd name="connsiteY3" fmla="*/ 8704 h 9333"/>
              <a:gd name="connsiteX4" fmla="*/ 3739 w 10000"/>
              <a:gd name="connsiteY4" fmla="*/ 1 h 9333"/>
              <a:gd name="connsiteX5" fmla="*/ 5359 w 10000"/>
              <a:gd name="connsiteY5" fmla="*/ 8704 h 9333"/>
              <a:gd name="connsiteX6" fmla="*/ 6741 w 10000"/>
              <a:gd name="connsiteY6" fmla="*/ 1 h 9333"/>
              <a:gd name="connsiteX7" fmla="*/ 7955 w 10000"/>
              <a:gd name="connsiteY7" fmla="*/ 8704 h 9333"/>
              <a:gd name="connsiteX8" fmla="*/ 9173 w 10000"/>
              <a:gd name="connsiteY8" fmla="*/ 1 h 9333"/>
              <a:gd name="connsiteX9" fmla="*/ 10000 w 10000"/>
              <a:gd name="connsiteY9" fmla="*/ 2669 h 9333"/>
              <a:gd name="connsiteX0" fmla="*/ 0 w 10007"/>
              <a:gd name="connsiteY0" fmla="*/ 8065 h 9654"/>
              <a:gd name="connsiteX1" fmla="*/ 258 w 10007"/>
              <a:gd name="connsiteY1" fmla="*/ 9326 h 9654"/>
              <a:gd name="connsiteX2" fmla="*/ 1230 w 10007"/>
              <a:gd name="connsiteY2" fmla="*/ 1 h 9654"/>
              <a:gd name="connsiteX3" fmla="*/ 2205 w 10007"/>
              <a:gd name="connsiteY3" fmla="*/ 9326 h 9654"/>
              <a:gd name="connsiteX4" fmla="*/ 3746 w 10007"/>
              <a:gd name="connsiteY4" fmla="*/ 1 h 9654"/>
              <a:gd name="connsiteX5" fmla="*/ 5366 w 10007"/>
              <a:gd name="connsiteY5" fmla="*/ 9326 h 9654"/>
              <a:gd name="connsiteX6" fmla="*/ 6748 w 10007"/>
              <a:gd name="connsiteY6" fmla="*/ 1 h 9654"/>
              <a:gd name="connsiteX7" fmla="*/ 7962 w 10007"/>
              <a:gd name="connsiteY7" fmla="*/ 9326 h 9654"/>
              <a:gd name="connsiteX8" fmla="*/ 9180 w 10007"/>
              <a:gd name="connsiteY8" fmla="*/ 1 h 9654"/>
              <a:gd name="connsiteX9" fmla="*/ 10007 w 10007"/>
              <a:gd name="connsiteY9" fmla="*/ 2860 h 9654"/>
              <a:gd name="connsiteX0" fmla="*/ 0 w 10000"/>
              <a:gd name="connsiteY0" fmla="*/ 8354 h 10428"/>
              <a:gd name="connsiteX1" fmla="*/ 258 w 10000"/>
              <a:gd name="connsiteY1" fmla="*/ 9660 h 10428"/>
              <a:gd name="connsiteX2" fmla="*/ 1229 w 10000"/>
              <a:gd name="connsiteY2" fmla="*/ 1 h 10428"/>
              <a:gd name="connsiteX3" fmla="*/ 2203 w 10000"/>
              <a:gd name="connsiteY3" fmla="*/ 9660 h 10428"/>
              <a:gd name="connsiteX4" fmla="*/ 3743 w 10000"/>
              <a:gd name="connsiteY4" fmla="*/ 1 h 10428"/>
              <a:gd name="connsiteX5" fmla="*/ 5362 w 10000"/>
              <a:gd name="connsiteY5" fmla="*/ 9660 h 10428"/>
              <a:gd name="connsiteX6" fmla="*/ 6743 w 10000"/>
              <a:gd name="connsiteY6" fmla="*/ 1 h 10428"/>
              <a:gd name="connsiteX7" fmla="*/ 7956 w 10000"/>
              <a:gd name="connsiteY7" fmla="*/ 9660 h 10428"/>
              <a:gd name="connsiteX8" fmla="*/ 9174 w 10000"/>
              <a:gd name="connsiteY8" fmla="*/ 1 h 10428"/>
              <a:gd name="connsiteX9" fmla="*/ 10000 w 10000"/>
              <a:gd name="connsiteY9" fmla="*/ 2963 h 10428"/>
              <a:gd name="connsiteX0" fmla="*/ 0 w 9833"/>
              <a:gd name="connsiteY0" fmla="*/ 8803 h 10877"/>
              <a:gd name="connsiteX1" fmla="*/ 258 w 9833"/>
              <a:gd name="connsiteY1" fmla="*/ 10109 h 10877"/>
              <a:gd name="connsiteX2" fmla="*/ 1229 w 9833"/>
              <a:gd name="connsiteY2" fmla="*/ 450 h 10877"/>
              <a:gd name="connsiteX3" fmla="*/ 2203 w 9833"/>
              <a:gd name="connsiteY3" fmla="*/ 10109 h 10877"/>
              <a:gd name="connsiteX4" fmla="*/ 3743 w 9833"/>
              <a:gd name="connsiteY4" fmla="*/ 450 h 10877"/>
              <a:gd name="connsiteX5" fmla="*/ 5362 w 9833"/>
              <a:gd name="connsiteY5" fmla="*/ 10109 h 10877"/>
              <a:gd name="connsiteX6" fmla="*/ 6743 w 9833"/>
              <a:gd name="connsiteY6" fmla="*/ 450 h 10877"/>
              <a:gd name="connsiteX7" fmla="*/ 7956 w 9833"/>
              <a:gd name="connsiteY7" fmla="*/ 10109 h 10877"/>
              <a:gd name="connsiteX8" fmla="*/ 9174 w 9833"/>
              <a:gd name="connsiteY8" fmla="*/ 450 h 10877"/>
              <a:gd name="connsiteX9" fmla="*/ 9833 w 9833"/>
              <a:gd name="connsiteY9" fmla="*/ 1898 h 10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33" h="10877">
                <a:moveTo>
                  <a:pt x="0" y="8803"/>
                </a:moveTo>
                <a:cubicBezTo>
                  <a:pt x="137" y="10965"/>
                  <a:pt x="53" y="11501"/>
                  <a:pt x="258" y="10109"/>
                </a:cubicBezTo>
                <a:cubicBezTo>
                  <a:pt x="463" y="8717"/>
                  <a:pt x="907" y="450"/>
                  <a:pt x="1229" y="450"/>
                </a:cubicBezTo>
                <a:cubicBezTo>
                  <a:pt x="1553" y="450"/>
                  <a:pt x="1785" y="10109"/>
                  <a:pt x="2203" y="10109"/>
                </a:cubicBezTo>
                <a:cubicBezTo>
                  <a:pt x="2621" y="10109"/>
                  <a:pt x="3217" y="450"/>
                  <a:pt x="3743" y="450"/>
                </a:cubicBezTo>
                <a:cubicBezTo>
                  <a:pt x="4270" y="450"/>
                  <a:pt x="4864" y="10109"/>
                  <a:pt x="5362" y="10109"/>
                </a:cubicBezTo>
                <a:cubicBezTo>
                  <a:pt x="5862" y="10109"/>
                  <a:pt x="6310" y="450"/>
                  <a:pt x="6743" y="450"/>
                </a:cubicBezTo>
                <a:cubicBezTo>
                  <a:pt x="7174" y="450"/>
                  <a:pt x="7551" y="10109"/>
                  <a:pt x="7956" y="10109"/>
                </a:cubicBezTo>
                <a:cubicBezTo>
                  <a:pt x="8362" y="10109"/>
                  <a:pt x="8712" y="450"/>
                  <a:pt x="9174" y="450"/>
                </a:cubicBezTo>
                <a:cubicBezTo>
                  <a:pt x="9630" y="450"/>
                  <a:pt x="9286" y="-1231"/>
                  <a:pt x="9833" y="1898"/>
                </a:cubicBezTo>
              </a:path>
            </a:pathLst>
          </a:custGeom>
          <a:noFill/>
          <a:ln w="28575" cap="rnd" cmpd="sng">
            <a:solidFill>
              <a:srgbClr val="FF0000"/>
            </a:solidFill>
            <a:prstDash val="solid"/>
            <a:round/>
            <a:headEnd/>
            <a:tailEnd/>
          </a:ln>
          <a:effectLst/>
        </p:spPr>
        <p:txBody>
          <a:bodyPr wrap="square" lIns="90000" tIns="43200" rIns="90000" bIns="43200">
            <a:spAutoFit/>
          </a:bodyPr>
          <a:lstStyle/>
          <a:p>
            <a:pPr eaLnBrk="0" fontAlgn="base" hangingPunct="0">
              <a:lnSpc>
                <a:spcPct val="120000"/>
              </a:lnSpc>
              <a:spcBef>
                <a:spcPct val="50000"/>
              </a:spcBef>
              <a:spcAft>
                <a:spcPct val="0"/>
              </a:spcAft>
              <a:buClr>
                <a:srgbClr val="FF0000"/>
              </a:buClr>
              <a:buFont typeface="Arial" charset="0"/>
              <a:buChar char="►"/>
              <a:defRPr/>
            </a:pPr>
            <a:endParaRPr lang="de-DE" sz="1400" b="1">
              <a:solidFill>
                <a:srgbClr val="0000FF"/>
              </a:solidFill>
            </a:endParaRPr>
          </a:p>
        </p:txBody>
      </p:sp>
      <p:sp>
        <p:nvSpPr>
          <p:cNvPr id="150" name="Ellipse 149"/>
          <p:cNvSpPr/>
          <p:nvPr/>
        </p:nvSpPr>
        <p:spPr bwMode="auto">
          <a:xfrm flipH="1">
            <a:off x="420778" y="1037132"/>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51" name="Ellipse 150"/>
          <p:cNvSpPr/>
          <p:nvPr/>
        </p:nvSpPr>
        <p:spPr bwMode="auto">
          <a:xfrm flipH="1">
            <a:off x="9228363" y="1037698"/>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Tree>
    <p:extLst>
      <p:ext uri="{BB962C8B-B14F-4D97-AF65-F5344CB8AC3E}">
        <p14:creationId xmlns:p14="http://schemas.microsoft.com/office/powerpoint/2010/main" val="9980398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00"/>
                                        <p:tgtEl>
                                          <p:spTgt spid="15"/>
                                        </p:tgtEl>
                                      </p:cBhvr>
                                    </p:animEffect>
                                    <p:anim calcmode="lin" valueType="num">
                                      <p:cBhvr>
                                        <p:cTn id="8" dur="1000" fill="hold"/>
                                        <p:tgtEl>
                                          <p:spTgt spid="15"/>
                                        </p:tgtEl>
                                        <p:attrNameLst>
                                          <p:attrName>ppt_x</p:attrName>
                                        </p:attrNameLst>
                                      </p:cBhvr>
                                      <p:tavLst>
                                        <p:tav tm="0">
                                          <p:val>
                                            <p:strVal val="#ppt_x"/>
                                          </p:val>
                                        </p:tav>
                                        <p:tav tm="100000">
                                          <p:val>
                                            <p:strVal val="#ppt_x"/>
                                          </p:val>
                                        </p:tav>
                                      </p:tavLst>
                                    </p:anim>
                                    <p:anim calcmode="lin" valueType="num">
                                      <p:cBhvr>
                                        <p:cTn id="9" dur="900" decel="100000" fill="hold"/>
                                        <p:tgtEl>
                                          <p:spTgt spid="15"/>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5"/>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Box 4"/>
          <p:cNvSpPr txBox="1">
            <a:spLocks noChangeArrowheads="1"/>
          </p:cNvSpPr>
          <p:nvPr/>
        </p:nvSpPr>
        <p:spPr bwMode="auto">
          <a:xfrm>
            <a:off x="0" y="-3323"/>
            <a:ext cx="7380326" cy="463846"/>
          </a:xfrm>
          <a:prstGeom prst="rect">
            <a:avLst/>
          </a:prstGeom>
          <a:noFill/>
          <a:ln w="12700">
            <a:noFill/>
            <a:miter lim="800000"/>
            <a:headEnd/>
            <a:tailEnd/>
          </a:ln>
        </p:spPr>
        <p:txBody>
          <a:bodyPr wrap="none" lIns="126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de-DE" sz="2400" b="1" i="0" u="none" strike="noStrike" kern="1200" cap="none" spc="0" normalizeH="0" baseline="0" noProof="0" dirty="0">
                <a:ln>
                  <a:noFill/>
                </a:ln>
                <a:solidFill>
                  <a:srgbClr val="464B71"/>
                </a:solidFill>
                <a:effectLst/>
                <a:uLnTx/>
                <a:uFillTx/>
                <a:latin typeface="Arial"/>
                <a:ea typeface="+mn-ea"/>
                <a:cs typeface="+mn-cs"/>
              </a:rPr>
              <a:t>Strukturvergleich Stichprobe ‒ Grundgesamtheit </a:t>
            </a:r>
            <a:endParaRPr kumimoji="0" lang="de-AT" sz="2400" b="0" i="0" u="none" strike="noStrike" kern="1200" cap="none" spc="0" normalizeH="0" baseline="0" noProof="0" dirty="0">
              <a:ln>
                <a:noFill/>
              </a:ln>
              <a:solidFill>
                <a:srgbClr val="464B71"/>
              </a:solidFill>
              <a:effectLst/>
              <a:uLnTx/>
              <a:uFillTx/>
              <a:latin typeface="Arial"/>
              <a:ea typeface="+mn-ea"/>
              <a:cs typeface="+mn-cs"/>
            </a:endParaRPr>
          </a:p>
        </p:txBody>
      </p:sp>
      <p:sp>
        <p:nvSpPr>
          <p:cNvPr id="2" name="Rechteck 1"/>
          <p:cNvSpPr/>
          <p:nvPr/>
        </p:nvSpPr>
        <p:spPr bwMode="auto">
          <a:xfrm>
            <a:off x="6470248" y="6060550"/>
            <a:ext cx="3229337" cy="422275"/>
          </a:xfrm>
          <a:prstGeom prst="rect">
            <a:avLst/>
          </a:prstGeom>
          <a:solidFill>
            <a:schemeClr val="bg1"/>
          </a:solidFill>
          <a:ln>
            <a:no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sp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aphicFrame>
        <p:nvGraphicFramePr>
          <p:cNvPr id="3" name="Objekt 2">
            <a:extLst>
              <a:ext uri="{FF2B5EF4-FFF2-40B4-BE49-F238E27FC236}">
                <a16:creationId xmlns:a16="http://schemas.microsoft.com/office/drawing/2014/main" id="{28D28763-2FAC-012E-1180-58B0DBA8B04F}"/>
              </a:ext>
            </a:extLst>
          </p:cNvPr>
          <p:cNvGraphicFramePr>
            <a:graphicFrameLocks noChangeAspect="1"/>
          </p:cNvGraphicFramePr>
          <p:nvPr/>
        </p:nvGraphicFramePr>
        <p:xfrm>
          <a:off x="1006475" y="1016000"/>
          <a:ext cx="7893050" cy="5661025"/>
        </p:xfrm>
        <a:graphic>
          <a:graphicData uri="http://schemas.openxmlformats.org/presentationml/2006/ole">
            <mc:AlternateContent xmlns:mc="http://schemas.openxmlformats.org/markup-compatibility/2006">
              <mc:Choice xmlns:v="urn:schemas-microsoft-com:vml" Requires="v">
                <p:oleObj name="Worksheet" r:id="rId3" imgW="7172215" imgH="5143500" progId="Excel.Sheet.12">
                  <p:link updateAutomatic="1"/>
                </p:oleObj>
              </mc:Choice>
              <mc:Fallback>
                <p:oleObj name="Worksheet" r:id="rId3" imgW="7172215" imgH="5143500" progId="Excel.Sheet.12">
                  <p:link updateAutomatic="1"/>
                  <p:pic>
                    <p:nvPicPr>
                      <p:cNvPr id="3" name="Objekt 2">
                        <a:extLst>
                          <a:ext uri="{FF2B5EF4-FFF2-40B4-BE49-F238E27FC236}">
                            <a16:creationId xmlns:a16="http://schemas.microsoft.com/office/drawing/2014/main" id="{28D28763-2FAC-012E-1180-58B0DBA8B04F}"/>
                          </a:ext>
                        </a:extLst>
                      </p:cNvPr>
                      <p:cNvPicPr/>
                      <p:nvPr/>
                    </p:nvPicPr>
                    <p:blipFill>
                      <a:blip r:embed="rId4"/>
                      <a:stretch>
                        <a:fillRect/>
                      </a:stretch>
                    </p:blipFill>
                    <p:spPr>
                      <a:xfrm>
                        <a:off x="1006475" y="1016000"/>
                        <a:ext cx="7893050" cy="5661025"/>
                      </a:xfrm>
                      <a:prstGeom prst="rect">
                        <a:avLst/>
                      </a:prstGeom>
                    </p:spPr>
                  </p:pic>
                </p:oleObj>
              </mc:Fallback>
            </mc:AlternateContent>
          </a:graphicData>
        </a:graphic>
      </p:graphicFrame>
      <p:sp>
        <p:nvSpPr>
          <p:cNvPr id="14" name="Rechteck 13">
            <a:extLst>
              <a:ext uri="{FF2B5EF4-FFF2-40B4-BE49-F238E27FC236}">
                <a16:creationId xmlns:a16="http://schemas.microsoft.com/office/drawing/2014/main" id="{9B1648CD-3479-AA95-C6CA-7B2E4F7A84D1}"/>
              </a:ext>
            </a:extLst>
          </p:cNvPr>
          <p:cNvSpPr/>
          <p:nvPr/>
        </p:nvSpPr>
        <p:spPr>
          <a:xfrm>
            <a:off x="2" y="6614160"/>
            <a:ext cx="9311638" cy="243841"/>
          </a:xfrm>
          <a:prstGeom prst="rect">
            <a:avLst/>
          </a:prstGeom>
          <a:no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empirische</a:t>
            </a:r>
            <a:r>
              <a:rPr lang="en-US" sz="1000" i="1" dirty="0">
                <a:solidFill>
                  <a:srgbClr val="FFFFFF">
                    <a:lumMod val="50000"/>
                  </a:srgbClr>
                </a:solidFill>
              </a:rPr>
              <a:t> </a:t>
            </a:r>
            <a:r>
              <a:rPr lang="en-US" sz="1000" i="1" dirty="0" err="1">
                <a:solidFill>
                  <a:srgbClr val="FFFFFF">
                    <a:lumMod val="50000"/>
                  </a:srgbClr>
                </a:solidFill>
              </a:rPr>
              <a:t>Sozialforschung</a:t>
            </a:r>
            <a:r>
              <a:rPr lang="en-US" sz="1000" i="1" dirty="0">
                <a:solidFill>
                  <a:srgbClr val="FFFFFF">
                    <a:lumMod val="50000"/>
                  </a:srgbClr>
                </a:solidFill>
              </a:rPr>
              <a:t>.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150–156.</a:t>
            </a:r>
            <a:endParaRPr lang="de-DE" sz="1000" dirty="0">
              <a:solidFill>
                <a:srgbClr val="FFFFFF">
                  <a:lumMod val="50000"/>
                </a:srgbClr>
              </a:solidFill>
            </a:endParaRPr>
          </a:p>
        </p:txBody>
      </p:sp>
      <p:pic>
        <p:nvPicPr>
          <p:cNvPr id="8" name="Grafik 7" descr="Ein Bild, das Text, Screenshot, Schrift, Grafikdesign enthält.&#10;&#10;Automatisch generierte Beschreibung">
            <a:extLst>
              <a:ext uri="{FF2B5EF4-FFF2-40B4-BE49-F238E27FC236}">
                <a16:creationId xmlns:a16="http://schemas.microsoft.com/office/drawing/2014/main" id="{0D5C3AE4-5E9F-1738-169B-252FF8E50938}"/>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360000">
            <a:off x="9390538" y="6191925"/>
            <a:ext cx="409019" cy="5760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30533192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par>
                                <p:cTn id="8" presetID="10" presetClass="entr" presetSubtype="0" fill="hold"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fade">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Objekt 5">
            <a:extLst>
              <a:ext uri="{FF2B5EF4-FFF2-40B4-BE49-F238E27FC236}">
                <a16:creationId xmlns:a16="http://schemas.microsoft.com/office/drawing/2014/main" id="{9504DB6B-4551-36A2-CE9A-54FF0BDC1E44}"/>
              </a:ext>
            </a:extLst>
          </p:cNvPr>
          <p:cNvGraphicFramePr>
            <a:graphicFrameLocks noChangeAspect="1"/>
          </p:cNvGraphicFramePr>
          <p:nvPr/>
        </p:nvGraphicFramePr>
        <p:xfrm>
          <a:off x="257175" y="1028700"/>
          <a:ext cx="9315450" cy="3900488"/>
        </p:xfrm>
        <a:graphic>
          <a:graphicData uri="http://schemas.openxmlformats.org/presentationml/2006/ole">
            <mc:AlternateContent xmlns:mc="http://schemas.openxmlformats.org/markup-compatibility/2006">
              <mc:Choice xmlns:v="urn:schemas-microsoft-com:vml" Requires="v">
                <p:oleObj name="Worksheet" r:id="rId3" imgW="7963047" imgH="3333750" progId="Excel.Sheet.12">
                  <p:link updateAutomatic="1"/>
                </p:oleObj>
              </mc:Choice>
              <mc:Fallback>
                <p:oleObj name="Worksheet" r:id="rId3" imgW="7963047" imgH="3333750" progId="Excel.Sheet.12">
                  <p:link updateAutomatic="1"/>
                  <p:pic>
                    <p:nvPicPr>
                      <p:cNvPr id="6" name="Objekt 5">
                        <a:extLst>
                          <a:ext uri="{FF2B5EF4-FFF2-40B4-BE49-F238E27FC236}">
                            <a16:creationId xmlns:a16="http://schemas.microsoft.com/office/drawing/2014/main" id="{9504DB6B-4551-36A2-CE9A-54FF0BDC1E44}"/>
                          </a:ext>
                        </a:extLst>
                      </p:cNvPr>
                      <p:cNvPicPr/>
                      <p:nvPr/>
                    </p:nvPicPr>
                    <p:blipFill>
                      <a:blip r:embed="rId4"/>
                      <a:stretch>
                        <a:fillRect/>
                      </a:stretch>
                    </p:blipFill>
                    <p:spPr>
                      <a:xfrm>
                        <a:off x="257175" y="1028700"/>
                        <a:ext cx="9315450" cy="3900488"/>
                      </a:xfrm>
                      <a:prstGeom prst="rect">
                        <a:avLst/>
                      </a:prstGeom>
                    </p:spPr>
                  </p:pic>
                </p:oleObj>
              </mc:Fallback>
            </mc:AlternateContent>
          </a:graphicData>
        </a:graphic>
      </p:graphicFrame>
      <p:sp>
        <p:nvSpPr>
          <p:cNvPr id="24" name="Rechteck 23"/>
          <p:cNvSpPr/>
          <p:nvPr/>
        </p:nvSpPr>
        <p:spPr>
          <a:xfrm>
            <a:off x="795440" y="5465880"/>
            <a:ext cx="8697416" cy="605230"/>
          </a:xfrm>
          <a:prstGeom prst="rect">
            <a:avLst/>
          </a:prstGeom>
        </p:spPr>
        <p:txBody>
          <a:bodyPr wrap="square" lIns="0" tIns="0" rIns="0" bIns="0" anchor="t" anchorCtr="0">
            <a:spAutoFit/>
          </a:bodyPr>
          <a:lstStyle/>
          <a:p>
            <a:pPr marL="0" marR="0" lvl="0" indent="0" algn="l" defTabSz="914400" rtl="0" eaLnBrk="0" fontAlgn="base" latinLnBrk="0" hangingPunct="0">
              <a:lnSpc>
                <a:spcPct val="114000"/>
              </a:lnSpc>
              <a:spcBef>
                <a:spcPts val="400"/>
              </a:spcBef>
              <a:spcAft>
                <a:spcPts val="400"/>
              </a:spcAft>
              <a:buClr>
                <a:srgbClr val="5F5F5F"/>
              </a:buClr>
              <a:buSzTx/>
              <a:buFontTx/>
              <a:buNone/>
              <a:tabLst>
                <a:tab pos="273050" algn="l"/>
                <a:tab pos="534988" algn="l"/>
              </a:tabLst>
              <a:defRPr/>
            </a:pPr>
            <a:r>
              <a:rPr kumimoji="0" lang="de-AT" sz="1800" b="1" i="0" u="none" strike="noStrike" kern="1200" cap="none" spc="0" normalizeH="0" baseline="0" noProof="0" dirty="0">
                <a:ln>
                  <a:noFill/>
                </a:ln>
                <a:solidFill>
                  <a:srgbClr val="464646"/>
                </a:solidFill>
                <a:effectLst/>
                <a:uLnTx/>
                <a:uFillTx/>
                <a:latin typeface="Arial"/>
                <a:ea typeface="+mn-ea"/>
                <a:cs typeface="+mn-cs"/>
              </a:rPr>
              <a:t>►</a:t>
            </a:r>
            <a:r>
              <a:rPr kumimoji="0" lang="de-AT" sz="1800" b="1" i="0" u="none" strike="noStrike" kern="1200" cap="none" spc="0" normalizeH="0" baseline="0" noProof="0" dirty="0">
                <a:ln>
                  <a:noFill/>
                </a:ln>
                <a:solidFill>
                  <a:srgbClr val="000000"/>
                </a:solidFill>
                <a:effectLst/>
                <a:uLnTx/>
                <a:uFillTx/>
                <a:latin typeface="Arial"/>
                <a:ea typeface="+mn-ea"/>
                <a:cs typeface="+mn-cs"/>
              </a:rPr>
              <a:t>	</a:t>
            </a:r>
            <a:r>
              <a:rPr kumimoji="0" lang="de-AT" sz="1800" b="1" i="0" u="none" strike="noStrike" kern="1200" cap="none" spc="0" normalizeH="0" baseline="0" noProof="0" dirty="0">
                <a:ln>
                  <a:noFill/>
                </a:ln>
                <a:solidFill>
                  <a:srgbClr val="FF0000"/>
                </a:solidFill>
                <a:effectLst/>
                <a:uLnTx/>
                <a:uFillTx/>
                <a:latin typeface="Arial"/>
                <a:ea typeface="+mn-ea"/>
                <a:cs typeface="+mn-cs"/>
              </a:rPr>
              <a:t>Mehrfachangaben</a:t>
            </a:r>
            <a:r>
              <a:rPr kumimoji="0" lang="de-AT" sz="1800" b="1" i="0" u="none" strike="noStrike" kern="1200" cap="none" spc="0" normalizeH="0" baseline="0" noProof="0" dirty="0">
                <a:ln>
                  <a:noFill/>
                </a:ln>
                <a:solidFill>
                  <a:srgbClr val="000000"/>
                </a:solidFill>
                <a:effectLst/>
                <a:uLnTx/>
                <a:uFillTx/>
                <a:latin typeface="Arial"/>
                <a:ea typeface="+mn-ea"/>
                <a:cs typeface="+mn-cs"/>
              </a:rPr>
              <a:t>  </a:t>
            </a:r>
            <a:r>
              <a:rPr kumimoji="0" lang="de-AT" sz="1800" b="0" i="0" u="none" strike="noStrike" kern="1200" cap="none" spc="0" normalizeH="0" baseline="0" noProof="0" dirty="0">
                <a:ln>
                  <a:noFill/>
                </a:ln>
                <a:solidFill>
                  <a:srgbClr val="000000"/>
                </a:solidFill>
                <a:effectLst/>
                <a:uLnTx/>
                <a:uFillTx/>
                <a:latin typeface="Arial"/>
                <a:ea typeface="+mn-ea"/>
                <a:cs typeface="+mn-cs"/>
              </a:rPr>
              <a:t>  </a:t>
            </a:r>
            <a:r>
              <a:rPr kumimoji="0" lang="de-AT" sz="1800" b="0" i="0" u="none" strike="noStrike" kern="1200" cap="none" spc="0" normalizeH="0" baseline="0" noProof="0" dirty="0">
                <a:ln>
                  <a:noFill/>
                </a:ln>
                <a:solidFill>
                  <a:srgbClr val="000000"/>
                </a:solidFill>
                <a:effectLst/>
                <a:uLnTx/>
                <a:uFillTx/>
                <a:latin typeface="Arial"/>
                <a:ea typeface="+mn-ea"/>
                <a:cs typeface="+mn-cs"/>
                <a:sym typeface="Wingdings"/>
              </a:rPr>
              <a:t>  </a:t>
            </a:r>
            <a:r>
              <a:rPr kumimoji="0" lang="de-AT" sz="1800" b="0" i="0" u="none" strike="noStrike" kern="1200" cap="none" spc="0" normalizeH="0" baseline="0" noProof="0" dirty="0">
                <a:ln>
                  <a:noFill/>
                </a:ln>
                <a:solidFill>
                  <a:srgbClr val="000000"/>
                </a:solidFill>
                <a:effectLst/>
                <a:uLnTx/>
                <a:uFillTx/>
                <a:latin typeface="Arial"/>
                <a:ea typeface="+mn-ea"/>
                <a:cs typeface="+mn-cs"/>
              </a:rPr>
              <a:t>benötigen pro </a:t>
            </a:r>
            <a:r>
              <a:rPr kumimoji="0" lang="de-AT" sz="1800" b="0" i="0" u="none" strike="noStrike" kern="1200" cap="none" spc="0" normalizeH="0" baseline="0" noProof="0" dirty="0" err="1">
                <a:ln>
                  <a:noFill/>
                </a:ln>
                <a:solidFill>
                  <a:srgbClr val="000000"/>
                </a:solidFill>
                <a:effectLst/>
                <a:uLnTx/>
                <a:uFillTx/>
                <a:latin typeface="Arial"/>
                <a:ea typeface="+mn-ea"/>
                <a:cs typeface="+mn-cs"/>
              </a:rPr>
              <a:t>Angabemöglichkeit</a:t>
            </a:r>
            <a:r>
              <a:rPr kumimoji="0" lang="de-AT" sz="1800" b="0" i="0" u="none" strike="noStrike" kern="1200" cap="none" spc="0" normalizeH="0" baseline="0" noProof="0" dirty="0">
                <a:ln>
                  <a:noFill/>
                </a:ln>
                <a:solidFill>
                  <a:srgbClr val="000000"/>
                </a:solidFill>
                <a:effectLst/>
                <a:uLnTx/>
                <a:uFillTx/>
                <a:latin typeface="Arial"/>
                <a:ea typeface="+mn-ea"/>
                <a:cs typeface="+mn-cs"/>
              </a:rPr>
              <a:t> eine eigene Spalte</a:t>
            </a:r>
            <a:br>
              <a:rPr kumimoji="0" lang="de-AT" sz="1800" b="0" i="0" u="none" strike="noStrike" kern="1200" cap="none" spc="0" normalizeH="0" baseline="0" noProof="0" dirty="0">
                <a:ln>
                  <a:noFill/>
                </a:ln>
                <a:solidFill>
                  <a:srgbClr val="000000"/>
                </a:solidFill>
                <a:effectLst/>
                <a:uLnTx/>
                <a:uFillTx/>
                <a:latin typeface="Arial"/>
                <a:ea typeface="+mn-ea"/>
                <a:cs typeface="+mn-cs"/>
              </a:rPr>
            </a:br>
            <a:r>
              <a:rPr kumimoji="0" lang="de-AT" sz="1800" b="0" i="0" u="none" strike="noStrike" kern="1200" cap="none" spc="0" normalizeH="0" baseline="0" noProof="0" dirty="0">
                <a:ln>
                  <a:noFill/>
                </a:ln>
                <a:solidFill>
                  <a:srgbClr val="000000"/>
                </a:solidFill>
                <a:effectLst/>
                <a:uLnTx/>
                <a:uFillTx/>
                <a:latin typeface="Arial"/>
                <a:ea typeface="+mn-ea"/>
                <a:cs typeface="+mn-cs"/>
              </a:rPr>
              <a:t>	</a:t>
            </a:r>
            <a:r>
              <a:rPr kumimoji="0" lang="de-AT" sz="1800" b="0" i="0" u="none" strike="noStrike" kern="1200" cap="none" spc="0" normalizeH="0" baseline="0" noProof="0" dirty="0">
                <a:ln>
                  <a:noFill/>
                </a:ln>
                <a:solidFill>
                  <a:srgbClr val="464646"/>
                </a:solidFill>
                <a:effectLst/>
                <a:uLnTx/>
                <a:uFillTx/>
                <a:latin typeface="Arial"/>
                <a:ea typeface="+mn-ea"/>
                <a:cs typeface="Arial"/>
              </a:rPr>
              <a:t>■</a:t>
            </a:r>
            <a:r>
              <a:rPr kumimoji="0" lang="de-AT" sz="1800" b="0" i="0" u="none" strike="noStrike" kern="1200" cap="none" spc="0" normalizeH="0" baseline="0" noProof="0" dirty="0">
                <a:ln>
                  <a:noFill/>
                </a:ln>
                <a:solidFill>
                  <a:srgbClr val="FF0000"/>
                </a:solidFill>
                <a:effectLst/>
                <a:uLnTx/>
                <a:uFillTx/>
                <a:latin typeface="Arial"/>
                <a:ea typeface="+mn-ea"/>
                <a:cs typeface="Arial"/>
              </a:rPr>
              <a:t> </a:t>
            </a:r>
            <a:r>
              <a:rPr kumimoji="0" lang="de-AT" sz="1800" b="0" i="0" u="none" strike="noStrike" kern="1200" cap="none" spc="0" normalizeH="0" baseline="0" noProof="0" dirty="0">
                <a:ln>
                  <a:noFill/>
                </a:ln>
                <a:solidFill>
                  <a:srgbClr val="000000"/>
                </a:solidFill>
                <a:effectLst/>
                <a:uLnTx/>
                <a:uFillTx/>
                <a:latin typeface="Arial"/>
                <a:ea typeface="+mn-ea"/>
                <a:cs typeface="+mn-cs"/>
              </a:rPr>
              <a:t>dichotome Codierung: Antwort gegeben Code 1, sonst Code 0</a:t>
            </a:r>
          </a:p>
        </p:txBody>
      </p:sp>
      <p:sp>
        <p:nvSpPr>
          <p:cNvPr id="23" name="Text Box 3"/>
          <p:cNvSpPr txBox="1">
            <a:spLocks noChangeArrowheads="1"/>
          </p:cNvSpPr>
          <p:nvPr/>
        </p:nvSpPr>
        <p:spPr bwMode="auto">
          <a:xfrm>
            <a:off x="0" y="0"/>
            <a:ext cx="8769424" cy="461665"/>
          </a:xfrm>
          <a:prstGeom prst="rect">
            <a:avLst/>
          </a:prstGeom>
          <a:noFill/>
          <a:ln w="9525">
            <a:noFill/>
            <a:miter lim="800000"/>
            <a:headEnd/>
            <a:tailEnd/>
          </a:ln>
          <a:effectLst/>
        </p:spPr>
        <p:txBody>
          <a:bodyPr wrap="square">
            <a:spAutoFit/>
          </a:bodyPr>
          <a:lstStyle>
            <a:defPPr>
              <a:defRPr lang="de-DE"/>
            </a:defPPr>
            <a:lvl1pPr marR="0" lvl="0" indent="0" eaLnBrk="0" fontAlgn="base" hangingPunct="0">
              <a:lnSpc>
                <a:spcPct val="100000"/>
              </a:lnSpc>
              <a:spcBef>
                <a:spcPct val="0"/>
              </a:spcBef>
              <a:spcAft>
                <a:spcPct val="0"/>
              </a:spcAft>
              <a:buClrTx/>
              <a:buSzTx/>
              <a:buFont typeface="Arial" pitchFamily="34" charset="0"/>
              <a:buNone/>
              <a:tabLst/>
              <a:defRPr kumimoji="0" sz="2400" b="1" i="0" u="none" strike="noStrike" cap="none" spc="0" normalizeH="0" baseline="0">
                <a:ln>
                  <a:noFill/>
                </a:ln>
                <a:solidFill>
                  <a:srgbClr val="464B71"/>
                </a:solidFill>
                <a:effectLst/>
                <a:uLnTx/>
                <a:uFillTx/>
                <a:latin typeface="Arial"/>
              </a:defRPr>
            </a:lvl1pPr>
          </a:lstStyle>
          <a:p>
            <a:pPr marL="0" marR="0" lvl="0" indent="0" algn="l" defTabSz="914400" rtl="0" eaLnBrk="0" fontAlgn="base" latinLnBrk="0" hangingPunct="0">
              <a:lnSpc>
                <a:spcPct val="100000"/>
              </a:lnSpc>
              <a:spcBef>
                <a:spcPct val="0"/>
              </a:spcBef>
              <a:spcAft>
                <a:spcPct val="0"/>
              </a:spcAft>
              <a:buClrTx/>
              <a:buSzTx/>
              <a:buFont typeface="Arial" pitchFamily="34" charset="0"/>
              <a:buNone/>
              <a:tabLst/>
              <a:defRPr/>
            </a:pPr>
            <a:r>
              <a:rPr kumimoji="0" lang="de-DE" sz="2400" b="1" i="0" u="none" strike="noStrike" kern="1200" cap="none" spc="0" normalizeH="0" baseline="0" noProof="0" dirty="0">
                <a:ln>
                  <a:noFill/>
                </a:ln>
                <a:solidFill>
                  <a:srgbClr val="464B71"/>
                </a:solidFill>
                <a:effectLst/>
                <a:uLnTx/>
                <a:uFillTx/>
                <a:latin typeface="Arial"/>
                <a:ea typeface="+mn-ea"/>
                <a:cs typeface="+mn-cs"/>
              </a:rPr>
              <a:t>Aufbau eines Datenfiles </a:t>
            </a:r>
            <a:r>
              <a:rPr kumimoji="0" lang="de-DE" sz="2400" b="0" i="0" u="none" strike="noStrike" kern="1200" cap="none" spc="0" normalizeH="0" baseline="0" noProof="0" dirty="0">
                <a:ln>
                  <a:noFill/>
                </a:ln>
                <a:solidFill>
                  <a:srgbClr val="464B71"/>
                </a:solidFill>
                <a:effectLst/>
                <a:uLnTx/>
                <a:uFillTx/>
                <a:latin typeface="Arial"/>
                <a:ea typeface="+mn-ea"/>
                <a:cs typeface="+mn-cs"/>
              </a:rPr>
              <a:t>(Datenauszüge aus </a:t>
            </a:r>
            <a:r>
              <a:rPr kumimoji="0" lang="de-DE" sz="2400" b="0" i="0" u="none" strike="noStrike" kern="1200" cap="none" spc="0" normalizeH="0" baseline="0" noProof="0" dirty="0" err="1">
                <a:ln>
                  <a:noFill/>
                </a:ln>
                <a:solidFill>
                  <a:srgbClr val="464B71"/>
                </a:solidFill>
                <a:effectLst/>
                <a:uLnTx/>
                <a:uFillTx/>
                <a:latin typeface="Arial"/>
                <a:ea typeface="+mn-ea"/>
                <a:cs typeface="+mn-cs"/>
              </a:rPr>
              <a:t>BUCHdaten</a:t>
            </a:r>
            <a:r>
              <a:rPr kumimoji="0" lang="de-DE" sz="2400" b="0" i="0" u="none" strike="noStrike" kern="1200" cap="none" spc="0" normalizeH="0" baseline="0" noProof="0" dirty="0">
                <a:ln>
                  <a:noFill/>
                </a:ln>
                <a:solidFill>
                  <a:srgbClr val="464B71"/>
                </a:solidFill>
                <a:effectLst/>
                <a:uLnTx/>
                <a:uFillTx/>
                <a:latin typeface="Arial"/>
                <a:ea typeface="+mn-ea"/>
                <a:cs typeface="+mn-cs"/>
              </a:rPr>
              <a:t>)</a:t>
            </a:r>
            <a:endParaRPr kumimoji="0" lang="de-AT" sz="2400" b="0" i="0" u="none" strike="noStrike" kern="1200" cap="none" spc="0" normalizeH="0" baseline="0" noProof="0" dirty="0">
              <a:ln>
                <a:noFill/>
              </a:ln>
              <a:solidFill>
                <a:srgbClr val="464B71"/>
              </a:solidFill>
              <a:effectLst/>
              <a:uLnTx/>
              <a:uFillTx/>
              <a:latin typeface="Arial"/>
              <a:ea typeface="+mn-ea"/>
              <a:cs typeface="+mn-cs"/>
            </a:endParaRPr>
          </a:p>
        </p:txBody>
      </p:sp>
      <p:pic>
        <p:nvPicPr>
          <p:cNvPr id="33" name="Picture 252" descr="Wasser,anmelden,Clip"/>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r="-6175" b="-71607"/>
          <a:stretch/>
        </p:blipFill>
        <p:spPr bwMode="auto">
          <a:xfrm rot="5400000">
            <a:off x="559149" y="3132038"/>
            <a:ext cx="3596808" cy="101339"/>
          </a:xfrm>
          <a:prstGeom prst="rect">
            <a:avLst/>
          </a:prstGeom>
          <a:noFill/>
          <a:extLst>
            <a:ext uri="{909E8E84-426E-40DD-AFC4-6F175D3DCCD1}">
              <a14:hiddenFill xmlns:a14="http://schemas.microsoft.com/office/drawing/2010/main">
                <a:solidFill>
                  <a:srgbClr val="FFFFFF"/>
                </a:solidFill>
              </a14:hiddenFill>
            </a:ext>
          </a:extLst>
        </p:spPr>
      </p:pic>
      <p:sp>
        <p:nvSpPr>
          <p:cNvPr id="67" name="Rechteck 66"/>
          <p:cNvSpPr/>
          <p:nvPr/>
        </p:nvSpPr>
        <p:spPr>
          <a:xfrm>
            <a:off x="789308" y="6252678"/>
            <a:ext cx="9060236" cy="289438"/>
          </a:xfrm>
          <a:prstGeom prst="rect">
            <a:avLst/>
          </a:prstGeom>
        </p:spPr>
        <p:txBody>
          <a:bodyPr wrap="square" lIns="0" tIns="0" rIns="0" bIns="0" anchor="t" anchorCtr="0">
            <a:spAutoFit/>
          </a:bodyPr>
          <a:lstStyle/>
          <a:p>
            <a:pPr marL="0" marR="0" lvl="0" indent="0" algn="l" defTabSz="914400" rtl="0" eaLnBrk="0" fontAlgn="base" latinLnBrk="0" hangingPunct="0">
              <a:lnSpc>
                <a:spcPct val="114000"/>
              </a:lnSpc>
              <a:spcBef>
                <a:spcPts val="400"/>
              </a:spcBef>
              <a:spcAft>
                <a:spcPts val="400"/>
              </a:spcAft>
              <a:buClr>
                <a:srgbClr val="5F5F5F"/>
              </a:buClr>
              <a:buSzTx/>
              <a:buFontTx/>
              <a:buNone/>
              <a:tabLst>
                <a:tab pos="579438" algn="l"/>
              </a:tabLst>
              <a:defRPr/>
            </a:pPr>
            <a:r>
              <a:rPr kumimoji="0" lang="de-AT" sz="1800" b="0" i="0" u="none" strike="noStrike" kern="1200" cap="none" spc="0" normalizeH="0" baseline="0" noProof="0" dirty="0">
                <a:ln>
                  <a:noFill/>
                </a:ln>
                <a:solidFill>
                  <a:srgbClr val="464646"/>
                </a:solidFill>
                <a:effectLst/>
                <a:uLnTx/>
                <a:uFillTx/>
                <a:latin typeface="Arial"/>
                <a:ea typeface="+mn-ea"/>
                <a:cs typeface="+mn-cs"/>
              </a:rPr>
              <a:t>►</a:t>
            </a:r>
            <a:r>
              <a:rPr kumimoji="0" lang="de-AT" sz="1800" b="0" i="0" u="none" strike="noStrike" kern="1200" cap="none" spc="0" normalizeH="0" baseline="0" noProof="0" dirty="0">
                <a:ln>
                  <a:noFill/>
                </a:ln>
                <a:solidFill>
                  <a:srgbClr val="000000"/>
                </a:solidFill>
                <a:effectLst/>
                <a:uLnTx/>
                <a:uFillTx/>
                <a:latin typeface="Arial"/>
                <a:ea typeface="+mn-ea"/>
                <a:cs typeface="+mn-cs"/>
              </a:rPr>
              <a:t>   	= </a:t>
            </a:r>
            <a:r>
              <a:rPr kumimoji="0" lang="de-AT" sz="1800" b="0" i="0" u="none" strike="noStrike" kern="1200" cap="none" spc="0" normalizeH="0" baseline="0" noProof="0" dirty="0">
                <a:ln>
                  <a:noFill/>
                </a:ln>
                <a:solidFill>
                  <a:srgbClr val="FF0000"/>
                </a:solidFill>
                <a:effectLst/>
                <a:uLnTx/>
                <a:uFillTx/>
                <a:latin typeface="Arial"/>
                <a:ea typeface="+mn-ea"/>
                <a:cs typeface="+mn-cs"/>
              </a:rPr>
              <a:t>Filterfrage</a:t>
            </a:r>
            <a:r>
              <a:rPr kumimoji="0" lang="de-AT" sz="1800" b="0" i="0" u="none" strike="noStrike" kern="1200" cap="none" spc="0" normalizeH="0" baseline="0" noProof="0" dirty="0">
                <a:ln>
                  <a:noFill/>
                </a:ln>
                <a:solidFill>
                  <a:srgbClr val="000000"/>
                </a:solidFill>
                <a:effectLst/>
                <a:uLnTx/>
                <a:uFillTx/>
                <a:latin typeface="Arial"/>
                <a:ea typeface="+mn-ea"/>
                <a:cs typeface="+mn-cs"/>
              </a:rPr>
              <a:t>: nur bei Code 1 (</a:t>
            </a:r>
            <a:r>
              <a:rPr kumimoji="0" lang="de-AT" sz="1800" b="0" i="0" u="none" strike="noStrike" kern="1200" cap="none" spc="0" normalizeH="0" baseline="0" noProof="0" dirty="0" err="1">
                <a:ln>
                  <a:noFill/>
                </a:ln>
                <a:solidFill>
                  <a:srgbClr val="000000"/>
                </a:solidFill>
                <a:effectLst/>
                <a:uLnTx/>
                <a:uFillTx/>
                <a:latin typeface="Arial"/>
                <a:ea typeface="+mn-ea"/>
                <a:cs typeface="+mn-cs"/>
              </a:rPr>
              <a:t>f_03</a:t>
            </a:r>
            <a:r>
              <a:rPr kumimoji="0" lang="de-AT" sz="1800" b="0" i="0" u="none" strike="noStrike" kern="1200" cap="none" spc="0" normalizeH="0" baseline="0" noProof="0" dirty="0">
                <a:ln>
                  <a:noFill/>
                </a:ln>
                <a:solidFill>
                  <a:srgbClr val="000000"/>
                </a:solidFill>
                <a:effectLst/>
                <a:uLnTx/>
                <a:uFillTx/>
                <a:latin typeface="Arial"/>
                <a:ea typeface="+mn-ea"/>
                <a:cs typeface="+mn-cs"/>
              </a:rPr>
              <a:t>) ein Eintrag (</a:t>
            </a:r>
            <a:r>
              <a:rPr kumimoji="0" lang="de-AT" sz="1800" b="0" i="0" u="none" strike="noStrike" kern="1200" cap="none" spc="0" normalizeH="0" baseline="0" noProof="0" dirty="0" err="1">
                <a:ln>
                  <a:noFill/>
                </a:ln>
                <a:solidFill>
                  <a:srgbClr val="000000"/>
                </a:solidFill>
                <a:effectLst/>
                <a:uLnTx/>
                <a:uFillTx/>
                <a:latin typeface="Arial"/>
                <a:ea typeface="+mn-ea"/>
                <a:cs typeface="+mn-cs"/>
              </a:rPr>
              <a:t>f_05_txt</a:t>
            </a:r>
            <a:r>
              <a:rPr kumimoji="0" lang="de-AT" sz="1800" b="0" i="0" u="none" strike="noStrike" kern="1200" cap="none" spc="0" normalizeH="0" baseline="0" noProof="0" dirty="0">
                <a:ln>
                  <a:noFill/>
                </a:ln>
                <a:solidFill>
                  <a:srgbClr val="000000"/>
                </a:solidFill>
                <a:effectLst/>
                <a:uLnTx/>
                <a:uFillTx/>
                <a:latin typeface="Arial"/>
                <a:ea typeface="+mn-ea"/>
                <a:cs typeface="+mn-cs"/>
              </a:rPr>
              <a:t>), sonst bleibt </a:t>
            </a:r>
            <a:r>
              <a:rPr kumimoji="0" lang="de-AT" sz="1800" b="0" i="0" u="none" strike="noStrike" kern="1200" cap="none" spc="0" normalizeH="0" baseline="0" noProof="0" dirty="0" err="1">
                <a:ln>
                  <a:noFill/>
                </a:ln>
                <a:solidFill>
                  <a:srgbClr val="000000"/>
                </a:solidFill>
                <a:effectLst/>
                <a:uLnTx/>
                <a:uFillTx/>
                <a:latin typeface="Arial"/>
                <a:ea typeface="+mn-ea"/>
                <a:cs typeface="+mn-cs"/>
              </a:rPr>
              <a:t>f_05_txt</a:t>
            </a:r>
            <a:r>
              <a:rPr kumimoji="0" lang="de-AT" sz="1800" b="0" i="0" u="none" strike="noStrike" kern="1200" cap="none" spc="0" normalizeH="0" baseline="0" noProof="0" dirty="0">
                <a:ln>
                  <a:noFill/>
                </a:ln>
                <a:solidFill>
                  <a:srgbClr val="000000"/>
                </a:solidFill>
                <a:effectLst/>
                <a:uLnTx/>
                <a:uFillTx/>
                <a:latin typeface="Arial"/>
                <a:ea typeface="+mn-ea"/>
                <a:cs typeface="+mn-cs"/>
              </a:rPr>
              <a:t> leer</a:t>
            </a:r>
          </a:p>
        </p:txBody>
      </p:sp>
      <p:grpSp>
        <p:nvGrpSpPr>
          <p:cNvPr id="70" name="Gruppieren 69"/>
          <p:cNvGrpSpPr/>
          <p:nvPr/>
        </p:nvGrpSpPr>
        <p:grpSpPr>
          <a:xfrm>
            <a:off x="1005886" y="6219828"/>
            <a:ext cx="360650" cy="309215"/>
            <a:chOff x="5378248" y="3645024"/>
            <a:chExt cx="360650" cy="309215"/>
          </a:xfrm>
        </p:grpSpPr>
        <p:sp>
          <p:nvSpPr>
            <p:cNvPr id="71" name="Ellipse 70"/>
            <p:cNvSpPr/>
            <p:nvPr/>
          </p:nvSpPr>
          <p:spPr bwMode="auto">
            <a:xfrm>
              <a:off x="5456293" y="3697409"/>
              <a:ext cx="204559" cy="203458"/>
            </a:xfrm>
            <a:prstGeom prst="ellipse">
              <a:avLst/>
            </a:prstGeom>
            <a:solidFill>
              <a:schemeClr val="bg1"/>
            </a:solidFill>
            <a:ln w="57150" algn="ctr">
              <a:noFill/>
              <a:miter lim="800000"/>
              <a:headEnd/>
              <a:tailEnd/>
            </a:ln>
            <a:effectLst/>
          </p:spPr>
          <p:txBody>
            <a:bodyPr wrap="square" lIns="89958" tIns="46779" rIns="89958" bIns="46779" rtlCol="0" anchor="ctr">
              <a:noAutofit/>
            </a:bodyP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Char char="►"/>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72" name="Text Box 12"/>
            <p:cNvSpPr txBox="1">
              <a:spLocks noChangeArrowheads="1"/>
            </p:cNvSpPr>
            <p:nvPr/>
          </p:nvSpPr>
          <p:spPr bwMode="auto">
            <a:xfrm>
              <a:off x="5378248" y="3645024"/>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DE" sz="2400" b="0" i="0" u="none" strike="noStrike" kern="1200" cap="none" spc="0" normalizeH="0" baseline="0" noProof="0" dirty="0">
                  <a:ln>
                    <a:noFill/>
                  </a:ln>
                  <a:solidFill>
                    <a:srgbClr val="000000"/>
                  </a:solidFill>
                  <a:effectLst/>
                  <a:uLnTx/>
                  <a:uFillTx/>
                  <a:latin typeface="Arial"/>
                  <a:ea typeface="+mn-ea"/>
                  <a:cs typeface="+mn-cs"/>
                  <a:sym typeface="Wingdings" panose="05000000000000000000" pitchFamily="2" charset="2"/>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grpSp>
      <p:pic>
        <p:nvPicPr>
          <p:cNvPr id="73" name="Picture 252" descr="Wasser,anmelden,Clip"/>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r="-6175" b="-71607"/>
          <a:stretch/>
        </p:blipFill>
        <p:spPr bwMode="auto">
          <a:xfrm rot="5400000">
            <a:off x="1370044" y="3132038"/>
            <a:ext cx="3596808" cy="101339"/>
          </a:xfrm>
          <a:prstGeom prst="rect">
            <a:avLst/>
          </a:prstGeom>
          <a:noFill/>
          <a:extLst>
            <a:ext uri="{909E8E84-426E-40DD-AFC4-6F175D3DCCD1}">
              <a14:hiddenFill xmlns:a14="http://schemas.microsoft.com/office/drawing/2010/main">
                <a:solidFill>
                  <a:srgbClr val="FFFFFF"/>
                </a:solidFill>
              </a14:hiddenFill>
            </a:ext>
          </a:extLst>
        </p:spPr>
      </p:pic>
      <p:pic>
        <p:nvPicPr>
          <p:cNvPr id="74" name="Picture 252" descr="Wasser,anmelden,Clip"/>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r="-6175" b="-71607"/>
          <a:stretch/>
        </p:blipFill>
        <p:spPr bwMode="auto">
          <a:xfrm rot="5400000">
            <a:off x="3420833" y="3132038"/>
            <a:ext cx="3596809" cy="101339"/>
          </a:xfrm>
          <a:prstGeom prst="rect">
            <a:avLst/>
          </a:prstGeom>
          <a:noFill/>
          <a:extLst>
            <a:ext uri="{909E8E84-426E-40DD-AFC4-6F175D3DCCD1}">
              <a14:hiddenFill xmlns:a14="http://schemas.microsoft.com/office/drawing/2010/main">
                <a:solidFill>
                  <a:srgbClr val="FFFFFF"/>
                </a:solidFill>
              </a14:hiddenFill>
            </a:ext>
          </a:extLst>
        </p:spPr>
      </p:pic>
      <p:pic>
        <p:nvPicPr>
          <p:cNvPr id="75" name="Picture 252" descr="Wasser,anmelden,Clip"/>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r="-6175" b="-71607"/>
          <a:stretch/>
        </p:blipFill>
        <p:spPr bwMode="auto">
          <a:xfrm rot="5400000">
            <a:off x="6853488" y="3132038"/>
            <a:ext cx="3596808" cy="101339"/>
          </a:xfrm>
          <a:prstGeom prst="rect">
            <a:avLst/>
          </a:prstGeom>
          <a:noFill/>
          <a:extLst>
            <a:ext uri="{909E8E84-426E-40DD-AFC4-6F175D3DCCD1}">
              <a14:hiddenFill xmlns:a14="http://schemas.microsoft.com/office/drawing/2010/main">
                <a:solidFill>
                  <a:srgbClr val="FFFFFF"/>
                </a:solidFill>
              </a14:hiddenFill>
            </a:ext>
          </a:extLst>
        </p:spPr>
      </p:pic>
      <p:pic>
        <p:nvPicPr>
          <p:cNvPr id="616700" name="Picture 252" descr="Wasser,anmelden,Clip"/>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a:stretch/>
        </p:blipFill>
        <p:spPr bwMode="auto">
          <a:xfrm>
            <a:off x="707866" y="3202810"/>
            <a:ext cx="4029075" cy="59055"/>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252" descr="Wasser,anmelden,Clip"/>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a:stretch/>
        </p:blipFill>
        <p:spPr bwMode="auto">
          <a:xfrm>
            <a:off x="3974951" y="3200270"/>
            <a:ext cx="4029075" cy="59055"/>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252" descr="Wasser,anmelden,Clip"/>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a:stretch/>
        </p:blipFill>
        <p:spPr bwMode="auto">
          <a:xfrm>
            <a:off x="7292564" y="3197730"/>
            <a:ext cx="2306421" cy="79375"/>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252" descr="Wasser,anmelden,Clip"/>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a:stretch/>
        </p:blipFill>
        <p:spPr bwMode="auto">
          <a:xfrm>
            <a:off x="701643" y="3885076"/>
            <a:ext cx="4029075" cy="59055"/>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252" descr="Wasser,anmelden,Clip"/>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a:stretch/>
        </p:blipFill>
        <p:spPr bwMode="auto">
          <a:xfrm>
            <a:off x="3968728" y="3882536"/>
            <a:ext cx="4029075" cy="59055"/>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252" descr="Wasser,anmelden,Clip"/>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a:stretch/>
        </p:blipFill>
        <p:spPr bwMode="auto">
          <a:xfrm>
            <a:off x="7286341" y="3879996"/>
            <a:ext cx="2306421" cy="79375"/>
          </a:xfrm>
          <a:prstGeom prst="rect">
            <a:avLst/>
          </a:prstGeom>
          <a:noFill/>
          <a:extLst>
            <a:ext uri="{909E8E84-426E-40DD-AFC4-6F175D3DCCD1}">
              <a14:hiddenFill xmlns:a14="http://schemas.microsoft.com/office/drawing/2010/main">
                <a:solidFill>
                  <a:srgbClr val="FFFFFF"/>
                </a:solidFill>
              </a14:hiddenFill>
            </a:ext>
          </a:extLst>
        </p:spPr>
      </p:pic>
      <p:grpSp>
        <p:nvGrpSpPr>
          <p:cNvPr id="37" name="Gruppieren 36"/>
          <p:cNvGrpSpPr/>
          <p:nvPr/>
        </p:nvGrpSpPr>
        <p:grpSpPr>
          <a:xfrm>
            <a:off x="5812991" y="4340249"/>
            <a:ext cx="360650" cy="309215"/>
            <a:chOff x="5378248" y="3645024"/>
            <a:chExt cx="360650" cy="309215"/>
          </a:xfrm>
        </p:grpSpPr>
        <p:sp>
          <p:nvSpPr>
            <p:cNvPr id="38" name="Ellipse 37"/>
            <p:cNvSpPr/>
            <p:nvPr/>
          </p:nvSpPr>
          <p:spPr bwMode="auto">
            <a:xfrm>
              <a:off x="5456293" y="3697409"/>
              <a:ext cx="204559" cy="203458"/>
            </a:xfrm>
            <a:prstGeom prst="ellipse">
              <a:avLst/>
            </a:prstGeom>
            <a:solidFill>
              <a:schemeClr val="bg1"/>
            </a:solidFill>
            <a:ln w="57150" algn="ctr">
              <a:noFill/>
              <a:miter lim="800000"/>
              <a:headEnd/>
              <a:tailEnd/>
            </a:ln>
            <a:effectLst/>
          </p:spPr>
          <p:txBody>
            <a:bodyPr wrap="square" lIns="89958" tIns="46779" rIns="89958" bIns="46779" rtlCol="0" anchor="ctr">
              <a:noAutofit/>
            </a:bodyP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Char char="►"/>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39" name="Text Box 12"/>
            <p:cNvSpPr txBox="1">
              <a:spLocks noChangeArrowheads="1"/>
            </p:cNvSpPr>
            <p:nvPr/>
          </p:nvSpPr>
          <p:spPr bwMode="auto">
            <a:xfrm>
              <a:off x="5378248" y="3645024"/>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grpSp>
      <p:grpSp>
        <p:nvGrpSpPr>
          <p:cNvPr id="40" name="Gruppieren 39"/>
          <p:cNvGrpSpPr/>
          <p:nvPr/>
        </p:nvGrpSpPr>
        <p:grpSpPr>
          <a:xfrm>
            <a:off x="6660263" y="4340249"/>
            <a:ext cx="360650" cy="309215"/>
            <a:chOff x="5378248" y="3645024"/>
            <a:chExt cx="360650" cy="309215"/>
          </a:xfrm>
        </p:grpSpPr>
        <p:sp>
          <p:nvSpPr>
            <p:cNvPr id="41" name="Ellipse 40"/>
            <p:cNvSpPr/>
            <p:nvPr/>
          </p:nvSpPr>
          <p:spPr bwMode="auto">
            <a:xfrm>
              <a:off x="5456293" y="3697409"/>
              <a:ext cx="204559" cy="203458"/>
            </a:xfrm>
            <a:prstGeom prst="ellipse">
              <a:avLst/>
            </a:prstGeom>
            <a:solidFill>
              <a:schemeClr val="bg1"/>
            </a:solidFill>
            <a:ln w="57150" algn="ctr">
              <a:noFill/>
              <a:miter lim="800000"/>
              <a:headEnd/>
              <a:tailEnd/>
            </a:ln>
            <a:effectLst/>
          </p:spPr>
          <p:txBody>
            <a:bodyPr wrap="square" lIns="89958" tIns="46779" rIns="89958" bIns="46779" rtlCol="0" anchor="ctr">
              <a:noAutofit/>
            </a:bodyP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Char char="►"/>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42" name="Text Box 12"/>
            <p:cNvSpPr txBox="1">
              <a:spLocks noChangeArrowheads="1"/>
            </p:cNvSpPr>
            <p:nvPr/>
          </p:nvSpPr>
          <p:spPr bwMode="auto">
            <a:xfrm>
              <a:off x="5378248" y="3645024"/>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grpSp>
      <p:grpSp>
        <p:nvGrpSpPr>
          <p:cNvPr id="43" name="Gruppieren 42"/>
          <p:cNvGrpSpPr/>
          <p:nvPr/>
        </p:nvGrpSpPr>
        <p:grpSpPr>
          <a:xfrm>
            <a:off x="7512784" y="4340249"/>
            <a:ext cx="360650" cy="309215"/>
            <a:chOff x="5378248" y="3645024"/>
            <a:chExt cx="360650" cy="309215"/>
          </a:xfrm>
        </p:grpSpPr>
        <p:sp>
          <p:nvSpPr>
            <p:cNvPr id="44" name="Ellipse 43"/>
            <p:cNvSpPr/>
            <p:nvPr/>
          </p:nvSpPr>
          <p:spPr bwMode="auto">
            <a:xfrm>
              <a:off x="5456293" y="3697409"/>
              <a:ext cx="204559" cy="203458"/>
            </a:xfrm>
            <a:prstGeom prst="ellipse">
              <a:avLst/>
            </a:prstGeom>
            <a:solidFill>
              <a:schemeClr val="bg1"/>
            </a:solidFill>
            <a:ln w="57150" algn="ctr">
              <a:noFill/>
              <a:miter lim="800000"/>
              <a:headEnd/>
              <a:tailEnd/>
            </a:ln>
            <a:effectLst/>
          </p:spPr>
          <p:txBody>
            <a:bodyPr wrap="square" lIns="89958" tIns="46779" rIns="89958" bIns="46779" rtlCol="0" anchor="ctr">
              <a:noAutofit/>
            </a:bodyP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Char char="►"/>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45" name="Text Box 12"/>
            <p:cNvSpPr txBox="1">
              <a:spLocks noChangeArrowheads="1"/>
            </p:cNvSpPr>
            <p:nvPr/>
          </p:nvSpPr>
          <p:spPr bwMode="auto">
            <a:xfrm>
              <a:off x="5378248" y="3645024"/>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a:ln>
                    <a:noFill/>
                  </a:ln>
                  <a:solidFill>
                    <a:srgbClr val="000000"/>
                  </a:solidFill>
                  <a:effectLst/>
                  <a:uLnTx/>
                  <a:uFillTx/>
                  <a:latin typeface="Arial"/>
                  <a:ea typeface="+mn-ea"/>
                  <a:cs typeface="+mn-cs"/>
                  <a:sym typeface="Wingdings"/>
                </a:rPr>
                <a:t></a:t>
              </a:r>
              <a:endParaRPr kumimoji="0" lang="de-DE"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6" name="Gruppieren 45"/>
          <p:cNvGrpSpPr/>
          <p:nvPr/>
        </p:nvGrpSpPr>
        <p:grpSpPr>
          <a:xfrm>
            <a:off x="8363584" y="4340249"/>
            <a:ext cx="360650" cy="309215"/>
            <a:chOff x="5378248" y="3645024"/>
            <a:chExt cx="360650" cy="309215"/>
          </a:xfrm>
        </p:grpSpPr>
        <p:sp>
          <p:nvSpPr>
            <p:cNvPr id="47" name="Ellipse 46"/>
            <p:cNvSpPr/>
            <p:nvPr/>
          </p:nvSpPr>
          <p:spPr bwMode="auto">
            <a:xfrm>
              <a:off x="5456293" y="3697409"/>
              <a:ext cx="204559" cy="203458"/>
            </a:xfrm>
            <a:prstGeom prst="ellipse">
              <a:avLst/>
            </a:prstGeom>
            <a:solidFill>
              <a:schemeClr val="bg1"/>
            </a:solidFill>
            <a:ln w="57150" algn="ctr">
              <a:noFill/>
              <a:miter lim="800000"/>
              <a:headEnd/>
              <a:tailEnd/>
            </a:ln>
            <a:effectLst/>
          </p:spPr>
          <p:txBody>
            <a:bodyPr wrap="square" lIns="89958" tIns="46779" rIns="89958" bIns="46779" rtlCol="0" anchor="ctr">
              <a:noAutofit/>
            </a:bodyP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Char char="►"/>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48" name="Text Box 12"/>
            <p:cNvSpPr txBox="1">
              <a:spLocks noChangeArrowheads="1"/>
            </p:cNvSpPr>
            <p:nvPr/>
          </p:nvSpPr>
          <p:spPr bwMode="auto">
            <a:xfrm>
              <a:off x="5378248" y="3645024"/>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a:ln>
                    <a:noFill/>
                  </a:ln>
                  <a:solidFill>
                    <a:srgbClr val="000000"/>
                  </a:solidFill>
                  <a:effectLst/>
                  <a:uLnTx/>
                  <a:uFillTx/>
                  <a:latin typeface="Arial"/>
                  <a:ea typeface="+mn-ea"/>
                  <a:cs typeface="+mn-cs"/>
                  <a:sym typeface="Wingdings"/>
                </a:rPr>
                <a:t></a:t>
              </a:r>
              <a:endParaRPr kumimoji="0" lang="de-DE"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9" name="Gruppieren 48"/>
          <p:cNvGrpSpPr/>
          <p:nvPr/>
        </p:nvGrpSpPr>
        <p:grpSpPr>
          <a:xfrm>
            <a:off x="3013373" y="4105937"/>
            <a:ext cx="360650" cy="309215"/>
            <a:chOff x="5378248" y="3645024"/>
            <a:chExt cx="360650" cy="309215"/>
          </a:xfrm>
        </p:grpSpPr>
        <p:sp>
          <p:nvSpPr>
            <p:cNvPr id="50" name="Ellipse 49"/>
            <p:cNvSpPr/>
            <p:nvPr/>
          </p:nvSpPr>
          <p:spPr bwMode="auto">
            <a:xfrm>
              <a:off x="5456293" y="3697409"/>
              <a:ext cx="204559" cy="203458"/>
            </a:xfrm>
            <a:prstGeom prst="ellipse">
              <a:avLst/>
            </a:prstGeom>
            <a:solidFill>
              <a:schemeClr val="bg1"/>
            </a:solidFill>
            <a:ln w="57150" algn="ctr">
              <a:noFill/>
              <a:miter lim="800000"/>
              <a:headEnd/>
              <a:tailEnd/>
            </a:ln>
            <a:effectLst/>
          </p:spPr>
          <p:txBody>
            <a:bodyPr wrap="square" lIns="89958" tIns="46779" rIns="89958" bIns="46779" rtlCol="0" anchor="ctr">
              <a:noAutofit/>
            </a:bodyP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Char char="►"/>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51" name="Text Box 12"/>
            <p:cNvSpPr txBox="1">
              <a:spLocks noChangeArrowheads="1"/>
            </p:cNvSpPr>
            <p:nvPr/>
          </p:nvSpPr>
          <p:spPr bwMode="auto">
            <a:xfrm>
              <a:off x="5378248" y="3645024"/>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DE" sz="2400" b="0" i="0" u="none" strike="noStrike" kern="1200" cap="none" spc="0" normalizeH="0" baseline="0" noProof="0" dirty="0">
                  <a:ln>
                    <a:noFill/>
                  </a:ln>
                  <a:solidFill>
                    <a:srgbClr val="000000"/>
                  </a:solidFill>
                  <a:effectLst/>
                  <a:uLnTx/>
                  <a:uFillTx/>
                  <a:latin typeface="Arial"/>
                  <a:ea typeface="+mn-ea"/>
                  <a:cs typeface="+mn-cs"/>
                  <a:sym typeface="Wingdings" panose="05000000000000000000" pitchFamily="2" charset="2"/>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grpSp>
      <p:grpSp>
        <p:nvGrpSpPr>
          <p:cNvPr id="52" name="Gruppieren 51"/>
          <p:cNvGrpSpPr/>
          <p:nvPr/>
        </p:nvGrpSpPr>
        <p:grpSpPr>
          <a:xfrm>
            <a:off x="3013373" y="3875624"/>
            <a:ext cx="360650" cy="309215"/>
            <a:chOff x="5378248" y="3645024"/>
            <a:chExt cx="360650" cy="309215"/>
          </a:xfrm>
        </p:grpSpPr>
        <p:sp>
          <p:nvSpPr>
            <p:cNvPr id="53" name="Ellipse 52"/>
            <p:cNvSpPr/>
            <p:nvPr/>
          </p:nvSpPr>
          <p:spPr bwMode="auto">
            <a:xfrm>
              <a:off x="5456293" y="3697409"/>
              <a:ext cx="204559" cy="203458"/>
            </a:xfrm>
            <a:prstGeom prst="ellipse">
              <a:avLst/>
            </a:prstGeom>
            <a:solidFill>
              <a:schemeClr val="bg1"/>
            </a:solidFill>
            <a:ln w="57150" algn="ctr">
              <a:noFill/>
              <a:miter lim="800000"/>
              <a:headEnd/>
              <a:tailEnd/>
            </a:ln>
            <a:effectLst/>
          </p:spPr>
          <p:txBody>
            <a:bodyPr wrap="square" lIns="89958" tIns="46779" rIns="89958" bIns="46779" rtlCol="0" anchor="ctr">
              <a:noAutofit/>
            </a:bodyP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Char char="►"/>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55" name="Text Box 12"/>
            <p:cNvSpPr txBox="1">
              <a:spLocks noChangeArrowheads="1"/>
            </p:cNvSpPr>
            <p:nvPr/>
          </p:nvSpPr>
          <p:spPr bwMode="auto">
            <a:xfrm>
              <a:off x="5378248" y="3645024"/>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DE" sz="2400" b="0" i="0" u="none" strike="noStrike" kern="1200" cap="none" spc="0" normalizeH="0" baseline="0" noProof="0" dirty="0">
                  <a:ln>
                    <a:noFill/>
                  </a:ln>
                  <a:solidFill>
                    <a:srgbClr val="000000"/>
                  </a:solidFill>
                  <a:effectLst/>
                  <a:uLnTx/>
                  <a:uFillTx/>
                  <a:latin typeface="Arial"/>
                  <a:ea typeface="+mn-ea"/>
                  <a:cs typeface="+mn-cs"/>
                  <a:sym typeface="Wingdings" panose="05000000000000000000" pitchFamily="2" charset="2"/>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grpSp>
      <p:grpSp>
        <p:nvGrpSpPr>
          <p:cNvPr id="57" name="Gruppieren 56"/>
          <p:cNvGrpSpPr/>
          <p:nvPr/>
        </p:nvGrpSpPr>
        <p:grpSpPr>
          <a:xfrm>
            <a:off x="3013373" y="4336250"/>
            <a:ext cx="360650" cy="309215"/>
            <a:chOff x="5378248" y="3645024"/>
            <a:chExt cx="360650" cy="309215"/>
          </a:xfrm>
        </p:grpSpPr>
        <p:sp>
          <p:nvSpPr>
            <p:cNvPr id="58" name="Ellipse 57"/>
            <p:cNvSpPr/>
            <p:nvPr/>
          </p:nvSpPr>
          <p:spPr bwMode="auto">
            <a:xfrm>
              <a:off x="5456293" y="3697409"/>
              <a:ext cx="204559" cy="203458"/>
            </a:xfrm>
            <a:prstGeom prst="ellipse">
              <a:avLst/>
            </a:prstGeom>
            <a:solidFill>
              <a:schemeClr val="bg1"/>
            </a:solidFill>
            <a:ln w="57150" algn="ctr">
              <a:noFill/>
              <a:miter lim="800000"/>
              <a:headEnd/>
              <a:tailEnd/>
            </a:ln>
            <a:effectLst/>
          </p:spPr>
          <p:txBody>
            <a:bodyPr wrap="square" lIns="89958" tIns="46779" rIns="89958" bIns="46779" rtlCol="0" anchor="ctr">
              <a:noAutofit/>
            </a:bodyP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Char char="►"/>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59" name="Text Box 12"/>
            <p:cNvSpPr txBox="1">
              <a:spLocks noChangeArrowheads="1"/>
            </p:cNvSpPr>
            <p:nvPr/>
          </p:nvSpPr>
          <p:spPr bwMode="auto">
            <a:xfrm>
              <a:off x="5378248" y="3645024"/>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DE" sz="2400" b="0" i="0" u="none" strike="noStrike" kern="1200" cap="none" spc="0" normalizeH="0" baseline="0" noProof="0" dirty="0">
                  <a:ln>
                    <a:noFill/>
                  </a:ln>
                  <a:solidFill>
                    <a:srgbClr val="000000"/>
                  </a:solidFill>
                  <a:effectLst/>
                  <a:uLnTx/>
                  <a:uFillTx/>
                  <a:latin typeface="Arial"/>
                  <a:ea typeface="+mn-ea"/>
                  <a:cs typeface="+mn-cs"/>
                  <a:sym typeface="Wingdings" panose="05000000000000000000" pitchFamily="2" charset="2"/>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grpSp>
      <p:sp>
        <p:nvSpPr>
          <p:cNvPr id="60" name="Text Box 12"/>
          <p:cNvSpPr txBox="1">
            <a:spLocks noChangeArrowheads="1"/>
          </p:cNvSpPr>
          <p:nvPr/>
        </p:nvSpPr>
        <p:spPr bwMode="auto">
          <a:xfrm>
            <a:off x="1276274" y="2277392"/>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sp>
        <p:nvSpPr>
          <p:cNvPr id="61" name="Text Box 12"/>
          <p:cNvSpPr txBox="1">
            <a:spLocks noChangeArrowheads="1"/>
          </p:cNvSpPr>
          <p:nvPr/>
        </p:nvSpPr>
        <p:spPr bwMode="auto">
          <a:xfrm>
            <a:off x="2107147" y="2277392"/>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a:ln>
                  <a:noFill/>
                </a:ln>
                <a:solidFill>
                  <a:srgbClr val="000000"/>
                </a:solidFill>
                <a:effectLst/>
                <a:uLnTx/>
                <a:uFillTx/>
                <a:latin typeface="Arial"/>
                <a:ea typeface="+mn-ea"/>
                <a:cs typeface="+mn-cs"/>
                <a:sym typeface="Wingdings"/>
              </a:rPr>
              <a:t></a:t>
            </a:r>
            <a:endParaRPr kumimoji="0" lang="de-DE" sz="2400" b="0" i="0" u="none" strike="noStrike" kern="1200" cap="none" spc="0" normalizeH="0" baseline="0" noProof="0">
              <a:ln>
                <a:noFill/>
              </a:ln>
              <a:solidFill>
                <a:srgbClr val="000000"/>
              </a:solidFill>
              <a:effectLst/>
              <a:uLnTx/>
              <a:uFillTx/>
              <a:latin typeface="Arial"/>
              <a:ea typeface="+mn-ea"/>
              <a:cs typeface="+mn-cs"/>
            </a:endParaRPr>
          </a:p>
        </p:txBody>
      </p:sp>
      <p:sp>
        <p:nvSpPr>
          <p:cNvPr id="62" name="Text Box 12"/>
          <p:cNvSpPr txBox="1">
            <a:spLocks noChangeArrowheads="1"/>
          </p:cNvSpPr>
          <p:nvPr/>
        </p:nvSpPr>
        <p:spPr bwMode="auto">
          <a:xfrm>
            <a:off x="2912353" y="2277392"/>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sp>
        <p:nvSpPr>
          <p:cNvPr id="63" name="Text Box 12"/>
          <p:cNvSpPr txBox="1">
            <a:spLocks noChangeArrowheads="1"/>
          </p:cNvSpPr>
          <p:nvPr/>
        </p:nvSpPr>
        <p:spPr bwMode="auto">
          <a:xfrm>
            <a:off x="9300845" y="2277392"/>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sp>
        <p:nvSpPr>
          <p:cNvPr id="65" name="Text Box 12"/>
          <p:cNvSpPr txBox="1">
            <a:spLocks noChangeArrowheads="1"/>
          </p:cNvSpPr>
          <p:nvPr/>
        </p:nvSpPr>
        <p:spPr bwMode="auto">
          <a:xfrm>
            <a:off x="4944781" y="2277392"/>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sp>
        <p:nvSpPr>
          <p:cNvPr id="21" name="Rechteck 20"/>
          <p:cNvSpPr/>
          <p:nvPr/>
        </p:nvSpPr>
        <p:spPr>
          <a:xfrm>
            <a:off x="354847" y="565354"/>
            <a:ext cx="8856984" cy="289438"/>
          </a:xfrm>
          <a:prstGeom prst="rect">
            <a:avLst/>
          </a:prstGeom>
        </p:spPr>
        <p:txBody>
          <a:bodyPr wrap="square" lIns="0" tIns="0" rIns="0" bIns="0" anchor="t" anchorCtr="0">
            <a:spAutoFit/>
          </a:bodyPr>
          <a:lstStyle/>
          <a:p>
            <a:pPr marL="0" marR="0" lvl="0" indent="0" algn="l" defTabSz="914400" rtl="0" eaLnBrk="0" fontAlgn="base" latinLnBrk="0" hangingPunct="0">
              <a:lnSpc>
                <a:spcPct val="114000"/>
              </a:lnSpc>
              <a:spcBef>
                <a:spcPts val="550"/>
              </a:spcBef>
              <a:spcAft>
                <a:spcPts val="550"/>
              </a:spcAft>
              <a:buClr>
                <a:srgbClr val="5F5F5F"/>
              </a:buClr>
              <a:buSzTx/>
              <a:buFontTx/>
              <a:buNone/>
              <a:tabLst>
                <a:tab pos="273050" algn="l"/>
                <a:tab pos="534988" algn="l"/>
              </a:tabLst>
              <a:defRPr/>
            </a:pPr>
            <a:r>
              <a:rPr kumimoji="0" lang="de-AT" sz="1800" b="1" i="0" u="none" strike="noStrike" kern="1200" cap="none" spc="0" normalizeH="0" baseline="0" noProof="0" dirty="0">
                <a:ln>
                  <a:noFill/>
                </a:ln>
                <a:solidFill>
                  <a:srgbClr val="464646"/>
                </a:solidFill>
                <a:effectLst/>
                <a:uLnTx/>
                <a:uFillTx/>
                <a:latin typeface="Arial"/>
                <a:ea typeface="+mn-ea"/>
                <a:cs typeface="+mn-cs"/>
              </a:rPr>
              <a:t>►</a:t>
            </a:r>
            <a:r>
              <a:rPr kumimoji="0" lang="de-AT" sz="1800" b="1" i="0" u="none" strike="noStrike" kern="1200" cap="none" spc="0" normalizeH="0" baseline="0" noProof="0" dirty="0">
                <a:ln>
                  <a:noFill/>
                </a:ln>
                <a:solidFill>
                  <a:srgbClr val="000000"/>
                </a:solidFill>
                <a:effectLst/>
                <a:uLnTx/>
                <a:uFillTx/>
                <a:latin typeface="Arial"/>
                <a:ea typeface="+mn-ea"/>
                <a:cs typeface="+mn-cs"/>
              </a:rPr>
              <a:t>	</a:t>
            </a:r>
            <a:r>
              <a:rPr kumimoji="0" lang="de-AT" sz="1800" b="1" i="0" u="none" strike="noStrike" kern="1200" cap="none" spc="0" normalizeH="0" baseline="0" noProof="0" dirty="0">
                <a:ln>
                  <a:noFill/>
                </a:ln>
                <a:solidFill>
                  <a:srgbClr val="FF0000"/>
                </a:solidFill>
                <a:effectLst/>
                <a:uLnTx/>
                <a:uFillTx/>
                <a:latin typeface="Arial"/>
                <a:ea typeface="+mn-ea"/>
                <a:cs typeface="+mn-cs"/>
              </a:rPr>
              <a:t>je Variable eine Spalte, je Datensatz eine Zeile</a:t>
            </a:r>
          </a:p>
        </p:txBody>
      </p:sp>
      <p:grpSp>
        <p:nvGrpSpPr>
          <p:cNvPr id="2" name="Gruppieren 1"/>
          <p:cNvGrpSpPr/>
          <p:nvPr/>
        </p:nvGrpSpPr>
        <p:grpSpPr>
          <a:xfrm>
            <a:off x="356363" y="925643"/>
            <a:ext cx="8856984" cy="319654"/>
            <a:chOff x="356363" y="1001010"/>
            <a:chExt cx="8856984" cy="319654"/>
          </a:xfrm>
        </p:grpSpPr>
        <p:sp>
          <p:nvSpPr>
            <p:cNvPr id="54" name="Rechteck 53"/>
            <p:cNvSpPr/>
            <p:nvPr/>
          </p:nvSpPr>
          <p:spPr>
            <a:xfrm>
              <a:off x="356363" y="1031226"/>
              <a:ext cx="8856984" cy="289438"/>
            </a:xfrm>
            <a:prstGeom prst="rect">
              <a:avLst/>
            </a:prstGeom>
          </p:spPr>
          <p:txBody>
            <a:bodyPr wrap="square" lIns="0" tIns="0" rIns="0" bIns="0" anchor="t" anchorCtr="0">
              <a:spAutoFit/>
            </a:bodyPr>
            <a:lstStyle/>
            <a:p>
              <a:pPr marL="0" marR="0" lvl="0" indent="0" algn="l" defTabSz="914400" rtl="0" eaLnBrk="0" fontAlgn="base" latinLnBrk="0" hangingPunct="0">
                <a:lnSpc>
                  <a:spcPct val="114000"/>
                </a:lnSpc>
                <a:spcBef>
                  <a:spcPts val="550"/>
                </a:spcBef>
                <a:spcAft>
                  <a:spcPts val="550"/>
                </a:spcAft>
                <a:buClr>
                  <a:srgbClr val="5F5F5F"/>
                </a:buClr>
                <a:buSzTx/>
                <a:buFontTx/>
                <a:buNone/>
                <a:tabLst>
                  <a:tab pos="273050" algn="l"/>
                  <a:tab pos="534988" algn="l"/>
                </a:tabLst>
                <a:defRPr/>
              </a:pPr>
              <a:r>
                <a:rPr kumimoji="0" lang="de-AT" sz="1800" b="1" i="0" u="none" strike="noStrike" kern="1200" cap="none" spc="0" normalizeH="0" baseline="0" noProof="0" dirty="0">
                  <a:ln>
                    <a:noFill/>
                  </a:ln>
                  <a:solidFill>
                    <a:srgbClr val="464646"/>
                  </a:solidFill>
                  <a:effectLst/>
                  <a:uLnTx/>
                  <a:uFillTx/>
                  <a:latin typeface="Arial"/>
                  <a:ea typeface="+mn-ea"/>
                  <a:cs typeface="+mn-cs"/>
                </a:rPr>
                <a:t>►</a:t>
              </a:r>
              <a:r>
                <a:rPr kumimoji="0" lang="de-AT" sz="1800" b="1" i="0" u="none" strike="noStrike" kern="1200" cap="none" spc="0" normalizeH="0" baseline="0" noProof="0" dirty="0">
                  <a:ln>
                    <a:noFill/>
                  </a:ln>
                  <a:solidFill>
                    <a:srgbClr val="000000"/>
                  </a:solidFill>
                  <a:effectLst/>
                  <a:uLnTx/>
                  <a:uFillTx/>
                  <a:latin typeface="Arial"/>
                  <a:ea typeface="+mn-ea"/>
                  <a:cs typeface="+mn-cs"/>
                </a:rPr>
                <a:t>	</a:t>
              </a:r>
              <a:r>
                <a:rPr kumimoji="0" lang="de-AT" sz="1800" b="1" i="0" u="none" strike="noStrike" kern="1200" cap="none" spc="0" normalizeH="0" baseline="0" noProof="0" dirty="0">
                  <a:ln>
                    <a:noFill/>
                  </a:ln>
                  <a:solidFill>
                    <a:srgbClr val="FF0000"/>
                  </a:solidFill>
                  <a:effectLst/>
                  <a:uLnTx/>
                  <a:uFillTx/>
                  <a:latin typeface="Arial"/>
                  <a:ea typeface="+mn-ea"/>
                  <a:cs typeface="+mn-cs"/>
                </a:rPr>
                <a:t>Variablennamen </a:t>
              </a:r>
              <a:r>
                <a:rPr kumimoji="0" lang="de-AT" sz="1800" b="0" i="0" u="none" strike="noStrike" kern="1200" cap="none" spc="0" normalizeH="0" baseline="0" noProof="0" dirty="0">
                  <a:ln>
                    <a:noFill/>
                  </a:ln>
                  <a:solidFill>
                    <a:srgbClr val="FF0000"/>
                  </a:solidFill>
                  <a:effectLst/>
                  <a:uLnTx/>
                  <a:uFillTx/>
                  <a:latin typeface="Arial"/>
                  <a:ea typeface="+mn-ea"/>
                  <a:cs typeface="+mn-cs"/>
                </a:rPr>
                <a:t>stehen in der ersten Zeile</a:t>
              </a:r>
              <a:r>
                <a:rPr kumimoji="0" lang="de-AT" sz="1800" b="0" i="0" u="none" strike="noStrike" kern="1200" cap="none" spc="0" normalizeH="0" baseline="0" noProof="0" dirty="0">
                  <a:ln>
                    <a:noFill/>
                  </a:ln>
                  <a:solidFill>
                    <a:srgbClr val="000000"/>
                  </a:solidFill>
                  <a:effectLst/>
                  <a:uLnTx/>
                  <a:uFillTx/>
                  <a:latin typeface="Arial"/>
                  <a:ea typeface="+mn-ea"/>
                  <a:cs typeface="+mn-cs"/>
                </a:rPr>
                <a:t>     </a:t>
              </a:r>
            </a:p>
          </p:txBody>
        </p:sp>
        <p:sp>
          <p:nvSpPr>
            <p:cNvPr id="27" name="Text Box 12"/>
            <p:cNvSpPr txBox="1">
              <a:spLocks noChangeArrowheads="1"/>
            </p:cNvSpPr>
            <p:nvPr/>
          </p:nvSpPr>
          <p:spPr bwMode="auto">
            <a:xfrm>
              <a:off x="5032002" y="1001010"/>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grpSp>
      <p:sp>
        <p:nvSpPr>
          <p:cNvPr id="68" name="Rectangle 101">
            <a:hlinkClick r:id="rId8" action="ppaction://hlinkpres?slideindex=1&amp;slidetitle="/>
          </p:cNvPr>
          <p:cNvSpPr>
            <a:spLocks noChangeArrowheads="1"/>
          </p:cNvSpPr>
          <p:nvPr/>
        </p:nvSpPr>
        <p:spPr bwMode="auto">
          <a:xfrm>
            <a:off x="8906618" y="269651"/>
            <a:ext cx="909440" cy="383491"/>
          </a:xfrm>
          <a:prstGeom prst="rect">
            <a:avLst/>
          </a:prstGeom>
          <a:solidFill>
            <a:schemeClr val="bg1"/>
          </a:solidFill>
          <a:ln w="38100" algn="ctr">
            <a:solidFill>
              <a:schemeClr val="bg1"/>
            </a:solidFill>
            <a:miter lim="800000"/>
            <a:headEnd/>
            <a:tailEnd/>
          </a:ln>
          <a:effectLst/>
        </p:spPr>
        <p:txBody>
          <a:bodyPr wrap="none" lIns="0" tIns="0" rIns="0" bIns="0" anchor="ct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grpSp>
        <p:nvGrpSpPr>
          <p:cNvPr id="4" name="Gruppieren 3"/>
          <p:cNvGrpSpPr/>
          <p:nvPr/>
        </p:nvGrpSpPr>
        <p:grpSpPr>
          <a:xfrm>
            <a:off x="793271" y="4991881"/>
            <a:ext cx="8697416" cy="309215"/>
            <a:chOff x="1260352" y="6493562"/>
            <a:chExt cx="8697416" cy="309215"/>
          </a:xfrm>
        </p:grpSpPr>
        <p:sp>
          <p:nvSpPr>
            <p:cNvPr id="16" name="Rechteck 15"/>
            <p:cNvSpPr/>
            <p:nvPr/>
          </p:nvSpPr>
          <p:spPr>
            <a:xfrm>
              <a:off x="1260352" y="6493562"/>
              <a:ext cx="8697416" cy="289438"/>
            </a:xfrm>
            <a:prstGeom prst="rect">
              <a:avLst/>
            </a:prstGeom>
          </p:spPr>
          <p:txBody>
            <a:bodyPr wrap="square" lIns="0" tIns="0" rIns="0" bIns="0" anchor="t" anchorCtr="0">
              <a:spAutoFit/>
            </a:bodyPr>
            <a:lstStyle/>
            <a:p>
              <a:pPr marL="0" marR="0" lvl="0" indent="0" algn="l" defTabSz="914400" rtl="0" eaLnBrk="0" fontAlgn="base" latinLnBrk="0" hangingPunct="0">
                <a:lnSpc>
                  <a:spcPct val="114000"/>
                </a:lnSpc>
                <a:spcBef>
                  <a:spcPts val="400"/>
                </a:spcBef>
                <a:spcAft>
                  <a:spcPts val="400"/>
                </a:spcAft>
                <a:buClr>
                  <a:srgbClr val="5F5F5F"/>
                </a:buClr>
                <a:buSzTx/>
                <a:buFontTx/>
                <a:buNone/>
                <a:tabLst>
                  <a:tab pos="273050" algn="l"/>
                  <a:tab pos="534988" algn="l"/>
                </a:tabLst>
                <a:defRPr/>
              </a:pPr>
              <a:r>
                <a:rPr kumimoji="0" lang="de-AT" sz="1800" b="0" i="0" u="none" strike="noStrike" kern="1200" cap="none" spc="0" normalizeH="0" baseline="0" noProof="0" dirty="0">
                  <a:ln>
                    <a:noFill/>
                  </a:ln>
                  <a:solidFill>
                    <a:srgbClr val="464646"/>
                  </a:solidFill>
                  <a:effectLst/>
                  <a:uLnTx/>
                  <a:uFillTx/>
                  <a:latin typeface="Arial"/>
                  <a:ea typeface="+mn-ea"/>
                  <a:cs typeface="+mn-cs"/>
                </a:rPr>
                <a:t>►</a:t>
              </a:r>
              <a:r>
                <a:rPr kumimoji="0" lang="de-AT" sz="1800" b="0" i="0" u="none" strike="noStrike" kern="1200" cap="none" spc="0" normalizeH="0" baseline="0" noProof="0" dirty="0">
                  <a:ln>
                    <a:noFill/>
                  </a:ln>
                  <a:solidFill>
                    <a:srgbClr val="000000"/>
                  </a:solidFill>
                  <a:effectLst/>
                  <a:uLnTx/>
                  <a:uFillTx/>
                  <a:latin typeface="Arial"/>
                  <a:ea typeface="+mn-ea"/>
                  <a:cs typeface="+mn-cs"/>
                </a:rPr>
                <a:t> </a:t>
              </a:r>
              <a:r>
                <a:rPr kumimoji="0" lang="de-AT" sz="1800" b="0" i="0" u="none" strike="noStrike" kern="1200" cap="none" spc="0" normalizeH="0" baseline="0" noProof="0" dirty="0">
                  <a:ln>
                    <a:noFill/>
                  </a:ln>
                  <a:solidFill>
                    <a:srgbClr val="FF0000"/>
                  </a:solidFill>
                  <a:effectLst/>
                  <a:uLnTx/>
                  <a:uFillTx/>
                  <a:latin typeface="Arial"/>
                  <a:ea typeface="+mn-ea"/>
                  <a:cs typeface="+mn-cs"/>
                </a:rPr>
                <a:t>numerische</a:t>
              </a:r>
              <a:r>
                <a:rPr kumimoji="0" lang="de-AT" sz="1800" b="0" i="0" u="none" strike="noStrike" kern="1200" cap="none" spc="0" normalizeH="0" baseline="0" noProof="0" dirty="0">
                  <a:ln>
                    <a:noFill/>
                  </a:ln>
                  <a:solidFill>
                    <a:srgbClr val="000000"/>
                  </a:solidFill>
                  <a:effectLst/>
                  <a:uLnTx/>
                  <a:uFillTx/>
                  <a:latin typeface="Arial"/>
                  <a:ea typeface="+mn-ea"/>
                  <a:cs typeface="+mn-cs"/>
                </a:rPr>
                <a:t>    </a:t>
              </a:r>
              <a:r>
                <a:rPr kumimoji="0" lang="de-AT" sz="1800" b="0" i="0" u="none" strike="noStrike" kern="1200" cap="none" spc="0" normalizeH="0" baseline="0" noProof="0" dirty="0">
                  <a:ln>
                    <a:noFill/>
                  </a:ln>
                  <a:solidFill>
                    <a:srgbClr val="000000"/>
                  </a:solidFill>
                  <a:effectLst/>
                  <a:uLnTx/>
                  <a:uFillTx/>
                  <a:latin typeface="Arial"/>
                  <a:ea typeface="+mn-ea"/>
                  <a:cs typeface="+mn-cs"/>
                  <a:sym typeface="Wingdings"/>
                </a:rPr>
                <a:t>  </a:t>
              </a:r>
              <a:r>
                <a:rPr kumimoji="0" lang="de-AT" sz="1800" b="0" i="0" u="none" strike="noStrike" kern="1200" cap="none" spc="0" normalizeH="0" baseline="0" noProof="0" dirty="0">
                  <a:ln>
                    <a:noFill/>
                  </a:ln>
                  <a:solidFill>
                    <a:srgbClr val="000000"/>
                  </a:solidFill>
                  <a:effectLst/>
                  <a:uLnTx/>
                  <a:uFillTx/>
                  <a:latin typeface="Arial"/>
                  <a:ea typeface="+mn-ea"/>
                  <a:cs typeface="+mn-cs"/>
                </a:rPr>
                <a:t>und </a:t>
              </a:r>
              <a:r>
                <a:rPr kumimoji="0" lang="de-AT" sz="1800" b="0" i="0" u="none" strike="noStrike" kern="1200" cap="none" spc="0" normalizeH="0" baseline="0" noProof="0" dirty="0">
                  <a:ln>
                    <a:noFill/>
                  </a:ln>
                  <a:solidFill>
                    <a:srgbClr val="FF0000"/>
                  </a:solidFill>
                  <a:effectLst/>
                  <a:uLnTx/>
                  <a:uFillTx/>
                  <a:latin typeface="Arial"/>
                  <a:ea typeface="+mn-ea"/>
                  <a:cs typeface="+mn-cs"/>
                </a:rPr>
                <a:t>alphanumerische</a:t>
              </a:r>
              <a:r>
                <a:rPr kumimoji="0" lang="de-AT" sz="1800" b="0" i="0" u="none" strike="noStrike" kern="1200" cap="none" spc="0" normalizeH="0" baseline="0" noProof="0" dirty="0">
                  <a:ln>
                    <a:noFill/>
                  </a:ln>
                  <a:solidFill>
                    <a:srgbClr val="000000"/>
                  </a:solidFill>
                  <a:effectLst/>
                  <a:uLnTx/>
                  <a:uFillTx/>
                  <a:latin typeface="Arial"/>
                  <a:ea typeface="+mn-ea"/>
                  <a:cs typeface="+mn-cs"/>
                </a:rPr>
                <a:t> (Text, String)      Variablen</a:t>
              </a:r>
              <a:r>
                <a:rPr kumimoji="0" lang="de-AT" sz="1800" b="0" i="0" u="none" strike="noStrike" kern="1200" cap="none" spc="0" normalizeH="0" baseline="0" noProof="0" dirty="0">
                  <a:ln>
                    <a:noFill/>
                  </a:ln>
                  <a:solidFill>
                    <a:srgbClr val="FF0000"/>
                  </a:solidFill>
                  <a:effectLst/>
                  <a:uLnTx/>
                  <a:uFillTx/>
                  <a:latin typeface="Arial"/>
                  <a:ea typeface="+mn-ea"/>
                  <a:cs typeface="+mn-cs"/>
                </a:rPr>
                <a:t>ausprägungen</a:t>
              </a:r>
            </a:p>
          </p:txBody>
        </p:sp>
        <p:sp>
          <p:nvSpPr>
            <p:cNvPr id="17" name="Text Box 12"/>
            <p:cNvSpPr txBox="1">
              <a:spLocks noChangeArrowheads="1"/>
            </p:cNvSpPr>
            <p:nvPr/>
          </p:nvSpPr>
          <p:spPr bwMode="auto">
            <a:xfrm>
              <a:off x="2730280" y="6493562"/>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a:ln>
                    <a:noFill/>
                  </a:ln>
                  <a:solidFill>
                    <a:srgbClr val="000000"/>
                  </a:solidFill>
                  <a:effectLst/>
                  <a:uLnTx/>
                  <a:uFillTx/>
                  <a:latin typeface="Arial"/>
                  <a:ea typeface="+mn-ea"/>
                  <a:cs typeface="+mn-cs"/>
                  <a:sym typeface="Wingdings"/>
                </a:rPr>
                <a:t></a:t>
              </a:r>
              <a:endParaRPr kumimoji="0" lang="de-DE" sz="2400" b="0" i="0" u="none" strike="noStrike" kern="1200" cap="none" spc="0" normalizeH="0" baseline="0" noProof="0">
                <a:ln>
                  <a:noFill/>
                </a:ln>
                <a:solidFill>
                  <a:srgbClr val="000000"/>
                </a:solidFill>
                <a:effectLst/>
                <a:uLnTx/>
                <a:uFillTx/>
                <a:latin typeface="Arial"/>
                <a:ea typeface="+mn-ea"/>
                <a:cs typeface="+mn-cs"/>
              </a:endParaRPr>
            </a:p>
          </p:txBody>
        </p:sp>
        <p:sp>
          <p:nvSpPr>
            <p:cNvPr id="18" name="Text Box 12"/>
            <p:cNvSpPr txBox="1">
              <a:spLocks noChangeArrowheads="1"/>
            </p:cNvSpPr>
            <p:nvPr/>
          </p:nvSpPr>
          <p:spPr bwMode="auto">
            <a:xfrm>
              <a:off x="6679649" y="6493562"/>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a:ln>
                    <a:noFill/>
                  </a:ln>
                  <a:solidFill>
                    <a:srgbClr val="000000"/>
                  </a:solidFill>
                  <a:effectLst/>
                  <a:uLnTx/>
                  <a:uFillTx/>
                  <a:latin typeface="Arial"/>
                  <a:ea typeface="+mn-ea"/>
                  <a:cs typeface="+mn-cs"/>
                  <a:sym typeface="Wingdings"/>
                </a:rPr>
                <a:t></a:t>
              </a:r>
              <a:endParaRPr kumimoji="0" lang="de-DE"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0" name="Gruppieren 19"/>
          <p:cNvGrpSpPr/>
          <p:nvPr/>
        </p:nvGrpSpPr>
        <p:grpSpPr>
          <a:xfrm>
            <a:off x="3017763" y="5460085"/>
            <a:ext cx="360650" cy="309215"/>
            <a:chOff x="5378248" y="3645024"/>
            <a:chExt cx="360650" cy="309215"/>
          </a:xfrm>
        </p:grpSpPr>
        <p:sp>
          <p:nvSpPr>
            <p:cNvPr id="22" name="Ellipse 21"/>
            <p:cNvSpPr/>
            <p:nvPr/>
          </p:nvSpPr>
          <p:spPr bwMode="auto">
            <a:xfrm>
              <a:off x="5456293" y="3697409"/>
              <a:ext cx="204559" cy="203458"/>
            </a:xfrm>
            <a:prstGeom prst="ellipse">
              <a:avLst/>
            </a:prstGeom>
            <a:solidFill>
              <a:schemeClr val="bg1"/>
            </a:solidFill>
            <a:ln w="57150" algn="ctr">
              <a:noFill/>
              <a:miter lim="800000"/>
              <a:headEnd/>
              <a:tailEnd/>
            </a:ln>
            <a:effectLst/>
          </p:spPr>
          <p:txBody>
            <a:bodyPr wrap="square" lIns="89958" tIns="46779" rIns="89958" bIns="46779" rtlCol="0" anchor="ctr">
              <a:noAutofit/>
            </a:bodyP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Char char="►"/>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25" name="Text Box 12"/>
            <p:cNvSpPr txBox="1">
              <a:spLocks noChangeArrowheads="1"/>
            </p:cNvSpPr>
            <p:nvPr/>
          </p:nvSpPr>
          <p:spPr bwMode="auto">
            <a:xfrm>
              <a:off x="5378248" y="3645024"/>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a:ln>
                    <a:noFill/>
                  </a:ln>
                  <a:solidFill>
                    <a:srgbClr val="000000"/>
                  </a:solidFill>
                  <a:effectLst/>
                  <a:uLnTx/>
                  <a:uFillTx/>
                  <a:latin typeface="Arial"/>
                  <a:ea typeface="+mn-ea"/>
                  <a:cs typeface="+mn-cs"/>
                  <a:sym typeface="Wingdings"/>
                </a:rPr>
                <a:t></a:t>
              </a:r>
              <a:endParaRPr kumimoji="0" lang="de-DE" sz="2400" b="0" i="0" u="none" strike="noStrike" kern="1200" cap="none" spc="0" normalizeH="0" baseline="0" noProof="0">
                <a:ln>
                  <a:noFill/>
                </a:ln>
                <a:solidFill>
                  <a:srgbClr val="000000"/>
                </a:solidFill>
                <a:effectLst/>
                <a:uLnTx/>
                <a:uFillTx/>
                <a:latin typeface="Arial"/>
                <a:ea typeface="+mn-ea"/>
                <a:cs typeface="+mn-cs"/>
              </a:endParaRPr>
            </a:p>
          </p:txBody>
        </p:sp>
      </p:grpSp>
      <p:sp>
        <p:nvSpPr>
          <p:cNvPr id="66" name="Text Box 12">
            <a:extLst>
              <a:ext uri="{FF2B5EF4-FFF2-40B4-BE49-F238E27FC236}">
                <a16:creationId xmlns:a16="http://schemas.microsoft.com/office/drawing/2014/main" id="{CF9461F9-95C4-414C-B057-B812A1111168}"/>
              </a:ext>
            </a:extLst>
          </p:cNvPr>
          <p:cNvSpPr txBox="1">
            <a:spLocks noChangeArrowheads="1"/>
          </p:cNvSpPr>
          <p:nvPr/>
        </p:nvSpPr>
        <p:spPr bwMode="auto">
          <a:xfrm>
            <a:off x="5835891" y="2277392"/>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sp>
        <p:nvSpPr>
          <p:cNvPr id="69" name="Text Box 12">
            <a:extLst>
              <a:ext uri="{FF2B5EF4-FFF2-40B4-BE49-F238E27FC236}">
                <a16:creationId xmlns:a16="http://schemas.microsoft.com/office/drawing/2014/main" id="{5312C7CD-7A0D-4A08-B158-F67A5032D3C7}"/>
              </a:ext>
            </a:extLst>
          </p:cNvPr>
          <p:cNvSpPr txBox="1">
            <a:spLocks noChangeArrowheads="1"/>
          </p:cNvSpPr>
          <p:nvPr/>
        </p:nvSpPr>
        <p:spPr bwMode="auto">
          <a:xfrm>
            <a:off x="6692695" y="2277392"/>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sp>
        <p:nvSpPr>
          <p:cNvPr id="76" name="Text Box 12">
            <a:extLst>
              <a:ext uri="{FF2B5EF4-FFF2-40B4-BE49-F238E27FC236}">
                <a16:creationId xmlns:a16="http://schemas.microsoft.com/office/drawing/2014/main" id="{0F7A1CD7-D082-475F-88BE-4448AE6D7042}"/>
              </a:ext>
            </a:extLst>
          </p:cNvPr>
          <p:cNvSpPr txBox="1">
            <a:spLocks noChangeArrowheads="1"/>
          </p:cNvSpPr>
          <p:nvPr/>
        </p:nvSpPr>
        <p:spPr bwMode="auto">
          <a:xfrm>
            <a:off x="7534397" y="2277392"/>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sp>
        <p:nvSpPr>
          <p:cNvPr id="77" name="Text Box 12">
            <a:extLst>
              <a:ext uri="{FF2B5EF4-FFF2-40B4-BE49-F238E27FC236}">
                <a16:creationId xmlns:a16="http://schemas.microsoft.com/office/drawing/2014/main" id="{38D4FBE1-601B-4786-8EF4-6F6957D43A59}"/>
              </a:ext>
            </a:extLst>
          </p:cNvPr>
          <p:cNvSpPr txBox="1">
            <a:spLocks noChangeArrowheads="1"/>
          </p:cNvSpPr>
          <p:nvPr/>
        </p:nvSpPr>
        <p:spPr bwMode="auto">
          <a:xfrm>
            <a:off x="8403390" y="2277392"/>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sp>
        <p:nvSpPr>
          <p:cNvPr id="3" name="Rechteck 2">
            <a:extLst>
              <a:ext uri="{FF2B5EF4-FFF2-40B4-BE49-F238E27FC236}">
                <a16:creationId xmlns:a16="http://schemas.microsoft.com/office/drawing/2014/main" id="{F2C0A953-0BF7-4540-91EF-EDACC9BC12CC}"/>
              </a:ext>
            </a:extLst>
          </p:cNvPr>
          <p:cNvSpPr/>
          <p:nvPr/>
        </p:nvSpPr>
        <p:spPr bwMode="auto">
          <a:xfrm>
            <a:off x="2432718" y="1363298"/>
            <a:ext cx="158490" cy="289655"/>
          </a:xfrm>
          <a:prstGeom prst="rect">
            <a:avLst/>
          </a:prstGeom>
          <a:solidFill>
            <a:schemeClr val="bg1"/>
          </a:solidFill>
          <a:ln w="3175" cap="flat" cmpd="sng" algn="ctr">
            <a:noFill/>
            <a:prstDash val="solid"/>
            <a:round/>
            <a:headEnd type="none" w="med" len="med"/>
            <a:tailEnd type="none" w="med"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78" name="Rechteck 77">
            <a:extLst>
              <a:ext uri="{FF2B5EF4-FFF2-40B4-BE49-F238E27FC236}">
                <a16:creationId xmlns:a16="http://schemas.microsoft.com/office/drawing/2014/main" id="{CF7CA7DF-095D-4921-8478-F90B8411B90A}"/>
              </a:ext>
            </a:extLst>
          </p:cNvPr>
          <p:cNvSpPr/>
          <p:nvPr/>
        </p:nvSpPr>
        <p:spPr bwMode="auto">
          <a:xfrm>
            <a:off x="3288489" y="1363298"/>
            <a:ext cx="158490" cy="289655"/>
          </a:xfrm>
          <a:prstGeom prst="rect">
            <a:avLst/>
          </a:prstGeom>
          <a:solidFill>
            <a:schemeClr val="bg1"/>
          </a:solidFill>
          <a:ln w="3175" cap="flat" cmpd="sng" algn="ctr">
            <a:noFill/>
            <a:prstDash val="solid"/>
            <a:round/>
            <a:headEnd type="none" w="med" len="med"/>
            <a:tailEnd type="none" w="med"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79" name="Rechteck 78">
            <a:extLst>
              <a:ext uri="{FF2B5EF4-FFF2-40B4-BE49-F238E27FC236}">
                <a16:creationId xmlns:a16="http://schemas.microsoft.com/office/drawing/2014/main" id="{3B20DFEF-DF2B-4324-92A5-47F025C9E394}"/>
              </a:ext>
            </a:extLst>
          </p:cNvPr>
          <p:cNvSpPr/>
          <p:nvPr/>
        </p:nvSpPr>
        <p:spPr bwMode="auto">
          <a:xfrm>
            <a:off x="8785826" y="1363298"/>
            <a:ext cx="158490" cy="289655"/>
          </a:xfrm>
          <a:prstGeom prst="rect">
            <a:avLst/>
          </a:prstGeom>
          <a:solidFill>
            <a:schemeClr val="bg1"/>
          </a:solidFill>
          <a:ln w="3175" cap="flat" cmpd="sng" algn="ctr">
            <a:noFill/>
            <a:prstDash val="solid"/>
            <a:round/>
            <a:headEnd type="none" w="med" len="med"/>
            <a:tailEnd type="none" w="med"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7" name="Text Box 12">
            <a:extLst>
              <a:ext uri="{FF2B5EF4-FFF2-40B4-BE49-F238E27FC236}">
                <a16:creationId xmlns:a16="http://schemas.microsoft.com/office/drawing/2014/main" id="{217A6C80-5AEF-C839-73BA-B7017D4FEE1D}"/>
              </a:ext>
            </a:extLst>
          </p:cNvPr>
          <p:cNvSpPr txBox="1">
            <a:spLocks noChangeArrowheads="1"/>
          </p:cNvSpPr>
          <p:nvPr/>
        </p:nvSpPr>
        <p:spPr bwMode="auto">
          <a:xfrm>
            <a:off x="327172" y="2136224"/>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sp>
        <p:nvSpPr>
          <p:cNvPr id="8" name="Rechteck 7">
            <a:extLst>
              <a:ext uri="{FF2B5EF4-FFF2-40B4-BE49-F238E27FC236}">
                <a16:creationId xmlns:a16="http://schemas.microsoft.com/office/drawing/2014/main" id="{E470E4BB-D612-1165-D395-9D42289A206A}"/>
              </a:ext>
            </a:extLst>
          </p:cNvPr>
          <p:cNvSpPr/>
          <p:nvPr/>
        </p:nvSpPr>
        <p:spPr>
          <a:xfrm>
            <a:off x="2" y="6614160"/>
            <a:ext cx="9311638" cy="243841"/>
          </a:xfrm>
          <a:prstGeom prst="rect">
            <a:avLst/>
          </a:prstGeom>
          <a:no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Statistik</a:t>
            </a:r>
            <a:r>
              <a:rPr lang="en-US" sz="1000" i="1" dirty="0">
                <a:solidFill>
                  <a:srgbClr val="FFFFFF">
                    <a:lumMod val="50000"/>
                  </a:srgbClr>
                </a:solidFill>
              </a:rPr>
              <a:t> und SPSS.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43–44.</a:t>
            </a:r>
            <a:endParaRPr lang="de-DE" sz="1000" dirty="0">
              <a:solidFill>
                <a:srgbClr val="FFFFFF">
                  <a:lumMod val="50000"/>
                </a:srgbClr>
              </a:solidFill>
            </a:endParaRPr>
          </a:p>
        </p:txBody>
      </p:sp>
      <p:pic>
        <p:nvPicPr>
          <p:cNvPr id="9" name="Grafik 8" descr="Ein Bild, das Text, Screenshot, Schrift, Grafikdesign enthält.&#10;&#10;Automatisch generierte Beschreibung">
            <a:extLst>
              <a:ext uri="{FF2B5EF4-FFF2-40B4-BE49-F238E27FC236}">
                <a16:creationId xmlns:a16="http://schemas.microsoft.com/office/drawing/2014/main" id="{85964F67-AB78-A51A-27D9-5E1B0A73C25D}"/>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rot="360000">
            <a:off x="9390541" y="6191925"/>
            <a:ext cx="409016" cy="5760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2814095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nodeType="withEffect">
                                  <p:stCondLst>
                                    <p:cond delay="0"/>
                                  </p:stCondLst>
                                  <p:childTnLst>
                                    <p:set>
                                      <p:cBhvr>
                                        <p:cTn id="9" dur="1" fill="hold">
                                          <p:stCondLst>
                                            <p:cond delay="0"/>
                                          </p:stCondLst>
                                        </p:cTn>
                                        <p:tgtEl>
                                          <p:spTgt spid="33"/>
                                        </p:tgtEl>
                                        <p:attrNameLst>
                                          <p:attrName>style.visibility</p:attrName>
                                        </p:attrNameLst>
                                      </p:cBhvr>
                                      <p:to>
                                        <p:strVal val="visible"/>
                                      </p:to>
                                    </p:set>
                                    <p:animEffect transition="in" filter="fade">
                                      <p:cBhvr>
                                        <p:cTn id="10" dur="500"/>
                                        <p:tgtEl>
                                          <p:spTgt spid="33"/>
                                        </p:tgtEl>
                                      </p:cBhvr>
                                    </p:animEffect>
                                  </p:childTnLst>
                                </p:cTn>
                              </p:par>
                              <p:par>
                                <p:cTn id="11" presetID="10" presetClass="entr" presetSubtype="0" fill="hold" nodeType="withEffect">
                                  <p:stCondLst>
                                    <p:cond delay="0"/>
                                  </p:stCondLst>
                                  <p:childTnLst>
                                    <p:set>
                                      <p:cBhvr>
                                        <p:cTn id="12" dur="1" fill="hold">
                                          <p:stCondLst>
                                            <p:cond delay="0"/>
                                          </p:stCondLst>
                                        </p:cTn>
                                        <p:tgtEl>
                                          <p:spTgt spid="73"/>
                                        </p:tgtEl>
                                        <p:attrNameLst>
                                          <p:attrName>style.visibility</p:attrName>
                                        </p:attrNameLst>
                                      </p:cBhvr>
                                      <p:to>
                                        <p:strVal val="visible"/>
                                      </p:to>
                                    </p:set>
                                    <p:animEffect transition="in" filter="fade">
                                      <p:cBhvr>
                                        <p:cTn id="13" dur="500"/>
                                        <p:tgtEl>
                                          <p:spTgt spid="73"/>
                                        </p:tgtEl>
                                      </p:cBhvr>
                                    </p:animEffect>
                                  </p:childTnLst>
                                </p:cTn>
                              </p:par>
                              <p:par>
                                <p:cTn id="14" presetID="10" presetClass="entr" presetSubtype="0" fill="hold" nodeType="withEffect">
                                  <p:stCondLst>
                                    <p:cond delay="0"/>
                                  </p:stCondLst>
                                  <p:childTnLst>
                                    <p:set>
                                      <p:cBhvr>
                                        <p:cTn id="15" dur="1" fill="hold">
                                          <p:stCondLst>
                                            <p:cond delay="0"/>
                                          </p:stCondLst>
                                        </p:cTn>
                                        <p:tgtEl>
                                          <p:spTgt spid="74"/>
                                        </p:tgtEl>
                                        <p:attrNameLst>
                                          <p:attrName>style.visibility</p:attrName>
                                        </p:attrNameLst>
                                      </p:cBhvr>
                                      <p:to>
                                        <p:strVal val="visible"/>
                                      </p:to>
                                    </p:set>
                                    <p:animEffect transition="in" filter="fade">
                                      <p:cBhvr>
                                        <p:cTn id="16" dur="500"/>
                                        <p:tgtEl>
                                          <p:spTgt spid="74"/>
                                        </p:tgtEl>
                                      </p:cBhvr>
                                    </p:animEffect>
                                  </p:childTnLst>
                                </p:cTn>
                              </p:par>
                              <p:par>
                                <p:cTn id="17" presetID="10" presetClass="entr" presetSubtype="0" fill="hold" nodeType="withEffect">
                                  <p:stCondLst>
                                    <p:cond delay="0"/>
                                  </p:stCondLst>
                                  <p:childTnLst>
                                    <p:set>
                                      <p:cBhvr>
                                        <p:cTn id="18" dur="1" fill="hold">
                                          <p:stCondLst>
                                            <p:cond delay="0"/>
                                          </p:stCondLst>
                                        </p:cTn>
                                        <p:tgtEl>
                                          <p:spTgt spid="75"/>
                                        </p:tgtEl>
                                        <p:attrNameLst>
                                          <p:attrName>style.visibility</p:attrName>
                                        </p:attrNameLst>
                                      </p:cBhvr>
                                      <p:to>
                                        <p:strVal val="visible"/>
                                      </p:to>
                                    </p:set>
                                    <p:animEffect transition="in" filter="fade">
                                      <p:cBhvr>
                                        <p:cTn id="19" dur="500"/>
                                        <p:tgtEl>
                                          <p:spTgt spid="75"/>
                                        </p:tgtEl>
                                      </p:cBhvr>
                                    </p:animEffect>
                                  </p:childTnLst>
                                </p:cTn>
                              </p:par>
                              <p:par>
                                <p:cTn id="20" presetID="10" presetClass="entr" presetSubtype="0" fill="hold" nodeType="withEffect">
                                  <p:stCondLst>
                                    <p:cond delay="0"/>
                                  </p:stCondLst>
                                  <p:childTnLst>
                                    <p:set>
                                      <p:cBhvr>
                                        <p:cTn id="21" dur="1" fill="hold">
                                          <p:stCondLst>
                                            <p:cond delay="0"/>
                                          </p:stCondLst>
                                        </p:cTn>
                                        <p:tgtEl>
                                          <p:spTgt spid="616700"/>
                                        </p:tgtEl>
                                        <p:attrNameLst>
                                          <p:attrName>style.visibility</p:attrName>
                                        </p:attrNameLst>
                                      </p:cBhvr>
                                      <p:to>
                                        <p:strVal val="visible"/>
                                      </p:to>
                                    </p:set>
                                    <p:animEffect transition="in" filter="fade">
                                      <p:cBhvr>
                                        <p:cTn id="22" dur="500"/>
                                        <p:tgtEl>
                                          <p:spTgt spid="616700"/>
                                        </p:tgtEl>
                                      </p:cBhvr>
                                    </p:animEffect>
                                  </p:childTnLst>
                                </p:cTn>
                              </p:par>
                              <p:par>
                                <p:cTn id="23" presetID="10" presetClass="entr" presetSubtype="0" fill="hold" nodeType="withEffect">
                                  <p:stCondLst>
                                    <p:cond delay="0"/>
                                  </p:stCondLst>
                                  <p:childTnLst>
                                    <p:set>
                                      <p:cBhvr>
                                        <p:cTn id="24" dur="1" fill="hold">
                                          <p:stCondLst>
                                            <p:cond delay="0"/>
                                          </p:stCondLst>
                                        </p:cTn>
                                        <p:tgtEl>
                                          <p:spTgt spid="30"/>
                                        </p:tgtEl>
                                        <p:attrNameLst>
                                          <p:attrName>style.visibility</p:attrName>
                                        </p:attrNameLst>
                                      </p:cBhvr>
                                      <p:to>
                                        <p:strVal val="visible"/>
                                      </p:to>
                                    </p:set>
                                    <p:animEffect transition="in" filter="fade">
                                      <p:cBhvr>
                                        <p:cTn id="25" dur="500"/>
                                        <p:tgtEl>
                                          <p:spTgt spid="30"/>
                                        </p:tgtEl>
                                      </p:cBhvr>
                                    </p:animEffect>
                                  </p:childTnLst>
                                </p:cTn>
                              </p:par>
                              <p:par>
                                <p:cTn id="26" presetID="10" presetClass="entr" presetSubtype="0" fill="hold" nodeType="with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fade">
                                      <p:cBhvr>
                                        <p:cTn id="28" dur="500"/>
                                        <p:tgtEl>
                                          <p:spTgt spid="29"/>
                                        </p:tgtEl>
                                      </p:cBhvr>
                                    </p:animEffect>
                                  </p:childTnLst>
                                </p:cTn>
                              </p:par>
                              <p:par>
                                <p:cTn id="29" presetID="10" presetClass="entr" presetSubtype="0" fill="hold" nodeType="withEffect">
                                  <p:stCondLst>
                                    <p:cond delay="0"/>
                                  </p:stCondLst>
                                  <p:childTnLst>
                                    <p:set>
                                      <p:cBhvr>
                                        <p:cTn id="30" dur="1" fill="hold">
                                          <p:stCondLst>
                                            <p:cond delay="0"/>
                                          </p:stCondLst>
                                        </p:cTn>
                                        <p:tgtEl>
                                          <p:spTgt spid="28"/>
                                        </p:tgtEl>
                                        <p:attrNameLst>
                                          <p:attrName>style.visibility</p:attrName>
                                        </p:attrNameLst>
                                      </p:cBhvr>
                                      <p:to>
                                        <p:strVal val="visible"/>
                                      </p:to>
                                    </p:set>
                                    <p:animEffect transition="in" filter="fade">
                                      <p:cBhvr>
                                        <p:cTn id="31" dur="500"/>
                                        <p:tgtEl>
                                          <p:spTgt spid="28"/>
                                        </p:tgtEl>
                                      </p:cBhvr>
                                    </p:animEffect>
                                  </p:childTnLst>
                                </p:cTn>
                              </p:par>
                              <p:par>
                                <p:cTn id="32" presetID="10" presetClass="entr" presetSubtype="0" fill="hold" nodeType="withEffect">
                                  <p:stCondLst>
                                    <p:cond delay="0"/>
                                  </p:stCondLst>
                                  <p:childTnLst>
                                    <p:set>
                                      <p:cBhvr>
                                        <p:cTn id="33" dur="1" fill="hold">
                                          <p:stCondLst>
                                            <p:cond delay="0"/>
                                          </p:stCondLst>
                                        </p:cTn>
                                        <p:tgtEl>
                                          <p:spTgt spid="31"/>
                                        </p:tgtEl>
                                        <p:attrNameLst>
                                          <p:attrName>style.visibility</p:attrName>
                                        </p:attrNameLst>
                                      </p:cBhvr>
                                      <p:to>
                                        <p:strVal val="visible"/>
                                      </p:to>
                                    </p:set>
                                    <p:animEffect transition="in" filter="fade">
                                      <p:cBhvr>
                                        <p:cTn id="34" dur="500"/>
                                        <p:tgtEl>
                                          <p:spTgt spid="31"/>
                                        </p:tgtEl>
                                      </p:cBhvr>
                                    </p:animEffect>
                                  </p:childTnLst>
                                </p:cTn>
                              </p:par>
                              <p:par>
                                <p:cTn id="35" presetID="10" presetClass="entr" presetSubtype="0" fill="hold" nodeType="withEffect">
                                  <p:stCondLst>
                                    <p:cond delay="0"/>
                                  </p:stCondLst>
                                  <p:childTnLst>
                                    <p:set>
                                      <p:cBhvr>
                                        <p:cTn id="36" dur="1" fill="hold">
                                          <p:stCondLst>
                                            <p:cond delay="0"/>
                                          </p:stCondLst>
                                        </p:cTn>
                                        <p:tgtEl>
                                          <p:spTgt spid="32"/>
                                        </p:tgtEl>
                                        <p:attrNameLst>
                                          <p:attrName>style.visibility</p:attrName>
                                        </p:attrNameLst>
                                      </p:cBhvr>
                                      <p:to>
                                        <p:strVal val="visible"/>
                                      </p:to>
                                    </p:set>
                                    <p:animEffect transition="in" filter="fade">
                                      <p:cBhvr>
                                        <p:cTn id="37" dur="500"/>
                                        <p:tgtEl>
                                          <p:spTgt spid="32"/>
                                        </p:tgtEl>
                                      </p:cBhvr>
                                    </p:animEffect>
                                  </p:childTnLst>
                                </p:cTn>
                              </p:par>
                            </p:childTnLst>
                          </p:cTn>
                        </p:par>
                        <p:par>
                          <p:cTn id="38" fill="hold">
                            <p:stCondLst>
                              <p:cond delay="500"/>
                            </p:stCondLst>
                            <p:childTnLst>
                              <p:par>
                                <p:cTn id="39" presetID="10" presetClass="entr" presetSubtype="0" fill="hold" grpId="0" nodeType="afterEffect">
                                  <p:stCondLst>
                                    <p:cond delay="0"/>
                                  </p:stCondLst>
                                  <p:childTnLst>
                                    <p:set>
                                      <p:cBhvr>
                                        <p:cTn id="40" dur="1" fill="hold">
                                          <p:stCondLst>
                                            <p:cond delay="0"/>
                                          </p:stCondLst>
                                        </p:cTn>
                                        <p:tgtEl>
                                          <p:spTgt spid="21"/>
                                        </p:tgtEl>
                                        <p:attrNameLst>
                                          <p:attrName>style.visibility</p:attrName>
                                        </p:attrNameLst>
                                      </p:cBhvr>
                                      <p:to>
                                        <p:strVal val="visible"/>
                                      </p:to>
                                    </p:set>
                                    <p:animEffect transition="in" filter="fade">
                                      <p:cBhvr>
                                        <p:cTn id="41" dur="500"/>
                                        <p:tgtEl>
                                          <p:spTgt spid="21"/>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2"/>
                                        </p:tgtEl>
                                        <p:attrNameLst>
                                          <p:attrName>style.visibility</p:attrName>
                                        </p:attrNameLst>
                                      </p:cBhvr>
                                      <p:to>
                                        <p:strVal val="visible"/>
                                      </p:to>
                                    </p:set>
                                    <p:animEffect transition="in" filter="fade">
                                      <p:cBhvr>
                                        <p:cTn id="45" dur="500"/>
                                        <p:tgtEl>
                                          <p:spTgt spid="2"/>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7"/>
                                        </p:tgtEl>
                                        <p:attrNameLst>
                                          <p:attrName>style.visibility</p:attrName>
                                        </p:attrNameLst>
                                      </p:cBhvr>
                                      <p:to>
                                        <p:strVal val="visible"/>
                                      </p:to>
                                    </p:set>
                                    <p:animEffect transition="in" filter="fade">
                                      <p:cBhvr>
                                        <p:cTn id="48" dur="500"/>
                                        <p:tgtEl>
                                          <p:spTgt spid="7"/>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nodeType="clickEffect">
                                  <p:stCondLst>
                                    <p:cond delay="0"/>
                                  </p:stCondLst>
                                  <p:childTnLst>
                                    <p:set>
                                      <p:cBhvr>
                                        <p:cTn id="52" dur="1" fill="hold">
                                          <p:stCondLst>
                                            <p:cond delay="0"/>
                                          </p:stCondLst>
                                        </p:cTn>
                                        <p:tgtEl>
                                          <p:spTgt spid="4"/>
                                        </p:tgtEl>
                                        <p:attrNameLst>
                                          <p:attrName>style.visibility</p:attrName>
                                        </p:attrNameLst>
                                      </p:cBhvr>
                                      <p:to>
                                        <p:strVal val="visible"/>
                                      </p:to>
                                    </p:set>
                                    <p:animEffect transition="in" filter="fade">
                                      <p:cBhvr>
                                        <p:cTn id="53" dur="500"/>
                                        <p:tgtEl>
                                          <p:spTgt spid="4"/>
                                        </p:tgtEl>
                                      </p:cBhvr>
                                    </p:animEffect>
                                  </p:childTnLst>
                                </p:cTn>
                              </p:par>
                            </p:childTnLst>
                          </p:cTn>
                        </p:par>
                        <p:par>
                          <p:cTn id="54" fill="hold">
                            <p:stCondLst>
                              <p:cond delay="500"/>
                            </p:stCondLst>
                            <p:childTnLst>
                              <p:par>
                                <p:cTn id="55" presetID="10" presetClass="entr" presetSubtype="0" fill="hold" grpId="0" nodeType="afterEffect">
                                  <p:stCondLst>
                                    <p:cond delay="0"/>
                                  </p:stCondLst>
                                  <p:childTnLst>
                                    <p:set>
                                      <p:cBhvr>
                                        <p:cTn id="56" dur="1" fill="hold">
                                          <p:stCondLst>
                                            <p:cond delay="0"/>
                                          </p:stCondLst>
                                        </p:cTn>
                                        <p:tgtEl>
                                          <p:spTgt spid="60"/>
                                        </p:tgtEl>
                                        <p:attrNameLst>
                                          <p:attrName>style.visibility</p:attrName>
                                        </p:attrNameLst>
                                      </p:cBhvr>
                                      <p:to>
                                        <p:strVal val="visible"/>
                                      </p:to>
                                    </p:set>
                                    <p:animEffect transition="in" filter="fade">
                                      <p:cBhvr>
                                        <p:cTn id="57" dur="500"/>
                                        <p:tgtEl>
                                          <p:spTgt spid="60"/>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61"/>
                                        </p:tgtEl>
                                        <p:attrNameLst>
                                          <p:attrName>style.visibility</p:attrName>
                                        </p:attrNameLst>
                                      </p:cBhvr>
                                      <p:to>
                                        <p:strVal val="visible"/>
                                      </p:to>
                                    </p:set>
                                    <p:animEffect transition="in" filter="fade">
                                      <p:cBhvr>
                                        <p:cTn id="60" dur="500"/>
                                        <p:tgtEl>
                                          <p:spTgt spid="61"/>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62"/>
                                        </p:tgtEl>
                                        <p:attrNameLst>
                                          <p:attrName>style.visibility</p:attrName>
                                        </p:attrNameLst>
                                      </p:cBhvr>
                                      <p:to>
                                        <p:strVal val="visible"/>
                                      </p:to>
                                    </p:set>
                                    <p:animEffect transition="in" filter="fade">
                                      <p:cBhvr>
                                        <p:cTn id="63" dur="500"/>
                                        <p:tgtEl>
                                          <p:spTgt spid="62"/>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63"/>
                                        </p:tgtEl>
                                        <p:attrNameLst>
                                          <p:attrName>style.visibility</p:attrName>
                                        </p:attrNameLst>
                                      </p:cBhvr>
                                      <p:to>
                                        <p:strVal val="visible"/>
                                      </p:to>
                                    </p:set>
                                    <p:animEffect transition="in" filter="fade">
                                      <p:cBhvr>
                                        <p:cTn id="66" dur="500"/>
                                        <p:tgtEl>
                                          <p:spTgt spid="63"/>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65"/>
                                        </p:tgtEl>
                                        <p:attrNameLst>
                                          <p:attrName>style.visibility</p:attrName>
                                        </p:attrNameLst>
                                      </p:cBhvr>
                                      <p:to>
                                        <p:strVal val="visible"/>
                                      </p:to>
                                    </p:set>
                                    <p:animEffect transition="in" filter="fade">
                                      <p:cBhvr>
                                        <p:cTn id="69" dur="500"/>
                                        <p:tgtEl>
                                          <p:spTgt spid="65"/>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66"/>
                                        </p:tgtEl>
                                        <p:attrNameLst>
                                          <p:attrName>style.visibility</p:attrName>
                                        </p:attrNameLst>
                                      </p:cBhvr>
                                      <p:to>
                                        <p:strVal val="visible"/>
                                      </p:to>
                                    </p:set>
                                    <p:animEffect transition="in" filter="fade">
                                      <p:cBhvr>
                                        <p:cTn id="72" dur="500"/>
                                        <p:tgtEl>
                                          <p:spTgt spid="66"/>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69"/>
                                        </p:tgtEl>
                                        <p:attrNameLst>
                                          <p:attrName>style.visibility</p:attrName>
                                        </p:attrNameLst>
                                      </p:cBhvr>
                                      <p:to>
                                        <p:strVal val="visible"/>
                                      </p:to>
                                    </p:set>
                                    <p:animEffect transition="in" filter="fade">
                                      <p:cBhvr>
                                        <p:cTn id="75" dur="500"/>
                                        <p:tgtEl>
                                          <p:spTgt spid="69"/>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76"/>
                                        </p:tgtEl>
                                        <p:attrNameLst>
                                          <p:attrName>style.visibility</p:attrName>
                                        </p:attrNameLst>
                                      </p:cBhvr>
                                      <p:to>
                                        <p:strVal val="visible"/>
                                      </p:to>
                                    </p:set>
                                    <p:animEffect transition="in" filter="fade">
                                      <p:cBhvr>
                                        <p:cTn id="78" dur="500"/>
                                        <p:tgtEl>
                                          <p:spTgt spid="76"/>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77"/>
                                        </p:tgtEl>
                                        <p:attrNameLst>
                                          <p:attrName>style.visibility</p:attrName>
                                        </p:attrNameLst>
                                      </p:cBhvr>
                                      <p:to>
                                        <p:strVal val="visible"/>
                                      </p:to>
                                    </p:set>
                                    <p:animEffect transition="in" filter="fade">
                                      <p:cBhvr>
                                        <p:cTn id="81" dur="500"/>
                                        <p:tgtEl>
                                          <p:spTgt spid="77"/>
                                        </p:tgtEl>
                                      </p:cBhvr>
                                    </p:animEffect>
                                  </p:childTnLst>
                                </p:cTn>
                              </p:par>
                            </p:childTnLst>
                          </p:cTn>
                        </p:par>
                      </p:childTnLst>
                    </p:cTn>
                  </p:par>
                  <p:par>
                    <p:cTn id="82" fill="hold">
                      <p:stCondLst>
                        <p:cond delay="indefinite"/>
                      </p:stCondLst>
                      <p:childTnLst>
                        <p:par>
                          <p:cTn id="83" fill="hold">
                            <p:stCondLst>
                              <p:cond delay="0"/>
                            </p:stCondLst>
                            <p:childTnLst>
                              <p:par>
                                <p:cTn id="84" presetID="10" presetClass="entr" presetSubtype="0" fill="hold" grpId="0" nodeType="clickEffect">
                                  <p:stCondLst>
                                    <p:cond delay="0"/>
                                  </p:stCondLst>
                                  <p:childTnLst>
                                    <p:set>
                                      <p:cBhvr>
                                        <p:cTn id="85" dur="1" fill="hold">
                                          <p:stCondLst>
                                            <p:cond delay="0"/>
                                          </p:stCondLst>
                                        </p:cTn>
                                        <p:tgtEl>
                                          <p:spTgt spid="24"/>
                                        </p:tgtEl>
                                        <p:attrNameLst>
                                          <p:attrName>style.visibility</p:attrName>
                                        </p:attrNameLst>
                                      </p:cBhvr>
                                      <p:to>
                                        <p:strVal val="visible"/>
                                      </p:to>
                                    </p:set>
                                    <p:animEffect transition="in" filter="fade">
                                      <p:cBhvr>
                                        <p:cTn id="86" dur="500"/>
                                        <p:tgtEl>
                                          <p:spTgt spid="24"/>
                                        </p:tgtEl>
                                      </p:cBhvr>
                                    </p:animEffect>
                                  </p:childTnLst>
                                </p:cTn>
                              </p:par>
                              <p:par>
                                <p:cTn id="87" presetID="10" presetClass="entr" presetSubtype="0" fill="hold" nodeType="withEffect">
                                  <p:stCondLst>
                                    <p:cond delay="0"/>
                                  </p:stCondLst>
                                  <p:childTnLst>
                                    <p:set>
                                      <p:cBhvr>
                                        <p:cTn id="88" dur="1" fill="hold">
                                          <p:stCondLst>
                                            <p:cond delay="0"/>
                                          </p:stCondLst>
                                        </p:cTn>
                                        <p:tgtEl>
                                          <p:spTgt spid="20"/>
                                        </p:tgtEl>
                                        <p:attrNameLst>
                                          <p:attrName>style.visibility</p:attrName>
                                        </p:attrNameLst>
                                      </p:cBhvr>
                                      <p:to>
                                        <p:strVal val="visible"/>
                                      </p:to>
                                    </p:set>
                                    <p:animEffect transition="in" filter="fade">
                                      <p:cBhvr>
                                        <p:cTn id="89" dur="500"/>
                                        <p:tgtEl>
                                          <p:spTgt spid="20"/>
                                        </p:tgtEl>
                                      </p:cBhvr>
                                    </p:animEffect>
                                  </p:childTnLst>
                                </p:cTn>
                              </p:par>
                            </p:childTnLst>
                          </p:cTn>
                        </p:par>
                        <p:par>
                          <p:cTn id="90" fill="hold">
                            <p:stCondLst>
                              <p:cond delay="500"/>
                            </p:stCondLst>
                            <p:childTnLst>
                              <p:par>
                                <p:cTn id="91" presetID="10" presetClass="entr" presetSubtype="0" fill="hold" nodeType="afterEffect">
                                  <p:stCondLst>
                                    <p:cond delay="0"/>
                                  </p:stCondLst>
                                  <p:childTnLst>
                                    <p:set>
                                      <p:cBhvr>
                                        <p:cTn id="92" dur="1" fill="hold">
                                          <p:stCondLst>
                                            <p:cond delay="0"/>
                                          </p:stCondLst>
                                        </p:cTn>
                                        <p:tgtEl>
                                          <p:spTgt spid="37"/>
                                        </p:tgtEl>
                                        <p:attrNameLst>
                                          <p:attrName>style.visibility</p:attrName>
                                        </p:attrNameLst>
                                      </p:cBhvr>
                                      <p:to>
                                        <p:strVal val="visible"/>
                                      </p:to>
                                    </p:set>
                                    <p:animEffect transition="in" filter="fade">
                                      <p:cBhvr>
                                        <p:cTn id="93" dur="500"/>
                                        <p:tgtEl>
                                          <p:spTgt spid="37"/>
                                        </p:tgtEl>
                                      </p:cBhvr>
                                    </p:animEffect>
                                  </p:childTnLst>
                                </p:cTn>
                              </p:par>
                              <p:par>
                                <p:cTn id="94" presetID="10" presetClass="entr" presetSubtype="0" fill="hold" nodeType="withEffect">
                                  <p:stCondLst>
                                    <p:cond delay="0"/>
                                  </p:stCondLst>
                                  <p:childTnLst>
                                    <p:set>
                                      <p:cBhvr>
                                        <p:cTn id="95" dur="1" fill="hold">
                                          <p:stCondLst>
                                            <p:cond delay="0"/>
                                          </p:stCondLst>
                                        </p:cTn>
                                        <p:tgtEl>
                                          <p:spTgt spid="40"/>
                                        </p:tgtEl>
                                        <p:attrNameLst>
                                          <p:attrName>style.visibility</p:attrName>
                                        </p:attrNameLst>
                                      </p:cBhvr>
                                      <p:to>
                                        <p:strVal val="visible"/>
                                      </p:to>
                                    </p:set>
                                    <p:animEffect transition="in" filter="fade">
                                      <p:cBhvr>
                                        <p:cTn id="96" dur="500"/>
                                        <p:tgtEl>
                                          <p:spTgt spid="40"/>
                                        </p:tgtEl>
                                      </p:cBhvr>
                                    </p:animEffect>
                                  </p:childTnLst>
                                </p:cTn>
                              </p:par>
                              <p:par>
                                <p:cTn id="97" presetID="10" presetClass="entr" presetSubtype="0" fill="hold" nodeType="withEffect">
                                  <p:stCondLst>
                                    <p:cond delay="0"/>
                                  </p:stCondLst>
                                  <p:childTnLst>
                                    <p:set>
                                      <p:cBhvr>
                                        <p:cTn id="98" dur="1" fill="hold">
                                          <p:stCondLst>
                                            <p:cond delay="0"/>
                                          </p:stCondLst>
                                        </p:cTn>
                                        <p:tgtEl>
                                          <p:spTgt spid="43"/>
                                        </p:tgtEl>
                                        <p:attrNameLst>
                                          <p:attrName>style.visibility</p:attrName>
                                        </p:attrNameLst>
                                      </p:cBhvr>
                                      <p:to>
                                        <p:strVal val="visible"/>
                                      </p:to>
                                    </p:set>
                                    <p:animEffect transition="in" filter="fade">
                                      <p:cBhvr>
                                        <p:cTn id="99" dur="500"/>
                                        <p:tgtEl>
                                          <p:spTgt spid="43"/>
                                        </p:tgtEl>
                                      </p:cBhvr>
                                    </p:animEffect>
                                  </p:childTnLst>
                                </p:cTn>
                              </p:par>
                              <p:par>
                                <p:cTn id="100" presetID="10" presetClass="entr" presetSubtype="0" fill="hold" nodeType="withEffect">
                                  <p:stCondLst>
                                    <p:cond delay="0"/>
                                  </p:stCondLst>
                                  <p:childTnLst>
                                    <p:set>
                                      <p:cBhvr>
                                        <p:cTn id="101" dur="1" fill="hold">
                                          <p:stCondLst>
                                            <p:cond delay="0"/>
                                          </p:stCondLst>
                                        </p:cTn>
                                        <p:tgtEl>
                                          <p:spTgt spid="46"/>
                                        </p:tgtEl>
                                        <p:attrNameLst>
                                          <p:attrName>style.visibility</p:attrName>
                                        </p:attrNameLst>
                                      </p:cBhvr>
                                      <p:to>
                                        <p:strVal val="visible"/>
                                      </p:to>
                                    </p:set>
                                    <p:animEffect transition="in" filter="fade">
                                      <p:cBhvr>
                                        <p:cTn id="102" dur="500"/>
                                        <p:tgtEl>
                                          <p:spTgt spid="46"/>
                                        </p:tgtEl>
                                      </p:cBhvr>
                                    </p:animEffect>
                                  </p:childTnLst>
                                </p:cTn>
                              </p:par>
                            </p:childTnLst>
                          </p:cTn>
                        </p:par>
                      </p:childTnLst>
                    </p:cTn>
                  </p:par>
                  <p:par>
                    <p:cTn id="103" fill="hold">
                      <p:stCondLst>
                        <p:cond delay="indefinite"/>
                      </p:stCondLst>
                      <p:childTnLst>
                        <p:par>
                          <p:cTn id="104" fill="hold">
                            <p:stCondLst>
                              <p:cond delay="0"/>
                            </p:stCondLst>
                            <p:childTnLst>
                              <p:par>
                                <p:cTn id="105" presetID="10" presetClass="entr" presetSubtype="0" fill="hold" nodeType="clickEffect">
                                  <p:stCondLst>
                                    <p:cond delay="0"/>
                                  </p:stCondLst>
                                  <p:childTnLst>
                                    <p:set>
                                      <p:cBhvr>
                                        <p:cTn id="106" dur="1" fill="hold">
                                          <p:stCondLst>
                                            <p:cond delay="0"/>
                                          </p:stCondLst>
                                        </p:cTn>
                                        <p:tgtEl>
                                          <p:spTgt spid="70"/>
                                        </p:tgtEl>
                                        <p:attrNameLst>
                                          <p:attrName>style.visibility</p:attrName>
                                        </p:attrNameLst>
                                      </p:cBhvr>
                                      <p:to>
                                        <p:strVal val="visible"/>
                                      </p:to>
                                    </p:set>
                                    <p:animEffect transition="in" filter="fade">
                                      <p:cBhvr>
                                        <p:cTn id="107" dur="500"/>
                                        <p:tgtEl>
                                          <p:spTgt spid="70"/>
                                        </p:tgtEl>
                                      </p:cBhvr>
                                    </p:animEffect>
                                  </p:childTnLst>
                                </p:cTn>
                              </p:par>
                              <p:par>
                                <p:cTn id="108" presetID="10" presetClass="entr" presetSubtype="0" fill="hold" grpId="0" nodeType="withEffect">
                                  <p:stCondLst>
                                    <p:cond delay="0"/>
                                  </p:stCondLst>
                                  <p:childTnLst>
                                    <p:set>
                                      <p:cBhvr>
                                        <p:cTn id="109" dur="1" fill="hold">
                                          <p:stCondLst>
                                            <p:cond delay="0"/>
                                          </p:stCondLst>
                                        </p:cTn>
                                        <p:tgtEl>
                                          <p:spTgt spid="67"/>
                                        </p:tgtEl>
                                        <p:attrNameLst>
                                          <p:attrName>style.visibility</p:attrName>
                                        </p:attrNameLst>
                                      </p:cBhvr>
                                      <p:to>
                                        <p:strVal val="visible"/>
                                      </p:to>
                                    </p:set>
                                    <p:animEffect transition="in" filter="fade">
                                      <p:cBhvr>
                                        <p:cTn id="110" dur="500"/>
                                        <p:tgtEl>
                                          <p:spTgt spid="67"/>
                                        </p:tgtEl>
                                      </p:cBhvr>
                                    </p:animEffect>
                                  </p:childTnLst>
                                </p:cTn>
                              </p:par>
                            </p:childTnLst>
                          </p:cTn>
                        </p:par>
                        <p:par>
                          <p:cTn id="111" fill="hold">
                            <p:stCondLst>
                              <p:cond delay="500"/>
                            </p:stCondLst>
                            <p:childTnLst>
                              <p:par>
                                <p:cTn id="112" presetID="10" presetClass="entr" presetSubtype="0" fill="hold" nodeType="afterEffect">
                                  <p:stCondLst>
                                    <p:cond delay="0"/>
                                  </p:stCondLst>
                                  <p:childTnLst>
                                    <p:set>
                                      <p:cBhvr>
                                        <p:cTn id="113" dur="1" fill="hold">
                                          <p:stCondLst>
                                            <p:cond delay="0"/>
                                          </p:stCondLst>
                                        </p:cTn>
                                        <p:tgtEl>
                                          <p:spTgt spid="49"/>
                                        </p:tgtEl>
                                        <p:attrNameLst>
                                          <p:attrName>style.visibility</p:attrName>
                                        </p:attrNameLst>
                                      </p:cBhvr>
                                      <p:to>
                                        <p:strVal val="visible"/>
                                      </p:to>
                                    </p:set>
                                    <p:animEffect transition="in" filter="fade">
                                      <p:cBhvr>
                                        <p:cTn id="114" dur="500"/>
                                        <p:tgtEl>
                                          <p:spTgt spid="49"/>
                                        </p:tgtEl>
                                      </p:cBhvr>
                                    </p:animEffect>
                                  </p:childTnLst>
                                </p:cTn>
                              </p:par>
                              <p:par>
                                <p:cTn id="115" presetID="10" presetClass="entr" presetSubtype="0" fill="hold" nodeType="withEffect">
                                  <p:stCondLst>
                                    <p:cond delay="0"/>
                                  </p:stCondLst>
                                  <p:childTnLst>
                                    <p:set>
                                      <p:cBhvr>
                                        <p:cTn id="116" dur="1" fill="hold">
                                          <p:stCondLst>
                                            <p:cond delay="0"/>
                                          </p:stCondLst>
                                        </p:cTn>
                                        <p:tgtEl>
                                          <p:spTgt spid="52"/>
                                        </p:tgtEl>
                                        <p:attrNameLst>
                                          <p:attrName>style.visibility</p:attrName>
                                        </p:attrNameLst>
                                      </p:cBhvr>
                                      <p:to>
                                        <p:strVal val="visible"/>
                                      </p:to>
                                    </p:set>
                                    <p:animEffect transition="in" filter="fade">
                                      <p:cBhvr>
                                        <p:cTn id="117" dur="500"/>
                                        <p:tgtEl>
                                          <p:spTgt spid="52"/>
                                        </p:tgtEl>
                                      </p:cBhvr>
                                    </p:animEffect>
                                  </p:childTnLst>
                                </p:cTn>
                              </p:par>
                              <p:par>
                                <p:cTn id="118" presetID="10" presetClass="entr" presetSubtype="0" fill="hold" nodeType="withEffect">
                                  <p:stCondLst>
                                    <p:cond delay="0"/>
                                  </p:stCondLst>
                                  <p:childTnLst>
                                    <p:set>
                                      <p:cBhvr>
                                        <p:cTn id="119" dur="1" fill="hold">
                                          <p:stCondLst>
                                            <p:cond delay="0"/>
                                          </p:stCondLst>
                                        </p:cTn>
                                        <p:tgtEl>
                                          <p:spTgt spid="57"/>
                                        </p:tgtEl>
                                        <p:attrNameLst>
                                          <p:attrName>style.visibility</p:attrName>
                                        </p:attrNameLst>
                                      </p:cBhvr>
                                      <p:to>
                                        <p:strVal val="visible"/>
                                      </p:to>
                                    </p:set>
                                    <p:animEffect transition="in" filter="fade">
                                      <p:cBhvr>
                                        <p:cTn id="120" dur="500"/>
                                        <p:tgtEl>
                                          <p:spTgt spid="57"/>
                                        </p:tgtEl>
                                      </p:cBhvr>
                                    </p:animEffect>
                                  </p:childTnLst>
                                </p:cTn>
                              </p:par>
                            </p:childTnLst>
                          </p:cTn>
                        </p:par>
                        <p:par>
                          <p:cTn id="121" fill="hold">
                            <p:stCondLst>
                              <p:cond delay="1000"/>
                            </p:stCondLst>
                            <p:childTnLst>
                              <p:par>
                                <p:cTn id="122" presetID="10" presetClass="entr" presetSubtype="0" fill="hold" grpId="0" nodeType="afterEffect">
                                  <p:stCondLst>
                                    <p:cond delay="0"/>
                                  </p:stCondLst>
                                  <p:childTnLst>
                                    <p:set>
                                      <p:cBhvr>
                                        <p:cTn id="123" dur="1" fill="hold">
                                          <p:stCondLst>
                                            <p:cond delay="0"/>
                                          </p:stCondLst>
                                        </p:cTn>
                                        <p:tgtEl>
                                          <p:spTgt spid="8"/>
                                        </p:tgtEl>
                                        <p:attrNameLst>
                                          <p:attrName>style.visibility</p:attrName>
                                        </p:attrNameLst>
                                      </p:cBhvr>
                                      <p:to>
                                        <p:strVal val="visible"/>
                                      </p:to>
                                    </p:set>
                                    <p:animEffect transition="in" filter="fade">
                                      <p:cBhvr>
                                        <p:cTn id="124" dur="500"/>
                                        <p:tgtEl>
                                          <p:spTgt spid="8"/>
                                        </p:tgtEl>
                                      </p:cBhvr>
                                    </p:animEffect>
                                  </p:childTnLst>
                                </p:cTn>
                              </p:par>
                              <p:par>
                                <p:cTn id="125" presetID="10" presetClass="entr" presetSubtype="0" fill="hold" nodeType="withEffect">
                                  <p:stCondLst>
                                    <p:cond delay="0"/>
                                  </p:stCondLst>
                                  <p:childTnLst>
                                    <p:set>
                                      <p:cBhvr>
                                        <p:cTn id="126" dur="1" fill="hold">
                                          <p:stCondLst>
                                            <p:cond delay="0"/>
                                          </p:stCondLst>
                                        </p:cTn>
                                        <p:tgtEl>
                                          <p:spTgt spid="9"/>
                                        </p:tgtEl>
                                        <p:attrNameLst>
                                          <p:attrName>style.visibility</p:attrName>
                                        </p:attrNameLst>
                                      </p:cBhvr>
                                      <p:to>
                                        <p:strVal val="visible"/>
                                      </p:to>
                                    </p:set>
                                    <p:animEffect transition="in" filter="fade">
                                      <p:cBhvr>
                                        <p:cTn id="12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67" grpId="0"/>
      <p:bldP spid="60" grpId="0"/>
      <p:bldP spid="61" grpId="0"/>
      <p:bldP spid="62" grpId="0"/>
      <p:bldP spid="63" grpId="0"/>
      <p:bldP spid="65" grpId="0"/>
      <p:bldP spid="21" grpId="0"/>
      <p:bldP spid="66" grpId="0"/>
      <p:bldP spid="69" grpId="0"/>
      <p:bldP spid="76" grpId="0"/>
      <p:bldP spid="77" grpId="0"/>
      <p:bldP spid="7" grpId="0"/>
      <p:bldP spid="8"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Box 2"/>
          <p:cNvSpPr txBox="1">
            <a:spLocks noChangeArrowheads="1"/>
          </p:cNvSpPr>
          <p:nvPr/>
        </p:nvSpPr>
        <p:spPr bwMode="auto">
          <a:xfrm>
            <a:off x="-10748" y="0"/>
            <a:ext cx="9916748" cy="478144"/>
          </a:xfrm>
          <a:prstGeom prst="rect">
            <a:avLst/>
          </a:prstGeom>
          <a:noFill/>
          <a:ln w="9525">
            <a:noFill/>
            <a:miter lim="800000"/>
            <a:headEnd/>
            <a:tailEnd/>
          </a:ln>
          <a:effectLst/>
        </p:spPr>
        <p:txBody>
          <a:bodyPr wrap="square">
            <a:spAutoFit/>
          </a:bodyPr>
          <a:lstStyle/>
          <a:p>
            <a:pPr marL="0" marR="0" lvl="0" indent="0" algn="l" defTabSz="914400" rtl="0" eaLnBrk="0" fontAlgn="base" latinLnBrk="0" hangingPunct="0">
              <a:lnSpc>
                <a:spcPct val="114000"/>
              </a:lnSpc>
              <a:spcBef>
                <a:spcPts val="550"/>
              </a:spcBef>
              <a:spcAft>
                <a:spcPts val="550"/>
              </a:spcAft>
              <a:buClr>
                <a:srgbClr val="5F5F5F"/>
              </a:buClr>
              <a:buSzTx/>
              <a:buFont typeface="Arial" pitchFamily="34" charset="0"/>
              <a:buNone/>
              <a:tabLst>
                <a:tab pos="273050" algn="l"/>
                <a:tab pos="534988" algn="l"/>
              </a:tabLst>
              <a:defRPr/>
            </a:pPr>
            <a:r>
              <a:rPr kumimoji="0" lang="de-AT" sz="2400" b="1" i="0" u="none" strike="noStrike" kern="1200" cap="none" spc="0" normalizeH="0" baseline="0" noProof="0" dirty="0">
                <a:ln>
                  <a:noFill/>
                </a:ln>
                <a:solidFill>
                  <a:srgbClr val="464B71"/>
                </a:solidFill>
                <a:effectLst/>
                <a:uLnTx/>
                <a:uFillTx/>
                <a:latin typeface="Arial"/>
                <a:ea typeface="+mn-ea"/>
                <a:cs typeface="+mn-cs"/>
              </a:rPr>
              <a:t>„Was ist und nicht sein darf“ ‒ Datenscreening vor Auswertung!</a:t>
            </a:r>
          </a:p>
        </p:txBody>
      </p:sp>
      <p:sp>
        <p:nvSpPr>
          <p:cNvPr id="8" name="Text Box 3"/>
          <p:cNvSpPr txBox="1">
            <a:spLocks noChangeArrowheads="1"/>
          </p:cNvSpPr>
          <p:nvPr/>
        </p:nvSpPr>
        <p:spPr bwMode="auto">
          <a:xfrm>
            <a:off x="41" y="672885"/>
            <a:ext cx="9433048" cy="6006434"/>
          </a:xfrm>
          <a:prstGeom prst="rect">
            <a:avLst/>
          </a:prstGeom>
          <a:noFill/>
          <a:ln w="9525">
            <a:noFill/>
            <a:miter lim="800000"/>
            <a:headEnd/>
            <a:tailEnd/>
          </a:ln>
          <a:effectLst/>
        </p:spPr>
        <p:txBody>
          <a:bodyPr lIns="0" tIns="0" rIns="0" bIns="0" anchor="ctr" anchorCtr="1">
            <a:noAutofit/>
          </a:bodyPr>
          <a:lstStyle/>
          <a:p>
            <a:pPr marL="0" marR="0" lvl="0" indent="0" algn="l" defTabSz="914400" rtl="0" eaLnBrk="0" fontAlgn="base" latinLnBrk="0" hangingPunct="0">
              <a:lnSpc>
                <a:spcPct val="114000"/>
              </a:lnSpc>
              <a:spcBef>
                <a:spcPts val="1400"/>
              </a:spcBef>
              <a:spcAft>
                <a:spcPts val="1400"/>
              </a:spcAft>
              <a:buClr>
                <a:srgbClr val="FF0000"/>
              </a:buClr>
              <a:buSzTx/>
              <a:buFont typeface="Arial" pitchFamily="34" charset="0"/>
              <a:buNone/>
              <a:tabLst>
                <a:tab pos="265113" algn="l"/>
                <a:tab pos="542925" algn="l"/>
                <a:tab pos="8697913" algn="r"/>
              </a:tabLst>
              <a:defRPr/>
            </a:pPr>
            <a:r>
              <a:rPr kumimoji="0" lang="de-DE" sz="1800" b="1" i="0" u="none" strike="noStrike" kern="1200" cap="none" spc="0" normalizeH="0" baseline="0" noProof="0" dirty="0">
                <a:ln>
                  <a:noFill/>
                </a:ln>
                <a:solidFill>
                  <a:srgbClr val="000000"/>
                </a:solidFill>
                <a:effectLst/>
                <a:uLnTx/>
                <a:uFillTx/>
                <a:latin typeface="Arial"/>
                <a:ea typeface="+mn-ea"/>
                <a:cs typeface="Arial" pitchFamily="34" charset="0"/>
              </a:rPr>
              <a:t>	</a:t>
            </a:r>
            <a:r>
              <a:rPr kumimoji="0" lang="de-DE" sz="1800" b="0" i="0" u="none" strike="noStrike" kern="1200" cap="none" spc="0" normalizeH="0" baseline="0" noProof="0" dirty="0">
                <a:ln>
                  <a:noFill/>
                </a:ln>
                <a:solidFill>
                  <a:srgbClr val="464B71"/>
                </a:solidFill>
                <a:effectLst/>
                <a:uLnTx/>
                <a:uFillTx/>
                <a:latin typeface="Arial"/>
                <a:ea typeface="+mn-ea"/>
                <a:cs typeface="Arial" pitchFamily="34" charset="0"/>
              </a:rPr>
              <a:t>■</a:t>
            </a:r>
            <a:r>
              <a:rPr kumimoji="0" lang="de-DE" sz="1800" b="0" i="0" u="none" strike="noStrike" kern="1200" cap="none" spc="0" normalizeH="0" baseline="0" noProof="0" dirty="0">
                <a:ln>
                  <a:noFill/>
                </a:ln>
                <a:solidFill>
                  <a:srgbClr val="FF0000"/>
                </a:solidFill>
                <a:effectLst/>
                <a:uLnTx/>
                <a:uFillTx/>
                <a:latin typeface="Arial"/>
                <a:ea typeface="+mn-ea"/>
                <a:cs typeface="Arial" pitchFamily="34" charset="0"/>
              </a:rPr>
              <a:t>	</a:t>
            </a:r>
            <a:r>
              <a:rPr kumimoji="0" lang="de-DE" sz="1800" b="0" i="0" u="none" strike="noStrike" kern="1200" cap="none" spc="0" normalizeH="0" baseline="0" noProof="0" dirty="0">
                <a:ln>
                  <a:noFill/>
                </a:ln>
                <a:solidFill>
                  <a:srgbClr val="464B71"/>
                </a:solidFill>
                <a:effectLst/>
                <a:uLnTx/>
                <a:uFillTx/>
                <a:latin typeface="Arial"/>
                <a:ea typeface="+mn-ea"/>
                <a:cs typeface="+mn-cs"/>
              </a:rPr>
              <a:t>zu viele/wenige/falsche </a:t>
            </a:r>
            <a:r>
              <a:rPr kumimoji="0" lang="de-DE" sz="1800" b="1" i="0" u="none" strike="noStrike" kern="1200" cap="none" spc="0" normalizeH="0" baseline="0" noProof="0" dirty="0">
                <a:ln>
                  <a:noFill/>
                </a:ln>
                <a:solidFill>
                  <a:srgbClr val="464B71"/>
                </a:solidFill>
                <a:effectLst/>
                <a:uLnTx/>
                <a:uFillTx/>
                <a:latin typeface="Arial"/>
                <a:ea typeface="+mn-ea"/>
                <a:cs typeface="+mn-cs"/>
              </a:rPr>
              <a:t>Codes</a:t>
            </a:r>
            <a:r>
              <a:rPr kumimoji="0" lang="de-DE" sz="1800" b="0" i="0" u="none" strike="noStrike" kern="1200" cap="none" spc="0" normalizeH="0" baseline="0" noProof="0" dirty="0">
                <a:ln>
                  <a:noFill/>
                </a:ln>
                <a:solidFill>
                  <a:srgbClr val="464B71"/>
                </a:solidFill>
                <a:effectLst/>
                <a:uLnTx/>
                <a:uFillTx/>
                <a:latin typeface="Arial"/>
                <a:ea typeface="+mn-ea"/>
                <a:cs typeface="+mn-cs"/>
              </a:rPr>
              <a:t> </a:t>
            </a:r>
            <a:r>
              <a:rPr kumimoji="0" lang="de-DE" sz="1800" b="0" i="0" u="none" strike="noStrike" kern="1200" cap="none" spc="0" normalizeH="0" baseline="0" noProof="0" dirty="0">
                <a:ln>
                  <a:noFill/>
                </a:ln>
                <a:solidFill>
                  <a:srgbClr val="000000"/>
                </a:solidFill>
                <a:effectLst/>
                <a:uLnTx/>
                <a:uFillTx/>
                <a:latin typeface="Arial"/>
                <a:ea typeface="+mn-ea"/>
                <a:cs typeface="+mn-cs"/>
              </a:rPr>
              <a:t>	</a:t>
            </a:r>
            <a:r>
              <a:rPr kumimoji="0" lang="de-DE" sz="1600" b="0" i="0" u="none" strike="noStrike" kern="1200" cap="none" spc="0" normalizeH="0" baseline="0" noProof="0" dirty="0">
                <a:ln>
                  <a:noFill/>
                </a:ln>
                <a:solidFill>
                  <a:srgbClr val="000000"/>
                </a:solidFill>
                <a:effectLst/>
                <a:uLnTx/>
                <a:uFillTx/>
                <a:latin typeface="Arial"/>
                <a:ea typeface="+mn-ea"/>
                <a:cs typeface="+mn-cs"/>
              </a:rPr>
              <a:t>Code 1 = bis 49 Jahre, Code 2 = 50 Jahre +,</a:t>
            </a:r>
            <a:r>
              <a:rPr kumimoji="0" lang="de-DE" sz="1600" b="0" i="0" u="none" strike="noStrike" kern="1200" cap="none" spc="0" normalizeH="0" baseline="0" noProof="0" dirty="0">
                <a:ln>
                  <a:noFill/>
                </a:ln>
                <a:solidFill>
                  <a:srgbClr val="464B71"/>
                </a:solidFill>
                <a:effectLst/>
                <a:uLnTx/>
                <a:uFillTx/>
                <a:latin typeface="Arial"/>
                <a:ea typeface="+mn-ea"/>
                <a:cs typeface="+mn-cs"/>
              </a:rPr>
              <a:t> </a:t>
            </a:r>
            <a:r>
              <a:rPr kumimoji="0" lang="de-DE" sz="1600" b="0" i="0" u="none" strike="noStrike" kern="1200" cap="none" spc="0" normalizeH="0" baseline="0" noProof="0" dirty="0">
                <a:ln>
                  <a:noFill/>
                </a:ln>
                <a:solidFill>
                  <a:srgbClr val="FF0000"/>
                </a:solidFill>
                <a:effectLst/>
                <a:uLnTx/>
                <a:uFillTx/>
                <a:latin typeface="Arial"/>
                <a:ea typeface="+mn-ea"/>
                <a:cs typeface="+mn-cs"/>
              </a:rPr>
              <a:t>3 = ?</a:t>
            </a:r>
          </a:p>
          <a:p>
            <a:pPr marL="0" marR="0" lvl="0" indent="0" algn="l" defTabSz="914400" rtl="0" eaLnBrk="0" fontAlgn="base" latinLnBrk="0" hangingPunct="0">
              <a:lnSpc>
                <a:spcPct val="114000"/>
              </a:lnSpc>
              <a:spcBef>
                <a:spcPts val="1400"/>
              </a:spcBef>
              <a:spcAft>
                <a:spcPts val="1400"/>
              </a:spcAft>
              <a:buClr>
                <a:srgbClr val="FF0000"/>
              </a:buClr>
              <a:buSzTx/>
              <a:buFont typeface="Arial" pitchFamily="34" charset="0"/>
              <a:buNone/>
              <a:tabLst>
                <a:tab pos="265113" algn="l"/>
                <a:tab pos="542925" algn="l"/>
                <a:tab pos="8697913" algn="r"/>
              </a:tabLst>
              <a:defRPr/>
            </a:pPr>
            <a:r>
              <a:rPr kumimoji="0" lang="de-DE" sz="1800" b="1" i="0" u="none" strike="noStrike" kern="1200" cap="none" spc="0" normalizeH="0" baseline="0" noProof="0" dirty="0">
                <a:ln>
                  <a:noFill/>
                </a:ln>
                <a:solidFill>
                  <a:srgbClr val="0000FF"/>
                </a:solidFill>
                <a:effectLst/>
                <a:uLnTx/>
                <a:uFillTx/>
                <a:latin typeface="Arial"/>
                <a:ea typeface="+mn-ea"/>
                <a:cs typeface="+mn-cs"/>
              </a:rPr>
              <a:t> </a:t>
            </a:r>
            <a:r>
              <a:rPr kumimoji="0" lang="de-DE" sz="1800" b="0" i="0" u="none" strike="noStrike" kern="1200" cap="none" spc="0" normalizeH="0" baseline="0" noProof="0" dirty="0">
                <a:ln>
                  <a:noFill/>
                </a:ln>
                <a:solidFill>
                  <a:srgbClr val="000000"/>
                </a:solidFill>
                <a:effectLst/>
                <a:uLnTx/>
                <a:uFillTx/>
                <a:latin typeface="Arial"/>
                <a:ea typeface="+mn-ea"/>
                <a:cs typeface="+mn-cs"/>
              </a:rPr>
              <a:t>	</a:t>
            </a:r>
            <a:r>
              <a:rPr kumimoji="0" lang="de-DE" sz="1800" b="0" i="0" u="none" strike="noStrike" kern="1200" cap="none" spc="0" normalizeH="0" baseline="0" noProof="0" dirty="0">
                <a:ln>
                  <a:noFill/>
                </a:ln>
                <a:solidFill>
                  <a:srgbClr val="464B71"/>
                </a:solidFill>
                <a:effectLst/>
                <a:uLnTx/>
                <a:uFillTx/>
                <a:latin typeface="Arial"/>
                <a:ea typeface="+mn-ea"/>
                <a:cs typeface="+mn-cs"/>
              </a:rPr>
              <a:t>■</a:t>
            </a:r>
            <a:r>
              <a:rPr kumimoji="0" lang="de-DE" sz="1800" b="0" i="0" u="none" strike="noStrike" kern="1200" cap="none" spc="0" normalizeH="0" baseline="0" noProof="0" dirty="0">
                <a:ln>
                  <a:noFill/>
                </a:ln>
                <a:solidFill>
                  <a:srgbClr val="FF0000"/>
                </a:solidFill>
                <a:effectLst/>
                <a:uLnTx/>
                <a:uFillTx/>
                <a:latin typeface="Arial"/>
                <a:ea typeface="+mn-ea"/>
                <a:cs typeface="+mn-cs"/>
              </a:rPr>
              <a:t>	</a:t>
            </a:r>
            <a:r>
              <a:rPr kumimoji="0" lang="de-DE" sz="1800" b="1" i="0" u="none" strike="noStrike" kern="1200" cap="none" spc="0" normalizeH="0" baseline="0" noProof="0" dirty="0">
                <a:ln>
                  <a:noFill/>
                </a:ln>
                <a:solidFill>
                  <a:srgbClr val="464B71"/>
                </a:solidFill>
                <a:effectLst/>
                <a:uLnTx/>
                <a:uFillTx/>
                <a:latin typeface="Arial"/>
                <a:ea typeface="+mn-ea"/>
                <a:cs typeface="+mn-cs"/>
              </a:rPr>
              <a:t>fehlende </a:t>
            </a:r>
            <a:r>
              <a:rPr kumimoji="0" lang="de-DE" sz="1800" b="0" i="0" u="none" strike="noStrike" kern="1200" cap="none" spc="0" normalizeH="0" baseline="0" noProof="0" dirty="0">
                <a:ln>
                  <a:noFill/>
                </a:ln>
                <a:solidFill>
                  <a:srgbClr val="464B71"/>
                </a:solidFill>
                <a:effectLst/>
                <a:uLnTx/>
                <a:uFillTx/>
                <a:latin typeface="Arial"/>
                <a:ea typeface="+mn-ea"/>
                <a:cs typeface="+mn-cs"/>
              </a:rPr>
              <a:t>Werte, wenn unerlaubt	</a:t>
            </a:r>
            <a:r>
              <a:rPr kumimoji="0" lang="de-DE" sz="1600" b="0" i="0" u="none" strike="noStrike" kern="1200" cap="none" spc="0" normalizeH="0" baseline="0" noProof="0" dirty="0">
                <a:ln>
                  <a:noFill/>
                </a:ln>
                <a:solidFill>
                  <a:srgbClr val="000000"/>
                </a:solidFill>
                <a:effectLst/>
                <a:uLnTx/>
                <a:uFillTx/>
                <a:latin typeface="Arial"/>
                <a:ea typeface="+mn-ea"/>
                <a:cs typeface="+mn-cs"/>
              </a:rPr>
              <a:t>1 = mag Schnitzel,  2 = mag kein Schnitzel, </a:t>
            </a:r>
            <a:r>
              <a:rPr kumimoji="0" lang="de-DE" sz="1600" b="0" i="0" u="none" strike="noStrike" kern="1200" cap="none" spc="0" normalizeH="0" baseline="0" noProof="0" dirty="0">
                <a:ln>
                  <a:noFill/>
                </a:ln>
                <a:solidFill>
                  <a:srgbClr val="FF0000"/>
                </a:solidFill>
                <a:effectLst/>
                <a:uLnTx/>
                <a:uFillTx/>
                <a:latin typeface="Arial"/>
                <a:ea typeface="+mn-ea"/>
                <a:cs typeface="+mn-cs"/>
              </a:rPr>
              <a:t>0 = ?</a:t>
            </a:r>
          </a:p>
          <a:p>
            <a:pPr marL="0" marR="0" lvl="0" indent="0" algn="l" defTabSz="914400" rtl="0" eaLnBrk="0" fontAlgn="base" latinLnBrk="0" hangingPunct="0">
              <a:lnSpc>
                <a:spcPct val="114000"/>
              </a:lnSpc>
              <a:spcBef>
                <a:spcPts val="1400"/>
              </a:spcBef>
              <a:spcAft>
                <a:spcPts val="1400"/>
              </a:spcAft>
              <a:buClr>
                <a:srgbClr val="FF0000"/>
              </a:buClr>
              <a:buSzTx/>
              <a:buFont typeface="Arial" pitchFamily="34" charset="0"/>
              <a:buNone/>
              <a:tabLst>
                <a:tab pos="265113" algn="l"/>
                <a:tab pos="542925" algn="l"/>
                <a:tab pos="8697913" algn="r"/>
              </a:tabLst>
              <a:defRPr/>
            </a:pPr>
            <a:r>
              <a:rPr kumimoji="0" lang="de-DE" sz="1800" b="1" i="0" u="none" strike="noStrike" kern="1200" cap="none" spc="0" normalizeH="0" baseline="0" noProof="0" dirty="0">
                <a:ln>
                  <a:noFill/>
                </a:ln>
                <a:solidFill>
                  <a:srgbClr val="0000FF"/>
                </a:solidFill>
                <a:effectLst/>
                <a:uLnTx/>
                <a:uFillTx/>
                <a:latin typeface="Arial"/>
                <a:ea typeface="+mn-ea"/>
                <a:cs typeface="+mn-cs"/>
              </a:rPr>
              <a:t> </a:t>
            </a:r>
            <a:r>
              <a:rPr kumimoji="0" lang="de-DE" sz="1800" b="0" i="0" u="none" strike="noStrike" kern="1200" cap="none" spc="0" normalizeH="0" baseline="0" noProof="0" dirty="0">
                <a:ln>
                  <a:noFill/>
                </a:ln>
                <a:solidFill>
                  <a:srgbClr val="000000"/>
                </a:solidFill>
                <a:effectLst/>
                <a:uLnTx/>
                <a:uFillTx/>
                <a:latin typeface="Arial"/>
                <a:ea typeface="+mn-ea"/>
                <a:cs typeface="+mn-cs"/>
              </a:rPr>
              <a:t>	</a:t>
            </a:r>
            <a:r>
              <a:rPr kumimoji="0" lang="de-DE" sz="1800" b="0" i="0" u="none" strike="noStrike" kern="1200" cap="none" spc="0" normalizeH="0" baseline="0" noProof="0" dirty="0">
                <a:ln>
                  <a:noFill/>
                </a:ln>
                <a:solidFill>
                  <a:srgbClr val="464B71"/>
                </a:solidFill>
                <a:effectLst/>
                <a:uLnTx/>
                <a:uFillTx/>
                <a:latin typeface="Arial"/>
                <a:ea typeface="+mn-ea"/>
                <a:cs typeface="+mn-cs"/>
              </a:rPr>
              <a:t>■</a:t>
            </a:r>
            <a:r>
              <a:rPr kumimoji="0" lang="de-DE" sz="1800" b="0" i="0" u="none" strike="noStrike" kern="1200" cap="none" spc="0" normalizeH="0" baseline="0" noProof="0" dirty="0">
                <a:ln>
                  <a:noFill/>
                </a:ln>
                <a:solidFill>
                  <a:srgbClr val="FF0000"/>
                </a:solidFill>
                <a:effectLst/>
                <a:uLnTx/>
                <a:uFillTx/>
                <a:latin typeface="Arial"/>
                <a:ea typeface="+mn-ea"/>
                <a:cs typeface="+mn-cs"/>
              </a:rPr>
              <a:t>	</a:t>
            </a:r>
            <a:r>
              <a:rPr kumimoji="0" lang="de-DE" sz="1800" b="1" i="0" u="none" strike="noStrike" kern="1200" cap="none" spc="0" normalizeH="0" baseline="0" noProof="0" dirty="0">
                <a:ln>
                  <a:noFill/>
                </a:ln>
                <a:solidFill>
                  <a:srgbClr val="464B71"/>
                </a:solidFill>
                <a:effectLst/>
                <a:uLnTx/>
                <a:uFillTx/>
                <a:latin typeface="Arial"/>
                <a:ea typeface="+mn-ea"/>
                <a:cs typeface="+mn-cs"/>
              </a:rPr>
              <a:t>Extremwerte</a:t>
            </a:r>
            <a:r>
              <a:rPr kumimoji="0" lang="de-DE" sz="1800" b="0" i="0" u="none" strike="noStrike" kern="1200" cap="none" spc="0" normalizeH="0" baseline="0" noProof="0" dirty="0">
                <a:ln>
                  <a:noFill/>
                </a:ln>
                <a:solidFill>
                  <a:srgbClr val="000000"/>
                </a:solidFill>
                <a:effectLst/>
                <a:uLnTx/>
                <a:uFillTx/>
                <a:latin typeface="Arial"/>
                <a:ea typeface="+mn-ea"/>
                <a:cs typeface="+mn-cs"/>
              </a:rPr>
              <a:t>	</a:t>
            </a:r>
            <a:r>
              <a:rPr kumimoji="0" lang="de-DE" sz="1600" b="0" i="0" u="none" strike="noStrike" kern="1200" cap="none" spc="0" normalizeH="0" baseline="0" noProof="0" dirty="0">
                <a:ln>
                  <a:noFill/>
                </a:ln>
                <a:solidFill>
                  <a:srgbClr val="FF0000"/>
                </a:solidFill>
                <a:effectLst/>
                <a:uLnTx/>
                <a:uFillTx/>
                <a:latin typeface="Arial"/>
                <a:ea typeface="+mn-ea"/>
                <a:cs typeface="+mn-cs"/>
              </a:rPr>
              <a:t>180 Minuten Wartezeit auf ein Schnitzel</a:t>
            </a:r>
          </a:p>
          <a:p>
            <a:pPr marL="0" marR="0" lvl="0" indent="0" algn="l" defTabSz="914400" rtl="0" eaLnBrk="0" fontAlgn="base" latinLnBrk="0" hangingPunct="0">
              <a:lnSpc>
                <a:spcPct val="114000"/>
              </a:lnSpc>
              <a:spcBef>
                <a:spcPts val="1400"/>
              </a:spcBef>
              <a:spcAft>
                <a:spcPts val="1400"/>
              </a:spcAft>
              <a:buClr>
                <a:srgbClr val="FF0000"/>
              </a:buClr>
              <a:buSzTx/>
              <a:buFont typeface="Arial" pitchFamily="34" charset="0"/>
              <a:buNone/>
              <a:tabLst>
                <a:tab pos="265113" algn="l"/>
                <a:tab pos="542925" algn="l"/>
                <a:tab pos="8697913" algn="r"/>
              </a:tabLst>
              <a:defRPr/>
            </a:pPr>
            <a:r>
              <a:rPr kumimoji="0" lang="de-DE" sz="1800" b="1" i="0" u="none" strike="noStrike" kern="1200" cap="none" spc="0" normalizeH="0" baseline="0" noProof="0" dirty="0">
                <a:ln>
                  <a:noFill/>
                </a:ln>
                <a:solidFill>
                  <a:srgbClr val="0000FF"/>
                </a:solidFill>
                <a:effectLst/>
                <a:uLnTx/>
                <a:uFillTx/>
                <a:latin typeface="Arial"/>
                <a:ea typeface="+mn-ea"/>
                <a:cs typeface="+mn-cs"/>
              </a:rPr>
              <a:t> </a:t>
            </a:r>
            <a:r>
              <a:rPr kumimoji="0" lang="de-DE" sz="1800" b="0" i="0" u="none" strike="noStrike" kern="1200" cap="none" spc="0" normalizeH="0" baseline="0" noProof="0" dirty="0">
                <a:ln>
                  <a:noFill/>
                </a:ln>
                <a:solidFill>
                  <a:srgbClr val="000000"/>
                </a:solidFill>
                <a:effectLst/>
                <a:uLnTx/>
                <a:uFillTx/>
                <a:latin typeface="Arial"/>
                <a:ea typeface="+mn-ea"/>
                <a:cs typeface="+mn-cs"/>
              </a:rPr>
              <a:t>	</a:t>
            </a:r>
            <a:r>
              <a:rPr kumimoji="0" lang="de-DE" sz="1800" b="0" i="0" u="none" strike="noStrike" kern="1200" cap="none" spc="0" normalizeH="0" baseline="0" noProof="0" dirty="0">
                <a:ln>
                  <a:noFill/>
                </a:ln>
                <a:solidFill>
                  <a:srgbClr val="464B71"/>
                </a:solidFill>
                <a:effectLst/>
                <a:uLnTx/>
                <a:uFillTx/>
                <a:latin typeface="Arial"/>
                <a:ea typeface="+mn-ea"/>
                <a:cs typeface="+mn-cs"/>
              </a:rPr>
              <a:t>■</a:t>
            </a:r>
            <a:r>
              <a:rPr kumimoji="0" lang="de-DE" sz="1800" b="0" i="0" u="none" strike="noStrike" kern="1200" cap="none" spc="0" normalizeH="0" baseline="0" noProof="0" dirty="0">
                <a:ln>
                  <a:noFill/>
                </a:ln>
                <a:solidFill>
                  <a:srgbClr val="FF0000"/>
                </a:solidFill>
                <a:effectLst/>
                <a:uLnTx/>
                <a:uFillTx/>
                <a:latin typeface="Arial"/>
                <a:ea typeface="+mn-ea"/>
                <a:cs typeface="+mn-cs"/>
              </a:rPr>
              <a:t>	</a:t>
            </a:r>
            <a:r>
              <a:rPr kumimoji="0" lang="de-DE" sz="1800" b="1" i="0" u="none" strike="noStrike" kern="1200" cap="none" spc="0" normalizeH="0" baseline="0" noProof="0" dirty="0">
                <a:ln>
                  <a:noFill/>
                </a:ln>
                <a:solidFill>
                  <a:srgbClr val="464B71"/>
                </a:solidFill>
                <a:effectLst/>
                <a:uLnTx/>
                <a:uFillTx/>
                <a:latin typeface="Arial"/>
                <a:ea typeface="+mn-ea"/>
                <a:cs typeface="+mn-cs"/>
              </a:rPr>
              <a:t>„Text“</a:t>
            </a:r>
            <a:r>
              <a:rPr kumimoji="0" lang="de-DE" sz="1800" b="0" i="0" u="none" strike="noStrike" kern="1200" cap="none" spc="0" normalizeH="0" baseline="0" noProof="0" dirty="0">
                <a:ln>
                  <a:noFill/>
                </a:ln>
                <a:solidFill>
                  <a:srgbClr val="464B71"/>
                </a:solidFill>
                <a:effectLst/>
                <a:uLnTx/>
                <a:uFillTx/>
                <a:latin typeface="Arial"/>
                <a:ea typeface="+mn-ea"/>
                <a:cs typeface="+mn-cs"/>
              </a:rPr>
              <a:t> bei numerischen Variablen	</a:t>
            </a:r>
            <a:r>
              <a:rPr kumimoji="0" lang="de-DE" sz="1600" b="0" i="0" u="none" strike="noStrike" kern="1200" cap="none" spc="0" normalizeH="0" baseline="0" noProof="0" dirty="0" err="1">
                <a:ln>
                  <a:noFill/>
                </a:ln>
                <a:solidFill>
                  <a:srgbClr val="000000"/>
                </a:solidFill>
                <a:effectLst/>
                <a:uLnTx/>
                <a:uFillTx/>
                <a:latin typeface="Arial"/>
                <a:ea typeface="+mn-ea"/>
                <a:cs typeface="+mn-cs"/>
              </a:rPr>
              <a:t>1,1,2,2,1,2,1,</a:t>
            </a:r>
            <a:r>
              <a:rPr kumimoji="0" lang="de-DE" sz="1600" b="0" i="0" u="none" strike="noStrike" kern="1200" cap="none" spc="0" normalizeH="0" baseline="0" noProof="0" dirty="0" err="1">
                <a:ln>
                  <a:noFill/>
                </a:ln>
                <a:solidFill>
                  <a:srgbClr val="FF0000"/>
                </a:solidFill>
                <a:effectLst/>
                <a:uLnTx/>
                <a:uFillTx/>
                <a:latin typeface="Arial"/>
                <a:ea typeface="+mn-ea"/>
                <a:cs typeface="+mn-cs"/>
              </a:rPr>
              <a:t>a</a:t>
            </a:r>
            <a:r>
              <a:rPr kumimoji="0" lang="de-DE" sz="1600" b="0" i="0" u="none" strike="noStrike" kern="1200" cap="none" spc="0" normalizeH="0" baseline="0" noProof="0" dirty="0" err="1">
                <a:ln>
                  <a:noFill/>
                </a:ln>
                <a:solidFill>
                  <a:srgbClr val="000000"/>
                </a:solidFill>
                <a:effectLst/>
                <a:uLnTx/>
                <a:uFillTx/>
                <a:latin typeface="Arial"/>
                <a:ea typeface="+mn-ea"/>
                <a:cs typeface="+mn-cs"/>
              </a:rPr>
              <a:t>,1,2,2,3,2,_,2,2,1,1,1,1</a:t>
            </a:r>
            <a:endParaRPr kumimoji="0" lang="de-DE" sz="1600" b="0" i="0" u="none" strike="noStrike" kern="1200" cap="none" spc="0" normalizeH="0" baseline="0" noProof="0" dirty="0">
              <a:ln>
                <a:noFill/>
              </a:ln>
              <a:solidFill>
                <a:srgbClr val="000000"/>
              </a:solidFill>
              <a:effectLst/>
              <a:uLnTx/>
              <a:uFillTx/>
              <a:latin typeface="Arial"/>
              <a:ea typeface="+mn-ea"/>
              <a:cs typeface="+mn-cs"/>
            </a:endParaRPr>
          </a:p>
          <a:p>
            <a:pPr marL="0" marR="0" lvl="0" indent="0" algn="l" defTabSz="914400" rtl="0" eaLnBrk="0" fontAlgn="base" latinLnBrk="0" hangingPunct="0">
              <a:lnSpc>
                <a:spcPct val="114000"/>
              </a:lnSpc>
              <a:spcBef>
                <a:spcPts val="1400"/>
              </a:spcBef>
              <a:spcAft>
                <a:spcPts val="1400"/>
              </a:spcAft>
              <a:buClr>
                <a:srgbClr val="FF0000"/>
              </a:buClr>
              <a:buSzTx/>
              <a:buFontTx/>
              <a:buNone/>
              <a:tabLst>
                <a:tab pos="265113" algn="l"/>
                <a:tab pos="542925" algn="l"/>
                <a:tab pos="8697913" algn="r"/>
              </a:tabLst>
              <a:defRPr/>
            </a:pPr>
            <a:r>
              <a:rPr kumimoji="0" lang="de-DE" sz="1800" b="1" i="0" u="none" strike="noStrike" kern="1200" cap="none" spc="0" normalizeH="0" baseline="0" noProof="0" dirty="0">
                <a:ln>
                  <a:noFill/>
                </a:ln>
                <a:solidFill>
                  <a:srgbClr val="0000FF"/>
                </a:solidFill>
                <a:effectLst/>
                <a:uLnTx/>
                <a:uFillTx/>
                <a:latin typeface="Arial"/>
                <a:ea typeface="+mn-ea"/>
                <a:cs typeface="+mn-cs"/>
              </a:rPr>
              <a:t> </a:t>
            </a:r>
            <a:r>
              <a:rPr kumimoji="0" lang="de-DE" sz="1800" b="0" i="0" u="none" strike="noStrike" kern="1200" cap="none" spc="0" normalizeH="0" baseline="0" noProof="0" dirty="0">
                <a:ln>
                  <a:noFill/>
                </a:ln>
                <a:solidFill>
                  <a:srgbClr val="000000"/>
                </a:solidFill>
                <a:effectLst/>
                <a:uLnTx/>
                <a:uFillTx/>
                <a:latin typeface="Arial"/>
                <a:ea typeface="+mn-ea"/>
                <a:cs typeface="+mn-cs"/>
              </a:rPr>
              <a:t>	</a:t>
            </a:r>
            <a:r>
              <a:rPr kumimoji="0" lang="de-DE" sz="1800" b="0" i="0" u="none" strike="noStrike" kern="1200" cap="none" spc="0" normalizeH="0" baseline="0" noProof="0" dirty="0">
                <a:ln>
                  <a:noFill/>
                </a:ln>
                <a:solidFill>
                  <a:srgbClr val="464B71"/>
                </a:solidFill>
                <a:effectLst/>
                <a:uLnTx/>
                <a:uFillTx/>
                <a:latin typeface="Arial"/>
                <a:ea typeface="+mn-ea"/>
                <a:cs typeface="+mn-cs"/>
              </a:rPr>
              <a:t>■</a:t>
            </a:r>
            <a:r>
              <a:rPr kumimoji="0" lang="de-DE" sz="1800" b="0" i="0" u="none" strike="noStrike" kern="1200" cap="none" spc="0" normalizeH="0" baseline="0" noProof="0" dirty="0">
                <a:ln>
                  <a:noFill/>
                </a:ln>
                <a:solidFill>
                  <a:srgbClr val="FF0000"/>
                </a:solidFill>
                <a:effectLst/>
                <a:uLnTx/>
                <a:uFillTx/>
                <a:latin typeface="Arial"/>
                <a:ea typeface="+mn-ea"/>
                <a:cs typeface="+mn-cs"/>
              </a:rPr>
              <a:t>	</a:t>
            </a:r>
            <a:r>
              <a:rPr kumimoji="0" lang="de-AT" sz="1800" b="1" i="0" u="none" strike="noStrike" kern="1200" cap="none" spc="0" normalizeH="0" baseline="0" noProof="0" dirty="0">
                <a:ln>
                  <a:noFill/>
                </a:ln>
                <a:solidFill>
                  <a:srgbClr val="464B71"/>
                </a:solidFill>
                <a:effectLst/>
                <a:uLnTx/>
                <a:uFillTx/>
                <a:latin typeface="Arial"/>
                <a:ea typeface="+mn-ea"/>
                <a:cs typeface="+mn-cs"/>
              </a:rPr>
              <a:t>uneinheitlich</a:t>
            </a:r>
            <a:r>
              <a:rPr kumimoji="0" lang="de-AT" sz="1800" b="0" i="0" u="none" strike="noStrike" kern="1200" cap="none" spc="0" normalizeH="0" baseline="0" noProof="0" dirty="0">
                <a:ln>
                  <a:noFill/>
                </a:ln>
                <a:solidFill>
                  <a:srgbClr val="464B71"/>
                </a:solidFill>
                <a:effectLst/>
                <a:uLnTx/>
                <a:uFillTx/>
                <a:latin typeface="Arial"/>
                <a:ea typeface="+mn-ea"/>
                <a:cs typeface="+mn-cs"/>
              </a:rPr>
              <a:t>e Angaben (Schreibweisen)</a:t>
            </a:r>
            <a:r>
              <a:rPr kumimoji="0" lang="de-AT" sz="1800" b="0" i="0" u="none" strike="noStrike" kern="1200" cap="none" spc="0" normalizeH="0" baseline="0" noProof="0" dirty="0">
                <a:ln>
                  <a:noFill/>
                </a:ln>
                <a:solidFill>
                  <a:srgbClr val="000000"/>
                </a:solidFill>
                <a:effectLst/>
                <a:uLnTx/>
                <a:uFillTx/>
                <a:latin typeface="Arial"/>
                <a:ea typeface="+mn-ea"/>
                <a:cs typeface="+mn-cs"/>
              </a:rPr>
              <a:t>	</a:t>
            </a:r>
            <a:r>
              <a:rPr kumimoji="0" lang="de-AT" sz="1600" b="0" i="0" u="none" strike="noStrike" kern="1200" cap="none" spc="0" normalizeH="0" baseline="0" noProof="0" dirty="0">
                <a:ln>
                  <a:noFill/>
                </a:ln>
                <a:solidFill>
                  <a:srgbClr val="FF0000"/>
                </a:solidFill>
                <a:effectLst/>
                <a:uLnTx/>
                <a:uFillTx/>
                <a:latin typeface="Arial"/>
                <a:ea typeface="+mn-ea"/>
                <a:cs typeface="+mn-cs"/>
              </a:rPr>
              <a:t>Schnitzel </a:t>
            </a:r>
            <a:r>
              <a:rPr kumimoji="0" lang="de-DE" sz="1600" b="0" i="0" u="none" strike="noStrike" kern="1200" cap="none" spc="0" normalizeH="0" baseline="0" noProof="0" dirty="0">
                <a:ln>
                  <a:noFill/>
                </a:ln>
                <a:solidFill>
                  <a:srgbClr val="000000"/>
                </a:solidFill>
                <a:effectLst/>
                <a:uLnTx/>
                <a:uFillTx/>
                <a:latin typeface="Arial"/>
                <a:ea typeface="+mn-ea"/>
                <a:cs typeface="+mn-cs"/>
              </a:rPr>
              <a:t>≠</a:t>
            </a:r>
            <a:r>
              <a:rPr kumimoji="0" lang="de-AT" sz="1600" b="0" i="0" u="none" strike="noStrike" kern="1200" cap="none" spc="0" normalizeH="0" baseline="0" noProof="0" dirty="0">
                <a:ln>
                  <a:noFill/>
                </a:ln>
                <a:solidFill>
                  <a:srgbClr val="464B71"/>
                </a:solidFill>
                <a:effectLst/>
                <a:uLnTx/>
                <a:uFillTx/>
                <a:latin typeface="Arial"/>
                <a:ea typeface="+mn-ea"/>
                <a:cs typeface="+mn-cs"/>
              </a:rPr>
              <a:t> </a:t>
            </a:r>
            <a:r>
              <a:rPr kumimoji="0" lang="de-AT" sz="1600" b="0" i="0" u="none" strike="noStrike" kern="1200" cap="none" spc="0" normalizeH="0" baseline="0" noProof="0" dirty="0">
                <a:ln>
                  <a:noFill/>
                </a:ln>
                <a:solidFill>
                  <a:srgbClr val="FF0000"/>
                </a:solidFill>
                <a:effectLst/>
                <a:uLnTx/>
                <a:uFillTx/>
                <a:latin typeface="Arial"/>
                <a:ea typeface="+mn-ea"/>
                <a:cs typeface="+mn-cs"/>
              </a:rPr>
              <a:t>Wiener</a:t>
            </a:r>
            <a:r>
              <a:rPr kumimoji="0" lang="de-AT" sz="1600" b="0" i="0" u="none" strike="noStrike" kern="1200" cap="none" spc="0" normalizeH="0" baseline="0" noProof="0" dirty="0">
                <a:ln>
                  <a:noFill/>
                </a:ln>
                <a:solidFill>
                  <a:srgbClr val="464B71"/>
                </a:solidFill>
                <a:effectLst/>
                <a:uLnTx/>
                <a:uFillTx/>
                <a:latin typeface="Arial"/>
                <a:ea typeface="+mn-ea"/>
                <a:cs typeface="+mn-cs"/>
              </a:rPr>
              <a:t> </a:t>
            </a:r>
            <a:r>
              <a:rPr kumimoji="0" lang="de-DE" sz="1600" b="0" i="0" u="none" strike="noStrike" kern="1200" cap="none" spc="0" normalizeH="0" baseline="0" noProof="0" dirty="0">
                <a:ln>
                  <a:noFill/>
                </a:ln>
                <a:solidFill>
                  <a:srgbClr val="000000"/>
                </a:solidFill>
                <a:effectLst/>
                <a:uLnTx/>
                <a:uFillTx/>
                <a:latin typeface="Arial"/>
                <a:ea typeface="+mn-ea"/>
                <a:cs typeface="+mn-cs"/>
              </a:rPr>
              <a:t>≠</a:t>
            </a:r>
            <a:r>
              <a:rPr kumimoji="0" lang="de-AT" sz="1600" b="0" i="0" u="none" strike="noStrike" kern="1200" cap="none" spc="0" normalizeH="0" baseline="0" noProof="0" dirty="0">
                <a:ln>
                  <a:noFill/>
                </a:ln>
                <a:solidFill>
                  <a:srgbClr val="464B71"/>
                </a:solidFill>
                <a:effectLst/>
                <a:uLnTx/>
                <a:uFillTx/>
                <a:latin typeface="Arial"/>
                <a:ea typeface="+mn-ea"/>
                <a:cs typeface="+mn-cs"/>
              </a:rPr>
              <a:t> </a:t>
            </a:r>
            <a:r>
              <a:rPr kumimoji="0" lang="de-AT" sz="1600" b="0" i="0" u="none" strike="noStrike" kern="1200" cap="none" spc="0" normalizeH="0" baseline="0" noProof="0" dirty="0">
                <a:ln>
                  <a:noFill/>
                </a:ln>
                <a:solidFill>
                  <a:srgbClr val="FF0000"/>
                </a:solidFill>
                <a:effectLst/>
                <a:uLnTx/>
                <a:uFillTx/>
                <a:latin typeface="Arial"/>
                <a:ea typeface="+mn-ea"/>
                <a:cs typeface="+mn-cs"/>
              </a:rPr>
              <a:t>Wiener</a:t>
            </a:r>
            <a:r>
              <a:rPr kumimoji="0" lang="de-AT" sz="1600" b="0" i="0" u="none" strike="noStrike" kern="1200" cap="none" spc="0" normalizeH="0" baseline="0" noProof="0" dirty="0">
                <a:ln>
                  <a:noFill/>
                </a:ln>
                <a:solidFill>
                  <a:srgbClr val="464B71"/>
                </a:solidFill>
                <a:effectLst/>
                <a:uLnTx/>
                <a:uFillTx/>
                <a:latin typeface="Arial"/>
                <a:ea typeface="+mn-ea"/>
                <a:cs typeface="+mn-cs"/>
              </a:rPr>
              <a:t> </a:t>
            </a:r>
            <a:r>
              <a:rPr kumimoji="0" lang="de-AT" sz="1600" b="0" i="0" u="none" strike="noStrike" kern="1200" cap="none" spc="0" normalizeH="0" baseline="0" noProof="0" dirty="0">
                <a:ln>
                  <a:noFill/>
                </a:ln>
                <a:solidFill>
                  <a:srgbClr val="FF0000"/>
                </a:solidFill>
                <a:effectLst/>
                <a:uLnTx/>
                <a:uFillTx/>
                <a:latin typeface="Arial"/>
                <a:ea typeface="+mn-ea"/>
                <a:cs typeface="+mn-cs"/>
              </a:rPr>
              <a:t>Schnitzel</a:t>
            </a:r>
            <a:endParaRPr kumimoji="0" lang="de-DE" sz="1600" b="0" i="0" u="none" strike="noStrike" kern="1200" cap="none" spc="0" normalizeH="0" baseline="0" noProof="0" dirty="0">
              <a:ln>
                <a:noFill/>
              </a:ln>
              <a:solidFill>
                <a:srgbClr val="FF0000"/>
              </a:solidFill>
              <a:effectLst/>
              <a:uLnTx/>
              <a:uFillTx/>
              <a:latin typeface="Arial"/>
              <a:ea typeface="+mn-ea"/>
              <a:cs typeface="+mn-cs"/>
            </a:endParaRPr>
          </a:p>
          <a:p>
            <a:pPr marL="0" marR="0" lvl="0" indent="0" algn="l" defTabSz="914400" rtl="0" eaLnBrk="0" fontAlgn="base" latinLnBrk="0" hangingPunct="0">
              <a:lnSpc>
                <a:spcPct val="114000"/>
              </a:lnSpc>
              <a:spcBef>
                <a:spcPts val="1400"/>
              </a:spcBef>
              <a:spcAft>
                <a:spcPts val="1400"/>
              </a:spcAft>
              <a:buClr>
                <a:srgbClr val="FF0000"/>
              </a:buClr>
              <a:buSzTx/>
              <a:buFont typeface="Arial" pitchFamily="34" charset="0"/>
              <a:buNone/>
              <a:tabLst>
                <a:tab pos="265113" algn="l"/>
                <a:tab pos="542925" algn="l"/>
                <a:tab pos="8697913" algn="r"/>
              </a:tabLst>
              <a:defRPr/>
            </a:pPr>
            <a:r>
              <a:rPr kumimoji="0" lang="de-DE" sz="1800" b="1" i="0" u="none" strike="noStrike" kern="1200" cap="none" spc="0" normalizeH="0" baseline="0" noProof="0" dirty="0">
                <a:ln>
                  <a:noFill/>
                </a:ln>
                <a:solidFill>
                  <a:srgbClr val="0000FF"/>
                </a:solidFill>
                <a:effectLst/>
                <a:uLnTx/>
                <a:uFillTx/>
                <a:latin typeface="Arial"/>
                <a:ea typeface="+mn-ea"/>
                <a:cs typeface="+mn-cs"/>
              </a:rPr>
              <a:t> </a:t>
            </a:r>
            <a:r>
              <a:rPr kumimoji="0" lang="de-DE" sz="1800" b="0" i="0" u="none" strike="noStrike" kern="1200" cap="none" spc="0" normalizeH="0" baseline="0" noProof="0" dirty="0">
                <a:ln>
                  <a:noFill/>
                </a:ln>
                <a:solidFill>
                  <a:srgbClr val="000000"/>
                </a:solidFill>
                <a:effectLst/>
                <a:uLnTx/>
                <a:uFillTx/>
                <a:latin typeface="Arial"/>
                <a:ea typeface="+mn-ea"/>
                <a:cs typeface="+mn-cs"/>
              </a:rPr>
              <a:t>	</a:t>
            </a:r>
            <a:r>
              <a:rPr kumimoji="0" lang="de-DE" sz="1800" b="0" i="0" u="none" strike="noStrike" kern="1200" cap="none" spc="0" normalizeH="0" baseline="0" noProof="0" dirty="0">
                <a:ln>
                  <a:noFill/>
                </a:ln>
                <a:solidFill>
                  <a:srgbClr val="464B71"/>
                </a:solidFill>
                <a:effectLst/>
                <a:uLnTx/>
                <a:uFillTx/>
                <a:latin typeface="Arial"/>
                <a:ea typeface="+mn-ea"/>
                <a:cs typeface="+mn-cs"/>
              </a:rPr>
              <a:t>■</a:t>
            </a:r>
            <a:r>
              <a:rPr kumimoji="0" lang="de-DE" sz="1800" b="0" i="0" u="none" strike="noStrike" kern="1200" cap="none" spc="0" normalizeH="0" baseline="0" noProof="0" dirty="0">
                <a:ln>
                  <a:noFill/>
                </a:ln>
                <a:solidFill>
                  <a:srgbClr val="FF0000"/>
                </a:solidFill>
                <a:effectLst/>
                <a:uLnTx/>
                <a:uFillTx/>
                <a:latin typeface="Arial"/>
                <a:ea typeface="+mn-ea"/>
                <a:cs typeface="+mn-cs"/>
              </a:rPr>
              <a:t>	</a:t>
            </a:r>
            <a:r>
              <a:rPr kumimoji="0" lang="de-DE" sz="1800" b="1" i="0" u="none" strike="noStrike" kern="1200" cap="none" spc="0" normalizeH="0" baseline="0" noProof="0" dirty="0">
                <a:ln>
                  <a:noFill/>
                </a:ln>
                <a:solidFill>
                  <a:srgbClr val="464B71"/>
                </a:solidFill>
                <a:effectLst/>
                <a:uLnTx/>
                <a:uFillTx/>
                <a:latin typeface="Arial"/>
                <a:ea typeface="+mn-ea"/>
                <a:cs typeface="+mn-cs"/>
              </a:rPr>
              <a:t>Prozent</a:t>
            </a:r>
            <a:r>
              <a:rPr kumimoji="0" lang="de-DE" sz="1800" b="0" i="0" u="none" strike="noStrike" kern="1200" cap="none" spc="0" normalizeH="0" baseline="0" noProof="0" dirty="0">
                <a:ln>
                  <a:noFill/>
                </a:ln>
                <a:solidFill>
                  <a:srgbClr val="464B71"/>
                </a:solidFill>
                <a:effectLst/>
                <a:uLnTx/>
                <a:uFillTx/>
                <a:latin typeface="Arial"/>
                <a:ea typeface="+mn-ea"/>
                <a:cs typeface="+mn-cs"/>
              </a:rPr>
              <a:t>angaben, die sich nicht „ausgehen“</a:t>
            </a:r>
            <a:r>
              <a:rPr kumimoji="0" lang="de-DE" sz="1800" b="0" i="0" u="none" strike="noStrike" kern="1200" cap="none" spc="0" normalizeH="0" baseline="0" noProof="0" dirty="0">
                <a:ln>
                  <a:noFill/>
                </a:ln>
                <a:solidFill>
                  <a:srgbClr val="000000"/>
                </a:solidFill>
                <a:effectLst/>
                <a:uLnTx/>
                <a:uFillTx/>
                <a:latin typeface="Arial"/>
                <a:ea typeface="+mn-ea"/>
                <a:cs typeface="+mn-cs"/>
              </a:rPr>
              <a:t>	</a:t>
            </a:r>
            <a:r>
              <a:rPr kumimoji="0" lang="de-DE" sz="1600" b="0" i="0" u="none" strike="noStrike" kern="1200" cap="none" spc="0" normalizeH="0" baseline="0" noProof="0" dirty="0">
                <a:ln>
                  <a:noFill/>
                </a:ln>
                <a:solidFill>
                  <a:srgbClr val="FF0000"/>
                </a:solidFill>
                <a:effectLst/>
                <a:uLnTx/>
                <a:uFillTx/>
                <a:latin typeface="Arial"/>
                <a:ea typeface="+mn-ea"/>
                <a:cs typeface="+mn-cs"/>
              </a:rPr>
              <a:t>60% Schnitzel auswärts, 45% zu Hause</a:t>
            </a:r>
          </a:p>
          <a:p>
            <a:pPr marL="0" marR="0" lvl="0" indent="0" algn="l" defTabSz="914400" rtl="0" eaLnBrk="0" fontAlgn="base" latinLnBrk="0" hangingPunct="0">
              <a:lnSpc>
                <a:spcPct val="114000"/>
              </a:lnSpc>
              <a:spcBef>
                <a:spcPts val="1400"/>
              </a:spcBef>
              <a:spcAft>
                <a:spcPts val="1400"/>
              </a:spcAft>
              <a:buClr>
                <a:srgbClr val="FF0000"/>
              </a:buClr>
              <a:buSzTx/>
              <a:buFont typeface="Arial" pitchFamily="34" charset="0"/>
              <a:buNone/>
              <a:tabLst>
                <a:tab pos="265113" algn="l"/>
                <a:tab pos="542925" algn="l"/>
                <a:tab pos="8697913" algn="r"/>
              </a:tabLst>
              <a:defRPr/>
            </a:pPr>
            <a:r>
              <a:rPr kumimoji="0" lang="de-DE" sz="1800" b="1" i="0" u="none" strike="noStrike" kern="1200" cap="none" spc="0" normalizeH="0" baseline="0" noProof="0" dirty="0">
                <a:ln>
                  <a:noFill/>
                </a:ln>
                <a:solidFill>
                  <a:srgbClr val="0000FF"/>
                </a:solidFill>
                <a:effectLst/>
                <a:uLnTx/>
                <a:uFillTx/>
                <a:latin typeface="Arial"/>
                <a:ea typeface="+mn-ea"/>
                <a:cs typeface="+mn-cs"/>
              </a:rPr>
              <a:t> </a:t>
            </a:r>
            <a:r>
              <a:rPr kumimoji="0" lang="de-DE" sz="1800" b="0" i="0" u="none" strike="noStrike" kern="1200" cap="none" spc="0" normalizeH="0" baseline="0" noProof="0" dirty="0">
                <a:ln>
                  <a:noFill/>
                </a:ln>
                <a:solidFill>
                  <a:srgbClr val="000000"/>
                </a:solidFill>
                <a:effectLst/>
                <a:uLnTx/>
                <a:uFillTx/>
                <a:latin typeface="Arial"/>
                <a:ea typeface="+mn-ea"/>
                <a:cs typeface="+mn-cs"/>
              </a:rPr>
              <a:t>	</a:t>
            </a:r>
            <a:r>
              <a:rPr kumimoji="0" lang="de-DE" sz="1800" b="0" i="0" u="none" strike="noStrike" kern="1200" cap="none" spc="0" normalizeH="0" baseline="0" noProof="0" dirty="0">
                <a:ln>
                  <a:noFill/>
                </a:ln>
                <a:solidFill>
                  <a:srgbClr val="464B71"/>
                </a:solidFill>
                <a:effectLst/>
                <a:uLnTx/>
                <a:uFillTx/>
                <a:latin typeface="Arial"/>
                <a:ea typeface="+mn-ea"/>
                <a:cs typeface="+mn-cs"/>
              </a:rPr>
              <a:t>■</a:t>
            </a:r>
            <a:r>
              <a:rPr kumimoji="0" lang="de-DE" sz="1800" b="0" i="0" u="none" strike="noStrike" kern="1200" cap="none" spc="0" normalizeH="0" baseline="0" noProof="0" dirty="0">
                <a:ln>
                  <a:noFill/>
                </a:ln>
                <a:solidFill>
                  <a:srgbClr val="FF0000"/>
                </a:solidFill>
                <a:effectLst/>
                <a:uLnTx/>
                <a:uFillTx/>
                <a:latin typeface="Arial"/>
                <a:ea typeface="+mn-ea"/>
                <a:cs typeface="+mn-cs"/>
              </a:rPr>
              <a:t>	</a:t>
            </a:r>
            <a:r>
              <a:rPr kumimoji="0" lang="de-DE" sz="1800" b="0" i="0" u="none" strike="noStrike" kern="1200" cap="none" spc="0" normalizeH="0" baseline="0" noProof="0" dirty="0">
                <a:ln>
                  <a:noFill/>
                </a:ln>
                <a:solidFill>
                  <a:srgbClr val="464B71"/>
                </a:solidFill>
                <a:effectLst/>
                <a:uLnTx/>
                <a:uFillTx/>
                <a:latin typeface="Arial"/>
                <a:ea typeface="+mn-ea"/>
                <a:cs typeface="+mn-cs"/>
              </a:rPr>
              <a:t>fehlende </a:t>
            </a:r>
            <a:r>
              <a:rPr kumimoji="0" lang="de-DE" sz="1800" b="1" i="0" u="none" strike="noStrike" kern="1200" cap="none" spc="0" normalizeH="0" baseline="0" noProof="0" dirty="0">
                <a:ln>
                  <a:noFill/>
                </a:ln>
                <a:solidFill>
                  <a:srgbClr val="464B71"/>
                </a:solidFill>
                <a:effectLst/>
                <a:uLnTx/>
                <a:uFillTx/>
                <a:latin typeface="Arial"/>
                <a:ea typeface="+mn-ea"/>
                <a:cs typeface="+mn-cs"/>
              </a:rPr>
              <a:t>Filter </a:t>
            </a:r>
            <a:r>
              <a:rPr kumimoji="0" lang="de-DE" sz="1800" b="0" i="0" u="none" strike="noStrike" kern="1200" cap="none" spc="0" normalizeH="0" baseline="0" noProof="0" dirty="0">
                <a:ln>
                  <a:noFill/>
                </a:ln>
                <a:solidFill>
                  <a:srgbClr val="464B71"/>
                </a:solidFill>
                <a:effectLst/>
                <a:uLnTx/>
                <a:uFillTx/>
                <a:latin typeface="Arial"/>
                <a:ea typeface="+mn-ea"/>
                <a:cs typeface="+mn-cs"/>
              </a:rPr>
              <a:t>zerstören </a:t>
            </a:r>
            <a:r>
              <a:rPr kumimoji="0" lang="de-DE" sz="1800" b="0" i="0" u="none" strike="noStrike" kern="1200" cap="none" spc="0" normalizeH="0" baseline="0" noProof="0" dirty="0">
                <a:ln>
                  <a:noFill/>
                </a:ln>
                <a:solidFill>
                  <a:srgbClr val="000000"/>
                </a:solidFill>
                <a:effectLst/>
                <a:uLnTx/>
                <a:uFillTx/>
                <a:latin typeface="Arial"/>
                <a:ea typeface="+mn-ea"/>
                <a:cs typeface="+mn-cs"/>
              </a:rPr>
              <a:t>	</a:t>
            </a:r>
            <a:r>
              <a:rPr kumimoji="0" lang="de-DE" sz="1800" b="0" i="1" u="none" strike="noStrike" kern="1200" cap="none" spc="0" normalizeH="0" baseline="0" noProof="0" dirty="0">
                <a:ln>
                  <a:noFill/>
                </a:ln>
                <a:solidFill>
                  <a:srgbClr val="FF0000"/>
                </a:solidFill>
                <a:effectLst/>
                <a:uLnTx/>
                <a:uFillTx/>
                <a:latin typeface="Arial"/>
                <a:ea typeface="+mn-ea"/>
                <a:cs typeface="+mn-cs"/>
              </a:rPr>
              <a:t>„</a:t>
            </a:r>
            <a:r>
              <a:rPr kumimoji="0" lang="de-DE" sz="1600" b="0" i="1" u="none" strike="noStrike" kern="1200" cap="none" spc="0" normalizeH="0" baseline="0" noProof="0" dirty="0">
                <a:ln>
                  <a:noFill/>
                </a:ln>
                <a:solidFill>
                  <a:srgbClr val="FF0000"/>
                </a:solidFill>
                <a:effectLst/>
                <a:uLnTx/>
                <a:uFillTx/>
                <a:latin typeface="Arial"/>
                <a:ea typeface="+mn-ea"/>
                <a:cs typeface="+mn-cs"/>
              </a:rPr>
              <a:t>Schnitzel schmecken super“</a:t>
            </a:r>
            <a:r>
              <a:rPr kumimoji="0" lang="de-DE" sz="1600" b="0" i="0" u="none" strike="noStrike" kern="1200" cap="none" spc="0" normalizeH="0" baseline="0" noProof="0" dirty="0">
                <a:ln>
                  <a:noFill/>
                </a:ln>
                <a:solidFill>
                  <a:srgbClr val="FF0000"/>
                </a:solidFill>
                <a:effectLst/>
                <a:uLnTx/>
                <a:uFillTx/>
                <a:latin typeface="Arial"/>
                <a:ea typeface="+mn-ea"/>
                <a:cs typeface="+mn-cs"/>
              </a:rPr>
              <a:t> sagen jene, </a:t>
            </a:r>
            <a:br>
              <a:rPr kumimoji="0" lang="de-DE" sz="1600" b="0" i="0" u="none" strike="noStrike" kern="1200" cap="none" spc="0" normalizeH="0" baseline="0" noProof="0" dirty="0">
                <a:ln>
                  <a:noFill/>
                </a:ln>
                <a:solidFill>
                  <a:srgbClr val="FF0000"/>
                </a:solidFill>
                <a:effectLst/>
                <a:uLnTx/>
                <a:uFillTx/>
                <a:latin typeface="Arial"/>
                <a:ea typeface="+mn-ea"/>
                <a:cs typeface="+mn-cs"/>
              </a:rPr>
            </a:br>
            <a:r>
              <a:rPr kumimoji="0" lang="de-DE" sz="1600" b="0" i="0" u="none" strike="noStrike" kern="1200" cap="none" spc="0" normalizeH="0" baseline="0" noProof="0" dirty="0">
                <a:ln>
                  <a:noFill/>
                </a:ln>
                <a:solidFill>
                  <a:srgbClr val="FF0000"/>
                </a:solidFill>
                <a:effectLst/>
                <a:uLnTx/>
                <a:uFillTx/>
                <a:latin typeface="Arial"/>
                <a:ea typeface="+mn-ea"/>
                <a:cs typeface="+mn-cs"/>
              </a:rPr>
              <a:t>		</a:t>
            </a:r>
            <a:r>
              <a:rPr kumimoji="0" lang="de-DE" sz="1800" b="0" i="0" u="none" strike="noStrike" kern="1200" cap="none" spc="0" normalizeH="0" baseline="0" noProof="0" dirty="0">
                <a:ln>
                  <a:noFill/>
                </a:ln>
                <a:solidFill>
                  <a:srgbClr val="464B71"/>
                </a:solidFill>
                <a:effectLst/>
                <a:uLnTx/>
                <a:uFillTx/>
                <a:latin typeface="Arial"/>
                <a:ea typeface="+mn-ea"/>
                <a:cs typeface="+mn-cs"/>
              </a:rPr>
              <a:t>Basisangaben</a:t>
            </a:r>
            <a:r>
              <a:rPr kumimoji="0" lang="de-DE" sz="1600" b="0" i="0" u="none" strike="noStrike" kern="1200" cap="none" spc="0" normalizeH="0" baseline="0" noProof="0" dirty="0">
                <a:ln>
                  <a:noFill/>
                </a:ln>
                <a:solidFill>
                  <a:srgbClr val="FF0000"/>
                </a:solidFill>
                <a:effectLst/>
                <a:uLnTx/>
                <a:uFillTx/>
                <a:latin typeface="Arial"/>
                <a:ea typeface="+mn-ea"/>
                <a:cs typeface="+mn-cs"/>
              </a:rPr>
              <a:t>	die noch nie eines gegessen haben</a:t>
            </a:r>
          </a:p>
          <a:p>
            <a:pPr marL="0" marR="0" lvl="0" indent="0" algn="l" defTabSz="914400" rtl="0" eaLnBrk="0" fontAlgn="base" latinLnBrk="0" hangingPunct="0">
              <a:lnSpc>
                <a:spcPct val="114000"/>
              </a:lnSpc>
              <a:spcBef>
                <a:spcPts val="1400"/>
              </a:spcBef>
              <a:spcAft>
                <a:spcPts val="1400"/>
              </a:spcAft>
              <a:buClr>
                <a:srgbClr val="FF0000"/>
              </a:buClr>
              <a:buSzTx/>
              <a:buFontTx/>
              <a:buNone/>
              <a:tabLst>
                <a:tab pos="265113" algn="l"/>
                <a:tab pos="542925" algn="l"/>
                <a:tab pos="8697913" algn="r"/>
              </a:tabLst>
              <a:defRPr/>
            </a:pPr>
            <a:r>
              <a:rPr kumimoji="0" lang="de-DE" sz="1800" b="1" i="0" u="none" strike="noStrike" kern="1200" cap="none" spc="0" normalizeH="0" baseline="0" noProof="0" dirty="0">
                <a:ln>
                  <a:noFill/>
                </a:ln>
                <a:solidFill>
                  <a:srgbClr val="0000FF"/>
                </a:solidFill>
                <a:effectLst/>
                <a:uLnTx/>
                <a:uFillTx/>
                <a:latin typeface="Arial"/>
                <a:ea typeface="+mn-ea"/>
                <a:cs typeface="+mn-cs"/>
              </a:rPr>
              <a:t> </a:t>
            </a:r>
            <a:r>
              <a:rPr kumimoji="0" lang="de-DE" sz="1800" b="0" i="0" u="none" strike="noStrike" kern="1200" cap="none" spc="0" normalizeH="0" baseline="0" noProof="0" dirty="0">
                <a:ln>
                  <a:noFill/>
                </a:ln>
                <a:solidFill>
                  <a:srgbClr val="000000"/>
                </a:solidFill>
                <a:effectLst/>
                <a:uLnTx/>
                <a:uFillTx/>
                <a:latin typeface="Arial"/>
                <a:ea typeface="+mn-ea"/>
                <a:cs typeface="+mn-cs"/>
              </a:rPr>
              <a:t>	</a:t>
            </a:r>
            <a:r>
              <a:rPr kumimoji="0" lang="de-DE" sz="1800" b="0" i="0" u="none" strike="noStrike" kern="1200" cap="none" spc="0" normalizeH="0" baseline="0" noProof="0" dirty="0">
                <a:ln>
                  <a:noFill/>
                </a:ln>
                <a:solidFill>
                  <a:srgbClr val="464B71"/>
                </a:solidFill>
                <a:effectLst/>
                <a:uLnTx/>
                <a:uFillTx/>
                <a:latin typeface="Arial"/>
                <a:ea typeface="+mn-ea"/>
                <a:cs typeface="+mn-cs"/>
              </a:rPr>
              <a:t>■</a:t>
            </a:r>
            <a:r>
              <a:rPr kumimoji="0" lang="de-DE" sz="1800" b="0" i="0" u="none" strike="noStrike" kern="1200" cap="none" spc="0" normalizeH="0" baseline="0" noProof="0" dirty="0">
                <a:ln>
                  <a:noFill/>
                </a:ln>
                <a:solidFill>
                  <a:srgbClr val="FF0000"/>
                </a:solidFill>
                <a:effectLst/>
                <a:uLnTx/>
                <a:uFillTx/>
                <a:latin typeface="Arial"/>
                <a:ea typeface="+mn-ea"/>
                <a:cs typeface="+mn-cs"/>
              </a:rPr>
              <a:t>	</a:t>
            </a:r>
            <a:r>
              <a:rPr kumimoji="0" lang="de-DE" sz="1800" b="0" i="0" u="none" strike="noStrike" kern="1200" cap="none" spc="0" normalizeH="0" baseline="0" noProof="0" dirty="0">
                <a:ln>
                  <a:noFill/>
                </a:ln>
                <a:solidFill>
                  <a:srgbClr val="464B71"/>
                </a:solidFill>
                <a:effectLst/>
                <a:uLnTx/>
                <a:uFillTx/>
                <a:latin typeface="Arial"/>
                <a:ea typeface="+mn-ea"/>
                <a:cs typeface="+mn-cs"/>
              </a:rPr>
              <a:t>alles </a:t>
            </a:r>
            <a:r>
              <a:rPr kumimoji="0" lang="de-DE" sz="1800" b="1" i="0" u="none" strike="noStrike" kern="1200" cap="none" spc="0" normalizeH="0" baseline="0" noProof="0" dirty="0">
                <a:ln>
                  <a:noFill/>
                </a:ln>
                <a:solidFill>
                  <a:srgbClr val="464B71"/>
                </a:solidFill>
                <a:effectLst/>
                <a:uLnTx/>
                <a:uFillTx/>
                <a:latin typeface="Arial"/>
                <a:ea typeface="+mn-ea"/>
                <a:cs typeface="+mn-cs"/>
              </a:rPr>
              <a:t>contra </a:t>
            </a:r>
            <a:r>
              <a:rPr kumimoji="0" lang="de-DE" sz="1800" b="0" i="0" u="none" strike="noStrike" kern="1200" cap="none" spc="0" normalizeH="0" baseline="0" noProof="0" dirty="0">
                <a:ln>
                  <a:noFill/>
                </a:ln>
                <a:solidFill>
                  <a:srgbClr val="000000"/>
                </a:solidFill>
                <a:effectLst/>
                <a:uLnTx/>
                <a:uFillTx/>
                <a:latin typeface="Arial"/>
                <a:ea typeface="+mn-ea"/>
                <a:cs typeface="+mn-cs"/>
              </a:rPr>
              <a:t>	</a:t>
            </a:r>
            <a:r>
              <a:rPr kumimoji="0" lang="de-DE" sz="1600" b="0" i="1" u="none" strike="noStrike" kern="1200" cap="none" spc="0" normalizeH="0" baseline="0" noProof="0" dirty="0">
                <a:ln>
                  <a:noFill/>
                </a:ln>
                <a:solidFill>
                  <a:srgbClr val="FF0000"/>
                </a:solidFill>
                <a:effectLst/>
                <a:uLnTx/>
                <a:uFillTx/>
                <a:latin typeface="Arial"/>
                <a:ea typeface="+mn-ea"/>
                <a:cs typeface="+mn-cs"/>
              </a:rPr>
              <a:t>90% der Über-90-jährigen trinken täglich </a:t>
            </a:r>
            <a:r>
              <a:rPr kumimoji="0" lang="de-DE" sz="1600" b="0" i="1" u="none" strike="noStrike" kern="1200" cap="none" spc="0" normalizeH="0" baseline="0" noProof="0" dirty="0" err="1">
                <a:ln>
                  <a:noFill/>
                </a:ln>
                <a:solidFill>
                  <a:srgbClr val="FF0000"/>
                </a:solidFill>
                <a:effectLst/>
                <a:uLnTx/>
                <a:uFillTx/>
                <a:latin typeface="Arial"/>
                <a:ea typeface="+mn-ea"/>
                <a:cs typeface="+mn-cs"/>
              </a:rPr>
              <a:t>Red</a:t>
            </a:r>
            <a:r>
              <a:rPr kumimoji="0" lang="de-DE" sz="1600" b="0" i="1" u="none" strike="noStrike" kern="1200" cap="none" spc="0" normalizeH="0" baseline="0" noProof="0" dirty="0">
                <a:ln>
                  <a:noFill/>
                </a:ln>
                <a:solidFill>
                  <a:srgbClr val="FF0000"/>
                </a:solidFill>
                <a:effectLst/>
                <a:uLnTx/>
                <a:uFillTx/>
                <a:latin typeface="Arial"/>
                <a:ea typeface="+mn-ea"/>
                <a:cs typeface="+mn-cs"/>
              </a:rPr>
              <a:t> Bull; </a:t>
            </a:r>
            <a:br>
              <a:rPr kumimoji="0" lang="de-DE" sz="1600" b="0" i="0" u="none" strike="noStrike" kern="1200" cap="none" spc="0" normalizeH="0" baseline="0" noProof="0" dirty="0">
                <a:ln>
                  <a:noFill/>
                </a:ln>
                <a:solidFill>
                  <a:srgbClr val="FF0000"/>
                </a:solidFill>
                <a:effectLst/>
                <a:uLnTx/>
                <a:uFillTx/>
                <a:latin typeface="Arial"/>
                <a:ea typeface="+mn-ea"/>
                <a:cs typeface="+mn-cs"/>
              </a:rPr>
            </a:br>
            <a:r>
              <a:rPr kumimoji="0" lang="de-DE" sz="1600" b="0" i="0" u="none" strike="noStrike" kern="1200" cap="none" spc="0" normalizeH="0" baseline="0" noProof="0" dirty="0">
                <a:ln>
                  <a:noFill/>
                </a:ln>
                <a:solidFill>
                  <a:srgbClr val="FF0000"/>
                </a:solidFill>
                <a:effectLst/>
                <a:uLnTx/>
                <a:uFillTx/>
                <a:latin typeface="Arial"/>
                <a:ea typeface="+mn-ea"/>
                <a:cs typeface="+mn-cs"/>
              </a:rPr>
              <a:t>		</a:t>
            </a:r>
            <a:r>
              <a:rPr kumimoji="0" lang="de-DE" sz="1800" b="1" i="0" u="none" strike="noStrike" kern="1200" cap="none" spc="0" normalizeH="0" baseline="0" noProof="0" dirty="0">
                <a:ln>
                  <a:noFill/>
                </a:ln>
                <a:solidFill>
                  <a:srgbClr val="464B71"/>
                </a:solidFill>
                <a:effectLst/>
                <a:uLnTx/>
                <a:uFillTx/>
                <a:latin typeface="Arial"/>
                <a:ea typeface="+mn-ea"/>
                <a:cs typeface="+mn-cs"/>
              </a:rPr>
              <a:t>Hausverstand</a:t>
            </a:r>
            <a:r>
              <a:rPr kumimoji="0" lang="de-DE" sz="1600" b="0" i="0" u="none" strike="noStrike" kern="1200" cap="none" spc="0" normalizeH="0" baseline="0" noProof="0" dirty="0">
                <a:ln>
                  <a:noFill/>
                </a:ln>
                <a:solidFill>
                  <a:srgbClr val="FF0000"/>
                </a:solidFill>
                <a:effectLst/>
                <a:uLnTx/>
                <a:uFillTx/>
                <a:latin typeface="Arial"/>
                <a:ea typeface="+mn-ea"/>
                <a:cs typeface="+mn-cs"/>
              </a:rPr>
              <a:t>	</a:t>
            </a:r>
            <a:r>
              <a:rPr kumimoji="0" lang="de-DE" sz="1600" b="0" i="1" u="none" strike="noStrike" kern="1200" cap="none" spc="0" normalizeH="0" baseline="0" noProof="0" dirty="0">
                <a:ln>
                  <a:noFill/>
                </a:ln>
                <a:solidFill>
                  <a:srgbClr val="FF0000"/>
                </a:solidFill>
                <a:effectLst/>
                <a:uLnTx/>
                <a:uFillTx/>
                <a:latin typeface="Arial"/>
                <a:ea typeface="+mn-ea"/>
                <a:cs typeface="+mn-cs"/>
              </a:rPr>
              <a:t> 25 Stunden am Tag usw.</a:t>
            </a:r>
            <a:endParaRPr kumimoji="0" lang="de-DE" sz="1600" b="0" i="0" u="none" strike="noStrike" kern="1200" cap="none" spc="0" normalizeH="0" baseline="0" noProof="0" dirty="0">
              <a:ln>
                <a:noFill/>
              </a:ln>
              <a:solidFill>
                <a:srgbClr val="FF0000"/>
              </a:solidFill>
              <a:effectLst/>
              <a:uLnTx/>
              <a:uFillTx/>
              <a:latin typeface="Arial"/>
              <a:ea typeface="+mn-ea"/>
              <a:cs typeface="+mn-cs"/>
            </a:endParaRPr>
          </a:p>
        </p:txBody>
      </p:sp>
      <p:sp>
        <p:nvSpPr>
          <p:cNvPr id="18" name="Line 5"/>
          <p:cNvSpPr>
            <a:spLocks noChangeShapeType="1"/>
          </p:cNvSpPr>
          <p:nvPr/>
        </p:nvSpPr>
        <p:spPr bwMode="auto">
          <a:xfrm flipV="1">
            <a:off x="607568" y="2510094"/>
            <a:ext cx="8479110" cy="8553"/>
          </a:xfrm>
          <a:prstGeom prst="line">
            <a:avLst/>
          </a:prstGeom>
          <a:noFill/>
          <a:ln w="12700">
            <a:solidFill>
              <a:srgbClr val="464B71"/>
            </a:solidFill>
            <a:prstDash val="dash"/>
            <a:round/>
            <a:headEnd/>
            <a:tailEnd/>
          </a:ln>
          <a:effectLst/>
        </p:spPr>
        <p:txBody>
          <a:bodyPr wrap="square" lIns="90000" tIns="43200" rIns="90000" bIns="43200">
            <a:spAutoFit/>
          </a:bodyP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Char char="►"/>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19" name="Line 5"/>
          <p:cNvSpPr>
            <a:spLocks noChangeShapeType="1"/>
          </p:cNvSpPr>
          <p:nvPr/>
        </p:nvSpPr>
        <p:spPr bwMode="auto">
          <a:xfrm flipV="1">
            <a:off x="607568" y="3203314"/>
            <a:ext cx="8479110" cy="8553"/>
          </a:xfrm>
          <a:prstGeom prst="line">
            <a:avLst/>
          </a:prstGeom>
          <a:noFill/>
          <a:ln w="12700">
            <a:solidFill>
              <a:srgbClr val="464B71"/>
            </a:solidFill>
            <a:prstDash val="dash"/>
            <a:round/>
            <a:headEnd/>
            <a:tailEnd/>
          </a:ln>
          <a:effectLst/>
        </p:spPr>
        <p:txBody>
          <a:bodyPr wrap="square" lIns="90000" tIns="43200" rIns="90000" bIns="43200">
            <a:spAutoFit/>
          </a:bodyP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Char char="►"/>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20" name="Line 5"/>
          <p:cNvSpPr>
            <a:spLocks noChangeShapeType="1"/>
          </p:cNvSpPr>
          <p:nvPr/>
        </p:nvSpPr>
        <p:spPr bwMode="auto">
          <a:xfrm flipV="1">
            <a:off x="607568" y="3847674"/>
            <a:ext cx="8479110" cy="8553"/>
          </a:xfrm>
          <a:prstGeom prst="line">
            <a:avLst/>
          </a:prstGeom>
          <a:noFill/>
          <a:ln w="12700">
            <a:solidFill>
              <a:srgbClr val="464B71"/>
            </a:solidFill>
            <a:prstDash val="dash"/>
            <a:round/>
            <a:headEnd/>
            <a:tailEnd/>
          </a:ln>
          <a:effectLst/>
        </p:spPr>
        <p:txBody>
          <a:bodyPr wrap="square" lIns="90000" tIns="43200" rIns="90000" bIns="43200">
            <a:spAutoFit/>
          </a:bodyP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Char char="►"/>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21" name="Line 5"/>
          <p:cNvSpPr>
            <a:spLocks noChangeShapeType="1"/>
          </p:cNvSpPr>
          <p:nvPr/>
        </p:nvSpPr>
        <p:spPr bwMode="auto">
          <a:xfrm flipV="1">
            <a:off x="607568" y="4530185"/>
            <a:ext cx="8479110" cy="8553"/>
          </a:xfrm>
          <a:prstGeom prst="line">
            <a:avLst/>
          </a:prstGeom>
          <a:noFill/>
          <a:ln w="12700">
            <a:solidFill>
              <a:srgbClr val="464B71"/>
            </a:solidFill>
            <a:prstDash val="dash"/>
            <a:round/>
            <a:headEnd/>
            <a:tailEnd/>
          </a:ln>
          <a:effectLst/>
        </p:spPr>
        <p:txBody>
          <a:bodyPr wrap="square" lIns="90000" tIns="43200" rIns="90000" bIns="43200">
            <a:spAutoFit/>
          </a:bodyP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Char char="►"/>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22" name="Line 5"/>
          <p:cNvSpPr>
            <a:spLocks noChangeShapeType="1"/>
          </p:cNvSpPr>
          <p:nvPr/>
        </p:nvSpPr>
        <p:spPr bwMode="auto">
          <a:xfrm flipV="1">
            <a:off x="607568" y="1850161"/>
            <a:ext cx="8479110" cy="8553"/>
          </a:xfrm>
          <a:prstGeom prst="line">
            <a:avLst/>
          </a:prstGeom>
          <a:noFill/>
          <a:ln w="12700">
            <a:solidFill>
              <a:srgbClr val="464B71"/>
            </a:solidFill>
            <a:prstDash val="dash"/>
            <a:round/>
            <a:headEnd/>
            <a:tailEnd/>
          </a:ln>
          <a:effectLst/>
        </p:spPr>
        <p:txBody>
          <a:bodyPr wrap="square" lIns="90000" tIns="43200" rIns="90000" bIns="43200">
            <a:spAutoFit/>
          </a:bodyP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Char char="►"/>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24" name="Line 5"/>
          <p:cNvSpPr>
            <a:spLocks noChangeShapeType="1"/>
          </p:cNvSpPr>
          <p:nvPr/>
        </p:nvSpPr>
        <p:spPr bwMode="auto">
          <a:xfrm flipV="1">
            <a:off x="607568" y="5519625"/>
            <a:ext cx="8479110" cy="8553"/>
          </a:xfrm>
          <a:prstGeom prst="line">
            <a:avLst/>
          </a:prstGeom>
          <a:noFill/>
          <a:ln w="12700">
            <a:solidFill>
              <a:srgbClr val="464B71"/>
            </a:solidFill>
            <a:prstDash val="dash"/>
            <a:round/>
            <a:headEnd/>
            <a:tailEnd/>
          </a:ln>
          <a:effectLst/>
        </p:spPr>
        <p:txBody>
          <a:bodyPr wrap="square" lIns="90000" tIns="43200" rIns="90000" bIns="43200">
            <a:spAutoFit/>
          </a:bodyP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Char char="►"/>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25" name="Line 5"/>
          <p:cNvSpPr>
            <a:spLocks noChangeShapeType="1"/>
          </p:cNvSpPr>
          <p:nvPr/>
        </p:nvSpPr>
        <p:spPr bwMode="auto">
          <a:xfrm flipV="1">
            <a:off x="607568" y="1187116"/>
            <a:ext cx="8479110" cy="8553"/>
          </a:xfrm>
          <a:prstGeom prst="line">
            <a:avLst/>
          </a:prstGeom>
          <a:noFill/>
          <a:ln w="12700">
            <a:solidFill>
              <a:srgbClr val="464B71"/>
            </a:solidFill>
            <a:prstDash val="dash"/>
            <a:round/>
            <a:headEnd/>
            <a:tailEnd/>
          </a:ln>
          <a:effectLst/>
        </p:spPr>
        <p:txBody>
          <a:bodyPr wrap="square" lIns="90000" tIns="43200" rIns="90000" bIns="43200">
            <a:spAutoFit/>
          </a:bodyP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Char char="►"/>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13" name="Line 5">
            <a:extLst>
              <a:ext uri="{FF2B5EF4-FFF2-40B4-BE49-F238E27FC236}">
                <a16:creationId xmlns:a16="http://schemas.microsoft.com/office/drawing/2014/main" id="{D4A6EACE-8D00-4D86-944F-34BA4F5ABF92}"/>
              </a:ext>
            </a:extLst>
          </p:cNvPr>
          <p:cNvSpPr>
            <a:spLocks noChangeShapeType="1"/>
          </p:cNvSpPr>
          <p:nvPr/>
        </p:nvSpPr>
        <p:spPr bwMode="auto">
          <a:xfrm flipV="1">
            <a:off x="607568" y="6502708"/>
            <a:ext cx="8479110" cy="8553"/>
          </a:xfrm>
          <a:prstGeom prst="line">
            <a:avLst/>
          </a:prstGeom>
          <a:noFill/>
          <a:ln w="12700">
            <a:solidFill>
              <a:srgbClr val="464B71"/>
            </a:solidFill>
            <a:prstDash val="dash"/>
            <a:round/>
            <a:headEnd/>
            <a:tailEnd/>
          </a:ln>
          <a:effectLst/>
        </p:spPr>
        <p:txBody>
          <a:bodyPr wrap="square" lIns="90000" tIns="43200" rIns="90000" bIns="43200">
            <a:spAutoFit/>
          </a:bodyP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Char char="►"/>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2" name="Rechteck 1">
            <a:extLst>
              <a:ext uri="{FF2B5EF4-FFF2-40B4-BE49-F238E27FC236}">
                <a16:creationId xmlns:a16="http://schemas.microsoft.com/office/drawing/2014/main" id="{593C7485-FDDF-0A84-12CC-200931DEA4BF}"/>
              </a:ext>
            </a:extLst>
          </p:cNvPr>
          <p:cNvSpPr/>
          <p:nvPr/>
        </p:nvSpPr>
        <p:spPr>
          <a:xfrm>
            <a:off x="2" y="6614160"/>
            <a:ext cx="9311638" cy="243841"/>
          </a:xfrm>
          <a:prstGeom prst="rect">
            <a:avLst/>
          </a:prstGeom>
          <a:no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Statistik</a:t>
            </a:r>
            <a:r>
              <a:rPr lang="en-US" sz="1000" i="1" dirty="0">
                <a:solidFill>
                  <a:srgbClr val="FFFFFF">
                    <a:lumMod val="50000"/>
                  </a:srgbClr>
                </a:solidFill>
              </a:rPr>
              <a:t> und SPSS.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47–51.</a:t>
            </a:r>
            <a:endParaRPr lang="de-DE" sz="1000" dirty="0">
              <a:solidFill>
                <a:srgbClr val="FFFFFF">
                  <a:lumMod val="50000"/>
                </a:srgbClr>
              </a:solidFill>
            </a:endParaRPr>
          </a:p>
        </p:txBody>
      </p:sp>
      <p:pic>
        <p:nvPicPr>
          <p:cNvPr id="3" name="Grafik 2" descr="Ein Bild, das Text, Screenshot, Schrift, Grafikdesign enthält.&#10;&#10;Automatisch generierte Beschreibung">
            <a:extLst>
              <a:ext uri="{FF2B5EF4-FFF2-40B4-BE49-F238E27FC236}">
                <a16:creationId xmlns:a16="http://schemas.microsoft.com/office/drawing/2014/main" id="{CBB26682-13B8-07BA-8DEC-6BED84ACF28D}"/>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360000">
            <a:off x="9390541" y="6191925"/>
            <a:ext cx="409016" cy="5760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42758515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fade">
                                      <p:cBhvr>
                                        <p:cTn id="7" dur="500"/>
                                        <p:tgtEl>
                                          <p:spTgt spid="8">
                                            <p:txEl>
                                              <p:pRg st="0" end="0"/>
                                            </p:txEl>
                                          </p:spTgt>
                                        </p:tgtEl>
                                      </p:cBhvr>
                                    </p:animEffect>
                                  </p:childTnLst>
                                </p:cTn>
                              </p:par>
                              <p:par>
                                <p:cTn id="8" presetID="2" presetClass="entr" presetSubtype="4" fill="hold" grpId="0" nodeType="withEffect">
                                  <p:stCondLst>
                                    <p:cond delay="0"/>
                                  </p:stCondLst>
                                  <p:childTnLst>
                                    <p:set>
                                      <p:cBhvr>
                                        <p:cTn id="9" dur="1" fill="hold">
                                          <p:stCondLst>
                                            <p:cond delay="0"/>
                                          </p:stCondLst>
                                        </p:cTn>
                                        <p:tgtEl>
                                          <p:spTgt spid="25"/>
                                        </p:tgtEl>
                                        <p:attrNameLst>
                                          <p:attrName>style.visibility</p:attrName>
                                        </p:attrNameLst>
                                      </p:cBhvr>
                                      <p:to>
                                        <p:strVal val="visible"/>
                                      </p:to>
                                    </p:set>
                                    <p:anim calcmode="lin" valueType="num">
                                      <p:cBhvr additive="base">
                                        <p:cTn id="10" dur="500" fill="hold"/>
                                        <p:tgtEl>
                                          <p:spTgt spid="25"/>
                                        </p:tgtEl>
                                        <p:attrNameLst>
                                          <p:attrName>ppt_x</p:attrName>
                                        </p:attrNameLst>
                                      </p:cBhvr>
                                      <p:tavLst>
                                        <p:tav tm="0">
                                          <p:val>
                                            <p:strVal val="#ppt_x"/>
                                          </p:val>
                                        </p:tav>
                                        <p:tav tm="100000">
                                          <p:val>
                                            <p:strVal val="#ppt_x"/>
                                          </p:val>
                                        </p:tav>
                                      </p:tavLst>
                                    </p:anim>
                                    <p:anim calcmode="lin" valueType="num">
                                      <p:cBhvr additive="base">
                                        <p:cTn id="11" dur="500" fill="hold"/>
                                        <p:tgtEl>
                                          <p:spTgt spid="25"/>
                                        </p:tgtEl>
                                        <p:attrNameLst>
                                          <p:attrName>ppt_y</p:attrName>
                                        </p:attrNameLst>
                                      </p:cBhvr>
                                      <p:tavLst>
                                        <p:tav tm="0">
                                          <p:val>
                                            <p:strVal val="1+#ppt_h/2"/>
                                          </p:val>
                                        </p:tav>
                                        <p:tav tm="100000">
                                          <p:val>
                                            <p:strVal val="#ppt_y"/>
                                          </p:val>
                                        </p:tav>
                                      </p:tavLst>
                                    </p:anim>
                                  </p:childTnLst>
                                </p:cTn>
                              </p:par>
                            </p:childTnLst>
                          </p:cTn>
                        </p:par>
                        <p:par>
                          <p:cTn id="12" fill="hold">
                            <p:stCondLst>
                              <p:cond delay="500"/>
                            </p:stCondLst>
                            <p:childTnLst>
                              <p:par>
                                <p:cTn id="13" presetID="10" presetClass="entr" presetSubtype="0" fill="hold" grpId="0" nodeType="afterEffect">
                                  <p:stCondLst>
                                    <p:cond delay="0"/>
                                  </p:stCondLst>
                                  <p:childTnLst>
                                    <p:set>
                                      <p:cBhvr>
                                        <p:cTn id="14" dur="1" fill="hold">
                                          <p:stCondLst>
                                            <p:cond delay="0"/>
                                          </p:stCondLst>
                                        </p:cTn>
                                        <p:tgtEl>
                                          <p:spTgt spid="8">
                                            <p:txEl>
                                              <p:pRg st="1" end="1"/>
                                            </p:txEl>
                                          </p:spTgt>
                                        </p:tgtEl>
                                        <p:attrNameLst>
                                          <p:attrName>style.visibility</p:attrName>
                                        </p:attrNameLst>
                                      </p:cBhvr>
                                      <p:to>
                                        <p:strVal val="visible"/>
                                      </p:to>
                                    </p:set>
                                    <p:animEffect transition="in" filter="fade">
                                      <p:cBhvr>
                                        <p:cTn id="15" dur="500"/>
                                        <p:tgtEl>
                                          <p:spTgt spid="8">
                                            <p:txEl>
                                              <p:pRg st="1" end="1"/>
                                            </p:txEl>
                                          </p:spTgt>
                                        </p:tgtEl>
                                      </p:cBhvr>
                                    </p:animEffect>
                                  </p:childTnLst>
                                </p:cTn>
                              </p:par>
                              <p:par>
                                <p:cTn id="16" presetID="2" presetClass="entr" presetSubtype="4" fill="hold" grpId="0" nodeType="withEffect">
                                  <p:stCondLst>
                                    <p:cond delay="0"/>
                                  </p:stCondLst>
                                  <p:childTnLst>
                                    <p:set>
                                      <p:cBhvr>
                                        <p:cTn id="17" dur="1" fill="hold">
                                          <p:stCondLst>
                                            <p:cond delay="0"/>
                                          </p:stCondLst>
                                        </p:cTn>
                                        <p:tgtEl>
                                          <p:spTgt spid="22"/>
                                        </p:tgtEl>
                                        <p:attrNameLst>
                                          <p:attrName>style.visibility</p:attrName>
                                        </p:attrNameLst>
                                      </p:cBhvr>
                                      <p:to>
                                        <p:strVal val="visible"/>
                                      </p:to>
                                    </p:set>
                                    <p:anim calcmode="lin" valueType="num">
                                      <p:cBhvr additive="base">
                                        <p:cTn id="18" dur="500" fill="hold"/>
                                        <p:tgtEl>
                                          <p:spTgt spid="22"/>
                                        </p:tgtEl>
                                        <p:attrNameLst>
                                          <p:attrName>ppt_x</p:attrName>
                                        </p:attrNameLst>
                                      </p:cBhvr>
                                      <p:tavLst>
                                        <p:tav tm="0">
                                          <p:val>
                                            <p:strVal val="#ppt_x"/>
                                          </p:val>
                                        </p:tav>
                                        <p:tav tm="100000">
                                          <p:val>
                                            <p:strVal val="#ppt_x"/>
                                          </p:val>
                                        </p:tav>
                                      </p:tavLst>
                                    </p:anim>
                                    <p:anim calcmode="lin" valueType="num">
                                      <p:cBhvr additive="base">
                                        <p:cTn id="19" dur="500" fill="hold"/>
                                        <p:tgtEl>
                                          <p:spTgt spid="22"/>
                                        </p:tgtEl>
                                        <p:attrNameLst>
                                          <p:attrName>ppt_y</p:attrName>
                                        </p:attrNameLst>
                                      </p:cBhvr>
                                      <p:tavLst>
                                        <p:tav tm="0">
                                          <p:val>
                                            <p:strVal val="1+#ppt_h/2"/>
                                          </p:val>
                                        </p:tav>
                                        <p:tav tm="100000">
                                          <p:val>
                                            <p:strVal val="#ppt_y"/>
                                          </p:val>
                                        </p:tav>
                                      </p:tavLst>
                                    </p:anim>
                                  </p:childTnLst>
                                </p:cTn>
                              </p:par>
                            </p:childTnLst>
                          </p:cTn>
                        </p:par>
                        <p:par>
                          <p:cTn id="20" fill="hold">
                            <p:stCondLst>
                              <p:cond delay="1000"/>
                            </p:stCondLst>
                            <p:childTnLst>
                              <p:par>
                                <p:cTn id="21" presetID="10" presetClass="entr" presetSubtype="0" fill="hold" grpId="0" nodeType="afterEffect">
                                  <p:stCondLst>
                                    <p:cond delay="0"/>
                                  </p:stCondLst>
                                  <p:childTnLst>
                                    <p:set>
                                      <p:cBhvr>
                                        <p:cTn id="22" dur="1" fill="hold">
                                          <p:stCondLst>
                                            <p:cond delay="0"/>
                                          </p:stCondLst>
                                        </p:cTn>
                                        <p:tgtEl>
                                          <p:spTgt spid="8">
                                            <p:txEl>
                                              <p:pRg st="2" end="2"/>
                                            </p:txEl>
                                          </p:spTgt>
                                        </p:tgtEl>
                                        <p:attrNameLst>
                                          <p:attrName>style.visibility</p:attrName>
                                        </p:attrNameLst>
                                      </p:cBhvr>
                                      <p:to>
                                        <p:strVal val="visible"/>
                                      </p:to>
                                    </p:set>
                                    <p:animEffect transition="in" filter="fade">
                                      <p:cBhvr>
                                        <p:cTn id="23" dur="500"/>
                                        <p:tgtEl>
                                          <p:spTgt spid="8">
                                            <p:txEl>
                                              <p:pRg st="2" end="2"/>
                                            </p:txEl>
                                          </p:spTgt>
                                        </p:tgtEl>
                                      </p:cBhvr>
                                    </p:animEffect>
                                  </p:childTnLst>
                                </p:cTn>
                              </p:par>
                              <p:par>
                                <p:cTn id="24" presetID="2" presetClass="entr" presetSubtype="4" fill="hold" grpId="0" nodeType="withEffect">
                                  <p:stCondLst>
                                    <p:cond delay="0"/>
                                  </p:stCondLst>
                                  <p:childTnLst>
                                    <p:set>
                                      <p:cBhvr>
                                        <p:cTn id="25" dur="1" fill="hold">
                                          <p:stCondLst>
                                            <p:cond delay="0"/>
                                          </p:stCondLst>
                                        </p:cTn>
                                        <p:tgtEl>
                                          <p:spTgt spid="18"/>
                                        </p:tgtEl>
                                        <p:attrNameLst>
                                          <p:attrName>style.visibility</p:attrName>
                                        </p:attrNameLst>
                                      </p:cBhvr>
                                      <p:to>
                                        <p:strVal val="visible"/>
                                      </p:to>
                                    </p:set>
                                    <p:anim calcmode="lin" valueType="num">
                                      <p:cBhvr additive="base">
                                        <p:cTn id="26" dur="500" fill="hold"/>
                                        <p:tgtEl>
                                          <p:spTgt spid="18"/>
                                        </p:tgtEl>
                                        <p:attrNameLst>
                                          <p:attrName>ppt_x</p:attrName>
                                        </p:attrNameLst>
                                      </p:cBhvr>
                                      <p:tavLst>
                                        <p:tav tm="0">
                                          <p:val>
                                            <p:strVal val="#ppt_x"/>
                                          </p:val>
                                        </p:tav>
                                        <p:tav tm="100000">
                                          <p:val>
                                            <p:strVal val="#ppt_x"/>
                                          </p:val>
                                        </p:tav>
                                      </p:tavLst>
                                    </p:anim>
                                    <p:anim calcmode="lin" valueType="num">
                                      <p:cBhvr additive="base">
                                        <p:cTn id="27" dur="500" fill="hold"/>
                                        <p:tgtEl>
                                          <p:spTgt spid="18"/>
                                        </p:tgtEl>
                                        <p:attrNameLst>
                                          <p:attrName>ppt_y</p:attrName>
                                        </p:attrNameLst>
                                      </p:cBhvr>
                                      <p:tavLst>
                                        <p:tav tm="0">
                                          <p:val>
                                            <p:strVal val="1+#ppt_h/2"/>
                                          </p:val>
                                        </p:tav>
                                        <p:tav tm="100000">
                                          <p:val>
                                            <p:strVal val="#ppt_y"/>
                                          </p:val>
                                        </p:tav>
                                      </p:tavLst>
                                    </p:anim>
                                  </p:childTnLst>
                                </p:cTn>
                              </p:par>
                            </p:childTnLst>
                          </p:cTn>
                        </p:par>
                        <p:par>
                          <p:cTn id="28" fill="hold">
                            <p:stCondLst>
                              <p:cond delay="1500"/>
                            </p:stCondLst>
                            <p:childTnLst>
                              <p:par>
                                <p:cTn id="29" presetID="10" presetClass="entr" presetSubtype="0" fill="hold" grpId="0" nodeType="afterEffect">
                                  <p:stCondLst>
                                    <p:cond delay="0"/>
                                  </p:stCondLst>
                                  <p:childTnLst>
                                    <p:set>
                                      <p:cBhvr>
                                        <p:cTn id="30" dur="1" fill="hold">
                                          <p:stCondLst>
                                            <p:cond delay="0"/>
                                          </p:stCondLst>
                                        </p:cTn>
                                        <p:tgtEl>
                                          <p:spTgt spid="8">
                                            <p:txEl>
                                              <p:pRg st="3" end="3"/>
                                            </p:txEl>
                                          </p:spTgt>
                                        </p:tgtEl>
                                        <p:attrNameLst>
                                          <p:attrName>style.visibility</p:attrName>
                                        </p:attrNameLst>
                                      </p:cBhvr>
                                      <p:to>
                                        <p:strVal val="visible"/>
                                      </p:to>
                                    </p:set>
                                    <p:animEffect transition="in" filter="fade">
                                      <p:cBhvr>
                                        <p:cTn id="31" dur="500"/>
                                        <p:tgtEl>
                                          <p:spTgt spid="8">
                                            <p:txEl>
                                              <p:pRg st="3" end="3"/>
                                            </p:txEl>
                                          </p:spTgt>
                                        </p:tgtEl>
                                      </p:cBhvr>
                                    </p:animEffect>
                                  </p:childTnLst>
                                </p:cTn>
                              </p:par>
                              <p:par>
                                <p:cTn id="32" presetID="2" presetClass="entr" presetSubtype="4" fill="hold" grpId="0" nodeType="withEffect">
                                  <p:stCondLst>
                                    <p:cond delay="0"/>
                                  </p:stCondLst>
                                  <p:childTnLst>
                                    <p:set>
                                      <p:cBhvr>
                                        <p:cTn id="33" dur="1" fill="hold">
                                          <p:stCondLst>
                                            <p:cond delay="0"/>
                                          </p:stCondLst>
                                        </p:cTn>
                                        <p:tgtEl>
                                          <p:spTgt spid="19"/>
                                        </p:tgtEl>
                                        <p:attrNameLst>
                                          <p:attrName>style.visibility</p:attrName>
                                        </p:attrNameLst>
                                      </p:cBhvr>
                                      <p:to>
                                        <p:strVal val="visible"/>
                                      </p:to>
                                    </p:set>
                                    <p:anim calcmode="lin" valueType="num">
                                      <p:cBhvr additive="base">
                                        <p:cTn id="34" dur="500" fill="hold"/>
                                        <p:tgtEl>
                                          <p:spTgt spid="19"/>
                                        </p:tgtEl>
                                        <p:attrNameLst>
                                          <p:attrName>ppt_x</p:attrName>
                                        </p:attrNameLst>
                                      </p:cBhvr>
                                      <p:tavLst>
                                        <p:tav tm="0">
                                          <p:val>
                                            <p:strVal val="#ppt_x"/>
                                          </p:val>
                                        </p:tav>
                                        <p:tav tm="100000">
                                          <p:val>
                                            <p:strVal val="#ppt_x"/>
                                          </p:val>
                                        </p:tav>
                                      </p:tavLst>
                                    </p:anim>
                                    <p:anim calcmode="lin" valueType="num">
                                      <p:cBhvr additive="base">
                                        <p:cTn id="35" dur="500" fill="hold"/>
                                        <p:tgtEl>
                                          <p:spTgt spid="19"/>
                                        </p:tgtEl>
                                        <p:attrNameLst>
                                          <p:attrName>ppt_y</p:attrName>
                                        </p:attrNameLst>
                                      </p:cBhvr>
                                      <p:tavLst>
                                        <p:tav tm="0">
                                          <p:val>
                                            <p:strVal val="1+#ppt_h/2"/>
                                          </p:val>
                                        </p:tav>
                                        <p:tav tm="100000">
                                          <p:val>
                                            <p:strVal val="#ppt_y"/>
                                          </p:val>
                                        </p:tav>
                                      </p:tavLst>
                                    </p:anim>
                                  </p:childTnLst>
                                </p:cTn>
                              </p:par>
                            </p:childTnLst>
                          </p:cTn>
                        </p:par>
                        <p:par>
                          <p:cTn id="36" fill="hold">
                            <p:stCondLst>
                              <p:cond delay="2000"/>
                            </p:stCondLst>
                            <p:childTnLst>
                              <p:par>
                                <p:cTn id="37" presetID="10" presetClass="entr" presetSubtype="0" fill="hold" grpId="0" nodeType="afterEffect">
                                  <p:stCondLst>
                                    <p:cond delay="0"/>
                                  </p:stCondLst>
                                  <p:childTnLst>
                                    <p:set>
                                      <p:cBhvr>
                                        <p:cTn id="38" dur="1" fill="hold">
                                          <p:stCondLst>
                                            <p:cond delay="0"/>
                                          </p:stCondLst>
                                        </p:cTn>
                                        <p:tgtEl>
                                          <p:spTgt spid="8">
                                            <p:txEl>
                                              <p:pRg st="4" end="4"/>
                                            </p:txEl>
                                          </p:spTgt>
                                        </p:tgtEl>
                                        <p:attrNameLst>
                                          <p:attrName>style.visibility</p:attrName>
                                        </p:attrNameLst>
                                      </p:cBhvr>
                                      <p:to>
                                        <p:strVal val="visible"/>
                                      </p:to>
                                    </p:set>
                                    <p:animEffect transition="in" filter="fade">
                                      <p:cBhvr>
                                        <p:cTn id="39" dur="500"/>
                                        <p:tgtEl>
                                          <p:spTgt spid="8">
                                            <p:txEl>
                                              <p:pRg st="4" end="4"/>
                                            </p:txEl>
                                          </p:spTgt>
                                        </p:tgtEl>
                                      </p:cBhvr>
                                    </p:animEffect>
                                  </p:childTnLst>
                                </p:cTn>
                              </p:par>
                              <p:par>
                                <p:cTn id="40" presetID="2" presetClass="entr" presetSubtype="4" fill="hold" grpId="0" nodeType="withEffect">
                                  <p:stCondLst>
                                    <p:cond delay="0"/>
                                  </p:stCondLst>
                                  <p:childTnLst>
                                    <p:set>
                                      <p:cBhvr>
                                        <p:cTn id="41" dur="1" fill="hold">
                                          <p:stCondLst>
                                            <p:cond delay="0"/>
                                          </p:stCondLst>
                                        </p:cTn>
                                        <p:tgtEl>
                                          <p:spTgt spid="20"/>
                                        </p:tgtEl>
                                        <p:attrNameLst>
                                          <p:attrName>style.visibility</p:attrName>
                                        </p:attrNameLst>
                                      </p:cBhvr>
                                      <p:to>
                                        <p:strVal val="visible"/>
                                      </p:to>
                                    </p:set>
                                    <p:anim calcmode="lin" valueType="num">
                                      <p:cBhvr additive="base">
                                        <p:cTn id="42" dur="500" fill="hold"/>
                                        <p:tgtEl>
                                          <p:spTgt spid="20"/>
                                        </p:tgtEl>
                                        <p:attrNameLst>
                                          <p:attrName>ppt_x</p:attrName>
                                        </p:attrNameLst>
                                      </p:cBhvr>
                                      <p:tavLst>
                                        <p:tav tm="0">
                                          <p:val>
                                            <p:strVal val="#ppt_x"/>
                                          </p:val>
                                        </p:tav>
                                        <p:tav tm="100000">
                                          <p:val>
                                            <p:strVal val="#ppt_x"/>
                                          </p:val>
                                        </p:tav>
                                      </p:tavLst>
                                    </p:anim>
                                    <p:anim calcmode="lin" valueType="num">
                                      <p:cBhvr additive="base">
                                        <p:cTn id="43" dur="500" fill="hold"/>
                                        <p:tgtEl>
                                          <p:spTgt spid="20"/>
                                        </p:tgtEl>
                                        <p:attrNameLst>
                                          <p:attrName>ppt_y</p:attrName>
                                        </p:attrNameLst>
                                      </p:cBhvr>
                                      <p:tavLst>
                                        <p:tav tm="0">
                                          <p:val>
                                            <p:strVal val="1+#ppt_h/2"/>
                                          </p:val>
                                        </p:tav>
                                        <p:tav tm="100000">
                                          <p:val>
                                            <p:strVal val="#ppt_y"/>
                                          </p:val>
                                        </p:tav>
                                      </p:tavLst>
                                    </p:anim>
                                  </p:childTnLst>
                                </p:cTn>
                              </p:par>
                            </p:childTnLst>
                          </p:cTn>
                        </p:par>
                        <p:par>
                          <p:cTn id="44" fill="hold">
                            <p:stCondLst>
                              <p:cond delay="2500"/>
                            </p:stCondLst>
                            <p:childTnLst>
                              <p:par>
                                <p:cTn id="45" presetID="10" presetClass="entr" presetSubtype="0" fill="hold" grpId="0" nodeType="afterEffect">
                                  <p:stCondLst>
                                    <p:cond delay="0"/>
                                  </p:stCondLst>
                                  <p:childTnLst>
                                    <p:set>
                                      <p:cBhvr>
                                        <p:cTn id="46" dur="1" fill="hold">
                                          <p:stCondLst>
                                            <p:cond delay="0"/>
                                          </p:stCondLst>
                                        </p:cTn>
                                        <p:tgtEl>
                                          <p:spTgt spid="8">
                                            <p:txEl>
                                              <p:pRg st="5" end="5"/>
                                            </p:txEl>
                                          </p:spTgt>
                                        </p:tgtEl>
                                        <p:attrNameLst>
                                          <p:attrName>style.visibility</p:attrName>
                                        </p:attrNameLst>
                                      </p:cBhvr>
                                      <p:to>
                                        <p:strVal val="visible"/>
                                      </p:to>
                                    </p:set>
                                    <p:animEffect transition="in" filter="fade">
                                      <p:cBhvr>
                                        <p:cTn id="47" dur="500"/>
                                        <p:tgtEl>
                                          <p:spTgt spid="8">
                                            <p:txEl>
                                              <p:pRg st="5" end="5"/>
                                            </p:txEl>
                                          </p:spTgt>
                                        </p:tgtEl>
                                      </p:cBhvr>
                                    </p:animEffect>
                                  </p:childTnLst>
                                </p:cTn>
                              </p:par>
                              <p:par>
                                <p:cTn id="48" presetID="2" presetClass="entr" presetSubtype="4" fill="hold" grpId="0" nodeType="withEffect">
                                  <p:stCondLst>
                                    <p:cond delay="0"/>
                                  </p:stCondLst>
                                  <p:childTnLst>
                                    <p:set>
                                      <p:cBhvr>
                                        <p:cTn id="49" dur="1" fill="hold">
                                          <p:stCondLst>
                                            <p:cond delay="0"/>
                                          </p:stCondLst>
                                        </p:cTn>
                                        <p:tgtEl>
                                          <p:spTgt spid="21"/>
                                        </p:tgtEl>
                                        <p:attrNameLst>
                                          <p:attrName>style.visibility</p:attrName>
                                        </p:attrNameLst>
                                      </p:cBhvr>
                                      <p:to>
                                        <p:strVal val="visible"/>
                                      </p:to>
                                    </p:set>
                                    <p:anim calcmode="lin" valueType="num">
                                      <p:cBhvr additive="base">
                                        <p:cTn id="50" dur="500" fill="hold"/>
                                        <p:tgtEl>
                                          <p:spTgt spid="21"/>
                                        </p:tgtEl>
                                        <p:attrNameLst>
                                          <p:attrName>ppt_x</p:attrName>
                                        </p:attrNameLst>
                                      </p:cBhvr>
                                      <p:tavLst>
                                        <p:tav tm="0">
                                          <p:val>
                                            <p:strVal val="#ppt_x"/>
                                          </p:val>
                                        </p:tav>
                                        <p:tav tm="100000">
                                          <p:val>
                                            <p:strVal val="#ppt_x"/>
                                          </p:val>
                                        </p:tav>
                                      </p:tavLst>
                                    </p:anim>
                                    <p:anim calcmode="lin" valueType="num">
                                      <p:cBhvr additive="base">
                                        <p:cTn id="51" dur="500" fill="hold"/>
                                        <p:tgtEl>
                                          <p:spTgt spid="21"/>
                                        </p:tgtEl>
                                        <p:attrNameLst>
                                          <p:attrName>ppt_y</p:attrName>
                                        </p:attrNameLst>
                                      </p:cBhvr>
                                      <p:tavLst>
                                        <p:tav tm="0">
                                          <p:val>
                                            <p:strVal val="1+#ppt_h/2"/>
                                          </p:val>
                                        </p:tav>
                                        <p:tav tm="100000">
                                          <p:val>
                                            <p:strVal val="#ppt_y"/>
                                          </p:val>
                                        </p:tav>
                                      </p:tavLst>
                                    </p:anim>
                                  </p:childTnLst>
                                </p:cTn>
                              </p:par>
                            </p:childTnLst>
                          </p:cTn>
                        </p:par>
                        <p:par>
                          <p:cTn id="52" fill="hold">
                            <p:stCondLst>
                              <p:cond delay="3000"/>
                            </p:stCondLst>
                            <p:childTnLst>
                              <p:par>
                                <p:cTn id="53" presetID="10" presetClass="entr" presetSubtype="0" fill="hold" grpId="0" nodeType="afterEffect">
                                  <p:stCondLst>
                                    <p:cond delay="0"/>
                                  </p:stCondLst>
                                  <p:childTnLst>
                                    <p:set>
                                      <p:cBhvr>
                                        <p:cTn id="54" dur="1" fill="hold">
                                          <p:stCondLst>
                                            <p:cond delay="0"/>
                                          </p:stCondLst>
                                        </p:cTn>
                                        <p:tgtEl>
                                          <p:spTgt spid="8">
                                            <p:txEl>
                                              <p:pRg st="6" end="6"/>
                                            </p:txEl>
                                          </p:spTgt>
                                        </p:tgtEl>
                                        <p:attrNameLst>
                                          <p:attrName>style.visibility</p:attrName>
                                        </p:attrNameLst>
                                      </p:cBhvr>
                                      <p:to>
                                        <p:strVal val="visible"/>
                                      </p:to>
                                    </p:set>
                                    <p:animEffect transition="in" filter="fade">
                                      <p:cBhvr>
                                        <p:cTn id="55" dur="500"/>
                                        <p:tgtEl>
                                          <p:spTgt spid="8">
                                            <p:txEl>
                                              <p:pRg st="6" end="6"/>
                                            </p:txEl>
                                          </p:spTgt>
                                        </p:tgtEl>
                                      </p:cBhvr>
                                    </p:animEffect>
                                  </p:childTnLst>
                                </p:cTn>
                              </p:par>
                            </p:childTnLst>
                          </p:cTn>
                        </p:par>
                        <p:par>
                          <p:cTn id="56" fill="hold">
                            <p:stCondLst>
                              <p:cond delay="3500"/>
                            </p:stCondLst>
                            <p:childTnLst>
                              <p:par>
                                <p:cTn id="57" presetID="2" presetClass="entr" presetSubtype="4" fill="hold" grpId="0" nodeType="after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additive="base">
                                        <p:cTn id="59" dur="500" fill="hold"/>
                                        <p:tgtEl>
                                          <p:spTgt spid="24"/>
                                        </p:tgtEl>
                                        <p:attrNameLst>
                                          <p:attrName>ppt_x</p:attrName>
                                        </p:attrNameLst>
                                      </p:cBhvr>
                                      <p:tavLst>
                                        <p:tav tm="0">
                                          <p:val>
                                            <p:strVal val="#ppt_x"/>
                                          </p:val>
                                        </p:tav>
                                        <p:tav tm="100000">
                                          <p:val>
                                            <p:strVal val="#ppt_x"/>
                                          </p:val>
                                        </p:tav>
                                      </p:tavLst>
                                    </p:anim>
                                    <p:anim calcmode="lin" valueType="num">
                                      <p:cBhvr additive="base">
                                        <p:cTn id="60" dur="500" fill="hold"/>
                                        <p:tgtEl>
                                          <p:spTgt spid="24"/>
                                        </p:tgtEl>
                                        <p:attrNameLst>
                                          <p:attrName>ppt_y</p:attrName>
                                        </p:attrNameLst>
                                      </p:cBhvr>
                                      <p:tavLst>
                                        <p:tav tm="0">
                                          <p:val>
                                            <p:strVal val="1+#ppt_h/2"/>
                                          </p:val>
                                        </p:tav>
                                        <p:tav tm="100000">
                                          <p:val>
                                            <p:strVal val="#ppt_y"/>
                                          </p:val>
                                        </p:tav>
                                      </p:tavLst>
                                    </p:anim>
                                  </p:childTnLst>
                                </p:cTn>
                              </p:par>
                            </p:childTnLst>
                          </p:cTn>
                        </p:par>
                        <p:par>
                          <p:cTn id="61" fill="hold">
                            <p:stCondLst>
                              <p:cond delay="4000"/>
                            </p:stCondLst>
                            <p:childTnLst>
                              <p:par>
                                <p:cTn id="62" presetID="10" presetClass="entr" presetSubtype="0" fill="hold" grpId="0" nodeType="afterEffect">
                                  <p:stCondLst>
                                    <p:cond delay="0"/>
                                  </p:stCondLst>
                                  <p:childTnLst>
                                    <p:set>
                                      <p:cBhvr>
                                        <p:cTn id="63" dur="1" fill="hold">
                                          <p:stCondLst>
                                            <p:cond delay="0"/>
                                          </p:stCondLst>
                                        </p:cTn>
                                        <p:tgtEl>
                                          <p:spTgt spid="8">
                                            <p:txEl>
                                              <p:pRg st="7" end="7"/>
                                            </p:txEl>
                                          </p:spTgt>
                                        </p:tgtEl>
                                        <p:attrNameLst>
                                          <p:attrName>style.visibility</p:attrName>
                                        </p:attrNameLst>
                                      </p:cBhvr>
                                      <p:to>
                                        <p:strVal val="visible"/>
                                      </p:to>
                                    </p:set>
                                    <p:animEffect transition="in" filter="fade">
                                      <p:cBhvr>
                                        <p:cTn id="64" dur="500"/>
                                        <p:tgtEl>
                                          <p:spTgt spid="8">
                                            <p:txEl>
                                              <p:pRg st="7" end="7"/>
                                            </p:txEl>
                                          </p:spTgt>
                                        </p:tgtEl>
                                      </p:cBhvr>
                                    </p:animEffect>
                                  </p:childTnLst>
                                </p:cTn>
                              </p:par>
                            </p:childTnLst>
                          </p:cTn>
                        </p:par>
                        <p:par>
                          <p:cTn id="65" fill="hold">
                            <p:stCondLst>
                              <p:cond delay="4500"/>
                            </p:stCondLst>
                            <p:childTnLst>
                              <p:par>
                                <p:cTn id="66" presetID="2" presetClass="entr" presetSubtype="4" fill="hold" grpId="0" nodeType="afterEffect">
                                  <p:stCondLst>
                                    <p:cond delay="0"/>
                                  </p:stCondLst>
                                  <p:childTnLst>
                                    <p:set>
                                      <p:cBhvr>
                                        <p:cTn id="67" dur="1" fill="hold">
                                          <p:stCondLst>
                                            <p:cond delay="0"/>
                                          </p:stCondLst>
                                        </p:cTn>
                                        <p:tgtEl>
                                          <p:spTgt spid="13"/>
                                        </p:tgtEl>
                                        <p:attrNameLst>
                                          <p:attrName>style.visibility</p:attrName>
                                        </p:attrNameLst>
                                      </p:cBhvr>
                                      <p:to>
                                        <p:strVal val="visible"/>
                                      </p:to>
                                    </p:set>
                                    <p:anim calcmode="lin" valueType="num">
                                      <p:cBhvr additive="base">
                                        <p:cTn id="68" dur="500" fill="hold"/>
                                        <p:tgtEl>
                                          <p:spTgt spid="13"/>
                                        </p:tgtEl>
                                        <p:attrNameLst>
                                          <p:attrName>ppt_x</p:attrName>
                                        </p:attrNameLst>
                                      </p:cBhvr>
                                      <p:tavLst>
                                        <p:tav tm="0">
                                          <p:val>
                                            <p:strVal val="#ppt_x"/>
                                          </p:val>
                                        </p:tav>
                                        <p:tav tm="100000">
                                          <p:val>
                                            <p:strVal val="#ppt_x"/>
                                          </p:val>
                                        </p:tav>
                                      </p:tavLst>
                                    </p:anim>
                                    <p:anim calcmode="lin" valueType="num">
                                      <p:cBhvr additive="base">
                                        <p:cTn id="69" dur="500" fill="hold"/>
                                        <p:tgtEl>
                                          <p:spTgt spid="13"/>
                                        </p:tgtEl>
                                        <p:attrNameLst>
                                          <p:attrName>ppt_y</p:attrName>
                                        </p:attrNameLst>
                                      </p:cBhvr>
                                      <p:tavLst>
                                        <p:tav tm="0">
                                          <p:val>
                                            <p:strVal val="1+#ppt_h/2"/>
                                          </p:val>
                                        </p:tav>
                                        <p:tav tm="100000">
                                          <p:val>
                                            <p:strVal val="#ppt_y"/>
                                          </p:val>
                                        </p:tav>
                                      </p:tavLst>
                                    </p:anim>
                                  </p:childTnLst>
                                </p:cTn>
                              </p:par>
                            </p:childTnLst>
                          </p:cTn>
                        </p:par>
                        <p:par>
                          <p:cTn id="70" fill="hold">
                            <p:stCondLst>
                              <p:cond delay="5000"/>
                            </p:stCondLst>
                            <p:childTnLst>
                              <p:par>
                                <p:cTn id="71" presetID="10" presetClass="entr" presetSubtype="0" fill="hold" grpId="0" nodeType="afterEffect">
                                  <p:stCondLst>
                                    <p:cond delay="0"/>
                                  </p:stCondLst>
                                  <p:childTnLst>
                                    <p:set>
                                      <p:cBhvr>
                                        <p:cTn id="72" dur="1" fill="hold">
                                          <p:stCondLst>
                                            <p:cond delay="0"/>
                                          </p:stCondLst>
                                        </p:cTn>
                                        <p:tgtEl>
                                          <p:spTgt spid="2"/>
                                        </p:tgtEl>
                                        <p:attrNameLst>
                                          <p:attrName>style.visibility</p:attrName>
                                        </p:attrNameLst>
                                      </p:cBhvr>
                                      <p:to>
                                        <p:strVal val="visible"/>
                                      </p:to>
                                    </p:set>
                                    <p:animEffect transition="in" filter="fade">
                                      <p:cBhvr>
                                        <p:cTn id="73" dur="500"/>
                                        <p:tgtEl>
                                          <p:spTgt spid="2"/>
                                        </p:tgtEl>
                                      </p:cBhvr>
                                    </p:animEffect>
                                  </p:childTnLst>
                                </p:cTn>
                              </p:par>
                              <p:par>
                                <p:cTn id="74" presetID="10" presetClass="entr" presetSubtype="0" fill="hold" nodeType="withEffect">
                                  <p:stCondLst>
                                    <p:cond delay="0"/>
                                  </p:stCondLst>
                                  <p:childTnLst>
                                    <p:set>
                                      <p:cBhvr>
                                        <p:cTn id="75" dur="1" fill="hold">
                                          <p:stCondLst>
                                            <p:cond delay="0"/>
                                          </p:stCondLst>
                                        </p:cTn>
                                        <p:tgtEl>
                                          <p:spTgt spid="3"/>
                                        </p:tgtEl>
                                        <p:attrNameLst>
                                          <p:attrName>style.visibility</p:attrName>
                                        </p:attrNameLst>
                                      </p:cBhvr>
                                      <p:to>
                                        <p:strVal val="visible"/>
                                      </p:to>
                                    </p:set>
                                    <p:animEffect transition="in" filter="fade">
                                      <p:cBhvr>
                                        <p:cTn id="76"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uiExpand="1" build="allAtOnce"/>
      <p:bldP spid="18" grpId="0" uiExpand="1" animBg="1"/>
      <p:bldP spid="19" grpId="0" uiExpand="1" animBg="1"/>
      <p:bldP spid="20" grpId="0" uiExpand="1" animBg="1"/>
      <p:bldP spid="21" grpId="0" uiExpand="1" animBg="1"/>
      <p:bldP spid="22" grpId="0" uiExpand="1" animBg="1"/>
      <p:bldP spid="24" grpId="0" animBg="1"/>
      <p:bldP spid="25" grpId="0" uiExpand="1" animBg="1"/>
      <p:bldP spid="13" grpId="0" animBg="1"/>
      <p:bldP spid="2"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Box 4"/>
          <p:cNvSpPr txBox="1">
            <a:spLocks noChangeArrowheads="1"/>
          </p:cNvSpPr>
          <p:nvPr/>
        </p:nvSpPr>
        <p:spPr bwMode="auto">
          <a:xfrm>
            <a:off x="0" y="-3323"/>
            <a:ext cx="5006280" cy="463846"/>
          </a:xfrm>
          <a:prstGeom prst="rect">
            <a:avLst/>
          </a:prstGeom>
          <a:noFill/>
          <a:ln w="12700">
            <a:noFill/>
            <a:miter lim="800000"/>
            <a:headEnd/>
            <a:tailEnd/>
          </a:ln>
        </p:spPr>
        <p:txBody>
          <a:bodyPr wrap="none" lIns="126000" tIns="46800" rIns="90000" bIns="46800" anchor="ctr">
            <a:spAutoFit/>
          </a:bodyPr>
          <a:lstStyle/>
          <a:p>
            <a:pPr eaLnBrk="0" fontAlgn="base" hangingPunct="0">
              <a:spcBef>
                <a:spcPct val="0"/>
              </a:spcBef>
              <a:spcAft>
                <a:spcPct val="0"/>
              </a:spcAft>
            </a:pPr>
            <a:r>
              <a:rPr lang="de-DE" sz="2400" b="1">
                <a:solidFill>
                  <a:srgbClr val="464B71"/>
                </a:solidFill>
              </a:rPr>
              <a:t>Empirischer Forschungsprozess</a:t>
            </a:r>
            <a:endParaRPr lang="de-AT" sz="2400" dirty="0">
              <a:solidFill>
                <a:srgbClr val="464B71"/>
              </a:solidFill>
            </a:endParaRPr>
          </a:p>
        </p:txBody>
      </p:sp>
      <p:grpSp>
        <p:nvGrpSpPr>
          <p:cNvPr id="16" name="Gruppieren 15"/>
          <p:cNvGrpSpPr/>
          <p:nvPr/>
        </p:nvGrpSpPr>
        <p:grpSpPr>
          <a:xfrm>
            <a:off x="266666" y="4590866"/>
            <a:ext cx="9239120" cy="1330529"/>
            <a:chOff x="323111" y="4590866"/>
            <a:chExt cx="9239120" cy="1330529"/>
          </a:xfrm>
        </p:grpSpPr>
        <p:grpSp>
          <p:nvGrpSpPr>
            <p:cNvPr id="96" name="Gruppieren 95"/>
            <p:cNvGrpSpPr/>
            <p:nvPr/>
          </p:nvGrpSpPr>
          <p:grpSpPr>
            <a:xfrm>
              <a:off x="323111" y="4590866"/>
              <a:ext cx="9239120" cy="1330529"/>
              <a:chOff x="106070" y="3904527"/>
              <a:chExt cx="9239120" cy="1330529"/>
            </a:xfrm>
            <a:effectLst>
              <a:outerShdw blurRad="50800" dist="38100" dir="2700000" algn="tl" rotWithShape="0">
                <a:prstClr val="black">
                  <a:alpha val="40000"/>
                </a:prstClr>
              </a:outerShdw>
            </a:effectLst>
          </p:grpSpPr>
          <p:sp>
            <p:nvSpPr>
              <p:cNvPr id="97" name="Freihandform 96"/>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rgbClr val="FFDD00"/>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0"/>
                  </a:spcBef>
                  <a:spcAft>
                    <a:spcPct val="0"/>
                  </a:spcAft>
                  <a:buClr>
                    <a:srgbClr val="FF0000"/>
                  </a:buClr>
                  <a:buFont typeface="Arial" pitchFamily="34" charset="0"/>
                  <a:buNone/>
                  <a:tabLst>
                    <a:tab pos="266700" algn="l"/>
                    <a:tab pos="533400" algn="l"/>
                  </a:tabLst>
                </a:pPr>
                <a:r>
                  <a:rPr lang="de-AT" sz="1500" b="1">
                    <a:solidFill>
                      <a:srgbClr val="000000"/>
                    </a:solidFill>
                    <a:ea typeface="Calibri" panose="020F0502020204030204" pitchFamily="34" charset="0"/>
                    <a:cs typeface="Times New Roman" panose="02020603050405020304" pitchFamily="18" charset="0"/>
                  </a:rPr>
                  <a:t>technische Auswertung</a:t>
                </a:r>
                <a:endParaRPr lang="de-AT" sz="1500" b="1">
                  <a:solidFill>
                    <a:srgbClr val="0000FF"/>
                  </a:solidFill>
                </a:endParaRPr>
              </a:p>
            </p:txBody>
          </p:sp>
          <p:grpSp>
            <p:nvGrpSpPr>
              <p:cNvPr id="98" name="Gruppieren 97"/>
              <p:cNvGrpSpPr/>
              <p:nvPr/>
            </p:nvGrpSpPr>
            <p:grpSpPr>
              <a:xfrm>
                <a:off x="1136437" y="4701059"/>
                <a:ext cx="528032" cy="533997"/>
                <a:chOff x="1837768" y="3202825"/>
                <a:chExt cx="528032" cy="681950"/>
              </a:xfrm>
            </p:grpSpPr>
            <p:sp>
              <p:nvSpPr>
                <p:cNvPr id="103" name="Ellipse 102"/>
                <p:cNvSpPr/>
                <p:nvPr/>
              </p:nvSpPr>
              <p:spPr bwMode="auto">
                <a:xfrm>
                  <a:off x="1837768" y="3356743"/>
                  <a:ext cx="528032" cy="528032"/>
                </a:xfrm>
                <a:prstGeom prst="ellipse">
                  <a:avLst/>
                </a:prstGeom>
                <a:solidFill>
                  <a:srgbClr val="FFDD00"/>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104"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rgbClr val="FFDD00"/>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105"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rgbClr val="FFDD00"/>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nvGrpSpPr>
              <p:cNvPr id="99" name="Gruppieren 98"/>
              <p:cNvGrpSpPr/>
              <p:nvPr/>
            </p:nvGrpSpPr>
            <p:grpSpPr>
              <a:xfrm>
                <a:off x="7788181" y="3904527"/>
                <a:ext cx="528032" cy="533997"/>
                <a:chOff x="8027952" y="2185601"/>
                <a:chExt cx="528032" cy="681950"/>
              </a:xfrm>
            </p:grpSpPr>
            <p:sp>
              <p:nvSpPr>
                <p:cNvPr id="100" name="Ellipse 99"/>
                <p:cNvSpPr/>
                <p:nvPr/>
              </p:nvSpPr>
              <p:spPr bwMode="auto">
                <a:xfrm flipV="1">
                  <a:off x="8027952" y="2185601"/>
                  <a:ext cx="528032" cy="528032"/>
                </a:xfrm>
                <a:prstGeom prst="ellipse">
                  <a:avLst/>
                </a:prstGeom>
                <a:solidFill>
                  <a:srgbClr val="FFDD00"/>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101"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rgbClr val="FFDD00"/>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102"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rgbClr val="FFDD00"/>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125" name="Ellipse 124"/>
            <p:cNvSpPr/>
            <p:nvPr/>
          </p:nvSpPr>
          <p:spPr bwMode="auto">
            <a:xfrm flipH="1">
              <a:off x="487164" y="5215867"/>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37" name="Ellipse 136"/>
            <p:cNvSpPr/>
            <p:nvPr/>
          </p:nvSpPr>
          <p:spPr bwMode="auto">
            <a:xfrm flipH="1">
              <a:off x="9288911" y="5215867"/>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15" name="Gruppieren 14"/>
          <p:cNvGrpSpPr/>
          <p:nvPr/>
        </p:nvGrpSpPr>
        <p:grpSpPr>
          <a:xfrm>
            <a:off x="266666" y="3992023"/>
            <a:ext cx="9239120" cy="1330529"/>
            <a:chOff x="323111" y="3992023"/>
            <a:chExt cx="9239120" cy="1330529"/>
          </a:xfrm>
        </p:grpSpPr>
        <p:grpSp>
          <p:nvGrpSpPr>
            <p:cNvPr id="86" name="Gruppieren 85"/>
            <p:cNvGrpSpPr/>
            <p:nvPr/>
          </p:nvGrpSpPr>
          <p:grpSpPr>
            <a:xfrm>
              <a:off x="323111" y="3992023"/>
              <a:ext cx="9239120" cy="1330529"/>
              <a:chOff x="106070" y="3904527"/>
              <a:chExt cx="9239120" cy="1330529"/>
            </a:xfrm>
            <a:effectLst>
              <a:outerShdw blurRad="50800" dist="38100" dir="2700000" algn="tl" rotWithShape="0">
                <a:prstClr val="black">
                  <a:alpha val="40000"/>
                </a:prstClr>
              </a:outerShdw>
            </a:effectLst>
          </p:grpSpPr>
          <p:sp>
            <p:nvSpPr>
              <p:cNvPr id="87" name="Freihandform 86"/>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50000"/>
                  </a:spcBef>
                  <a:spcAft>
                    <a:spcPct val="0"/>
                  </a:spcAft>
                  <a:buClr>
                    <a:srgbClr val="FF0000"/>
                  </a:buClr>
                  <a:buFont typeface="Arial" pitchFamily="34" charset="0"/>
                  <a:buNone/>
                </a:pPr>
                <a:r>
                  <a:rPr lang="de-AT" sz="1500" b="1">
                    <a:solidFill>
                      <a:srgbClr val="000000"/>
                    </a:solidFill>
                    <a:ea typeface="Calibri" panose="020F0502020204030204" pitchFamily="34" charset="0"/>
                    <a:cs typeface="Times New Roman" panose="02020603050405020304" pitchFamily="18" charset="0"/>
                  </a:rPr>
                  <a:t>Rücklaufkontrolle, Datenerfassung, Plausibilisierung</a:t>
                </a:r>
                <a:endParaRPr lang="de-AT" sz="1500" b="1">
                  <a:solidFill>
                    <a:srgbClr val="000000"/>
                  </a:solidFill>
                </a:endParaRPr>
              </a:p>
            </p:txBody>
          </p:sp>
          <p:grpSp>
            <p:nvGrpSpPr>
              <p:cNvPr id="88" name="Gruppieren 87"/>
              <p:cNvGrpSpPr/>
              <p:nvPr/>
            </p:nvGrpSpPr>
            <p:grpSpPr>
              <a:xfrm>
                <a:off x="1136437" y="4701059"/>
                <a:ext cx="528032" cy="533997"/>
                <a:chOff x="1837768" y="3202825"/>
                <a:chExt cx="528032" cy="681950"/>
              </a:xfrm>
            </p:grpSpPr>
            <p:sp>
              <p:nvSpPr>
                <p:cNvPr id="93" name="Ellipse 92"/>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94"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95"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nvGrpSpPr>
              <p:cNvPr id="89" name="Gruppieren 88"/>
              <p:cNvGrpSpPr/>
              <p:nvPr/>
            </p:nvGrpSpPr>
            <p:grpSpPr>
              <a:xfrm>
                <a:off x="7788181" y="3904527"/>
                <a:ext cx="528032" cy="533997"/>
                <a:chOff x="8027952" y="2185601"/>
                <a:chExt cx="528032" cy="681950"/>
              </a:xfrm>
            </p:grpSpPr>
            <p:sp>
              <p:nvSpPr>
                <p:cNvPr id="90" name="Ellipse 89"/>
                <p:cNvSpPr/>
                <p:nvPr/>
              </p:nvSpPr>
              <p:spPr bwMode="auto">
                <a:xfrm flipV="1">
                  <a:off x="8027952" y="2185601"/>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91"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92"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124" name="Ellipse 123"/>
            <p:cNvSpPr/>
            <p:nvPr/>
          </p:nvSpPr>
          <p:spPr bwMode="auto">
            <a:xfrm flipH="1">
              <a:off x="542230" y="4618936"/>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36" name="Ellipse 135"/>
            <p:cNvSpPr/>
            <p:nvPr/>
          </p:nvSpPr>
          <p:spPr bwMode="auto">
            <a:xfrm flipH="1">
              <a:off x="9343977" y="4618936"/>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14" name="Gruppieren 13"/>
          <p:cNvGrpSpPr/>
          <p:nvPr/>
        </p:nvGrpSpPr>
        <p:grpSpPr>
          <a:xfrm>
            <a:off x="266666" y="3393180"/>
            <a:ext cx="9239120" cy="1330529"/>
            <a:chOff x="323111" y="3393180"/>
            <a:chExt cx="9239120" cy="1330529"/>
          </a:xfrm>
        </p:grpSpPr>
        <p:grpSp>
          <p:nvGrpSpPr>
            <p:cNvPr id="76" name="Gruppieren 75"/>
            <p:cNvGrpSpPr/>
            <p:nvPr/>
          </p:nvGrpSpPr>
          <p:grpSpPr>
            <a:xfrm>
              <a:off x="323111" y="3393180"/>
              <a:ext cx="9239120" cy="1330529"/>
              <a:chOff x="106070" y="3904527"/>
              <a:chExt cx="9239120" cy="1330529"/>
            </a:xfrm>
            <a:effectLst>
              <a:outerShdw blurRad="50800" dist="38100" dir="2700000" algn="tl" rotWithShape="0">
                <a:prstClr val="black">
                  <a:alpha val="40000"/>
                </a:prstClr>
              </a:outerShdw>
            </a:effectLst>
          </p:grpSpPr>
          <p:sp>
            <p:nvSpPr>
              <p:cNvPr id="77" name="Freihandform 76"/>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0"/>
                  </a:spcBef>
                  <a:spcAft>
                    <a:spcPct val="0"/>
                  </a:spcAft>
                  <a:buClr>
                    <a:srgbClr val="FF0000"/>
                  </a:buClr>
                  <a:tabLst>
                    <a:tab pos="266700" algn="l"/>
                    <a:tab pos="533400" algn="l"/>
                  </a:tabLst>
                </a:pPr>
                <a:r>
                  <a:rPr lang="de-AT" sz="1500" b="1" dirty="0">
                    <a:solidFill>
                      <a:srgbClr val="000000"/>
                    </a:solidFill>
                    <a:ea typeface="Calibri" panose="020F0502020204030204" pitchFamily="34" charset="0"/>
                    <a:cs typeface="Times New Roman" panose="02020603050405020304" pitchFamily="18" charset="0"/>
                  </a:rPr>
                  <a:t>Pretest und Feldphase</a:t>
                </a:r>
                <a:endParaRPr lang="de-AT" sz="1500" b="1" dirty="0">
                  <a:solidFill>
                    <a:srgbClr val="0000FF"/>
                  </a:solidFill>
                </a:endParaRPr>
              </a:p>
            </p:txBody>
          </p:sp>
          <p:grpSp>
            <p:nvGrpSpPr>
              <p:cNvPr id="78" name="Gruppieren 77"/>
              <p:cNvGrpSpPr/>
              <p:nvPr/>
            </p:nvGrpSpPr>
            <p:grpSpPr>
              <a:xfrm>
                <a:off x="1136437" y="4701059"/>
                <a:ext cx="528032" cy="533997"/>
                <a:chOff x="1837768" y="3202825"/>
                <a:chExt cx="528032" cy="681950"/>
              </a:xfrm>
            </p:grpSpPr>
            <p:sp>
              <p:nvSpPr>
                <p:cNvPr id="83" name="Ellipse 82"/>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84"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85"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nvGrpSpPr>
              <p:cNvPr id="79" name="Gruppieren 78"/>
              <p:cNvGrpSpPr/>
              <p:nvPr/>
            </p:nvGrpSpPr>
            <p:grpSpPr>
              <a:xfrm>
                <a:off x="7788181" y="3904527"/>
                <a:ext cx="528032" cy="533997"/>
                <a:chOff x="8027952" y="2185601"/>
                <a:chExt cx="528032" cy="681950"/>
              </a:xfrm>
            </p:grpSpPr>
            <p:sp>
              <p:nvSpPr>
                <p:cNvPr id="80" name="Ellipse 79"/>
                <p:cNvSpPr/>
                <p:nvPr/>
              </p:nvSpPr>
              <p:spPr bwMode="auto">
                <a:xfrm flipV="1">
                  <a:off x="8027952" y="2185601"/>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81"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82"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123" name="Ellipse 122"/>
            <p:cNvSpPr/>
            <p:nvPr/>
          </p:nvSpPr>
          <p:spPr bwMode="auto">
            <a:xfrm flipH="1">
              <a:off x="479547" y="4022005"/>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35" name="Ellipse 134"/>
            <p:cNvSpPr/>
            <p:nvPr/>
          </p:nvSpPr>
          <p:spPr bwMode="auto">
            <a:xfrm flipH="1">
              <a:off x="9281294" y="4022005"/>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13" name="Gruppieren 12"/>
          <p:cNvGrpSpPr/>
          <p:nvPr/>
        </p:nvGrpSpPr>
        <p:grpSpPr>
          <a:xfrm>
            <a:off x="266666" y="2794337"/>
            <a:ext cx="9239120" cy="1330529"/>
            <a:chOff x="323111" y="2794337"/>
            <a:chExt cx="9239120" cy="1330529"/>
          </a:xfrm>
        </p:grpSpPr>
        <p:grpSp>
          <p:nvGrpSpPr>
            <p:cNvPr id="66" name="Gruppieren 65"/>
            <p:cNvGrpSpPr/>
            <p:nvPr/>
          </p:nvGrpSpPr>
          <p:grpSpPr>
            <a:xfrm>
              <a:off x="323111" y="2794337"/>
              <a:ext cx="9239120" cy="1330529"/>
              <a:chOff x="106070" y="3904527"/>
              <a:chExt cx="9239120" cy="1330529"/>
            </a:xfrm>
            <a:effectLst>
              <a:outerShdw blurRad="50800" dist="38100" dir="2700000" algn="tl" rotWithShape="0">
                <a:prstClr val="black">
                  <a:alpha val="40000"/>
                </a:prstClr>
              </a:outerShdw>
            </a:effectLst>
          </p:grpSpPr>
          <p:sp>
            <p:nvSpPr>
              <p:cNvPr id="67" name="Freihandform 66"/>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0"/>
                  </a:spcBef>
                  <a:spcAft>
                    <a:spcPct val="0"/>
                  </a:spcAft>
                  <a:buClr>
                    <a:srgbClr val="FF0000"/>
                  </a:buClr>
                  <a:buFont typeface="Arial" pitchFamily="34" charset="0"/>
                  <a:buNone/>
                  <a:tabLst>
                    <a:tab pos="266700" algn="l"/>
                    <a:tab pos="533400" algn="l"/>
                  </a:tabLst>
                </a:pPr>
                <a:r>
                  <a:rPr lang="de-AT" sz="1500" b="1" dirty="0">
                    <a:solidFill>
                      <a:srgbClr val="000000"/>
                    </a:solidFill>
                    <a:ea typeface="Calibri" panose="020F0502020204030204" pitchFamily="34" charset="0"/>
                    <a:cs typeface="Times New Roman" panose="02020603050405020304" pitchFamily="18" charset="0"/>
                  </a:rPr>
                  <a:t>Fragebogen, Leitfaden, </a:t>
                </a:r>
                <a:r>
                  <a:rPr lang="de-AT" sz="1500" b="1" dirty="0" err="1">
                    <a:solidFill>
                      <a:srgbClr val="000000"/>
                    </a:solidFill>
                    <a:ea typeface="Calibri" panose="020F0502020204030204" pitchFamily="34" charset="0"/>
                    <a:cs typeface="Times New Roman" panose="02020603050405020304" pitchFamily="18" charset="0"/>
                  </a:rPr>
                  <a:t>Codierschema</a:t>
                </a:r>
                <a:r>
                  <a:rPr lang="de-AT" sz="1500" b="1" dirty="0">
                    <a:solidFill>
                      <a:srgbClr val="000000"/>
                    </a:solidFill>
                    <a:ea typeface="Calibri" panose="020F0502020204030204" pitchFamily="34" charset="0"/>
                    <a:cs typeface="Times New Roman" panose="02020603050405020304" pitchFamily="18" charset="0"/>
                  </a:rPr>
                  <a:t>, Protokoll</a:t>
                </a:r>
                <a:endParaRPr lang="de-AT" sz="1500" b="1" dirty="0">
                  <a:solidFill>
                    <a:srgbClr val="0000FF"/>
                  </a:solidFill>
                </a:endParaRPr>
              </a:p>
            </p:txBody>
          </p:sp>
          <p:grpSp>
            <p:nvGrpSpPr>
              <p:cNvPr id="68" name="Gruppieren 67"/>
              <p:cNvGrpSpPr/>
              <p:nvPr/>
            </p:nvGrpSpPr>
            <p:grpSpPr>
              <a:xfrm>
                <a:off x="1136437" y="4701059"/>
                <a:ext cx="528032" cy="533997"/>
                <a:chOff x="1837768" y="3202825"/>
                <a:chExt cx="528032" cy="681950"/>
              </a:xfrm>
            </p:grpSpPr>
            <p:sp>
              <p:nvSpPr>
                <p:cNvPr id="73" name="Ellipse 72"/>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74"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75"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nvGrpSpPr>
              <p:cNvPr id="69" name="Gruppieren 68"/>
              <p:cNvGrpSpPr/>
              <p:nvPr/>
            </p:nvGrpSpPr>
            <p:grpSpPr>
              <a:xfrm>
                <a:off x="7788181" y="3904527"/>
                <a:ext cx="528032" cy="533997"/>
                <a:chOff x="8027952" y="2185601"/>
                <a:chExt cx="528032" cy="681950"/>
              </a:xfrm>
            </p:grpSpPr>
            <p:sp>
              <p:nvSpPr>
                <p:cNvPr id="70" name="Ellipse 69"/>
                <p:cNvSpPr/>
                <p:nvPr/>
              </p:nvSpPr>
              <p:spPr bwMode="auto">
                <a:xfrm flipV="1">
                  <a:off x="8027952" y="2185601"/>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71"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72"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122" name="Ellipse 121"/>
            <p:cNvSpPr/>
            <p:nvPr/>
          </p:nvSpPr>
          <p:spPr bwMode="auto">
            <a:xfrm flipH="1">
              <a:off x="519805" y="3425074"/>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34" name="Ellipse 133"/>
            <p:cNvSpPr/>
            <p:nvPr/>
          </p:nvSpPr>
          <p:spPr bwMode="auto">
            <a:xfrm flipH="1">
              <a:off x="9321552" y="3425074"/>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12" name="Gruppieren 11"/>
          <p:cNvGrpSpPr/>
          <p:nvPr/>
        </p:nvGrpSpPr>
        <p:grpSpPr>
          <a:xfrm>
            <a:off x="266666" y="2195494"/>
            <a:ext cx="9239120" cy="1330529"/>
            <a:chOff x="323111" y="2195494"/>
            <a:chExt cx="9239120" cy="1330529"/>
          </a:xfrm>
        </p:grpSpPr>
        <p:grpSp>
          <p:nvGrpSpPr>
            <p:cNvPr id="56" name="Gruppieren 55"/>
            <p:cNvGrpSpPr/>
            <p:nvPr/>
          </p:nvGrpSpPr>
          <p:grpSpPr>
            <a:xfrm>
              <a:off x="323111" y="2195494"/>
              <a:ext cx="9239120" cy="1330529"/>
              <a:chOff x="106070" y="3904527"/>
              <a:chExt cx="9239120" cy="1330529"/>
            </a:xfrm>
            <a:effectLst>
              <a:outerShdw blurRad="50800" dist="38100" dir="2700000" algn="tl" rotWithShape="0">
                <a:prstClr val="black">
                  <a:alpha val="40000"/>
                </a:prstClr>
              </a:outerShdw>
            </a:effectLst>
          </p:grpSpPr>
          <p:sp>
            <p:nvSpPr>
              <p:cNvPr id="57" name="Freihandform 56"/>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50000"/>
                  </a:spcBef>
                  <a:spcAft>
                    <a:spcPct val="0"/>
                  </a:spcAft>
                  <a:buClr>
                    <a:srgbClr val="FF0000"/>
                  </a:buClr>
                  <a:buFont typeface="Arial" pitchFamily="34" charset="0"/>
                  <a:buNone/>
                </a:pPr>
                <a:r>
                  <a:rPr lang="de-AT" sz="1500" b="1">
                    <a:solidFill>
                      <a:srgbClr val="000000"/>
                    </a:solidFill>
                    <a:ea typeface="Calibri" panose="020F0502020204030204" pitchFamily="34" charset="0"/>
                    <a:cs typeface="Times New Roman" panose="02020603050405020304" pitchFamily="18" charset="0"/>
                  </a:rPr>
                  <a:t>Grundgesamtheit, Vollerhebung oder Stichprobe</a:t>
                </a:r>
                <a:endParaRPr lang="de-AT" sz="1500" b="1">
                  <a:solidFill>
                    <a:srgbClr val="000000"/>
                  </a:solidFill>
                </a:endParaRPr>
              </a:p>
            </p:txBody>
          </p:sp>
          <p:grpSp>
            <p:nvGrpSpPr>
              <p:cNvPr id="58" name="Gruppieren 57"/>
              <p:cNvGrpSpPr/>
              <p:nvPr/>
            </p:nvGrpSpPr>
            <p:grpSpPr>
              <a:xfrm>
                <a:off x="1136437" y="4701059"/>
                <a:ext cx="528032" cy="533997"/>
                <a:chOff x="1837768" y="3202825"/>
                <a:chExt cx="528032" cy="681950"/>
              </a:xfrm>
            </p:grpSpPr>
            <p:sp>
              <p:nvSpPr>
                <p:cNvPr id="63" name="Ellipse 62"/>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64"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65"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nvGrpSpPr>
              <p:cNvPr id="59" name="Gruppieren 58"/>
              <p:cNvGrpSpPr/>
              <p:nvPr/>
            </p:nvGrpSpPr>
            <p:grpSpPr>
              <a:xfrm>
                <a:off x="7788181" y="3904527"/>
                <a:ext cx="528032" cy="533997"/>
                <a:chOff x="8027952" y="2185601"/>
                <a:chExt cx="528032" cy="681950"/>
              </a:xfrm>
            </p:grpSpPr>
            <p:sp>
              <p:nvSpPr>
                <p:cNvPr id="60" name="Ellipse 59"/>
                <p:cNvSpPr/>
                <p:nvPr/>
              </p:nvSpPr>
              <p:spPr bwMode="auto">
                <a:xfrm flipV="1">
                  <a:off x="8027952" y="2185601"/>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61"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62"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121" name="Ellipse 120"/>
            <p:cNvSpPr/>
            <p:nvPr/>
          </p:nvSpPr>
          <p:spPr bwMode="auto">
            <a:xfrm flipH="1">
              <a:off x="531135" y="2828143"/>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33" name="Ellipse 132"/>
            <p:cNvSpPr/>
            <p:nvPr/>
          </p:nvSpPr>
          <p:spPr bwMode="auto">
            <a:xfrm flipH="1">
              <a:off x="9332882" y="2828143"/>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11" name="Gruppieren 10"/>
          <p:cNvGrpSpPr/>
          <p:nvPr/>
        </p:nvGrpSpPr>
        <p:grpSpPr>
          <a:xfrm>
            <a:off x="266666" y="1596651"/>
            <a:ext cx="9239120" cy="1330529"/>
            <a:chOff x="323111" y="1596651"/>
            <a:chExt cx="9239120" cy="1330529"/>
          </a:xfrm>
        </p:grpSpPr>
        <p:grpSp>
          <p:nvGrpSpPr>
            <p:cNvPr id="46" name="Gruppieren 45"/>
            <p:cNvGrpSpPr/>
            <p:nvPr/>
          </p:nvGrpSpPr>
          <p:grpSpPr>
            <a:xfrm>
              <a:off x="323111" y="1596651"/>
              <a:ext cx="9239120" cy="1330529"/>
              <a:chOff x="106070" y="3904527"/>
              <a:chExt cx="9239120" cy="1330529"/>
            </a:xfrm>
            <a:effectLst>
              <a:outerShdw blurRad="50800" dist="38100" dir="2700000" algn="tl" rotWithShape="0">
                <a:prstClr val="black">
                  <a:alpha val="40000"/>
                </a:prstClr>
              </a:outerShdw>
            </a:effectLst>
          </p:grpSpPr>
          <p:sp>
            <p:nvSpPr>
              <p:cNvPr id="47" name="Freihandform 46"/>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0"/>
                  </a:spcBef>
                  <a:spcAft>
                    <a:spcPct val="0"/>
                  </a:spcAft>
                  <a:buClr>
                    <a:srgbClr val="FF0000"/>
                  </a:buClr>
                  <a:buFont typeface="Arial" pitchFamily="34" charset="0"/>
                  <a:buNone/>
                  <a:tabLst>
                    <a:tab pos="266700" algn="l"/>
                    <a:tab pos="533400" algn="l"/>
                  </a:tabLst>
                </a:pPr>
                <a:r>
                  <a:rPr lang="de-AT" sz="1500" b="1">
                    <a:solidFill>
                      <a:srgbClr val="000000"/>
                    </a:solidFill>
                    <a:ea typeface="Calibri" panose="020F0502020204030204" pitchFamily="34" charset="0"/>
                    <a:cs typeface="Times New Roman" panose="02020603050405020304" pitchFamily="18" charset="0"/>
                  </a:rPr>
                  <a:t>Forschungsmethodik, qualitatives oder quantitatives Setting</a:t>
                </a:r>
                <a:endParaRPr lang="de-AT" sz="1500" b="1">
                  <a:solidFill>
                    <a:srgbClr val="0000FF"/>
                  </a:solidFill>
                </a:endParaRPr>
              </a:p>
            </p:txBody>
          </p:sp>
          <p:grpSp>
            <p:nvGrpSpPr>
              <p:cNvPr id="48" name="Gruppieren 47"/>
              <p:cNvGrpSpPr/>
              <p:nvPr/>
            </p:nvGrpSpPr>
            <p:grpSpPr>
              <a:xfrm>
                <a:off x="1136437" y="4701059"/>
                <a:ext cx="528032" cy="533997"/>
                <a:chOff x="1837768" y="3202825"/>
                <a:chExt cx="528032" cy="681950"/>
              </a:xfrm>
            </p:grpSpPr>
            <p:sp>
              <p:nvSpPr>
                <p:cNvPr id="53" name="Ellipse 52"/>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54"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55"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nvGrpSpPr>
              <p:cNvPr id="49" name="Gruppieren 48"/>
              <p:cNvGrpSpPr/>
              <p:nvPr/>
            </p:nvGrpSpPr>
            <p:grpSpPr>
              <a:xfrm>
                <a:off x="7788181" y="3904527"/>
                <a:ext cx="528032" cy="533997"/>
                <a:chOff x="8027952" y="2185601"/>
                <a:chExt cx="528032" cy="681950"/>
              </a:xfrm>
            </p:grpSpPr>
            <p:sp>
              <p:nvSpPr>
                <p:cNvPr id="50" name="Ellipse 49"/>
                <p:cNvSpPr/>
                <p:nvPr/>
              </p:nvSpPr>
              <p:spPr bwMode="auto">
                <a:xfrm flipV="1">
                  <a:off x="8027952" y="2185601"/>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51"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52"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120" name="Ellipse 119"/>
            <p:cNvSpPr/>
            <p:nvPr/>
          </p:nvSpPr>
          <p:spPr bwMode="auto">
            <a:xfrm flipH="1">
              <a:off x="474313" y="2231212"/>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32" name="Ellipse 131"/>
            <p:cNvSpPr/>
            <p:nvPr/>
          </p:nvSpPr>
          <p:spPr bwMode="auto">
            <a:xfrm flipH="1">
              <a:off x="9276060" y="2231212"/>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10" name="Gruppieren 9"/>
          <p:cNvGrpSpPr/>
          <p:nvPr/>
        </p:nvGrpSpPr>
        <p:grpSpPr>
          <a:xfrm>
            <a:off x="266666" y="997808"/>
            <a:ext cx="9239120" cy="1330529"/>
            <a:chOff x="323111" y="997808"/>
            <a:chExt cx="9239120" cy="1330529"/>
          </a:xfrm>
        </p:grpSpPr>
        <p:grpSp>
          <p:nvGrpSpPr>
            <p:cNvPr id="3" name="Gruppieren 2"/>
            <p:cNvGrpSpPr/>
            <p:nvPr/>
          </p:nvGrpSpPr>
          <p:grpSpPr>
            <a:xfrm>
              <a:off x="323111" y="997808"/>
              <a:ext cx="9239120" cy="1330529"/>
              <a:chOff x="106070" y="3904527"/>
              <a:chExt cx="9239120" cy="1330529"/>
            </a:xfrm>
            <a:effectLst>
              <a:outerShdw blurRad="50800" dist="38100" dir="2700000" algn="tl" rotWithShape="0">
                <a:prstClr val="black">
                  <a:alpha val="40000"/>
                </a:prstClr>
              </a:outerShdw>
            </a:effectLst>
          </p:grpSpPr>
          <p:sp>
            <p:nvSpPr>
              <p:cNvPr id="45" name="Freihandform 44"/>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50000"/>
                  </a:spcBef>
                  <a:spcAft>
                    <a:spcPct val="0"/>
                  </a:spcAft>
                  <a:buClr>
                    <a:srgbClr val="FF0000"/>
                  </a:buClr>
                  <a:buFont typeface="Arial" pitchFamily="34" charset="0"/>
                  <a:buNone/>
                </a:pPr>
                <a:r>
                  <a:rPr lang="de-AT" sz="1500" b="1">
                    <a:solidFill>
                      <a:srgbClr val="000000"/>
                    </a:solidFill>
                    <a:ea typeface="Calibri" panose="020F0502020204030204" pitchFamily="34" charset="0"/>
                    <a:cs typeface="Times New Roman" panose="02020603050405020304" pitchFamily="18" charset="0"/>
                  </a:rPr>
                  <a:t>Forschungsfragen, Hypothesen</a:t>
                </a:r>
                <a:endParaRPr lang="de-AT" sz="1500" b="1">
                  <a:solidFill>
                    <a:srgbClr val="000000"/>
                  </a:solidFill>
                </a:endParaRPr>
              </a:p>
            </p:txBody>
          </p:sp>
          <p:grpSp>
            <p:nvGrpSpPr>
              <p:cNvPr id="316" name="Gruppieren 315"/>
              <p:cNvGrpSpPr/>
              <p:nvPr/>
            </p:nvGrpSpPr>
            <p:grpSpPr>
              <a:xfrm>
                <a:off x="1136437" y="4701059"/>
                <a:ext cx="528032" cy="533997"/>
                <a:chOff x="1837768" y="3202825"/>
                <a:chExt cx="528032" cy="681950"/>
              </a:xfrm>
            </p:grpSpPr>
            <p:sp>
              <p:nvSpPr>
                <p:cNvPr id="321" name="Ellipse 320"/>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22"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23"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nvGrpSpPr>
              <p:cNvPr id="317" name="Gruppieren 316"/>
              <p:cNvGrpSpPr/>
              <p:nvPr/>
            </p:nvGrpSpPr>
            <p:grpSpPr>
              <a:xfrm>
                <a:off x="7788181" y="3904527"/>
                <a:ext cx="528032" cy="533997"/>
                <a:chOff x="8027952" y="2185601"/>
                <a:chExt cx="528032" cy="681950"/>
              </a:xfrm>
            </p:grpSpPr>
            <p:sp>
              <p:nvSpPr>
                <p:cNvPr id="318" name="Ellipse 317"/>
                <p:cNvSpPr/>
                <p:nvPr/>
              </p:nvSpPr>
              <p:spPr bwMode="auto">
                <a:xfrm flipV="1">
                  <a:off x="8027952" y="2185601"/>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19"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20"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119" name="Ellipse 118"/>
            <p:cNvSpPr/>
            <p:nvPr/>
          </p:nvSpPr>
          <p:spPr bwMode="auto">
            <a:xfrm flipH="1">
              <a:off x="541369" y="1634281"/>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31" name="Ellipse 130"/>
            <p:cNvSpPr/>
            <p:nvPr/>
          </p:nvSpPr>
          <p:spPr bwMode="auto">
            <a:xfrm flipH="1">
              <a:off x="9343116" y="1634281"/>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8" name="Gruppieren 7"/>
          <p:cNvGrpSpPr/>
          <p:nvPr/>
        </p:nvGrpSpPr>
        <p:grpSpPr>
          <a:xfrm>
            <a:off x="266666" y="877629"/>
            <a:ext cx="9239120" cy="851865"/>
            <a:chOff x="323111" y="877629"/>
            <a:chExt cx="9239120" cy="851865"/>
          </a:xfrm>
        </p:grpSpPr>
        <p:grpSp>
          <p:nvGrpSpPr>
            <p:cNvPr id="2" name="Gruppieren 1"/>
            <p:cNvGrpSpPr/>
            <p:nvPr/>
          </p:nvGrpSpPr>
          <p:grpSpPr>
            <a:xfrm>
              <a:off x="323111" y="877629"/>
              <a:ext cx="9239120" cy="851865"/>
              <a:chOff x="171986" y="1051796"/>
              <a:chExt cx="9239120" cy="851865"/>
            </a:xfrm>
            <a:effectLst>
              <a:outerShdw blurRad="50800" dist="38100" dir="2700000" algn="tl" rotWithShape="0">
                <a:prstClr val="black">
                  <a:alpha val="40000"/>
                </a:prstClr>
              </a:outerShdw>
            </a:effectLst>
          </p:grpSpPr>
          <p:sp>
            <p:nvSpPr>
              <p:cNvPr id="20" name="Freihandform 19"/>
              <p:cNvSpPr/>
              <p:nvPr/>
            </p:nvSpPr>
            <p:spPr bwMode="auto">
              <a:xfrm>
                <a:off x="171986" y="1051796"/>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0" fmla="*/ 79308 w 9239120"/>
                  <a:gd name="connsiteY0" fmla="*/ 0 h 372601"/>
                  <a:gd name="connsiteX1" fmla="*/ 1047976 w 9239120"/>
                  <a:gd name="connsiteY1" fmla="*/ 0 h 372601"/>
                  <a:gd name="connsiteX2" fmla="*/ 1030367 w 9239120"/>
                  <a:gd name="connsiteY2" fmla="*/ 68295 h 372601"/>
                  <a:gd name="connsiteX3" fmla="*/ 1558399 w 9239120"/>
                  <a:gd name="connsiteY3" fmla="*/ 68295 h 372601"/>
                  <a:gd name="connsiteX4" fmla="*/ 1540791 w 9239120"/>
                  <a:gd name="connsiteY4" fmla="*/ 0 h 372601"/>
                  <a:gd name="connsiteX5" fmla="*/ 9159812 w 9239120"/>
                  <a:gd name="connsiteY5" fmla="*/ 0 h 372601"/>
                  <a:gd name="connsiteX6" fmla="*/ 9239120 w 9239120"/>
                  <a:gd name="connsiteY6" fmla="*/ 62102 h 372601"/>
                  <a:gd name="connsiteX7" fmla="*/ 9239120 w 9239120"/>
                  <a:gd name="connsiteY7" fmla="*/ 372601 h 372601"/>
                  <a:gd name="connsiteX8" fmla="*/ 8191240 w 9239120"/>
                  <a:gd name="connsiteY8" fmla="*/ 372601 h 372601"/>
                  <a:gd name="connsiteX9" fmla="*/ 8208575 w 9239120"/>
                  <a:gd name="connsiteY9" fmla="*/ 305365 h 372601"/>
                  <a:gd name="connsiteX10" fmla="*/ 7944559 w 9239120"/>
                  <a:gd name="connsiteY10" fmla="*/ 98629 h 372601"/>
                  <a:gd name="connsiteX11" fmla="*/ 7680543 w 9239120"/>
                  <a:gd name="connsiteY11" fmla="*/ 305365 h 372601"/>
                  <a:gd name="connsiteX12" fmla="*/ 7697879 w 9239120"/>
                  <a:gd name="connsiteY12" fmla="*/ 372601 h 372601"/>
                  <a:gd name="connsiteX13" fmla="*/ 0 w 9239120"/>
                  <a:gd name="connsiteY13" fmla="*/ 372601 h 372601"/>
                  <a:gd name="connsiteX14" fmla="*/ 0 w 9239120"/>
                  <a:gd name="connsiteY14" fmla="*/ 62102 h 372601"/>
                  <a:gd name="connsiteX15" fmla="*/ 79308 w 9239120"/>
                  <a:gd name="connsiteY15" fmla="*/ 0 h 372601"/>
                  <a:gd name="connsiteX0" fmla="*/ 79308 w 9239120"/>
                  <a:gd name="connsiteY0" fmla="*/ 0 h 372601"/>
                  <a:gd name="connsiteX1" fmla="*/ 1047976 w 9239120"/>
                  <a:gd name="connsiteY1" fmla="*/ 0 h 372601"/>
                  <a:gd name="connsiteX2" fmla="*/ 1558399 w 9239120"/>
                  <a:gd name="connsiteY2" fmla="*/ 68295 h 372601"/>
                  <a:gd name="connsiteX3" fmla="*/ 1540791 w 9239120"/>
                  <a:gd name="connsiteY3" fmla="*/ 0 h 372601"/>
                  <a:gd name="connsiteX4" fmla="*/ 9159812 w 9239120"/>
                  <a:gd name="connsiteY4" fmla="*/ 0 h 372601"/>
                  <a:gd name="connsiteX5" fmla="*/ 9239120 w 9239120"/>
                  <a:gd name="connsiteY5" fmla="*/ 62102 h 372601"/>
                  <a:gd name="connsiteX6" fmla="*/ 9239120 w 9239120"/>
                  <a:gd name="connsiteY6" fmla="*/ 372601 h 372601"/>
                  <a:gd name="connsiteX7" fmla="*/ 8191240 w 9239120"/>
                  <a:gd name="connsiteY7" fmla="*/ 372601 h 372601"/>
                  <a:gd name="connsiteX8" fmla="*/ 8208575 w 9239120"/>
                  <a:gd name="connsiteY8" fmla="*/ 305365 h 372601"/>
                  <a:gd name="connsiteX9" fmla="*/ 7944559 w 9239120"/>
                  <a:gd name="connsiteY9" fmla="*/ 98629 h 372601"/>
                  <a:gd name="connsiteX10" fmla="*/ 7680543 w 9239120"/>
                  <a:gd name="connsiteY10" fmla="*/ 305365 h 372601"/>
                  <a:gd name="connsiteX11" fmla="*/ 7697879 w 9239120"/>
                  <a:gd name="connsiteY11" fmla="*/ 372601 h 372601"/>
                  <a:gd name="connsiteX12" fmla="*/ 0 w 9239120"/>
                  <a:gd name="connsiteY12" fmla="*/ 372601 h 372601"/>
                  <a:gd name="connsiteX13" fmla="*/ 0 w 9239120"/>
                  <a:gd name="connsiteY13" fmla="*/ 62102 h 372601"/>
                  <a:gd name="connsiteX14" fmla="*/ 79308 w 9239120"/>
                  <a:gd name="connsiteY14" fmla="*/ 0 h 372601"/>
                  <a:gd name="connsiteX0" fmla="*/ 79308 w 9239120"/>
                  <a:gd name="connsiteY0" fmla="*/ 0 h 372601"/>
                  <a:gd name="connsiteX1" fmla="*/ 1047976 w 9239120"/>
                  <a:gd name="connsiteY1" fmla="*/ 0 h 372601"/>
                  <a:gd name="connsiteX2" fmla="*/ 1540791 w 9239120"/>
                  <a:gd name="connsiteY2" fmla="*/ 0 h 372601"/>
                  <a:gd name="connsiteX3" fmla="*/ 9159812 w 9239120"/>
                  <a:gd name="connsiteY3" fmla="*/ 0 h 372601"/>
                  <a:gd name="connsiteX4" fmla="*/ 9239120 w 9239120"/>
                  <a:gd name="connsiteY4" fmla="*/ 62102 h 372601"/>
                  <a:gd name="connsiteX5" fmla="*/ 9239120 w 9239120"/>
                  <a:gd name="connsiteY5" fmla="*/ 372601 h 372601"/>
                  <a:gd name="connsiteX6" fmla="*/ 8191240 w 9239120"/>
                  <a:gd name="connsiteY6" fmla="*/ 372601 h 372601"/>
                  <a:gd name="connsiteX7" fmla="*/ 8208575 w 9239120"/>
                  <a:gd name="connsiteY7" fmla="*/ 305365 h 372601"/>
                  <a:gd name="connsiteX8" fmla="*/ 7944559 w 9239120"/>
                  <a:gd name="connsiteY8" fmla="*/ 98629 h 372601"/>
                  <a:gd name="connsiteX9" fmla="*/ 7680543 w 9239120"/>
                  <a:gd name="connsiteY9" fmla="*/ 305365 h 372601"/>
                  <a:gd name="connsiteX10" fmla="*/ 7697879 w 9239120"/>
                  <a:gd name="connsiteY10" fmla="*/ 372601 h 372601"/>
                  <a:gd name="connsiteX11" fmla="*/ 0 w 9239120"/>
                  <a:gd name="connsiteY11" fmla="*/ 372601 h 372601"/>
                  <a:gd name="connsiteX12" fmla="*/ 0 w 9239120"/>
                  <a:gd name="connsiteY12" fmla="*/ 62102 h 372601"/>
                  <a:gd name="connsiteX13" fmla="*/ 79308 w 9239120"/>
                  <a:gd name="connsiteY13" fmla="*/ 0 h 372601"/>
                  <a:gd name="connsiteX0" fmla="*/ 79308 w 9239120"/>
                  <a:gd name="connsiteY0" fmla="*/ 0 h 372601"/>
                  <a:gd name="connsiteX1" fmla="*/ 1047976 w 9239120"/>
                  <a:gd name="connsiteY1" fmla="*/ 0 h 372601"/>
                  <a:gd name="connsiteX2" fmla="*/ 9159812 w 9239120"/>
                  <a:gd name="connsiteY2" fmla="*/ 0 h 372601"/>
                  <a:gd name="connsiteX3" fmla="*/ 9239120 w 9239120"/>
                  <a:gd name="connsiteY3" fmla="*/ 62102 h 372601"/>
                  <a:gd name="connsiteX4" fmla="*/ 9239120 w 9239120"/>
                  <a:gd name="connsiteY4" fmla="*/ 372601 h 372601"/>
                  <a:gd name="connsiteX5" fmla="*/ 8191240 w 9239120"/>
                  <a:gd name="connsiteY5" fmla="*/ 372601 h 372601"/>
                  <a:gd name="connsiteX6" fmla="*/ 8208575 w 9239120"/>
                  <a:gd name="connsiteY6" fmla="*/ 305365 h 372601"/>
                  <a:gd name="connsiteX7" fmla="*/ 7944559 w 9239120"/>
                  <a:gd name="connsiteY7" fmla="*/ 98629 h 372601"/>
                  <a:gd name="connsiteX8" fmla="*/ 7680543 w 9239120"/>
                  <a:gd name="connsiteY8" fmla="*/ 305365 h 372601"/>
                  <a:gd name="connsiteX9" fmla="*/ 7697879 w 9239120"/>
                  <a:gd name="connsiteY9" fmla="*/ 372601 h 372601"/>
                  <a:gd name="connsiteX10" fmla="*/ 0 w 9239120"/>
                  <a:gd name="connsiteY10" fmla="*/ 372601 h 372601"/>
                  <a:gd name="connsiteX11" fmla="*/ 0 w 9239120"/>
                  <a:gd name="connsiteY11" fmla="*/ 62102 h 372601"/>
                  <a:gd name="connsiteX12" fmla="*/ 79308 w 9239120"/>
                  <a:gd name="connsiteY12" fmla="*/ 0 h 372601"/>
                  <a:gd name="connsiteX0" fmla="*/ 79308 w 9239120"/>
                  <a:gd name="connsiteY0" fmla="*/ 0 h 372601"/>
                  <a:gd name="connsiteX1" fmla="*/ 9159812 w 9239120"/>
                  <a:gd name="connsiteY1" fmla="*/ 0 h 372601"/>
                  <a:gd name="connsiteX2" fmla="*/ 9239120 w 9239120"/>
                  <a:gd name="connsiteY2" fmla="*/ 62102 h 372601"/>
                  <a:gd name="connsiteX3" fmla="*/ 9239120 w 9239120"/>
                  <a:gd name="connsiteY3" fmla="*/ 372601 h 372601"/>
                  <a:gd name="connsiteX4" fmla="*/ 8191240 w 9239120"/>
                  <a:gd name="connsiteY4" fmla="*/ 372601 h 372601"/>
                  <a:gd name="connsiteX5" fmla="*/ 8208575 w 9239120"/>
                  <a:gd name="connsiteY5" fmla="*/ 305365 h 372601"/>
                  <a:gd name="connsiteX6" fmla="*/ 7944559 w 9239120"/>
                  <a:gd name="connsiteY6" fmla="*/ 98629 h 372601"/>
                  <a:gd name="connsiteX7" fmla="*/ 7680543 w 9239120"/>
                  <a:gd name="connsiteY7" fmla="*/ 305365 h 372601"/>
                  <a:gd name="connsiteX8" fmla="*/ 7697879 w 9239120"/>
                  <a:gd name="connsiteY8" fmla="*/ 372601 h 372601"/>
                  <a:gd name="connsiteX9" fmla="*/ 0 w 9239120"/>
                  <a:gd name="connsiteY9" fmla="*/ 372601 h 372601"/>
                  <a:gd name="connsiteX10" fmla="*/ 0 w 9239120"/>
                  <a:gd name="connsiteY10" fmla="*/ 62102 h 372601"/>
                  <a:gd name="connsiteX11" fmla="*/ 79308 w 9239120"/>
                  <a:gd name="connsiteY11"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39120" h="372601">
                    <a:moveTo>
                      <a:pt x="79308" y="0"/>
                    </a:move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0"/>
                  </a:spcBef>
                  <a:spcAft>
                    <a:spcPct val="0"/>
                  </a:spcAft>
                  <a:buClr>
                    <a:srgbClr val="FF0000"/>
                  </a:buClr>
                  <a:buFont typeface="Arial" pitchFamily="34" charset="0"/>
                  <a:buNone/>
                  <a:tabLst>
                    <a:tab pos="266700" algn="l"/>
                    <a:tab pos="533400" algn="l"/>
                  </a:tabLst>
                </a:pPr>
                <a:r>
                  <a:rPr lang="de-AT" sz="1500" b="1" dirty="0">
                    <a:solidFill>
                      <a:srgbClr val="000000"/>
                    </a:solidFill>
                    <a:ea typeface="Calibri" panose="020F0502020204030204" pitchFamily="34" charset="0"/>
                    <a:cs typeface="Times New Roman" panose="02020603050405020304" pitchFamily="18" charset="0"/>
                  </a:rPr>
                  <a:t>Thema, Erkenntnisinteresse</a:t>
                </a:r>
                <a:endParaRPr lang="de-AT" sz="1500" b="1" dirty="0">
                  <a:solidFill>
                    <a:srgbClr val="0000FF"/>
                  </a:solidFill>
                </a:endParaRPr>
              </a:p>
            </p:txBody>
          </p:sp>
          <p:grpSp>
            <p:nvGrpSpPr>
              <p:cNvPr id="21" name="Gruppieren 20"/>
              <p:cNvGrpSpPr/>
              <p:nvPr/>
            </p:nvGrpSpPr>
            <p:grpSpPr>
              <a:xfrm>
                <a:off x="1202353" y="1369664"/>
                <a:ext cx="528032" cy="533997"/>
                <a:chOff x="1837768" y="3202825"/>
                <a:chExt cx="528032" cy="681950"/>
              </a:xfrm>
            </p:grpSpPr>
            <p:sp>
              <p:nvSpPr>
                <p:cNvPr id="26" name="Ellipse 25"/>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27"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28"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118" name="Ellipse 117"/>
            <p:cNvSpPr/>
            <p:nvPr/>
          </p:nvSpPr>
          <p:spPr bwMode="auto">
            <a:xfrm flipH="1">
              <a:off x="482303" y="1037350"/>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30" name="Ellipse 129"/>
            <p:cNvSpPr/>
            <p:nvPr/>
          </p:nvSpPr>
          <p:spPr bwMode="auto">
            <a:xfrm flipH="1">
              <a:off x="9284050" y="1037350"/>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sp>
        <p:nvSpPr>
          <p:cNvPr id="116" name="Freeform 33"/>
          <p:cNvSpPr>
            <a:spLocks/>
          </p:cNvSpPr>
          <p:nvPr/>
        </p:nvSpPr>
        <p:spPr bwMode="auto">
          <a:xfrm rot="5400000">
            <a:off x="-2190349" y="3721156"/>
            <a:ext cx="5373051" cy="73007"/>
          </a:xfrm>
          <a:custGeom>
            <a:avLst/>
            <a:gdLst>
              <a:gd name="connsiteX0" fmla="*/ 0 w 9805"/>
              <a:gd name="connsiteY0" fmla="*/ 0 h 9216"/>
              <a:gd name="connsiteX1" fmla="*/ 360 w 9805"/>
              <a:gd name="connsiteY1" fmla="*/ 6634 h 9216"/>
              <a:gd name="connsiteX2" fmla="*/ 720 w 9805"/>
              <a:gd name="connsiteY2" fmla="*/ 8878 h 9216"/>
              <a:gd name="connsiteX3" fmla="*/ 1583 w 9805"/>
              <a:gd name="connsiteY3" fmla="*/ 0 h 9216"/>
              <a:gd name="connsiteX4" fmla="*/ 2446 w 9805"/>
              <a:gd name="connsiteY4" fmla="*/ 8878 h 9216"/>
              <a:gd name="connsiteX5" fmla="*/ 3813 w 9805"/>
              <a:gd name="connsiteY5" fmla="*/ 0 h 9216"/>
              <a:gd name="connsiteX6" fmla="*/ 5251 w 9805"/>
              <a:gd name="connsiteY6" fmla="*/ 8878 h 9216"/>
              <a:gd name="connsiteX7" fmla="*/ 6476 w 9805"/>
              <a:gd name="connsiteY7" fmla="*/ 0 h 9216"/>
              <a:gd name="connsiteX8" fmla="*/ 7554 w 9805"/>
              <a:gd name="connsiteY8" fmla="*/ 8878 h 9216"/>
              <a:gd name="connsiteX9" fmla="*/ 8633 w 9805"/>
              <a:gd name="connsiteY9" fmla="*/ 0 h 9216"/>
              <a:gd name="connsiteX10" fmla="*/ 9805 w 9805"/>
              <a:gd name="connsiteY10" fmla="*/ 6530 h 9216"/>
              <a:gd name="connsiteX0" fmla="*/ 0 w 10000"/>
              <a:gd name="connsiteY0" fmla="*/ 0 h 10000"/>
              <a:gd name="connsiteX1" fmla="*/ 367 w 10000"/>
              <a:gd name="connsiteY1" fmla="*/ 7198 h 10000"/>
              <a:gd name="connsiteX2" fmla="*/ 734 w 10000"/>
              <a:gd name="connsiteY2" fmla="*/ 9633 h 10000"/>
              <a:gd name="connsiteX3" fmla="*/ 1614 w 10000"/>
              <a:gd name="connsiteY3" fmla="*/ 0 h 10000"/>
              <a:gd name="connsiteX4" fmla="*/ 2495 w 10000"/>
              <a:gd name="connsiteY4" fmla="*/ 9633 h 10000"/>
              <a:gd name="connsiteX5" fmla="*/ 3889 w 10000"/>
              <a:gd name="connsiteY5" fmla="*/ 0 h 10000"/>
              <a:gd name="connsiteX6" fmla="*/ 5355 w 10000"/>
              <a:gd name="connsiteY6" fmla="*/ 9633 h 10000"/>
              <a:gd name="connsiteX7" fmla="*/ 6605 w 10000"/>
              <a:gd name="connsiteY7" fmla="*/ 0 h 10000"/>
              <a:gd name="connsiteX8" fmla="*/ 7704 w 10000"/>
              <a:gd name="connsiteY8" fmla="*/ 9633 h 10000"/>
              <a:gd name="connsiteX9" fmla="*/ 8805 w 10000"/>
              <a:gd name="connsiteY9" fmla="*/ 0 h 10000"/>
              <a:gd name="connsiteX10" fmla="*/ 10000 w 10000"/>
              <a:gd name="connsiteY10" fmla="*/ 7086 h 10000"/>
              <a:gd name="connsiteX0" fmla="*/ 0 w 10022"/>
              <a:gd name="connsiteY0" fmla="*/ 0 h 10000"/>
              <a:gd name="connsiteX1" fmla="*/ 367 w 10022"/>
              <a:gd name="connsiteY1" fmla="*/ 7198 h 10000"/>
              <a:gd name="connsiteX2" fmla="*/ 734 w 10022"/>
              <a:gd name="connsiteY2" fmla="*/ 9633 h 10000"/>
              <a:gd name="connsiteX3" fmla="*/ 1614 w 10022"/>
              <a:gd name="connsiteY3" fmla="*/ 0 h 10000"/>
              <a:gd name="connsiteX4" fmla="*/ 2495 w 10022"/>
              <a:gd name="connsiteY4" fmla="*/ 9633 h 10000"/>
              <a:gd name="connsiteX5" fmla="*/ 3889 w 10022"/>
              <a:gd name="connsiteY5" fmla="*/ 0 h 10000"/>
              <a:gd name="connsiteX6" fmla="*/ 5355 w 10022"/>
              <a:gd name="connsiteY6" fmla="*/ 9633 h 10000"/>
              <a:gd name="connsiteX7" fmla="*/ 6605 w 10022"/>
              <a:gd name="connsiteY7" fmla="*/ 0 h 10000"/>
              <a:gd name="connsiteX8" fmla="*/ 7704 w 10022"/>
              <a:gd name="connsiteY8" fmla="*/ 9633 h 10000"/>
              <a:gd name="connsiteX9" fmla="*/ 8805 w 10022"/>
              <a:gd name="connsiteY9" fmla="*/ 0 h 10000"/>
              <a:gd name="connsiteX10" fmla="*/ 10022 w 10022"/>
              <a:gd name="connsiteY10" fmla="*/ 7935 h 10000"/>
              <a:gd name="connsiteX0" fmla="*/ 0 w 9769"/>
              <a:gd name="connsiteY0" fmla="*/ 0 h 10000"/>
              <a:gd name="connsiteX1" fmla="*/ 367 w 9769"/>
              <a:gd name="connsiteY1" fmla="*/ 7198 h 10000"/>
              <a:gd name="connsiteX2" fmla="*/ 734 w 9769"/>
              <a:gd name="connsiteY2" fmla="*/ 9633 h 10000"/>
              <a:gd name="connsiteX3" fmla="*/ 1614 w 9769"/>
              <a:gd name="connsiteY3" fmla="*/ 0 h 10000"/>
              <a:gd name="connsiteX4" fmla="*/ 2495 w 9769"/>
              <a:gd name="connsiteY4" fmla="*/ 9633 h 10000"/>
              <a:gd name="connsiteX5" fmla="*/ 3889 w 9769"/>
              <a:gd name="connsiteY5" fmla="*/ 0 h 10000"/>
              <a:gd name="connsiteX6" fmla="*/ 5355 w 9769"/>
              <a:gd name="connsiteY6" fmla="*/ 9633 h 10000"/>
              <a:gd name="connsiteX7" fmla="*/ 6605 w 9769"/>
              <a:gd name="connsiteY7" fmla="*/ 0 h 10000"/>
              <a:gd name="connsiteX8" fmla="*/ 7704 w 9769"/>
              <a:gd name="connsiteY8" fmla="*/ 9633 h 10000"/>
              <a:gd name="connsiteX9" fmla="*/ 8805 w 9769"/>
              <a:gd name="connsiteY9" fmla="*/ 0 h 10000"/>
              <a:gd name="connsiteX10" fmla="*/ 9769 w 9769"/>
              <a:gd name="connsiteY10" fmla="*/ 5218 h 10000"/>
              <a:gd name="connsiteX0" fmla="*/ 0 w 9780"/>
              <a:gd name="connsiteY0" fmla="*/ 1 h 10001"/>
              <a:gd name="connsiteX1" fmla="*/ 376 w 9780"/>
              <a:gd name="connsiteY1" fmla="*/ 7199 h 10001"/>
              <a:gd name="connsiteX2" fmla="*/ 751 w 9780"/>
              <a:gd name="connsiteY2" fmla="*/ 9634 h 10001"/>
              <a:gd name="connsiteX3" fmla="*/ 1652 w 9780"/>
              <a:gd name="connsiteY3" fmla="*/ 1 h 10001"/>
              <a:gd name="connsiteX4" fmla="*/ 2554 w 9780"/>
              <a:gd name="connsiteY4" fmla="*/ 9634 h 10001"/>
              <a:gd name="connsiteX5" fmla="*/ 3981 w 9780"/>
              <a:gd name="connsiteY5" fmla="*/ 1 h 10001"/>
              <a:gd name="connsiteX6" fmla="*/ 5482 w 9780"/>
              <a:gd name="connsiteY6" fmla="*/ 9634 h 10001"/>
              <a:gd name="connsiteX7" fmla="*/ 6761 w 9780"/>
              <a:gd name="connsiteY7" fmla="*/ 1 h 10001"/>
              <a:gd name="connsiteX8" fmla="*/ 7886 w 9780"/>
              <a:gd name="connsiteY8" fmla="*/ 9634 h 10001"/>
              <a:gd name="connsiteX9" fmla="*/ 9013 w 9780"/>
              <a:gd name="connsiteY9" fmla="*/ 1 h 10001"/>
              <a:gd name="connsiteX10" fmla="*/ 9780 w 9780"/>
              <a:gd name="connsiteY10" fmla="*/ 2954 h 10001"/>
              <a:gd name="connsiteX0" fmla="*/ 0 w 9616"/>
              <a:gd name="connsiteY0" fmla="*/ 7198 h 10000"/>
              <a:gd name="connsiteX1" fmla="*/ 384 w 9616"/>
              <a:gd name="connsiteY1" fmla="*/ 9633 h 10000"/>
              <a:gd name="connsiteX2" fmla="*/ 1305 w 9616"/>
              <a:gd name="connsiteY2" fmla="*/ 1 h 10000"/>
              <a:gd name="connsiteX3" fmla="*/ 2227 w 9616"/>
              <a:gd name="connsiteY3" fmla="*/ 9633 h 10000"/>
              <a:gd name="connsiteX4" fmla="*/ 3687 w 9616"/>
              <a:gd name="connsiteY4" fmla="*/ 1 h 10000"/>
              <a:gd name="connsiteX5" fmla="*/ 5221 w 9616"/>
              <a:gd name="connsiteY5" fmla="*/ 9633 h 10000"/>
              <a:gd name="connsiteX6" fmla="*/ 6529 w 9616"/>
              <a:gd name="connsiteY6" fmla="*/ 1 h 10000"/>
              <a:gd name="connsiteX7" fmla="*/ 7679 w 9616"/>
              <a:gd name="connsiteY7" fmla="*/ 9633 h 10000"/>
              <a:gd name="connsiteX8" fmla="*/ 8832 w 9616"/>
              <a:gd name="connsiteY8" fmla="*/ 1 h 10000"/>
              <a:gd name="connsiteX9" fmla="*/ 9616 w 9616"/>
              <a:gd name="connsiteY9" fmla="*/ 2954 h 10000"/>
              <a:gd name="connsiteX0" fmla="*/ 0 w 9876"/>
              <a:gd name="connsiteY0" fmla="*/ 8897 h 10472"/>
              <a:gd name="connsiteX1" fmla="*/ 275 w 9876"/>
              <a:gd name="connsiteY1" fmla="*/ 9633 h 10472"/>
              <a:gd name="connsiteX2" fmla="*/ 1233 w 9876"/>
              <a:gd name="connsiteY2" fmla="*/ 1 h 10472"/>
              <a:gd name="connsiteX3" fmla="*/ 2192 w 9876"/>
              <a:gd name="connsiteY3" fmla="*/ 9633 h 10472"/>
              <a:gd name="connsiteX4" fmla="*/ 3710 w 9876"/>
              <a:gd name="connsiteY4" fmla="*/ 1 h 10472"/>
              <a:gd name="connsiteX5" fmla="*/ 5305 w 9876"/>
              <a:gd name="connsiteY5" fmla="*/ 9633 h 10472"/>
              <a:gd name="connsiteX6" fmla="*/ 6666 w 9876"/>
              <a:gd name="connsiteY6" fmla="*/ 1 h 10472"/>
              <a:gd name="connsiteX7" fmla="*/ 7862 w 9876"/>
              <a:gd name="connsiteY7" fmla="*/ 9633 h 10472"/>
              <a:gd name="connsiteX8" fmla="*/ 9061 w 9876"/>
              <a:gd name="connsiteY8" fmla="*/ 1 h 10472"/>
              <a:gd name="connsiteX9" fmla="*/ 9876 w 9876"/>
              <a:gd name="connsiteY9" fmla="*/ 2954 h 10472"/>
              <a:gd name="connsiteX0" fmla="*/ 0 w 9972"/>
              <a:gd name="connsiteY0" fmla="*/ 9577 h 10569"/>
              <a:gd name="connsiteX1" fmla="*/ 250 w 9972"/>
              <a:gd name="connsiteY1" fmla="*/ 9199 h 10569"/>
              <a:gd name="connsiteX2" fmla="*/ 1220 w 9972"/>
              <a:gd name="connsiteY2" fmla="*/ 1 h 10569"/>
              <a:gd name="connsiteX3" fmla="*/ 2192 w 9972"/>
              <a:gd name="connsiteY3" fmla="*/ 9199 h 10569"/>
              <a:gd name="connsiteX4" fmla="*/ 3729 w 9972"/>
              <a:gd name="connsiteY4" fmla="*/ 1 h 10569"/>
              <a:gd name="connsiteX5" fmla="*/ 5344 w 9972"/>
              <a:gd name="connsiteY5" fmla="*/ 9199 h 10569"/>
              <a:gd name="connsiteX6" fmla="*/ 6722 w 9972"/>
              <a:gd name="connsiteY6" fmla="*/ 1 h 10569"/>
              <a:gd name="connsiteX7" fmla="*/ 7933 w 9972"/>
              <a:gd name="connsiteY7" fmla="*/ 9199 h 10569"/>
              <a:gd name="connsiteX8" fmla="*/ 9147 w 9972"/>
              <a:gd name="connsiteY8" fmla="*/ 1 h 10569"/>
              <a:gd name="connsiteX9" fmla="*/ 9972 w 9972"/>
              <a:gd name="connsiteY9" fmla="*/ 2821 h 10569"/>
              <a:gd name="connsiteX0" fmla="*/ 0 w 10000"/>
              <a:gd name="connsiteY0" fmla="*/ 9061 h 9333"/>
              <a:gd name="connsiteX1" fmla="*/ 251 w 10000"/>
              <a:gd name="connsiteY1" fmla="*/ 8704 h 9333"/>
              <a:gd name="connsiteX2" fmla="*/ 1223 w 10000"/>
              <a:gd name="connsiteY2" fmla="*/ 1 h 9333"/>
              <a:gd name="connsiteX3" fmla="*/ 2198 w 10000"/>
              <a:gd name="connsiteY3" fmla="*/ 8704 h 9333"/>
              <a:gd name="connsiteX4" fmla="*/ 3739 w 10000"/>
              <a:gd name="connsiteY4" fmla="*/ 1 h 9333"/>
              <a:gd name="connsiteX5" fmla="*/ 5359 w 10000"/>
              <a:gd name="connsiteY5" fmla="*/ 8704 h 9333"/>
              <a:gd name="connsiteX6" fmla="*/ 6741 w 10000"/>
              <a:gd name="connsiteY6" fmla="*/ 1 h 9333"/>
              <a:gd name="connsiteX7" fmla="*/ 7955 w 10000"/>
              <a:gd name="connsiteY7" fmla="*/ 8704 h 9333"/>
              <a:gd name="connsiteX8" fmla="*/ 9173 w 10000"/>
              <a:gd name="connsiteY8" fmla="*/ 1 h 9333"/>
              <a:gd name="connsiteX9" fmla="*/ 10000 w 10000"/>
              <a:gd name="connsiteY9" fmla="*/ 2669 h 9333"/>
              <a:gd name="connsiteX0" fmla="*/ 0 w 10007"/>
              <a:gd name="connsiteY0" fmla="*/ 8065 h 9654"/>
              <a:gd name="connsiteX1" fmla="*/ 258 w 10007"/>
              <a:gd name="connsiteY1" fmla="*/ 9326 h 9654"/>
              <a:gd name="connsiteX2" fmla="*/ 1230 w 10007"/>
              <a:gd name="connsiteY2" fmla="*/ 1 h 9654"/>
              <a:gd name="connsiteX3" fmla="*/ 2205 w 10007"/>
              <a:gd name="connsiteY3" fmla="*/ 9326 h 9654"/>
              <a:gd name="connsiteX4" fmla="*/ 3746 w 10007"/>
              <a:gd name="connsiteY4" fmla="*/ 1 h 9654"/>
              <a:gd name="connsiteX5" fmla="*/ 5366 w 10007"/>
              <a:gd name="connsiteY5" fmla="*/ 9326 h 9654"/>
              <a:gd name="connsiteX6" fmla="*/ 6748 w 10007"/>
              <a:gd name="connsiteY6" fmla="*/ 1 h 9654"/>
              <a:gd name="connsiteX7" fmla="*/ 7962 w 10007"/>
              <a:gd name="connsiteY7" fmla="*/ 9326 h 9654"/>
              <a:gd name="connsiteX8" fmla="*/ 9180 w 10007"/>
              <a:gd name="connsiteY8" fmla="*/ 1 h 9654"/>
              <a:gd name="connsiteX9" fmla="*/ 10007 w 10007"/>
              <a:gd name="connsiteY9" fmla="*/ 2860 h 9654"/>
              <a:gd name="connsiteX0" fmla="*/ 0 w 10000"/>
              <a:gd name="connsiteY0" fmla="*/ 8354 h 10428"/>
              <a:gd name="connsiteX1" fmla="*/ 258 w 10000"/>
              <a:gd name="connsiteY1" fmla="*/ 9660 h 10428"/>
              <a:gd name="connsiteX2" fmla="*/ 1229 w 10000"/>
              <a:gd name="connsiteY2" fmla="*/ 1 h 10428"/>
              <a:gd name="connsiteX3" fmla="*/ 2203 w 10000"/>
              <a:gd name="connsiteY3" fmla="*/ 9660 h 10428"/>
              <a:gd name="connsiteX4" fmla="*/ 3743 w 10000"/>
              <a:gd name="connsiteY4" fmla="*/ 1 h 10428"/>
              <a:gd name="connsiteX5" fmla="*/ 5362 w 10000"/>
              <a:gd name="connsiteY5" fmla="*/ 9660 h 10428"/>
              <a:gd name="connsiteX6" fmla="*/ 6743 w 10000"/>
              <a:gd name="connsiteY6" fmla="*/ 1 h 10428"/>
              <a:gd name="connsiteX7" fmla="*/ 7956 w 10000"/>
              <a:gd name="connsiteY7" fmla="*/ 9660 h 10428"/>
              <a:gd name="connsiteX8" fmla="*/ 9174 w 10000"/>
              <a:gd name="connsiteY8" fmla="*/ 1 h 10428"/>
              <a:gd name="connsiteX9" fmla="*/ 10000 w 10000"/>
              <a:gd name="connsiteY9" fmla="*/ 2963 h 10428"/>
              <a:gd name="connsiteX0" fmla="*/ 0 w 9833"/>
              <a:gd name="connsiteY0" fmla="*/ 8803 h 10877"/>
              <a:gd name="connsiteX1" fmla="*/ 258 w 9833"/>
              <a:gd name="connsiteY1" fmla="*/ 10109 h 10877"/>
              <a:gd name="connsiteX2" fmla="*/ 1229 w 9833"/>
              <a:gd name="connsiteY2" fmla="*/ 450 h 10877"/>
              <a:gd name="connsiteX3" fmla="*/ 2203 w 9833"/>
              <a:gd name="connsiteY3" fmla="*/ 10109 h 10877"/>
              <a:gd name="connsiteX4" fmla="*/ 3743 w 9833"/>
              <a:gd name="connsiteY4" fmla="*/ 450 h 10877"/>
              <a:gd name="connsiteX5" fmla="*/ 5362 w 9833"/>
              <a:gd name="connsiteY5" fmla="*/ 10109 h 10877"/>
              <a:gd name="connsiteX6" fmla="*/ 6743 w 9833"/>
              <a:gd name="connsiteY6" fmla="*/ 450 h 10877"/>
              <a:gd name="connsiteX7" fmla="*/ 7956 w 9833"/>
              <a:gd name="connsiteY7" fmla="*/ 10109 h 10877"/>
              <a:gd name="connsiteX8" fmla="*/ 9174 w 9833"/>
              <a:gd name="connsiteY8" fmla="*/ 450 h 10877"/>
              <a:gd name="connsiteX9" fmla="*/ 9833 w 9833"/>
              <a:gd name="connsiteY9" fmla="*/ 1898 h 10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33" h="10877">
                <a:moveTo>
                  <a:pt x="0" y="8803"/>
                </a:moveTo>
                <a:cubicBezTo>
                  <a:pt x="137" y="10965"/>
                  <a:pt x="53" y="11501"/>
                  <a:pt x="258" y="10109"/>
                </a:cubicBezTo>
                <a:cubicBezTo>
                  <a:pt x="463" y="8717"/>
                  <a:pt x="907" y="450"/>
                  <a:pt x="1229" y="450"/>
                </a:cubicBezTo>
                <a:cubicBezTo>
                  <a:pt x="1553" y="450"/>
                  <a:pt x="1785" y="10109"/>
                  <a:pt x="2203" y="10109"/>
                </a:cubicBezTo>
                <a:cubicBezTo>
                  <a:pt x="2621" y="10109"/>
                  <a:pt x="3217" y="450"/>
                  <a:pt x="3743" y="450"/>
                </a:cubicBezTo>
                <a:cubicBezTo>
                  <a:pt x="4270" y="450"/>
                  <a:pt x="4864" y="10109"/>
                  <a:pt x="5362" y="10109"/>
                </a:cubicBezTo>
                <a:cubicBezTo>
                  <a:pt x="5862" y="10109"/>
                  <a:pt x="6310" y="450"/>
                  <a:pt x="6743" y="450"/>
                </a:cubicBezTo>
                <a:cubicBezTo>
                  <a:pt x="7174" y="450"/>
                  <a:pt x="7551" y="10109"/>
                  <a:pt x="7956" y="10109"/>
                </a:cubicBezTo>
                <a:cubicBezTo>
                  <a:pt x="8362" y="10109"/>
                  <a:pt x="8712" y="450"/>
                  <a:pt x="9174" y="450"/>
                </a:cubicBezTo>
                <a:cubicBezTo>
                  <a:pt x="9630" y="450"/>
                  <a:pt x="9286" y="-1231"/>
                  <a:pt x="9833" y="1898"/>
                </a:cubicBezTo>
              </a:path>
            </a:pathLst>
          </a:custGeom>
          <a:noFill/>
          <a:ln w="28575" cap="rnd" cmpd="sng">
            <a:solidFill>
              <a:srgbClr val="FF0000"/>
            </a:solidFill>
            <a:prstDash val="solid"/>
            <a:round/>
            <a:headEnd/>
            <a:tailEnd/>
          </a:ln>
          <a:effectLst/>
        </p:spPr>
        <p:txBody>
          <a:bodyPr wrap="square" lIns="90000" tIns="43200" rIns="90000" bIns="43200">
            <a:spAutoFit/>
          </a:bodyPr>
          <a:lstStyle/>
          <a:p>
            <a:pPr eaLnBrk="0" fontAlgn="base" hangingPunct="0">
              <a:lnSpc>
                <a:spcPct val="120000"/>
              </a:lnSpc>
              <a:spcBef>
                <a:spcPct val="50000"/>
              </a:spcBef>
              <a:spcAft>
                <a:spcPct val="0"/>
              </a:spcAft>
              <a:buClr>
                <a:srgbClr val="FF0000"/>
              </a:buClr>
              <a:buFont typeface="Arial" charset="0"/>
              <a:buChar char="►"/>
              <a:defRPr/>
            </a:pPr>
            <a:endParaRPr lang="de-DE" sz="1400" b="1">
              <a:solidFill>
                <a:srgbClr val="0000FF"/>
              </a:solidFill>
            </a:endParaRPr>
          </a:p>
        </p:txBody>
      </p:sp>
      <p:sp>
        <p:nvSpPr>
          <p:cNvPr id="129" name="Freeform 33"/>
          <p:cNvSpPr>
            <a:spLocks/>
          </p:cNvSpPr>
          <p:nvPr/>
        </p:nvSpPr>
        <p:spPr bwMode="auto">
          <a:xfrm rot="5400000">
            <a:off x="6611398" y="3721156"/>
            <a:ext cx="5373051" cy="73007"/>
          </a:xfrm>
          <a:custGeom>
            <a:avLst/>
            <a:gdLst>
              <a:gd name="connsiteX0" fmla="*/ 0 w 9805"/>
              <a:gd name="connsiteY0" fmla="*/ 0 h 9216"/>
              <a:gd name="connsiteX1" fmla="*/ 360 w 9805"/>
              <a:gd name="connsiteY1" fmla="*/ 6634 h 9216"/>
              <a:gd name="connsiteX2" fmla="*/ 720 w 9805"/>
              <a:gd name="connsiteY2" fmla="*/ 8878 h 9216"/>
              <a:gd name="connsiteX3" fmla="*/ 1583 w 9805"/>
              <a:gd name="connsiteY3" fmla="*/ 0 h 9216"/>
              <a:gd name="connsiteX4" fmla="*/ 2446 w 9805"/>
              <a:gd name="connsiteY4" fmla="*/ 8878 h 9216"/>
              <a:gd name="connsiteX5" fmla="*/ 3813 w 9805"/>
              <a:gd name="connsiteY5" fmla="*/ 0 h 9216"/>
              <a:gd name="connsiteX6" fmla="*/ 5251 w 9805"/>
              <a:gd name="connsiteY6" fmla="*/ 8878 h 9216"/>
              <a:gd name="connsiteX7" fmla="*/ 6476 w 9805"/>
              <a:gd name="connsiteY7" fmla="*/ 0 h 9216"/>
              <a:gd name="connsiteX8" fmla="*/ 7554 w 9805"/>
              <a:gd name="connsiteY8" fmla="*/ 8878 h 9216"/>
              <a:gd name="connsiteX9" fmla="*/ 8633 w 9805"/>
              <a:gd name="connsiteY9" fmla="*/ 0 h 9216"/>
              <a:gd name="connsiteX10" fmla="*/ 9805 w 9805"/>
              <a:gd name="connsiteY10" fmla="*/ 6530 h 9216"/>
              <a:gd name="connsiteX0" fmla="*/ 0 w 10000"/>
              <a:gd name="connsiteY0" fmla="*/ 0 h 10000"/>
              <a:gd name="connsiteX1" fmla="*/ 367 w 10000"/>
              <a:gd name="connsiteY1" fmla="*/ 7198 h 10000"/>
              <a:gd name="connsiteX2" fmla="*/ 734 w 10000"/>
              <a:gd name="connsiteY2" fmla="*/ 9633 h 10000"/>
              <a:gd name="connsiteX3" fmla="*/ 1614 w 10000"/>
              <a:gd name="connsiteY3" fmla="*/ 0 h 10000"/>
              <a:gd name="connsiteX4" fmla="*/ 2495 w 10000"/>
              <a:gd name="connsiteY4" fmla="*/ 9633 h 10000"/>
              <a:gd name="connsiteX5" fmla="*/ 3889 w 10000"/>
              <a:gd name="connsiteY5" fmla="*/ 0 h 10000"/>
              <a:gd name="connsiteX6" fmla="*/ 5355 w 10000"/>
              <a:gd name="connsiteY6" fmla="*/ 9633 h 10000"/>
              <a:gd name="connsiteX7" fmla="*/ 6605 w 10000"/>
              <a:gd name="connsiteY7" fmla="*/ 0 h 10000"/>
              <a:gd name="connsiteX8" fmla="*/ 7704 w 10000"/>
              <a:gd name="connsiteY8" fmla="*/ 9633 h 10000"/>
              <a:gd name="connsiteX9" fmla="*/ 8805 w 10000"/>
              <a:gd name="connsiteY9" fmla="*/ 0 h 10000"/>
              <a:gd name="connsiteX10" fmla="*/ 10000 w 10000"/>
              <a:gd name="connsiteY10" fmla="*/ 7086 h 10000"/>
              <a:gd name="connsiteX0" fmla="*/ 0 w 10022"/>
              <a:gd name="connsiteY0" fmla="*/ 0 h 10000"/>
              <a:gd name="connsiteX1" fmla="*/ 367 w 10022"/>
              <a:gd name="connsiteY1" fmla="*/ 7198 h 10000"/>
              <a:gd name="connsiteX2" fmla="*/ 734 w 10022"/>
              <a:gd name="connsiteY2" fmla="*/ 9633 h 10000"/>
              <a:gd name="connsiteX3" fmla="*/ 1614 w 10022"/>
              <a:gd name="connsiteY3" fmla="*/ 0 h 10000"/>
              <a:gd name="connsiteX4" fmla="*/ 2495 w 10022"/>
              <a:gd name="connsiteY4" fmla="*/ 9633 h 10000"/>
              <a:gd name="connsiteX5" fmla="*/ 3889 w 10022"/>
              <a:gd name="connsiteY5" fmla="*/ 0 h 10000"/>
              <a:gd name="connsiteX6" fmla="*/ 5355 w 10022"/>
              <a:gd name="connsiteY6" fmla="*/ 9633 h 10000"/>
              <a:gd name="connsiteX7" fmla="*/ 6605 w 10022"/>
              <a:gd name="connsiteY7" fmla="*/ 0 h 10000"/>
              <a:gd name="connsiteX8" fmla="*/ 7704 w 10022"/>
              <a:gd name="connsiteY8" fmla="*/ 9633 h 10000"/>
              <a:gd name="connsiteX9" fmla="*/ 8805 w 10022"/>
              <a:gd name="connsiteY9" fmla="*/ 0 h 10000"/>
              <a:gd name="connsiteX10" fmla="*/ 10022 w 10022"/>
              <a:gd name="connsiteY10" fmla="*/ 7935 h 10000"/>
              <a:gd name="connsiteX0" fmla="*/ 0 w 9769"/>
              <a:gd name="connsiteY0" fmla="*/ 0 h 10000"/>
              <a:gd name="connsiteX1" fmla="*/ 367 w 9769"/>
              <a:gd name="connsiteY1" fmla="*/ 7198 h 10000"/>
              <a:gd name="connsiteX2" fmla="*/ 734 w 9769"/>
              <a:gd name="connsiteY2" fmla="*/ 9633 h 10000"/>
              <a:gd name="connsiteX3" fmla="*/ 1614 w 9769"/>
              <a:gd name="connsiteY3" fmla="*/ 0 h 10000"/>
              <a:gd name="connsiteX4" fmla="*/ 2495 w 9769"/>
              <a:gd name="connsiteY4" fmla="*/ 9633 h 10000"/>
              <a:gd name="connsiteX5" fmla="*/ 3889 w 9769"/>
              <a:gd name="connsiteY5" fmla="*/ 0 h 10000"/>
              <a:gd name="connsiteX6" fmla="*/ 5355 w 9769"/>
              <a:gd name="connsiteY6" fmla="*/ 9633 h 10000"/>
              <a:gd name="connsiteX7" fmla="*/ 6605 w 9769"/>
              <a:gd name="connsiteY7" fmla="*/ 0 h 10000"/>
              <a:gd name="connsiteX8" fmla="*/ 7704 w 9769"/>
              <a:gd name="connsiteY8" fmla="*/ 9633 h 10000"/>
              <a:gd name="connsiteX9" fmla="*/ 8805 w 9769"/>
              <a:gd name="connsiteY9" fmla="*/ 0 h 10000"/>
              <a:gd name="connsiteX10" fmla="*/ 9769 w 9769"/>
              <a:gd name="connsiteY10" fmla="*/ 5218 h 10000"/>
              <a:gd name="connsiteX0" fmla="*/ 0 w 9780"/>
              <a:gd name="connsiteY0" fmla="*/ 1 h 10001"/>
              <a:gd name="connsiteX1" fmla="*/ 376 w 9780"/>
              <a:gd name="connsiteY1" fmla="*/ 7199 h 10001"/>
              <a:gd name="connsiteX2" fmla="*/ 751 w 9780"/>
              <a:gd name="connsiteY2" fmla="*/ 9634 h 10001"/>
              <a:gd name="connsiteX3" fmla="*/ 1652 w 9780"/>
              <a:gd name="connsiteY3" fmla="*/ 1 h 10001"/>
              <a:gd name="connsiteX4" fmla="*/ 2554 w 9780"/>
              <a:gd name="connsiteY4" fmla="*/ 9634 h 10001"/>
              <a:gd name="connsiteX5" fmla="*/ 3981 w 9780"/>
              <a:gd name="connsiteY5" fmla="*/ 1 h 10001"/>
              <a:gd name="connsiteX6" fmla="*/ 5482 w 9780"/>
              <a:gd name="connsiteY6" fmla="*/ 9634 h 10001"/>
              <a:gd name="connsiteX7" fmla="*/ 6761 w 9780"/>
              <a:gd name="connsiteY7" fmla="*/ 1 h 10001"/>
              <a:gd name="connsiteX8" fmla="*/ 7886 w 9780"/>
              <a:gd name="connsiteY8" fmla="*/ 9634 h 10001"/>
              <a:gd name="connsiteX9" fmla="*/ 9013 w 9780"/>
              <a:gd name="connsiteY9" fmla="*/ 1 h 10001"/>
              <a:gd name="connsiteX10" fmla="*/ 9780 w 9780"/>
              <a:gd name="connsiteY10" fmla="*/ 2954 h 10001"/>
              <a:gd name="connsiteX0" fmla="*/ 0 w 9616"/>
              <a:gd name="connsiteY0" fmla="*/ 7198 h 10000"/>
              <a:gd name="connsiteX1" fmla="*/ 384 w 9616"/>
              <a:gd name="connsiteY1" fmla="*/ 9633 h 10000"/>
              <a:gd name="connsiteX2" fmla="*/ 1305 w 9616"/>
              <a:gd name="connsiteY2" fmla="*/ 1 h 10000"/>
              <a:gd name="connsiteX3" fmla="*/ 2227 w 9616"/>
              <a:gd name="connsiteY3" fmla="*/ 9633 h 10000"/>
              <a:gd name="connsiteX4" fmla="*/ 3687 w 9616"/>
              <a:gd name="connsiteY4" fmla="*/ 1 h 10000"/>
              <a:gd name="connsiteX5" fmla="*/ 5221 w 9616"/>
              <a:gd name="connsiteY5" fmla="*/ 9633 h 10000"/>
              <a:gd name="connsiteX6" fmla="*/ 6529 w 9616"/>
              <a:gd name="connsiteY6" fmla="*/ 1 h 10000"/>
              <a:gd name="connsiteX7" fmla="*/ 7679 w 9616"/>
              <a:gd name="connsiteY7" fmla="*/ 9633 h 10000"/>
              <a:gd name="connsiteX8" fmla="*/ 8832 w 9616"/>
              <a:gd name="connsiteY8" fmla="*/ 1 h 10000"/>
              <a:gd name="connsiteX9" fmla="*/ 9616 w 9616"/>
              <a:gd name="connsiteY9" fmla="*/ 2954 h 10000"/>
              <a:gd name="connsiteX0" fmla="*/ 0 w 9876"/>
              <a:gd name="connsiteY0" fmla="*/ 8897 h 10472"/>
              <a:gd name="connsiteX1" fmla="*/ 275 w 9876"/>
              <a:gd name="connsiteY1" fmla="*/ 9633 h 10472"/>
              <a:gd name="connsiteX2" fmla="*/ 1233 w 9876"/>
              <a:gd name="connsiteY2" fmla="*/ 1 h 10472"/>
              <a:gd name="connsiteX3" fmla="*/ 2192 w 9876"/>
              <a:gd name="connsiteY3" fmla="*/ 9633 h 10472"/>
              <a:gd name="connsiteX4" fmla="*/ 3710 w 9876"/>
              <a:gd name="connsiteY4" fmla="*/ 1 h 10472"/>
              <a:gd name="connsiteX5" fmla="*/ 5305 w 9876"/>
              <a:gd name="connsiteY5" fmla="*/ 9633 h 10472"/>
              <a:gd name="connsiteX6" fmla="*/ 6666 w 9876"/>
              <a:gd name="connsiteY6" fmla="*/ 1 h 10472"/>
              <a:gd name="connsiteX7" fmla="*/ 7862 w 9876"/>
              <a:gd name="connsiteY7" fmla="*/ 9633 h 10472"/>
              <a:gd name="connsiteX8" fmla="*/ 9061 w 9876"/>
              <a:gd name="connsiteY8" fmla="*/ 1 h 10472"/>
              <a:gd name="connsiteX9" fmla="*/ 9876 w 9876"/>
              <a:gd name="connsiteY9" fmla="*/ 2954 h 10472"/>
              <a:gd name="connsiteX0" fmla="*/ 0 w 9972"/>
              <a:gd name="connsiteY0" fmla="*/ 9577 h 10569"/>
              <a:gd name="connsiteX1" fmla="*/ 250 w 9972"/>
              <a:gd name="connsiteY1" fmla="*/ 9199 h 10569"/>
              <a:gd name="connsiteX2" fmla="*/ 1220 w 9972"/>
              <a:gd name="connsiteY2" fmla="*/ 1 h 10569"/>
              <a:gd name="connsiteX3" fmla="*/ 2192 w 9972"/>
              <a:gd name="connsiteY3" fmla="*/ 9199 h 10569"/>
              <a:gd name="connsiteX4" fmla="*/ 3729 w 9972"/>
              <a:gd name="connsiteY4" fmla="*/ 1 h 10569"/>
              <a:gd name="connsiteX5" fmla="*/ 5344 w 9972"/>
              <a:gd name="connsiteY5" fmla="*/ 9199 h 10569"/>
              <a:gd name="connsiteX6" fmla="*/ 6722 w 9972"/>
              <a:gd name="connsiteY6" fmla="*/ 1 h 10569"/>
              <a:gd name="connsiteX7" fmla="*/ 7933 w 9972"/>
              <a:gd name="connsiteY7" fmla="*/ 9199 h 10569"/>
              <a:gd name="connsiteX8" fmla="*/ 9147 w 9972"/>
              <a:gd name="connsiteY8" fmla="*/ 1 h 10569"/>
              <a:gd name="connsiteX9" fmla="*/ 9972 w 9972"/>
              <a:gd name="connsiteY9" fmla="*/ 2821 h 10569"/>
              <a:gd name="connsiteX0" fmla="*/ 0 w 10000"/>
              <a:gd name="connsiteY0" fmla="*/ 9061 h 9333"/>
              <a:gd name="connsiteX1" fmla="*/ 251 w 10000"/>
              <a:gd name="connsiteY1" fmla="*/ 8704 h 9333"/>
              <a:gd name="connsiteX2" fmla="*/ 1223 w 10000"/>
              <a:gd name="connsiteY2" fmla="*/ 1 h 9333"/>
              <a:gd name="connsiteX3" fmla="*/ 2198 w 10000"/>
              <a:gd name="connsiteY3" fmla="*/ 8704 h 9333"/>
              <a:gd name="connsiteX4" fmla="*/ 3739 w 10000"/>
              <a:gd name="connsiteY4" fmla="*/ 1 h 9333"/>
              <a:gd name="connsiteX5" fmla="*/ 5359 w 10000"/>
              <a:gd name="connsiteY5" fmla="*/ 8704 h 9333"/>
              <a:gd name="connsiteX6" fmla="*/ 6741 w 10000"/>
              <a:gd name="connsiteY6" fmla="*/ 1 h 9333"/>
              <a:gd name="connsiteX7" fmla="*/ 7955 w 10000"/>
              <a:gd name="connsiteY7" fmla="*/ 8704 h 9333"/>
              <a:gd name="connsiteX8" fmla="*/ 9173 w 10000"/>
              <a:gd name="connsiteY8" fmla="*/ 1 h 9333"/>
              <a:gd name="connsiteX9" fmla="*/ 10000 w 10000"/>
              <a:gd name="connsiteY9" fmla="*/ 2669 h 9333"/>
              <a:gd name="connsiteX0" fmla="*/ 0 w 10007"/>
              <a:gd name="connsiteY0" fmla="*/ 8065 h 9654"/>
              <a:gd name="connsiteX1" fmla="*/ 258 w 10007"/>
              <a:gd name="connsiteY1" fmla="*/ 9326 h 9654"/>
              <a:gd name="connsiteX2" fmla="*/ 1230 w 10007"/>
              <a:gd name="connsiteY2" fmla="*/ 1 h 9654"/>
              <a:gd name="connsiteX3" fmla="*/ 2205 w 10007"/>
              <a:gd name="connsiteY3" fmla="*/ 9326 h 9654"/>
              <a:gd name="connsiteX4" fmla="*/ 3746 w 10007"/>
              <a:gd name="connsiteY4" fmla="*/ 1 h 9654"/>
              <a:gd name="connsiteX5" fmla="*/ 5366 w 10007"/>
              <a:gd name="connsiteY5" fmla="*/ 9326 h 9654"/>
              <a:gd name="connsiteX6" fmla="*/ 6748 w 10007"/>
              <a:gd name="connsiteY6" fmla="*/ 1 h 9654"/>
              <a:gd name="connsiteX7" fmla="*/ 7962 w 10007"/>
              <a:gd name="connsiteY7" fmla="*/ 9326 h 9654"/>
              <a:gd name="connsiteX8" fmla="*/ 9180 w 10007"/>
              <a:gd name="connsiteY8" fmla="*/ 1 h 9654"/>
              <a:gd name="connsiteX9" fmla="*/ 10007 w 10007"/>
              <a:gd name="connsiteY9" fmla="*/ 2860 h 9654"/>
              <a:gd name="connsiteX0" fmla="*/ 0 w 10000"/>
              <a:gd name="connsiteY0" fmla="*/ 8354 h 10428"/>
              <a:gd name="connsiteX1" fmla="*/ 258 w 10000"/>
              <a:gd name="connsiteY1" fmla="*/ 9660 h 10428"/>
              <a:gd name="connsiteX2" fmla="*/ 1229 w 10000"/>
              <a:gd name="connsiteY2" fmla="*/ 1 h 10428"/>
              <a:gd name="connsiteX3" fmla="*/ 2203 w 10000"/>
              <a:gd name="connsiteY3" fmla="*/ 9660 h 10428"/>
              <a:gd name="connsiteX4" fmla="*/ 3743 w 10000"/>
              <a:gd name="connsiteY4" fmla="*/ 1 h 10428"/>
              <a:gd name="connsiteX5" fmla="*/ 5362 w 10000"/>
              <a:gd name="connsiteY5" fmla="*/ 9660 h 10428"/>
              <a:gd name="connsiteX6" fmla="*/ 6743 w 10000"/>
              <a:gd name="connsiteY6" fmla="*/ 1 h 10428"/>
              <a:gd name="connsiteX7" fmla="*/ 7956 w 10000"/>
              <a:gd name="connsiteY7" fmla="*/ 9660 h 10428"/>
              <a:gd name="connsiteX8" fmla="*/ 9174 w 10000"/>
              <a:gd name="connsiteY8" fmla="*/ 1 h 10428"/>
              <a:gd name="connsiteX9" fmla="*/ 10000 w 10000"/>
              <a:gd name="connsiteY9" fmla="*/ 2963 h 10428"/>
              <a:gd name="connsiteX0" fmla="*/ 0 w 9833"/>
              <a:gd name="connsiteY0" fmla="*/ 8803 h 10877"/>
              <a:gd name="connsiteX1" fmla="*/ 258 w 9833"/>
              <a:gd name="connsiteY1" fmla="*/ 10109 h 10877"/>
              <a:gd name="connsiteX2" fmla="*/ 1229 w 9833"/>
              <a:gd name="connsiteY2" fmla="*/ 450 h 10877"/>
              <a:gd name="connsiteX3" fmla="*/ 2203 w 9833"/>
              <a:gd name="connsiteY3" fmla="*/ 10109 h 10877"/>
              <a:gd name="connsiteX4" fmla="*/ 3743 w 9833"/>
              <a:gd name="connsiteY4" fmla="*/ 450 h 10877"/>
              <a:gd name="connsiteX5" fmla="*/ 5362 w 9833"/>
              <a:gd name="connsiteY5" fmla="*/ 10109 h 10877"/>
              <a:gd name="connsiteX6" fmla="*/ 6743 w 9833"/>
              <a:gd name="connsiteY6" fmla="*/ 450 h 10877"/>
              <a:gd name="connsiteX7" fmla="*/ 7956 w 9833"/>
              <a:gd name="connsiteY7" fmla="*/ 10109 h 10877"/>
              <a:gd name="connsiteX8" fmla="*/ 9174 w 9833"/>
              <a:gd name="connsiteY8" fmla="*/ 450 h 10877"/>
              <a:gd name="connsiteX9" fmla="*/ 9833 w 9833"/>
              <a:gd name="connsiteY9" fmla="*/ 1898 h 10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33" h="10877">
                <a:moveTo>
                  <a:pt x="0" y="8803"/>
                </a:moveTo>
                <a:cubicBezTo>
                  <a:pt x="137" y="10965"/>
                  <a:pt x="53" y="11501"/>
                  <a:pt x="258" y="10109"/>
                </a:cubicBezTo>
                <a:cubicBezTo>
                  <a:pt x="463" y="8717"/>
                  <a:pt x="907" y="450"/>
                  <a:pt x="1229" y="450"/>
                </a:cubicBezTo>
                <a:cubicBezTo>
                  <a:pt x="1553" y="450"/>
                  <a:pt x="1785" y="10109"/>
                  <a:pt x="2203" y="10109"/>
                </a:cubicBezTo>
                <a:cubicBezTo>
                  <a:pt x="2621" y="10109"/>
                  <a:pt x="3217" y="450"/>
                  <a:pt x="3743" y="450"/>
                </a:cubicBezTo>
                <a:cubicBezTo>
                  <a:pt x="4270" y="450"/>
                  <a:pt x="4864" y="10109"/>
                  <a:pt x="5362" y="10109"/>
                </a:cubicBezTo>
                <a:cubicBezTo>
                  <a:pt x="5862" y="10109"/>
                  <a:pt x="6310" y="450"/>
                  <a:pt x="6743" y="450"/>
                </a:cubicBezTo>
                <a:cubicBezTo>
                  <a:pt x="7174" y="450"/>
                  <a:pt x="7551" y="10109"/>
                  <a:pt x="7956" y="10109"/>
                </a:cubicBezTo>
                <a:cubicBezTo>
                  <a:pt x="8362" y="10109"/>
                  <a:pt x="8712" y="450"/>
                  <a:pt x="9174" y="450"/>
                </a:cubicBezTo>
                <a:cubicBezTo>
                  <a:pt x="9630" y="450"/>
                  <a:pt x="9286" y="-1231"/>
                  <a:pt x="9833" y="1898"/>
                </a:cubicBezTo>
              </a:path>
            </a:pathLst>
          </a:custGeom>
          <a:noFill/>
          <a:ln w="28575" cap="rnd" cmpd="sng">
            <a:solidFill>
              <a:srgbClr val="FF0000"/>
            </a:solidFill>
            <a:prstDash val="solid"/>
            <a:round/>
            <a:headEnd/>
            <a:tailEnd/>
          </a:ln>
          <a:effectLst/>
        </p:spPr>
        <p:txBody>
          <a:bodyPr wrap="square" lIns="90000" tIns="43200" rIns="90000" bIns="43200">
            <a:spAutoFit/>
          </a:bodyPr>
          <a:lstStyle/>
          <a:p>
            <a:pPr eaLnBrk="0" fontAlgn="base" hangingPunct="0">
              <a:lnSpc>
                <a:spcPct val="120000"/>
              </a:lnSpc>
              <a:spcBef>
                <a:spcPct val="50000"/>
              </a:spcBef>
              <a:spcAft>
                <a:spcPct val="0"/>
              </a:spcAft>
              <a:buClr>
                <a:srgbClr val="FF0000"/>
              </a:buClr>
              <a:buFont typeface="Arial" charset="0"/>
              <a:buChar char="►"/>
              <a:defRPr/>
            </a:pPr>
            <a:endParaRPr lang="de-DE" sz="1400" b="1">
              <a:solidFill>
                <a:srgbClr val="0000FF"/>
              </a:solidFill>
            </a:endParaRPr>
          </a:p>
        </p:txBody>
      </p:sp>
      <p:sp>
        <p:nvSpPr>
          <p:cNvPr id="150" name="Ellipse 149"/>
          <p:cNvSpPr/>
          <p:nvPr/>
        </p:nvSpPr>
        <p:spPr bwMode="auto">
          <a:xfrm flipH="1">
            <a:off x="420778" y="1037132"/>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51" name="Ellipse 150"/>
          <p:cNvSpPr/>
          <p:nvPr/>
        </p:nvSpPr>
        <p:spPr bwMode="auto">
          <a:xfrm flipH="1">
            <a:off x="9228363" y="1037698"/>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Tree>
    <p:extLst>
      <p:ext uri="{BB962C8B-B14F-4D97-AF65-F5344CB8AC3E}">
        <p14:creationId xmlns:p14="http://schemas.microsoft.com/office/powerpoint/2010/main" val="91281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1000"/>
                                        <p:tgtEl>
                                          <p:spTgt spid="16"/>
                                        </p:tgtEl>
                                      </p:cBhvr>
                                    </p:animEffect>
                                    <p:anim calcmode="lin" valueType="num">
                                      <p:cBhvr>
                                        <p:cTn id="8" dur="1000" fill="hold"/>
                                        <p:tgtEl>
                                          <p:spTgt spid="16"/>
                                        </p:tgtEl>
                                        <p:attrNameLst>
                                          <p:attrName>ppt_x</p:attrName>
                                        </p:attrNameLst>
                                      </p:cBhvr>
                                      <p:tavLst>
                                        <p:tav tm="0">
                                          <p:val>
                                            <p:strVal val="#ppt_x"/>
                                          </p:val>
                                        </p:tav>
                                        <p:tav tm="100000">
                                          <p:val>
                                            <p:strVal val="#ppt_x"/>
                                          </p:val>
                                        </p:tav>
                                      </p:tavLst>
                                    </p:anim>
                                    <p:anim calcmode="lin" valueType="num">
                                      <p:cBhvr>
                                        <p:cTn id="9" dur="900" decel="100000" fill="hold"/>
                                        <p:tgtEl>
                                          <p:spTgt spid="16"/>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e 3"/>
          <p:cNvGraphicFramePr>
            <a:graphicFrameLocks noGrp="1"/>
          </p:cNvGraphicFramePr>
          <p:nvPr/>
        </p:nvGraphicFramePr>
        <p:xfrm>
          <a:off x="433731" y="469770"/>
          <a:ext cx="8918610" cy="5806175"/>
        </p:xfrm>
        <a:graphic>
          <a:graphicData uri="http://schemas.openxmlformats.org/drawingml/2006/table">
            <a:tbl>
              <a:tblPr firstRow="1" bandRow="1">
                <a:effectLst>
                  <a:outerShdw blurRad="50800" dist="38100" dir="2700000" algn="tl" rotWithShape="0">
                    <a:prstClr val="black">
                      <a:alpha val="40000"/>
                    </a:prstClr>
                  </a:outerShdw>
                </a:effectLst>
                <a:tableStyleId>{9D7B26C5-4107-4FEC-AEDC-1716B250A1EF}</a:tableStyleId>
              </a:tblPr>
              <a:tblGrid>
                <a:gridCol w="978380">
                  <a:extLst>
                    <a:ext uri="{9D8B030D-6E8A-4147-A177-3AD203B41FA5}">
                      <a16:colId xmlns:a16="http://schemas.microsoft.com/office/drawing/2014/main" val="20000"/>
                    </a:ext>
                  </a:extLst>
                </a:gridCol>
                <a:gridCol w="5139160">
                  <a:extLst>
                    <a:ext uri="{9D8B030D-6E8A-4147-A177-3AD203B41FA5}">
                      <a16:colId xmlns:a16="http://schemas.microsoft.com/office/drawing/2014/main" val="20001"/>
                    </a:ext>
                  </a:extLst>
                </a:gridCol>
                <a:gridCol w="933690">
                  <a:extLst>
                    <a:ext uri="{9D8B030D-6E8A-4147-A177-3AD203B41FA5}">
                      <a16:colId xmlns:a16="http://schemas.microsoft.com/office/drawing/2014/main" val="20002"/>
                    </a:ext>
                  </a:extLst>
                </a:gridCol>
                <a:gridCol w="933690">
                  <a:extLst>
                    <a:ext uri="{9D8B030D-6E8A-4147-A177-3AD203B41FA5}">
                      <a16:colId xmlns:a16="http://schemas.microsoft.com/office/drawing/2014/main" val="20003"/>
                    </a:ext>
                  </a:extLst>
                </a:gridCol>
                <a:gridCol w="933690">
                  <a:extLst>
                    <a:ext uri="{9D8B030D-6E8A-4147-A177-3AD203B41FA5}">
                      <a16:colId xmlns:a16="http://schemas.microsoft.com/office/drawing/2014/main" val="20004"/>
                    </a:ext>
                  </a:extLst>
                </a:gridCol>
              </a:tblGrid>
              <a:tr h="542317">
                <a:tc>
                  <a:txBody>
                    <a:bodyPr/>
                    <a:lstStyle/>
                    <a:p>
                      <a:pPr algn="ctr">
                        <a:lnSpc>
                          <a:spcPct val="152000"/>
                        </a:lnSpc>
                      </a:pPr>
                      <a:endParaRPr lang="de-AT" sz="1800" b="0">
                        <a:solidFill>
                          <a:srgbClr val="464B71"/>
                        </a:solidFill>
                        <a:effectLst/>
                        <a:latin typeface="Arial" panose="020B0604020202020204" pitchFamily="34" charset="0"/>
                        <a:cs typeface="Arial" panose="020B0604020202020204" pitchFamily="34"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algn="l">
                        <a:lnSpc>
                          <a:spcPct val="152000"/>
                        </a:lnSpc>
                        <a:tabLst>
                          <a:tab pos="361950" algn="l"/>
                        </a:tabLst>
                      </a:pPr>
                      <a:endParaRPr lang="de-AT" sz="1800" b="0" i="1" kern="0">
                        <a:solidFill>
                          <a:srgbClr val="464B71"/>
                        </a:solidFill>
                        <a:effectLst/>
                        <a:latin typeface="Arial"/>
                      </a:endParaRPr>
                    </a:p>
                  </a:txBody>
                  <a:tcPr anchor="ctr">
                    <a:lnL w="9525" cap="flat" cmpd="sng" algn="ctr">
                      <a:no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gridSpan="3">
                  <a:txBody>
                    <a:bodyPr/>
                    <a:lstStyle/>
                    <a:p>
                      <a:pPr marL="0" marR="0" lvl="0" indent="0" algn="ctr" defTabSz="914400" rtl="0" eaLnBrk="1" fontAlgn="auto" latinLnBrk="0" hangingPunct="1">
                        <a:lnSpc>
                          <a:spcPct val="152000"/>
                        </a:lnSpc>
                        <a:spcBef>
                          <a:spcPts val="0"/>
                        </a:spcBef>
                        <a:spcAft>
                          <a:spcPts val="0"/>
                        </a:spcAft>
                        <a:buClrTx/>
                        <a:buSzTx/>
                        <a:buFontTx/>
                        <a:buNone/>
                        <a:tabLst>
                          <a:tab pos="361950" algn="l"/>
                        </a:tabLst>
                        <a:defRPr/>
                      </a:pPr>
                      <a:r>
                        <a:rPr lang="de-AT" sz="1800" b="1" kern="0">
                          <a:solidFill>
                            <a:srgbClr val="464B71"/>
                          </a:solidFill>
                          <a:effectLst/>
                          <a:latin typeface="Arial"/>
                        </a:rPr>
                        <a:t>Assoziation</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hMerge="1">
                  <a:txBody>
                    <a:bodyPr/>
                    <a:lstStyle/>
                    <a:p>
                      <a:pPr marL="0" marR="0" lvl="0" indent="0" algn="ctr" defTabSz="914400" rtl="0" eaLnBrk="1" fontAlgn="auto" latinLnBrk="0" hangingPunct="1">
                        <a:lnSpc>
                          <a:spcPct val="152000"/>
                        </a:lnSpc>
                        <a:spcBef>
                          <a:spcPts val="0"/>
                        </a:spcBef>
                        <a:spcAft>
                          <a:spcPts val="0"/>
                        </a:spcAft>
                        <a:buClrTx/>
                        <a:buSzTx/>
                        <a:buFontTx/>
                        <a:buNone/>
                        <a:tabLst>
                          <a:tab pos="361950" algn="l"/>
                        </a:tabLst>
                        <a:defRPr/>
                      </a:pPr>
                      <a:endParaRPr lang="de-AT" sz="1800" b="0" kern="0">
                        <a:solidFill>
                          <a:srgbClr val="464B71"/>
                        </a:solidFill>
                        <a:effectLst/>
                        <a:latin typeface="Aria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marL="0" marR="0" lvl="0" indent="0" algn="ctr" defTabSz="914400" rtl="0" eaLnBrk="1" fontAlgn="auto" latinLnBrk="0" hangingPunct="1">
                        <a:lnSpc>
                          <a:spcPct val="152000"/>
                        </a:lnSpc>
                        <a:spcBef>
                          <a:spcPts val="0"/>
                        </a:spcBef>
                        <a:spcAft>
                          <a:spcPts val="0"/>
                        </a:spcAft>
                        <a:buClrTx/>
                        <a:buSzTx/>
                        <a:buFontTx/>
                        <a:buNone/>
                        <a:tabLst>
                          <a:tab pos="361950" algn="l"/>
                        </a:tabLst>
                        <a:defRPr/>
                      </a:pPr>
                      <a:endParaRPr lang="de-AT" sz="1800" b="0" kern="0">
                        <a:solidFill>
                          <a:srgbClr val="464B71"/>
                        </a:solidFill>
                        <a:effectLst/>
                        <a:latin typeface="Aria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925322">
                <a:tc>
                  <a:txBody>
                    <a:bodyPr/>
                    <a:lstStyle/>
                    <a:p>
                      <a:pPr algn="ctr">
                        <a:lnSpc>
                          <a:spcPct val="100000"/>
                        </a:lnSpc>
                      </a:pPr>
                      <a:r>
                        <a:rPr lang="de-AT" sz="1800" b="1">
                          <a:solidFill>
                            <a:srgbClr val="464B71"/>
                          </a:solidFill>
                          <a:effectLst/>
                          <a:latin typeface="Arial" panose="020B0604020202020204" pitchFamily="34" charset="0"/>
                          <a:cs typeface="Arial" panose="020B0604020202020204" pitchFamily="34" charset="0"/>
                        </a:rPr>
                        <a:t>Daten-</a:t>
                      </a:r>
                      <a:br>
                        <a:rPr lang="de-AT" sz="1800" b="1">
                          <a:solidFill>
                            <a:srgbClr val="464B71"/>
                          </a:solidFill>
                          <a:effectLst/>
                          <a:latin typeface="Arial" panose="020B0604020202020204" pitchFamily="34" charset="0"/>
                          <a:cs typeface="Arial" panose="020B0604020202020204" pitchFamily="34" charset="0"/>
                        </a:rPr>
                      </a:br>
                      <a:r>
                        <a:rPr lang="de-AT" sz="1800" b="1">
                          <a:solidFill>
                            <a:srgbClr val="464B71"/>
                          </a:solidFill>
                          <a:effectLst/>
                          <a:latin typeface="Arial" panose="020B0604020202020204" pitchFamily="34" charset="0"/>
                          <a:cs typeface="Arial" panose="020B0604020202020204" pitchFamily="34" charset="0"/>
                        </a:rPr>
                        <a:t>satz</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lvl="0" algn="ctr">
                        <a:lnSpc>
                          <a:spcPct val="100000"/>
                        </a:lnSpc>
                        <a:tabLst>
                          <a:tab pos="361950" algn="l"/>
                        </a:tabLst>
                      </a:pPr>
                      <a:r>
                        <a:rPr lang="de-AT" sz="1800" b="1" i="1" dirty="0">
                          <a:solidFill>
                            <a:srgbClr val="464B71"/>
                          </a:solidFill>
                          <a:effectLst/>
                          <a:latin typeface="Arial" panose="020B0604020202020204" pitchFamily="34" charset="0"/>
                          <a:cs typeface="Arial" panose="020B0604020202020204" pitchFamily="34" charset="0"/>
                        </a:rPr>
                        <a:t>„Was </a:t>
                      </a:r>
                      <a:r>
                        <a:rPr lang="de-AT" sz="1800" b="1" i="1" kern="1200" dirty="0">
                          <a:solidFill>
                            <a:srgbClr val="464B71"/>
                          </a:solidFill>
                          <a:effectLst/>
                          <a:latin typeface="Arial" panose="020B0604020202020204" pitchFamily="34" charset="0"/>
                          <a:ea typeface="+mn-ea"/>
                          <a:cs typeface="Arial" panose="020B0604020202020204" pitchFamily="34" charset="0"/>
                        </a:rPr>
                        <a:t>sagen Sie zum Schnitzel, </a:t>
                      </a:r>
                      <a:br>
                        <a:rPr lang="de-AT" sz="1800" b="1" i="1" kern="1200" dirty="0">
                          <a:solidFill>
                            <a:srgbClr val="464B71"/>
                          </a:solidFill>
                          <a:effectLst/>
                          <a:latin typeface="Arial" panose="020B0604020202020204" pitchFamily="34" charset="0"/>
                          <a:ea typeface="+mn-ea"/>
                          <a:cs typeface="Arial" panose="020B0604020202020204" pitchFamily="34" charset="0"/>
                        </a:rPr>
                      </a:br>
                      <a:r>
                        <a:rPr lang="de-AT" sz="1800" b="1" i="1" kern="1200" dirty="0">
                          <a:solidFill>
                            <a:srgbClr val="464B71"/>
                          </a:solidFill>
                          <a:effectLst/>
                          <a:latin typeface="Arial" panose="020B0604020202020204" pitchFamily="34" charset="0"/>
                          <a:ea typeface="+mn-ea"/>
                          <a:cs typeface="Arial" panose="020B0604020202020204" pitchFamily="34" charset="0"/>
                        </a:rPr>
                        <a:t>das Sie zuletzt gegessen haben</a:t>
                      </a:r>
                      <a:r>
                        <a:rPr lang="de-AT" sz="1800" b="1" i="1" dirty="0">
                          <a:solidFill>
                            <a:srgbClr val="464B71"/>
                          </a:solidFill>
                          <a:effectLst/>
                          <a:latin typeface="Arial" panose="020B0604020202020204" pitchFamily="34" charset="0"/>
                          <a:cs typeface="Arial" panose="020B0604020202020204" pitchFamily="34" charset="0"/>
                        </a:rPr>
                        <a:t>?“</a:t>
                      </a:r>
                      <a:endParaRPr lang="de-AT" sz="1800" b="1" i="1" kern="0" dirty="0">
                        <a:solidFill>
                          <a:srgbClr val="464B71"/>
                        </a:solidFill>
                        <a:effectLst/>
                        <a:latin typeface="+mn-lt"/>
                      </a:endParaRP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52000"/>
                        </a:lnSpc>
                        <a:spcBef>
                          <a:spcPts val="0"/>
                        </a:spcBef>
                        <a:spcAft>
                          <a:spcPts val="0"/>
                        </a:spcAft>
                        <a:buClrTx/>
                        <a:buSzTx/>
                        <a:buFontTx/>
                        <a:buNone/>
                        <a:tabLst>
                          <a:tab pos="361950" algn="l"/>
                        </a:tabLst>
                        <a:defRPr/>
                      </a:pPr>
                      <a:r>
                        <a:rPr lang="de-AT" sz="1800" b="0" kern="0" dirty="0">
                          <a:solidFill>
                            <a:srgbClr val="464B71"/>
                          </a:solidFill>
                          <a:effectLst/>
                          <a:latin typeface="Arial"/>
                        </a:rPr>
                        <a:t>positiv</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52000"/>
                        </a:lnSpc>
                        <a:spcBef>
                          <a:spcPts val="0"/>
                        </a:spcBef>
                        <a:spcAft>
                          <a:spcPts val="0"/>
                        </a:spcAft>
                        <a:buClrTx/>
                        <a:buSzTx/>
                        <a:buFontTx/>
                        <a:buNone/>
                        <a:tabLst>
                          <a:tab pos="361950" algn="l"/>
                        </a:tabLst>
                        <a:defRPr/>
                      </a:pPr>
                      <a:r>
                        <a:rPr lang="de-AT" sz="1800" b="0" kern="0">
                          <a:solidFill>
                            <a:srgbClr val="464B71"/>
                          </a:solidFill>
                          <a:effectLst/>
                          <a:latin typeface="Arial"/>
                        </a:rPr>
                        <a:t>neutral</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52000"/>
                        </a:lnSpc>
                        <a:spcBef>
                          <a:spcPts val="0"/>
                        </a:spcBef>
                        <a:spcAft>
                          <a:spcPts val="0"/>
                        </a:spcAft>
                        <a:buClrTx/>
                        <a:buSzTx/>
                        <a:buFontTx/>
                        <a:buNone/>
                        <a:tabLst>
                          <a:tab pos="361950" algn="l"/>
                        </a:tabLst>
                        <a:defRPr/>
                      </a:pPr>
                      <a:r>
                        <a:rPr lang="de-AT" sz="1800" b="0" kern="0">
                          <a:solidFill>
                            <a:srgbClr val="464B71"/>
                          </a:solidFill>
                          <a:effectLst/>
                          <a:latin typeface="Arial"/>
                        </a:rPr>
                        <a:t>negativ</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542317">
                <a:tc>
                  <a:txBody>
                    <a:bodyPr/>
                    <a:lstStyle/>
                    <a:p>
                      <a:pPr algn="ctr">
                        <a:lnSpc>
                          <a:spcPct val="100000"/>
                        </a:lnSpc>
                      </a:pPr>
                      <a:r>
                        <a:rPr lang="de-AT" sz="1600" b="0">
                          <a:solidFill>
                            <a:srgbClr val="464B71"/>
                          </a:solidFill>
                          <a:effectLst/>
                          <a:latin typeface="+mn-lt"/>
                          <a:cs typeface="Arial" panose="020B0604020202020204" pitchFamily="34" charset="0"/>
                        </a:rPr>
                        <a:t>1</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52000"/>
                        </a:lnSpc>
                        <a:spcBef>
                          <a:spcPts val="0"/>
                        </a:spcBef>
                        <a:spcAft>
                          <a:spcPts val="0"/>
                        </a:spcAft>
                        <a:buClrTx/>
                        <a:buSzTx/>
                        <a:buFontTx/>
                        <a:buNone/>
                        <a:tabLst>
                          <a:tab pos="361950" algn="l"/>
                        </a:tabLst>
                        <a:defRPr/>
                      </a:pPr>
                      <a:r>
                        <a:rPr lang="de-AT" sz="1600" b="0" i="1" u="none" strike="noStrike">
                          <a:solidFill>
                            <a:schemeClr val="tx1"/>
                          </a:solidFill>
                          <a:latin typeface="+mn-lt"/>
                        </a:rPr>
                        <a:t>gut war‘s,</a:t>
                      </a:r>
                      <a:r>
                        <a:rPr lang="de-AT" sz="1600" b="0" i="1" u="none" strike="noStrike" baseline="0">
                          <a:solidFill>
                            <a:schemeClr val="tx1"/>
                          </a:solidFill>
                          <a:latin typeface="+mn-lt"/>
                        </a:rPr>
                        <a:t> aber zu klein</a:t>
                      </a:r>
                      <a:endParaRPr lang="de-AT" sz="1600" b="0" i="1" u="none" strike="noStrike">
                        <a:solidFill>
                          <a:schemeClr val="tx1"/>
                        </a:solidFill>
                        <a:latin typeface="+mn-lt"/>
                      </a:endParaRP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52000"/>
                        </a:lnSpc>
                        <a:spcBef>
                          <a:spcPts val="0"/>
                        </a:spcBef>
                        <a:spcAft>
                          <a:spcPts val="0"/>
                        </a:spcAft>
                        <a:buClrTx/>
                        <a:buSzTx/>
                        <a:buFontTx/>
                        <a:buNone/>
                        <a:tabLst>
                          <a:tab pos="361950" algn="l"/>
                        </a:tabLst>
                        <a:defRPr/>
                      </a:pPr>
                      <a:r>
                        <a:rPr lang="de-AT" sz="2000" b="0" kern="0">
                          <a:solidFill>
                            <a:srgbClr val="464B71"/>
                          </a:solidFill>
                          <a:effectLst/>
                          <a:latin typeface="Arial"/>
                          <a:sym typeface="Wingdings" panose="05000000000000000000" pitchFamily="2" charset="2"/>
                        </a:rPr>
                        <a:t></a:t>
                      </a:r>
                      <a:endParaRPr lang="de-AT" sz="2000" b="0" kern="0">
                        <a:solidFill>
                          <a:srgbClr val="464B71"/>
                        </a:solidFill>
                        <a:effectLst/>
                        <a:latin typeface="Arial"/>
                      </a:endParaRP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52000"/>
                        </a:lnSpc>
                        <a:spcBef>
                          <a:spcPts val="0"/>
                        </a:spcBef>
                        <a:spcAft>
                          <a:spcPts val="0"/>
                        </a:spcAft>
                        <a:buClrTx/>
                        <a:buSzTx/>
                        <a:buFontTx/>
                        <a:buNone/>
                        <a:tabLst>
                          <a:tab pos="361950" algn="l"/>
                        </a:tabLst>
                        <a:defRPr/>
                      </a:pPr>
                      <a:endParaRPr lang="de-AT" sz="1800" b="0" kern="0">
                        <a:solidFill>
                          <a:srgbClr val="464B71"/>
                        </a:solidFill>
                        <a:effectLst/>
                        <a:latin typeface="Arial"/>
                      </a:endParaRP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52000"/>
                        </a:lnSpc>
                        <a:spcBef>
                          <a:spcPts val="0"/>
                        </a:spcBef>
                        <a:spcAft>
                          <a:spcPts val="0"/>
                        </a:spcAft>
                        <a:buClrTx/>
                        <a:buSzTx/>
                        <a:buFontTx/>
                        <a:buNone/>
                        <a:tabLst>
                          <a:tab pos="361950" algn="l"/>
                        </a:tabLst>
                        <a:defRPr/>
                      </a:pPr>
                      <a:r>
                        <a:rPr lang="de-AT" sz="1800" b="0" kern="0">
                          <a:solidFill>
                            <a:srgbClr val="464B71"/>
                          </a:solidFill>
                          <a:effectLst/>
                          <a:latin typeface="+mn-lt"/>
                          <a:sym typeface="Wingdings" panose="05000000000000000000" pitchFamily="2" charset="2"/>
                        </a:rPr>
                        <a:t></a:t>
                      </a:r>
                      <a:endParaRPr lang="de-AT" sz="1800" b="0" kern="0">
                        <a:solidFill>
                          <a:srgbClr val="464B71"/>
                        </a:solidFill>
                        <a:effectLst/>
                        <a:latin typeface="+mn-lt"/>
                      </a:endParaRP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542317">
                <a:tc>
                  <a:txBody>
                    <a:bodyPr/>
                    <a:lstStyle/>
                    <a:p>
                      <a:pPr algn="ctr">
                        <a:lnSpc>
                          <a:spcPct val="152000"/>
                        </a:lnSpc>
                      </a:pPr>
                      <a:r>
                        <a:rPr lang="de-AT" sz="1600" b="0">
                          <a:solidFill>
                            <a:srgbClr val="464B71"/>
                          </a:solidFill>
                          <a:effectLst/>
                          <a:latin typeface="+mn-lt"/>
                          <a:cs typeface="Arial" panose="020B0604020202020204" pitchFamily="34" charset="0"/>
                        </a:rPr>
                        <a:t>2</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algn="ctr">
                        <a:lnSpc>
                          <a:spcPct val="152000"/>
                        </a:lnSpc>
                        <a:tabLst>
                          <a:tab pos="361950" algn="l"/>
                        </a:tabLst>
                      </a:pPr>
                      <a:r>
                        <a:rPr lang="de-AT" sz="1600" b="0" i="1" kern="0">
                          <a:solidFill>
                            <a:schemeClr val="tx1"/>
                          </a:solidFill>
                          <a:effectLst/>
                          <a:latin typeface="+mn-lt"/>
                        </a:rPr>
                        <a:t>hat</a:t>
                      </a:r>
                      <a:r>
                        <a:rPr lang="de-AT" sz="1600" b="0" i="1" kern="0" baseline="0">
                          <a:solidFill>
                            <a:schemeClr val="tx1"/>
                          </a:solidFill>
                          <a:effectLst/>
                          <a:latin typeface="+mn-lt"/>
                        </a:rPr>
                        <a:t> schrecklich geschmeckt</a:t>
                      </a:r>
                      <a:endParaRPr lang="de-AT" sz="1600" b="0" i="1" kern="0">
                        <a:solidFill>
                          <a:schemeClr val="tx1"/>
                        </a:solidFill>
                        <a:effectLst/>
                        <a:latin typeface="+mn-lt"/>
                      </a:endParaRP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52000"/>
                        </a:lnSpc>
                        <a:spcBef>
                          <a:spcPts val="0"/>
                        </a:spcBef>
                        <a:spcAft>
                          <a:spcPts val="0"/>
                        </a:spcAft>
                        <a:buClrTx/>
                        <a:buSzTx/>
                        <a:buFontTx/>
                        <a:buNone/>
                        <a:tabLst>
                          <a:tab pos="361950" algn="l"/>
                        </a:tabLst>
                        <a:defRPr/>
                      </a:pPr>
                      <a:endParaRPr lang="de-AT" sz="1800" b="0" kern="0">
                        <a:solidFill>
                          <a:srgbClr val="464B71"/>
                        </a:solidFill>
                        <a:effectLst/>
                        <a:latin typeface="Arial"/>
                      </a:endParaRP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52000"/>
                        </a:lnSpc>
                        <a:spcBef>
                          <a:spcPts val="0"/>
                        </a:spcBef>
                        <a:spcAft>
                          <a:spcPts val="0"/>
                        </a:spcAft>
                        <a:buClrTx/>
                        <a:buSzTx/>
                        <a:buFontTx/>
                        <a:buNone/>
                        <a:tabLst>
                          <a:tab pos="361950" algn="l"/>
                        </a:tabLst>
                        <a:defRPr/>
                      </a:pPr>
                      <a:endParaRPr lang="de-AT" sz="1800" b="0" kern="0">
                        <a:solidFill>
                          <a:srgbClr val="464B71"/>
                        </a:solidFill>
                        <a:effectLst/>
                        <a:latin typeface="Arial"/>
                      </a:endParaRP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52000"/>
                        </a:lnSpc>
                        <a:spcBef>
                          <a:spcPts val="0"/>
                        </a:spcBef>
                        <a:spcAft>
                          <a:spcPts val="0"/>
                        </a:spcAft>
                        <a:buClrTx/>
                        <a:buSzTx/>
                        <a:buFontTx/>
                        <a:buNone/>
                        <a:tabLst>
                          <a:tab pos="361950" algn="l"/>
                        </a:tabLst>
                        <a:defRPr/>
                      </a:pPr>
                      <a:r>
                        <a:rPr lang="de-AT" sz="1800" b="0" kern="0">
                          <a:solidFill>
                            <a:srgbClr val="464B71"/>
                          </a:solidFill>
                          <a:effectLst/>
                          <a:latin typeface="+mn-lt"/>
                          <a:sym typeface="Wingdings" panose="05000000000000000000" pitchFamily="2" charset="2"/>
                        </a:rPr>
                        <a:t></a:t>
                      </a:r>
                      <a:endParaRPr lang="de-AT" sz="1800" b="0" kern="0">
                        <a:solidFill>
                          <a:srgbClr val="464B71"/>
                        </a:solidFill>
                        <a:effectLst/>
                        <a:latin typeface="+mn-lt"/>
                      </a:endParaRP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542317">
                <a:tc>
                  <a:txBody>
                    <a:bodyPr/>
                    <a:lstStyle/>
                    <a:p>
                      <a:pPr algn="ctr">
                        <a:lnSpc>
                          <a:spcPct val="152000"/>
                        </a:lnSpc>
                      </a:pPr>
                      <a:r>
                        <a:rPr lang="de-AT" sz="1600" b="0">
                          <a:solidFill>
                            <a:srgbClr val="464B71"/>
                          </a:solidFill>
                          <a:effectLst/>
                          <a:latin typeface="+mn-lt"/>
                          <a:cs typeface="Arial" panose="020B0604020202020204" pitchFamily="34" charset="0"/>
                        </a:rPr>
                        <a:t>3</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algn="ctr">
                        <a:lnSpc>
                          <a:spcPct val="152000"/>
                        </a:lnSpc>
                        <a:tabLst>
                          <a:tab pos="361950" algn="l"/>
                        </a:tabLst>
                      </a:pPr>
                      <a:r>
                        <a:rPr lang="de-AT" sz="1600" b="0" i="1" kern="0">
                          <a:solidFill>
                            <a:schemeClr val="tx1"/>
                          </a:solidFill>
                          <a:effectLst/>
                          <a:latin typeface="+mn-lt"/>
                        </a:rPr>
                        <a:t>war diesmal</a:t>
                      </a:r>
                      <a:r>
                        <a:rPr lang="de-AT" sz="1600" b="0" i="1" kern="0" baseline="0">
                          <a:solidFill>
                            <a:schemeClr val="tx1"/>
                          </a:solidFill>
                          <a:effectLst/>
                          <a:latin typeface="+mn-lt"/>
                        </a:rPr>
                        <a:t> sehr gut, werde bald wieder eins essen</a:t>
                      </a:r>
                      <a:endParaRPr lang="de-AT" sz="1600" b="0" i="1" kern="0">
                        <a:solidFill>
                          <a:schemeClr val="tx1"/>
                        </a:solidFill>
                        <a:effectLst/>
                        <a:latin typeface="+mn-lt"/>
                      </a:endParaRP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52000"/>
                        </a:lnSpc>
                        <a:spcBef>
                          <a:spcPts val="0"/>
                        </a:spcBef>
                        <a:spcAft>
                          <a:spcPts val="0"/>
                        </a:spcAft>
                        <a:buClrTx/>
                        <a:buSzTx/>
                        <a:buFontTx/>
                        <a:buNone/>
                        <a:tabLst>
                          <a:tab pos="361950" algn="l"/>
                        </a:tabLst>
                        <a:defRPr/>
                      </a:pPr>
                      <a:r>
                        <a:rPr kumimoji="0" lang="de-AT" sz="2000" b="0" i="0" u="none" strike="noStrike" kern="0" cap="none" spc="0" normalizeH="0" baseline="0" noProof="0">
                          <a:ln>
                            <a:noFill/>
                          </a:ln>
                          <a:solidFill>
                            <a:srgbClr val="464B71"/>
                          </a:solidFill>
                          <a:effectLst/>
                          <a:uLnTx/>
                          <a:uFillTx/>
                          <a:latin typeface="+mn-lt"/>
                          <a:ea typeface="+mn-ea"/>
                          <a:cs typeface="+mn-cs"/>
                          <a:sym typeface="Wingdings" panose="05000000000000000000" pitchFamily="2" charset="2"/>
                        </a:rPr>
                        <a:t></a:t>
                      </a:r>
                      <a:endParaRPr kumimoji="0" lang="de-AT" sz="2000" b="0" i="0" u="none" strike="noStrike" kern="0" cap="none" spc="0" normalizeH="0" baseline="0" noProof="0">
                        <a:ln>
                          <a:noFill/>
                        </a:ln>
                        <a:solidFill>
                          <a:srgbClr val="464B71"/>
                        </a:solidFill>
                        <a:effectLst/>
                        <a:uLnTx/>
                        <a:uFillTx/>
                        <a:latin typeface="+mn-lt"/>
                        <a:ea typeface="+mn-ea"/>
                        <a:cs typeface="+mn-cs"/>
                      </a:endParaRP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52000"/>
                        </a:lnSpc>
                        <a:spcBef>
                          <a:spcPts val="0"/>
                        </a:spcBef>
                        <a:spcAft>
                          <a:spcPts val="0"/>
                        </a:spcAft>
                        <a:buClrTx/>
                        <a:buSzTx/>
                        <a:buFontTx/>
                        <a:buNone/>
                        <a:tabLst>
                          <a:tab pos="361950" algn="l"/>
                        </a:tabLst>
                        <a:defRPr/>
                      </a:pPr>
                      <a:r>
                        <a:rPr kumimoji="0" lang="de-AT" sz="2000" b="0" i="0" u="none" strike="noStrike" kern="0" cap="none" spc="0" normalizeH="0" baseline="0" noProof="0">
                          <a:ln>
                            <a:noFill/>
                          </a:ln>
                          <a:solidFill>
                            <a:srgbClr val="464B71"/>
                          </a:solidFill>
                          <a:effectLst/>
                          <a:uLnTx/>
                          <a:uFillTx/>
                          <a:latin typeface="+mn-lt"/>
                          <a:ea typeface="+mn-ea"/>
                          <a:cs typeface="+mn-cs"/>
                          <a:sym typeface="Wingdings" panose="05000000000000000000" pitchFamily="2" charset="2"/>
                        </a:rPr>
                        <a:t></a:t>
                      </a:r>
                      <a:endParaRPr kumimoji="0" lang="de-AT" sz="2000" b="0" i="0" u="none" strike="noStrike" kern="0" cap="none" spc="0" normalizeH="0" baseline="0" noProof="0">
                        <a:ln>
                          <a:noFill/>
                        </a:ln>
                        <a:solidFill>
                          <a:srgbClr val="464B71"/>
                        </a:solidFill>
                        <a:effectLst/>
                        <a:uLnTx/>
                        <a:uFillTx/>
                        <a:latin typeface="+mn-lt"/>
                        <a:ea typeface="+mn-ea"/>
                        <a:cs typeface="+mn-cs"/>
                      </a:endParaRP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52000"/>
                        </a:lnSpc>
                        <a:spcBef>
                          <a:spcPts val="0"/>
                        </a:spcBef>
                        <a:spcAft>
                          <a:spcPts val="0"/>
                        </a:spcAft>
                        <a:buClrTx/>
                        <a:buSzTx/>
                        <a:buFontTx/>
                        <a:buNone/>
                        <a:tabLst>
                          <a:tab pos="361950" algn="l"/>
                        </a:tabLst>
                        <a:defRPr/>
                      </a:pPr>
                      <a:endParaRPr lang="de-AT" sz="1800" b="0" kern="0">
                        <a:solidFill>
                          <a:srgbClr val="464B71"/>
                        </a:solidFill>
                        <a:effectLst/>
                        <a:latin typeface="Arial"/>
                      </a:endParaRP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542317">
                <a:tc>
                  <a:txBody>
                    <a:bodyPr/>
                    <a:lstStyle/>
                    <a:p>
                      <a:pPr algn="ctr">
                        <a:lnSpc>
                          <a:spcPct val="152000"/>
                        </a:lnSpc>
                      </a:pPr>
                      <a:r>
                        <a:rPr lang="de-AT" sz="1600" b="0">
                          <a:solidFill>
                            <a:srgbClr val="464B71"/>
                          </a:solidFill>
                          <a:effectLst/>
                          <a:latin typeface="+mn-lt"/>
                          <a:cs typeface="Arial" panose="020B0604020202020204" pitchFamily="34" charset="0"/>
                        </a:rPr>
                        <a:t>4</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algn="ctr">
                        <a:lnSpc>
                          <a:spcPct val="152000"/>
                        </a:lnSpc>
                        <a:tabLst>
                          <a:tab pos="361950" algn="l"/>
                        </a:tabLst>
                      </a:pPr>
                      <a:r>
                        <a:rPr lang="de-AT" sz="1600" b="0" i="1" kern="0">
                          <a:solidFill>
                            <a:schemeClr val="tx1"/>
                          </a:solidFill>
                          <a:effectLst/>
                          <a:latin typeface="+mn-lt"/>
                        </a:rPr>
                        <a:t>hatte es</a:t>
                      </a:r>
                      <a:r>
                        <a:rPr lang="de-AT" sz="1600" b="0" i="1" kern="0" baseline="0">
                          <a:solidFill>
                            <a:schemeClr val="tx1"/>
                          </a:solidFill>
                          <a:effectLst/>
                          <a:latin typeface="+mn-lt"/>
                        </a:rPr>
                        <a:t> liefern lassen, </a:t>
                      </a:r>
                      <a:r>
                        <a:rPr lang="de-AT" sz="1600" b="0" i="1" kern="0">
                          <a:solidFill>
                            <a:schemeClr val="tx1"/>
                          </a:solidFill>
                          <a:effectLst/>
                          <a:latin typeface="+mn-lt"/>
                        </a:rPr>
                        <a:t>es war sehr knusprig</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52000"/>
                        </a:lnSpc>
                        <a:spcBef>
                          <a:spcPts val="0"/>
                        </a:spcBef>
                        <a:spcAft>
                          <a:spcPts val="0"/>
                        </a:spcAft>
                        <a:buClrTx/>
                        <a:buSzTx/>
                        <a:buFontTx/>
                        <a:buNone/>
                        <a:tabLst>
                          <a:tab pos="361950" algn="l"/>
                        </a:tabLst>
                        <a:defRPr/>
                      </a:pPr>
                      <a:r>
                        <a:rPr kumimoji="0" lang="de-AT" sz="2000" b="0" i="0" u="none" strike="noStrike" kern="0" cap="none" spc="0" normalizeH="0" baseline="0" noProof="0">
                          <a:ln>
                            <a:noFill/>
                          </a:ln>
                          <a:solidFill>
                            <a:srgbClr val="464B71"/>
                          </a:solidFill>
                          <a:effectLst/>
                          <a:uLnTx/>
                          <a:uFillTx/>
                          <a:latin typeface="+mn-lt"/>
                          <a:ea typeface="+mn-ea"/>
                          <a:cs typeface="+mn-cs"/>
                          <a:sym typeface="Wingdings" panose="05000000000000000000" pitchFamily="2" charset="2"/>
                        </a:rPr>
                        <a:t></a:t>
                      </a:r>
                      <a:endParaRPr kumimoji="0" lang="de-AT" sz="2000" b="0" i="0" u="none" strike="noStrike" kern="0" cap="none" spc="0" normalizeH="0" baseline="0" noProof="0">
                        <a:ln>
                          <a:noFill/>
                        </a:ln>
                        <a:solidFill>
                          <a:srgbClr val="464B71"/>
                        </a:solidFill>
                        <a:effectLst/>
                        <a:uLnTx/>
                        <a:uFillTx/>
                        <a:latin typeface="+mn-lt"/>
                        <a:ea typeface="+mn-ea"/>
                        <a:cs typeface="+mn-cs"/>
                      </a:endParaRP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52000"/>
                        </a:lnSpc>
                        <a:spcBef>
                          <a:spcPts val="0"/>
                        </a:spcBef>
                        <a:spcAft>
                          <a:spcPts val="0"/>
                        </a:spcAft>
                        <a:buClrTx/>
                        <a:buSzTx/>
                        <a:buFontTx/>
                        <a:buNone/>
                        <a:tabLst>
                          <a:tab pos="361950" algn="l"/>
                        </a:tabLst>
                        <a:defRPr/>
                      </a:pPr>
                      <a:r>
                        <a:rPr kumimoji="0" lang="de-AT" sz="2000" b="0" i="0" u="none" strike="noStrike" kern="0" cap="none" spc="0" normalizeH="0" baseline="0" noProof="0">
                          <a:ln>
                            <a:noFill/>
                          </a:ln>
                          <a:solidFill>
                            <a:srgbClr val="464B71"/>
                          </a:solidFill>
                          <a:effectLst/>
                          <a:uLnTx/>
                          <a:uFillTx/>
                          <a:latin typeface="+mn-lt"/>
                          <a:ea typeface="+mn-ea"/>
                          <a:cs typeface="+mn-cs"/>
                          <a:sym typeface="Wingdings" panose="05000000000000000000" pitchFamily="2" charset="2"/>
                        </a:rPr>
                        <a:t></a:t>
                      </a:r>
                      <a:endParaRPr kumimoji="0" lang="de-AT" sz="2000" b="0" i="0" u="none" strike="noStrike" kern="0" cap="none" spc="0" normalizeH="0" baseline="0" noProof="0">
                        <a:ln>
                          <a:noFill/>
                        </a:ln>
                        <a:solidFill>
                          <a:srgbClr val="464B71"/>
                        </a:solidFill>
                        <a:effectLst/>
                        <a:uLnTx/>
                        <a:uFillTx/>
                        <a:latin typeface="+mn-lt"/>
                        <a:ea typeface="+mn-ea"/>
                        <a:cs typeface="+mn-cs"/>
                      </a:endParaRP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52000"/>
                        </a:lnSpc>
                        <a:spcBef>
                          <a:spcPts val="0"/>
                        </a:spcBef>
                        <a:spcAft>
                          <a:spcPts val="0"/>
                        </a:spcAft>
                        <a:buClrTx/>
                        <a:buSzTx/>
                        <a:buFontTx/>
                        <a:buNone/>
                        <a:tabLst>
                          <a:tab pos="361950" algn="l"/>
                        </a:tabLst>
                        <a:defRPr/>
                      </a:pPr>
                      <a:endParaRPr lang="de-AT" sz="1800" b="0" kern="0">
                        <a:solidFill>
                          <a:srgbClr val="464B71"/>
                        </a:solidFill>
                        <a:effectLst/>
                        <a:latin typeface="Arial"/>
                      </a:endParaRP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r h="542317">
                <a:tc>
                  <a:txBody>
                    <a:bodyPr/>
                    <a:lstStyle/>
                    <a:p>
                      <a:pPr algn="ctr">
                        <a:lnSpc>
                          <a:spcPct val="152000"/>
                        </a:lnSpc>
                      </a:pPr>
                      <a:r>
                        <a:rPr lang="de-AT" sz="1600" b="0">
                          <a:solidFill>
                            <a:srgbClr val="464B71"/>
                          </a:solidFill>
                          <a:effectLst/>
                          <a:latin typeface="+mn-lt"/>
                          <a:cs typeface="Arial" panose="020B0604020202020204" pitchFamily="34" charset="0"/>
                        </a:rPr>
                        <a:t>5</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algn="ctr" defTabSz="914400" rtl="0" eaLnBrk="1" latinLnBrk="0" hangingPunct="1">
                        <a:lnSpc>
                          <a:spcPct val="152000"/>
                        </a:lnSpc>
                        <a:tabLst>
                          <a:tab pos="361950" algn="l"/>
                        </a:tabLst>
                      </a:pPr>
                      <a:r>
                        <a:rPr lang="de-AT" sz="1600" b="0" i="1" kern="0">
                          <a:solidFill>
                            <a:schemeClr val="tx1"/>
                          </a:solidFill>
                          <a:effectLst/>
                          <a:latin typeface="+mn-lt"/>
                          <a:ea typeface="+mn-ea"/>
                          <a:cs typeface="+mn-cs"/>
                        </a:rPr>
                        <a:t>wir mussten zwar ewig darauf warten, war aber super</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52000"/>
                        </a:lnSpc>
                        <a:spcBef>
                          <a:spcPts val="0"/>
                        </a:spcBef>
                        <a:spcAft>
                          <a:spcPts val="0"/>
                        </a:spcAft>
                        <a:buClrTx/>
                        <a:buSzTx/>
                        <a:buFontTx/>
                        <a:buNone/>
                        <a:tabLst>
                          <a:tab pos="361950" algn="l"/>
                        </a:tabLst>
                        <a:defRPr/>
                      </a:pPr>
                      <a:r>
                        <a:rPr lang="de-AT" sz="2000" b="0" kern="0">
                          <a:solidFill>
                            <a:srgbClr val="464B71"/>
                          </a:solidFill>
                          <a:effectLst/>
                          <a:latin typeface="Arial"/>
                          <a:sym typeface="Wingdings" panose="05000000000000000000" pitchFamily="2" charset="2"/>
                        </a:rPr>
                        <a:t></a:t>
                      </a:r>
                      <a:endParaRPr lang="de-AT" sz="2000" b="0" kern="0">
                        <a:solidFill>
                          <a:srgbClr val="464B71"/>
                        </a:solidFill>
                        <a:effectLst/>
                        <a:latin typeface="Arial"/>
                      </a:endParaRP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52000"/>
                        </a:lnSpc>
                        <a:spcBef>
                          <a:spcPts val="0"/>
                        </a:spcBef>
                        <a:spcAft>
                          <a:spcPts val="0"/>
                        </a:spcAft>
                        <a:buClrTx/>
                        <a:buSzTx/>
                        <a:buFontTx/>
                        <a:buNone/>
                        <a:tabLst>
                          <a:tab pos="361950" algn="l"/>
                        </a:tabLst>
                        <a:defRPr/>
                      </a:pPr>
                      <a:endParaRPr lang="de-AT" sz="1800" b="0" kern="0">
                        <a:solidFill>
                          <a:srgbClr val="464B71"/>
                        </a:solidFill>
                        <a:effectLst/>
                        <a:latin typeface="Arial"/>
                      </a:endParaRP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52000"/>
                        </a:lnSpc>
                        <a:spcBef>
                          <a:spcPts val="0"/>
                        </a:spcBef>
                        <a:spcAft>
                          <a:spcPts val="0"/>
                        </a:spcAft>
                        <a:buClrTx/>
                        <a:buSzTx/>
                        <a:buFontTx/>
                        <a:buNone/>
                        <a:tabLst>
                          <a:tab pos="361950" algn="l"/>
                        </a:tabLst>
                        <a:defRPr/>
                      </a:pPr>
                      <a:r>
                        <a:rPr lang="de-AT" sz="1800" b="0" kern="0">
                          <a:solidFill>
                            <a:srgbClr val="464B71"/>
                          </a:solidFill>
                          <a:effectLst/>
                          <a:latin typeface="+mn-lt"/>
                          <a:sym typeface="Wingdings" panose="05000000000000000000" pitchFamily="2" charset="2"/>
                        </a:rPr>
                        <a:t></a:t>
                      </a:r>
                      <a:endParaRPr lang="de-AT" sz="1800" b="0" kern="0">
                        <a:solidFill>
                          <a:srgbClr val="464B71"/>
                        </a:solidFill>
                        <a:effectLst/>
                        <a:latin typeface="+mn-lt"/>
                      </a:endParaRP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6"/>
                  </a:ext>
                </a:extLst>
              </a:tr>
              <a:tr h="542317">
                <a:tc>
                  <a:txBody>
                    <a:bodyPr/>
                    <a:lstStyle/>
                    <a:p>
                      <a:pPr algn="ctr">
                        <a:lnSpc>
                          <a:spcPct val="152000"/>
                        </a:lnSpc>
                      </a:pPr>
                      <a:r>
                        <a:rPr lang="de-AT" sz="1600" b="0">
                          <a:solidFill>
                            <a:srgbClr val="464B71"/>
                          </a:solidFill>
                          <a:effectLst/>
                          <a:latin typeface="+mn-lt"/>
                          <a:cs typeface="Arial" panose="020B0604020202020204" pitchFamily="34" charset="0"/>
                        </a:rPr>
                        <a:t>6</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algn="ctr">
                        <a:lnSpc>
                          <a:spcPct val="152000"/>
                        </a:lnSpc>
                        <a:tabLst>
                          <a:tab pos="361950" algn="l"/>
                        </a:tabLst>
                      </a:pPr>
                      <a:r>
                        <a:rPr lang="de-AT" sz="1600" b="0" i="1" kern="0">
                          <a:solidFill>
                            <a:schemeClr val="tx1"/>
                          </a:solidFill>
                          <a:effectLst/>
                          <a:latin typeface="+mn-lt"/>
                        </a:rPr>
                        <a:t>nächstes Mal probiere ich einmal etwas Anderes</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52000"/>
                        </a:lnSpc>
                        <a:spcBef>
                          <a:spcPts val="0"/>
                        </a:spcBef>
                        <a:spcAft>
                          <a:spcPts val="0"/>
                        </a:spcAft>
                        <a:buClrTx/>
                        <a:buSzTx/>
                        <a:buFontTx/>
                        <a:buNone/>
                        <a:tabLst>
                          <a:tab pos="361950" algn="l"/>
                        </a:tabLst>
                        <a:defRPr/>
                      </a:pPr>
                      <a:endParaRPr lang="de-AT" sz="1800" b="0" kern="0">
                        <a:solidFill>
                          <a:srgbClr val="464B71"/>
                        </a:solidFill>
                        <a:effectLst/>
                        <a:latin typeface="Arial"/>
                      </a:endParaRP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52000"/>
                        </a:lnSpc>
                        <a:spcBef>
                          <a:spcPts val="0"/>
                        </a:spcBef>
                        <a:spcAft>
                          <a:spcPts val="0"/>
                        </a:spcAft>
                        <a:buClrTx/>
                        <a:buSzTx/>
                        <a:buFontTx/>
                        <a:buNone/>
                        <a:tabLst>
                          <a:tab pos="361950" algn="l"/>
                        </a:tabLst>
                        <a:defRPr/>
                      </a:pPr>
                      <a:r>
                        <a:rPr kumimoji="0" lang="de-AT" sz="1800" b="0" i="0" u="none" strike="noStrike" kern="0" cap="none" spc="0" normalizeH="0" baseline="0" noProof="0">
                          <a:ln>
                            <a:noFill/>
                          </a:ln>
                          <a:solidFill>
                            <a:srgbClr val="464B71"/>
                          </a:solidFill>
                          <a:effectLst/>
                          <a:uLnTx/>
                          <a:uFillTx/>
                          <a:latin typeface="+mn-lt"/>
                          <a:ea typeface="+mn-ea"/>
                          <a:cs typeface="+mn-cs"/>
                          <a:sym typeface="Wingdings" panose="05000000000000000000" pitchFamily="2" charset="2"/>
                        </a:rPr>
                        <a:t></a:t>
                      </a:r>
                      <a:endParaRPr kumimoji="0" lang="de-AT" sz="1800" b="0" i="0" u="none" strike="noStrike" kern="0" cap="none" spc="0" normalizeH="0" baseline="0" noProof="0">
                        <a:ln>
                          <a:noFill/>
                        </a:ln>
                        <a:solidFill>
                          <a:srgbClr val="464B71"/>
                        </a:solidFill>
                        <a:effectLst/>
                        <a:uLnTx/>
                        <a:uFillTx/>
                        <a:latin typeface="+mn-lt"/>
                        <a:ea typeface="+mn-ea"/>
                        <a:cs typeface="+mn-cs"/>
                      </a:endParaRP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52000"/>
                        </a:lnSpc>
                        <a:spcBef>
                          <a:spcPts val="0"/>
                        </a:spcBef>
                        <a:spcAft>
                          <a:spcPts val="0"/>
                        </a:spcAft>
                        <a:buClrTx/>
                        <a:buSzTx/>
                        <a:buFontTx/>
                        <a:buNone/>
                        <a:tabLst>
                          <a:tab pos="361950" algn="l"/>
                        </a:tabLst>
                        <a:defRPr/>
                      </a:pPr>
                      <a:endParaRPr lang="de-AT" sz="1800" b="0" kern="0">
                        <a:solidFill>
                          <a:srgbClr val="464B71"/>
                        </a:solidFill>
                        <a:effectLst/>
                        <a:latin typeface="Arial"/>
                      </a:endParaRP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7"/>
                  </a:ext>
                </a:extLst>
              </a:tr>
              <a:tr h="542317">
                <a:tc>
                  <a:txBody>
                    <a:bodyPr/>
                    <a:lstStyle/>
                    <a:p>
                      <a:pPr algn="ctr">
                        <a:lnSpc>
                          <a:spcPct val="152000"/>
                        </a:lnSpc>
                      </a:pPr>
                      <a:r>
                        <a:rPr lang="de-AT" sz="1600" b="0">
                          <a:solidFill>
                            <a:srgbClr val="464B71"/>
                          </a:solidFill>
                          <a:effectLst/>
                          <a:latin typeface="+mn-lt"/>
                          <a:cs typeface="Arial" panose="020B0604020202020204" pitchFamily="34" charset="0"/>
                        </a:rPr>
                        <a:t>7</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algn="ctr">
                        <a:lnSpc>
                          <a:spcPct val="152000"/>
                        </a:lnSpc>
                        <a:tabLst>
                          <a:tab pos="361950" algn="l"/>
                        </a:tabLst>
                      </a:pPr>
                      <a:r>
                        <a:rPr lang="de-AT" sz="1600" b="0" i="1" kern="0">
                          <a:solidFill>
                            <a:schemeClr val="tx1"/>
                          </a:solidFill>
                          <a:effectLst/>
                          <a:latin typeface="+mn-lt"/>
                        </a:rPr>
                        <a:t>ich war satt, es war sehr groß, aber leicht verbrannt</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52000"/>
                        </a:lnSpc>
                        <a:spcBef>
                          <a:spcPts val="0"/>
                        </a:spcBef>
                        <a:spcAft>
                          <a:spcPts val="0"/>
                        </a:spcAft>
                        <a:buClrTx/>
                        <a:buSzTx/>
                        <a:buFontTx/>
                        <a:buNone/>
                        <a:tabLst>
                          <a:tab pos="361950" algn="l"/>
                        </a:tabLst>
                        <a:defRPr/>
                      </a:pPr>
                      <a:r>
                        <a:rPr kumimoji="0" lang="de-AT" sz="2000" b="0" i="0" u="none" strike="noStrike" kern="0" cap="none" spc="0" normalizeH="0" baseline="0" noProof="0">
                          <a:ln>
                            <a:noFill/>
                          </a:ln>
                          <a:solidFill>
                            <a:srgbClr val="464B71"/>
                          </a:solidFill>
                          <a:effectLst/>
                          <a:uLnTx/>
                          <a:uFillTx/>
                          <a:latin typeface="+mn-lt"/>
                          <a:ea typeface="+mn-ea"/>
                          <a:cs typeface="+mn-cs"/>
                          <a:sym typeface="Wingdings" panose="05000000000000000000" pitchFamily="2" charset="2"/>
                        </a:rPr>
                        <a:t></a:t>
                      </a:r>
                      <a:endParaRPr kumimoji="0" lang="de-AT" sz="2000" b="0" i="0" u="none" strike="noStrike" kern="0" cap="none" spc="0" normalizeH="0" baseline="0" noProof="0">
                        <a:ln>
                          <a:noFill/>
                        </a:ln>
                        <a:solidFill>
                          <a:srgbClr val="464B71"/>
                        </a:solidFill>
                        <a:effectLst/>
                        <a:uLnTx/>
                        <a:uFillTx/>
                        <a:latin typeface="+mn-lt"/>
                        <a:ea typeface="+mn-ea"/>
                        <a:cs typeface="+mn-cs"/>
                      </a:endParaRP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52000"/>
                        </a:lnSpc>
                        <a:spcBef>
                          <a:spcPts val="0"/>
                        </a:spcBef>
                        <a:spcAft>
                          <a:spcPts val="0"/>
                        </a:spcAft>
                        <a:buClrTx/>
                        <a:buSzTx/>
                        <a:buFontTx/>
                        <a:buNone/>
                        <a:tabLst>
                          <a:tab pos="361950" algn="l"/>
                        </a:tabLst>
                        <a:defRPr/>
                      </a:pPr>
                      <a:r>
                        <a:rPr kumimoji="0" lang="de-AT" sz="2000" b="0" i="0" u="none" strike="noStrike" kern="0" cap="none" spc="0" normalizeH="0" baseline="0" noProof="0">
                          <a:ln>
                            <a:noFill/>
                          </a:ln>
                          <a:solidFill>
                            <a:srgbClr val="464B71"/>
                          </a:solidFill>
                          <a:effectLst/>
                          <a:uLnTx/>
                          <a:uFillTx/>
                          <a:latin typeface="+mn-lt"/>
                          <a:ea typeface="+mn-ea"/>
                          <a:cs typeface="+mn-cs"/>
                          <a:sym typeface="Wingdings" panose="05000000000000000000" pitchFamily="2" charset="2"/>
                        </a:rPr>
                        <a:t></a:t>
                      </a:r>
                      <a:endParaRPr kumimoji="0" lang="de-AT" sz="2000" b="0" i="0" u="none" strike="noStrike" kern="0" cap="none" spc="0" normalizeH="0" baseline="0" noProof="0">
                        <a:ln>
                          <a:noFill/>
                        </a:ln>
                        <a:solidFill>
                          <a:srgbClr val="464B71"/>
                        </a:solidFill>
                        <a:effectLst/>
                        <a:uLnTx/>
                        <a:uFillTx/>
                        <a:latin typeface="+mn-lt"/>
                        <a:ea typeface="+mn-ea"/>
                        <a:cs typeface="+mn-cs"/>
                      </a:endParaRP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52000"/>
                        </a:lnSpc>
                        <a:spcBef>
                          <a:spcPts val="0"/>
                        </a:spcBef>
                        <a:spcAft>
                          <a:spcPts val="0"/>
                        </a:spcAft>
                        <a:buClrTx/>
                        <a:buSzTx/>
                        <a:buFontTx/>
                        <a:buNone/>
                        <a:tabLst>
                          <a:tab pos="361950" algn="l"/>
                        </a:tabLst>
                        <a:defRPr/>
                      </a:pPr>
                      <a:r>
                        <a:rPr kumimoji="0" lang="de-AT" sz="1800" b="0" i="0" u="none" strike="noStrike" kern="0" cap="none" spc="0" normalizeH="0" baseline="0" noProof="0">
                          <a:ln>
                            <a:noFill/>
                          </a:ln>
                          <a:solidFill>
                            <a:srgbClr val="464B71"/>
                          </a:solidFill>
                          <a:effectLst/>
                          <a:uLnTx/>
                          <a:uFillTx/>
                          <a:latin typeface="+mn-lt"/>
                          <a:ea typeface="+mn-ea"/>
                          <a:cs typeface="+mn-cs"/>
                          <a:sym typeface="Wingdings" panose="05000000000000000000" pitchFamily="2" charset="2"/>
                        </a:rPr>
                        <a:t></a:t>
                      </a:r>
                      <a:endParaRPr kumimoji="0" lang="de-AT" sz="1800" b="0" i="0" u="none" strike="noStrike" kern="0" cap="none" spc="0" normalizeH="0" baseline="0" noProof="0">
                        <a:ln>
                          <a:noFill/>
                        </a:ln>
                        <a:solidFill>
                          <a:srgbClr val="464B71"/>
                        </a:solidFill>
                        <a:effectLst/>
                        <a:uLnTx/>
                        <a:uFillTx/>
                        <a:latin typeface="+mn-lt"/>
                        <a:ea typeface="+mn-ea"/>
                        <a:cs typeface="+mn-cs"/>
                      </a:endParaRP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8"/>
                  </a:ext>
                </a:extLst>
              </a:tr>
              <a:tr h="542317">
                <a:tc>
                  <a:txBody>
                    <a:bodyPr/>
                    <a:lstStyle/>
                    <a:p>
                      <a:pPr algn="ctr">
                        <a:lnSpc>
                          <a:spcPct val="152000"/>
                        </a:lnSpc>
                      </a:pPr>
                      <a:r>
                        <a:rPr lang="de-AT" sz="1600" b="0">
                          <a:solidFill>
                            <a:srgbClr val="464B71"/>
                          </a:solidFill>
                          <a:effectLst/>
                          <a:latin typeface="+mn-lt"/>
                          <a:cs typeface="Arial" panose="020B0604020202020204" pitchFamily="34" charset="0"/>
                        </a:rPr>
                        <a:t>8</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noFill/>
                      <a:prstDash val="solid"/>
                      <a:round/>
                      <a:headEnd type="none" w="med" len="med"/>
                      <a:tailEnd type="none" w="med" len="med"/>
                    </a:lnB>
                    <a:noFill/>
                  </a:tcPr>
                </a:tc>
                <a:tc>
                  <a:txBody>
                    <a:bodyPr/>
                    <a:lstStyle/>
                    <a:p>
                      <a:pPr algn="ctr">
                        <a:lnSpc>
                          <a:spcPct val="152000"/>
                        </a:lnSpc>
                        <a:tabLst>
                          <a:tab pos="361950" algn="l"/>
                        </a:tabLst>
                      </a:pPr>
                      <a:r>
                        <a:rPr lang="de-AT" sz="1600" b="0" i="1" kern="0">
                          <a:solidFill>
                            <a:schemeClr val="tx1"/>
                          </a:solidFill>
                          <a:effectLst/>
                          <a:latin typeface="+mn-lt"/>
                        </a:rPr>
                        <a:t>usw.</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noFill/>
                      <a:prstDash val="solid"/>
                      <a:round/>
                      <a:headEnd type="none" w="med" len="med"/>
                      <a:tailEnd type="none" w="med" len="med"/>
                    </a:lnB>
                    <a:noFill/>
                  </a:tcPr>
                </a:tc>
                <a:tc>
                  <a:txBody>
                    <a:bodyPr/>
                    <a:lstStyle/>
                    <a:p>
                      <a:pPr marL="0" marR="0" lvl="0" indent="0" algn="ctr" defTabSz="914400" rtl="0" eaLnBrk="1" fontAlgn="auto" latinLnBrk="0" hangingPunct="1">
                        <a:lnSpc>
                          <a:spcPct val="152000"/>
                        </a:lnSpc>
                        <a:spcBef>
                          <a:spcPts val="0"/>
                        </a:spcBef>
                        <a:spcAft>
                          <a:spcPts val="0"/>
                        </a:spcAft>
                        <a:buClrTx/>
                        <a:buSzTx/>
                        <a:buFontTx/>
                        <a:buNone/>
                        <a:tabLst>
                          <a:tab pos="361950" algn="l"/>
                        </a:tabLst>
                        <a:defRPr/>
                      </a:pPr>
                      <a:endParaRPr lang="de-AT" sz="1800" b="0" kern="0">
                        <a:solidFill>
                          <a:srgbClr val="464B71"/>
                        </a:solidFill>
                        <a:effectLst/>
                        <a:latin typeface="Arial"/>
                      </a:endParaRP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noFill/>
                      <a:prstDash val="solid"/>
                      <a:round/>
                      <a:headEnd type="none" w="med" len="med"/>
                      <a:tailEnd type="none" w="med" len="med"/>
                    </a:lnB>
                    <a:noFill/>
                  </a:tcPr>
                </a:tc>
                <a:tc>
                  <a:txBody>
                    <a:bodyPr/>
                    <a:lstStyle/>
                    <a:p>
                      <a:pPr marL="0" marR="0" lvl="0" indent="0" algn="ctr" defTabSz="914400" rtl="0" eaLnBrk="1" fontAlgn="auto" latinLnBrk="0" hangingPunct="1">
                        <a:lnSpc>
                          <a:spcPct val="152000"/>
                        </a:lnSpc>
                        <a:spcBef>
                          <a:spcPts val="0"/>
                        </a:spcBef>
                        <a:spcAft>
                          <a:spcPts val="0"/>
                        </a:spcAft>
                        <a:buClrTx/>
                        <a:buSzTx/>
                        <a:buFontTx/>
                        <a:buNone/>
                        <a:tabLst>
                          <a:tab pos="361950" algn="l"/>
                        </a:tabLst>
                        <a:defRPr/>
                      </a:pPr>
                      <a:endParaRPr kumimoji="0" lang="de-AT" sz="1800" b="0" i="0" u="none" strike="noStrike" kern="0" cap="none" spc="0" normalizeH="0" baseline="0" noProof="0">
                        <a:ln>
                          <a:noFill/>
                        </a:ln>
                        <a:solidFill>
                          <a:srgbClr val="464B71"/>
                        </a:solidFill>
                        <a:effectLst/>
                        <a:uLnTx/>
                        <a:uFillTx/>
                        <a:latin typeface="+mn-lt"/>
                        <a:ea typeface="+mn-ea"/>
                        <a:cs typeface="+mn-cs"/>
                      </a:endParaRP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noFill/>
                      <a:prstDash val="solid"/>
                      <a:round/>
                      <a:headEnd type="none" w="med" len="med"/>
                      <a:tailEnd type="none" w="med" len="med"/>
                    </a:lnB>
                    <a:noFill/>
                  </a:tcPr>
                </a:tc>
                <a:tc>
                  <a:txBody>
                    <a:bodyPr/>
                    <a:lstStyle/>
                    <a:p>
                      <a:pPr marL="0" marR="0" lvl="0" indent="0" algn="ctr" defTabSz="914400" rtl="0" eaLnBrk="1" fontAlgn="auto" latinLnBrk="0" hangingPunct="1">
                        <a:lnSpc>
                          <a:spcPct val="152000"/>
                        </a:lnSpc>
                        <a:spcBef>
                          <a:spcPts val="0"/>
                        </a:spcBef>
                        <a:spcAft>
                          <a:spcPts val="0"/>
                        </a:spcAft>
                        <a:buClrTx/>
                        <a:buSzTx/>
                        <a:buFontTx/>
                        <a:buNone/>
                        <a:tabLst>
                          <a:tab pos="361950" algn="l"/>
                        </a:tabLst>
                        <a:defRPr/>
                      </a:pPr>
                      <a:endParaRPr lang="de-AT" sz="1800" b="0" kern="0" dirty="0">
                        <a:solidFill>
                          <a:srgbClr val="464B71"/>
                        </a:solidFill>
                        <a:effectLst/>
                        <a:latin typeface="Arial"/>
                      </a:endParaRP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noFill/>
                      <a:prstDash val="solid"/>
                      <a:round/>
                      <a:headEnd type="none" w="med" len="med"/>
                      <a:tailEnd type="none" w="med" len="med"/>
                    </a:lnB>
                    <a:noFill/>
                  </a:tcPr>
                </a:tc>
                <a:extLst>
                  <a:ext uri="{0D108BD9-81ED-4DB2-BD59-A6C34878D82A}">
                    <a16:rowId xmlns:a16="http://schemas.microsoft.com/office/drawing/2014/main" val="10009"/>
                  </a:ext>
                </a:extLst>
              </a:tr>
            </a:tbl>
          </a:graphicData>
        </a:graphic>
      </p:graphicFrame>
      <p:sp>
        <p:nvSpPr>
          <p:cNvPr id="2" name="Rechteck 1">
            <a:extLst>
              <a:ext uri="{FF2B5EF4-FFF2-40B4-BE49-F238E27FC236}">
                <a16:creationId xmlns:a16="http://schemas.microsoft.com/office/drawing/2014/main" id="{2ED738B7-57AF-A579-C563-2B6C6BE41270}"/>
              </a:ext>
            </a:extLst>
          </p:cNvPr>
          <p:cNvSpPr/>
          <p:nvPr/>
        </p:nvSpPr>
        <p:spPr>
          <a:xfrm>
            <a:off x="2" y="6614160"/>
            <a:ext cx="9311638" cy="243841"/>
          </a:xfrm>
          <a:prstGeom prst="rect">
            <a:avLst/>
          </a:prstGeom>
          <a:no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Statistik</a:t>
            </a:r>
            <a:r>
              <a:rPr lang="en-US" sz="1000" i="1" dirty="0">
                <a:solidFill>
                  <a:srgbClr val="FFFFFF">
                    <a:lumMod val="50000"/>
                  </a:srgbClr>
                </a:solidFill>
              </a:rPr>
              <a:t> und SPSS.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30–36.</a:t>
            </a:r>
            <a:endParaRPr lang="de-DE" sz="1000" dirty="0">
              <a:solidFill>
                <a:srgbClr val="FFFFFF">
                  <a:lumMod val="50000"/>
                </a:srgbClr>
              </a:solidFill>
            </a:endParaRPr>
          </a:p>
        </p:txBody>
      </p:sp>
      <p:pic>
        <p:nvPicPr>
          <p:cNvPr id="3" name="Grafik 2" descr="Ein Bild, das Text, Screenshot, Schrift, Grafikdesign enthält.&#10;&#10;Automatisch generierte Beschreibung">
            <a:extLst>
              <a:ext uri="{FF2B5EF4-FFF2-40B4-BE49-F238E27FC236}">
                <a16:creationId xmlns:a16="http://schemas.microsoft.com/office/drawing/2014/main" id="{73BD6A58-9374-BF37-31C8-634415C564DA}"/>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360000">
            <a:off x="9390541" y="6191925"/>
            <a:ext cx="409016" cy="576000"/>
          </a:xfrm>
          <a:prstGeom prst="rect">
            <a:avLst/>
          </a:prstGeom>
          <a:effectLst>
            <a:outerShdw blurRad="50800" dist="38100" dir="2700000" algn="tl" rotWithShape="0">
              <a:prstClr val="black">
                <a:alpha val="40000"/>
              </a:prstClr>
            </a:outerShdw>
          </a:effectLst>
        </p:spPr>
      </p:pic>
      <p:sp>
        <p:nvSpPr>
          <p:cNvPr id="5" name="Text Box 4">
            <a:extLst>
              <a:ext uri="{FF2B5EF4-FFF2-40B4-BE49-F238E27FC236}">
                <a16:creationId xmlns:a16="http://schemas.microsoft.com/office/drawing/2014/main" id="{1DB7C187-F896-30D3-2705-D63B56949269}"/>
              </a:ext>
            </a:extLst>
          </p:cNvPr>
          <p:cNvSpPr txBox="1">
            <a:spLocks noChangeArrowheads="1"/>
          </p:cNvSpPr>
          <p:nvPr/>
        </p:nvSpPr>
        <p:spPr bwMode="auto">
          <a:xfrm>
            <a:off x="0" y="-11562"/>
            <a:ext cx="5086430" cy="480325"/>
          </a:xfrm>
          <a:prstGeom prst="rect">
            <a:avLst/>
          </a:prstGeom>
          <a:noFill/>
          <a:ln w="12700">
            <a:noFill/>
            <a:miter lim="800000"/>
            <a:headEnd/>
            <a:tailEnd/>
          </a:ln>
        </p:spPr>
        <p:txBody>
          <a:bodyPr wrap="none" lIns="126000" tIns="46800" rIns="90000" bIns="46800" anchor="ctr">
            <a:spAutoFit/>
          </a:bodyPr>
          <a:lstStyle/>
          <a:p>
            <a:pPr marL="0" marR="0" lvl="0" indent="0" algn="l" defTabSz="914400" rtl="0" eaLnBrk="0" fontAlgn="base" latinLnBrk="0" hangingPunct="0">
              <a:lnSpc>
                <a:spcPct val="114000"/>
              </a:lnSpc>
              <a:spcBef>
                <a:spcPts val="550"/>
              </a:spcBef>
              <a:spcAft>
                <a:spcPts val="550"/>
              </a:spcAft>
              <a:buClr>
                <a:srgbClr val="5F5F5F"/>
              </a:buClr>
              <a:buSzTx/>
              <a:buFont typeface="Arial" pitchFamily="34" charset="0"/>
              <a:buNone/>
              <a:tabLst>
                <a:tab pos="273050" algn="l"/>
                <a:tab pos="534988" algn="l"/>
              </a:tabLst>
              <a:defRPr/>
            </a:pPr>
            <a:r>
              <a:rPr kumimoji="0" lang="de-DE" sz="2400" b="1" i="0" u="none" strike="noStrike" kern="1200" cap="none" spc="0" normalizeH="0" baseline="0" noProof="0" dirty="0">
                <a:ln>
                  <a:noFill/>
                </a:ln>
                <a:solidFill>
                  <a:srgbClr val="464B71"/>
                </a:solidFill>
                <a:effectLst/>
                <a:uLnTx/>
                <a:uFillTx/>
                <a:latin typeface="Arial"/>
                <a:ea typeface="+mn-ea"/>
                <a:cs typeface="+mn-cs"/>
              </a:rPr>
              <a:t>Antwortzuordnung zu Kategorien</a:t>
            </a:r>
          </a:p>
        </p:txBody>
      </p:sp>
    </p:spTree>
    <p:extLst>
      <p:ext uri="{BB962C8B-B14F-4D97-AF65-F5344CB8AC3E}">
        <p14:creationId xmlns:p14="http://schemas.microsoft.com/office/powerpoint/2010/main" val="4233708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par>
                                <p:cTn id="12" presetID="10" presetClass="entr" presetSubtype="0" fill="hold" nodeType="with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Box 4"/>
          <p:cNvSpPr txBox="1">
            <a:spLocks noChangeArrowheads="1"/>
          </p:cNvSpPr>
          <p:nvPr/>
        </p:nvSpPr>
        <p:spPr bwMode="auto">
          <a:xfrm>
            <a:off x="0" y="-3323"/>
            <a:ext cx="9257443" cy="463846"/>
          </a:xfrm>
          <a:prstGeom prst="rect">
            <a:avLst/>
          </a:prstGeom>
          <a:noFill/>
          <a:ln w="12700">
            <a:noFill/>
            <a:miter lim="800000"/>
            <a:headEnd/>
            <a:tailEnd/>
          </a:ln>
        </p:spPr>
        <p:txBody>
          <a:bodyPr wrap="none" lIns="126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de-DE" sz="2400" b="1" i="0" u="none" strike="noStrike" kern="1200" cap="none" spc="0" normalizeH="0" baseline="0" noProof="0" dirty="0">
                <a:ln>
                  <a:noFill/>
                </a:ln>
                <a:solidFill>
                  <a:srgbClr val="464B71"/>
                </a:solidFill>
                <a:effectLst/>
                <a:uLnTx/>
                <a:uFillTx/>
                <a:latin typeface="Arial"/>
                <a:ea typeface="+mn-ea"/>
                <a:cs typeface="+mn-cs"/>
              </a:rPr>
              <a:t>Forschen ‒ Zutaten der Reihe nach und ineinander verwoben!</a:t>
            </a:r>
            <a:endParaRPr kumimoji="0" lang="de-AT" sz="2400" b="0" i="0" u="none" strike="noStrike" kern="1200" cap="none" spc="0" normalizeH="0" baseline="0" noProof="0" dirty="0">
              <a:ln>
                <a:noFill/>
              </a:ln>
              <a:solidFill>
                <a:srgbClr val="464B71"/>
              </a:solidFill>
              <a:effectLst/>
              <a:uLnTx/>
              <a:uFillTx/>
              <a:latin typeface="Arial"/>
              <a:ea typeface="+mn-ea"/>
              <a:cs typeface="+mn-cs"/>
            </a:endParaRPr>
          </a:p>
        </p:txBody>
      </p:sp>
      <p:sp>
        <p:nvSpPr>
          <p:cNvPr id="140" name="Rectangle 16"/>
          <p:cNvSpPr txBox="1">
            <a:spLocks noChangeArrowheads="1"/>
          </p:cNvSpPr>
          <p:nvPr/>
        </p:nvSpPr>
        <p:spPr bwMode="auto">
          <a:xfrm>
            <a:off x="266666" y="549445"/>
            <a:ext cx="9239119" cy="6397476"/>
          </a:xfrm>
          <a:prstGeom prst="rect">
            <a:avLst/>
          </a:prstGeom>
          <a:noFill/>
          <a:ln w="9525" algn="ctr">
            <a:noFill/>
            <a:miter lim="800000"/>
            <a:headEnd/>
            <a:tailEnd/>
          </a:ln>
          <a:effectLst/>
        </p:spPr>
        <p:txBody>
          <a:bodyPr anchor="ctr"/>
          <a:lstStyle>
            <a:defPPr>
              <a:defRPr lang="de-DE"/>
            </a:defPPr>
            <a:lvl1pPr algn="ctr">
              <a:lnSpc>
                <a:spcPct val="114000"/>
              </a:lnSpc>
              <a:spcBef>
                <a:spcPts val="500"/>
              </a:spcBef>
              <a:spcAft>
                <a:spcPts val="500"/>
              </a:spcAft>
              <a:buClrTx/>
              <a:buFontTx/>
              <a:buNone/>
              <a:defRPr>
                <a:solidFill>
                  <a:srgbClr val="FF0000"/>
                </a:solidFill>
                <a:latin typeface="Calibri" panose="020F0502020204030204" pitchFamily="34" charset="0"/>
              </a:defRPr>
            </a:lvl1pPr>
          </a:lstStyle>
          <a:p>
            <a:pPr marL="0" marR="0" lvl="0" indent="0" algn="ctr" defTabSz="914400" rtl="0" eaLnBrk="0" fontAlgn="base" latinLnBrk="0" hangingPunct="0">
              <a:lnSpc>
                <a:spcPct val="100000"/>
              </a:lnSpc>
              <a:spcBef>
                <a:spcPts val="1250"/>
              </a:spcBef>
              <a:spcAft>
                <a:spcPts val="1200"/>
              </a:spcAft>
              <a:buClr>
                <a:srgbClr val="FF0000"/>
              </a:buClr>
              <a:buSzTx/>
              <a:buFontTx/>
              <a:buNone/>
              <a:tabLst>
                <a:tab pos="273050" algn="l"/>
                <a:tab pos="534988"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mn-cs"/>
              </a:rPr>
              <a:t>Ich möchte Schnitzel zubereiten.</a:t>
            </a:r>
          </a:p>
          <a:p>
            <a:pPr marL="0" marR="0" lvl="0" indent="0" algn="ctr" defTabSz="914400" rtl="0" eaLnBrk="0" fontAlgn="base" latinLnBrk="0" hangingPunct="0">
              <a:lnSpc>
                <a:spcPct val="100000"/>
              </a:lnSpc>
              <a:spcBef>
                <a:spcPts val="1250"/>
              </a:spcBef>
              <a:spcAft>
                <a:spcPts val="1200"/>
              </a:spcAft>
              <a:buClr>
                <a:srgbClr val="FF0000"/>
              </a:buClr>
              <a:buSzTx/>
              <a:buFontTx/>
              <a:buNone/>
              <a:tabLst>
                <a:tab pos="273050" algn="l"/>
                <a:tab pos="534988"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mn-cs"/>
              </a:rPr>
              <a:t>… aus Soja mit Semmelbrösel und Butterschmalz … </a:t>
            </a:r>
          </a:p>
          <a:p>
            <a:pPr marL="0" marR="0" lvl="0" indent="0" algn="ctr" defTabSz="914400" rtl="0" eaLnBrk="0" fontAlgn="base" latinLnBrk="0" hangingPunct="0">
              <a:lnSpc>
                <a:spcPct val="100000"/>
              </a:lnSpc>
              <a:spcBef>
                <a:spcPts val="1250"/>
              </a:spcBef>
              <a:spcAft>
                <a:spcPts val="1200"/>
              </a:spcAft>
              <a:buClr>
                <a:srgbClr val="FF0000"/>
              </a:buClr>
              <a:buSzTx/>
              <a:buFontTx/>
              <a:buNone/>
              <a:tabLst>
                <a:tab pos="273050" algn="l"/>
                <a:tab pos="534988"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mn-cs"/>
              </a:rPr>
              <a:t>… heute </a:t>
            </a:r>
            <a:r>
              <a:rPr kumimoji="0" lang="de-AT" sz="1800" b="0" i="0" u="none" strike="noStrike" kern="0" cap="none" spc="0" normalizeH="0" baseline="0" noProof="0" dirty="0" err="1">
                <a:ln>
                  <a:noFill/>
                </a:ln>
                <a:solidFill>
                  <a:srgbClr val="464B71"/>
                </a:solidFill>
                <a:effectLst/>
                <a:uLnTx/>
                <a:uFillTx/>
                <a:latin typeface="Arial"/>
                <a:ea typeface="+mn-ea"/>
                <a:cs typeface="+mn-cs"/>
              </a:rPr>
              <a:t>abend</a:t>
            </a:r>
            <a:r>
              <a:rPr kumimoji="0" lang="de-AT" sz="1800" b="0" i="0" u="none" strike="noStrike" kern="0" cap="none" spc="0" normalizeH="0" baseline="0" noProof="0" dirty="0">
                <a:ln>
                  <a:noFill/>
                </a:ln>
                <a:solidFill>
                  <a:srgbClr val="464B71"/>
                </a:solidFill>
                <a:effectLst/>
                <a:uLnTx/>
                <a:uFillTx/>
                <a:latin typeface="Arial"/>
                <a:ea typeface="+mn-ea"/>
                <a:cs typeface="+mn-cs"/>
              </a:rPr>
              <a:t> bei mir zu Hause …</a:t>
            </a:r>
          </a:p>
          <a:p>
            <a:pPr marL="0" marR="0" lvl="0" indent="0" algn="ctr" defTabSz="914400" rtl="0" eaLnBrk="0" fontAlgn="base" latinLnBrk="0" hangingPunct="0">
              <a:lnSpc>
                <a:spcPct val="100000"/>
              </a:lnSpc>
              <a:spcBef>
                <a:spcPts val="1250"/>
              </a:spcBef>
              <a:spcAft>
                <a:spcPts val="1200"/>
              </a:spcAft>
              <a:buClr>
                <a:srgbClr val="FF0000"/>
              </a:buClr>
              <a:buSzTx/>
              <a:buFontTx/>
              <a:buNone/>
              <a:tabLst>
                <a:tab pos="273050" algn="l"/>
                <a:tab pos="534988"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mn-cs"/>
              </a:rPr>
              <a:t>… drei Schnitzel …</a:t>
            </a:r>
          </a:p>
          <a:p>
            <a:pPr marL="0" marR="0" lvl="0" indent="0" algn="ctr" defTabSz="914400" rtl="0" eaLnBrk="0" fontAlgn="base" latinLnBrk="0" hangingPunct="0">
              <a:lnSpc>
                <a:spcPct val="100000"/>
              </a:lnSpc>
              <a:spcBef>
                <a:spcPts val="1250"/>
              </a:spcBef>
              <a:spcAft>
                <a:spcPts val="1200"/>
              </a:spcAft>
              <a:buClr>
                <a:srgbClr val="FF0000"/>
              </a:buClr>
              <a:buSzTx/>
              <a:buFontTx/>
              <a:buNone/>
              <a:tabLst>
                <a:tab pos="273050" algn="l"/>
                <a:tab pos="534988"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mn-cs"/>
              </a:rPr>
              <a:t>… in meiner neuen Bratpfanne …</a:t>
            </a:r>
          </a:p>
          <a:p>
            <a:pPr marL="0" marR="0" lvl="0" indent="0" algn="ctr" defTabSz="914400" rtl="0" eaLnBrk="0" fontAlgn="base" latinLnBrk="0" hangingPunct="0">
              <a:lnSpc>
                <a:spcPct val="100000"/>
              </a:lnSpc>
              <a:spcBef>
                <a:spcPts val="1250"/>
              </a:spcBef>
              <a:spcAft>
                <a:spcPts val="1200"/>
              </a:spcAft>
              <a:buClr>
                <a:srgbClr val="FF0000"/>
              </a:buClr>
              <a:buSzTx/>
              <a:buFontTx/>
              <a:buNone/>
              <a:tabLst>
                <a:tab pos="273050" algn="l"/>
                <a:tab pos="534988"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mn-cs"/>
              </a:rPr>
              <a:t>… probiere ich die neue Bratpfanne aus …</a:t>
            </a:r>
          </a:p>
          <a:p>
            <a:pPr marL="0" marR="0" lvl="0" indent="0" algn="ctr" defTabSz="914400" rtl="0" eaLnBrk="0" fontAlgn="base" latinLnBrk="0" hangingPunct="0">
              <a:lnSpc>
                <a:spcPct val="100000"/>
              </a:lnSpc>
              <a:spcBef>
                <a:spcPts val="1250"/>
              </a:spcBef>
              <a:spcAft>
                <a:spcPts val="1200"/>
              </a:spcAft>
              <a:buClr>
                <a:srgbClr val="FF0000"/>
              </a:buClr>
              <a:buSzTx/>
              <a:buFontTx/>
              <a:buNone/>
              <a:tabLst>
                <a:tab pos="273050" algn="l"/>
                <a:tab pos="534988"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mn-cs"/>
              </a:rPr>
              <a:t>… überprüfe ich, ob ich alle Zutaten zu Hause habe …</a:t>
            </a:r>
          </a:p>
          <a:p>
            <a:pPr marL="0" marR="0" lvl="0" indent="0" algn="ctr" defTabSz="914400" rtl="0" eaLnBrk="0" fontAlgn="base" latinLnBrk="0" hangingPunct="0">
              <a:lnSpc>
                <a:spcPct val="100000"/>
              </a:lnSpc>
              <a:spcBef>
                <a:spcPts val="1250"/>
              </a:spcBef>
              <a:spcAft>
                <a:spcPts val="1200"/>
              </a:spcAft>
              <a:buClr>
                <a:srgbClr val="FF0000"/>
              </a:buClr>
              <a:buSzTx/>
              <a:buFontTx/>
              <a:buNone/>
              <a:tabLst>
                <a:tab pos="273050" algn="l"/>
                <a:tab pos="534988"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mn-cs"/>
              </a:rPr>
              <a:t>Ich koche.</a:t>
            </a:r>
          </a:p>
          <a:p>
            <a:pPr marL="0" marR="0" lvl="0" indent="0" algn="ctr" defTabSz="914400" rtl="0" eaLnBrk="0" fontAlgn="base" latinLnBrk="0" hangingPunct="0">
              <a:lnSpc>
                <a:spcPct val="100000"/>
              </a:lnSpc>
              <a:spcBef>
                <a:spcPts val="1250"/>
              </a:spcBef>
              <a:spcAft>
                <a:spcPts val="1200"/>
              </a:spcAft>
              <a:buClr>
                <a:srgbClr val="FF0000"/>
              </a:buClr>
              <a:buSzTx/>
              <a:buFontTx/>
              <a:buNone/>
              <a:tabLst>
                <a:tab pos="273050" algn="l"/>
                <a:tab pos="534988"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mn-cs"/>
              </a:rPr>
              <a:t>… lade ich meine beiden besten Freunde ein …</a:t>
            </a:r>
          </a:p>
          <a:p>
            <a:pPr marL="0" marR="0" lvl="0" indent="0" algn="ctr" defTabSz="914400" rtl="0" eaLnBrk="0" fontAlgn="base" latinLnBrk="0" hangingPunct="0">
              <a:lnSpc>
                <a:spcPct val="100000"/>
              </a:lnSpc>
              <a:spcBef>
                <a:spcPts val="1250"/>
              </a:spcBef>
              <a:spcAft>
                <a:spcPts val="1200"/>
              </a:spcAft>
              <a:buClr>
                <a:srgbClr val="FF0000"/>
              </a:buClr>
              <a:buSzTx/>
              <a:buFontTx/>
              <a:buNone/>
              <a:tabLst>
                <a:tab pos="273050" algn="l"/>
                <a:tab pos="534988"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mn-cs"/>
              </a:rPr>
              <a:t>… decke ich den Tisch festlich.</a:t>
            </a:r>
          </a:p>
        </p:txBody>
      </p:sp>
      <p:grpSp>
        <p:nvGrpSpPr>
          <p:cNvPr id="18" name="Gruppieren 17"/>
          <p:cNvGrpSpPr/>
          <p:nvPr/>
        </p:nvGrpSpPr>
        <p:grpSpPr>
          <a:xfrm>
            <a:off x="266666" y="5788549"/>
            <a:ext cx="9239120" cy="851265"/>
            <a:chOff x="323111" y="5788549"/>
            <a:chExt cx="9239120" cy="851265"/>
          </a:xfrm>
        </p:grpSpPr>
        <p:grpSp>
          <p:nvGrpSpPr>
            <p:cNvPr id="4" name="Gruppieren 3"/>
            <p:cNvGrpSpPr/>
            <p:nvPr/>
          </p:nvGrpSpPr>
          <p:grpSpPr>
            <a:xfrm>
              <a:off x="323111" y="5788549"/>
              <a:ext cx="9239120" cy="851265"/>
              <a:chOff x="293906" y="4743526"/>
              <a:chExt cx="9239120" cy="851265"/>
            </a:xfrm>
            <a:effectLst>
              <a:outerShdw blurRad="50800" dist="38100" dir="2700000" algn="tl" rotWithShape="0">
                <a:prstClr val="black">
                  <a:alpha val="40000"/>
                </a:prstClr>
              </a:outerShdw>
            </a:effectLst>
          </p:grpSpPr>
          <p:sp>
            <p:nvSpPr>
              <p:cNvPr id="32" name="Freihandform 31"/>
              <p:cNvSpPr/>
              <p:nvPr/>
            </p:nvSpPr>
            <p:spPr bwMode="auto">
              <a:xfrm>
                <a:off x="293906" y="5222190"/>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680543 w 9239120"/>
                  <a:gd name="connsiteY11" fmla="*/ 305365 h 372601"/>
                  <a:gd name="connsiteX12" fmla="*/ 7697879 w 9239120"/>
                  <a:gd name="connsiteY12" fmla="*/ 372601 h 372601"/>
                  <a:gd name="connsiteX13" fmla="*/ 0 w 9239120"/>
                  <a:gd name="connsiteY13" fmla="*/ 372601 h 372601"/>
                  <a:gd name="connsiteX14" fmla="*/ 0 w 9239120"/>
                  <a:gd name="connsiteY14" fmla="*/ 62102 h 372601"/>
                  <a:gd name="connsiteX15" fmla="*/ 79308 w 9239120"/>
                  <a:gd name="connsiteY15"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7680543 w 9239120"/>
                  <a:gd name="connsiteY10" fmla="*/ 305365 h 372601"/>
                  <a:gd name="connsiteX11" fmla="*/ 7697879 w 9239120"/>
                  <a:gd name="connsiteY11" fmla="*/ 372601 h 372601"/>
                  <a:gd name="connsiteX12" fmla="*/ 0 w 9239120"/>
                  <a:gd name="connsiteY12" fmla="*/ 372601 h 372601"/>
                  <a:gd name="connsiteX13" fmla="*/ 0 w 9239120"/>
                  <a:gd name="connsiteY13" fmla="*/ 62102 h 372601"/>
                  <a:gd name="connsiteX14" fmla="*/ 79308 w 9239120"/>
                  <a:gd name="connsiteY14"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7697879 w 9239120"/>
                  <a:gd name="connsiteY10" fmla="*/ 372601 h 372601"/>
                  <a:gd name="connsiteX11" fmla="*/ 0 w 9239120"/>
                  <a:gd name="connsiteY11" fmla="*/ 372601 h 372601"/>
                  <a:gd name="connsiteX12" fmla="*/ 0 w 9239120"/>
                  <a:gd name="connsiteY12" fmla="*/ 62102 h 372601"/>
                  <a:gd name="connsiteX13" fmla="*/ 79308 w 9239120"/>
                  <a:gd name="connsiteY13"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0 w 9239120"/>
                  <a:gd name="connsiteY10" fmla="*/ 372601 h 372601"/>
                  <a:gd name="connsiteX11" fmla="*/ 0 w 9239120"/>
                  <a:gd name="connsiteY11" fmla="*/ 62102 h 372601"/>
                  <a:gd name="connsiteX12" fmla="*/ 79308 w 9239120"/>
                  <a:gd name="connsiteY12"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0 w 9239120"/>
                  <a:gd name="connsiteY9" fmla="*/ 372601 h 372601"/>
                  <a:gd name="connsiteX10" fmla="*/ 0 w 9239120"/>
                  <a:gd name="connsiteY10" fmla="*/ 62102 h 372601"/>
                  <a:gd name="connsiteX11" fmla="*/ 79308 w 9239120"/>
                  <a:gd name="connsiteY11"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1500" b="1" i="0" u="none" strike="noStrike" kern="1200" cap="none" spc="0" normalizeH="0" baseline="0" noProof="0" dirty="0">
                    <a:ln>
                      <a:noFill/>
                    </a:ln>
                    <a:solidFill>
                      <a:srgbClr val="000000"/>
                    </a:solidFill>
                    <a:effectLst/>
                    <a:uLnTx/>
                    <a:uFillTx/>
                    <a:latin typeface="Arial"/>
                    <a:ea typeface="Calibri" panose="020F0502020204030204" pitchFamily="34" charset="0"/>
                    <a:cs typeface="Times New Roman" panose="02020603050405020304" pitchFamily="18" charset="0"/>
                  </a:rPr>
                  <a:t>Ergebnisaufbereitung, Präsentation</a:t>
                </a:r>
                <a:endParaRPr kumimoji="0" lang="de-AT" sz="1500" b="1" i="0" u="none" strike="noStrike" kern="1200" cap="none" spc="0" normalizeH="0" baseline="0" noProof="0" dirty="0">
                  <a:ln>
                    <a:noFill/>
                  </a:ln>
                  <a:solidFill>
                    <a:srgbClr val="0000FF"/>
                  </a:solidFill>
                  <a:effectLst/>
                  <a:uLnTx/>
                  <a:uFillTx/>
                  <a:latin typeface="Arial"/>
                  <a:ea typeface="+mn-ea"/>
                  <a:cs typeface="+mn-cs"/>
                </a:endParaRPr>
              </a:p>
            </p:txBody>
          </p:sp>
          <p:grpSp>
            <p:nvGrpSpPr>
              <p:cNvPr id="34" name="Gruppieren 33"/>
              <p:cNvGrpSpPr/>
              <p:nvPr/>
            </p:nvGrpSpPr>
            <p:grpSpPr>
              <a:xfrm>
                <a:off x="7976017" y="4743526"/>
                <a:ext cx="528032" cy="533997"/>
                <a:chOff x="8027952" y="2185601"/>
                <a:chExt cx="528032" cy="681950"/>
              </a:xfrm>
            </p:grpSpPr>
            <p:sp>
              <p:nvSpPr>
                <p:cNvPr id="35" name="Ellipse 34"/>
                <p:cNvSpPr/>
                <p:nvPr/>
              </p:nvSpPr>
              <p:spPr bwMode="auto">
                <a:xfrm flipV="1">
                  <a:off x="8027952" y="2185601"/>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36"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37"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grpSp>
        </p:grpSp>
        <p:sp>
          <p:nvSpPr>
            <p:cNvPr id="127" name="Ellipse 126"/>
            <p:cNvSpPr/>
            <p:nvPr/>
          </p:nvSpPr>
          <p:spPr bwMode="auto">
            <a:xfrm flipH="1">
              <a:off x="532794" y="6409725"/>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39" name="Ellipse 138"/>
            <p:cNvSpPr/>
            <p:nvPr/>
          </p:nvSpPr>
          <p:spPr bwMode="auto">
            <a:xfrm flipH="1">
              <a:off x="9334541" y="6409725"/>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7" name="Gruppieren 16"/>
          <p:cNvGrpSpPr/>
          <p:nvPr/>
        </p:nvGrpSpPr>
        <p:grpSpPr>
          <a:xfrm>
            <a:off x="266666" y="5189709"/>
            <a:ext cx="9239120" cy="1330529"/>
            <a:chOff x="323111" y="5189709"/>
            <a:chExt cx="9239120" cy="1330529"/>
          </a:xfrm>
        </p:grpSpPr>
        <p:grpSp>
          <p:nvGrpSpPr>
            <p:cNvPr id="106" name="Gruppieren 105"/>
            <p:cNvGrpSpPr/>
            <p:nvPr/>
          </p:nvGrpSpPr>
          <p:grpSpPr>
            <a:xfrm>
              <a:off x="323111" y="5189709"/>
              <a:ext cx="9239120" cy="1330529"/>
              <a:chOff x="106070" y="3904527"/>
              <a:chExt cx="9239120" cy="1330529"/>
            </a:xfrm>
            <a:effectLst>
              <a:outerShdw blurRad="50800" dist="38100" dir="2700000" algn="tl" rotWithShape="0">
                <a:prstClr val="black">
                  <a:alpha val="40000"/>
                </a:prstClr>
              </a:outerShdw>
            </a:effectLst>
          </p:grpSpPr>
          <p:sp>
            <p:nvSpPr>
              <p:cNvPr id="107" name="Freihandform 106"/>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1500" b="1" i="0" u="none" strike="noStrike" kern="1200" cap="none" spc="0" normalizeH="0" baseline="0" noProof="0">
                    <a:ln>
                      <a:noFill/>
                    </a:ln>
                    <a:solidFill>
                      <a:srgbClr val="000000"/>
                    </a:solidFill>
                    <a:effectLst/>
                    <a:uLnTx/>
                    <a:uFillTx/>
                    <a:latin typeface="Arial"/>
                    <a:ea typeface="Calibri" panose="020F0502020204030204" pitchFamily="34" charset="0"/>
                    <a:cs typeface="Times New Roman" panose="02020603050405020304" pitchFamily="18" charset="0"/>
                  </a:rPr>
                  <a:t>Ergebnisinterpretation</a:t>
                </a:r>
                <a:endParaRPr kumimoji="0" lang="de-AT" sz="1500" b="1" i="0" u="none" strike="noStrike" kern="1200" cap="none" spc="0" normalizeH="0" baseline="0" noProof="0">
                  <a:ln>
                    <a:noFill/>
                  </a:ln>
                  <a:solidFill>
                    <a:srgbClr val="0000FF"/>
                  </a:solidFill>
                  <a:effectLst/>
                  <a:uLnTx/>
                  <a:uFillTx/>
                  <a:latin typeface="Arial"/>
                  <a:ea typeface="+mn-ea"/>
                  <a:cs typeface="+mn-cs"/>
                </a:endParaRPr>
              </a:p>
            </p:txBody>
          </p:sp>
          <p:grpSp>
            <p:nvGrpSpPr>
              <p:cNvPr id="108" name="Gruppieren 107"/>
              <p:cNvGrpSpPr/>
              <p:nvPr/>
            </p:nvGrpSpPr>
            <p:grpSpPr>
              <a:xfrm>
                <a:off x="1136437" y="4701059"/>
                <a:ext cx="528032" cy="533997"/>
                <a:chOff x="1837768" y="3202825"/>
                <a:chExt cx="528032" cy="681950"/>
              </a:xfrm>
            </p:grpSpPr>
            <p:sp>
              <p:nvSpPr>
                <p:cNvPr id="113" name="Ellipse 112"/>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114"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115"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grpSp>
          <p:grpSp>
            <p:nvGrpSpPr>
              <p:cNvPr id="109" name="Gruppieren 108"/>
              <p:cNvGrpSpPr/>
              <p:nvPr/>
            </p:nvGrpSpPr>
            <p:grpSpPr>
              <a:xfrm>
                <a:off x="7788181" y="3904527"/>
                <a:ext cx="528032" cy="533997"/>
                <a:chOff x="8027952" y="2185601"/>
                <a:chExt cx="528032" cy="681950"/>
              </a:xfrm>
            </p:grpSpPr>
            <p:sp>
              <p:nvSpPr>
                <p:cNvPr id="110" name="Ellipse 109"/>
                <p:cNvSpPr/>
                <p:nvPr/>
              </p:nvSpPr>
              <p:spPr bwMode="auto">
                <a:xfrm flipV="1">
                  <a:off x="8027952" y="2185601"/>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111"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112"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grpSp>
        </p:grpSp>
        <p:sp>
          <p:nvSpPr>
            <p:cNvPr id="126" name="Ellipse 125"/>
            <p:cNvSpPr/>
            <p:nvPr/>
          </p:nvSpPr>
          <p:spPr bwMode="auto">
            <a:xfrm flipH="1">
              <a:off x="529043" y="5812798"/>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38" name="Ellipse 137"/>
            <p:cNvSpPr/>
            <p:nvPr/>
          </p:nvSpPr>
          <p:spPr bwMode="auto">
            <a:xfrm flipH="1">
              <a:off x="9330790" y="5812798"/>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 name="Gruppieren 15"/>
          <p:cNvGrpSpPr/>
          <p:nvPr/>
        </p:nvGrpSpPr>
        <p:grpSpPr>
          <a:xfrm>
            <a:off x="266666" y="4590866"/>
            <a:ext cx="9239120" cy="1330529"/>
            <a:chOff x="323111" y="4590866"/>
            <a:chExt cx="9239120" cy="1330529"/>
          </a:xfrm>
        </p:grpSpPr>
        <p:grpSp>
          <p:nvGrpSpPr>
            <p:cNvPr id="96" name="Gruppieren 95"/>
            <p:cNvGrpSpPr/>
            <p:nvPr/>
          </p:nvGrpSpPr>
          <p:grpSpPr>
            <a:xfrm>
              <a:off x="323111" y="4590866"/>
              <a:ext cx="9239120" cy="1330529"/>
              <a:chOff x="106070" y="3904527"/>
              <a:chExt cx="9239120" cy="1330529"/>
            </a:xfrm>
            <a:effectLst>
              <a:outerShdw blurRad="50800" dist="38100" dir="2700000" algn="tl" rotWithShape="0">
                <a:prstClr val="black">
                  <a:alpha val="40000"/>
                </a:prstClr>
              </a:outerShdw>
            </a:effectLst>
          </p:grpSpPr>
          <p:sp>
            <p:nvSpPr>
              <p:cNvPr id="97" name="Freihandform 96"/>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1500" b="1" i="0" u="none" strike="noStrike" kern="1200" cap="none" spc="0" normalizeH="0" baseline="0" noProof="0">
                    <a:ln>
                      <a:noFill/>
                    </a:ln>
                    <a:solidFill>
                      <a:srgbClr val="000000"/>
                    </a:solidFill>
                    <a:effectLst/>
                    <a:uLnTx/>
                    <a:uFillTx/>
                    <a:latin typeface="Arial"/>
                    <a:ea typeface="Calibri" panose="020F0502020204030204" pitchFamily="34" charset="0"/>
                    <a:cs typeface="Times New Roman" panose="02020603050405020304" pitchFamily="18" charset="0"/>
                  </a:rPr>
                  <a:t>technische Auswertung</a:t>
                </a:r>
                <a:endParaRPr kumimoji="0" lang="de-AT" sz="1500" b="1" i="0" u="none" strike="noStrike" kern="1200" cap="none" spc="0" normalizeH="0" baseline="0" noProof="0">
                  <a:ln>
                    <a:noFill/>
                  </a:ln>
                  <a:solidFill>
                    <a:srgbClr val="0000FF"/>
                  </a:solidFill>
                  <a:effectLst/>
                  <a:uLnTx/>
                  <a:uFillTx/>
                  <a:latin typeface="Arial"/>
                  <a:ea typeface="+mn-ea"/>
                  <a:cs typeface="+mn-cs"/>
                </a:endParaRPr>
              </a:p>
            </p:txBody>
          </p:sp>
          <p:grpSp>
            <p:nvGrpSpPr>
              <p:cNvPr id="98" name="Gruppieren 97"/>
              <p:cNvGrpSpPr/>
              <p:nvPr/>
            </p:nvGrpSpPr>
            <p:grpSpPr>
              <a:xfrm>
                <a:off x="1136437" y="4701059"/>
                <a:ext cx="528032" cy="533997"/>
                <a:chOff x="1837768" y="3202825"/>
                <a:chExt cx="528032" cy="681950"/>
              </a:xfrm>
            </p:grpSpPr>
            <p:sp>
              <p:nvSpPr>
                <p:cNvPr id="103" name="Ellipse 102"/>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104"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105"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grpSp>
          <p:grpSp>
            <p:nvGrpSpPr>
              <p:cNvPr id="99" name="Gruppieren 98"/>
              <p:cNvGrpSpPr/>
              <p:nvPr/>
            </p:nvGrpSpPr>
            <p:grpSpPr>
              <a:xfrm>
                <a:off x="7788181" y="3904527"/>
                <a:ext cx="528032" cy="533997"/>
                <a:chOff x="8027952" y="2185601"/>
                <a:chExt cx="528032" cy="681950"/>
              </a:xfrm>
            </p:grpSpPr>
            <p:sp>
              <p:nvSpPr>
                <p:cNvPr id="100" name="Ellipse 99"/>
                <p:cNvSpPr/>
                <p:nvPr/>
              </p:nvSpPr>
              <p:spPr bwMode="auto">
                <a:xfrm flipV="1">
                  <a:off x="8027952" y="2185601"/>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101"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102"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grpSp>
        </p:grpSp>
        <p:sp>
          <p:nvSpPr>
            <p:cNvPr id="125" name="Ellipse 124"/>
            <p:cNvSpPr/>
            <p:nvPr/>
          </p:nvSpPr>
          <p:spPr bwMode="auto">
            <a:xfrm flipH="1">
              <a:off x="487164" y="5215867"/>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37" name="Ellipse 136"/>
            <p:cNvSpPr/>
            <p:nvPr/>
          </p:nvSpPr>
          <p:spPr bwMode="auto">
            <a:xfrm flipH="1">
              <a:off x="9288911" y="5215867"/>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 name="Gruppieren 14"/>
          <p:cNvGrpSpPr/>
          <p:nvPr/>
        </p:nvGrpSpPr>
        <p:grpSpPr>
          <a:xfrm>
            <a:off x="266666" y="3992023"/>
            <a:ext cx="9239120" cy="1330529"/>
            <a:chOff x="323111" y="3992023"/>
            <a:chExt cx="9239120" cy="1330529"/>
          </a:xfrm>
        </p:grpSpPr>
        <p:grpSp>
          <p:nvGrpSpPr>
            <p:cNvPr id="86" name="Gruppieren 85"/>
            <p:cNvGrpSpPr/>
            <p:nvPr/>
          </p:nvGrpSpPr>
          <p:grpSpPr>
            <a:xfrm>
              <a:off x="323111" y="3992023"/>
              <a:ext cx="9239120" cy="1330529"/>
              <a:chOff x="106070" y="3904527"/>
              <a:chExt cx="9239120" cy="1330529"/>
            </a:xfrm>
            <a:effectLst>
              <a:outerShdw blurRad="50800" dist="38100" dir="2700000" algn="tl" rotWithShape="0">
                <a:prstClr val="black">
                  <a:alpha val="40000"/>
                </a:prstClr>
              </a:outerShdw>
            </a:effectLst>
          </p:grpSpPr>
          <p:sp>
            <p:nvSpPr>
              <p:cNvPr id="87" name="Freihandform 86"/>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marL="0" marR="0" lvl="0" indent="0" algn="ctr" defTabSz="914400" rtl="0" eaLnBrk="0" fontAlgn="base" latinLnBrk="0" hangingPunct="0">
                  <a:lnSpc>
                    <a:spcPct val="120000"/>
                  </a:lnSpc>
                  <a:spcBef>
                    <a:spcPct val="50000"/>
                  </a:spcBef>
                  <a:spcAft>
                    <a:spcPct val="0"/>
                  </a:spcAft>
                  <a:buClr>
                    <a:srgbClr val="FF0000"/>
                  </a:buClr>
                  <a:buSzTx/>
                  <a:buFont typeface="Arial" pitchFamily="34" charset="0"/>
                  <a:buNone/>
                  <a:tabLst/>
                  <a:defRPr/>
                </a:pPr>
                <a:r>
                  <a:rPr kumimoji="0" lang="de-AT" sz="1500" b="1" i="0" u="none" strike="noStrike" kern="1200" cap="none" spc="0" normalizeH="0" baseline="0" noProof="0" dirty="0">
                    <a:ln>
                      <a:noFill/>
                    </a:ln>
                    <a:solidFill>
                      <a:srgbClr val="000000"/>
                    </a:solidFill>
                    <a:effectLst/>
                    <a:uLnTx/>
                    <a:uFillTx/>
                    <a:latin typeface="Arial"/>
                    <a:ea typeface="Calibri" panose="020F0502020204030204" pitchFamily="34" charset="0"/>
                    <a:cs typeface="Times New Roman" panose="02020603050405020304" pitchFamily="18" charset="0"/>
                  </a:rPr>
                  <a:t>Rücklaufkontrolle, Datenerfassung, Plausibilisierung</a:t>
                </a:r>
                <a:endParaRPr kumimoji="0" lang="de-AT" sz="1500" b="1" i="0" u="none" strike="noStrike" kern="1200" cap="none" spc="0" normalizeH="0" baseline="0" noProof="0" dirty="0">
                  <a:ln>
                    <a:noFill/>
                  </a:ln>
                  <a:solidFill>
                    <a:srgbClr val="000000"/>
                  </a:solidFill>
                  <a:effectLst/>
                  <a:uLnTx/>
                  <a:uFillTx/>
                  <a:latin typeface="Arial"/>
                  <a:ea typeface="+mn-ea"/>
                  <a:cs typeface="+mn-cs"/>
                </a:endParaRPr>
              </a:p>
            </p:txBody>
          </p:sp>
          <p:grpSp>
            <p:nvGrpSpPr>
              <p:cNvPr id="88" name="Gruppieren 87"/>
              <p:cNvGrpSpPr/>
              <p:nvPr/>
            </p:nvGrpSpPr>
            <p:grpSpPr>
              <a:xfrm>
                <a:off x="1136437" y="4701059"/>
                <a:ext cx="528032" cy="533997"/>
                <a:chOff x="1837768" y="3202825"/>
                <a:chExt cx="528032" cy="681950"/>
              </a:xfrm>
            </p:grpSpPr>
            <p:sp>
              <p:nvSpPr>
                <p:cNvPr id="93" name="Ellipse 92"/>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94"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95"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grpSp>
          <p:grpSp>
            <p:nvGrpSpPr>
              <p:cNvPr id="89" name="Gruppieren 88"/>
              <p:cNvGrpSpPr/>
              <p:nvPr/>
            </p:nvGrpSpPr>
            <p:grpSpPr>
              <a:xfrm>
                <a:off x="7788181" y="3904527"/>
                <a:ext cx="528032" cy="533997"/>
                <a:chOff x="8027952" y="2185601"/>
                <a:chExt cx="528032" cy="681950"/>
              </a:xfrm>
            </p:grpSpPr>
            <p:sp>
              <p:nvSpPr>
                <p:cNvPr id="90" name="Ellipse 89"/>
                <p:cNvSpPr/>
                <p:nvPr/>
              </p:nvSpPr>
              <p:spPr bwMode="auto">
                <a:xfrm flipV="1">
                  <a:off x="8027952" y="2185601"/>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91"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92"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grpSp>
        </p:grpSp>
        <p:sp>
          <p:nvSpPr>
            <p:cNvPr id="124" name="Ellipse 123"/>
            <p:cNvSpPr/>
            <p:nvPr/>
          </p:nvSpPr>
          <p:spPr bwMode="auto">
            <a:xfrm flipH="1">
              <a:off x="542230" y="4618936"/>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36" name="Ellipse 135"/>
            <p:cNvSpPr/>
            <p:nvPr/>
          </p:nvSpPr>
          <p:spPr bwMode="auto">
            <a:xfrm flipH="1">
              <a:off x="9343977" y="4618936"/>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 name="Gruppieren 13"/>
          <p:cNvGrpSpPr/>
          <p:nvPr/>
        </p:nvGrpSpPr>
        <p:grpSpPr>
          <a:xfrm>
            <a:off x="266666" y="3393180"/>
            <a:ext cx="9239120" cy="1330529"/>
            <a:chOff x="323111" y="3393180"/>
            <a:chExt cx="9239120" cy="1330529"/>
          </a:xfrm>
        </p:grpSpPr>
        <p:grpSp>
          <p:nvGrpSpPr>
            <p:cNvPr id="76" name="Gruppieren 75"/>
            <p:cNvGrpSpPr/>
            <p:nvPr/>
          </p:nvGrpSpPr>
          <p:grpSpPr>
            <a:xfrm>
              <a:off x="323111" y="3393180"/>
              <a:ext cx="9239120" cy="1330529"/>
              <a:chOff x="106070" y="3904527"/>
              <a:chExt cx="9239120" cy="1330529"/>
            </a:xfrm>
            <a:effectLst>
              <a:outerShdw blurRad="50800" dist="38100" dir="2700000" algn="tl" rotWithShape="0">
                <a:prstClr val="black">
                  <a:alpha val="40000"/>
                </a:prstClr>
              </a:outerShdw>
            </a:effectLst>
          </p:grpSpPr>
          <p:sp>
            <p:nvSpPr>
              <p:cNvPr id="77" name="Freihandform 76"/>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1500" b="1" i="0" u="none" strike="noStrike" kern="1200" cap="none" spc="0" normalizeH="0" baseline="0" noProof="0" dirty="0">
                    <a:ln>
                      <a:noFill/>
                    </a:ln>
                    <a:solidFill>
                      <a:srgbClr val="000000"/>
                    </a:solidFill>
                    <a:effectLst/>
                    <a:uLnTx/>
                    <a:uFillTx/>
                    <a:latin typeface="Arial"/>
                    <a:ea typeface="Calibri" panose="020F0502020204030204" pitchFamily="34" charset="0"/>
                    <a:cs typeface="Times New Roman" panose="02020603050405020304" pitchFamily="18" charset="0"/>
                  </a:rPr>
                  <a:t>Pretest und Feldphase</a:t>
                </a:r>
                <a:endParaRPr kumimoji="0" lang="de-AT" sz="1500" b="1" i="0" u="none" strike="noStrike" kern="1200" cap="none" spc="0" normalizeH="0" baseline="0" noProof="0" dirty="0">
                  <a:ln>
                    <a:noFill/>
                  </a:ln>
                  <a:solidFill>
                    <a:srgbClr val="0000FF"/>
                  </a:solidFill>
                  <a:effectLst/>
                  <a:uLnTx/>
                  <a:uFillTx/>
                  <a:latin typeface="Arial"/>
                  <a:ea typeface="+mn-ea"/>
                  <a:cs typeface="+mn-cs"/>
                </a:endParaRPr>
              </a:p>
            </p:txBody>
          </p:sp>
          <p:grpSp>
            <p:nvGrpSpPr>
              <p:cNvPr id="78" name="Gruppieren 77"/>
              <p:cNvGrpSpPr/>
              <p:nvPr/>
            </p:nvGrpSpPr>
            <p:grpSpPr>
              <a:xfrm>
                <a:off x="1136437" y="4701059"/>
                <a:ext cx="528032" cy="533997"/>
                <a:chOff x="1837768" y="3202825"/>
                <a:chExt cx="528032" cy="681950"/>
              </a:xfrm>
            </p:grpSpPr>
            <p:sp>
              <p:nvSpPr>
                <p:cNvPr id="83" name="Ellipse 82"/>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84"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85"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grpSp>
          <p:grpSp>
            <p:nvGrpSpPr>
              <p:cNvPr id="79" name="Gruppieren 78"/>
              <p:cNvGrpSpPr/>
              <p:nvPr/>
            </p:nvGrpSpPr>
            <p:grpSpPr>
              <a:xfrm>
                <a:off x="7788181" y="3904527"/>
                <a:ext cx="528032" cy="533997"/>
                <a:chOff x="8027952" y="2185601"/>
                <a:chExt cx="528032" cy="681950"/>
              </a:xfrm>
            </p:grpSpPr>
            <p:sp>
              <p:nvSpPr>
                <p:cNvPr id="80" name="Ellipse 79"/>
                <p:cNvSpPr/>
                <p:nvPr/>
              </p:nvSpPr>
              <p:spPr bwMode="auto">
                <a:xfrm flipV="1">
                  <a:off x="8027952" y="2185601"/>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81"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82"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grpSp>
        </p:grpSp>
        <p:sp>
          <p:nvSpPr>
            <p:cNvPr id="123" name="Ellipse 122"/>
            <p:cNvSpPr/>
            <p:nvPr/>
          </p:nvSpPr>
          <p:spPr bwMode="auto">
            <a:xfrm flipH="1">
              <a:off x="479547" y="4022005"/>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35" name="Ellipse 134"/>
            <p:cNvSpPr/>
            <p:nvPr/>
          </p:nvSpPr>
          <p:spPr bwMode="auto">
            <a:xfrm flipH="1">
              <a:off x="9281294" y="4022005"/>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 name="Gruppieren 12"/>
          <p:cNvGrpSpPr/>
          <p:nvPr/>
        </p:nvGrpSpPr>
        <p:grpSpPr>
          <a:xfrm>
            <a:off x="266666" y="2794337"/>
            <a:ext cx="9239120" cy="1330529"/>
            <a:chOff x="323111" y="2794337"/>
            <a:chExt cx="9239120" cy="1330529"/>
          </a:xfrm>
        </p:grpSpPr>
        <p:grpSp>
          <p:nvGrpSpPr>
            <p:cNvPr id="66" name="Gruppieren 65"/>
            <p:cNvGrpSpPr/>
            <p:nvPr/>
          </p:nvGrpSpPr>
          <p:grpSpPr>
            <a:xfrm>
              <a:off x="323111" y="2794337"/>
              <a:ext cx="9239120" cy="1330529"/>
              <a:chOff x="106070" y="3904527"/>
              <a:chExt cx="9239120" cy="1330529"/>
            </a:xfrm>
            <a:effectLst>
              <a:outerShdw blurRad="50800" dist="38100" dir="2700000" algn="tl" rotWithShape="0">
                <a:prstClr val="black">
                  <a:alpha val="40000"/>
                </a:prstClr>
              </a:outerShdw>
            </a:effectLst>
          </p:grpSpPr>
          <p:sp>
            <p:nvSpPr>
              <p:cNvPr id="67" name="Freihandform 66"/>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1500" b="1" i="0" u="none" strike="noStrike" kern="1200" cap="none" spc="0" normalizeH="0" baseline="0" noProof="0" dirty="0">
                    <a:ln>
                      <a:noFill/>
                    </a:ln>
                    <a:solidFill>
                      <a:srgbClr val="000000"/>
                    </a:solidFill>
                    <a:effectLst/>
                    <a:uLnTx/>
                    <a:uFillTx/>
                    <a:latin typeface="Arial"/>
                    <a:ea typeface="Calibri" panose="020F0502020204030204" pitchFamily="34" charset="0"/>
                    <a:cs typeface="Times New Roman" panose="02020603050405020304" pitchFamily="18" charset="0"/>
                  </a:rPr>
                  <a:t>Fragebogen, Leitfaden, </a:t>
                </a:r>
                <a:r>
                  <a:rPr kumimoji="0" lang="de-AT" sz="1500" b="1" i="0" u="none" strike="noStrike" kern="1200" cap="none" spc="0" normalizeH="0" baseline="0" noProof="0" dirty="0" err="1">
                    <a:ln>
                      <a:noFill/>
                    </a:ln>
                    <a:solidFill>
                      <a:srgbClr val="000000"/>
                    </a:solidFill>
                    <a:effectLst/>
                    <a:uLnTx/>
                    <a:uFillTx/>
                    <a:latin typeface="Arial"/>
                    <a:ea typeface="Calibri" panose="020F0502020204030204" pitchFamily="34" charset="0"/>
                    <a:cs typeface="Times New Roman" panose="02020603050405020304" pitchFamily="18" charset="0"/>
                  </a:rPr>
                  <a:t>Codierschema</a:t>
                </a:r>
                <a:r>
                  <a:rPr kumimoji="0" lang="de-AT" sz="1500" b="1" i="0" u="none" strike="noStrike" kern="1200" cap="none" spc="0" normalizeH="0" baseline="0" noProof="0" dirty="0">
                    <a:ln>
                      <a:noFill/>
                    </a:ln>
                    <a:solidFill>
                      <a:srgbClr val="000000"/>
                    </a:solidFill>
                    <a:effectLst/>
                    <a:uLnTx/>
                    <a:uFillTx/>
                    <a:latin typeface="Arial"/>
                    <a:ea typeface="Calibri" panose="020F0502020204030204" pitchFamily="34" charset="0"/>
                    <a:cs typeface="Times New Roman" panose="02020603050405020304" pitchFamily="18" charset="0"/>
                  </a:rPr>
                  <a:t>, Protokoll</a:t>
                </a:r>
                <a:endParaRPr kumimoji="0" lang="de-AT" sz="1500" b="1" i="0" u="none" strike="noStrike" kern="1200" cap="none" spc="0" normalizeH="0" baseline="0" noProof="0" dirty="0">
                  <a:ln>
                    <a:noFill/>
                  </a:ln>
                  <a:solidFill>
                    <a:srgbClr val="0000FF"/>
                  </a:solidFill>
                  <a:effectLst/>
                  <a:uLnTx/>
                  <a:uFillTx/>
                  <a:latin typeface="Arial"/>
                  <a:ea typeface="+mn-ea"/>
                  <a:cs typeface="+mn-cs"/>
                </a:endParaRPr>
              </a:p>
            </p:txBody>
          </p:sp>
          <p:grpSp>
            <p:nvGrpSpPr>
              <p:cNvPr id="68" name="Gruppieren 67"/>
              <p:cNvGrpSpPr/>
              <p:nvPr/>
            </p:nvGrpSpPr>
            <p:grpSpPr>
              <a:xfrm>
                <a:off x="1136437" y="4701059"/>
                <a:ext cx="528032" cy="533997"/>
                <a:chOff x="1837768" y="3202825"/>
                <a:chExt cx="528032" cy="681950"/>
              </a:xfrm>
            </p:grpSpPr>
            <p:sp>
              <p:nvSpPr>
                <p:cNvPr id="73" name="Ellipse 72"/>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74"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75"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grpSp>
          <p:grpSp>
            <p:nvGrpSpPr>
              <p:cNvPr id="69" name="Gruppieren 68"/>
              <p:cNvGrpSpPr/>
              <p:nvPr/>
            </p:nvGrpSpPr>
            <p:grpSpPr>
              <a:xfrm>
                <a:off x="7788181" y="3904527"/>
                <a:ext cx="528032" cy="533997"/>
                <a:chOff x="8027952" y="2185601"/>
                <a:chExt cx="528032" cy="681950"/>
              </a:xfrm>
            </p:grpSpPr>
            <p:sp>
              <p:nvSpPr>
                <p:cNvPr id="70" name="Ellipse 69"/>
                <p:cNvSpPr/>
                <p:nvPr/>
              </p:nvSpPr>
              <p:spPr bwMode="auto">
                <a:xfrm flipV="1">
                  <a:off x="8027952" y="2185601"/>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71"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72"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grpSp>
        </p:grpSp>
        <p:sp>
          <p:nvSpPr>
            <p:cNvPr id="122" name="Ellipse 121"/>
            <p:cNvSpPr/>
            <p:nvPr/>
          </p:nvSpPr>
          <p:spPr bwMode="auto">
            <a:xfrm flipH="1">
              <a:off x="519805" y="3425074"/>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34" name="Ellipse 133"/>
            <p:cNvSpPr/>
            <p:nvPr/>
          </p:nvSpPr>
          <p:spPr bwMode="auto">
            <a:xfrm flipH="1">
              <a:off x="9321552" y="3425074"/>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 name="Gruppieren 11"/>
          <p:cNvGrpSpPr/>
          <p:nvPr/>
        </p:nvGrpSpPr>
        <p:grpSpPr>
          <a:xfrm>
            <a:off x="266666" y="2195494"/>
            <a:ext cx="9239120" cy="1330529"/>
            <a:chOff x="323111" y="2195494"/>
            <a:chExt cx="9239120" cy="1330529"/>
          </a:xfrm>
        </p:grpSpPr>
        <p:grpSp>
          <p:nvGrpSpPr>
            <p:cNvPr id="56" name="Gruppieren 55"/>
            <p:cNvGrpSpPr/>
            <p:nvPr/>
          </p:nvGrpSpPr>
          <p:grpSpPr>
            <a:xfrm>
              <a:off x="323111" y="2195494"/>
              <a:ext cx="9239120" cy="1330529"/>
              <a:chOff x="106070" y="3904527"/>
              <a:chExt cx="9239120" cy="1330529"/>
            </a:xfrm>
            <a:effectLst>
              <a:outerShdw blurRad="50800" dist="38100" dir="2700000" algn="tl" rotWithShape="0">
                <a:prstClr val="black">
                  <a:alpha val="40000"/>
                </a:prstClr>
              </a:outerShdw>
            </a:effectLst>
          </p:grpSpPr>
          <p:sp>
            <p:nvSpPr>
              <p:cNvPr id="57" name="Freihandform 56"/>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marL="0" marR="0" lvl="0" indent="0" algn="ctr" defTabSz="914400" rtl="0" eaLnBrk="0" fontAlgn="base" latinLnBrk="0" hangingPunct="0">
                  <a:lnSpc>
                    <a:spcPct val="120000"/>
                  </a:lnSpc>
                  <a:spcBef>
                    <a:spcPct val="50000"/>
                  </a:spcBef>
                  <a:spcAft>
                    <a:spcPct val="0"/>
                  </a:spcAft>
                  <a:buClr>
                    <a:srgbClr val="FF0000"/>
                  </a:buClr>
                  <a:buSzTx/>
                  <a:buFont typeface="Arial" pitchFamily="34" charset="0"/>
                  <a:buNone/>
                  <a:tabLst/>
                  <a:defRPr/>
                </a:pPr>
                <a:r>
                  <a:rPr kumimoji="0" lang="de-AT" sz="1500" b="1" i="0" u="none" strike="noStrike" kern="1200" cap="none" spc="0" normalizeH="0" baseline="0" noProof="0">
                    <a:ln>
                      <a:noFill/>
                    </a:ln>
                    <a:solidFill>
                      <a:srgbClr val="000000"/>
                    </a:solidFill>
                    <a:effectLst/>
                    <a:uLnTx/>
                    <a:uFillTx/>
                    <a:latin typeface="Arial"/>
                    <a:ea typeface="Calibri" panose="020F0502020204030204" pitchFamily="34" charset="0"/>
                    <a:cs typeface="Times New Roman" panose="02020603050405020304" pitchFamily="18" charset="0"/>
                  </a:rPr>
                  <a:t>Grundgesamtheit, Vollerhebung oder Stichprobe</a:t>
                </a:r>
                <a:endParaRPr kumimoji="0" lang="de-AT" sz="1500" b="1" i="0" u="none" strike="noStrike" kern="1200" cap="none" spc="0" normalizeH="0" baseline="0" noProof="0">
                  <a:ln>
                    <a:noFill/>
                  </a:ln>
                  <a:solidFill>
                    <a:srgbClr val="000000"/>
                  </a:solidFill>
                  <a:effectLst/>
                  <a:uLnTx/>
                  <a:uFillTx/>
                  <a:latin typeface="Arial"/>
                  <a:ea typeface="+mn-ea"/>
                  <a:cs typeface="+mn-cs"/>
                </a:endParaRPr>
              </a:p>
            </p:txBody>
          </p:sp>
          <p:grpSp>
            <p:nvGrpSpPr>
              <p:cNvPr id="58" name="Gruppieren 57"/>
              <p:cNvGrpSpPr/>
              <p:nvPr/>
            </p:nvGrpSpPr>
            <p:grpSpPr>
              <a:xfrm>
                <a:off x="1136437" y="4701059"/>
                <a:ext cx="528032" cy="533997"/>
                <a:chOff x="1837768" y="3202825"/>
                <a:chExt cx="528032" cy="681950"/>
              </a:xfrm>
            </p:grpSpPr>
            <p:sp>
              <p:nvSpPr>
                <p:cNvPr id="63" name="Ellipse 62"/>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64"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65"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grpSp>
          <p:grpSp>
            <p:nvGrpSpPr>
              <p:cNvPr id="59" name="Gruppieren 58"/>
              <p:cNvGrpSpPr/>
              <p:nvPr/>
            </p:nvGrpSpPr>
            <p:grpSpPr>
              <a:xfrm>
                <a:off x="7788181" y="3904527"/>
                <a:ext cx="528032" cy="533997"/>
                <a:chOff x="8027952" y="2185601"/>
                <a:chExt cx="528032" cy="681950"/>
              </a:xfrm>
            </p:grpSpPr>
            <p:sp>
              <p:nvSpPr>
                <p:cNvPr id="60" name="Ellipse 59"/>
                <p:cNvSpPr/>
                <p:nvPr/>
              </p:nvSpPr>
              <p:spPr bwMode="auto">
                <a:xfrm flipV="1">
                  <a:off x="8027952" y="2185601"/>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61"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62"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grpSp>
        </p:grpSp>
        <p:sp>
          <p:nvSpPr>
            <p:cNvPr id="121" name="Ellipse 120"/>
            <p:cNvSpPr/>
            <p:nvPr/>
          </p:nvSpPr>
          <p:spPr bwMode="auto">
            <a:xfrm flipH="1">
              <a:off x="531135" y="2828143"/>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33" name="Ellipse 132"/>
            <p:cNvSpPr/>
            <p:nvPr/>
          </p:nvSpPr>
          <p:spPr bwMode="auto">
            <a:xfrm flipH="1">
              <a:off x="9332882" y="2828143"/>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 name="Gruppieren 10"/>
          <p:cNvGrpSpPr/>
          <p:nvPr/>
        </p:nvGrpSpPr>
        <p:grpSpPr>
          <a:xfrm>
            <a:off x="266666" y="1596651"/>
            <a:ext cx="9239120" cy="1330529"/>
            <a:chOff x="323111" y="1596651"/>
            <a:chExt cx="9239120" cy="1330529"/>
          </a:xfrm>
        </p:grpSpPr>
        <p:grpSp>
          <p:nvGrpSpPr>
            <p:cNvPr id="46" name="Gruppieren 45"/>
            <p:cNvGrpSpPr/>
            <p:nvPr/>
          </p:nvGrpSpPr>
          <p:grpSpPr>
            <a:xfrm>
              <a:off x="323111" y="1596651"/>
              <a:ext cx="9239120" cy="1330529"/>
              <a:chOff x="106070" y="3904527"/>
              <a:chExt cx="9239120" cy="1330529"/>
            </a:xfrm>
            <a:effectLst>
              <a:outerShdw blurRad="50800" dist="38100" dir="2700000" algn="tl" rotWithShape="0">
                <a:prstClr val="black">
                  <a:alpha val="40000"/>
                </a:prstClr>
              </a:outerShdw>
            </a:effectLst>
          </p:grpSpPr>
          <p:sp>
            <p:nvSpPr>
              <p:cNvPr id="47" name="Freihandform 46"/>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1500" b="1" i="0" u="none" strike="noStrike" kern="1200" cap="none" spc="0" normalizeH="0" baseline="0" noProof="0" dirty="0">
                    <a:ln>
                      <a:noFill/>
                    </a:ln>
                    <a:solidFill>
                      <a:srgbClr val="000000"/>
                    </a:solidFill>
                    <a:effectLst/>
                    <a:uLnTx/>
                    <a:uFillTx/>
                    <a:latin typeface="Arial"/>
                    <a:ea typeface="Calibri" panose="020F0502020204030204" pitchFamily="34" charset="0"/>
                    <a:cs typeface="Times New Roman" panose="02020603050405020304" pitchFamily="18" charset="0"/>
                  </a:rPr>
                  <a:t>Forschungsmethodik, qualitatives oder quantitatives Setting</a:t>
                </a:r>
                <a:endParaRPr kumimoji="0" lang="de-AT" sz="1500" b="1" i="0" u="none" strike="noStrike" kern="1200" cap="none" spc="0" normalizeH="0" baseline="0" noProof="0" dirty="0">
                  <a:ln>
                    <a:noFill/>
                  </a:ln>
                  <a:solidFill>
                    <a:srgbClr val="0000FF"/>
                  </a:solidFill>
                  <a:effectLst/>
                  <a:uLnTx/>
                  <a:uFillTx/>
                  <a:latin typeface="Arial"/>
                  <a:ea typeface="+mn-ea"/>
                  <a:cs typeface="+mn-cs"/>
                </a:endParaRPr>
              </a:p>
            </p:txBody>
          </p:sp>
          <p:grpSp>
            <p:nvGrpSpPr>
              <p:cNvPr id="48" name="Gruppieren 47"/>
              <p:cNvGrpSpPr/>
              <p:nvPr/>
            </p:nvGrpSpPr>
            <p:grpSpPr>
              <a:xfrm>
                <a:off x="1136437" y="4701059"/>
                <a:ext cx="528032" cy="533997"/>
                <a:chOff x="1837768" y="3202825"/>
                <a:chExt cx="528032" cy="681950"/>
              </a:xfrm>
            </p:grpSpPr>
            <p:sp>
              <p:nvSpPr>
                <p:cNvPr id="53" name="Ellipse 52"/>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54"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55"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grpSp>
          <p:grpSp>
            <p:nvGrpSpPr>
              <p:cNvPr id="49" name="Gruppieren 48"/>
              <p:cNvGrpSpPr/>
              <p:nvPr/>
            </p:nvGrpSpPr>
            <p:grpSpPr>
              <a:xfrm>
                <a:off x="7788181" y="3904527"/>
                <a:ext cx="528032" cy="533997"/>
                <a:chOff x="8027952" y="2185601"/>
                <a:chExt cx="528032" cy="681950"/>
              </a:xfrm>
            </p:grpSpPr>
            <p:sp>
              <p:nvSpPr>
                <p:cNvPr id="50" name="Ellipse 49"/>
                <p:cNvSpPr/>
                <p:nvPr/>
              </p:nvSpPr>
              <p:spPr bwMode="auto">
                <a:xfrm flipV="1">
                  <a:off x="8027952" y="2185601"/>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51"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52"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grpSp>
        </p:grpSp>
        <p:sp>
          <p:nvSpPr>
            <p:cNvPr id="120" name="Ellipse 119"/>
            <p:cNvSpPr/>
            <p:nvPr/>
          </p:nvSpPr>
          <p:spPr bwMode="auto">
            <a:xfrm flipH="1">
              <a:off x="474313" y="2231212"/>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32" name="Ellipse 131"/>
            <p:cNvSpPr/>
            <p:nvPr/>
          </p:nvSpPr>
          <p:spPr bwMode="auto">
            <a:xfrm flipH="1">
              <a:off x="9276060" y="2231212"/>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 name="Gruppieren 9"/>
          <p:cNvGrpSpPr/>
          <p:nvPr/>
        </p:nvGrpSpPr>
        <p:grpSpPr>
          <a:xfrm>
            <a:off x="266666" y="997808"/>
            <a:ext cx="9239120" cy="1330529"/>
            <a:chOff x="323111" y="997808"/>
            <a:chExt cx="9239120" cy="1330529"/>
          </a:xfrm>
        </p:grpSpPr>
        <p:grpSp>
          <p:nvGrpSpPr>
            <p:cNvPr id="3" name="Gruppieren 2"/>
            <p:cNvGrpSpPr/>
            <p:nvPr/>
          </p:nvGrpSpPr>
          <p:grpSpPr>
            <a:xfrm>
              <a:off x="323111" y="997808"/>
              <a:ext cx="9239120" cy="1330529"/>
              <a:chOff x="106070" y="3904527"/>
              <a:chExt cx="9239120" cy="1330529"/>
            </a:xfrm>
            <a:effectLst>
              <a:outerShdw blurRad="50800" dist="38100" dir="2700000" algn="tl" rotWithShape="0">
                <a:prstClr val="black">
                  <a:alpha val="40000"/>
                </a:prstClr>
              </a:outerShdw>
            </a:effectLst>
          </p:grpSpPr>
          <p:sp>
            <p:nvSpPr>
              <p:cNvPr id="45" name="Freihandform 44"/>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marL="0" marR="0" lvl="0" indent="0" algn="ctr" defTabSz="914400" rtl="0" eaLnBrk="0" fontAlgn="base" latinLnBrk="0" hangingPunct="0">
                  <a:lnSpc>
                    <a:spcPct val="120000"/>
                  </a:lnSpc>
                  <a:spcBef>
                    <a:spcPct val="50000"/>
                  </a:spcBef>
                  <a:spcAft>
                    <a:spcPct val="0"/>
                  </a:spcAft>
                  <a:buClr>
                    <a:srgbClr val="FF0000"/>
                  </a:buClr>
                  <a:buSzTx/>
                  <a:buFont typeface="Arial" pitchFamily="34" charset="0"/>
                  <a:buNone/>
                  <a:tabLst/>
                  <a:defRPr/>
                </a:pPr>
                <a:r>
                  <a:rPr kumimoji="0" lang="de-AT" sz="1500" b="1" i="0" u="none" strike="noStrike" kern="1200" cap="none" spc="0" normalizeH="0" baseline="0" noProof="0" dirty="0">
                    <a:ln>
                      <a:noFill/>
                    </a:ln>
                    <a:solidFill>
                      <a:srgbClr val="000000"/>
                    </a:solidFill>
                    <a:effectLst/>
                    <a:uLnTx/>
                    <a:uFillTx/>
                    <a:latin typeface="Arial"/>
                    <a:ea typeface="Calibri" panose="020F0502020204030204" pitchFamily="34" charset="0"/>
                    <a:cs typeface="Times New Roman" panose="02020603050405020304" pitchFamily="18" charset="0"/>
                  </a:rPr>
                  <a:t>Forschungsfragen, Hypothesen</a:t>
                </a:r>
                <a:endParaRPr kumimoji="0" lang="de-AT" sz="1500" b="1" i="0" u="none" strike="noStrike" kern="1200" cap="none" spc="0" normalizeH="0" baseline="0" noProof="0" dirty="0">
                  <a:ln>
                    <a:noFill/>
                  </a:ln>
                  <a:solidFill>
                    <a:srgbClr val="000000"/>
                  </a:solidFill>
                  <a:effectLst/>
                  <a:uLnTx/>
                  <a:uFillTx/>
                  <a:latin typeface="Arial"/>
                  <a:ea typeface="+mn-ea"/>
                  <a:cs typeface="+mn-cs"/>
                </a:endParaRPr>
              </a:p>
            </p:txBody>
          </p:sp>
          <p:grpSp>
            <p:nvGrpSpPr>
              <p:cNvPr id="316" name="Gruppieren 315"/>
              <p:cNvGrpSpPr/>
              <p:nvPr/>
            </p:nvGrpSpPr>
            <p:grpSpPr>
              <a:xfrm>
                <a:off x="1136437" y="4701059"/>
                <a:ext cx="528032" cy="533997"/>
                <a:chOff x="1837768" y="3202825"/>
                <a:chExt cx="528032" cy="681950"/>
              </a:xfrm>
            </p:grpSpPr>
            <p:sp>
              <p:nvSpPr>
                <p:cNvPr id="321" name="Ellipse 320"/>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322"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323"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grpSp>
          <p:grpSp>
            <p:nvGrpSpPr>
              <p:cNvPr id="317" name="Gruppieren 316"/>
              <p:cNvGrpSpPr/>
              <p:nvPr/>
            </p:nvGrpSpPr>
            <p:grpSpPr>
              <a:xfrm>
                <a:off x="7788181" y="3904527"/>
                <a:ext cx="528032" cy="533997"/>
                <a:chOff x="8027952" y="2185601"/>
                <a:chExt cx="528032" cy="681950"/>
              </a:xfrm>
            </p:grpSpPr>
            <p:sp>
              <p:nvSpPr>
                <p:cNvPr id="318" name="Ellipse 317"/>
                <p:cNvSpPr/>
                <p:nvPr/>
              </p:nvSpPr>
              <p:spPr bwMode="auto">
                <a:xfrm flipV="1">
                  <a:off x="8027952" y="2185601"/>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319"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320"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grpSp>
        </p:grpSp>
        <p:sp>
          <p:nvSpPr>
            <p:cNvPr id="119" name="Ellipse 118"/>
            <p:cNvSpPr/>
            <p:nvPr/>
          </p:nvSpPr>
          <p:spPr bwMode="auto">
            <a:xfrm flipH="1">
              <a:off x="541369" y="1634281"/>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31" name="Ellipse 130"/>
            <p:cNvSpPr/>
            <p:nvPr/>
          </p:nvSpPr>
          <p:spPr bwMode="auto">
            <a:xfrm flipH="1">
              <a:off x="9343116" y="1634281"/>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 name="Gruppieren 7"/>
          <p:cNvGrpSpPr/>
          <p:nvPr/>
        </p:nvGrpSpPr>
        <p:grpSpPr>
          <a:xfrm>
            <a:off x="266666" y="877629"/>
            <a:ext cx="9239120" cy="851865"/>
            <a:chOff x="323111" y="877629"/>
            <a:chExt cx="9239120" cy="851865"/>
          </a:xfrm>
        </p:grpSpPr>
        <p:grpSp>
          <p:nvGrpSpPr>
            <p:cNvPr id="2" name="Gruppieren 1"/>
            <p:cNvGrpSpPr/>
            <p:nvPr/>
          </p:nvGrpSpPr>
          <p:grpSpPr>
            <a:xfrm>
              <a:off x="323111" y="877629"/>
              <a:ext cx="9239120" cy="851865"/>
              <a:chOff x="171986" y="1051796"/>
              <a:chExt cx="9239120" cy="851865"/>
            </a:xfrm>
            <a:effectLst>
              <a:outerShdw blurRad="50800" dist="38100" dir="2700000" algn="tl" rotWithShape="0">
                <a:prstClr val="black">
                  <a:alpha val="40000"/>
                </a:prstClr>
              </a:outerShdw>
            </a:effectLst>
          </p:grpSpPr>
          <p:sp>
            <p:nvSpPr>
              <p:cNvPr id="20" name="Freihandform 19"/>
              <p:cNvSpPr/>
              <p:nvPr/>
            </p:nvSpPr>
            <p:spPr bwMode="auto">
              <a:xfrm>
                <a:off x="171986" y="1051796"/>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0" fmla="*/ 79308 w 9239120"/>
                  <a:gd name="connsiteY0" fmla="*/ 0 h 372601"/>
                  <a:gd name="connsiteX1" fmla="*/ 1047976 w 9239120"/>
                  <a:gd name="connsiteY1" fmla="*/ 0 h 372601"/>
                  <a:gd name="connsiteX2" fmla="*/ 1030367 w 9239120"/>
                  <a:gd name="connsiteY2" fmla="*/ 68295 h 372601"/>
                  <a:gd name="connsiteX3" fmla="*/ 1558399 w 9239120"/>
                  <a:gd name="connsiteY3" fmla="*/ 68295 h 372601"/>
                  <a:gd name="connsiteX4" fmla="*/ 1540791 w 9239120"/>
                  <a:gd name="connsiteY4" fmla="*/ 0 h 372601"/>
                  <a:gd name="connsiteX5" fmla="*/ 9159812 w 9239120"/>
                  <a:gd name="connsiteY5" fmla="*/ 0 h 372601"/>
                  <a:gd name="connsiteX6" fmla="*/ 9239120 w 9239120"/>
                  <a:gd name="connsiteY6" fmla="*/ 62102 h 372601"/>
                  <a:gd name="connsiteX7" fmla="*/ 9239120 w 9239120"/>
                  <a:gd name="connsiteY7" fmla="*/ 372601 h 372601"/>
                  <a:gd name="connsiteX8" fmla="*/ 8191240 w 9239120"/>
                  <a:gd name="connsiteY8" fmla="*/ 372601 h 372601"/>
                  <a:gd name="connsiteX9" fmla="*/ 8208575 w 9239120"/>
                  <a:gd name="connsiteY9" fmla="*/ 305365 h 372601"/>
                  <a:gd name="connsiteX10" fmla="*/ 7944559 w 9239120"/>
                  <a:gd name="connsiteY10" fmla="*/ 98629 h 372601"/>
                  <a:gd name="connsiteX11" fmla="*/ 7680543 w 9239120"/>
                  <a:gd name="connsiteY11" fmla="*/ 305365 h 372601"/>
                  <a:gd name="connsiteX12" fmla="*/ 7697879 w 9239120"/>
                  <a:gd name="connsiteY12" fmla="*/ 372601 h 372601"/>
                  <a:gd name="connsiteX13" fmla="*/ 0 w 9239120"/>
                  <a:gd name="connsiteY13" fmla="*/ 372601 h 372601"/>
                  <a:gd name="connsiteX14" fmla="*/ 0 w 9239120"/>
                  <a:gd name="connsiteY14" fmla="*/ 62102 h 372601"/>
                  <a:gd name="connsiteX15" fmla="*/ 79308 w 9239120"/>
                  <a:gd name="connsiteY15" fmla="*/ 0 h 372601"/>
                  <a:gd name="connsiteX0" fmla="*/ 79308 w 9239120"/>
                  <a:gd name="connsiteY0" fmla="*/ 0 h 372601"/>
                  <a:gd name="connsiteX1" fmla="*/ 1047976 w 9239120"/>
                  <a:gd name="connsiteY1" fmla="*/ 0 h 372601"/>
                  <a:gd name="connsiteX2" fmla="*/ 1558399 w 9239120"/>
                  <a:gd name="connsiteY2" fmla="*/ 68295 h 372601"/>
                  <a:gd name="connsiteX3" fmla="*/ 1540791 w 9239120"/>
                  <a:gd name="connsiteY3" fmla="*/ 0 h 372601"/>
                  <a:gd name="connsiteX4" fmla="*/ 9159812 w 9239120"/>
                  <a:gd name="connsiteY4" fmla="*/ 0 h 372601"/>
                  <a:gd name="connsiteX5" fmla="*/ 9239120 w 9239120"/>
                  <a:gd name="connsiteY5" fmla="*/ 62102 h 372601"/>
                  <a:gd name="connsiteX6" fmla="*/ 9239120 w 9239120"/>
                  <a:gd name="connsiteY6" fmla="*/ 372601 h 372601"/>
                  <a:gd name="connsiteX7" fmla="*/ 8191240 w 9239120"/>
                  <a:gd name="connsiteY7" fmla="*/ 372601 h 372601"/>
                  <a:gd name="connsiteX8" fmla="*/ 8208575 w 9239120"/>
                  <a:gd name="connsiteY8" fmla="*/ 305365 h 372601"/>
                  <a:gd name="connsiteX9" fmla="*/ 7944559 w 9239120"/>
                  <a:gd name="connsiteY9" fmla="*/ 98629 h 372601"/>
                  <a:gd name="connsiteX10" fmla="*/ 7680543 w 9239120"/>
                  <a:gd name="connsiteY10" fmla="*/ 305365 h 372601"/>
                  <a:gd name="connsiteX11" fmla="*/ 7697879 w 9239120"/>
                  <a:gd name="connsiteY11" fmla="*/ 372601 h 372601"/>
                  <a:gd name="connsiteX12" fmla="*/ 0 w 9239120"/>
                  <a:gd name="connsiteY12" fmla="*/ 372601 h 372601"/>
                  <a:gd name="connsiteX13" fmla="*/ 0 w 9239120"/>
                  <a:gd name="connsiteY13" fmla="*/ 62102 h 372601"/>
                  <a:gd name="connsiteX14" fmla="*/ 79308 w 9239120"/>
                  <a:gd name="connsiteY14" fmla="*/ 0 h 372601"/>
                  <a:gd name="connsiteX0" fmla="*/ 79308 w 9239120"/>
                  <a:gd name="connsiteY0" fmla="*/ 0 h 372601"/>
                  <a:gd name="connsiteX1" fmla="*/ 1047976 w 9239120"/>
                  <a:gd name="connsiteY1" fmla="*/ 0 h 372601"/>
                  <a:gd name="connsiteX2" fmla="*/ 1540791 w 9239120"/>
                  <a:gd name="connsiteY2" fmla="*/ 0 h 372601"/>
                  <a:gd name="connsiteX3" fmla="*/ 9159812 w 9239120"/>
                  <a:gd name="connsiteY3" fmla="*/ 0 h 372601"/>
                  <a:gd name="connsiteX4" fmla="*/ 9239120 w 9239120"/>
                  <a:gd name="connsiteY4" fmla="*/ 62102 h 372601"/>
                  <a:gd name="connsiteX5" fmla="*/ 9239120 w 9239120"/>
                  <a:gd name="connsiteY5" fmla="*/ 372601 h 372601"/>
                  <a:gd name="connsiteX6" fmla="*/ 8191240 w 9239120"/>
                  <a:gd name="connsiteY6" fmla="*/ 372601 h 372601"/>
                  <a:gd name="connsiteX7" fmla="*/ 8208575 w 9239120"/>
                  <a:gd name="connsiteY7" fmla="*/ 305365 h 372601"/>
                  <a:gd name="connsiteX8" fmla="*/ 7944559 w 9239120"/>
                  <a:gd name="connsiteY8" fmla="*/ 98629 h 372601"/>
                  <a:gd name="connsiteX9" fmla="*/ 7680543 w 9239120"/>
                  <a:gd name="connsiteY9" fmla="*/ 305365 h 372601"/>
                  <a:gd name="connsiteX10" fmla="*/ 7697879 w 9239120"/>
                  <a:gd name="connsiteY10" fmla="*/ 372601 h 372601"/>
                  <a:gd name="connsiteX11" fmla="*/ 0 w 9239120"/>
                  <a:gd name="connsiteY11" fmla="*/ 372601 h 372601"/>
                  <a:gd name="connsiteX12" fmla="*/ 0 w 9239120"/>
                  <a:gd name="connsiteY12" fmla="*/ 62102 h 372601"/>
                  <a:gd name="connsiteX13" fmla="*/ 79308 w 9239120"/>
                  <a:gd name="connsiteY13" fmla="*/ 0 h 372601"/>
                  <a:gd name="connsiteX0" fmla="*/ 79308 w 9239120"/>
                  <a:gd name="connsiteY0" fmla="*/ 0 h 372601"/>
                  <a:gd name="connsiteX1" fmla="*/ 1047976 w 9239120"/>
                  <a:gd name="connsiteY1" fmla="*/ 0 h 372601"/>
                  <a:gd name="connsiteX2" fmla="*/ 9159812 w 9239120"/>
                  <a:gd name="connsiteY2" fmla="*/ 0 h 372601"/>
                  <a:gd name="connsiteX3" fmla="*/ 9239120 w 9239120"/>
                  <a:gd name="connsiteY3" fmla="*/ 62102 h 372601"/>
                  <a:gd name="connsiteX4" fmla="*/ 9239120 w 9239120"/>
                  <a:gd name="connsiteY4" fmla="*/ 372601 h 372601"/>
                  <a:gd name="connsiteX5" fmla="*/ 8191240 w 9239120"/>
                  <a:gd name="connsiteY5" fmla="*/ 372601 h 372601"/>
                  <a:gd name="connsiteX6" fmla="*/ 8208575 w 9239120"/>
                  <a:gd name="connsiteY6" fmla="*/ 305365 h 372601"/>
                  <a:gd name="connsiteX7" fmla="*/ 7944559 w 9239120"/>
                  <a:gd name="connsiteY7" fmla="*/ 98629 h 372601"/>
                  <a:gd name="connsiteX8" fmla="*/ 7680543 w 9239120"/>
                  <a:gd name="connsiteY8" fmla="*/ 305365 h 372601"/>
                  <a:gd name="connsiteX9" fmla="*/ 7697879 w 9239120"/>
                  <a:gd name="connsiteY9" fmla="*/ 372601 h 372601"/>
                  <a:gd name="connsiteX10" fmla="*/ 0 w 9239120"/>
                  <a:gd name="connsiteY10" fmla="*/ 372601 h 372601"/>
                  <a:gd name="connsiteX11" fmla="*/ 0 w 9239120"/>
                  <a:gd name="connsiteY11" fmla="*/ 62102 h 372601"/>
                  <a:gd name="connsiteX12" fmla="*/ 79308 w 9239120"/>
                  <a:gd name="connsiteY12" fmla="*/ 0 h 372601"/>
                  <a:gd name="connsiteX0" fmla="*/ 79308 w 9239120"/>
                  <a:gd name="connsiteY0" fmla="*/ 0 h 372601"/>
                  <a:gd name="connsiteX1" fmla="*/ 9159812 w 9239120"/>
                  <a:gd name="connsiteY1" fmla="*/ 0 h 372601"/>
                  <a:gd name="connsiteX2" fmla="*/ 9239120 w 9239120"/>
                  <a:gd name="connsiteY2" fmla="*/ 62102 h 372601"/>
                  <a:gd name="connsiteX3" fmla="*/ 9239120 w 9239120"/>
                  <a:gd name="connsiteY3" fmla="*/ 372601 h 372601"/>
                  <a:gd name="connsiteX4" fmla="*/ 8191240 w 9239120"/>
                  <a:gd name="connsiteY4" fmla="*/ 372601 h 372601"/>
                  <a:gd name="connsiteX5" fmla="*/ 8208575 w 9239120"/>
                  <a:gd name="connsiteY5" fmla="*/ 305365 h 372601"/>
                  <a:gd name="connsiteX6" fmla="*/ 7944559 w 9239120"/>
                  <a:gd name="connsiteY6" fmla="*/ 98629 h 372601"/>
                  <a:gd name="connsiteX7" fmla="*/ 7680543 w 9239120"/>
                  <a:gd name="connsiteY7" fmla="*/ 305365 h 372601"/>
                  <a:gd name="connsiteX8" fmla="*/ 7697879 w 9239120"/>
                  <a:gd name="connsiteY8" fmla="*/ 372601 h 372601"/>
                  <a:gd name="connsiteX9" fmla="*/ 0 w 9239120"/>
                  <a:gd name="connsiteY9" fmla="*/ 372601 h 372601"/>
                  <a:gd name="connsiteX10" fmla="*/ 0 w 9239120"/>
                  <a:gd name="connsiteY10" fmla="*/ 62102 h 372601"/>
                  <a:gd name="connsiteX11" fmla="*/ 79308 w 9239120"/>
                  <a:gd name="connsiteY11"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39120" h="372601">
                    <a:moveTo>
                      <a:pt x="79308" y="0"/>
                    </a:move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1500" b="1" i="0" u="none" strike="noStrike" kern="1200" cap="none" spc="0" normalizeH="0" baseline="0" noProof="0" dirty="0">
                    <a:ln>
                      <a:noFill/>
                    </a:ln>
                    <a:solidFill>
                      <a:srgbClr val="000000"/>
                    </a:solidFill>
                    <a:effectLst/>
                    <a:uLnTx/>
                    <a:uFillTx/>
                    <a:latin typeface="Arial"/>
                    <a:ea typeface="Calibri" panose="020F0502020204030204" pitchFamily="34" charset="0"/>
                    <a:cs typeface="Times New Roman" panose="02020603050405020304" pitchFamily="18" charset="0"/>
                  </a:rPr>
                  <a:t>Thema, Erkenntnisinteresse</a:t>
                </a:r>
              </a:p>
            </p:txBody>
          </p:sp>
          <p:grpSp>
            <p:nvGrpSpPr>
              <p:cNvPr id="21" name="Gruppieren 20"/>
              <p:cNvGrpSpPr/>
              <p:nvPr/>
            </p:nvGrpSpPr>
            <p:grpSpPr>
              <a:xfrm>
                <a:off x="1202353" y="1369664"/>
                <a:ext cx="528032" cy="533997"/>
                <a:chOff x="1837768" y="3202825"/>
                <a:chExt cx="528032" cy="681950"/>
              </a:xfrm>
            </p:grpSpPr>
            <p:sp>
              <p:nvSpPr>
                <p:cNvPr id="26" name="Ellipse 25"/>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27"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28"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grpSp>
        </p:grpSp>
        <p:sp>
          <p:nvSpPr>
            <p:cNvPr id="118" name="Ellipse 117"/>
            <p:cNvSpPr/>
            <p:nvPr/>
          </p:nvSpPr>
          <p:spPr bwMode="auto">
            <a:xfrm flipH="1">
              <a:off x="482303" y="1037350"/>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30" name="Ellipse 129"/>
            <p:cNvSpPr/>
            <p:nvPr/>
          </p:nvSpPr>
          <p:spPr bwMode="auto">
            <a:xfrm flipH="1">
              <a:off x="9284050" y="1037350"/>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sp>
        <p:nvSpPr>
          <p:cNvPr id="116" name="Freeform 33"/>
          <p:cNvSpPr>
            <a:spLocks/>
          </p:cNvSpPr>
          <p:nvPr/>
        </p:nvSpPr>
        <p:spPr bwMode="auto">
          <a:xfrm rot="5400000">
            <a:off x="-2190349" y="3721156"/>
            <a:ext cx="5373051" cy="73007"/>
          </a:xfrm>
          <a:custGeom>
            <a:avLst/>
            <a:gdLst>
              <a:gd name="connsiteX0" fmla="*/ 0 w 9805"/>
              <a:gd name="connsiteY0" fmla="*/ 0 h 9216"/>
              <a:gd name="connsiteX1" fmla="*/ 360 w 9805"/>
              <a:gd name="connsiteY1" fmla="*/ 6634 h 9216"/>
              <a:gd name="connsiteX2" fmla="*/ 720 w 9805"/>
              <a:gd name="connsiteY2" fmla="*/ 8878 h 9216"/>
              <a:gd name="connsiteX3" fmla="*/ 1583 w 9805"/>
              <a:gd name="connsiteY3" fmla="*/ 0 h 9216"/>
              <a:gd name="connsiteX4" fmla="*/ 2446 w 9805"/>
              <a:gd name="connsiteY4" fmla="*/ 8878 h 9216"/>
              <a:gd name="connsiteX5" fmla="*/ 3813 w 9805"/>
              <a:gd name="connsiteY5" fmla="*/ 0 h 9216"/>
              <a:gd name="connsiteX6" fmla="*/ 5251 w 9805"/>
              <a:gd name="connsiteY6" fmla="*/ 8878 h 9216"/>
              <a:gd name="connsiteX7" fmla="*/ 6476 w 9805"/>
              <a:gd name="connsiteY7" fmla="*/ 0 h 9216"/>
              <a:gd name="connsiteX8" fmla="*/ 7554 w 9805"/>
              <a:gd name="connsiteY8" fmla="*/ 8878 h 9216"/>
              <a:gd name="connsiteX9" fmla="*/ 8633 w 9805"/>
              <a:gd name="connsiteY9" fmla="*/ 0 h 9216"/>
              <a:gd name="connsiteX10" fmla="*/ 9805 w 9805"/>
              <a:gd name="connsiteY10" fmla="*/ 6530 h 9216"/>
              <a:gd name="connsiteX0" fmla="*/ 0 w 10000"/>
              <a:gd name="connsiteY0" fmla="*/ 0 h 10000"/>
              <a:gd name="connsiteX1" fmla="*/ 367 w 10000"/>
              <a:gd name="connsiteY1" fmla="*/ 7198 h 10000"/>
              <a:gd name="connsiteX2" fmla="*/ 734 w 10000"/>
              <a:gd name="connsiteY2" fmla="*/ 9633 h 10000"/>
              <a:gd name="connsiteX3" fmla="*/ 1614 w 10000"/>
              <a:gd name="connsiteY3" fmla="*/ 0 h 10000"/>
              <a:gd name="connsiteX4" fmla="*/ 2495 w 10000"/>
              <a:gd name="connsiteY4" fmla="*/ 9633 h 10000"/>
              <a:gd name="connsiteX5" fmla="*/ 3889 w 10000"/>
              <a:gd name="connsiteY5" fmla="*/ 0 h 10000"/>
              <a:gd name="connsiteX6" fmla="*/ 5355 w 10000"/>
              <a:gd name="connsiteY6" fmla="*/ 9633 h 10000"/>
              <a:gd name="connsiteX7" fmla="*/ 6605 w 10000"/>
              <a:gd name="connsiteY7" fmla="*/ 0 h 10000"/>
              <a:gd name="connsiteX8" fmla="*/ 7704 w 10000"/>
              <a:gd name="connsiteY8" fmla="*/ 9633 h 10000"/>
              <a:gd name="connsiteX9" fmla="*/ 8805 w 10000"/>
              <a:gd name="connsiteY9" fmla="*/ 0 h 10000"/>
              <a:gd name="connsiteX10" fmla="*/ 10000 w 10000"/>
              <a:gd name="connsiteY10" fmla="*/ 7086 h 10000"/>
              <a:gd name="connsiteX0" fmla="*/ 0 w 10022"/>
              <a:gd name="connsiteY0" fmla="*/ 0 h 10000"/>
              <a:gd name="connsiteX1" fmla="*/ 367 w 10022"/>
              <a:gd name="connsiteY1" fmla="*/ 7198 h 10000"/>
              <a:gd name="connsiteX2" fmla="*/ 734 w 10022"/>
              <a:gd name="connsiteY2" fmla="*/ 9633 h 10000"/>
              <a:gd name="connsiteX3" fmla="*/ 1614 w 10022"/>
              <a:gd name="connsiteY3" fmla="*/ 0 h 10000"/>
              <a:gd name="connsiteX4" fmla="*/ 2495 w 10022"/>
              <a:gd name="connsiteY4" fmla="*/ 9633 h 10000"/>
              <a:gd name="connsiteX5" fmla="*/ 3889 w 10022"/>
              <a:gd name="connsiteY5" fmla="*/ 0 h 10000"/>
              <a:gd name="connsiteX6" fmla="*/ 5355 w 10022"/>
              <a:gd name="connsiteY6" fmla="*/ 9633 h 10000"/>
              <a:gd name="connsiteX7" fmla="*/ 6605 w 10022"/>
              <a:gd name="connsiteY7" fmla="*/ 0 h 10000"/>
              <a:gd name="connsiteX8" fmla="*/ 7704 w 10022"/>
              <a:gd name="connsiteY8" fmla="*/ 9633 h 10000"/>
              <a:gd name="connsiteX9" fmla="*/ 8805 w 10022"/>
              <a:gd name="connsiteY9" fmla="*/ 0 h 10000"/>
              <a:gd name="connsiteX10" fmla="*/ 10022 w 10022"/>
              <a:gd name="connsiteY10" fmla="*/ 7935 h 10000"/>
              <a:gd name="connsiteX0" fmla="*/ 0 w 9769"/>
              <a:gd name="connsiteY0" fmla="*/ 0 h 10000"/>
              <a:gd name="connsiteX1" fmla="*/ 367 w 9769"/>
              <a:gd name="connsiteY1" fmla="*/ 7198 h 10000"/>
              <a:gd name="connsiteX2" fmla="*/ 734 w 9769"/>
              <a:gd name="connsiteY2" fmla="*/ 9633 h 10000"/>
              <a:gd name="connsiteX3" fmla="*/ 1614 w 9769"/>
              <a:gd name="connsiteY3" fmla="*/ 0 h 10000"/>
              <a:gd name="connsiteX4" fmla="*/ 2495 w 9769"/>
              <a:gd name="connsiteY4" fmla="*/ 9633 h 10000"/>
              <a:gd name="connsiteX5" fmla="*/ 3889 w 9769"/>
              <a:gd name="connsiteY5" fmla="*/ 0 h 10000"/>
              <a:gd name="connsiteX6" fmla="*/ 5355 w 9769"/>
              <a:gd name="connsiteY6" fmla="*/ 9633 h 10000"/>
              <a:gd name="connsiteX7" fmla="*/ 6605 w 9769"/>
              <a:gd name="connsiteY7" fmla="*/ 0 h 10000"/>
              <a:gd name="connsiteX8" fmla="*/ 7704 w 9769"/>
              <a:gd name="connsiteY8" fmla="*/ 9633 h 10000"/>
              <a:gd name="connsiteX9" fmla="*/ 8805 w 9769"/>
              <a:gd name="connsiteY9" fmla="*/ 0 h 10000"/>
              <a:gd name="connsiteX10" fmla="*/ 9769 w 9769"/>
              <a:gd name="connsiteY10" fmla="*/ 5218 h 10000"/>
              <a:gd name="connsiteX0" fmla="*/ 0 w 9780"/>
              <a:gd name="connsiteY0" fmla="*/ 1 h 10001"/>
              <a:gd name="connsiteX1" fmla="*/ 376 w 9780"/>
              <a:gd name="connsiteY1" fmla="*/ 7199 h 10001"/>
              <a:gd name="connsiteX2" fmla="*/ 751 w 9780"/>
              <a:gd name="connsiteY2" fmla="*/ 9634 h 10001"/>
              <a:gd name="connsiteX3" fmla="*/ 1652 w 9780"/>
              <a:gd name="connsiteY3" fmla="*/ 1 h 10001"/>
              <a:gd name="connsiteX4" fmla="*/ 2554 w 9780"/>
              <a:gd name="connsiteY4" fmla="*/ 9634 h 10001"/>
              <a:gd name="connsiteX5" fmla="*/ 3981 w 9780"/>
              <a:gd name="connsiteY5" fmla="*/ 1 h 10001"/>
              <a:gd name="connsiteX6" fmla="*/ 5482 w 9780"/>
              <a:gd name="connsiteY6" fmla="*/ 9634 h 10001"/>
              <a:gd name="connsiteX7" fmla="*/ 6761 w 9780"/>
              <a:gd name="connsiteY7" fmla="*/ 1 h 10001"/>
              <a:gd name="connsiteX8" fmla="*/ 7886 w 9780"/>
              <a:gd name="connsiteY8" fmla="*/ 9634 h 10001"/>
              <a:gd name="connsiteX9" fmla="*/ 9013 w 9780"/>
              <a:gd name="connsiteY9" fmla="*/ 1 h 10001"/>
              <a:gd name="connsiteX10" fmla="*/ 9780 w 9780"/>
              <a:gd name="connsiteY10" fmla="*/ 2954 h 10001"/>
              <a:gd name="connsiteX0" fmla="*/ 0 w 9616"/>
              <a:gd name="connsiteY0" fmla="*/ 7198 h 10000"/>
              <a:gd name="connsiteX1" fmla="*/ 384 w 9616"/>
              <a:gd name="connsiteY1" fmla="*/ 9633 h 10000"/>
              <a:gd name="connsiteX2" fmla="*/ 1305 w 9616"/>
              <a:gd name="connsiteY2" fmla="*/ 1 h 10000"/>
              <a:gd name="connsiteX3" fmla="*/ 2227 w 9616"/>
              <a:gd name="connsiteY3" fmla="*/ 9633 h 10000"/>
              <a:gd name="connsiteX4" fmla="*/ 3687 w 9616"/>
              <a:gd name="connsiteY4" fmla="*/ 1 h 10000"/>
              <a:gd name="connsiteX5" fmla="*/ 5221 w 9616"/>
              <a:gd name="connsiteY5" fmla="*/ 9633 h 10000"/>
              <a:gd name="connsiteX6" fmla="*/ 6529 w 9616"/>
              <a:gd name="connsiteY6" fmla="*/ 1 h 10000"/>
              <a:gd name="connsiteX7" fmla="*/ 7679 w 9616"/>
              <a:gd name="connsiteY7" fmla="*/ 9633 h 10000"/>
              <a:gd name="connsiteX8" fmla="*/ 8832 w 9616"/>
              <a:gd name="connsiteY8" fmla="*/ 1 h 10000"/>
              <a:gd name="connsiteX9" fmla="*/ 9616 w 9616"/>
              <a:gd name="connsiteY9" fmla="*/ 2954 h 10000"/>
              <a:gd name="connsiteX0" fmla="*/ 0 w 9876"/>
              <a:gd name="connsiteY0" fmla="*/ 8897 h 10472"/>
              <a:gd name="connsiteX1" fmla="*/ 275 w 9876"/>
              <a:gd name="connsiteY1" fmla="*/ 9633 h 10472"/>
              <a:gd name="connsiteX2" fmla="*/ 1233 w 9876"/>
              <a:gd name="connsiteY2" fmla="*/ 1 h 10472"/>
              <a:gd name="connsiteX3" fmla="*/ 2192 w 9876"/>
              <a:gd name="connsiteY3" fmla="*/ 9633 h 10472"/>
              <a:gd name="connsiteX4" fmla="*/ 3710 w 9876"/>
              <a:gd name="connsiteY4" fmla="*/ 1 h 10472"/>
              <a:gd name="connsiteX5" fmla="*/ 5305 w 9876"/>
              <a:gd name="connsiteY5" fmla="*/ 9633 h 10472"/>
              <a:gd name="connsiteX6" fmla="*/ 6666 w 9876"/>
              <a:gd name="connsiteY6" fmla="*/ 1 h 10472"/>
              <a:gd name="connsiteX7" fmla="*/ 7862 w 9876"/>
              <a:gd name="connsiteY7" fmla="*/ 9633 h 10472"/>
              <a:gd name="connsiteX8" fmla="*/ 9061 w 9876"/>
              <a:gd name="connsiteY8" fmla="*/ 1 h 10472"/>
              <a:gd name="connsiteX9" fmla="*/ 9876 w 9876"/>
              <a:gd name="connsiteY9" fmla="*/ 2954 h 10472"/>
              <a:gd name="connsiteX0" fmla="*/ 0 w 9972"/>
              <a:gd name="connsiteY0" fmla="*/ 9577 h 10569"/>
              <a:gd name="connsiteX1" fmla="*/ 250 w 9972"/>
              <a:gd name="connsiteY1" fmla="*/ 9199 h 10569"/>
              <a:gd name="connsiteX2" fmla="*/ 1220 w 9972"/>
              <a:gd name="connsiteY2" fmla="*/ 1 h 10569"/>
              <a:gd name="connsiteX3" fmla="*/ 2192 w 9972"/>
              <a:gd name="connsiteY3" fmla="*/ 9199 h 10569"/>
              <a:gd name="connsiteX4" fmla="*/ 3729 w 9972"/>
              <a:gd name="connsiteY4" fmla="*/ 1 h 10569"/>
              <a:gd name="connsiteX5" fmla="*/ 5344 w 9972"/>
              <a:gd name="connsiteY5" fmla="*/ 9199 h 10569"/>
              <a:gd name="connsiteX6" fmla="*/ 6722 w 9972"/>
              <a:gd name="connsiteY6" fmla="*/ 1 h 10569"/>
              <a:gd name="connsiteX7" fmla="*/ 7933 w 9972"/>
              <a:gd name="connsiteY7" fmla="*/ 9199 h 10569"/>
              <a:gd name="connsiteX8" fmla="*/ 9147 w 9972"/>
              <a:gd name="connsiteY8" fmla="*/ 1 h 10569"/>
              <a:gd name="connsiteX9" fmla="*/ 9972 w 9972"/>
              <a:gd name="connsiteY9" fmla="*/ 2821 h 10569"/>
              <a:gd name="connsiteX0" fmla="*/ 0 w 10000"/>
              <a:gd name="connsiteY0" fmla="*/ 9061 h 9333"/>
              <a:gd name="connsiteX1" fmla="*/ 251 w 10000"/>
              <a:gd name="connsiteY1" fmla="*/ 8704 h 9333"/>
              <a:gd name="connsiteX2" fmla="*/ 1223 w 10000"/>
              <a:gd name="connsiteY2" fmla="*/ 1 h 9333"/>
              <a:gd name="connsiteX3" fmla="*/ 2198 w 10000"/>
              <a:gd name="connsiteY3" fmla="*/ 8704 h 9333"/>
              <a:gd name="connsiteX4" fmla="*/ 3739 w 10000"/>
              <a:gd name="connsiteY4" fmla="*/ 1 h 9333"/>
              <a:gd name="connsiteX5" fmla="*/ 5359 w 10000"/>
              <a:gd name="connsiteY5" fmla="*/ 8704 h 9333"/>
              <a:gd name="connsiteX6" fmla="*/ 6741 w 10000"/>
              <a:gd name="connsiteY6" fmla="*/ 1 h 9333"/>
              <a:gd name="connsiteX7" fmla="*/ 7955 w 10000"/>
              <a:gd name="connsiteY7" fmla="*/ 8704 h 9333"/>
              <a:gd name="connsiteX8" fmla="*/ 9173 w 10000"/>
              <a:gd name="connsiteY8" fmla="*/ 1 h 9333"/>
              <a:gd name="connsiteX9" fmla="*/ 10000 w 10000"/>
              <a:gd name="connsiteY9" fmla="*/ 2669 h 9333"/>
              <a:gd name="connsiteX0" fmla="*/ 0 w 10007"/>
              <a:gd name="connsiteY0" fmla="*/ 8065 h 9654"/>
              <a:gd name="connsiteX1" fmla="*/ 258 w 10007"/>
              <a:gd name="connsiteY1" fmla="*/ 9326 h 9654"/>
              <a:gd name="connsiteX2" fmla="*/ 1230 w 10007"/>
              <a:gd name="connsiteY2" fmla="*/ 1 h 9654"/>
              <a:gd name="connsiteX3" fmla="*/ 2205 w 10007"/>
              <a:gd name="connsiteY3" fmla="*/ 9326 h 9654"/>
              <a:gd name="connsiteX4" fmla="*/ 3746 w 10007"/>
              <a:gd name="connsiteY4" fmla="*/ 1 h 9654"/>
              <a:gd name="connsiteX5" fmla="*/ 5366 w 10007"/>
              <a:gd name="connsiteY5" fmla="*/ 9326 h 9654"/>
              <a:gd name="connsiteX6" fmla="*/ 6748 w 10007"/>
              <a:gd name="connsiteY6" fmla="*/ 1 h 9654"/>
              <a:gd name="connsiteX7" fmla="*/ 7962 w 10007"/>
              <a:gd name="connsiteY7" fmla="*/ 9326 h 9654"/>
              <a:gd name="connsiteX8" fmla="*/ 9180 w 10007"/>
              <a:gd name="connsiteY8" fmla="*/ 1 h 9654"/>
              <a:gd name="connsiteX9" fmla="*/ 10007 w 10007"/>
              <a:gd name="connsiteY9" fmla="*/ 2860 h 9654"/>
              <a:gd name="connsiteX0" fmla="*/ 0 w 10000"/>
              <a:gd name="connsiteY0" fmla="*/ 8354 h 10428"/>
              <a:gd name="connsiteX1" fmla="*/ 258 w 10000"/>
              <a:gd name="connsiteY1" fmla="*/ 9660 h 10428"/>
              <a:gd name="connsiteX2" fmla="*/ 1229 w 10000"/>
              <a:gd name="connsiteY2" fmla="*/ 1 h 10428"/>
              <a:gd name="connsiteX3" fmla="*/ 2203 w 10000"/>
              <a:gd name="connsiteY3" fmla="*/ 9660 h 10428"/>
              <a:gd name="connsiteX4" fmla="*/ 3743 w 10000"/>
              <a:gd name="connsiteY4" fmla="*/ 1 h 10428"/>
              <a:gd name="connsiteX5" fmla="*/ 5362 w 10000"/>
              <a:gd name="connsiteY5" fmla="*/ 9660 h 10428"/>
              <a:gd name="connsiteX6" fmla="*/ 6743 w 10000"/>
              <a:gd name="connsiteY6" fmla="*/ 1 h 10428"/>
              <a:gd name="connsiteX7" fmla="*/ 7956 w 10000"/>
              <a:gd name="connsiteY7" fmla="*/ 9660 h 10428"/>
              <a:gd name="connsiteX8" fmla="*/ 9174 w 10000"/>
              <a:gd name="connsiteY8" fmla="*/ 1 h 10428"/>
              <a:gd name="connsiteX9" fmla="*/ 10000 w 10000"/>
              <a:gd name="connsiteY9" fmla="*/ 2963 h 10428"/>
              <a:gd name="connsiteX0" fmla="*/ 0 w 9833"/>
              <a:gd name="connsiteY0" fmla="*/ 8803 h 10877"/>
              <a:gd name="connsiteX1" fmla="*/ 258 w 9833"/>
              <a:gd name="connsiteY1" fmla="*/ 10109 h 10877"/>
              <a:gd name="connsiteX2" fmla="*/ 1229 w 9833"/>
              <a:gd name="connsiteY2" fmla="*/ 450 h 10877"/>
              <a:gd name="connsiteX3" fmla="*/ 2203 w 9833"/>
              <a:gd name="connsiteY3" fmla="*/ 10109 h 10877"/>
              <a:gd name="connsiteX4" fmla="*/ 3743 w 9833"/>
              <a:gd name="connsiteY4" fmla="*/ 450 h 10877"/>
              <a:gd name="connsiteX5" fmla="*/ 5362 w 9833"/>
              <a:gd name="connsiteY5" fmla="*/ 10109 h 10877"/>
              <a:gd name="connsiteX6" fmla="*/ 6743 w 9833"/>
              <a:gd name="connsiteY6" fmla="*/ 450 h 10877"/>
              <a:gd name="connsiteX7" fmla="*/ 7956 w 9833"/>
              <a:gd name="connsiteY7" fmla="*/ 10109 h 10877"/>
              <a:gd name="connsiteX8" fmla="*/ 9174 w 9833"/>
              <a:gd name="connsiteY8" fmla="*/ 450 h 10877"/>
              <a:gd name="connsiteX9" fmla="*/ 9833 w 9833"/>
              <a:gd name="connsiteY9" fmla="*/ 1898 h 10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33" h="10877">
                <a:moveTo>
                  <a:pt x="0" y="8803"/>
                </a:moveTo>
                <a:cubicBezTo>
                  <a:pt x="137" y="10965"/>
                  <a:pt x="53" y="11501"/>
                  <a:pt x="258" y="10109"/>
                </a:cubicBezTo>
                <a:cubicBezTo>
                  <a:pt x="463" y="8717"/>
                  <a:pt x="907" y="450"/>
                  <a:pt x="1229" y="450"/>
                </a:cubicBezTo>
                <a:cubicBezTo>
                  <a:pt x="1553" y="450"/>
                  <a:pt x="1785" y="10109"/>
                  <a:pt x="2203" y="10109"/>
                </a:cubicBezTo>
                <a:cubicBezTo>
                  <a:pt x="2621" y="10109"/>
                  <a:pt x="3217" y="450"/>
                  <a:pt x="3743" y="450"/>
                </a:cubicBezTo>
                <a:cubicBezTo>
                  <a:pt x="4270" y="450"/>
                  <a:pt x="4864" y="10109"/>
                  <a:pt x="5362" y="10109"/>
                </a:cubicBezTo>
                <a:cubicBezTo>
                  <a:pt x="5862" y="10109"/>
                  <a:pt x="6310" y="450"/>
                  <a:pt x="6743" y="450"/>
                </a:cubicBezTo>
                <a:cubicBezTo>
                  <a:pt x="7174" y="450"/>
                  <a:pt x="7551" y="10109"/>
                  <a:pt x="7956" y="10109"/>
                </a:cubicBezTo>
                <a:cubicBezTo>
                  <a:pt x="8362" y="10109"/>
                  <a:pt x="8712" y="450"/>
                  <a:pt x="9174" y="450"/>
                </a:cubicBezTo>
                <a:cubicBezTo>
                  <a:pt x="9630" y="450"/>
                  <a:pt x="9286" y="-1231"/>
                  <a:pt x="9833" y="1898"/>
                </a:cubicBezTo>
              </a:path>
            </a:pathLst>
          </a:custGeom>
          <a:noFill/>
          <a:ln w="28575" cap="rnd" cmpd="sng">
            <a:solidFill>
              <a:srgbClr val="FF0000"/>
            </a:solidFill>
            <a:prstDash val="solid"/>
            <a:round/>
            <a:headEnd/>
            <a:tailEnd/>
          </a:ln>
          <a:effectLst/>
        </p:spPr>
        <p:txBody>
          <a:bodyPr wrap="square" lIns="90000" tIns="43200" rIns="90000" bIns="43200">
            <a:sp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charset="0"/>
              <a:buChar char="►"/>
              <a:tabLst/>
              <a:defRPr/>
            </a:pPr>
            <a:endParaRPr kumimoji="0" lang="de-DE" sz="1400" b="1" i="0" u="none" strike="noStrike" kern="1200" cap="none" spc="0" normalizeH="0" baseline="0" noProof="0">
              <a:ln>
                <a:noFill/>
              </a:ln>
              <a:solidFill>
                <a:srgbClr val="0000FF"/>
              </a:solidFill>
              <a:effectLst/>
              <a:uLnTx/>
              <a:uFillTx/>
              <a:latin typeface="Arial"/>
              <a:ea typeface="+mn-ea"/>
              <a:cs typeface="+mn-cs"/>
            </a:endParaRPr>
          </a:p>
        </p:txBody>
      </p:sp>
      <p:sp>
        <p:nvSpPr>
          <p:cNvPr id="129" name="Freeform 33"/>
          <p:cNvSpPr>
            <a:spLocks/>
          </p:cNvSpPr>
          <p:nvPr/>
        </p:nvSpPr>
        <p:spPr bwMode="auto">
          <a:xfrm rot="5400000">
            <a:off x="6611398" y="3721156"/>
            <a:ext cx="5373051" cy="73007"/>
          </a:xfrm>
          <a:custGeom>
            <a:avLst/>
            <a:gdLst>
              <a:gd name="connsiteX0" fmla="*/ 0 w 9805"/>
              <a:gd name="connsiteY0" fmla="*/ 0 h 9216"/>
              <a:gd name="connsiteX1" fmla="*/ 360 w 9805"/>
              <a:gd name="connsiteY1" fmla="*/ 6634 h 9216"/>
              <a:gd name="connsiteX2" fmla="*/ 720 w 9805"/>
              <a:gd name="connsiteY2" fmla="*/ 8878 h 9216"/>
              <a:gd name="connsiteX3" fmla="*/ 1583 w 9805"/>
              <a:gd name="connsiteY3" fmla="*/ 0 h 9216"/>
              <a:gd name="connsiteX4" fmla="*/ 2446 w 9805"/>
              <a:gd name="connsiteY4" fmla="*/ 8878 h 9216"/>
              <a:gd name="connsiteX5" fmla="*/ 3813 w 9805"/>
              <a:gd name="connsiteY5" fmla="*/ 0 h 9216"/>
              <a:gd name="connsiteX6" fmla="*/ 5251 w 9805"/>
              <a:gd name="connsiteY6" fmla="*/ 8878 h 9216"/>
              <a:gd name="connsiteX7" fmla="*/ 6476 w 9805"/>
              <a:gd name="connsiteY7" fmla="*/ 0 h 9216"/>
              <a:gd name="connsiteX8" fmla="*/ 7554 w 9805"/>
              <a:gd name="connsiteY8" fmla="*/ 8878 h 9216"/>
              <a:gd name="connsiteX9" fmla="*/ 8633 w 9805"/>
              <a:gd name="connsiteY9" fmla="*/ 0 h 9216"/>
              <a:gd name="connsiteX10" fmla="*/ 9805 w 9805"/>
              <a:gd name="connsiteY10" fmla="*/ 6530 h 9216"/>
              <a:gd name="connsiteX0" fmla="*/ 0 w 10000"/>
              <a:gd name="connsiteY0" fmla="*/ 0 h 10000"/>
              <a:gd name="connsiteX1" fmla="*/ 367 w 10000"/>
              <a:gd name="connsiteY1" fmla="*/ 7198 h 10000"/>
              <a:gd name="connsiteX2" fmla="*/ 734 w 10000"/>
              <a:gd name="connsiteY2" fmla="*/ 9633 h 10000"/>
              <a:gd name="connsiteX3" fmla="*/ 1614 w 10000"/>
              <a:gd name="connsiteY3" fmla="*/ 0 h 10000"/>
              <a:gd name="connsiteX4" fmla="*/ 2495 w 10000"/>
              <a:gd name="connsiteY4" fmla="*/ 9633 h 10000"/>
              <a:gd name="connsiteX5" fmla="*/ 3889 w 10000"/>
              <a:gd name="connsiteY5" fmla="*/ 0 h 10000"/>
              <a:gd name="connsiteX6" fmla="*/ 5355 w 10000"/>
              <a:gd name="connsiteY6" fmla="*/ 9633 h 10000"/>
              <a:gd name="connsiteX7" fmla="*/ 6605 w 10000"/>
              <a:gd name="connsiteY7" fmla="*/ 0 h 10000"/>
              <a:gd name="connsiteX8" fmla="*/ 7704 w 10000"/>
              <a:gd name="connsiteY8" fmla="*/ 9633 h 10000"/>
              <a:gd name="connsiteX9" fmla="*/ 8805 w 10000"/>
              <a:gd name="connsiteY9" fmla="*/ 0 h 10000"/>
              <a:gd name="connsiteX10" fmla="*/ 10000 w 10000"/>
              <a:gd name="connsiteY10" fmla="*/ 7086 h 10000"/>
              <a:gd name="connsiteX0" fmla="*/ 0 w 10022"/>
              <a:gd name="connsiteY0" fmla="*/ 0 h 10000"/>
              <a:gd name="connsiteX1" fmla="*/ 367 w 10022"/>
              <a:gd name="connsiteY1" fmla="*/ 7198 h 10000"/>
              <a:gd name="connsiteX2" fmla="*/ 734 w 10022"/>
              <a:gd name="connsiteY2" fmla="*/ 9633 h 10000"/>
              <a:gd name="connsiteX3" fmla="*/ 1614 w 10022"/>
              <a:gd name="connsiteY3" fmla="*/ 0 h 10000"/>
              <a:gd name="connsiteX4" fmla="*/ 2495 w 10022"/>
              <a:gd name="connsiteY4" fmla="*/ 9633 h 10000"/>
              <a:gd name="connsiteX5" fmla="*/ 3889 w 10022"/>
              <a:gd name="connsiteY5" fmla="*/ 0 h 10000"/>
              <a:gd name="connsiteX6" fmla="*/ 5355 w 10022"/>
              <a:gd name="connsiteY6" fmla="*/ 9633 h 10000"/>
              <a:gd name="connsiteX7" fmla="*/ 6605 w 10022"/>
              <a:gd name="connsiteY7" fmla="*/ 0 h 10000"/>
              <a:gd name="connsiteX8" fmla="*/ 7704 w 10022"/>
              <a:gd name="connsiteY8" fmla="*/ 9633 h 10000"/>
              <a:gd name="connsiteX9" fmla="*/ 8805 w 10022"/>
              <a:gd name="connsiteY9" fmla="*/ 0 h 10000"/>
              <a:gd name="connsiteX10" fmla="*/ 10022 w 10022"/>
              <a:gd name="connsiteY10" fmla="*/ 7935 h 10000"/>
              <a:gd name="connsiteX0" fmla="*/ 0 w 9769"/>
              <a:gd name="connsiteY0" fmla="*/ 0 h 10000"/>
              <a:gd name="connsiteX1" fmla="*/ 367 w 9769"/>
              <a:gd name="connsiteY1" fmla="*/ 7198 h 10000"/>
              <a:gd name="connsiteX2" fmla="*/ 734 w 9769"/>
              <a:gd name="connsiteY2" fmla="*/ 9633 h 10000"/>
              <a:gd name="connsiteX3" fmla="*/ 1614 w 9769"/>
              <a:gd name="connsiteY3" fmla="*/ 0 h 10000"/>
              <a:gd name="connsiteX4" fmla="*/ 2495 w 9769"/>
              <a:gd name="connsiteY4" fmla="*/ 9633 h 10000"/>
              <a:gd name="connsiteX5" fmla="*/ 3889 w 9769"/>
              <a:gd name="connsiteY5" fmla="*/ 0 h 10000"/>
              <a:gd name="connsiteX6" fmla="*/ 5355 w 9769"/>
              <a:gd name="connsiteY6" fmla="*/ 9633 h 10000"/>
              <a:gd name="connsiteX7" fmla="*/ 6605 w 9769"/>
              <a:gd name="connsiteY7" fmla="*/ 0 h 10000"/>
              <a:gd name="connsiteX8" fmla="*/ 7704 w 9769"/>
              <a:gd name="connsiteY8" fmla="*/ 9633 h 10000"/>
              <a:gd name="connsiteX9" fmla="*/ 8805 w 9769"/>
              <a:gd name="connsiteY9" fmla="*/ 0 h 10000"/>
              <a:gd name="connsiteX10" fmla="*/ 9769 w 9769"/>
              <a:gd name="connsiteY10" fmla="*/ 5218 h 10000"/>
              <a:gd name="connsiteX0" fmla="*/ 0 w 9780"/>
              <a:gd name="connsiteY0" fmla="*/ 1 h 10001"/>
              <a:gd name="connsiteX1" fmla="*/ 376 w 9780"/>
              <a:gd name="connsiteY1" fmla="*/ 7199 h 10001"/>
              <a:gd name="connsiteX2" fmla="*/ 751 w 9780"/>
              <a:gd name="connsiteY2" fmla="*/ 9634 h 10001"/>
              <a:gd name="connsiteX3" fmla="*/ 1652 w 9780"/>
              <a:gd name="connsiteY3" fmla="*/ 1 h 10001"/>
              <a:gd name="connsiteX4" fmla="*/ 2554 w 9780"/>
              <a:gd name="connsiteY4" fmla="*/ 9634 h 10001"/>
              <a:gd name="connsiteX5" fmla="*/ 3981 w 9780"/>
              <a:gd name="connsiteY5" fmla="*/ 1 h 10001"/>
              <a:gd name="connsiteX6" fmla="*/ 5482 w 9780"/>
              <a:gd name="connsiteY6" fmla="*/ 9634 h 10001"/>
              <a:gd name="connsiteX7" fmla="*/ 6761 w 9780"/>
              <a:gd name="connsiteY7" fmla="*/ 1 h 10001"/>
              <a:gd name="connsiteX8" fmla="*/ 7886 w 9780"/>
              <a:gd name="connsiteY8" fmla="*/ 9634 h 10001"/>
              <a:gd name="connsiteX9" fmla="*/ 9013 w 9780"/>
              <a:gd name="connsiteY9" fmla="*/ 1 h 10001"/>
              <a:gd name="connsiteX10" fmla="*/ 9780 w 9780"/>
              <a:gd name="connsiteY10" fmla="*/ 2954 h 10001"/>
              <a:gd name="connsiteX0" fmla="*/ 0 w 9616"/>
              <a:gd name="connsiteY0" fmla="*/ 7198 h 10000"/>
              <a:gd name="connsiteX1" fmla="*/ 384 w 9616"/>
              <a:gd name="connsiteY1" fmla="*/ 9633 h 10000"/>
              <a:gd name="connsiteX2" fmla="*/ 1305 w 9616"/>
              <a:gd name="connsiteY2" fmla="*/ 1 h 10000"/>
              <a:gd name="connsiteX3" fmla="*/ 2227 w 9616"/>
              <a:gd name="connsiteY3" fmla="*/ 9633 h 10000"/>
              <a:gd name="connsiteX4" fmla="*/ 3687 w 9616"/>
              <a:gd name="connsiteY4" fmla="*/ 1 h 10000"/>
              <a:gd name="connsiteX5" fmla="*/ 5221 w 9616"/>
              <a:gd name="connsiteY5" fmla="*/ 9633 h 10000"/>
              <a:gd name="connsiteX6" fmla="*/ 6529 w 9616"/>
              <a:gd name="connsiteY6" fmla="*/ 1 h 10000"/>
              <a:gd name="connsiteX7" fmla="*/ 7679 w 9616"/>
              <a:gd name="connsiteY7" fmla="*/ 9633 h 10000"/>
              <a:gd name="connsiteX8" fmla="*/ 8832 w 9616"/>
              <a:gd name="connsiteY8" fmla="*/ 1 h 10000"/>
              <a:gd name="connsiteX9" fmla="*/ 9616 w 9616"/>
              <a:gd name="connsiteY9" fmla="*/ 2954 h 10000"/>
              <a:gd name="connsiteX0" fmla="*/ 0 w 9876"/>
              <a:gd name="connsiteY0" fmla="*/ 8897 h 10472"/>
              <a:gd name="connsiteX1" fmla="*/ 275 w 9876"/>
              <a:gd name="connsiteY1" fmla="*/ 9633 h 10472"/>
              <a:gd name="connsiteX2" fmla="*/ 1233 w 9876"/>
              <a:gd name="connsiteY2" fmla="*/ 1 h 10472"/>
              <a:gd name="connsiteX3" fmla="*/ 2192 w 9876"/>
              <a:gd name="connsiteY3" fmla="*/ 9633 h 10472"/>
              <a:gd name="connsiteX4" fmla="*/ 3710 w 9876"/>
              <a:gd name="connsiteY4" fmla="*/ 1 h 10472"/>
              <a:gd name="connsiteX5" fmla="*/ 5305 w 9876"/>
              <a:gd name="connsiteY5" fmla="*/ 9633 h 10472"/>
              <a:gd name="connsiteX6" fmla="*/ 6666 w 9876"/>
              <a:gd name="connsiteY6" fmla="*/ 1 h 10472"/>
              <a:gd name="connsiteX7" fmla="*/ 7862 w 9876"/>
              <a:gd name="connsiteY7" fmla="*/ 9633 h 10472"/>
              <a:gd name="connsiteX8" fmla="*/ 9061 w 9876"/>
              <a:gd name="connsiteY8" fmla="*/ 1 h 10472"/>
              <a:gd name="connsiteX9" fmla="*/ 9876 w 9876"/>
              <a:gd name="connsiteY9" fmla="*/ 2954 h 10472"/>
              <a:gd name="connsiteX0" fmla="*/ 0 w 9972"/>
              <a:gd name="connsiteY0" fmla="*/ 9577 h 10569"/>
              <a:gd name="connsiteX1" fmla="*/ 250 w 9972"/>
              <a:gd name="connsiteY1" fmla="*/ 9199 h 10569"/>
              <a:gd name="connsiteX2" fmla="*/ 1220 w 9972"/>
              <a:gd name="connsiteY2" fmla="*/ 1 h 10569"/>
              <a:gd name="connsiteX3" fmla="*/ 2192 w 9972"/>
              <a:gd name="connsiteY3" fmla="*/ 9199 h 10569"/>
              <a:gd name="connsiteX4" fmla="*/ 3729 w 9972"/>
              <a:gd name="connsiteY4" fmla="*/ 1 h 10569"/>
              <a:gd name="connsiteX5" fmla="*/ 5344 w 9972"/>
              <a:gd name="connsiteY5" fmla="*/ 9199 h 10569"/>
              <a:gd name="connsiteX6" fmla="*/ 6722 w 9972"/>
              <a:gd name="connsiteY6" fmla="*/ 1 h 10569"/>
              <a:gd name="connsiteX7" fmla="*/ 7933 w 9972"/>
              <a:gd name="connsiteY7" fmla="*/ 9199 h 10569"/>
              <a:gd name="connsiteX8" fmla="*/ 9147 w 9972"/>
              <a:gd name="connsiteY8" fmla="*/ 1 h 10569"/>
              <a:gd name="connsiteX9" fmla="*/ 9972 w 9972"/>
              <a:gd name="connsiteY9" fmla="*/ 2821 h 10569"/>
              <a:gd name="connsiteX0" fmla="*/ 0 w 10000"/>
              <a:gd name="connsiteY0" fmla="*/ 9061 h 9333"/>
              <a:gd name="connsiteX1" fmla="*/ 251 w 10000"/>
              <a:gd name="connsiteY1" fmla="*/ 8704 h 9333"/>
              <a:gd name="connsiteX2" fmla="*/ 1223 w 10000"/>
              <a:gd name="connsiteY2" fmla="*/ 1 h 9333"/>
              <a:gd name="connsiteX3" fmla="*/ 2198 w 10000"/>
              <a:gd name="connsiteY3" fmla="*/ 8704 h 9333"/>
              <a:gd name="connsiteX4" fmla="*/ 3739 w 10000"/>
              <a:gd name="connsiteY4" fmla="*/ 1 h 9333"/>
              <a:gd name="connsiteX5" fmla="*/ 5359 w 10000"/>
              <a:gd name="connsiteY5" fmla="*/ 8704 h 9333"/>
              <a:gd name="connsiteX6" fmla="*/ 6741 w 10000"/>
              <a:gd name="connsiteY6" fmla="*/ 1 h 9333"/>
              <a:gd name="connsiteX7" fmla="*/ 7955 w 10000"/>
              <a:gd name="connsiteY7" fmla="*/ 8704 h 9333"/>
              <a:gd name="connsiteX8" fmla="*/ 9173 w 10000"/>
              <a:gd name="connsiteY8" fmla="*/ 1 h 9333"/>
              <a:gd name="connsiteX9" fmla="*/ 10000 w 10000"/>
              <a:gd name="connsiteY9" fmla="*/ 2669 h 9333"/>
              <a:gd name="connsiteX0" fmla="*/ 0 w 10007"/>
              <a:gd name="connsiteY0" fmla="*/ 8065 h 9654"/>
              <a:gd name="connsiteX1" fmla="*/ 258 w 10007"/>
              <a:gd name="connsiteY1" fmla="*/ 9326 h 9654"/>
              <a:gd name="connsiteX2" fmla="*/ 1230 w 10007"/>
              <a:gd name="connsiteY2" fmla="*/ 1 h 9654"/>
              <a:gd name="connsiteX3" fmla="*/ 2205 w 10007"/>
              <a:gd name="connsiteY3" fmla="*/ 9326 h 9654"/>
              <a:gd name="connsiteX4" fmla="*/ 3746 w 10007"/>
              <a:gd name="connsiteY4" fmla="*/ 1 h 9654"/>
              <a:gd name="connsiteX5" fmla="*/ 5366 w 10007"/>
              <a:gd name="connsiteY5" fmla="*/ 9326 h 9654"/>
              <a:gd name="connsiteX6" fmla="*/ 6748 w 10007"/>
              <a:gd name="connsiteY6" fmla="*/ 1 h 9654"/>
              <a:gd name="connsiteX7" fmla="*/ 7962 w 10007"/>
              <a:gd name="connsiteY7" fmla="*/ 9326 h 9654"/>
              <a:gd name="connsiteX8" fmla="*/ 9180 w 10007"/>
              <a:gd name="connsiteY8" fmla="*/ 1 h 9654"/>
              <a:gd name="connsiteX9" fmla="*/ 10007 w 10007"/>
              <a:gd name="connsiteY9" fmla="*/ 2860 h 9654"/>
              <a:gd name="connsiteX0" fmla="*/ 0 w 10000"/>
              <a:gd name="connsiteY0" fmla="*/ 8354 h 10428"/>
              <a:gd name="connsiteX1" fmla="*/ 258 w 10000"/>
              <a:gd name="connsiteY1" fmla="*/ 9660 h 10428"/>
              <a:gd name="connsiteX2" fmla="*/ 1229 w 10000"/>
              <a:gd name="connsiteY2" fmla="*/ 1 h 10428"/>
              <a:gd name="connsiteX3" fmla="*/ 2203 w 10000"/>
              <a:gd name="connsiteY3" fmla="*/ 9660 h 10428"/>
              <a:gd name="connsiteX4" fmla="*/ 3743 w 10000"/>
              <a:gd name="connsiteY4" fmla="*/ 1 h 10428"/>
              <a:gd name="connsiteX5" fmla="*/ 5362 w 10000"/>
              <a:gd name="connsiteY5" fmla="*/ 9660 h 10428"/>
              <a:gd name="connsiteX6" fmla="*/ 6743 w 10000"/>
              <a:gd name="connsiteY6" fmla="*/ 1 h 10428"/>
              <a:gd name="connsiteX7" fmla="*/ 7956 w 10000"/>
              <a:gd name="connsiteY7" fmla="*/ 9660 h 10428"/>
              <a:gd name="connsiteX8" fmla="*/ 9174 w 10000"/>
              <a:gd name="connsiteY8" fmla="*/ 1 h 10428"/>
              <a:gd name="connsiteX9" fmla="*/ 10000 w 10000"/>
              <a:gd name="connsiteY9" fmla="*/ 2963 h 10428"/>
              <a:gd name="connsiteX0" fmla="*/ 0 w 9833"/>
              <a:gd name="connsiteY0" fmla="*/ 8803 h 10877"/>
              <a:gd name="connsiteX1" fmla="*/ 258 w 9833"/>
              <a:gd name="connsiteY1" fmla="*/ 10109 h 10877"/>
              <a:gd name="connsiteX2" fmla="*/ 1229 w 9833"/>
              <a:gd name="connsiteY2" fmla="*/ 450 h 10877"/>
              <a:gd name="connsiteX3" fmla="*/ 2203 w 9833"/>
              <a:gd name="connsiteY3" fmla="*/ 10109 h 10877"/>
              <a:gd name="connsiteX4" fmla="*/ 3743 w 9833"/>
              <a:gd name="connsiteY4" fmla="*/ 450 h 10877"/>
              <a:gd name="connsiteX5" fmla="*/ 5362 w 9833"/>
              <a:gd name="connsiteY5" fmla="*/ 10109 h 10877"/>
              <a:gd name="connsiteX6" fmla="*/ 6743 w 9833"/>
              <a:gd name="connsiteY6" fmla="*/ 450 h 10877"/>
              <a:gd name="connsiteX7" fmla="*/ 7956 w 9833"/>
              <a:gd name="connsiteY7" fmla="*/ 10109 h 10877"/>
              <a:gd name="connsiteX8" fmla="*/ 9174 w 9833"/>
              <a:gd name="connsiteY8" fmla="*/ 450 h 10877"/>
              <a:gd name="connsiteX9" fmla="*/ 9833 w 9833"/>
              <a:gd name="connsiteY9" fmla="*/ 1898 h 10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33" h="10877">
                <a:moveTo>
                  <a:pt x="0" y="8803"/>
                </a:moveTo>
                <a:cubicBezTo>
                  <a:pt x="137" y="10965"/>
                  <a:pt x="53" y="11501"/>
                  <a:pt x="258" y="10109"/>
                </a:cubicBezTo>
                <a:cubicBezTo>
                  <a:pt x="463" y="8717"/>
                  <a:pt x="907" y="450"/>
                  <a:pt x="1229" y="450"/>
                </a:cubicBezTo>
                <a:cubicBezTo>
                  <a:pt x="1553" y="450"/>
                  <a:pt x="1785" y="10109"/>
                  <a:pt x="2203" y="10109"/>
                </a:cubicBezTo>
                <a:cubicBezTo>
                  <a:pt x="2621" y="10109"/>
                  <a:pt x="3217" y="450"/>
                  <a:pt x="3743" y="450"/>
                </a:cubicBezTo>
                <a:cubicBezTo>
                  <a:pt x="4270" y="450"/>
                  <a:pt x="4864" y="10109"/>
                  <a:pt x="5362" y="10109"/>
                </a:cubicBezTo>
                <a:cubicBezTo>
                  <a:pt x="5862" y="10109"/>
                  <a:pt x="6310" y="450"/>
                  <a:pt x="6743" y="450"/>
                </a:cubicBezTo>
                <a:cubicBezTo>
                  <a:pt x="7174" y="450"/>
                  <a:pt x="7551" y="10109"/>
                  <a:pt x="7956" y="10109"/>
                </a:cubicBezTo>
                <a:cubicBezTo>
                  <a:pt x="8362" y="10109"/>
                  <a:pt x="8712" y="450"/>
                  <a:pt x="9174" y="450"/>
                </a:cubicBezTo>
                <a:cubicBezTo>
                  <a:pt x="9630" y="450"/>
                  <a:pt x="9286" y="-1231"/>
                  <a:pt x="9833" y="1898"/>
                </a:cubicBezTo>
              </a:path>
            </a:pathLst>
          </a:custGeom>
          <a:noFill/>
          <a:ln w="28575" cap="rnd" cmpd="sng">
            <a:solidFill>
              <a:srgbClr val="FF0000"/>
            </a:solidFill>
            <a:prstDash val="solid"/>
            <a:round/>
            <a:headEnd/>
            <a:tailEnd/>
          </a:ln>
          <a:effectLst/>
        </p:spPr>
        <p:txBody>
          <a:bodyPr wrap="square" lIns="90000" tIns="43200" rIns="90000" bIns="43200">
            <a:sp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charset="0"/>
              <a:buChar char="►"/>
              <a:tabLst/>
              <a:defRPr/>
            </a:pPr>
            <a:endParaRPr kumimoji="0" lang="de-DE" sz="1400" b="1" i="0" u="none" strike="noStrike" kern="1200" cap="none" spc="0" normalizeH="0" baseline="0" noProof="0">
              <a:ln>
                <a:noFill/>
              </a:ln>
              <a:solidFill>
                <a:srgbClr val="0000FF"/>
              </a:solidFill>
              <a:effectLst/>
              <a:uLnTx/>
              <a:uFillTx/>
              <a:latin typeface="Arial"/>
              <a:ea typeface="+mn-ea"/>
              <a:cs typeface="+mn-cs"/>
            </a:endParaRPr>
          </a:p>
        </p:txBody>
      </p:sp>
      <p:sp>
        <p:nvSpPr>
          <p:cNvPr id="150" name="Ellipse 149"/>
          <p:cNvSpPr/>
          <p:nvPr/>
        </p:nvSpPr>
        <p:spPr bwMode="auto">
          <a:xfrm flipH="1">
            <a:off x="420778" y="1037132"/>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51" name="Ellipse 150"/>
          <p:cNvSpPr/>
          <p:nvPr/>
        </p:nvSpPr>
        <p:spPr bwMode="auto">
          <a:xfrm flipH="1">
            <a:off x="9228363" y="1037698"/>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Tree>
    <p:extLst>
      <p:ext uri="{BB962C8B-B14F-4D97-AF65-F5344CB8AC3E}">
        <p14:creationId xmlns:p14="http://schemas.microsoft.com/office/powerpoint/2010/main" val="22346722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Effect transition="in" filter="fade">
                                      <p:cBhvr>
                                        <p:cTn id="7" dur="500"/>
                                        <p:tgtEl>
                                          <p:spTgt spid="9">
                                            <p:txEl>
                                              <p:pRg st="0" end="0"/>
                                            </p:txEl>
                                          </p:spTgt>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50"/>
                                        </p:tgtEl>
                                        <p:attrNameLst>
                                          <p:attrName>style.visibility</p:attrName>
                                        </p:attrNameLst>
                                      </p:cBhvr>
                                      <p:to>
                                        <p:strVal val="visible"/>
                                      </p:to>
                                    </p:set>
                                    <p:animEffect transition="in" filter="fade">
                                      <p:cBhvr>
                                        <p:cTn id="11" dur="500"/>
                                        <p:tgtEl>
                                          <p:spTgt spid="150"/>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51"/>
                                        </p:tgtEl>
                                        <p:attrNameLst>
                                          <p:attrName>style.visibility</p:attrName>
                                        </p:attrNameLst>
                                      </p:cBhvr>
                                      <p:to>
                                        <p:strVal val="visible"/>
                                      </p:to>
                                    </p:set>
                                    <p:animEffect transition="in" filter="fade">
                                      <p:cBhvr>
                                        <p:cTn id="14" dur="500"/>
                                        <p:tgtEl>
                                          <p:spTgt spid="151"/>
                                        </p:tgtEl>
                                      </p:cBhvr>
                                    </p:animEffect>
                                  </p:childTnLst>
                                </p:cTn>
                              </p:par>
                            </p:childTnLst>
                          </p:cTn>
                        </p:par>
                        <p:par>
                          <p:cTn id="15" fill="hold">
                            <p:stCondLst>
                              <p:cond delay="1000"/>
                            </p:stCondLst>
                            <p:childTnLst>
                              <p:par>
                                <p:cTn id="16" presetID="22" presetClass="entr" presetSubtype="1" fill="hold" grpId="0" nodeType="afterEffect">
                                  <p:stCondLst>
                                    <p:cond delay="0"/>
                                  </p:stCondLst>
                                  <p:childTnLst>
                                    <p:set>
                                      <p:cBhvr>
                                        <p:cTn id="17" dur="1" fill="hold">
                                          <p:stCondLst>
                                            <p:cond delay="0"/>
                                          </p:stCondLst>
                                        </p:cTn>
                                        <p:tgtEl>
                                          <p:spTgt spid="116"/>
                                        </p:tgtEl>
                                        <p:attrNameLst>
                                          <p:attrName>style.visibility</p:attrName>
                                        </p:attrNameLst>
                                      </p:cBhvr>
                                      <p:to>
                                        <p:strVal val="visible"/>
                                      </p:to>
                                    </p:set>
                                    <p:animEffect transition="in" filter="wipe(up)">
                                      <p:cBhvr>
                                        <p:cTn id="18" dur="1000"/>
                                        <p:tgtEl>
                                          <p:spTgt spid="116"/>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29"/>
                                        </p:tgtEl>
                                        <p:attrNameLst>
                                          <p:attrName>style.visibility</p:attrName>
                                        </p:attrNameLst>
                                      </p:cBhvr>
                                      <p:to>
                                        <p:strVal val="visible"/>
                                      </p:to>
                                    </p:set>
                                    <p:animEffect transition="in" filter="wipe(up)">
                                      <p:cBhvr>
                                        <p:cTn id="21" dur="1000"/>
                                        <p:tgtEl>
                                          <p:spTgt spid="129"/>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40"/>
                                        </p:tgtEl>
                                        <p:attrNameLst>
                                          <p:attrName>style.visibility</p:attrName>
                                        </p:attrNameLst>
                                      </p:cBhvr>
                                      <p:to>
                                        <p:strVal val="visible"/>
                                      </p:to>
                                    </p:set>
                                    <p:animEffect transition="in" filter="fade">
                                      <p:cBhvr>
                                        <p:cTn id="25" dur="500"/>
                                        <p:tgtEl>
                                          <p:spTgt spid="140"/>
                                        </p:tgtEl>
                                      </p:cBhvr>
                                    </p:animEffect>
                                  </p:childTnLst>
                                </p:cTn>
                              </p:par>
                            </p:childTnLst>
                          </p:cTn>
                        </p:par>
                      </p:childTnLst>
                    </p:cTn>
                  </p:par>
                  <p:par>
                    <p:cTn id="26" fill="hold">
                      <p:stCondLst>
                        <p:cond delay="indefinite"/>
                      </p:stCondLst>
                      <p:childTnLst>
                        <p:par>
                          <p:cTn id="27" fill="hold">
                            <p:stCondLst>
                              <p:cond delay="0"/>
                            </p:stCondLst>
                            <p:childTnLst>
                              <p:par>
                                <p:cTn id="28" presetID="37" presetClass="entr" presetSubtype="0" fill="hold" nodeType="click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fade">
                                      <p:cBhvr>
                                        <p:cTn id="30" dur="1000"/>
                                        <p:tgtEl>
                                          <p:spTgt spid="8"/>
                                        </p:tgtEl>
                                      </p:cBhvr>
                                    </p:animEffect>
                                    <p:anim calcmode="lin" valueType="num">
                                      <p:cBhvr>
                                        <p:cTn id="31" dur="1000" fill="hold"/>
                                        <p:tgtEl>
                                          <p:spTgt spid="8"/>
                                        </p:tgtEl>
                                        <p:attrNameLst>
                                          <p:attrName>ppt_x</p:attrName>
                                        </p:attrNameLst>
                                      </p:cBhvr>
                                      <p:tavLst>
                                        <p:tav tm="0">
                                          <p:val>
                                            <p:strVal val="#ppt_x"/>
                                          </p:val>
                                        </p:tav>
                                        <p:tav tm="100000">
                                          <p:val>
                                            <p:strVal val="#ppt_x"/>
                                          </p:val>
                                        </p:tav>
                                      </p:tavLst>
                                    </p:anim>
                                    <p:anim calcmode="lin" valueType="num">
                                      <p:cBhvr>
                                        <p:cTn id="32" dur="900" decel="100000" fill="hold"/>
                                        <p:tgtEl>
                                          <p:spTgt spid="8"/>
                                        </p:tgtEl>
                                        <p:attrNameLst>
                                          <p:attrName>ppt_y</p:attrName>
                                        </p:attrNameLst>
                                      </p:cBhvr>
                                      <p:tavLst>
                                        <p:tav tm="0">
                                          <p:val>
                                            <p:strVal val="#ppt_y+1"/>
                                          </p:val>
                                        </p:tav>
                                        <p:tav tm="100000">
                                          <p:val>
                                            <p:strVal val="#ppt_y-.03"/>
                                          </p:val>
                                        </p:tav>
                                      </p:tavLst>
                                    </p:anim>
                                    <p:anim calcmode="lin" valueType="num">
                                      <p:cBhvr>
                                        <p:cTn id="33" dur="100" accel="100000" fill="hold">
                                          <p:stCondLst>
                                            <p:cond delay="900"/>
                                          </p:stCondLst>
                                        </p:cTn>
                                        <p:tgtEl>
                                          <p:spTgt spid="8"/>
                                        </p:tgtEl>
                                        <p:attrNameLst>
                                          <p:attrName>ppt_y</p:attrName>
                                        </p:attrNameLst>
                                      </p:cBhvr>
                                      <p:tavLst>
                                        <p:tav tm="0">
                                          <p:val>
                                            <p:strVal val="#ppt_y-.03"/>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37" presetClass="entr" presetSubtype="0" fill="hold" nodeType="clickEffect">
                                  <p:stCondLst>
                                    <p:cond delay="0"/>
                                  </p:stCondLst>
                                  <p:childTnLst>
                                    <p:set>
                                      <p:cBhvr>
                                        <p:cTn id="37" dur="1" fill="hold">
                                          <p:stCondLst>
                                            <p:cond delay="0"/>
                                          </p:stCondLst>
                                        </p:cTn>
                                        <p:tgtEl>
                                          <p:spTgt spid="10"/>
                                        </p:tgtEl>
                                        <p:attrNameLst>
                                          <p:attrName>style.visibility</p:attrName>
                                        </p:attrNameLst>
                                      </p:cBhvr>
                                      <p:to>
                                        <p:strVal val="visible"/>
                                      </p:to>
                                    </p:set>
                                    <p:animEffect transition="in" filter="fade">
                                      <p:cBhvr>
                                        <p:cTn id="38" dur="1000"/>
                                        <p:tgtEl>
                                          <p:spTgt spid="10"/>
                                        </p:tgtEl>
                                      </p:cBhvr>
                                    </p:animEffect>
                                    <p:anim calcmode="lin" valueType="num">
                                      <p:cBhvr>
                                        <p:cTn id="39" dur="1000" fill="hold"/>
                                        <p:tgtEl>
                                          <p:spTgt spid="10"/>
                                        </p:tgtEl>
                                        <p:attrNameLst>
                                          <p:attrName>ppt_x</p:attrName>
                                        </p:attrNameLst>
                                      </p:cBhvr>
                                      <p:tavLst>
                                        <p:tav tm="0">
                                          <p:val>
                                            <p:strVal val="#ppt_x"/>
                                          </p:val>
                                        </p:tav>
                                        <p:tav tm="100000">
                                          <p:val>
                                            <p:strVal val="#ppt_x"/>
                                          </p:val>
                                        </p:tav>
                                      </p:tavLst>
                                    </p:anim>
                                    <p:anim calcmode="lin" valueType="num">
                                      <p:cBhvr>
                                        <p:cTn id="40" dur="900" decel="100000" fill="hold"/>
                                        <p:tgtEl>
                                          <p:spTgt spid="10"/>
                                        </p:tgtEl>
                                        <p:attrNameLst>
                                          <p:attrName>ppt_y</p:attrName>
                                        </p:attrNameLst>
                                      </p:cBhvr>
                                      <p:tavLst>
                                        <p:tav tm="0">
                                          <p:val>
                                            <p:strVal val="#ppt_y+1"/>
                                          </p:val>
                                        </p:tav>
                                        <p:tav tm="100000">
                                          <p:val>
                                            <p:strVal val="#ppt_y-.03"/>
                                          </p:val>
                                        </p:tav>
                                      </p:tavLst>
                                    </p:anim>
                                    <p:anim calcmode="lin" valueType="num">
                                      <p:cBhvr>
                                        <p:cTn id="41" dur="100" accel="100000" fill="hold">
                                          <p:stCondLst>
                                            <p:cond delay="900"/>
                                          </p:stCondLst>
                                        </p:cTn>
                                        <p:tgtEl>
                                          <p:spTgt spid="10"/>
                                        </p:tgtEl>
                                        <p:attrNameLst>
                                          <p:attrName>ppt_y</p:attrName>
                                        </p:attrNameLst>
                                      </p:cBhvr>
                                      <p:tavLst>
                                        <p:tav tm="0">
                                          <p:val>
                                            <p:strVal val="#ppt_y-.03"/>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37" presetClass="entr" presetSubtype="0" fill="hold" nodeType="clickEffect">
                                  <p:stCondLst>
                                    <p:cond delay="0"/>
                                  </p:stCondLst>
                                  <p:childTnLst>
                                    <p:set>
                                      <p:cBhvr>
                                        <p:cTn id="45" dur="1" fill="hold">
                                          <p:stCondLst>
                                            <p:cond delay="0"/>
                                          </p:stCondLst>
                                        </p:cTn>
                                        <p:tgtEl>
                                          <p:spTgt spid="11"/>
                                        </p:tgtEl>
                                        <p:attrNameLst>
                                          <p:attrName>style.visibility</p:attrName>
                                        </p:attrNameLst>
                                      </p:cBhvr>
                                      <p:to>
                                        <p:strVal val="visible"/>
                                      </p:to>
                                    </p:set>
                                    <p:animEffect transition="in" filter="fade">
                                      <p:cBhvr>
                                        <p:cTn id="46" dur="1000"/>
                                        <p:tgtEl>
                                          <p:spTgt spid="11"/>
                                        </p:tgtEl>
                                      </p:cBhvr>
                                    </p:animEffect>
                                    <p:anim calcmode="lin" valueType="num">
                                      <p:cBhvr>
                                        <p:cTn id="47" dur="1000" fill="hold"/>
                                        <p:tgtEl>
                                          <p:spTgt spid="11"/>
                                        </p:tgtEl>
                                        <p:attrNameLst>
                                          <p:attrName>ppt_x</p:attrName>
                                        </p:attrNameLst>
                                      </p:cBhvr>
                                      <p:tavLst>
                                        <p:tav tm="0">
                                          <p:val>
                                            <p:strVal val="#ppt_x"/>
                                          </p:val>
                                        </p:tav>
                                        <p:tav tm="100000">
                                          <p:val>
                                            <p:strVal val="#ppt_x"/>
                                          </p:val>
                                        </p:tav>
                                      </p:tavLst>
                                    </p:anim>
                                    <p:anim calcmode="lin" valueType="num">
                                      <p:cBhvr>
                                        <p:cTn id="48" dur="900" decel="100000" fill="hold"/>
                                        <p:tgtEl>
                                          <p:spTgt spid="11"/>
                                        </p:tgtEl>
                                        <p:attrNameLst>
                                          <p:attrName>ppt_y</p:attrName>
                                        </p:attrNameLst>
                                      </p:cBhvr>
                                      <p:tavLst>
                                        <p:tav tm="0">
                                          <p:val>
                                            <p:strVal val="#ppt_y+1"/>
                                          </p:val>
                                        </p:tav>
                                        <p:tav tm="100000">
                                          <p:val>
                                            <p:strVal val="#ppt_y-.03"/>
                                          </p:val>
                                        </p:tav>
                                      </p:tavLst>
                                    </p:anim>
                                    <p:anim calcmode="lin" valueType="num">
                                      <p:cBhvr>
                                        <p:cTn id="49" dur="100" accel="100000" fill="hold">
                                          <p:stCondLst>
                                            <p:cond delay="900"/>
                                          </p:stCondLst>
                                        </p:cTn>
                                        <p:tgtEl>
                                          <p:spTgt spid="11"/>
                                        </p:tgtEl>
                                        <p:attrNameLst>
                                          <p:attrName>ppt_y</p:attrName>
                                        </p:attrNameLst>
                                      </p:cBhvr>
                                      <p:tavLst>
                                        <p:tav tm="0">
                                          <p:val>
                                            <p:strVal val="#ppt_y-.03"/>
                                          </p:val>
                                        </p:tav>
                                        <p:tav tm="100000">
                                          <p:val>
                                            <p:strVal val="#ppt_y"/>
                                          </p:val>
                                        </p:tav>
                                      </p:tavLst>
                                    </p:anim>
                                  </p:childTnLst>
                                </p:cTn>
                              </p:par>
                            </p:childTnLst>
                          </p:cTn>
                        </p:par>
                      </p:childTnLst>
                    </p:cTn>
                  </p:par>
                  <p:par>
                    <p:cTn id="50" fill="hold">
                      <p:stCondLst>
                        <p:cond delay="indefinite"/>
                      </p:stCondLst>
                      <p:childTnLst>
                        <p:par>
                          <p:cTn id="51" fill="hold">
                            <p:stCondLst>
                              <p:cond delay="0"/>
                            </p:stCondLst>
                            <p:childTnLst>
                              <p:par>
                                <p:cTn id="52" presetID="37" presetClass="entr" presetSubtype="0" fill="hold" nodeType="clickEffect">
                                  <p:stCondLst>
                                    <p:cond delay="0"/>
                                  </p:stCondLst>
                                  <p:childTnLst>
                                    <p:set>
                                      <p:cBhvr>
                                        <p:cTn id="53" dur="1" fill="hold">
                                          <p:stCondLst>
                                            <p:cond delay="0"/>
                                          </p:stCondLst>
                                        </p:cTn>
                                        <p:tgtEl>
                                          <p:spTgt spid="12"/>
                                        </p:tgtEl>
                                        <p:attrNameLst>
                                          <p:attrName>style.visibility</p:attrName>
                                        </p:attrNameLst>
                                      </p:cBhvr>
                                      <p:to>
                                        <p:strVal val="visible"/>
                                      </p:to>
                                    </p:set>
                                    <p:animEffect transition="in" filter="fade">
                                      <p:cBhvr>
                                        <p:cTn id="54" dur="1000"/>
                                        <p:tgtEl>
                                          <p:spTgt spid="12"/>
                                        </p:tgtEl>
                                      </p:cBhvr>
                                    </p:animEffect>
                                    <p:anim calcmode="lin" valueType="num">
                                      <p:cBhvr>
                                        <p:cTn id="55" dur="1000" fill="hold"/>
                                        <p:tgtEl>
                                          <p:spTgt spid="12"/>
                                        </p:tgtEl>
                                        <p:attrNameLst>
                                          <p:attrName>ppt_x</p:attrName>
                                        </p:attrNameLst>
                                      </p:cBhvr>
                                      <p:tavLst>
                                        <p:tav tm="0">
                                          <p:val>
                                            <p:strVal val="#ppt_x"/>
                                          </p:val>
                                        </p:tav>
                                        <p:tav tm="100000">
                                          <p:val>
                                            <p:strVal val="#ppt_x"/>
                                          </p:val>
                                        </p:tav>
                                      </p:tavLst>
                                    </p:anim>
                                    <p:anim calcmode="lin" valueType="num">
                                      <p:cBhvr>
                                        <p:cTn id="56" dur="900" decel="100000" fill="hold"/>
                                        <p:tgtEl>
                                          <p:spTgt spid="12"/>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37" presetClass="entr" presetSubtype="0" fill="hold" nodeType="clickEffect">
                                  <p:stCondLst>
                                    <p:cond delay="0"/>
                                  </p:stCondLst>
                                  <p:childTnLst>
                                    <p:set>
                                      <p:cBhvr>
                                        <p:cTn id="61" dur="1" fill="hold">
                                          <p:stCondLst>
                                            <p:cond delay="0"/>
                                          </p:stCondLst>
                                        </p:cTn>
                                        <p:tgtEl>
                                          <p:spTgt spid="13"/>
                                        </p:tgtEl>
                                        <p:attrNameLst>
                                          <p:attrName>style.visibility</p:attrName>
                                        </p:attrNameLst>
                                      </p:cBhvr>
                                      <p:to>
                                        <p:strVal val="visible"/>
                                      </p:to>
                                    </p:set>
                                    <p:animEffect transition="in" filter="fade">
                                      <p:cBhvr>
                                        <p:cTn id="62" dur="1000"/>
                                        <p:tgtEl>
                                          <p:spTgt spid="13"/>
                                        </p:tgtEl>
                                      </p:cBhvr>
                                    </p:animEffect>
                                    <p:anim calcmode="lin" valueType="num">
                                      <p:cBhvr>
                                        <p:cTn id="63" dur="1000" fill="hold"/>
                                        <p:tgtEl>
                                          <p:spTgt spid="13"/>
                                        </p:tgtEl>
                                        <p:attrNameLst>
                                          <p:attrName>ppt_x</p:attrName>
                                        </p:attrNameLst>
                                      </p:cBhvr>
                                      <p:tavLst>
                                        <p:tav tm="0">
                                          <p:val>
                                            <p:strVal val="#ppt_x"/>
                                          </p:val>
                                        </p:tav>
                                        <p:tav tm="100000">
                                          <p:val>
                                            <p:strVal val="#ppt_x"/>
                                          </p:val>
                                        </p:tav>
                                      </p:tavLst>
                                    </p:anim>
                                    <p:anim calcmode="lin" valueType="num">
                                      <p:cBhvr>
                                        <p:cTn id="64" dur="900" decel="100000" fill="hold"/>
                                        <p:tgtEl>
                                          <p:spTgt spid="13"/>
                                        </p:tgtEl>
                                        <p:attrNameLst>
                                          <p:attrName>ppt_y</p:attrName>
                                        </p:attrNameLst>
                                      </p:cBhvr>
                                      <p:tavLst>
                                        <p:tav tm="0">
                                          <p:val>
                                            <p:strVal val="#ppt_y+1"/>
                                          </p:val>
                                        </p:tav>
                                        <p:tav tm="100000">
                                          <p:val>
                                            <p:strVal val="#ppt_y-.03"/>
                                          </p:val>
                                        </p:tav>
                                      </p:tavLst>
                                    </p:anim>
                                    <p:anim calcmode="lin" valueType="num">
                                      <p:cBhvr>
                                        <p:cTn id="65" dur="100" accel="100000" fill="hold">
                                          <p:stCondLst>
                                            <p:cond delay="900"/>
                                          </p:stCondLst>
                                        </p:cTn>
                                        <p:tgtEl>
                                          <p:spTgt spid="13"/>
                                        </p:tgtEl>
                                        <p:attrNameLst>
                                          <p:attrName>ppt_y</p:attrName>
                                        </p:attrNameLst>
                                      </p:cBhvr>
                                      <p:tavLst>
                                        <p:tav tm="0">
                                          <p:val>
                                            <p:strVal val="#ppt_y-.03"/>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37" presetClass="entr" presetSubtype="0" fill="hold" nodeType="clickEffect">
                                  <p:stCondLst>
                                    <p:cond delay="0"/>
                                  </p:stCondLst>
                                  <p:childTnLst>
                                    <p:set>
                                      <p:cBhvr>
                                        <p:cTn id="69" dur="1" fill="hold">
                                          <p:stCondLst>
                                            <p:cond delay="0"/>
                                          </p:stCondLst>
                                        </p:cTn>
                                        <p:tgtEl>
                                          <p:spTgt spid="14"/>
                                        </p:tgtEl>
                                        <p:attrNameLst>
                                          <p:attrName>style.visibility</p:attrName>
                                        </p:attrNameLst>
                                      </p:cBhvr>
                                      <p:to>
                                        <p:strVal val="visible"/>
                                      </p:to>
                                    </p:set>
                                    <p:animEffect transition="in" filter="fade">
                                      <p:cBhvr>
                                        <p:cTn id="70" dur="1000"/>
                                        <p:tgtEl>
                                          <p:spTgt spid="14"/>
                                        </p:tgtEl>
                                      </p:cBhvr>
                                    </p:animEffect>
                                    <p:anim calcmode="lin" valueType="num">
                                      <p:cBhvr>
                                        <p:cTn id="71" dur="1000" fill="hold"/>
                                        <p:tgtEl>
                                          <p:spTgt spid="14"/>
                                        </p:tgtEl>
                                        <p:attrNameLst>
                                          <p:attrName>ppt_x</p:attrName>
                                        </p:attrNameLst>
                                      </p:cBhvr>
                                      <p:tavLst>
                                        <p:tav tm="0">
                                          <p:val>
                                            <p:strVal val="#ppt_x"/>
                                          </p:val>
                                        </p:tav>
                                        <p:tav tm="100000">
                                          <p:val>
                                            <p:strVal val="#ppt_x"/>
                                          </p:val>
                                        </p:tav>
                                      </p:tavLst>
                                    </p:anim>
                                    <p:anim calcmode="lin" valueType="num">
                                      <p:cBhvr>
                                        <p:cTn id="72" dur="900" decel="100000" fill="hold"/>
                                        <p:tgtEl>
                                          <p:spTgt spid="14"/>
                                        </p:tgtEl>
                                        <p:attrNameLst>
                                          <p:attrName>ppt_y</p:attrName>
                                        </p:attrNameLst>
                                      </p:cBhvr>
                                      <p:tavLst>
                                        <p:tav tm="0">
                                          <p:val>
                                            <p:strVal val="#ppt_y+1"/>
                                          </p:val>
                                        </p:tav>
                                        <p:tav tm="100000">
                                          <p:val>
                                            <p:strVal val="#ppt_y-.03"/>
                                          </p:val>
                                        </p:tav>
                                      </p:tavLst>
                                    </p:anim>
                                    <p:anim calcmode="lin" valueType="num">
                                      <p:cBhvr>
                                        <p:cTn id="73" dur="100" accel="100000" fill="hold">
                                          <p:stCondLst>
                                            <p:cond delay="900"/>
                                          </p:stCondLst>
                                        </p:cTn>
                                        <p:tgtEl>
                                          <p:spTgt spid="14"/>
                                        </p:tgtEl>
                                        <p:attrNameLst>
                                          <p:attrName>ppt_y</p:attrName>
                                        </p:attrNameLst>
                                      </p:cBhvr>
                                      <p:tavLst>
                                        <p:tav tm="0">
                                          <p:val>
                                            <p:strVal val="#ppt_y-.03"/>
                                          </p:val>
                                        </p:tav>
                                        <p:tav tm="100000">
                                          <p:val>
                                            <p:strVal val="#ppt_y"/>
                                          </p:val>
                                        </p:tav>
                                      </p:tavLst>
                                    </p:anim>
                                  </p:childTnLst>
                                </p:cTn>
                              </p:par>
                            </p:childTnLst>
                          </p:cTn>
                        </p:par>
                      </p:childTnLst>
                    </p:cTn>
                  </p:par>
                  <p:par>
                    <p:cTn id="74" fill="hold">
                      <p:stCondLst>
                        <p:cond delay="indefinite"/>
                      </p:stCondLst>
                      <p:childTnLst>
                        <p:par>
                          <p:cTn id="75" fill="hold">
                            <p:stCondLst>
                              <p:cond delay="0"/>
                            </p:stCondLst>
                            <p:childTnLst>
                              <p:par>
                                <p:cTn id="76" presetID="37" presetClass="entr" presetSubtype="0" fill="hold" nodeType="clickEffect">
                                  <p:stCondLst>
                                    <p:cond delay="0"/>
                                  </p:stCondLst>
                                  <p:childTnLst>
                                    <p:set>
                                      <p:cBhvr>
                                        <p:cTn id="77" dur="1" fill="hold">
                                          <p:stCondLst>
                                            <p:cond delay="0"/>
                                          </p:stCondLst>
                                        </p:cTn>
                                        <p:tgtEl>
                                          <p:spTgt spid="15"/>
                                        </p:tgtEl>
                                        <p:attrNameLst>
                                          <p:attrName>style.visibility</p:attrName>
                                        </p:attrNameLst>
                                      </p:cBhvr>
                                      <p:to>
                                        <p:strVal val="visible"/>
                                      </p:to>
                                    </p:set>
                                    <p:animEffect transition="in" filter="fade">
                                      <p:cBhvr>
                                        <p:cTn id="78" dur="1000"/>
                                        <p:tgtEl>
                                          <p:spTgt spid="15"/>
                                        </p:tgtEl>
                                      </p:cBhvr>
                                    </p:animEffect>
                                    <p:anim calcmode="lin" valueType="num">
                                      <p:cBhvr>
                                        <p:cTn id="79" dur="1000" fill="hold"/>
                                        <p:tgtEl>
                                          <p:spTgt spid="15"/>
                                        </p:tgtEl>
                                        <p:attrNameLst>
                                          <p:attrName>ppt_x</p:attrName>
                                        </p:attrNameLst>
                                      </p:cBhvr>
                                      <p:tavLst>
                                        <p:tav tm="0">
                                          <p:val>
                                            <p:strVal val="#ppt_x"/>
                                          </p:val>
                                        </p:tav>
                                        <p:tav tm="100000">
                                          <p:val>
                                            <p:strVal val="#ppt_x"/>
                                          </p:val>
                                        </p:tav>
                                      </p:tavLst>
                                    </p:anim>
                                    <p:anim calcmode="lin" valueType="num">
                                      <p:cBhvr>
                                        <p:cTn id="80" dur="900" decel="100000" fill="hold"/>
                                        <p:tgtEl>
                                          <p:spTgt spid="1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15"/>
                                        </p:tgtEl>
                                        <p:attrNameLst>
                                          <p:attrName>ppt_y</p:attrName>
                                        </p:attrNameLst>
                                      </p:cBhvr>
                                      <p:tavLst>
                                        <p:tav tm="0">
                                          <p:val>
                                            <p:strVal val="#ppt_y-.03"/>
                                          </p:val>
                                        </p:tav>
                                        <p:tav tm="100000">
                                          <p:val>
                                            <p:strVal val="#ppt_y"/>
                                          </p:val>
                                        </p:tav>
                                      </p:tavLst>
                                    </p:anim>
                                  </p:childTnLst>
                                </p:cTn>
                              </p:par>
                            </p:childTnLst>
                          </p:cTn>
                        </p:par>
                      </p:childTnLst>
                    </p:cTn>
                  </p:par>
                  <p:par>
                    <p:cTn id="82" fill="hold">
                      <p:stCondLst>
                        <p:cond delay="indefinite"/>
                      </p:stCondLst>
                      <p:childTnLst>
                        <p:par>
                          <p:cTn id="83" fill="hold">
                            <p:stCondLst>
                              <p:cond delay="0"/>
                            </p:stCondLst>
                            <p:childTnLst>
                              <p:par>
                                <p:cTn id="84" presetID="37" presetClass="entr" presetSubtype="0" fill="hold" nodeType="clickEffect">
                                  <p:stCondLst>
                                    <p:cond delay="0"/>
                                  </p:stCondLst>
                                  <p:childTnLst>
                                    <p:set>
                                      <p:cBhvr>
                                        <p:cTn id="85" dur="1" fill="hold">
                                          <p:stCondLst>
                                            <p:cond delay="0"/>
                                          </p:stCondLst>
                                        </p:cTn>
                                        <p:tgtEl>
                                          <p:spTgt spid="16"/>
                                        </p:tgtEl>
                                        <p:attrNameLst>
                                          <p:attrName>style.visibility</p:attrName>
                                        </p:attrNameLst>
                                      </p:cBhvr>
                                      <p:to>
                                        <p:strVal val="visible"/>
                                      </p:to>
                                    </p:set>
                                    <p:animEffect transition="in" filter="fade">
                                      <p:cBhvr>
                                        <p:cTn id="86" dur="1000"/>
                                        <p:tgtEl>
                                          <p:spTgt spid="16"/>
                                        </p:tgtEl>
                                      </p:cBhvr>
                                    </p:animEffect>
                                    <p:anim calcmode="lin" valueType="num">
                                      <p:cBhvr>
                                        <p:cTn id="87" dur="1000" fill="hold"/>
                                        <p:tgtEl>
                                          <p:spTgt spid="16"/>
                                        </p:tgtEl>
                                        <p:attrNameLst>
                                          <p:attrName>ppt_x</p:attrName>
                                        </p:attrNameLst>
                                      </p:cBhvr>
                                      <p:tavLst>
                                        <p:tav tm="0">
                                          <p:val>
                                            <p:strVal val="#ppt_x"/>
                                          </p:val>
                                        </p:tav>
                                        <p:tav tm="100000">
                                          <p:val>
                                            <p:strVal val="#ppt_x"/>
                                          </p:val>
                                        </p:tav>
                                      </p:tavLst>
                                    </p:anim>
                                    <p:anim calcmode="lin" valueType="num">
                                      <p:cBhvr>
                                        <p:cTn id="88" dur="900" decel="100000" fill="hold"/>
                                        <p:tgtEl>
                                          <p:spTgt spid="16"/>
                                        </p:tgtEl>
                                        <p:attrNameLst>
                                          <p:attrName>ppt_y</p:attrName>
                                        </p:attrNameLst>
                                      </p:cBhvr>
                                      <p:tavLst>
                                        <p:tav tm="0">
                                          <p:val>
                                            <p:strVal val="#ppt_y+1"/>
                                          </p:val>
                                        </p:tav>
                                        <p:tav tm="100000">
                                          <p:val>
                                            <p:strVal val="#ppt_y-.03"/>
                                          </p:val>
                                        </p:tav>
                                      </p:tavLst>
                                    </p:anim>
                                    <p:anim calcmode="lin" valueType="num">
                                      <p:cBhvr>
                                        <p:cTn id="89"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childTnLst>
                          </p:cTn>
                        </p:par>
                      </p:childTnLst>
                    </p:cTn>
                  </p:par>
                  <p:par>
                    <p:cTn id="90" fill="hold">
                      <p:stCondLst>
                        <p:cond delay="indefinite"/>
                      </p:stCondLst>
                      <p:childTnLst>
                        <p:par>
                          <p:cTn id="91" fill="hold">
                            <p:stCondLst>
                              <p:cond delay="0"/>
                            </p:stCondLst>
                            <p:childTnLst>
                              <p:par>
                                <p:cTn id="92" presetID="37" presetClass="entr" presetSubtype="0" fill="hold" nodeType="clickEffect">
                                  <p:stCondLst>
                                    <p:cond delay="0"/>
                                  </p:stCondLst>
                                  <p:childTnLst>
                                    <p:set>
                                      <p:cBhvr>
                                        <p:cTn id="93" dur="1" fill="hold">
                                          <p:stCondLst>
                                            <p:cond delay="0"/>
                                          </p:stCondLst>
                                        </p:cTn>
                                        <p:tgtEl>
                                          <p:spTgt spid="17"/>
                                        </p:tgtEl>
                                        <p:attrNameLst>
                                          <p:attrName>style.visibility</p:attrName>
                                        </p:attrNameLst>
                                      </p:cBhvr>
                                      <p:to>
                                        <p:strVal val="visible"/>
                                      </p:to>
                                    </p:set>
                                    <p:animEffect transition="in" filter="fade">
                                      <p:cBhvr>
                                        <p:cTn id="94" dur="1000"/>
                                        <p:tgtEl>
                                          <p:spTgt spid="17"/>
                                        </p:tgtEl>
                                      </p:cBhvr>
                                    </p:animEffect>
                                    <p:anim calcmode="lin" valueType="num">
                                      <p:cBhvr>
                                        <p:cTn id="95" dur="1000" fill="hold"/>
                                        <p:tgtEl>
                                          <p:spTgt spid="17"/>
                                        </p:tgtEl>
                                        <p:attrNameLst>
                                          <p:attrName>ppt_x</p:attrName>
                                        </p:attrNameLst>
                                      </p:cBhvr>
                                      <p:tavLst>
                                        <p:tav tm="0">
                                          <p:val>
                                            <p:strVal val="#ppt_x"/>
                                          </p:val>
                                        </p:tav>
                                        <p:tav tm="100000">
                                          <p:val>
                                            <p:strVal val="#ppt_x"/>
                                          </p:val>
                                        </p:tav>
                                      </p:tavLst>
                                    </p:anim>
                                    <p:anim calcmode="lin" valueType="num">
                                      <p:cBhvr>
                                        <p:cTn id="96" dur="900" decel="100000" fill="hold"/>
                                        <p:tgtEl>
                                          <p:spTgt spid="17"/>
                                        </p:tgtEl>
                                        <p:attrNameLst>
                                          <p:attrName>ppt_y</p:attrName>
                                        </p:attrNameLst>
                                      </p:cBhvr>
                                      <p:tavLst>
                                        <p:tav tm="0">
                                          <p:val>
                                            <p:strVal val="#ppt_y+1"/>
                                          </p:val>
                                        </p:tav>
                                        <p:tav tm="100000">
                                          <p:val>
                                            <p:strVal val="#ppt_y-.03"/>
                                          </p:val>
                                        </p:tav>
                                      </p:tavLst>
                                    </p:anim>
                                    <p:anim calcmode="lin" valueType="num">
                                      <p:cBhvr>
                                        <p:cTn id="97"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childTnLst>
                          </p:cTn>
                        </p:par>
                      </p:childTnLst>
                    </p:cTn>
                  </p:par>
                  <p:par>
                    <p:cTn id="98" fill="hold">
                      <p:stCondLst>
                        <p:cond delay="indefinite"/>
                      </p:stCondLst>
                      <p:childTnLst>
                        <p:par>
                          <p:cTn id="99" fill="hold">
                            <p:stCondLst>
                              <p:cond delay="0"/>
                            </p:stCondLst>
                            <p:childTnLst>
                              <p:par>
                                <p:cTn id="100" presetID="37" presetClass="entr" presetSubtype="0" fill="hold" nodeType="clickEffect">
                                  <p:stCondLst>
                                    <p:cond delay="0"/>
                                  </p:stCondLst>
                                  <p:childTnLst>
                                    <p:set>
                                      <p:cBhvr>
                                        <p:cTn id="101" dur="1" fill="hold">
                                          <p:stCondLst>
                                            <p:cond delay="0"/>
                                          </p:stCondLst>
                                        </p:cTn>
                                        <p:tgtEl>
                                          <p:spTgt spid="18"/>
                                        </p:tgtEl>
                                        <p:attrNameLst>
                                          <p:attrName>style.visibility</p:attrName>
                                        </p:attrNameLst>
                                      </p:cBhvr>
                                      <p:to>
                                        <p:strVal val="visible"/>
                                      </p:to>
                                    </p:set>
                                    <p:animEffect transition="in" filter="fade">
                                      <p:cBhvr>
                                        <p:cTn id="102" dur="1000"/>
                                        <p:tgtEl>
                                          <p:spTgt spid="18"/>
                                        </p:tgtEl>
                                      </p:cBhvr>
                                    </p:animEffect>
                                    <p:anim calcmode="lin" valueType="num">
                                      <p:cBhvr>
                                        <p:cTn id="103" dur="1000" fill="hold"/>
                                        <p:tgtEl>
                                          <p:spTgt spid="18"/>
                                        </p:tgtEl>
                                        <p:attrNameLst>
                                          <p:attrName>ppt_x</p:attrName>
                                        </p:attrNameLst>
                                      </p:cBhvr>
                                      <p:tavLst>
                                        <p:tav tm="0">
                                          <p:val>
                                            <p:strVal val="#ppt_x"/>
                                          </p:val>
                                        </p:tav>
                                        <p:tav tm="100000">
                                          <p:val>
                                            <p:strVal val="#ppt_x"/>
                                          </p:val>
                                        </p:tav>
                                      </p:tavLst>
                                    </p:anim>
                                    <p:anim calcmode="lin" valueType="num">
                                      <p:cBhvr>
                                        <p:cTn id="104" dur="900" decel="100000" fill="hold"/>
                                        <p:tgtEl>
                                          <p:spTgt spid="18"/>
                                        </p:tgtEl>
                                        <p:attrNameLst>
                                          <p:attrName>ppt_y</p:attrName>
                                        </p:attrNameLst>
                                      </p:cBhvr>
                                      <p:tavLst>
                                        <p:tav tm="0">
                                          <p:val>
                                            <p:strVal val="#ppt_y+1"/>
                                          </p:val>
                                        </p:tav>
                                        <p:tav tm="100000">
                                          <p:val>
                                            <p:strVal val="#ppt_y-.03"/>
                                          </p:val>
                                        </p:tav>
                                      </p:tavLst>
                                    </p:anim>
                                    <p:anim calcmode="lin" valueType="num">
                                      <p:cBhvr>
                                        <p:cTn id="105"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 grpId="0"/>
      <p:bldP spid="116" grpId="0" animBg="1"/>
      <p:bldP spid="129" grpId="0" animBg="1"/>
      <p:bldP spid="150" grpId="0" animBg="1"/>
      <p:bldP spid="151"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16"/>
          <p:cNvSpPr txBox="1">
            <a:spLocks noChangeArrowheads="1"/>
          </p:cNvSpPr>
          <p:nvPr/>
        </p:nvSpPr>
        <p:spPr bwMode="auto">
          <a:xfrm>
            <a:off x="383459" y="637939"/>
            <a:ext cx="9514632" cy="6113929"/>
          </a:xfrm>
          <a:prstGeom prst="rect">
            <a:avLst/>
          </a:prstGeom>
          <a:noFill/>
          <a:ln w="9525" algn="ctr">
            <a:noFill/>
            <a:miter lim="800000"/>
            <a:headEnd/>
            <a:tailEnd/>
          </a:ln>
          <a:effectLst/>
        </p:spPr>
        <p:txBody>
          <a:bodyPr anchor="t" anchorCtr="0"/>
          <a:lstStyle>
            <a:defPPr>
              <a:defRPr lang="de-DE"/>
            </a:defPPr>
            <a:lvl1pPr algn="ctr">
              <a:lnSpc>
                <a:spcPct val="114000"/>
              </a:lnSpc>
              <a:spcBef>
                <a:spcPts val="500"/>
              </a:spcBef>
              <a:spcAft>
                <a:spcPts val="500"/>
              </a:spcAft>
              <a:buClrTx/>
              <a:buFontTx/>
              <a:buNone/>
              <a:defRPr>
                <a:solidFill>
                  <a:srgbClr val="FF0000"/>
                </a:solidFill>
                <a:latin typeface="Calibri" panose="020F0502020204030204" pitchFamily="34" charset="0"/>
              </a:defRPr>
            </a:lvl1pPr>
          </a:lstStyle>
          <a:p>
            <a:pPr marL="0" marR="0" lvl="0" indent="0" algn="l" defTabSz="914400" rtl="0" eaLnBrk="0" fontAlgn="base" latinLnBrk="0" hangingPunct="0">
              <a:lnSpc>
                <a:spcPct val="105000"/>
              </a:lnSpc>
              <a:spcBef>
                <a:spcPts val="300"/>
              </a:spcBef>
              <a:spcAft>
                <a:spcPts val="300"/>
              </a:spcAft>
              <a:buClr>
                <a:srgbClr val="FF0000"/>
              </a:buClr>
              <a:buSzTx/>
              <a:buFontTx/>
              <a:buNone/>
              <a:tabLst>
                <a:tab pos="233363" algn="l"/>
                <a:tab pos="627063" algn="l"/>
                <a:tab pos="806450" algn="l"/>
                <a:tab pos="896938" algn="l"/>
                <a:tab pos="3227388" algn="r"/>
                <a:tab pos="3495675" algn="l"/>
                <a:tab pos="4491038" algn="l"/>
                <a:tab pos="4751388" algn="l"/>
                <a:tab pos="5110163" algn="l"/>
              </a:tabLst>
              <a:defRPr/>
            </a:pPr>
            <a:r>
              <a:rPr kumimoji="0" lang="de-AT" sz="2000" b="0" i="0" u="none" strike="noStrike" kern="0" cap="none" spc="0" normalizeH="0" baseline="0" noProof="0" dirty="0">
                <a:ln>
                  <a:noFill/>
                </a:ln>
                <a:solidFill>
                  <a:srgbClr val="464B71"/>
                </a:solidFill>
                <a:effectLst/>
                <a:uLnTx/>
                <a:uFillTx/>
                <a:latin typeface="Arial"/>
                <a:ea typeface="+mn-ea"/>
                <a:cs typeface="Arial"/>
              </a:rPr>
              <a:t>■	</a:t>
            </a:r>
            <a:r>
              <a:rPr kumimoji="0" lang="de-AT" sz="2000" b="1" i="0" u="none" strike="noStrike" kern="0" cap="none" spc="0" normalizeH="0" baseline="0" noProof="0" dirty="0">
                <a:ln>
                  <a:noFill/>
                </a:ln>
                <a:solidFill>
                  <a:srgbClr val="464B71"/>
                </a:solidFill>
                <a:effectLst/>
                <a:uLnTx/>
                <a:uFillTx/>
                <a:latin typeface="Arial"/>
                <a:ea typeface="+mn-ea"/>
                <a:cs typeface="Arial"/>
              </a:rPr>
              <a:t>Umcodieren in eine neue Variable</a:t>
            </a:r>
            <a:r>
              <a:rPr kumimoji="0" lang="de-AT" sz="2000" b="0" i="0" u="none" strike="noStrike" kern="0" cap="none" spc="0" normalizeH="0" baseline="0" noProof="0" dirty="0">
                <a:ln>
                  <a:noFill/>
                </a:ln>
                <a:solidFill>
                  <a:srgbClr val="464B71"/>
                </a:solidFill>
                <a:effectLst/>
                <a:uLnTx/>
                <a:uFillTx/>
                <a:latin typeface="Arial"/>
                <a:ea typeface="+mn-ea"/>
                <a:cs typeface="Arial"/>
              </a:rPr>
              <a:t>:</a:t>
            </a:r>
          </a:p>
          <a:p>
            <a:pPr marL="0" marR="0" lvl="0" indent="0" algn="l" defTabSz="914400" rtl="0" eaLnBrk="0" fontAlgn="base" latinLnBrk="0" hangingPunct="0">
              <a:lnSpc>
                <a:spcPct val="114000"/>
              </a:lnSpc>
              <a:spcBef>
                <a:spcPts val="300"/>
              </a:spcBef>
              <a:spcAft>
                <a:spcPts val="300"/>
              </a:spcAft>
              <a:buClr>
                <a:srgbClr val="FF0000"/>
              </a:buClr>
              <a:buSzTx/>
              <a:buFontTx/>
              <a:buNone/>
              <a:tabLst>
                <a:tab pos="233363" algn="l"/>
                <a:tab pos="627063" algn="l"/>
                <a:tab pos="806450" algn="l"/>
                <a:tab pos="896938" algn="l"/>
                <a:tab pos="3227388" algn="r"/>
                <a:tab pos="3495675" algn="l"/>
                <a:tab pos="4491038" algn="l"/>
                <a:tab pos="4751388" algn="l"/>
                <a:tab pos="5110163" algn="l"/>
              </a:tabLst>
              <a:defRPr/>
            </a:pPr>
            <a:r>
              <a:rPr kumimoji="0" lang="de-AT" sz="2000" b="0" i="0" u="none" strike="noStrike" kern="0" cap="none" spc="0" normalizeH="0" baseline="0" noProof="0" dirty="0">
                <a:ln>
                  <a:noFill/>
                </a:ln>
                <a:solidFill>
                  <a:srgbClr val="464B71"/>
                </a:solidFill>
                <a:effectLst/>
                <a:uLnTx/>
                <a:uFillTx/>
                <a:latin typeface="Arial"/>
                <a:ea typeface="+mn-ea"/>
                <a:cs typeface="Arial"/>
              </a:rPr>
              <a:t>		</a:t>
            </a:r>
            <a:r>
              <a:rPr kumimoji="0" lang="de-AT" sz="1600" b="0" i="0" u="none" strike="noStrike" kern="0" cap="none" spc="0" normalizeH="0" baseline="0" noProof="0" dirty="0">
                <a:ln>
                  <a:noFill/>
                </a:ln>
                <a:solidFill>
                  <a:srgbClr val="464B71"/>
                </a:solidFill>
                <a:effectLst/>
                <a:uLnTx/>
                <a:uFillTx/>
                <a:latin typeface="Arial"/>
                <a:ea typeface="+mn-ea"/>
                <a:cs typeface="Arial"/>
              </a:rPr>
              <a:t>‒	</a:t>
            </a:r>
            <a:r>
              <a:rPr kumimoji="0" lang="de-AT" sz="1600" b="0" i="1" u="none" strike="noStrike" kern="0" cap="none" spc="0" normalizeH="0" baseline="0" noProof="0" dirty="0">
                <a:ln>
                  <a:noFill/>
                </a:ln>
                <a:solidFill>
                  <a:srgbClr val="000000"/>
                </a:solidFill>
                <a:effectLst/>
                <a:uLnTx/>
                <a:uFillTx/>
                <a:latin typeface="Arial"/>
                <a:ea typeface="+mn-ea"/>
                <a:cs typeface="Arial"/>
              </a:rPr>
              <a:t>Wie viele Schnitzel essen Sie im Jahr: </a:t>
            </a:r>
            <a:r>
              <a:rPr kumimoji="0" lang="de-AT" sz="1600" b="0" i="0" u="none" strike="noStrike" kern="0" cap="none" spc="0" normalizeH="0" baseline="0" noProof="0" dirty="0">
                <a:ln>
                  <a:noFill/>
                </a:ln>
                <a:solidFill>
                  <a:srgbClr val="000000"/>
                </a:solidFill>
                <a:effectLst/>
                <a:uLnTx/>
                <a:uFillTx/>
                <a:latin typeface="Arial"/>
                <a:ea typeface="+mn-ea"/>
                <a:cs typeface="Arial"/>
              </a:rPr>
              <a:t>|__|__|__|</a:t>
            </a:r>
          </a:p>
          <a:p>
            <a:pPr marL="0" marR="0" lvl="0" indent="0" algn="l" defTabSz="914400" rtl="0" eaLnBrk="0" fontAlgn="base" latinLnBrk="0" hangingPunct="0">
              <a:lnSpc>
                <a:spcPct val="114000"/>
              </a:lnSpc>
              <a:spcBef>
                <a:spcPts val="300"/>
              </a:spcBef>
              <a:spcAft>
                <a:spcPts val="300"/>
              </a:spcAft>
              <a:buClr>
                <a:srgbClr val="FF0000"/>
              </a:buClr>
              <a:buSzTx/>
              <a:buFontTx/>
              <a:buNone/>
              <a:tabLst>
                <a:tab pos="233363" algn="l"/>
                <a:tab pos="627063" algn="l"/>
                <a:tab pos="806450" algn="l"/>
                <a:tab pos="896938" algn="l"/>
                <a:tab pos="3227388" algn="r"/>
                <a:tab pos="3495675" algn="l"/>
                <a:tab pos="4491038" algn="l"/>
                <a:tab pos="4751388" algn="l"/>
                <a:tab pos="5110163" algn="l"/>
              </a:tabLst>
              <a:defRPr/>
            </a:pPr>
            <a:r>
              <a:rPr kumimoji="0" lang="de-AT" sz="16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de-AT" sz="1600" b="0" i="0" u="none" strike="noStrike" kern="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 Gruppierung:</a:t>
            </a:r>
            <a:r>
              <a:rPr kumimoji="0" lang="de-AT" sz="16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0 | 1 bis 4 | 5 bis 9 | 10 bis 19 | 20 plus</a:t>
            </a:r>
          </a:p>
          <a:p>
            <a:pPr marL="0" marR="0" lvl="0" indent="0" algn="l" defTabSz="914400" rtl="0" eaLnBrk="0" fontAlgn="base" latinLnBrk="0" hangingPunct="0">
              <a:lnSpc>
                <a:spcPct val="114000"/>
              </a:lnSpc>
              <a:spcBef>
                <a:spcPts val="300"/>
              </a:spcBef>
              <a:spcAft>
                <a:spcPts val="300"/>
              </a:spcAft>
              <a:buClr>
                <a:srgbClr val="FF0000"/>
              </a:buClr>
              <a:buSzTx/>
              <a:buFontTx/>
              <a:buNone/>
              <a:tabLst>
                <a:tab pos="233363" algn="l"/>
                <a:tab pos="627063" algn="l"/>
                <a:tab pos="806450" algn="l"/>
                <a:tab pos="896938" algn="l"/>
                <a:tab pos="3227388" algn="r"/>
                <a:tab pos="3495675" algn="l"/>
                <a:tab pos="4491038" algn="l"/>
                <a:tab pos="4751388" algn="l"/>
                <a:tab pos="5110163" algn="l"/>
              </a:tabLst>
              <a:defRPr/>
            </a:pPr>
            <a:r>
              <a:rPr kumimoji="0" lang="de-AT" sz="1600" b="0" i="0" u="none" strike="noStrike" kern="0" cap="none" spc="0" normalizeH="0" baseline="0" noProof="0" dirty="0">
                <a:ln>
                  <a:noFill/>
                </a:ln>
                <a:solidFill>
                  <a:srgbClr val="464B71"/>
                </a:solidFill>
                <a:effectLst/>
                <a:uLnTx/>
                <a:uFillTx/>
                <a:latin typeface="Arial"/>
                <a:ea typeface="+mn-ea"/>
                <a:cs typeface="Arial"/>
              </a:rPr>
              <a:t>		‒ </a:t>
            </a:r>
            <a:r>
              <a:rPr kumimoji="0" lang="de-AT" sz="1600" b="0" i="1" u="none" strike="noStrike" kern="0" cap="none" spc="0" normalizeH="0" baseline="0" noProof="0" dirty="0">
                <a:ln>
                  <a:noFill/>
                </a:ln>
                <a:solidFill>
                  <a:srgbClr val="000000"/>
                </a:solidFill>
                <a:effectLst/>
                <a:uLnTx/>
                <a:uFillTx/>
                <a:latin typeface="Arial"/>
                <a:ea typeface="+mn-ea"/>
                <a:cs typeface="Arial"/>
              </a:rPr>
              <a:t>Wie gut hat Ihnen das Schnitzel von zuletzt geschmeckt?  </a:t>
            </a:r>
            <a:r>
              <a:rPr kumimoji="0" lang="de-AT" sz="2000" b="0" i="0" u="none" strike="noStrike" kern="0" cap="none" spc="0" normalizeH="0" baseline="0" noProof="0" dirty="0">
                <a:ln>
                  <a:noFill/>
                </a:ln>
                <a:solidFill>
                  <a:srgbClr val="000000"/>
                </a:solidFill>
                <a:effectLst/>
                <a:uLnTx/>
                <a:uFillTx/>
                <a:latin typeface="Arial"/>
                <a:ea typeface="+mn-ea"/>
                <a:cs typeface="Arial"/>
                <a:sym typeface="Wingdings" panose="05000000000000000000" pitchFamily="2" charset="2"/>
              </a:rPr>
              <a:t>    </a:t>
            </a:r>
            <a:r>
              <a:rPr kumimoji="0" lang="de-AT" sz="2000" b="0" i="0" u="none" strike="noStrike" kern="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 </a:t>
            </a:r>
          </a:p>
          <a:p>
            <a:pPr marL="0" marR="0" lvl="0" indent="0" algn="l" defTabSz="914400" rtl="0" eaLnBrk="0" fontAlgn="base" latinLnBrk="0" hangingPunct="0">
              <a:lnSpc>
                <a:spcPct val="114000"/>
              </a:lnSpc>
              <a:spcBef>
                <a:spcPts val="300"/>
              </a:spcBef>
              <a:spcAft>
                <a:spcPts val="300"/>
              </a:spcAft>
              <a:buClr>
                <a:srgbClr val="FF0000"/>
              </a:buClr>
              <a:buSzTx/>
              <a:buFontTx/>
              <a:buNone/>
              <a:tabLst>
                <a:tab pos="233363" algn="l"/>
                <a:tab pos="627063" algn="l"/>
                <a:tab pos="806450" algn="l"/>
                <a:tab pos="896938" algn="l"/>
                <a:tab pos="3227388" algn="r"/>
                <a:tab pos="3495675" algn="l"/>
                <a:tab pos="4491038" algn="l"/>
                <a:tab pos="4751388" algn="l"/>
                <a:tab pos="5110163" algn="l"/>
              </a:tabLst>
              <a:defRPr/>
            </a:pPr>
            <a:r>
              <a:rPr kumimoji="0" lang="de-AT" sz="16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de-AT" sz="1600" b="0" i="0" u="none" strike="noStrike" kern="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 Top Box, Bottom Box:</a:t>
            </a:r>
            <a:r>
              <a:rPr kumimoji="0" lang="de-AT" sz="16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1,2 → 1 | 3 → 3 | 4,5 → 5</a:t>
            </a:r>
          </a:p>
          <a:p>
            <a:pPr marL="0" marR="0" lvl="0" indent="0" algn="l" defTabSz="914400" rtl="0" eaLnBrk="0" fontAlgn="base" latinLnBrk="0" hangingPunct="0">
              <a:lnSpc>
                <a:spcPct val="105000"/>
              </a:lnSpc>
              <a:spcBef>
                <a:spcPts val="300"/>
              </a:spcBef>
              <a:spcAft>
                <a:spcPts val="300"/>
              </a:spcAft>
              <a:buClr>
                <a:srgbClr val="FF0000"/>
              </a:buClr>
              <a:buSzTx/>
              <a:buFontTx/>
              <a:buNone/>
              <a:tabLst>
                <a:tab pos="233363" algn="l"/>
                <a:tab pos="627063" algn="l"/>
                <a:tab pos="806450" algn="l"/>
                <a:tab pos="896938" algn="l"/>
                <a:tab pos="3227388" algn="r"/>
                <a:tab pos="3495675" algn="l"/>
                <a:tab pos="4491038" algn="l"/>
                <a:tab pos="4751388" algn="l"/>
                <a:tab pos="5110163" algn="l"/>
              </a:tabLst>
              <a:defRPr/>
            </a:pPr>
            <a:br>
              <a:rPr kumimoji="0" lang="de-AT" sz="2000" b="0" i="0" u="none" strike="noStrike" kern="0" cap="none" spc="0" normalizeH="0" baseline="0" noProof="0" dirty="0">
                <a:ln>
                  <a:noFill/>
                </a:ln>
                <a:solidFill>
                  <a:srgbClr val="464B71"/>
                </a:solidFill>
                <a:effectLst/>
                <a:uLnTx/>
                <a:uFillTx/>
                <a:latin typeface="Arial"/>
                <a:ea typeface="+mn-ea"/>
                <a:cs typeface="Arial"/>
              </a:rPr>
            </a:br>
            <a:r>
              <a:rPr kumimoji="0" lang="de-AT" sz="2000" b="0" i="0" u="none" strike="noStrike" kern="0" cap="none" spc="0" normalizeH="0" baseline="0" noProof="0" dirty="0">
                <a:ln>
                  <a:noFill/>
                </a:ln>
                <a:solidFill>
                  <a:srgbClr val="464B71"/>
                </a:solidFill>
                <a:effectLst/>
                <a:uLnTx/>
                <a:uFillTx/>
                <a:latin typeface="Arial"/>
                <a:ea typeface="+mn-ea"/>
                <a:cs typeface="Arial"/>
              </a:rPr>
              <a:t>■	</a:t>
            </a:r>
            <a:r>
              <a:rPr kumimoji="0" lang="de-AT" sz="2000" b="1" i="0" u="none" strike="noStrike" kern="0" cap="none" spc="0" normalizeH="0" baseline="0" noProof="0" dirty="0">
                <a:ln>
                  <a:noFill/>
                </a:ln>
                <a:solidFill>
                  <a:srgbClr val="464B71"/>
                </a:solidFill>
                <a:effectLst/>
                <a:uLnTx/>
                <a:uFillTx/>
                <a:latin typeface="Arial"/>
                <a:ea typeface="+mn-ea"/>
                <a:cs typeface="Arial"/>
              </a:rPr>
              <a:t>Umcodieren in dieselbe oder neue Variablen:</a:t>
            </a:r>
          </a:p>
          <a:p>
            <a:pPr marL="0" marR="0" lvl="0" indent="0" algn="l" defTabSz="914400" rtl="0" eaLnBrk="0" fontAlgn="base" latinLnBrk="0" hangingPunct="0">
              <a:lnSpc>
                <a:spcPct val="114000"/>
              </a:lnSpc>
              <a:spcBef>
                <a:spcPts val="300"/>
              </a:spcBef>
              <a:spcAft>
                <a:spcPts val="300"/>
              </a:spcAft>
              <a:buClr>
                <a:srgbClr val="FF0000"/>
              </a:buClr>
              <a:buSzTx/>
              <a:buFontTx/>
              <a:buNone/>
              <a:tabLst>
                <a:tab pos="233363" algn="l"/>
                <a:tab pos="627063" algn="l"/>
                <a:tab pos="806450" algn="l"/>
                <a:tab pos="896938" algn="l"/>
                <a:tab pos="3227388" algn="r"/>
                <a:tab pos="3495675" algn="l"/>
                <a:tab pos="4491038" algn="l"/>
                <a:tab pos="4751388" algn="l"/>
                <a:tab pos="5110163" algn="l"/>
              </a:tabLst>
              <a:defRPr/>
            </a:pPr>
            <a:r>
              <a:rPr kumimoji="0" lang="de-AT" sz="2000" b="0" i="0" u="none" strike="noStrike" kern="0" cap="none" spc="0" normalizeH="0" baseline="0" noProof="0" dirty="0">
                <a:ln>
                  <a:noFill/>
                </a:ln>
                <a:solidFill>
                  <a:srgbClr val="464B71"/>
                </a:solidFill>
                <a:effectLst/>
                <a:uLnTx/>
                <a:uFillTx/>
                <a:latin typeface="Arial"/>
                <a:ea typeface="+mn-ea"/>
                <a:cs typeface="Arial"/>
              </a:rPr>
              <a:t>		</a:t>
            </a:r>
            <a:r>
              <a:rPr kumimoji="0" lang="de-AT" sz="1600" b="1" i="0" u="none" strike="noStrike" kern="0" cap="none" spc="0" normalizeH="0" baseline="0" noProof="0" dirty="0">
                <a:ln>
                  <a:noFill/>
                </a:ln>
                <a:solidFill>
                  <a:srgbClr val="464B71"/>
                </a:solidFill>
                <a:effectLst/>
                <a:uLnTx/>
                <a:uFillTx/>
                <a:latin typeface="Arial"/>
                <a:ea typeface="+mn-ea"/>
                <a:cs typeface="Arial"/>
              </a:rPr>
              <a:t>‒	</a:t>
            </a:r>
            <a:r>
              <a:rPr kumimoji="0" lang="de-AT" sz="1600" b="0" i="1" u="none" strike="noStrike" kern="0" cap="none" spc="0" normalizeH="0" baseline="0" noProof="0" dirty="0">
                <a:ln>
                  <a:noFill/>
                </a:ln>
                <a:solidFill>
                  <a:srgbClr val="000000"/>
                </a:solidFill>
                <a:effectLst/>
                <a:uLnTx/>
                <a:uFillTx/>
                <a:latin typeface="Arial"/>
                <a:ea typeface="+mn-ea"/>
                <a:cs typeface="Arial"/>
              </a:rPr>
              <a:t>Ich … 	liebe Schnitzel 	</a:t>
            </a:r>
            <a:r>
              <a:rPr kumimoji="0" lang="de-AT" sz="2000" b="0" i="0" u="none" strike="noStrike" kern="0" cap="none" spc="0" normalizeH="0" baseline="0" noProof="0" dirty="0">
                <a:ln>
                  <a:noFill/>
                </a:ln>
                <a:solidFill>
                  <a:srgbClr val="000000"/>
                </a:solidFill>
                <a:effectLst/>
                <a:uLnTx/>
                <a:uFillTx/>
                <a:latin typeface="Arial"/>
                <a:ea typeface="+mn-ea"/>
                <a:cs typeface="Arial"/>
                <a:sym typeface="Wingdings" panose="05000000000000000000" pitchFamily="2" charset="2"/>
              </a:rPr>
              <a:t>     </a:t>
            </a:r>
            <a:r>
              <a:rPr kumimoji="0" lang="de-AT" sz="1600" b="0" i="0" u="none" strike="noStrike" kern="0" cap="none" spc="0" normalizeH="0" baseline="0" noProof="0" dirty="0">
                <a:ln>
                  <a:noFill/>
                </a:ln>
                <a:solidFill>
                  <a:srgbClr val="000000"/>
                </a:solidFill>
                <a:effectLst/>
                <a:uLnTx/>
                <a:uFillTx/>
                <a:latin typeface="Arial"/>
                <a:ea typeface="+mn-ea"/>
                <a:cs typeface="Arial"/>
                <a:sym typeface="Wingdings" panose="05000000000000000000" pitchFamily="2" charset="2"/>
              </a:rPr>
              <a:t>	</a:t>
            </a:r>
            <a:r>
              <a:rPr kumimoji="0" lang="de-AT" sz="1600" b="0" i="1" u="none" strike="noStrike" kern="0" cap="none" spc="0" normalizeH="0" baseline="0" noProof="0" dirty="0">
                <a:ln>
                  <a:noFill/>
                </a:ln>
                <a:solidFill>
                  <a:srgbClr val="000000"/>
                </a:solidFill>
                <a:effectLst/>
                <a:uLnTx/>
                <a:uFillTx/>
                <a:latin typeface="Arial"/>
                <a:ea typeface="+mn-ea"/>
                <a:cs typeface="Arial"/>
                <a:sym typeface="Wingdings" panose="05000000000000000000" pitchFamily="2" charset="2"/>
              </a:rPr>
              <a:t>hasse Schnitzel</a:t>
            </a:r>
            <a:br>
              <a:rPr kumimoji="0" lang="de-AT" sz="1600" b="0" i="1" u="none" strike="noStrike" kern="0" cap="none" spc="0" normalizeH="0" baseline="0" noProof="0" dirty="0">
                <a:ln>
                  <a:noFill/>
                </a:ln>
                <a:solidFill>
                  <a:srgbClr val="000000"/>
                </a:solidFill>
                <a:effectLst/>
                <a:uLnTx/>
                <a:uFillTx/>
                <a:latin typeface="Arial"/>
                <a:ea typeface="+mn-ea"/>
                <a:cs typeface="Arial"/>
                <a:sym typeface="Wingdings" panose="05000000000000000000" pitchFamily="2" charset="2"/>
              </a:rPr>
            </a:br>
            <a:r>
              <a:rPr kumimoji="0" lang="de-AT" sz="1800" b="0" i="1" u="none" strike="noStrike" kern="0" cap="none" spc="0" normalizeH="0" baseline="0" noProof="0" dirty="0">
                <a:ln>
                  <a:noFill/>
                </a:ln>
                <a:solidFill>
                  <a:srgbClr val="000000"/>
                </a:solidFill>
                <a:effectLst/>
                <a:uLnTx/>
                <a:uFillTx/>
                <a:latin typeface="Arial"/>
                <a:ea typeface="+mn-ea"/>
                <a:cs typeface="Arial"/>
                <a:sym typeface="Wingdings" panose="05000000000000000000" pitchFamily="2" charset="2"/>
              </a:rPr>
              <a:t>					</a:t>
            </a:r>
            <a:r>
              <a:rPr kumimoji="0" lang="de-AT" sz="1600" b="0" i="1" u="none" strike="noStrike" kern="0" cap="none" spc="0" normalizeH="0" baseline="0" noProof="0" dirty="0">
                <a:ln>
                  <a:noFill/>
                </a:ln>
                <a:solidFill>
                  <a:srgbClr val="000000"/>
                </a:solidFill>
                <a:effectLst/>
                <a:uLnTx/>
                <a:uFillTx/>
                <a:latin typeface="Arial"/>
                <a:ea typeface="+mn-ea"/>
                <a:cs typeface="Arial"/>
              </a:rPr>
              <a:t>hasse Gemüse 	</a:t>
            </a:r>
            <a:r>
              <a:rPr kumimoji="0" lang="de-AT" sz="2000" b="0" i="0" u="none" strike="noStrike" kern="0" cap="none" spc="0" normalizeH="0" baseline="0" noProof="0" dirty="0">
                <a:ln>
                  <a:noFill/>
                </a:ln>
                <a:solidFill>
                  <a:srgbClr val="000000"/>
                </a:solidFill>
                <a:effectLst/>
                <a:uLnTx/>
                <a:uFillTx/>
                <a:latin typeface="Arial"/>
                <a:ea typeface="+mn-ea"/>
                <a:cs typeface="Arial"/>
                <a:sym typeface="Wingdings" panose="05000000000000000000" pitchFamily="2" charset="2"/>
              </a:rPr>
              <a:t>    </a:t>
            </a:r>
            <a:r>
              <a:rPr kumimoji="0" lang="de-AT" sz="1800" b="0" i="0" u="none" strike="noStrike" kern="0" cap="none" spc="0" normalizeH="0" baseline="0" noProof="0" dirty="0">
                <a:ln>
                  <a:noFill/>
                </a:ln>
                <a:solidFill>
                  <a:srgbClr val="000000"/>
                </a:solidFill>
                <a:effectLst/>
                <a:uLnTx/>
                <a:uFillTx/>
                <a:latin typeface="Arial"/>
                <a:ea typeface="+mn-ea"/>
                <a:cs typeface="Arial"/>
                <a:sym typeface="Wingdings" panose="05000000000000000000" pitchFamily="2" charset="2"/>
              </a:rPr>
              <a:t>	</a:t>
            </a:r>
            <a:r>
              <a:rPr kumimoji="0" lang="de-AT" sz="1600" b="0" i="1" u="none" strike="noStrike" kern="0" cap="none" spc="0" normalizeH="0" baseline="0" noProof="0" dirty="0">
                <a:ln>
                  <a:noFill/>
                </a:ln>
                <a:solidFill>
                  <a:srgbClr val="000000"/>
                </a:solidFill>
                <a:effectLst/>
                <a:uLnTx/>
                <a:uFillTx/>
                <a:latin typeface="Arial"/>
                <a:ea typeface="+mn-ea"/>
                <a:cs typeface="Arial"/>
                <a:sym typeface="Wingdings" panose="05000000000000000000" pitchFamily="2" charset="2"/>
              </a:rPr>
              <a:t>liebe Gemüse</a:t>
            </a:r>
          </a:p>
          <a:p>
            <a:pPr marL="0" marR="0" lvl="0" indent="0" algn="l" defTabSz="914400" rtl="0" eaLnBrk="0" fontAlgn="base" latinLnBrk="0" hangingPunct="0">
              <a:lnSpc>
                <a:spcPct val="114000"/>
              </a:lnSpc>
              <a:spcBef>
                <a:spcPts val="300"/>
              </a:spcBef>
              <a:spcAft>
                <a:spcPts val="300"/>
              </a:spcAft>
              <a:buClr>
                <a:srgbClr val="FF0000"/>
              </a:buClr>
              <a:buSzTx/>
              <a:buFontTx/>
              <a:buNone/>
              <a:tabLst>
                <a:tab pos="233363" algn="l"/>
                <a:tab pos="627063" algn="l"/>
                <a:tab pos="806450" algn="l"/>
                <a:tab pos="896938" algn="l"/>
                <a:tab pos="3227388" algn="r"/>
                <a:tab pos="3495675" algn="l"/>
                <a:tab pos="4491038" algn="l"/>
                <a:tab pos="4751388" algn="l"/>
                <a:tab pos="5110163" algn="l"/>
              </a:tabLst>
              <a:defRPr/>
            </a:pPr>
            <a:r>
              <a:rPr kumimoji="0" lang="de-AT" sz="16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de-AT" sz="1600" b="0" i="0" u="none" strike="noStrike" kern="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 Richtungsbereinigung:</a:t>
            </a:r>
            <a:r>
              <a:rPr kumimoji="0" lang="de-AT" sz="16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1 → 5 | 2 → 4 | 3 → 3 | 4 → 2 | 5 → 1 </a:t>
            </a:r>
          </a:p>
          <a:p>
            <a:pPr marL="0" marR="0" lvl="0" indent="0" algn="l" defTabSz="914400" rtl="0" eaLnBrk="0" fontAlgn="base" latinLnBrk="0" hangingPunct="0">
              <a:lnSpc>
                <a:spcPct val="110000"/>
              </a:lnSpc>
              <a:spcBef>
                <a:spcPts val="300"/>
              </a:spcBef>
              <a:spcAft>
                <a:spcPts val="300"/>
              </a:spcAft>
              <a:buClr>
                <a:srgbClr val="FF0000"/>
              </a:buClr>
              <a:buSzTx/>
              <a:buFontTx/>
              <a:buNone/>
              <a:tabLst>
                <a:tab pos="233363" algn="l"/>
                <a:tab pos="627063" algn="l"/>
                <a:tab pos="806450" algn="l"/>
                <a:tab pos="896938" algn="l"/>
                <a:tab pos="3227388" algn="r"/>
                <a:tab pos="3495675" algn="l"/>
                <a:tab pos="4491038" algn="l"/>
                <a:tab pos="4751388" algn="l"/>
                <a:tab pos="5110163" algn="l"/>
              </a:tabLst>
              <a:defRPr/>
            </a:pPr>
            <a:br>
              <a:rPr kumimoji="0" lang="de-AT" sz="2000" b="0" i="0" u="none" strike="noStrike" kern="0" cap="none" spc="0" normalizeH="0" baseline="0" noProof="0" dirty="0">
                <a:ln>
                  <a:noFill/>
                </a:ln>
                <a:solidFill>
                  <a:srgbClr val="464B71"/>
                </a:solidFill>
                <a:effectLst/>
                <a:uLnTx/>
                <a:uFillTx/>
                <a:latin typeface="Arial"/>
                <a:ea typeface="+mn-ea"/>
                <a:cs typeface="Arial"/>
              </a:rPr>
            </a:br>
            <a:r>
              <a:rPr kumimoji="0" lang="de-AT" sz="2000" b="0" i="0" u="none" strike="noStrike" kern="0" cap="none" spc="0" normalizeH="0" baseline="0" noProof="0" dirty="0">
                <a:ln>
                  <a:noFill/>
                </a:ln>
                <a:solidFill>
                  <a:srgbClr val="464B71"/>
                </a:solidFill>
                <a:effectLst/>
                <a:uLnTx/>
                <a:uFillTx/>
                <a:latin typeface="Arial"/>
                <a:ea typeface="+mn-ea"/>
                <a:cs typeface="Arial"/>
              </a:rPr>
              <a:t>■	</a:t>
            </a:r>
            <a:r>
              <a:rPr kumimoji="0" lang="de-AT" sz="2000" b="1" i="0" u="none" strike="noStrike" kern="0" cap="none" spc="0" normalizeH="0" baseline="0" noProof="0" dirty="0">
                <a:ln>
                  <a:noFill/>
                </a:ln>
                <a:solidFill>
                  <a:srgbClr val="464B71"/>
                </a:solidFill>
                <a:effectLst/>
                <a:uLnTx/>
                <a:uFillTx/>
                <a:latin typeface="Arial"/>
                <a:ea typeface="+mn-ea"/>
                <a:cs typeface="Arial"/>
              </a:rPr>
              <a:t>Berechnen </a:t>
            </a:r>
            <a:r>
              <a:rPr kumimoji="0" lang="de-AT" sz="2000" b="0" i="0" u="none" strike="noStrike" kern="0" cap="none" spc="0" normalizeH="0" baseline="0" noProof="0" dirty="0">
                <a:ln>
                  <a:noFill/>
                </a:ln>
                <a:solidFill>
                  <a:srgbClr val="464B71"/>
                </a:solidFill>
                <a:effectLst/>
                <a:uLnTx/>
                <a:uFillTx/>
                <a:latin typeface="Arial"/>
                <a:ea typeface="+mn-ea"/>
                <a:cs typeface="Arial"/>
              </a:rPr>
              <a:t>(eines Index)</a:t>
            </a:r>
            <a:r>
              <a:rPr kumimoji="0" lang="de-AT" sz="2000" b="1" i="0" u="none" strike="noStrike" kern="0" cap="none" spc="0" normalizeH="0" baseline="0" noProof="0" dirty="0">
                <a:ln>
                  <a:noFill/>
                </a:ln>
                <a:solidFill>
                  <a:srgbClr val="464B71"/>
                </a:solidFill>
                <a:effectLst/>
                <a:uLnTx/>
                <a:uFillTx/>
                <a:latin typeface="Arial"/>
                <a:ea typeface="+mn-ea"/>
                <a:cs typeface="Arial"/>
              </a:rPr>
              <a:t> auf Einzelfallbasis:</a:t>
            </a:r>
          </a:p>
          <a:p>
            <a:pPr marL="0" marR="0" lvl="0" indent="0" algn="l" defTabSz="914400" rtl="0" eaLnBrk="0" fontAlgn="base" latinLnBrk="0" hangingPunct="0">
              <a:lnSpc>
                <a:spcPct val="114000"/>
              </a:lnSpc>
              <a:spcBef>
                <a:spcPts val="300"/>
              </a:spcBef>
              <a:spcAft>
                <a:spcPts val="300"/>
              </a:spcAft>
              <a:buClr>
                <a:srgbClr val="FF0000"/>
              </a:buClr>
              <a:buSzTx/>
              <a:buFontTx/>
              <a:buNone/>
              <a:tabLst>
                <a:tab pos="233363" algn="l"/>
                <a:tab pos="627063" algn="l"/>
                <a:tab pos="806450" algn="l"/>
                <a:tab pos="896938" algn="l"/>
                <a:tab pos="3227388" algn="r"/>
                <a:tab pos="3495675" algn="l"/>
                <a:tab pos="4491038" algn="l"/>
                <a:tab pos="4751388" algn="l"/>
                <a:tab pos="5110163" algn="l"/>
              </a:tabLst>
              <a:defRPr/>
            </a:pPr>
            <a:r>
              <a:rPr kumimoji="0" lang="de-AT" sz="2000" b="0" i="0" u="none" strike="noStrike" kern="0" cap="none" spc="0" normalizeH="0" baseline="0" noProof="0" dirty="0">
                <a:ln>
                  <a:noFill/>
                </a:ln>
                <a:solidFill>
                  <a:srgbClr val="464B71"/>
                </a:solidFill>
                <a:effectLst/>
                <a:uLnTx/>
                <a:uFillTx/>
                <a:latin typeface="Arial"/>
                <a:ea typeface="+mn-ea"/>
                <a:cs typeface="Arial"/>
              </a:rPr>
              <a:t>		</a:t>
            </a:r>
            <a:r>
              <a:rPr kumimoji="0" lang="de-AT" sz="1600" b="0" i="0" u="none" strike="noStrike" kern="0" cap="none" spc="0" normalizeH="0" baseline="0" noProof="0" dirty="0">
                <a:ln>
                  <a:noFill/>
                </a:ln>
                <a:solidFill>
                  <a:srgbClr val="464B71"/>
                </a:solidFill>
                <a:effectLst/>
                <a:uLnTx/>
                <a:uFillTx/>
                <a:latin typeface="Arial"/>
                <a:ea typeface="+mn-ea"/>
                <a:cs typeface="Arial"/>
              </a:rPr>
              <a:t>‒ </a:t>
            </a:r>
            <a:r>
              <a:rPr kumimoji="0" lang="de-AT" sz="1600" b="0" i="1" u="none" strike="noStrike" kern="0" cap="none" spc="0" normalizeH="0" baseline="0" noProof="0" dirty="0">
                <a:ln>
                  <a:noFill/>
                </a:ln>
                <a:solidFill>
                  <a:srgbClr val="000000"/>
                </a:solidFill>
                <a:effectLst/>
                <a:uLnTx/>
                <a:uFillTx/>
                <a:latin typeface="Arial"/>
                <a:ea typeface="+mn-ea"/>
                <a:cs typeface="Arial"/>
              </a:rPr>
              <a:t>Ich liebe …	Tomaten	</a:t>
            </a:r>
            <a:r>
              <a:rPr kumimoji="0" lang="de-AT" sz="2000" b="0" i="0" u="none" strike="noStrike" kern="0" cap="none" spc="0" normalizeH="0" baseline="0" noProof="0" dirty="0">
                <a:ln>
                  <a:noFill/>
                </a:ln>
                <a:solidFill>
                  <a:srgbClr val="000000"/>
                </a:solidFill>
                <a:effectLst/>
                <a:uLnTx/>
                <a:uFillTx/>
                <a:latin typeface="Arial"/>
                <a:ea typeface="+mn-ea"/>
                <a:cs typeface="Arial"/>
                <a:sym typeface="Wingdings" panose="05000000000000000000" pitchFamily="2" charset="2"/>
              </a:rPr>
              <a:t>    </a:t>
            </a:r>
            <a:br>
              <a:rPr kumimoji="0" lang="de-AT" sz="1600" b="0" i="0" u="none" strike="noStrike" kern="0" cap="none" spc="0" normalizeH="0" baseline="0" noProof="0" dirty="0">
                <a:ln>
                  <a:noFill/>
                </a:ln>
                <a:solidFill>
                  <a:srgbClr val="000000"/>
                </a:solidFill>
                <a:effectLst/>
                <a:uLnTx/>
                <a:uFillTx/>
                <a:latin typeface="Arial"/>
                <a:ea typeface="+mn-ea"/>
                <a:cs typeface="Arial"/>
              </a:rPr>
            </a:br>
            <a:r>
              <a:rPr kumimoji="0" lang="de-AT" sz="1600" b="0" i="0" u="none" strike="noStrike" kern="0" cap="none" spc="0" normalizeH="0" baseline="0" noProof="0" dirty="0">
                <a:ln>
                  <a:noFill/>
                </a:ln>
                <a:solidFill>
                  <a:srgbClr val="000000"/>
                </a:solidFill>
                <a:effectLst/>
                <a:uLnTx/>
                <a:uFillTx/>
                <a:latin typeface="Arial"/>
                <a:ea typeface="+mn-ea"/>
                <a:cs typeface="Arial"/>
              </a:rPr>
              <a:t>					</a:t>
            </a:r>
            <a:r>
              <a:rPr kumimoji="0" lang="de-AT" sz="1600" b="0" i="1" u="none" strike="noStrike" kern="0" cap="none" spc="0" normalizeH="0" baseline="0" noProof="0" dirty="0">
                <a:ln>
                  <a:noFill/>
                </a:ln>
                <a:solidFill>
                  <a:srgbClr val="000000"/>
                </a:solidFill>
                <a:effectLst/>
                <a:uLnTx/>
                <a:uFillTx/>
                <a:latin typeface="Arial"/>
                <a:ea typeface="+mn-ea"/>
                <a:cs typeface="Arial"/>
              </a:rPr>
              <a:t>P</a:t>
            </a:r>
            <a:r>
              <a:rPr kumimoji="0" lang="de-AT" sz="1600" b="0" i="1" u="none" strike="noStrike" kern="0" cap="none" spc="0" normalizeH="0" baseline="0" noProof="0" dirty="0" err="1">
                <a:ln>
                  <a:noFill/>
                </a:ln>
                <a:solidFill>
                  <a:srgbClr val="000000"/>
                </a:solidFill>
                <a:effectLst/>
                <a:uLnTx/>
                <a:uFillTx/>
                <a:latin typeface="Arial"/>
                <a:ea typeface="+mn-ea"/>
                <a:cs typeface="Arial"/>
              </a:rPr>
              <a:t>aprika</a:t>
            </a:r>
            <a:r>
              <a:rPr kumimoji="0" lang="de-AT" sz="1600" b="0" i="1" u="none" strike="noStrike" kern="0" cap="none" spc="0" normalizeH="0" baseline="0" noProof="0" dirty="0">
                <a:ln>
                  <a:noFill/>
                </a:ln>
                <a:solidFill>
                  <a:srgbClr val="000000"/>
                </a:solidFill>
                <a:effectLst/>
                <a:uLnTx/>
                <a:uFillTx/>
                <a:latin typeface="Arial"/>
                <a:ea typeface="+mn-ea"/>
                <a:cs typeface="Arial"/>
              </a:rPr>
              <a:t>	</a:t>
            </a:r>
            <a:r>
              <a:rPr kumimoji="0" lang="de-AT" sz="2000" b="0" i="0" u="none" strike="noStrike" kern="0" cap="none" spc="0" normalizeH="0" baseline="0" noProof="0" dirty="0">
                <a:ln>
                  <a:noFill/>
                </a:ln>
                <a:solidFill>
                  <a:srgbClr val="000000"/>
                </a:solidFill>
                <a:effectLst/>
                <a:uLnTx/>
                <a:uFillTx/>
                <a:latin typeface="Arial"/>
                <a:ea typeface="+mn-ea"/>
                <a:cs typeface="Arial"/>
                <a:sym typeface="Wingdings" panose="05000000000000000000" pitchFamily="2" charset="2"/>
              </a:rPr>
              <a:t>    </a:t>
            </a:r>
            <a:br>
              <a:rPr kumimoji="0" lang="de-AT" sz="1600" b="0" i="0" u="none" strike="noStrike" kern="0" cap="none" spc="0" normalizeH="0" baseline="0" noProof="0" dirty="0">
                <a:ln>
                  <a:noFill/>
                </a:ln>
                <a:solidFill>
                  <a:srgbClr val="000000"/>
                </a:solidFill>
                <a:effectLst/>
                <a:uLnTx/>
                <a:uFillTx/>
                <a:latin typeface="Arial"/>
                <a:ea typeface="+mn-ea"/>
                <a:cs typeface="Arial"/>
              </a:rPr>
            </a:br>
            <a:r>
              <a:rPr kumimoji="0" lang="de-AT" sz="1600" b="0" i="0" u="none" strike="noStrike" kern="0" cap="none" spc="0" normalizeH="0" baseline="0" noProof="0" dirty="0">
                <a:ln>
                  <a:noFill/>
                </a:ln>
                <a:solidFill>
                  <a:srgbClr val="000000"/>
                </a:solidFill>
                <a:effectLst/>
                <a:uLnTx/>
                <a:uFillTx/>
                <a:latin typeface="Arial"/>
                <a:ea typeface="+mn-ea"/>
                <a:cs typeface="Arial"/>
              </a:rPr>
              <a:t>					</a:t>
            </a:r>
            <a:r>
              <a:rPr kumimoji="0" lang="de-AT" sz="1600" b="0" i="1" u="none" strike="noStrike" kern="0" cap="none" spc="0" normalizeH="0" baseline="0" noProof="0" dirty="0">
                <a:ln>
                  <a:noFill/>
                </a:ln>
                <a:solidFill>
                  <a:srgbClr val="000000"/>
                </a:solidFill>
                <a:effectLst/>
                <a:uLnTx/>
                <a:uFillTx/>
                <a:latin typeface="Arial"/>
                <a:ea typeface="+mn-ea"/>
                <a:cs typeface="Arial"/>
              </a:rPr>
              <a:t>Gurken	</a:t>
            </a:r>
            <a:r>
              <a:rPr kumimoji="0" lang="de-AT" sz="2000" b="0" i="0" u="none" strike="noStrike" kern="0" cap="none" spc="0" normalizeH="0" baseline="0" noProof="0" dirty="0">
                <a:ln>
                  <a:noFill/>
                </a:ln>
                <a:solidFill>
                  <a:srgbClr val="000000"/>
                </a:solidFill>
                <a:effectLst/>
                <a:uLnTx/>
                <a:uFillTx/>
                <a:latin typeface="Arial"/>
                <a:ea typeface="+mn-ea"/>
                <a:cs typeface="Arial"/>
                <a:sym typeface="Wingdings" panose="05000000000000000000" pitchFamily="2" charset="2"/>
              </a:rPr>
              <a:t>    </a:t>
            </a:r>
            <a:br>
              <a:rPr kumimoji="0" lang="de-AT" sz="1600" b="0" i="0" u="none" strike="noStrike" kern="0" cap="none" spc="0" normalizeH="0" baseline="0" noProof="0" dirty="0">
                <a:ln>
                  <a:noFill/>
                </a:ln>
                <a:solidFill>
                  <a:srgbClr val="000000"/>
                </a:solidFill>
                <a:effectLst/>
                <a:uLnTx/>
                <a:uFillTx/>
                <a:latin typeface="Arial"/>
                <a:ea typeface="+mn-ea"/>
                <a:cs typeface="Arial"/>
              </a:rPr>
            </a:br>
            <a:r>
              <a:rPr kumimoji="0" lang="de-AT" sz="16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de-AT" sz="1600" b="0" i="0" u="none" strike="noStrike" kern="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 </a:t>
            </a:r>
            <a:r>
              <a:rPr kumimoji="0" lang="de-AT" sz="1600" b="0" i="0" u="none" strike="noStrike" kern="0" cap="none" spc="0" normalizeH="0" baseline="0" noProof="0" dirty="0" err="1">
                <a:ln>
                  <a:noFill/>
                </a:ln>
                <a:solidFill>
                  <a:srgbClr val="FF0000"/>
                </a:solidFill>
                <a:effectLst/>
                <a:uLnTx/>
                <a:uFillTx/>
                <a:latin typeface="Arial" panose="020B0604020202020204" pitchFamily="34" charset="0"/>
                <a:ea typeface="+mn-ea"/>
                <a:cs typeface="Arial" panose="020B0604020202020204" pitchFamily="34" charset="0"/>
              </a:rPr>
              <a:t>Gesamtliebe</a:t>
            </a:r>
            <a:r>
              <a:rPr kumimoji="0" lang="de-AT" sz="1600" b="0" i="0" u="none" strike="noStrike" kern="0" cap="none" spc="0" normalizeH="0" baseline="-25000" noProof="0" dirty="0" err="1">
                <a:ln>
                  <a:noFill/>
                </a:ln>
                <a:solidFill>
                  <a:srgbClr val="FF0000"/>
                </a:solidFill>
                <a:effectLst/>
                <a:uLnTx/>
                <a:uFillTx/>
                <a:latin typeface="Arial" panose="020B0604020202020204" pitchFamily="34" charset="0"/>
                <a:ea typeface="+mn-ea"/>
                <a:cs typeface="Arial" panose="020B0604020202020204" pitchFamily="34" charset="0"/>
              </a:rPr>
              <a:t>Gemüse</a:t>
            </a:r>
            <a:r>
              <a:rPr kumimoji="0" lang="de-AT" sz="1600" b="0" i="0" u="none" strike="noStrike" kern="0" cap="none" spc="0" normalizeH="0" baseline="30000" noProof="0" dirty="0">
                <a:ln>
                  <a:noFill/>
                </a:ln>
                <a:solidFill>
                  <a:srgbClr val="FF0000"/>
                </a:solidFill>
                <a:effectLst/>
                <a:uLnTx/>
                <a:uFillTx/>
                <a:latin typeface="Arial" panose="020B0604020202020204" pitchFamily="34" charset="0"/>
                <a:ea typeface="+mn-ea"/>
                <a:cs typeface="Arial" panose="020B0604020202020204" pitchFamily="34" charset="0"/>
              </a:rPr>
              <a:t>  </a:t>
            </a:r>
            <a:r>
              <a:rPr kumimoji="0" lang="de-AT" sz="1600" b="0" i="0" u="none" strike="noStrike" kern="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a:t>
            </a:r>
            <a:r>
              <a:rPr kumimoji="0" lang="de-AT" sz="16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de-AT" sz="1600" b="0" i="0" u="none" strike="noStrike" kern="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mean</a:t>
            </a:r>
            <a:r>
              <a:rPr kumimoji="0" lang="de-AT" sz="16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r>
              <a:rPr kumimoji="0" lang="de-AT" sz="1600" b="0" i="0" u="none" strike="noStrike" kern="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Note</a:t>
            </a:r>
            <a:r>
              <a:rPr kumimoji="0" lang="de-AT" sz="1600" b="0" i="0" u="none" strike="noStrike" kern="0" cap="none" spc="0" normalizeH="0" baseline="-25000" noProof="0" dirty="0" err="1">
                <a:ln>
                  <a:noFill/>
                </a:ln>
                <a:solidFill>
                  <a:srgbClr val="000000"/>
                </a:solidFill>
                <a:effectLst/>
                <a:uLnTx/>
                <a:uFillTx/>
                <a:latin typeface="Arial" panose="020B0604020202020204" pitchFamily="34" charset="0"/>
                <a:ea typeface="+mn-ea"/>
                <a:cs typeface="Arial" panose="020B0604020202020204" pitchFamily="34" charset="0"/>
              </a:rPr>
              <a:t>Tomaten</a:t>
            </a:r>
            <a:r>
              <a:rPr kumimoji="0" lang="de-AT" sz="1600" b="0" i="0" u="none" strike="noStrike" kern="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,Note</a:t>
            </a:r>
            <a:r>
              <a:rPr kumimoji="0" lang="de-AT" sz="1600" b="0" i="0" u="none" strike="noStrike" kern="0" cap="none" spc="0" normalizeH="0" baseline="-25000" noProof="0" dirty="0" err="1">
                <a:ln>
                  <a:noFill/>
                </a:ln>
                <a:solidFill>
                  <a:srgbClr val="000000"/>
                </a:solidFill>
                <a:effectLst/>
                <a:uLnTx/>
                <a:uFillTx/>
                <a:latin typeface="Arial" panose="020B0604020202020204" pitchFamily="34" charset="0"/>
                <a:ea typeface="+mn-ea"/>
                <a:cs typeface="Arial" panose="020B0604020202020204" pitchFamily="34" charset="0"/>
              </a:rPr>
              <a:t>Paprika</a:t>
            </a:r>
            <a:r>
              <a:rPr kumimoji="0" lang="de-AT" sz="1600" b="0" i="0" u="none" strike="noStrike" kern="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,Note</a:t>
            </a:r>
            <a:r>
              <a:rPr kumimoji="0" lang="de-AT" sz="1600" b="0" i="0" u="none" strike="noStrike" kern="0" cap="none" spc="0" normalizeH="0" baseline="-25000" noProof="0" dirty="0" err="1">
                <a:ln>
                  <a:noFill/>
                </a:ln>
                <a:solidFill>
                  <a:srgbClr val="000000"/>
                </a:solidFill>
                <a:effectLst/>
                <a:uLnTx/>
                <a:uFillTx/>
                <a:latin typeface="Arial" panose="020B0604020202020204" pitchFamily="34" charset="0"/>
                <a:ea typeface="+mn-ea"/>
                <a:cs typeface="Arial" panose="020B0604020202020204" pitchFamily="34" charset="0"/>
              </a:rPr>
              <a:t>Gurken</a:t>
            </a:r>
            <a:r>
              <a:rPr kumimoji="0" lang="de-AT" sz="16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p>
            <a:pPr marL="0" marR="0" lvl="0" indent="0" algn="l" defTabSz="914400" rtl="0" eaLnBrk="0" fontAlgn="base" latinLnBrk="0" hangingPunct="0">
              <a:lnSpc>
                <a:spcPct val="110000"/>
              </a:lnSpc>
              <a:spcBef>
                <a:spcPts val="450"/>
              </a:spcBef>
              <a:spcAft>
                <a:spcPts val="450"/>
              </a:spcAft>
              <a:buClr>
                <a:srgbClr val="FF0000"/>
              </a:buClr>
              <a:buSzTx/>
              <a:buFontTx/>
              <a:buNone/>
              <a:tabLst>
                <a:tab pos="233363" algn="l"/>
                <a:tab pos="627063" algn="l"/>
                <a:tab pos="806450" algn="l"/>
                <a:tab pos="896938" algn="l"/>
                <a:tab pos="3227388" algn="r"/>
                <a:tab pos="3495675" algn="l"/>
                <a:tab pos="4491038" algn="l"/>
                <a:tab pos="4751388" algn="l"/>
                <a:tab pos="5110163" algn="l"/>
              </a:tabLst>
              <a:defRPr/>
            </a:pPr>
            <a:endParaRPr kumimoji="0" lang="de-AT" sz="1600" b="0" i="0" u="none" strike="noStrike" kern="0" cap="none" spc="0" normalizeH="0" baseline="0" noProof="0" dirty="0">
              <a:ln>
                <a:noFill/>
              </a:ln>
              <a:solidFill>
                <a:srgbClr val="464B71"/>
              </a:solidFill>
              <a:effectLst/>
              <a:uLnTx/>
              <a:uFillTx/>
              <a:latin typeface="Arial"/>
              <a:ea typeface="+mn-ea"/>
              <a:cs typeface="Arial"/>
              <a:sym typeface="Wingdings" panose="05000000000000000000" pitchFamily="2" charset="2"/>
            </a:endParaRPr>
          </a:p>
        </p:txBody>
      </p:sp>
      <p:sp>
        <p:nvSpPr>
          <p:cNvPr id="10" name="Text Box 4"/>
          <p:cNvSpPr txBox="1">
            <a:spLocks noChangeArrowheads="1"/>
          </p:cNvSpPr>
          <p:nvPr/>
        </p:nvSpPr>
        <p:spPr bwMode="auto">
          <a:xfrm>
            <a:off x="0" y="-3323"/>
            <a:ext cx="9906000" cy="463846"/>
          </a:xfrm>
          <a:prstGeom prst="rect">
            <a:avLst/>
          </a:prstGeom>
          <a:noFill/>
          <a:ln w="12700">
            <a:noFill/>
            <a:miter lim="800000"/>
            <a:headEnd/>
            <a:tailEnd/>
          </a:ln>
        </p:spPr>
        <p:txBody>
          <a:bodyPr wrap="square" lIns="126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tab pos="2425700" algn="l"/>
              </a:tabLst>
              <a:defRPr/>
            </a:pPr>
            <a:r>
              <a:rPr kumimoji="0" lang="de-DE" sz="2400" b="1" i="0" u="none" strike="noStrike" kern="1200" cap="none" spc="0" normalizeH="0" baseline="0" noProof="0" dirty="0">
                <a:ln>
                  <a:noFill/>
                </a:ln>
                <a:solidFill>
                  <a:srgbClr val="464B71"/>
                </a:solidFill>
                <a:effectLst/>
                <a:uLnTx/>
                <a:uFillTx/>
                <a:latin typeface="Arial"/>
                <a:ea typeface="+mn-ea"/>
                <a:cs typeface="+mn-cs"/>
              </a:rPr>
              <a:t>(Um-)Codieren, Berechnen auf Einzelfallebene: </a:t>
            </a:r>
            <a:r>
              <a:rPr kumimoji="0" lang="de-DE" sz="2400" b="0" i="0" u="none" strike="noStrike" kern="1200" cap="none" spc="0" normalizeH="0" baseline="0" noProof="0" dirty="0">
                <a:ln>
                  <a:noFill/>
                </a:ln>
                <a:solidFill>
                  <a:srgbClr val="464B71"/>
                </a:solidFill>
                <a:effectLst/>
                <a:uLnTx/>
                <a:uFillTx/>
                <a:latin typeface="Arial"/>
                <a:ea typeface="+mn-ea"/>
                <a:cs typeface="+mn-cs"/>
              </a:rPr>
              <a:t>Beispiele</a:t>
            </a:r>
          </a:p>
        </p:txBody>
      </p:sp>
      <p:sp>
        <p:nvSpPr>
          <p:cNvPr id="2" name="Rechteck 1">
            <a:extLst>
              <a:ext uri="{FF2B5EF4-FFF2-40B4-BE49-F238E27FC236}">
                <a16:creationId xmlns:a16="http://schemas.microsoft.com/office/drawing/2014/main" id="{998A7672-0C67-A151-4644-7FBC6CC99302}"/>
              </a:ext>
            </a:extLst>
          </p:cNvPr>
          <p:cNvSpPr/>
          <p:nvPr/>
        </p:nvSpPr>
        <p:spPr>
          <a:xfrm>
            <a:off x="2" y="6614160"/>
            <a:ext cx="9311638" cy="243841"/>
          </a:xfrm>
          <a:prstGeom prst="rect">
            <a:avLst/>
          </a:prstGeom>
          <a:no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Statistik</a:t>
            </a:r>
            <a:r>
              <a:rPr lang="en-US" sz="1000" i="1" dirty="0">
                <a:solidFill>
                  <a:srgbClr val="FFFFFF">
                    <a:lumMod val="50000"/>
                  </a:srgbClr>
                </a:solidFill>
              </a:rPr>
              <a:t> und SPSS.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133–142.</a:t>
            </a:r>
            <a:endParaRPr lang="de-DE" sz="1000" dirty="0">
              <a:solidFill>
                <a:srgbClr val="FFFFFF">
                  <a:lumMod val="50000"/>
                </a:srgbClr>
              </a:solidFill>
            </a:endParaRPr>
          </a:p>
        </p:txBody>
      </p:sp>
      <p:pic>
        <p:nvPicPr>
          <p:cNvPr id="3" name="Grafik 2" descr="Ein Bild, das Text, Screenshot, Schrift, Grafikdesign enthält.&#10;&#10;Automatisch generierte Beschreibung">
            <a:extLst>
              <a:ext uri="{FF2B5EF4-FFF2-40B4-BE49-F238E27FC236}">
                <a16:creationId xmlns:a16="http://schemas.microsoft.com/office/drawing/2014/main" id="{5A3E31B5-F4E1-34C1-1076-BA529E9DECA2}"/>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360000">
            <a:off x="9390541" y="6191925"/>
            <a:ext cx="409016" cy="5760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500646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fade">
                                      <p:cBhvr>
                                        <p:cTn id="7" dur="500"/>
                                        <p:tgtEl>
                                          <p:spTgt spid="8">
                                            <p:txEl>
                                              <p:pRg st="0" end="0"/>
                                            </p:txEl>
                                          </p:spTgt>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xEl>
                                              <p:pRg st="1" end="1"/>
                                            </p:txEl>
                                          </p:spTgt>
                                        </p:tgtEl>
                                        <p:attrNameLst>
                                          <p:attrName>style.visibility</p:attrName>
                                        </p:attrNameLst>
                                      </p:cBhvr>
                                      <p:to>
                                        <p:strVal val="visible"/>
                                      </p:to>
                                    </p:set>
                                    <p:animEffect transition="in" filter="fade">
                                      <p:cBhvr>
                                        <p:cTn id="11" dur="500"/>
                                        <p:tgtEl>
                                          <p:spTgt spid="8">
                                            <p:txEl>
                                              <p:pRg st="1" end="1"/>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8">
                                            <p:txEl>
                                              <p:pRg st="2" end="2"/>
                                            </p:txEl>
                                          </p:spTgt>
                                        </p:tgtEl>
                                        <p:attrNameLst>
                                          <p:attrName>style.visibility</p:attrName>
                                        </p:attrNameLst>
                                      </p:cBhvr>
                                      <p:to>
                                        <p:strVal val="visible"/>
                                      </p:to>
                                    </p:set>
                                    <p:animEffect transition="in" filter="fade">
                                      <p:cBhvr>
                                        <p:cTn id="15" dur="500"/>
                                        <p:tgtEl>
                                          <p:spTgt spid="8">
                                            <p:txEl>
                                              <p:pRg st="2" end="2"/>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8">
                                            <p:txEl>
                                              <p:pRg st="3" end="3"/>
                                            </p:txEl>
                                          </p:spTgt>
                                        </p:tgtEl>
                                        <p:attrNameLst>
                                          <p:attrName>style.visibility</p:attrName>
                                        </p:attrNameLst>
                                      </p:cBhvr>
                                      <p:to>
                                        <p:strVal val="visible"/>
                                      </p:to>
                                    </p:set>
                                    <p:animEffect transition="in" filter="fade">
                                      <p:cBhvr>
                                        <p:cTn id="19" dur="500"/>
                                        <p:tgtEl>
                                          <p:spTgt spid="8">
                                            <p:txEl>
                                              <p:pRg st="3" end="3"/>
                                            </p:txEl>
                                          </p:spTgt>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8">
                                            <p:txEl>
                                              <p:pRg st="4" end="4"/>
                                            </p:txEl>
                                          </p:spTgt>
                                        </p:tgtEl>
                                        <p:attrNameLst>
                                          <p:attrName>style.visibility</p:attrName>
                                        </p:attrNameLst>
                                      </p:cBhvr>
                                      <p:to>
                                        <p:strVal val="visible"/>
                                      </p:to>
                                    </p:set>
                                    <p:animEffect transition="in" filter="fade">
                                      <p:cBhvr>
                                        <p:cTn id="23" dur="500"/>
                                        <p:tgtEl>
                                          <p:spTgt spid="8">
                                            <p:txEl>
                                              <p:pRg st="4" end="4"/>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8">
                                            <p:txEl>
                                              <p:pRg st="5" end="5"/>
                                            </p:txEl>
                                          </p:spTgt>
                                        </p:tgtEl>
                                        <p:attrNameLst>
                                          <p:attrName>style.visibility</p:attrName>
                                        </p:attrNameLst>
                                      </p:cBhvr>
                                      <p:to>
                                        <p:strVal val="visible"/>
                                      </p:to>
                                    </p:set>
                                    <p:animEffect transition="in" filter="fade">
                                      <p:cBhvr>
                                        <p:cTn id="28" dur="500"/>
                                        <p:tgtEl>
                                          <p:spTgt spid="8">
                                            <p:txEl>
                                              <p:pRg st="5" end="5"/>
                                            </p:txEl>
                                          </p:spTgt>
                                        </p:tgtEl>
                                      </p:cBhvr>
                                    </p:animEffect>
                                  </p:childTnLst>
                                </p:cTn>
                              </p:par>
                            </p:childTnLst>
                          </p:cTn>
                        </p:par>
                        <p:par>
                          <p:cTn id="29" fill="hold">
                            <p:stCondLst>
                              <p:cond delay="500"/>
                            </p:stCondLst>
                            <p:childTnLst>
                              <p:par>
                                <p:cTn id="30" presetID="10" presetClass="entr" presetSubtype="0" fill="hold" grpId="0" nodeType="afterEffect">
                                  <p:stCondLst>
                                    <p:cond delay="0"/>
                                  </p:stCondLst>
                                  <p:childTnLst>
                                    <p:set>
                                      <p:cBhvr>
                                        <p:cTn id="31" dur="1" fill="hold">
                                          <p:stCondLst>
                                            <p:cond delay="0"/>
                                          </p:stCondLst>
                                        </p:cTn>
                                        <p:tgtEl>
                                          <p:spTgt spid="8">
                                            <p:txEl>
                                              <p:pRg st="6" end="6"/>
                                            </p:txEl>
                                          </p:spTgt>
                                        </p:tgtEl>
                                        <p:attrNameLst>
                                          <p:attrName>style.visibility</p:attrName>
                                        </p:attrNameLst>
                                      </p:cBhvr>
                                      <p:to>
                                        <p:strVal val="visible"/>
                                      </p:to>
                                    </p:set>
                                    <p:animEffect transition="in" filter="fade">
                                      <p:cBhvr>
                                        <p:cTn id="32" dur="500"/>
                                        <p:tgtEl>
                                          <p:spTgt spid="8">
                                            <p:txEl>
                                              <p:pRg st="6" end="6"/>
                                            </p:txEl>
                                          </p:spTgt>
                                        </p:tgtEl>
                                      </p:cBhvr>
                                    </p:animEffect>
                                  </p:childTnLst>
                                </p:cTn>
                              </p:par>
                            </p:childTnLst>
                          </p:cTn>
                        </p:par>
                        <p:par>
                          <p:cTn id="33" fill="hold">
                            <p:stCondLst>
                              <p:cond delay="1000"/>
                            </p:stCondLst>
                            <p:childTnLst>
                              <p:par>
                                <p:cTn id="34" presetID="10" presetClass="entr" presetSubtype="0" fill="hold" grpId="0" nodeType="afterEffect">
                                  <p:stCondLst>
                                    <p:cond delay="0"/>
                                  </p:stCondLst>
                                  <p:childTnLst>
                                    <p:set>
                                      <p:cBhvr>
                                        <p:cTn id="35" dur="1" fill="hold">
                                          <p:stCondLst>
                                            <p:cond delay="0"/>
                                          </p:stCondLst>
                                        </p:cTn>
                                        <p:tgtEl>
                                          <p:spTgt spid="8">
                                            <p:txEl>
                                              <p:pRg st="7" end="7"/>
                                            </p:txEl>
                                          </p:spTgt>
                                        </p:tgtEl>
                                        <p:attrNameLst>
                                          <p:attrName>style.visibility</p:attrName>
                                        </p:attrNameLst>
                                      </p:cBhvr>
                                      <p:to>
                                        <p:strVal val="visible"/>
                                      </p:to>
                                    </p:set>
                                    <p:animEffect transition="in" filter="fade">
                                      <p:cBhvr>
                                        <p:cTn id="36" dur="500"/>
                                        <p:tgtEl>
                                          <p:spTgt spid="8">
                                            <p:txEl>
                                              <p:pRg st="7" end="7"/>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8">
                                            <p:txEl>
                                              <p:pRg st="8" end="8"/>
                                            </p:txEl>
                                          </p:spTgt>
                                        </p:tgtEl>
                                        <p:attrNameLst>
                                          <p:attrName>style.visibility</p:attrName>
                                        </p:attrNameLst>
                                      </p:cBhvr>
                                      <p:to>
                                        <p:strVal val="visible"/>
                                      </p:to>
                                    </p:set>
                                    <p:animEffect transition="in" filter="fade">
                                      <p:cBhvr>
                                        <p:cTn id="41" dur="500"/>
                                        <p:tgtEl>
                                          <p:spTgt spid="8">
                                            <p:txEl>
                                              <p:pRg st="8" end="8"/>
                                            </p:txEl>
                                          </p:spTgt>
                                        </p:tgtEl>
                                      </p:cBhvr>
                                    </p:animEffect>
                                  </p:childTnLst>
                                </p:cTn>
                              </p:par>
                            </p:childTnLst>
                          </p:cTn>
                        </p:par>
                        <p:par>
                          <p:cTn id="42" fill="hold">
                            <p:stCondLst>
                              <p:cond delay="500"/>
                            </p:stCondLst>
                            <p:childTnLst>
                              <p:par>
                                <p:cTn id="43" presetID="10" presetClass="entr" presetSubtype="0" fill="hold" grpId="0" nodeType="afterEffect">
                                  <p:stCondLst>
                                    <p:cond delay="0"/>
                                  </p:stCondLst>
                                  <p:childTnLst>
                                    <p:set>
                                      <p:cBhvr>
                                        <p:cTn id="44" dur="1" fill="hold">
                                          <p:stCondLst>
                                            <p:cond delay="0"/>
                                          </p:stCondLst>
                                        </p:cTn>
                                        <p:tgtEl>
                                          <p:spTgt spid="8">
                                            <p:txEl>
                                              <p:pRg st="9" end="9"/>
                                            </p:txEl>
                                          </p:spTgt>
                                        </p:tgtEl>
                                        <p:attrNameLst>
                                          <p:attrName>style.visibility</p:attrName>
                                        </p:attrNameLst>
                                      </p:cBhvr>
                                      <p:to>
                                        <p:strVal val="visible"/>
                                      </p:to>
                                    </p:set>
                                    <p:animEffect transition="in" filter="fade">
                                      <p:cBhvr>
                                        <p:cTn id="45" dur="500"/>
                                        <p:tgtEl>
                                          <p:spTgt spid="8">
                                            <p:txEl>
                                              <p:pRg st="9" end="9"/>
                                            </p:txEl>
                                          </p:spTgt>
                                        </p:tgtEl>
                                      </p:cBhvr>
                                    </p:animEffect>
                                  </p:childTnLst>
                                </p:cTn>
                              </p:par>
                            </p:childTnLst>
                          </p:cTn>
                        </p:par>
                        <p:par>
                          <p:cTn id="46" fill="hold">
                            <p:stCondLst>
                              <p:cond delay="1000"/>
                            </p:stCondLst>
                            <p:childTnLst>
                              <p:par>
                                <p:cTn id="47" presetID="10" presetClass="entr" presetSubtype="0" fill="hold" grpId="0" nodeType="afterEffect">
                                  <p:stCondLst>
                                    <p:cond delay="0"/>
                                  </p:stCondLst>
                                  <p:childTnLst>
                                    <p:set>
                                      <p:cBhvr>
                                        <p:cTn id="48" dur="1" fill="hold">
                                          <p:stCondLst>
                                            <p:cond delay="0"/>
                                          </p:stCondLst>
                                        </p:cTn>
                                        <p:tgtEl>
                                          <p:spTgt spid="2"/>
                                        </p:tgtEl>
                                        <p:attrNameLst>
                                          <p:attrName>style.visibility</p:attrName>
                                        </p:attrNameLst>
                                      </p:cBhvr>
                                      <p:to>
                                        <p:strVal val="visible"/>
                                      </p:to>
                                    </p:set>
                                    <p:animEffect transition="in" filter="fade">
                                      <p:cBhvr>
                                        <p:cTn id="49" dur="500"/>
                                        <p:tgtEl>
                                          <p:spTgt spid="2"/>
                                        </p:tgtEl>
                                      </p:cBhvr>
                                    </p:animEffect>
                                  </p:childTnLst>
                                </p:cTn>
                              </p:par>
                              <p:par>
                                <p:cTn id="50" presetID="10" presetClass="entr" presetSubtype="0" fill="hold" nodeType="withEffect">
                                  <p:stCondLst>
                                    <p:cond delay="0"/>
                                  </p:stCondLst>
                                  <p:childTnLst>
                                    <p:set>
                                      <p:cBhvr>
                                        <p:cTn id="51" dur="1" fill="hold">
                                          <p:stCondLst>
                                            <p:cond delay="0"/>
                                          </p:stCondLst>
                                        </p:cTn>
                                        <p:tgtEl>
                                          <p:spTgt spid="3"/>
                                        </p:tgtEl>
                                        <p:attrNameLst>
                                          <p:attrName>style.visibility</p:attrName>
                                        </p:attrNameLst>
                                      </p:cBhvr>
                                      <p:to>
                                        <p:strVal val="visible"/>
                                      </p:to>
                                    </p:set>
                                    <p:animEffect transition="in" filter="fade">
                                      <p:cBhvr>
                                        <p:cTn id="5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uiExpand="1" build="allAtOnce"/>
      <p:bldP spid="2"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01">
            <a:hlinkClick r:id="rId3" action="ppaction://hlinkpres?slideindex=1&amp;slidetitle="/>
          </p:cNvPr>
          <p:cNvSpPr>
            <a:spLocks noChangeArrowheads="1"/>
          </p:cNvSpPr>
          <p:nvPr/>
        </p:nvSpPr>
        <p:spPr bwMode="auto">
          <a:xfrm>
            <a:off x="8906618" y="58412"/>
            <a:ext cx="909440" cy="509148"/>
          </a:xfrm>
          <a:prstGeom prst="rect">
            <a:avLst/>
          </a:prstGeom>
          <a:solidFill>
            <a:schemeClr val="bg1"/>
          </a:solidFill>
          <a:ln w="38100" algn="ctr">
            <a:solidFill>
              <a:schemeClr val="bg1"/>
            </a:solidFill>
            <a:miter lim="800000"/>
            <a:headEnd/>
            <a:tailEnd/>
          </a:ln>
          <a:effectLst/>
        </p:spPr>
        <p:txBody>
          <a:bodyPr wrap="none" lIns="0" tIns="0" rIns="0" bIns="0" anchor="ct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defRPr/>
            </a:pPr>
            <a:endParaRPr kumimoji="0" lang="de-AT" sz="1800" b="0" i="0" u="none" strike="noStrike" kern="1200" cap="none" spc="0" normalizeH="0" baseline="0" noProof="0">
              <a:ln>
                <a:noFill/>
              </a:ln>
              <a:solidFill>
                <a:srgbClr val="464B71"/>
              </a:solidFill>
              <a:effectLst/>
              <a:uLnTx/>
              <a:uFillTx/>
              <a:latin typeface="Arial"/>
              <a:ea typeface="+mn-ea"/>
              <a:cs typeface="+mn-cs"/>
            </a:endParaRPr>
          </a:p>
        </p:txBody>
      </p:sp>
      <p:sp>
        <p:nvSpPr>
          <p:cNvPr id="4719618" name="Text Box 2"/>
          <p:cNvSpPr txBox="1">
            <a:spLocks noChangeArrowheads="1"/>
          </p:cNvSpPr>
          <p:nvPr/>
        </p:nvSpPr>
        <p:spPr bwMode="auto">
          <a:xfrm>
            <a:off x="-10748" y="0"/>
            <a:ext cx="9372461" cy="478144"/>
          </a:xfrm>
          <a:prstGeom prst="rect">
            <a:avLst/>
          </a:prstGeom>
          <a:noFill/>
          <a:ln w="9525">
            <a:noFill/>
            <a:miter lim="800000"/>
            <a:headEnd/>
            <a:tailEnd/>
          </a:ln>
          <a:effectLst/>
        </p:spPr>
        <p:txBody>
          <a:bodyPr wrap="square">
            <a:spAutoFit/>
          </a:bodyPr>
          <a:lstStyle>
            <a:defPPr>
              <a:defRPr lang="de-DE"/>
            </a:defPPr>
            <a:lvl1pPr marR="0" lvl="0" indent="0" eaLnBrk="0" fontAlgn="base" hangingPunct="0">
              <a:lnSpc>
                <a:spcPct val="114000"/>
              </a:lnSpc>
              <a:spcBef>
                <a:spcPts val="550"/>
              </a:spcBef>
              <a:spcAft>
                <a:spcPts val="550"/>
              </a:spcAft>
              <a:buClr>
                <a:srgbClr val="5F5F5F"/>
              </a:buClr>
              <a:buSzTx/>
              <a:buFont typeface="Arial" pitchFamily="34" charset="0"/>
              <a:buNone/>
              <a:tabLst>
                <a:tab pos="273050" algn="l"/>
                <a:tab pos="534988" algn="l"/>
              </a:tabLst>
              <a:defRPr kumimoji="0" sz="2400" b="1" i="0" u="none" strike="noStrike" cap="none" spc="0" normalizeH="0" baseline="0">
                <a:ln>
                  <a:noFill/>
                </a:ln>
                <a:solidFill>
                  <a:srgbClr val="464B71"/>
                </a:solidFill>
                <a:effectLst/>
                <a:uLnTx/>
                <a:uFillTx/>
                <a:latin typeface="Arial"/>
              </a:defRPr>
            </a:lvl1pPr>
          </a:lstStyle>
          <a:p>
            <a:pPr marL="0" marR="0" lvl="0" indent="0" algn="l" defTabSz="914400" rtl="0" eaLnBrk="0" fontAlgn="base" latinLnBrk="0" hangingPunct="0">
              <a:lnSpc>
                <a:spcPct val="114000"/>
              </a:lnSpc>
              <a:spcBef>
                <a:spcPts val="550"/>
              </a:spcBef>
              <a:spcAft>
                <a:spcPts val="550"/>
              </a:spcAft>
              <a:buClr>
                <a:srgbClr val="5F5F5F"/>
              </a:buClr>
              <a:buSzTx/>
              <a:buFont typeface="Arial" pitchFamily="34" charset="0"/>
              <a:buNone/>
              <a:tabLst>
                <a:tab pos="273050" algn="l"/>
                <a:tab pos="534988" algn="l"/>
              </a:tabLst>
              <a:defRPr/>
            </a:pPr>
            <a:r>
              <a:rPr kumimoji="0" lang="de-AT" sz="2400" b="1" i="0" u="none" strike="noStrike" kern="1200" cap="none" spc="0" normalizeH="0" baseline="0" noProof="0" dirty="0">
                <a:ln>
                  <a:noFill/>
                </a:ln>
                <a:solidFill>
                  <a:srgbClr val="464B71"/>
                </a:solidFill>
                <a:effectLst/>
                <a:uLnTx/>
                <a:uFillTx/>
                <a:latin typeface="Arial"/>
                <a:ea typeface="+mn-ea"/>
                <a:cs typeface="+mn-cs"/>
              </a:rPr>
              <a:t>Messniveaus und quantitative Analyseverfahren</a:t>
            </a:r>
          </a:p>
        </p:txBody>
      </p:sp>
      <p:graphicFrame>
        <p:nvGraphicFramePr>
          <p:cNvPr id="2" name="Tabelle 1"/>
          <p:cNvGraphicFramePr>
            <a:graphicFrameLocks noGrp="1"/>
          </p:cNvGraphicFramePr>
          <p:nvPr>
            <p:extLst>
              <p:ext uri="{D42A27DB-BD31-4B8C-83A1-F6EECF244321}">
                <p14:modId xmlns:p14="http://schemas.microsoft.com/office/powerpoint/2010/main" val="3769093399"/>
              </p:ext>
            </p:extLst>
          </p:nvPr>
        </p:nvGraphicFramePr>
        <p:xfrm>
          <a:off x="490317" y="681758"/>
          <a:ext cx="8935553" cy="5893274"/>
        </p:xfrm>
        <a:graphic>
          <a:graphicData uri="http://schemas.openxmlformats.org/drawingml/2006/table">
            <a:tbl>
              <a:tblPr firstRow="1" bandRow="1">
                <a:effectLst>
                  <a:outerShdw blurRad="50800" dist="38100" dir="2700000" algn="tl" rotWithShape="0">
                    <a:prstClr val="black">
                      <a:alpha val="40000"/>
                    </a:prstClr>
                  </a:outerShdw>
                </a:effectLst>
                <a:tableStyleId>{9D7B26C5-4107-4FEC-AEDC-1716B250A1EF}</a:tableStyleId>
              </a:tblPr>
              <a:tblGrid>
                <a:gridCol w="2611293">
                  <a:extLst>
                    <a:ext uri="{9D8B030D-6E8A-4147-A177-3AD203B41FA5}">
                      <a16:colId xmlns:a16="http://schemas.microsoft.com/office/drawing/2014/main" val="20000"/>
                    </a:ext>
                  </a:extLst>
                </a:gridCol>
                <a:gridCol w="2611293">
                  <a:extLst>
                    <a:ext uri="{9D8B030D-6E8A-4147-A177-3AD203B41FA5}">
                      <a16:colId xmlns:a16="http://schemas.microsoft.com/office/drawing/2014/main" val="20001"/>
                    </a:ext>
                  </a:extLst>
                </a:gridCol>
                <a:gridCol w="3712967">
                  <a:extLst>
                    <a:ext uri="{9D8B030D-6E8A-4147-A177-3AD203B41FA5}">
                      <a16:colId xmlns:a16="http://schemas.microsoft.com/office/drawing/2014/main" val="20002"/>
                    </a:ext>
                  </a:extLst>
                </a:gridCol>
              </a:tblGrid>
              <a:tr h="977337">
                <a:tc>
                  <a:txBody>
                    <a:bodyPr/>
                    <a:lstStyle/>
                    <a:p>
                      <a:pPr algn="ctr"/>
                      <a:r>
                        <a:rPr lang="de-AT" dirty="0">
                          <a:solidFill>
                            <a:schemeClr val="tx1"/>
                          </a:solidFill>
                          <a:latin typeface="Arial" panose="020B0604020202020204" pitchFamily="34" charset="0"/>
                          <a:cs typeface="Arial" panose="020B0604020202020204" pitchFamily="34" charset="0"/>
                        </a:rPr>
                        <a:t>Merkmal 1</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algn="ctr"/>
                      <a:r>
                        <a:rPr lang="de-AT" dirty="0">
                          <a:solidFill>
                            <a:schemeClr val="tx1"/>
                          </a:solidFill>
                          <a:latin typeface="Arial" panose="020B0604020202020204" pitchFamily="34" charset="0"/>
                          <a:cs typeface="Arial" panose="020B0604020202020204" pitchFamily="34" charset="0"/>
                        </a:rPr>
                        <a:t>Merkmal 2</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algn="ctr">
                        <a:tabLst>
                          <a:tab pos="1976438" algn="l"/>
                        </a:tabLst>
                      </a:pPr>
                      <a:r>
                        <a:rPr lang="de-AT">
                          <a:solidFill>
                            <a:schemeClr val="tx1"/>
                          </a:solidFill>
                          <a:latin typeface="Arial" panose="020B0604020202020204" pitchFamily="34" charset="0"/>
                          <a:cs typeface="Arial" panose="020B0604020202020204" pitchFamily="34" charset="0"/>
                        </a:rPr>
                        <a:t>Verfahren</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977337">
                <a:tc>
                  <a:txBody>
                    <a:bodyPr/>
                    <a:lstStyle/>
                    <a:p>
                      <a:pPr algn="ctr"/>
                      <a:r>
                        <a:rPr lang="de-AT" dirty="0">
                          <a:solidFill>
                            <a:schemeClr val="tx1"/>
                          </a:solidFill>
                          <a:latin typeface="Arial" panose="020B0604020202020204" pitchFamily="34" charset="0"/>
                          <a:cs typeface="Arial" panose="020B0604020202020204" pitchFamily="34" charset="0"/>
                        </a:rPr>
                        <a:t>nominal</a:t>
                      </a:r>
                      <a:r>
                        <a:rPr lang="de-AT" baseline="0" dirty="0">
                          <a:solidFill>
                            <a:schemeClr val="tx1"/>
                          </a:solidFill>
                          <a:latin typeface="Arial" panose="020B0604020202020204" pitchFamily="34" charset="0"/>
                          <a:cs typeface="Arial" panose="020B0604020202020204" pitchFamily="34" charset="0"/>
                        </a:rPr>
                        <a:t> </a:t>
                      </a:r>
                      <a:r>
                        <a:rPr lang="de-AT" dirty="0">
                          <a:solidFill>
                            <a:schemeClr val="tx1"/>
                          </a:solidFill>
                          <a:latin typeface="Arial" panose="020B0604020202020204" pitchFamily="34" charset="0"/>
                          <a:cs typeface="Arial" panose="020B0604020202020204" pitchFamily="34" charset="0"/>
                        </a:rPr>
                        <a:t>(ordinal)</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algn="ctr"/>
                      <a:endParaRPr lang="de-AT" dirty="0">
                        <a:solidFill>
                          <a:schemeClr val="tx1"/>
                        </a:solidFill>
                        <a:latin typeface="Arial" panose="020B0604020202020204" pitchFamily="34" charset="0"/>
                        <a:cs typeface="Arial" panose="020B0604020202020204" pitchFamily="34" charset="0"/>
                      </a:endParaRP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algn="ctr"/>
                      <a:r>
                        <a:rPr lang="de-AT" cap="small" baseline="0" dirty="0">
                          <a:solidFill>
                            <a:schemeClr val="tx1"/>
                          </a:solidFill>
                          <a:latin typeface="Arial" panose="020B0604020202020204" pitchFamily="34" charset="0"/>
                          <a:cs typeface="Arial" panose="020B0604020202020204" pitchFamily="34" charset="0"/>
                        </a:rPr>
                        <a:t>Häufigkeitsauszählung</a:t>
                      </a:r>
                    </a:p>
                  </a:txBody>
                  <a:tcPr marB="144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1006589">
                <a:tc>
                  <a:txBody>
                    <a:bodyPr/>
                    <a:lstStyle/>
                    <a:p>
                      <a:pPr algn="ctr"/>
                      <a:r>
                        <a:rPr lang="de-AT" dirty="0">
                          <a:solidFill>
                            <a:schemeClr val="tx1"/>
                          </a:solidFill>
                          <a:latin typeface="Arial" panose="020B0604020202020204" pitchFamily="34" charset="0"/>
                          <a:cs typeface="Arial" panose="020B0604020202020204" pitchFamily="34" charset="0"/>
                        </a:rPr>
                        <a:t>metrisch</a:t>
                      </a:r>
                      <a:r>
                        <a:rPr lang="de-AT" baseline="0" dirty="0">
                          <a:solidFill>
                            <a:schemeClr val="tx1"/>
                          </a:solidFill>
                          <a:latin typeface="Arial" panose="020B0604020202020204" pitchFamily="34" charset="0"/>
                          <a:cs typeface="Arial" panose="020B0604020202020204" pitchFamily="34" charset="0"/>
                        </a:rPr>
                        <a:t> </a:t>
                      </a:r>
                      <a:r>
                        <a:rPr lang="de-AT" dirty="0">
                          <a:solidFill>
                            <a:schemeClr val="tx1"/>
                          </a:solidFill>
                          <a:latin typeface="Arial" panose="020B0604020202020204" pitchFamily="34" charset="0"/>
                          <a:cs typeface="Arial" panose="020B0604020202020204" pitchFamily="34" charset="0"/>
                        </a:rPr>
                        <a:t>(Skala)</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algn="ctr"/>
                      <a:endParaRPr lang="de-AT" dirty="0">
                        <a:solidFill>
                          <a:schemeClr val="tx1"/>
                        </a:solidFill>
                        <a:latin typeface="Arial" panose="020B0604020202020204" pitchFamily="34" charset="0"/>
                        <a:cs typeface="Arial" panose="020B0604020202020204" pitchFamily="34" charset="0"/>
                      </a:endParaRP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algn="ctr">
                        <a:lnSpc>
                          <a:spcPct val="110000"/>
                        </a:lnSpc>
                      </a:pPr>
                      <a:r>
                        <a:rPr lang="de-AT" cap="small" baseline="0" dirty="0" err="1">
                          <a:solidFill>
                            <a:schemeClr val="tx1"/>
                          </a:solidFill>
                          <a:latin typeface="Arial" panose="020B0604020202020204" pitchFamily="34" charset="0"/>
                          <a:cs typeface="Arial" panose="020B0604020202020204" pitchFamily="34" charset="0"/>
                        </a:rPr>
                        <a:t>Mittelwertsberechnung</a:t>
                      </a:r>
                      <a:br>
                        <a:rPr lang="de-AT" dirty="0">
                          <a:solidFill>
                            <a:schemeClr val="tx1"/>
                          </a:solidFill>
                          <a:latin typeface="Arial" panose="020B0604020202020204" pitchFamily="34" charset="0"/>
                          <a:cs typeface="Arial" panose="020B0604020202020204" pitchFamily="34" charset="0"/>
                        </a:rPr>
                      </a:br>
                      <a:r>
                        <a:rPr lang="de-AT" sz="1600" dirty="0">
                          <a:solidFill>
                            <a:schemeClr val="tx1"/>
                          </a:solidFill>
                          <a:latin typeface="Arial" panose="020B0604020202020204" pitchFamily="34" charset="0"/>
                          <a:cs typeface="Arial" panose="020B0604020202020204" pitchFamily="34" charset="0"/>
                        </a:rPr>
                        <a:t>(Zentral-, Lage- und Streuungsmaße)</a:t>
                      </a:r>
                      <a:endParaRPr lang="de-AT" sz="1600" dirty="0">
                        <a:solidFill>
                          <a:schemeClr val="tx1"/>
                        </a:solidFill>
                        <a:highlight>
                          <a:srgbClr val="00FFFF"/>
                        </a:highlight>
                        <a:latin typeface="Arial" panose="020B0604020202020204" pitchFamily="34" charset="0"/>
                        <a:cs typeface="Arial" panose="020B0604020202020204" pitchFamily="34" charset="0"/>
                      </a:endParaRPr>
                    </a:p>
                  </a:txBody>
                  <a:tcPr marB="21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977337">
                <a:tc>
                  <a:txBody>
                    <a:bodyPr/>
                    <a:lstStyle/>
                    <a:p>
                      <a:pPr algn="ctr"/>
                      <a:r>
                        <a:rPr lang="de-AT" dirty="0">
                          <a:solidFill>
                            <a:schemeClr val="tx1"/>
                          </a:solidFill>
                          <a:latin typeface="Arial" panose="020B0604020202020204" pitchFamily="34" charset="0"/>
                          <a:cs typeface="Arial" panose="020B0604020202020204" pitchFamily="34" charset="0"/>
                        </a:rPr>
                        <a:t>nominal</a:t>
                      </a:r>
                      <a:r>
                        <a:rPr lang="de-AT" baseline="0" dirty="0">
                          <a:solidFill>
                            <a:schemeClr val="tx1"/>
                          </a:solidFill>
                          <a:latin typeface="Arial" panose="020B0604020202020204" pitchFamily="34" charset="0"/>
                          <a:cs typeface="Arial" panose="020B0604020202020204" pitchFamily="34" charset="0"/>
                        </a:rPr>
                        <a:t> </a:t>
                      </a:r>
                      <a:r>
                        <a:rPr lang="de-AT" dirty="0">
                          <a:solidFill>
                            <a:schemeClr val="tx1"/>
                          </a:solidFill>
                          <a:latin typeface="Arial" panose="020B0604020202020204" pitchFamily="34" charset="0"/>
                          <a:cs typeface="Arial" panose="020B0604020202020204" pitchFamily="34" charset="0"/>
                        </a:rPr>
                        <a:t>(ordinal)</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algn="ctr"/>
                      <a:r>
                        <a:rPr lang="de-AT" dirty="0">
                          <a:solidFill>
                            <a:schemeClr val="tx1"/>
                          </a:solidFill>
                          <a:latin typeface="Arial" panose="020B0604020202020204" pitchFamily="34" charset="0"/>
                          <a:cs typeface="Arial" panose="020B0604020202020204" pitchFamily="34" charset="0"/>
                        </a:rPr>
                        <a:t>nominal</a:t>
                      </a:r>
                      <a:r>
                        <a:rPr lang="de-AT" baseline="0" dirty="0">
                          <a:solidFill>
                            <a:schemeClr val="tx1"/>
                          </a:solidFill>
                          <a:latin typeface="Arial" panose="020B0604020202020204" pitchFamily="34" charset="0"/>
                          <a:cs typeface="Arial" panose="020B0604020202020204" pitchFamily="34" charset="0"/>
                        </a:rPr>
                        <a:t> </a:t>
                      </a:r>
                      <a:r>
                        <a:rPr lang="de-AT" dirty="0">
                          <a:solidFill>
                            <a:schemeClr val="tx1"/>
                          </a:solidFill>
                          <a:latin typeface="Arial" panose="020B0604020202020204" pitchFamily="34" charset="0"/>
                          <a:cs typeface="Arial" panose="020B0604020202020204" pitchFamily="34" charset="0"/>
                        </a:rPr>
                        <a:t>(ordinal)</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algn="ctr"/>
                      <a:r>
                        <a:rPr lang="de-AT" cap="small" baseline="0" dirty="0">
                          <a:solidFill>
                            <a:schemeClr val="tx1"/>
                          </a:solidFill>
                          <a:latin typeface="Arial" panose="020B0604020202020204" pitchFamily="34" charset="0"/>
                          <a:cs typeface="Arial" panose="020B0604020202020204" pitchFamily="34" charset="0"/>
                        </a:rPr>
                        <a:t>Kreuztabelle</a:t>
                      </a:r>
                    </a:p>
                  </a:txBody>
                  <a:tcPr marB="144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977337">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de-AT">
                          <a:solidFill>
                            <a:schemeClr val="tx1"/>
                          </a:solidFill>
                          <a:latin typeface="Arial" panose="020B0604020202020204" pitchFamily="34" charset="0"/>
                          <a:cs typeface="Arial" panose="020B0604020202020204" pitchFamily="34" charset="0"/>
                        </a:rPr>
                        <a:t>metrisch</a:t>
                      </a:r>
                      <a:r>
                        <a:rPr lang="de-AT" baseline="0">
                          <a:solidFill>
                            <a:schemeClr val="tx1"/>
                          </a:solidFill>
                          <a:latin typeface="Arial" panose="020B0604020202020204" pitchFamily="34" charset="0"/>
                          <a:cs typeface="Arial" panose="020B0604020202020204" pitchFamily="34" charset="0"/>
                        </a:rPr>
                        <a:t> </a:t>
                      </a:r>
                      <a:r>
                        <a:rPr lang="de-AT">
                          <a:solidFill>
                            <a:schemeClr val="tx1"/>
                          </a:solidFill>
                          <a:latin typeface="Arial" panose="020B0604020202020204" pitchFamily="34" charset="0"/>
                          <a:cs typeface="Arial" panose="020B0604020202020204" pitchFamily="34" charset="0"/>
                        </a:rPr>
                        <a:t>(Skala)</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algn="ctr">
                        <a:spcBef>
                          <a:spcPts val="100"/>
                        </a:spcBef>
                        <a:spcAft>
                          <a:spcPts val="100"/>
                        </a:spcAft>
                      </a:pPr>
                      <a:r>
                        <a:rPr lang="de-AT" sz="1400" dirty="0">
                          <a:solidFill>
                            <a:schemeClr val="tx1"/>
                          </a:solidFill>
                          <a:latin typeface="Arial" panose="020B0604020202020204" pitchFamily="34" charset="0"/>
                          <a:cs typeface="Arial" panose="020B0604020202020204" pitchFamily="34" charset="0"/>
                        </a:rPr>
                        <a:t>neben</a:t>
                      </a:r>
                      <a:r>
                        <a:rPr lang="de-AT" dirty="0">
                          <a:solidFill>
                            <a:schemeClr val="tx1"/>
                          </a:solidFill>
                          <a:latin typeface="Arial" panose="020B0604020202020204" pitchFamily="34" charset="0"/>
                          <a:cs typeface="Arial" panose="020B0604020202020204" pitchFamily="34" charset="0"/>
                        </a:rPr>
                        <a:t> metrisch (Skala)</a:t>
                      </a:r>
                    </a:p>
                    <a:p>
                      <a:pPr algn="ctr">
                        <a:spcBef>
                          <a:spcPts val="100"/>
                        </a:spcBef>
                        <a:spcAft>
                          <a:spcPts val="100"/>
                        </a:spcAft>
                      </a:pPr>
                      <a:r>
                        <a:rPr lang="de-AT" dirty="0">
                          <a:solidFill>
                            <a:schemeClr val="tx1"/>
                          </a:solidFill>
                          <a:latin typeface="Arial" panose="020B0604020202020204" pitchFamily="34" charset="0"/>
                          <a:cs typeface="Arial" panose="020B0604020202020204" pitchFamily="34" charset="0"/>
                        </a:rPr>
                        <a:t> </a:t>
                      </a:r>
                      <a:r>
                        <a:rPr lang="de-AT" sz="1400" dirty="0">
                          <a:solidFill>
                            <a:schemeClr val="tx1"/>
                          </a:solidFill>
                          <a:latin typeface="Arial" panose="020B0604020202020204" pitchFamily="34" charset="0"/>
                          <a:cs typeface="Arial" panose="020B0604020202020204" pitchFamily="34" charset="0"/>
                        </a:rPr>
                        <a:t>nach</a:t>
                      </a:r>
                      <a:r>
                        <a:rPr lang="de-AT" sz="1600" dirty="0">
                          <a:solidFill>
                            <a:schemeClr val="tx1"/>
                          </a:solidFill>
                          <a:latin typeface="Arial" panose="020B0604020202020204" pitchFamily="34" charset="0"/>
                          <a:cs typeface="Arial" panose="020B0604020202020204" pitchFamily="34" charset="0"/>
                        </a:rPr>
                        <a:t> </a:t>
                      </a:r>
                      <a:r>
                        <a:rPr lang="de-AT" dirty="0">
                          <a:solidFill>
                            <a:schemeClr val="tx1"/>
                          </a:solidFill>
                          <a:latin typeface="Arial" panose="020B0604020202020204" pitchFamily="34" charset="0"/>
                          <a:cs typeface="Arial" panose="020B0604020202020204" pitchFamily="34" charset="0"/>
                        </a:rPr>
                        <a:t>nominal</a:t>
                      </a:r>
                      <a:r>
                        <a:rPr lang="de-AT" baseline="0" dirty="0">
                          <a:solidFill>
                            <a:schemeClr val="tx1"/>
                          </a:solidFill>
                          <a:latin typeface="Arial" panose="020B0604020202020204" pitchFamily="34" charset="0"/>
                          <a:cs typeface="Arial" panose="020B0604020202020204" pitchFamily="34" charset="0"/>
                        </a:rPr>
                        <a:t> </a:t>
                      </a:r>
                      <a:r>
                        <a:rPr lang="de-AT" dirty="0">
                          <a:solidFill>
                            <a:schemeClr val="tx1"/>
                          </a:solidFill>
                          <a:latin typeface="Arial" panose="020B0604020202020204" pitchFamily="34" charset="0"/>
                          <a:cs typeface="Arial" panose="020B0604020202020204" pitchFamily="34" charset="0"/>
                        </a:rPr>
                        <a:t>(ordinal)</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algn="ctr"/>
                      <a:r>
                        <a:rPr lang="de-AT" cap="small" baseline="0" dirty="0">
                          <a:solidFill>
                            <a:schemeClr val="tx1"/>
                          </a:solidFill>
                          <a:latin typeface="Arial" panose="020B0604020202020204" pitchFamily="34" charset="0"/>
                          <a:cs typeface="Arial" panose="020B0604020202020204" pitchFamily="34" charset="0"/>
                        </a:rPr>
                        <a:t>Mittelwertsvergleich</a:t>
                      </a:r>
                    </a:p>
                  </a:txBody>
                  <a:tcPr marB="144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977337">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de-AT">
                          <a:solidFill>
                            <a:schemeClr val="tx1"/>
                          </a:solidFill>
                          <a:latin typeface="Arial" panose="020B0604020202020204" pitchFamily="34" charset="0"/>
                          <a:cs typeface="Arial" panose="020B0604020202020204" pitchFamily="34" charset="0"/>
                        </a:rPr>
                        <a:t>metrisch</a:t>
                      </a:r>
                      <a:r>
                        <a:rPr lang="de-AT" baseline="0">
                          <a:solidFill>
                            <a:schemeClr val="tx1"/>
                          </a:solidFill>
                          <a:latin typeface="Arial" panose="020B0604020202020204" pitchFamily="34" charset="0"/>
                          <a:cs typeface="Arial" panose="020B0604020202020204" pitchFamily="34" charset="0"/>
                        </a:rPr>
                        <a:t> </a:t>
                      </a:r>
                      <a:r>
                        <a:rPr lang="de-AT">
                          <a:solidFill>
                            <a:schemeClr val="tx1"/>
                          </a:solidFill>
                          <a:latin typeface="Arial" panose="020B0604020202020204" pitchFamily="34" charset="0"/>
                          <a:cs typeface="Arial" panose="020B0604020202020204" pitchFamily="34" charset="0"/>
                        </a:rPr>
                        <a:t>(Skala)</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de-AT">
                          <a:solidFill>
                            <a:schemeClr val="tx1"/>
                          </a:solidFill>
                          <a:latin typeface="Arial" panose="020B0604020202020204" pitchFamily="34" charset="0"/>
                          <a:cs typeface="Arial" panose="020B0604020202020204" pitchFamily="34" charset="0"/>
                        </a:rPr>
                        <a:t>metrisch</a:t>
                      </a:r>
                      <a:r>
                        <a:rPr lang="de-AT" baseline="0">
                          <a:solidFill>
                            <a:schemeClr val="tx1"/>
                          </a:solidFill>
                          <a:latin typeface="Arial" panose="020B0604020202020204" pitchFamily="34" charset="0"/>
                          <a:cs typeface="Arial" panose="020B0604020202020204" pitchFamily="34" charset="0"/>
                        </a:rPr>
                        <a:t> </a:t>
                      </a:r>
                      <a:r>
                        <a:rPr lang="de-AT">
                          <a:solidFill>
                            <a:schemeClr val="tx1"/>
                          </a:solidFill>
                          <a:latin typeface="Arial" panose="020B0604020202020204" pitchFamily="34" charset="0"/>
                          <a:cs typeface="Arial" panose="020B0604020202020204" pitchFamily="34" charset="0"/>
                        </a:rPr>
                        <a:t>(Skala)</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algn="ctr"/>
                      <a:r>
                        <a:rPr lang="de-AT" cap="small" baseline="0" dirty="0">
                          <a:solidFill>
                            <a:schemeClr val="tx1"/>
                          </a:solidFill>
                          <a:latin typeface="Arial" panose="020B0604020202020204" pitchFamily="34" charset="0"/>
                          <a:cs typeface="Arial" panose="020B0604020202020204" pitchFamily="34" charset="0"/>
                        </a:rPr>
                        <a:t>Korrelation</a:t>
                      </a:r>
                    </a:p>
                  </a:txBody>
                  <a:tcPr marB="144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bl>
          </a:graphicData>
        </a:graphic>
      </p:graphicFrame>
      <p:sp>
        <p:nvSpPr>
          <p:cNvPr id="3" name="Textfeld 2">
            <a:extLst>
              <a:ext uri="{FF2B5EF4-FFF2-40B4-BE49-F238E27FC236}">
                <a16:creationId xmlns:a16="http://schemas.microsoft.com/office/drawing/2014/main" id="{F10148D9-C9DF-4B85-AE69-14E04A19E0C7}"/>
              </a:ext>
            </a:extLst>
          </p:cNvPr>
          <p:cNvSpPr txBox="1"/>
          <p:nvPr/>
        </p:nvSpPr>
        <p:spPr>
          <a:xfrm>
            <a:off x="5570290" y="2330230"/>
            <a:ext cx="3855580" cy="293607"/>
          </a:xfrm>
          <a:prstGeom prst="rect">
            <a:avLst/>
          </a:prstGeom>
          <a:noFill/>
        </p:spPr>
        <p:txBody>
          <a:bodyPr wrap="square" rtlCol="0">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defRPr/>
            </a:pPr>
            <a:r>
              <a:rPr kumimoji="0" lang="de-AT" sz="1200" b="0" i="0" u="none" strike="noStrike" kern="1200" cap="none" spc="0" normalizeH="0" baseline="0" noProof="0" dirty="0">
                <a:ln>
                  <a:noFill/>
                </a:ln>
                <a:solidFill>
                  <a:srgbClr val="FF0000"/>
                </a:solidFill>
                <a:effectLst/>
                <a:uLnTx/>
                <a:uFillTx/>
                <a:latin typeface="Arial"/>
                <a:ea typeface="+mn-ea"/>
                <a:cs typeface="+mn-cs"/>
                <a:sym typeface="Wingdings" panose="05000000000000000000" pitchFamily="2" charset="2"/>
              </a:rPr>
              <a:t>► Kapitel 5.1.1, 5.2.2 und SPSS 6.5.1</a:t>
            </a:r>
          </a:p>
        </p:txBody>
      </p:sp>
      <p:sp>
        <p:nvSpPr>
          <p:cNvPr id="4" name="Textfeld 3">
            <a:extLst>
              <a:ext uri="{FF2B5EF4-FFF2-40B4-BE49-F238E27FC236}">
                <a16:creationId xmlns:a16="http://schemas.microsoft.com/office/drawing/2014/main" id="{D080C5A3-FAF1-444D-AF4F-99B35CD07875}"/>
              </a:ext>
            </a:extLst>
          </p:cNvPr>
          <p:cNvSpPr txBox="1"/>
          <p:nvPr/>
        </p:nvSpPr>
        <p:spPr>
          <a:xfrm>
            <a:off x="5557322" y="3341401"/>
            <a:ext cx="3855580" cy="293607"/>
          </a:xfrm>
          <a:prstGeom prst="rect">
            <a:avLst/>
          </a:prstGeom>
          <a:noFill/>
        </p:spPr>
        <p:txBody>
          <a:bodyPr wrap="square" rtlCol="0">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defRPr/>
            </a:pPr>
            <a:r>
              <a:rPr kumimoji="0" lang="de-AT" sz="1200" b="0" i="0" u="none" strike="noStrike" kern="1200" cap="none" spc="0" normalizeH="0" baseline="0" noProof="0" dirty="0">
                <a:ln>
                  <a:noFill/>
                </a:ln>
                <a:solidFill>
                  <a:srgbClr val="FF0000"/>
                </a:solidFill>
                <a:effectLst/>
                <a:uLnTx/>
                <a:uFillTx/>
                <a:latin typeface="Arial"/>
                <a:ea typeface="+mn-ea"/>
                <a:cs typeface="+mn-cs"/>
                <a:sym typeface="Wingdings" panose="05000000000000000000" pitchFamily="2" charset="2"/>
              </a:rPr>
              <a:t>► Kapitel 5.1.2‒5.1.4, 5.2.3 und SPSS 6.5.2</a:t>
            </a:r>
          </a:p>
        </p:txBody>
      </p:sp>
      <p:sp>
        <p:nvSpPr>
          <p:cNvPr id="7" name="Textfeld 6">
            <a:extLst>
              <a:ext uri="{FF2B5EF4-FFF2-40B4-BE49-F238E27FC236}">
                <a16:creationId xmlns:a16="http://schemas.microsoft.com/office/drawing/2014/main" id="{FD661822-A25C-46F1-8145-65A84857D0B5}"/>
              </a:ext>
            </a:extLst>
          </p:cNvPr>
          <p:cNvSpPr txBox="1"/>
          <p:nvPr/>
        </p:nvSpPr>
        <p:spPr>
          <a:xfrm>
            <a:off x="5570290" y="4321745"/>
            <a:ext cx="3860143" cy="293607"/>
          </a:xfrm>
          <a:prstGeom prst="rect">
            <a:avLst/>
          </a:prstGeom>
          <a:noFill/>
        </p:spPr>
        <p:txBody>
          <a:bodyPr wrap="square" rtlCol="0">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defRPr/>
            </a:pPr>
            <a:r>
              <a:rPr kumimoji="0" lang="de-AT" sz="1200" b="0" i="0" u="none" strike="noStrike" kern="1200" cap="none" spc="0" normalizeH="0" baseline="0" noProof="0" dirty="0">
                <a:ln>
                  <a:noFill/>
                </a:ln>
                <a:solidFill>
                  <a:srgbClr val="FF0000"/>
                </a:solidFill>
                <a:effectLst/>
                <a:uLnTx/>
                <a:uFillTx/>
                <a:latin typeface="Arial"/>
                <a:ea typeface="+mn-ea"/>
                <a:cs typeface="+mn-cs"/>
                <a:sym typeface="Wingdings" panose="05000000000000000000" pitchFamily="2" charset="2"/>
              </a:rPr>
              <a:t>► Kapitel 5.1.5, 5.2.4 und SPSS 6.5.3</a:t>
            </a:r>
          </a:p>
        </p:txBody>
      </p:sp>
      <p:sp>
        <p:nvSpPr>
          <p:cNvPr id="9" name="Textfeld 8">
            <a:extLst>
              <a:ext uri="{FF2B5EF4-FFF2-40B4-BE49-F238E27FC236}">
                <a16:creationId xmlns:a16="http://schemas.microsoft.com/office/drawing/2014/main" id="{8A6B9762-81A3-4AE3-B06D-8611E7A3A1CB}"/>
              </a:ext>
            </a:extLst>
          </p:cNvPr>
          <p:cNvSpPr txBox="1"/>
          <p:nvPr/>
        </p:nvSpPr>
        <p:spPr>
          <a:xfrm>
            <a:off x="5557322" y="5294890"/>
            <a:ext cx="3873111" cy="293607"/>
          </a:xfrm>
          <a:prstGeom prst="rect">
            <a:avLst/>
          </a:prstGeom>
          <a:noFill/>
        </p:spPr>
        <p:txBody>
          <a:bodyPr wrap="square" rtlCol="0">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defRPr/>
            </a:pPr>
            <a:r>
              <a:rPr kumimoji="0" lang="de-AT" sz="1200" b="0" i="0" u="none" strike="noStrike" kern="1200" cap="none" spc="0" normalizeH="0" baseline="0" noProof="0" dirty="0">
                <a:ln>
                  <a:noFill/>
                </a:ln>
                <a:solidFill>
                  <a:srgbClr val="FF0000"/>
                </a:solidFill>
                <a:effectLst/>
                <a:uLnTx/>
                <a:uFillTx/>
                <a:latin typeface="Arial"/>
                <a:ea typeface="+mn-ea"/>
                <a:cs typeface="+mn-cs"/>
                <a:sym typeface="Wingdings" panose="05000000000000000000" pitchFamily="2" charset="2"/>
              </a:rPr>
              <a:t>► Kapitel 5.1.6, 5.2.5 und SPSS 6.5.4</a:t>
            </a:r>
          </a:p>
        </p:txBody>
      </p:sp>
      <p:sp>
        <p:nvSpPr>
          <p:cNvPr id="11" name="Textfeld 10">
            <a:extLst>
              <a:ext uri="{FF2B5EF4-FFF2-40B4-BE49-F238E27FC236}">
                <a16:creationId xmlns:a16="http://schemas.microsoft.com/office/drawing/2014/main" id="{6BC1804C-F33B-4314-AF05-3FD208AC1FFF}"/>
              </a:ext>
            </a:extLst>
          </p:cNvPr>
          <p:cNvSpPr txBox="1"/>
          <p:nvPr/>
        </p:nvSpPr>
        <p:spPr>
          <a:xfrm>
            <a:off x="5570290" y="6273028"/>
            <a:ext cx="3860143" cy="293607"/>
          </a:xfrm>
          <a:prstGeom prst="rect">
            <a:avLst/>
          </a:prstGeom>
          <a:noFill/>
        </p:spPr>
        <p:txBody>
          <a:bodyPr wrap="square" rtlCol="0">
            <a:sp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defRPr/>
            </a:pPr>
            <a:r>
              <a:rPr kumimoji="0" lang="de-AT" sz="1200" b="0" i="0" u="none" strike="noStrike" kern="1200" cap="none" spc="0" normalizeH="0" baseline="0" noProof="0" dirty="0">
                <a:ln>
                  <a:noFill/>
                </a:ln>
                <a:solidFill>
                  <a:srgbClr val="FF0000"/>
                </a:solidFill>
                <a:effectLst/>
                <a:uLnTx/>
                <a:uFillTx/>
                <a:latin typeface="Arial"/>
                <a:ea typeface="+mn-ea"/>
                <a:cs typeface="+mn-cs"/>
                <a:sym typeface="Wingdings" panose="05000000000000000000" pitchFamily="2" charset="2"/>
              </a:rPr>
              <a:t>► Kapitel 5.1.7, 5.2.6 und SPSS 6.5.5</a:t>
            </a:r>
          </a:p>
        </p:txBody>
      </p:sp>
      <p:sp>
        <p:nvSpPr>
          <p:cNvPr id="5" name="Rechteck 4">
            <a:extLst>
              <a:ext uri="{FF2B5EF4-FFF2-40B4-BE49-F238E27FC236}">
                <a16:creationId xmlns:a16="http://schemas.microsoft.com/office/drawing/2014/main" id="{3B13E5B7-1EFE-28DA-DC6B-CE9927B12113}"/>
              </a:ext>
            </a:extLst>
          </p:cNvPr>
          <p:cNvSpPr/>
          <p:nvPr/>
        </p:nvSpPr>
        <p:spPr>
          <a:xfrm>
            <a:off x="2" y="6614160"/>
            <a:ext cx="9311638" cy="243841"/>
          </a:xfrm>
          <a:prstGeom prst="rect">
            <a:avLst/>
          </a:prstGeom>
          <a:no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Statistik</a:t>
            </a:r>
            <a:r>
              <a:rPr lang="en-US" sz="1000" i="1" dirty="0">
                <a:solidFill>
                  <a:srgbClr val="FFFFFF">
                    <a:lumMod val="50000"/>
                  </a:srgbClr>
                </a:solidFill>
              </a:rPr>
              <a:t> und SPSS.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a:t>
            </a:r>
            <a:endParaRPr lang="de-DE" sz="1000" dirty="0">
              <a:solidFill>
                <a:srgbClr val="FFFFFF">
                  <a:lumMod val="50000"/>
                </a:srgbClr>
              </a:solidFill>
            </a:endParaRPr>
          </a:p>
        </p:txBody>
      </p:sp>
      <p:pic>
        <p:nvPicPr>
          <p:cNvPr id="10" name="Grafik 9" descr="Ein Bild, das Text, Screenshot, Schrift, Grafikdesign enthält.&#10;&#10;Automatisch generierte Beschreibung">
            <a:extLst>
              <a:ext uri="{FF2B5EF4-FFF2-40B4-BE49-F238E27FC236}">
                <a16:creationId xmlns:a16="http://schemas.microsoft.com/office/drawing/2014/main" id="{CAD3FD10-AC21-1B79-1D8E-001D6D2BF1ED}"/>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360000">
            <a:off x="9390541" y="6191925"/>
            <a:ext cx="409016" cy="5760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4136299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500"/>
                                        <p:tgtEl>
                                          <p:spTgt spid="4"/>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500"/>
                                        <p:tgtEl>
                                          <p:spTgt spid="7"/>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fade">
                                      <p:cBhvr>
                                        <p:cTn id="20" dur="500"/>
                                        <p:tgtEl>
                                          <p:spTgt spid="9"/>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fade">
                                      <p:cBhvr>
                                        <p:cTn id="23" dur="500"/>
                                        <p:tgtEl>
                                          <p:spTgt spid="11"/>
                                        </p:tgtEl>
                                      </p:cBhvr>
                                    </p:animEffect>
                                  </p:childTnLst>
                                </p:cTn>
                              </p:par>
                            </p:childTnLst>
                          </p:cTn>
                        </p:par>
                        <p:par>
                          <p:cTn id="24" fill="hold">
                            <p:stCondLst>
                              <p:cond delay="1000"/>
                            </p:stCondLst>
                            <p:childTnLst>
                              <p:par>
                                <p:cTn id="25" presetID="10" presetClass="entr" presetSubtype="0" fill="hold" grpId="0"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fade">
                                      <p:cBhvr>
                                        <p:cTn id="27" dur="500"/>
                                        <p:tgtEl>
                                          <p:spTgt spid="5"/>
                                        </p:tgtEl>
                                      </p:cBhvr>
                                    </p:animEffect>
                                  </p:childTnLst>
                                </p:cTn>
                              </p:par>
                              <p:par>
                                <p:cTn id="28" presetID="10" presetClass="entr" presetSubtype="0" fill="hold" nodeType="with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7" grpId="0"/>
      <p:bldP spid="9" grpId="0"/>
      <p:bldP spid="11" grpId="0"/>
      <p:bldP spid="5"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804" name="Text Box 4"/>
          <p:cNvSpPr txBox="1">
            <a:spLocks noChangeArrowheads="1"/>
          </p:cNvSpPr>
          <p:nvPr/>
        </p:nvSpPr>
        <p:spPr bwMode="auto">
          <a:xfrm>
            <a:off x="0" y="0"/>
            <a:ext cx="9906000" cy="478144"/>
          </a:xfrm>
          <a:prstGeom prst="rect">
            <a:avLst/>
          </a:prstGeom>
          <a:noFill/>
          <a:ln w="9525">
            <a:noFill/>
            <a:miter lim="800000"/>
            <a:headEnd/>
            <a:tailEnd/>
          </a:ln>
          <a:effectLst/>
        </p:spPr>
        <p:txBody>
          <a:bodyPr wrap="square">
            <a:spAutoFit/>
          </a:bodyPr>
          <a:lstStyle>
            <a:defPPr>
              <a:defRPr lang="de-DE"/>
            </a:defPPr>
            <a:lvl1pPr marR="0" lvl="0" indent="0" eaLnBrk="0" fontAlgn="base" hangingPunct="0">
              <a:lnSpc>
                <a:spcPct val="114000"/>
              </a:lnSpc>
              <a:spcBef>
                <a:spcPts val="550"/>
              </a:spcBef>
              <a:spcAft>
                <a:spcPts val="550"/>
              </a:spcAft>
              <a:buClr>
                <a:srgbClr val="5F5F5F"/>
              </a:buClr>
              <a:buSzTx/>
              <a:buFont typeface="Arial" pitchFamily="34" charset="0"/>
              <a:buNone/>
              <a:tabLst>
                <a:tab pos="273050" algn="l"/>
                <a:tab pos="534988" algn="l"/>
              </a:tabLst>
              <a:defRPr kumimoji="0" sz="2400" b="1" i="0" u="none" strike="noStrike" cap="none" spc="0" normalizeH="0" baseline="0">
                <a:ln>
                  <a:noFill/>
                </a:ln>
                <a:solidFill>
                  <a:srgbClr val="464B71"/>
                </a:solidFill>
                <a:effectLst/>
                <a:uLnTx/>
                <a:uFillTx/>
                <a:latin typeface="Arial"/>
              </a:defRPr>
            </a:lvl1pPr>
          </a:lstStyle>
          <a:p>
            <a:pPr marL="0" marR="0" lvl="0" indent="0" algn="l" defTabSz="914400" rtl="0" eaLnBrk="0" fontAlgn="base" latinLnBrk="0" hangingPunct="0">
              <a:lnSpc>
                <a:spcPct val="114000"/>
              </a:lnSpc>
              <a:spcBef>
                <a:spcPts val="550"/>
              </a:spcBef>
              <a:spcAft>
                <a:spcPts val="550"/>
              </a:spcAft>
              <a:buClr>
                <a:srgbClr val="5F5F5F"/>
              </a:buClr>
              <a:buSzTx/>
              <a:buFont typeface="Arial" pitchFamily="34" charset="0"/>
              <a:buNone/>
              <a:tabLst>
                <a:tab pos="273050" algn="l"/>
                <a:tab pos="534988" algn="l"/>
              </a:tabLst>
              <a:defRPr/>
            </a:pPr>
            <a:r>
              <a:rPr kumimoji="0" lang="de-AT" sz="2400" b="1" i="0" u="none" strike="noStrike" kern="1200" cap="none" spc="0" normalizeH="0" baseline="0" noProof="0" dirty="0">
                <a:ln>
                  <a:noFill/>
                </a:ln>
                <a:solidFill>
                  <a:srgbClr val="464B71"/>
                </a:solidFill>
                <a:effectLst/>
                <a:uLnTx/>
                <a:uFillTx/>
                <a:latin typeface="Arial"/>
                <a:ea typeface="+mn-ea"/>
                <a:cs typeface="+mn-cs"/>
              </a:rPr>
              <a:t>Das Auswertungsverfahren wird durch das Messniveau bestimmt</a:t>
            </a:r>
          </a:p>
        </p:txBody>
      </p:sp>
      <p:graphicFrame>
        <p:nvGraphicFramePr>
          <p:cNvPr id="13" name="Tabelle 12">
            <a:extLst>
              <a:ext uri="{FF2B5EF4-FFF2-40B4-BE49-F238E27FC236}">
                <a16:creationId xmlns:a16="http://schemas.microsoft.com/office/drawing/2014/main" id="{34FC258B-DEF9-4706-BC89-B87FD9DEA4B4}"/>
              </a:ext>
            </a:extLst>
          </p:cNvPr>
          <p:cNvGraphicFramePr>
            <a:graphicFrameLocks noGrp="1"/>
          </p:cNvGraphicFramePr>
          <p:nvPr>
            <p:extLst>
              <p:ext uri="{D42A27DB-BD31-4B8C-83A1-F6EECF244321}">
                <p14:modId xmlns:p14="http://schemas.microsoft.com/office/powerpoint/2010/main" val="1669497802"/>
              </p:ext>
            </p:extLst>
          </p:nvPr>
        </p:nvGraphicFramePr>
        <p:xfrm>
          <a:off x="125217" y="524757"/>
          <a:ext cx="9684098" cy="6250738"/>
        </p:xfrm>
        <a:graphic>
          <a:graphicData uri="http://schemas.openxmlformats.org/drawingml/2006/table">
            <a:tbl>
              <a:tblPr firstRow="1" bandRow="1">
                <a:tableStyleId>{5940675A-B579-460E-94D1-54222C63F5DA}</a:tableStyleId>
              </a:tblPr>
              <a:tblGrid>
                <a:gridCol w="1242098">
                  <a:extLst>
                    <a:ext uri="{9D8B030D-6E8A-4147-A177-3AD203B41FA5}">
                      <a16:colId xmlns:a16="http://schemas.microsoft.com/office/drawing/2014/main" val="4055351157"/>
                    </a:ext>
                  </a:extLst>
                </a:gridCol>
                <a:gridCol w="1404000">
                  <a:extLst>
                    <a:ext uri="{9D8B030D-6E8A-4147-A177-3AD203B41FA5}">
                      <a16:colId xmlns:a16="http://schemas.microsoft.com/office/drawing/2014/main" val="2091109675"/>
                    </a:ext>
                  </a:extLst>
                </a:gridCol>
                <a:gridCol w="1242000">
                  <a:extLst>
                    <a:ext uri="{9D8B030D-6E8A-4147-A177-3AD203B41FA5}">
                      <a16:colId xmlns:a16="http://schemas.microsoft.com/office/drawing/2014/main" val="2895513196"/>
                    </a:ext>
                  </a:extLst>
                </a:gridCol>
                <a:gridCol w="1404000">
                  <a:extLst>
                    <a:ext uri="{9D8B030D-6E8A-4147-A177-3AD203B41FA5}">
                      <a16:colId xmlns:a16="http://schemas.microsoft.com/office/drawing/2014/main" val="3502451298"/>
                    </a:ext>
                  </a:extLst>
                </a:gridCol>
                <a:gridCol w="2088000">
                  <a:extLst>
                    <a:ext uri="{9D8B030D-6E8A-4147-A177-3AD203B41FA5}">
                      <a16:colId xmlns:a16="http://schemas.microsoft.com/office/drawing/2014/main" val="959473097"/>
                    </a:ext>
                  </a:extLst>
                </a:gridCol>
                <a:gridCol w="2304000">
                  <a:extLst>
                    <a:ext uri="{9D8B030D-6E8A-4147-A177-3AD203B41FA5}">
                      <a16:colId xmlns:a16="http://schemas.microsoft.com/office/drawing/2014/main" val="425073780"/>
                    </a:ext>
                  </a:extLst>
                </a:gridCol>
              </a:tblGrid>
              <a:tr h="452297">
                <a:tc gridSpan="2">
                  <a:txBody>
                    <a:bodyPr/>
                    <a:lstStyle/>
                    <a:p>
                      <a:pPr algn="ctr">
                        <a:lnSpc>
                          <a:spcPct val="110000"/>
                        </a:lnSpc>
                        <a:spcBef>
                          <a:spcPts val="200"/>
                        </a:spcBef>
                        <a:spcAft>
                          <a:spcPts val="200"/>
                        </a:spcAft>
                      </a:pPr>
                      <a:r>
                        <a:rPr lang="de-AT" sz="1600" b="1" dirty="0"/>
                        <a:t>Variable 1</a:t>
                      </a:r>
                    </a:p>
                  </a:txBody>
                  <a:tcPr marL="133594" marR="133594" marT="66797" marB="66797" anchor="ctr">
                    <a:lnL w="3175" cap="flat" cmpd="sng" algn="ctr">
                      <a:solidFill>
                        <a:srgbClr val="464B71"/>
                      </a:solidFill>
                      <a:prstDash val="solid"/>
                      <a:round/>
                      <a:headEnd type="none" w="med" len="med"/>
                      <a:tailEnd type="none" w="med" len="med"/>
                    </a:lnL>
                    <a:lnR w="3175" cap="flat" cmpd="sng" algn="ctr">
                      <a:solidFill>
                        <a:srgbClr val="464B71"/>
                      </a:solidFill>
                      <a:prstDash val="solid"/>
                      <a:round/>
                      <a:headEnd type="none" w="med" len="med"/>
                      <a:tailEnd type="none" w="med" len="med"/>
                    </a:lnR>
                    <a:lnT w="3175" cap="flat" cmpd="sng" algn="ctr">
                      <a:solidFill>
                        <a:srgbClr val="464B71"/>
                      </a:solidFill>
                      <a:prstDash val="solid"/>
                      <a:round/>
                      <a:headEnd type="none" w="med" len="med"/>
                      <a:tailEnd type="none" w="med" len="med"/>
                    </a:lnT>
                    <a:lnB w="3175" cap="flat" cmpd="sng" algn="ctr">
                      <a:solidFill>
                        <a:srgbClr val="464B71"/>
                      </a:solidFill>
                      <a:prstDash val="solid"/>
                      <a:round/>
                      <a:headEnd type="none" w="med" len="med"/>
                      <a:tailEnd type="none" w="med" len="med"/>
                    </a:lnB>
                  </a:tcPr>
                </a:tc>
                <a:tc hMerge="1">
                  <a:txBody>
                    <a:bodyPr/>
                    <a:lstStyle/>
                    <a:p>
                      <a:endParaRPr lang="de-AT" sz="1600" b="1" dirty="0"/>
                    </a:p>
                  </a:txBody>
                  <a:tcPr marL="133594" marR="133594" marT="66797" marB="66797">
                    <a:lnL w="3175" cap="flat" cmpd="sng" algn="ctr">
                      <a:solidFill>
                        <a:srgbClr val="464B71"/>
                      </a:solidFill>
                      <a:prstDash val="solid"/>
                      <a:round/>
                      <a:headEnd type="none" w="med" len="med"/>
                      <a:tailEnd type="none" w="med" len="med"/>
                    </a:lnL>
                    <a:lnR w="3175" cap="flat" cmpd="sng" algn="ctr">
                      <a:solidFill>
                        <a:srgbClr val="464B71"/>
                      </a:solidFill>
                      <a:prstDash val="solid"/>
                      <a:round/>
                      <a:headEnd type="none" w="med" len="med"/>
                      <a:tailEnd type="none" w="med" len="med"/>
                    </a:lnR>
                    <a:lnT w="3175" cap="flat" cmpd="sng" algn="ctr">
                      <a:solidFill>
                        <a:srgbClr val="464B71"/>
                      </a:solidFill>
                      <a:prstDash val="solid"/>
                      <a:round/>
                      <a:headEnd type="none" w="med" len="med"/>
                      <a:tailEnd type="none" w="med" len="med"/>
                    </a:lnT>
                    <a:lnB w="3175" cap="flat" cmpd="sng" algn="ctr">
                      <a:solidFill>
                        <a:srgbClr val="464B71"/>
                      </a:solidFill>
                      <a:prstDash val="solid"/>
                      <a:round/>
                      <a:headEnd type="none" w="med" len="med"/>
                      <a:tailEnd type="none" w="med" len="med"/>
                    </a:lnB>
                  </a:tcPr>
                </a:tc>
                <a:tc gridSpan="2">
                  <a:txBody>
                    <a:bodyPr/>
                    <a:lstStyle/>
                    <a:p>
                      <a:pPr algn="ctr">
                        <a:lnSpc>
                          <a:spcPct val="110000"/>
                        </a:lnSpc>
                        <a:spcBef>
                          <a:spcPts val="200"/>
                        </a:spcBef>
                        <a:spcAft>
                          <a:spcPts val="200"/>
                        </a:spcAft>
                      </a:pPr>
                      <a:r>
                        <a:rPr lang="de-AT" sz="1600" b="1" dirty="0"/>
                        <a:t>Variable 2</a:t>
                      </a:r>
                    </a:p>
                  </a:txBody>
                  <a:tcPr marL="133594" marR="133594" marT="66797" marB="66797" anchor="ctr">
                    <a:lnL w="3175" cap="flat" cmpd="sng" algn="ctr">
                      <a:solidFill>
                        <a:srgbClr val="464B71"/>
                      </a:solidFill>
                      <a:prstDash val="solid"/>
                      <a:round/>
                      <a:headEnd type="none" w="med" len="med"/>
                      <a:tailEnd type="none" w="med" len="med"/>
                    </a:lnL>
                    <a:lnR w="3175" cap="flat" cmpd="sng" algn="ctr">
                      <a:solidFill>
                        <a:srgbClr val="464B71"/>
                      </a:solidFill>
                      <a:prstDash val="solid"/>
                      <a:round/>
                      <a:headEnd type="none" w="med" len="med"/>
                      <a:tailEnd type="none" w="med" len="med"/>
                    </a:lnR>
                    <a:lnT w="3175" cap="flat" cmpd="sng" algn="ctr">
                      <a:solidFill>
                        <a:srgbClr val="464B71"/>
                      </a:solidFill>
                      <a:prstDash val="solid"/>
                      <a:round/>
                      <a:headEnd type="none" w="med" len="med"/>
                      <a:tailEnd type="none" w="med" len="med"/>
                    </a:lnT>
                    <a:lnB w="3175" cap="flat" cmpd="sng" algn="ctr">
                      <a:solidFill>
                        <a:srgbClr val="464B71"/>
                      </a:solidFill>
                      <a:prstDash val="solid"/>
                      <a:round/>
                      <a:headEnd type="none" w="med" len="med"/>
                      <a:tailEnd type="none" w="med" len="med"/>
                    </a:lnB>
                  </a:tcPr>
                </a:tc>
                <a:tc hMerge="1">
                  <a:txBody>
                    <a:bodyPr/>
                    <a:lstStyle/>
                    <a:p>
                      <a:endParaRPr lang="de-AT" sz="1600" b="1" dirty="0"/>
                    </a:p>
                  </a:txBody>
                  <a:tcPr marL="133594" marR="133594" marT="66797" marB="66797">
                    <a:lnL w="3175" cap="flat" cmpd="sng" algn="ctr">
                      <a:solidFill>
                        <a:srgbClr val="464B71"/>
                      </a:solidFill>
                      <a:prstDash val="solid"/>
                      <a:round/>
                      <a:headEnd type="none" w="med" len="med"/>
                      <a:tailEnd type="none" w="med" len="med"/>
                    </a:lnL>
                    <a:lnR w="3175" cap="flat" cmpd="sng" algn="ctr">
                      <a:solidFill>
                        <a:srgbClr val="464B71"/>
                      </a:solidFill>
                      <a:prstDash val="solid"/>
                      <a:round/>
                      <a:headEnd type="none" w="med" len="med"/>
                      <a:tailEnd type="none" w="med" len="med"/>
                    </a:lnR>
                    <a:lnT w="3175" cap="flat" cmpd="sng" algn="ctr">
                      <a:solidFill>
                        <a:srgbClr val="464B71"/>
                      </a:solidFill>
                      <a:prstDash val="solid"/>
                      <a:round/>
                      <a:headEnd type="none" w="med" len="med"/>
                      <a:tailEnd type="none" w="med" len="med"/>
                    </a:lnT>
                    <a:lnB w="3175" cap="flat" cmpd="sng" algn="ctr">
                      <a:solidFill>
                        <a:srgbClr val="464B71"/>
                      </a:solidFill>
                      <a:prstDash val="solid"/>
                      <a:round/>
                      <a:headEnd type="none" w="med" len="med"/>
                      <a:tailEnd type="none" w="med" len="med"/>
                    </a:lnB>
                  </a:tcPr>
                </a:tc>
                <a:tc>
                  <a:txBody>
                    <a:bodyPr/>
                    <a:lstStyle/>
                    <a:p>
                      <a:pPr algn="ctr">
                        <a:lnSpc>
                          <a:spcPct val="110000"/>
                        </a:lnSpc>
                        <a:spcBef>
                          <a:spcPts val="200"/>
                        </a:spcBef>
                        <a:spcAft>
                          <a:spcPts val="200"/>
                        </a:spcAft>
                      </a:pPr>
                      <a:r>
                        <a:rPr lang="de-AT" sz="1600" b="1" dirty="0"/>
                        <a:t>Verfahren</a:t>
                      </a:r>
                    </a:p>
                  </a:txBody>
                  <a:tcPr marL="133594" marR="133594" marT="66797" marB="66797" anchor="ctr">
                    <a:lnL w="3175" cap="flat" cmpd="sng" algn="ctr">
                      <a:solidFill>
                        <a:srgbClr val="464B71"/>
                      </a:solidFill>
                      <a:prstDash val="solid"/>
                      <a:round/>
                      <a:headEnd type="none" w="med" len="med"/>
                      <a:tailEnd type="none" w="med" len="med"/>
                    </a:lnL>
                    <a:lnR w="3175" cap="flat" cmpd="sng" algn="ctr">
                      <a:solidFill>
                        <a:srgbClr val="464B71"/>
                      </a:solidFill>
                      <a:prstDash val="solid"/>
                      <a:round/>
                      <a:headEnd type="none" w="med" len="med"/>
                      <a:tailEnd type="none" w="med" len="med"/>
                    </a:lnR>
                    <a:lnT w="3175" cap="flat" cmpd="sng" algn="ctr">
                      <a:solidFill>
                        <a:srgbClr val="464B71"/>
                      </a:solidFill>
                      <a:prstDash val="solid"/>
                      <a:round/>
                      <a:headEnd type="none" w="med" len="med"/>
                      <a:tailEnd type="none" w="med" len="med"/>
                    </a:lnT>
                    <a:lnB w="3175" cap="flat" cmpd="sng" algn="ctr">
                      <a:solidFill>
                        <a:srgbClr val="464B71"/>
                      </a:solidFill>
                      <a:prstDash val="solid"/>
                      <a:round/>
                      <a:headEnd type="none" w="med" len="med"/>
                      <a:tailEnd type="none" w="med" len="med"/>
                    </a:lnB>
                  </a:tcPr>
                </a:tc>
                <a:tc>
                  <a:txBody>
                    <a:bodyPr/>
                    <a:lstStyle/>
                    <a:p>
                      <a:pPr algn="ctr">
                        <a:lnSpc>
                          <a:spcPct val="110000"/>
                        </a:lnSpc>
                        <a:spcBef>
                          <a:spcPts val="200"/>
                        </a:spcBef>
                        <a:spcAft>
                          <a:spcPts val="200"/>
                        </a:spcAft>
                      </a:pPr>
                      <a:r>
                        <a:rPr lang="de-AT" sz="1600" b="1" dirty="0"/>
                        <a:t>Fragestellung(en)</a:t>
                      </a:r>
                    </a:p>
                  </a:txBody>
                  <a:tcPr marL="133594" marR="133594" marT="66797" marB="66797" anchor="ctr">
                    <a:lnL w="3175" cap="flat" cmpd="sng" algn="ctr">
                      <a:solidFill>
                        <a:srgbClr val="464B71"/>
                      </a:solidFill>
                      <a:prstDash val="solid"/>
                      <a:round/>
                      <a:headEnd type="none" w="med" len="med"/>
                      <a:tailEnd type="none" w="med" len="med"/>
                    </a:lnL>
                    <a:lnR w="3175" cap="flat" cmpd="sng" algn="ctr">
                      <a:solidFill>
                        <a:srgbClr val="464B71"/>
                      </a:solidFill>
                      <a:prstDash val="solid"/>
                      <a:round/>
                      <a:headEnd type="none" w="med" len="med"/>
                      <a:tailEnd type="none" w="med" len="med"/>
                    </a:lnR>
                    <a:lnT w="3175" cap="flat" cmpd="sng" algn="ctr">
                      <a:solidFill>
                        <a:srgbClr val="464B71"/>
                      </a:solidFill>
                      <a:prstDash val="solid"/>
                      <a:round/>
                      <a:headEnd type="none" w="med" len="med"/>
                      <a:tailEnd type="none" w="med" len="med"/>
                    </a:lnT>
                    <a:lnB w="3175" cap="flat" cmpd="sng" algn="ctr">
                      <a:solidFill>
                        <a:srgbClr val="464B71"/>
                      </a:solidFill>
                      <a:prstDash val="solid"/>
                      <a:round/>
                      <a:headEnd type="none" w="med" len="med"/>
                      <a:tailEnd type="none" w="med" len="med"/>
                    </a:lnB>
                  </a:tcPr>
                </a:tc>
                <a:extLst>
                  <a:ext uri="{0D108BD9-81ED-4DB2-BD59-A6C34878D82A}">
                    <a16:rowId xmlns:a16="http://schemas.microsoft.com/office/drawing/2014/main" val="3859127409"/>
                  </a:ext>
                </a:extLst>
              </a:tr>
              <a:tr h="1122185">
                <a:tc>
                  <a:txBody>
                    <a:bodyPr/>
                    <a:lstStyle/>
                    <a:p>
                      <a:pPr algn="ctr" fontAlgn="ctr">
                        <a:lnSpc>
                          <a:spcPct val="110000"/>
                        </a:lnSpc>
                        <a:spcBef>
                          <a:spcPts val="200"/>
                        </a:spcBef>
                        <a:spcAft>
                          <a:spcPts val="200"/>
                        </a:spcAft>
                      </a:pPr>
                      <a:r>
                        <a:rPr lang="de-AT" sz="1400" b="0" i="0" u="none" strike="noStrike" dirty="0">
                          <a:effectLst/>
                          <a:latin typeface="Arial" panose="020B0604020202020204" pitchFamily="34" charset="0"/>
                        </a:rPr>
                        <a:t>nominal</a:t>
                      </a:r>
                      <a:br>
                        <a:rPr lang="de-AT" sz="1400" b="0" i="0" u="none" strike="noStrike" dirty="0">
                          <a:effectLst/>
                          <a:latin typeface="Arial" panose="020B0604020202020204" pitchFamily="34" charset="0"/>
                        </a:rPr>
                      </a:br>
                      <a:r>
                        <a:rPr lang="de-AT" sz="1000" b="0" i="0" u="none" strike="noStrike" dirty="0">
                          <a:effectLst/>
                          <a:latin typeface="Arial" panose="020B0604020202020204" pitchFamily="34" charset="0"/>
                        </a:rPr>
                        <a:t>oder</a:t>
                      </a:r>
                      <a:r>
                        <a:rPr lang="de-AT" sz="1400" b="0" i="0" u="none" strike="noStrike" dirty="0">
                          <a:effectLst/>
                          <a:latin typeface="Arial" panose="020B0604020202020204" pitchFamily="34" charset="0"/>
                        </a:rPr>
                        <a:t> </a:t>
                      </a:r>
                      <a:br>
                        <a:rPr lang="de-AT" sz="1400" b="0" i="0" u="none" strike="noStrike" dirty="0">
                          <a:effectLst/>
                          <a:latin typeface="Arial" panose="020B0604020202020204" pitchFamily="34" charset="0"/>
                        </a:rPr>
                      </a:br>
                      <a:r>
                        <a:rPr lang="de-AT" sz="1400" b="0" i="0" u="none" strike="noStrike" dirty="0">
                          <a:effectLst/>
                          <a:latin typeface="Arial" panose="020B0604020202020204" pitchFamily="34" charset="0"/>
                        </a:rPr>
                        <a:t>ordinal</a:t>
                      </a:r>
                    </a:p>
                  </a:txBody>
                  <a:tcPr marL="7620" marR="7620" marT="7620" marB="0" anchor="ctr">
                    <a:lnL w="3175" cap="flat" cmpd="sng" algn="ctr">
                      <a:solidFill>
                        <a:srgbClr val="464B71"/>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rgbClr val="464B71"/>
                      </a:solidFill>
                      <a:prstDash val="solid"/>
                      <a:round/>
                      <a:headEnd type="none" w="med" len="med"/>
                      <a:tailEnd type="none" w="med" len="med"/>
                    </a:lnT>
                    <a:lnB w="3175" cap="flat" cmpd="sng" algn="ctr">
                      <a:solidFill>
                        <a:srgbClr val="464B71"/>
                      </a:solidFill>
                      <a:prstDash val="solid"/>
                      <a:round/>
                      <a:headEnd type="none" w="med" len="med"/>
                      <a:tailEnd type="none" w="med" len="med"/>
                    </a:lnB>
                  </a:tcPr>
                </a:tc>
                <a:tc>
                  <a:txBody>
                    <a:bodyPr/>
                    <a:lstStyle/>
                    <a:p>
                      <a:pPr lvl="0" algn="l" fontAlgn="ctr">
                        <a:lnSpc>
                          <a:spcPct val="110000"/>
                        </a:lnSpc>
                        <a:spcBef>
                          <a:spcPts val="200"/>
                        </a:spcBef>
                        <a:spcAft>
                          <a:spcPts val="200"/>
                        </a:spcAft>
                      </a:pPr>
                      <a:r>
                        <a:rPr lang="de-DE" sz="1100" b="0" i="1" u="none" strike="noStrike" dirty="0">
                          <a:solidFill>
                            <a:srgbClr val="464646"/>
                          </a:solidFill>
                          <a:effectLst/>
                          <a:latin typeface="Arial" panose="020B0604020202020204" pitchFamily="34" charset="0"/>
                        </a:rPr>
                        <a:t>Wie alt sind Sie?</a:t>
                      </a:r>
                      <a:br>
                        <a:rPr lang="de-DE" sz="1100" b="0" i="1" u="none" strike="noStrike" dirty="0">
                          <a:solidFill>
                            <a:srgbClr val="464646"/>
                          </a:solidFill>
                          <a:effectLst/>
                          <a:latin typeface="Arial" panose="020B0604020202020204" pitchFamily="34" charset="0"/>
                        </a:rPr>
                      </a:br>
                      <a:r>
                        <a:rPr lang="de-DE" sz="1100" b="0" i="1" u="none" strike="noStrike" dirty="0">
                          <a:solidFill>
                            <a:srgbClr val="464646"/>
                          </a:solidFill>
                          <a:effectLst/>
                          <a:latin typeface="Arial" panose="020B0604020202020204" pitchFamily="34" charset="0"/>
                        </a:rPr>
                        <a:t>  ‒ bis 40 J</a:t>
                      </a:r>
                      <a:br>
                        <a:rPr lang="de-DE" sz="1100" b="0" i="1" u="none" strike="noStrike" dirty="0">
                          <a:solidFill>
                            <a:srgbClr val="464646"/>
                          </a:solidFill>
                          <a:effectLst/>
                          <a:latin typeface="Arial" panose="020B0604020202020204" pitchFamily="34" charset="0"/>
                        </a:rPr>
                      </a:br>
                      <a:r>
                        <a:rPr lang="de-DE" sz="1100" b="0" i="1" u="none" strike="noStrike" dirty="0">
                          <a:solidFill>
                            <a:srgbClr val="464646"/>
                          </a:solidFill>
                          <a:effectLst/>
                          <a:latin typeface="Arial" panose="020B0604020202020204" pitchFamily="34" charset="0"/>
                        </a:rPr>
                        <a:t>  ‒ über 40 J</a:t>
                      </a:r>
                    </a:p>
                  </a:txBody>
                  <a:tcPr marL="126000" marR="0" marT="0" marB="0" anchor="ctr">
                    <a:lnL w="3175" cap="flat" cmpd="sng" algn="ctr">
                      <a:noFill/>
                      <a:prstDash val="solid"/>
                      <a:round/>
                      <a:headEnd type="none" w="med" len="med"/>
                      <a:tailEnd type="none" w="med" len="med"/>
                    </a:lnL>
                    <a:lnR w="3175" cap="flat" cmpd="sng" algn="ctr">
                      <a:solidFill>
                        <a:srgbClr val="464B71"/>
                      </a:solidFill>
                      <a:prstDash val="solid"/>
                      <a:round/>
                      <a:headEnd type="none" w="med" len="med"/>
                      <a:tailEnd type="none" w="med" len="med"/>
                    </a:lnR>
                    <a:lnT w="3175" cap="flat" cmpd="sng" algn="ctr">
                      <a:solidFill>
                        <a:srgbClr val="464B71"/>
                      </a:solidFill>
                      <a:prstDash val="solid"/>
                      <a:round/>
                      <a:headEnd type="none" w="med" len="med"/>
                      <a:tailEnd type="none" w="med" len="med"/>
                    </a:lnT>
                    <a:lnB w="3175" cap="flat" cmpd="sng" algn="ctr">
                      <a:solidFill>
                        <a:srgbClr val="464B71"/>
                      </a:solidFill>
                      <a:prstDash val="solid"/>
                      <a:round/>
                      <a:headEnd type="none" w="med" len="med"/>
                      <a:tailEnd type="none" w="med" len="med"/>
                    </a:lnB>
                  </a:tcPr>
                </a:tc>
                <a:tc>
                  <a:txBody>
                    <a:bodyPr/>
                    <a:lstStyle/>
                    <a:p>
                      <a:pPr>
                        <a:lnSpc>
                          <a:spcPct val="110000"/>
                        </a:lnSpc>
                        <a:spcBef>
                          <a:spcPts val="200"/>
                        </a:spcBef>
                        <a:spcAft>
                          <a:spcPts val="200"/>
                        </a:spcAft>
                      </a:pPr>
                      <a:endParaRPr lang="de-AT" sz="1600" dirty="0"/>
                    </a:p>
                  </a:txBody>
                  <a:tcPr marL="133594" marR="133594" marT="66797" marB="66797" anchor="ctr">
                    <a:lnL w="3175" cap="flat" cmpd="sng" algn="ctr">
                      <a:solidFill>
                        <a:srgbClr val="464B71"/>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rgbClr val="464B71"/>
                      </a:solidFill>
                      <a:prstDash val="solid"/>
                      <a:round/>
                      <a:headEnd type="none" w="med" len="med"/>
                      <a:tailEnd type="none" w="med" len="med"/>
                    </a:lnT>
                    <a:lnB w="3175" cap="flat" cmpd="sng" algn="ctr">
                      <a:solidFill>
                        <a:srgbClr val="464B71"/>
                      </a:solidFill>
                      <a:prstDash val="solid"/>
                      <a:round/>
                      <a:headEnd type="none" w="med" len="med"/>
                      <a:tailEnd type="none" w="med" len="med"/>
                    </a:lnB>
                  </a:tcPr>
                </a:tc>
                <a:tc>
                  <a:txBody>
                    <a:bodyPr/>
                    <a:lstStyle/>
                    <a:p>
                      <a:pPr>
                        <a:lnSpc>
                          <a:spcPct val="110000"/>
                        </a:lnSpc>
                        <a:spcBef>
                          <a:spcPts val="200"/>
                        </a:spcBef>
                        <a:spcAft>
                          <a:spcPts val="200"/>
                        </a:spcAft>
                      </a:pPr>
                      <a:endParaRPr lang="de-AT" sz="1600" dirty="0"/>
                    </a:p>
                  </a:txBody>
                  <a:tcPr marL="133594" marR="133594" marT="66797" marB="66797" anchor="ctr">
                    <a:lnL w="3175" cap="flat" cmpd="sng" algn="ctr">
                      <a:noFill/>
                      <a:prstDash val="solid"/>
                      <a:round/>
                      <a:headEnd type="none" w="med" len="med"/>
                      <a:tailEnd type="none" w="med" len="med"/>
                    </a:lnL>
                    <a:lnR w="3175" cap="flat" cmpd="sng" algn="ctr">
                      <a:solidFill>
                        <a:srgbClr val="464B71"/>
                      </a:solidFill>
                      <a:prstDash val="solid"/>
                      <a:round/>
                      <a:headEnd type="none" w="med" len="med"/>
                      <a:tailEnd type="none" w="med" len="med"/>
                    </a:lnR>
                    <a:lnT w="3175" cap="flat" cmpd="sng" algn="ctr">
                      <a:solidFill>
                        <a:srgbClr val="464B71"/>
                      </a:solidFill>
                      <a:prstDash val="solid"/>
                      <a:round/>
                      <a:headEnd type="none" w="med" len="med"/>
                      <a:tailEnd type="none" w="med" len="med"/>
                    </a:lnT>
                    <a:lnB w="3175" cap="flat" cmpd="sng" algn="ctr">
                      <a:solidFill>
                        <a:srgbClr val="464B71"/>
                      </a:solidFill>
                      <a:prstDash val="solid"/>
                      <a:round/>
                      <a:headEnd type="none" w="med" len="med"/>
                      <a:tailEnd type="none" w="med" len="med"/>
                    </a:lnB>
                  </a:tcPr>
                </a:tc>
                <a:tc>
                  <a:txBody>
                    <a:bodyPr/>
                    <a:lstStyle/>
                    <a:p>
                      <a:pPr algn="l">
                        <a:lnSpc>
                          <a:spcPct val="110000"/>
                        </a:lnSpc>
                        <a:spcBef>
                          <a:spcPts val="200"/>
                        </a:spcBef>
                        <a:spcAft>
                          <a:spcPts val="200"/>
                        </a:spcAft>
                      </a:pPr>
                      <a:r>
                        <a:rPr lang="de-AT" sz="1400" dirty="0"/>
                        <a:t>Häufigkeitsverteilung</a:t>
                      </a:r>
                    </a:p>
                  </a:txBody>
                  <a:tcPr marL="133594" marR="133594" marT="66797" marB="144000" anchor="ctr">
                    <a:lnL w="3175" cap="flat" cmpd="sng" algn="ctr">
                      <a:solidFill>
                        <a:srgbClr val="464B71"/>
                      </a:solidFill>
                      <a:prstDash val="solid"/>
                      <a:round/>
                      <a:headEnd type="none" w="med" len="med"/>
                      <a:tailEnd type="none" w="med" len="med"/>
                    </a:lnL>
                    <a:lnR w="3175" cap="flat" cmpd="sng" algn="ctr">
                      <a:solidFill>
                        <a:srgbClr val="464B71"/>
                      </a:solidFill>
                      <a:prstDash val="solid"/>
                      <a:round/>
                      <a:headEnd type="none" w="med" len="med"/>
                      <a:tailEnd type="none" w="med" len="med"/>
                    </a:lnR>
                    <a:lnT w="3175" cap="flat" cmpd="sng" algn="ctr">
                      <a:solidFill>
                        <a:srgbClr val="464B71"/>
                      </a:solidFill>
                      <a:prstDash val="solid"/>
                      <a:round/>
                      <a:headEnd type="none" w="med" len="med"/>
                      <a:tailEnd type="none" w="med" len="med"/>
                    </a:lnT>
                    <a:lnB w="3175" cap="flat" cmpd="sng" algn="ctr">
                      <a:solidFill>
                        <a:srgbClr val="464B71"/>
                      </a:solidFill>
                      <a:prstDash val="solid"/>
                      <a:round/>
                      <a:headEnd type="none" w="med" len="med"/>
                      <a:tailEnd type="none" w="med" len="med"/>
                    </a:lnB>
                  </a:tcPr>
                </a:tc>
                <a:tc>
                  <a:txBody>
                    <a:bodyPr/>
                    <a:lstStyle/>
                    <a:p>
                      <a:pPr algn="l" fontAlgn="ctr">
                        <a:lnSpc>
                          <a:spcPct val="110000"/>
                        </a:lnSpc>
                        <a:spcBef>
                          <a:spcPts val="200"/>
                        </a:spcBef>
                        <a:spcAft>
                          <a:spcPts val="200"/>
                        </a:spcAft>
                      </a:pPr>
                      <a:r>
                        <a:rPr lang="de-DE" sz="1100" b="0" i="1" u="none" strike="noStrike" dirty="0">
                          <a:solidFill>
                            <a:srgbClr val="464646"/>
                          </a:solidFill>
                          <a:effectLst/>
                          <a:latin typeface="Arial" panose="020B0604020202020204" pitchFamily="34" charset="0"/>
                        </a:rPr>
                        <a:t>Wieviel % sind bis 40 Jahre alt, </a:t>
                      </a:r>
                      <a:br>
                        <a:rPr lang="de-DE" sz="1100" b="0" i="1" u="none" strike="noStrike" dirty="0">
                          <a:solidFill>
                            <a:srgbClr val="464646"/>
                          </a:solidFill>
                          <a:effectLst/>
                          <a:latin typeface="Arial" panose="020B0604020202020204" pitchFamily="34" charset="0"/>
                        </a:rPr>
                      </a:br>
                      <a:r>
                        <a:rPr lang="de-DE" sz="1100" b="0" i="1" u="none" strike="noStrike" dirty="0">
                          <a:solidFill>
                            <a:srgbClr val="464646"/>
                          </a:solidFill>
                          <a:effectLst/>
                          <a:latin typeface="Arial" panose="020B0604020202020204" pitchFamily="34" charset="0"/>
                        </a:rPr>
                        <a:t>wieviel % sind älter?</a:t>
                      </a:r>
                    </a:p>
                  </a:txBody>
                  <a:tcPr marL="137160" marR="7620" marT="7620" marB="0" anchor="ctr">
                    <a:lnL w="3175" cap="flat" cmpd="sng" algn="ctr">
                      <a:solidFill>
                        <a:srgbClr val="464B71"/>
                      </a:solidFill>
                      <a:prstDash val="solid"/>
                      <a:round/>
                      <a:headEnd type="none" w="med" len="med"/>
                      <a:tailEnd type="none" w="med" len="med"/>
                    </a:lnL>
                    <a:lnR w="3175" cap="flat" cmpd="sng" algn="ctr">
                      <a:solidFill>
                        <a:srgbClr val="464B71"/>
                      </a:solidFill>
                      <a:prstDash val="solid"/>
                      <a:round/>
                      <a:headEnd type="none" w="med" len="med"/>
                      <a:tailEnd type="none" w="med" len="med"/>
                    </a:lnR>
                    <a:lnT w="3175" cap="flat" cmpd="sng" algn="ctr">
                      <a:solidFill>
                        <a:srgbClr val="464B71"/>
                      </a:solidFill>
                      <a:prstDash val="solid"/>
                      <a:round/>
                      <a:headEnd type="none" w="med" len="med"/>
                      <a:tailEnd type="none" w="med" len="med"/>
                    </a:lnT>
                    <a:lnB w="3175" cap="flat" cmpd="sng" algn="ctr">
                      <a:solidFill>
                        <a:srgbClr val="464B71"/>
                      </a:solidFill>
                      <a:prstDash val="solid"/>
                      <a:round/>
                      <a:headEnd type="none" w="med" len="med"/>
                      <a:tailEnd type="none" w="med" len="med"/>
                    </a:lnB>
                  </a:tcPr>
                </a:tc>
                <a:extLst>
                  <a:ext uri="{0D108BD9-81ED-4DB2-BD59-A6C34878D82A}">
                    <a16:rowId xmlns:a16="http://schemas.microsoft.com/office/drawing/2014/main" val="3830677775"/>
                  </a:ext>
                </a:extLst>
              </a:tr>
              <a:tr h="1170479">
                <a:tc>
                  <a:txBody>
                    <a:bodyPr/>
                    <a:lstStyle/>
                    <a:p>
                      <a:pPr algn="ctr" fontAlgn="ctr">
                        <a:lnSpc>
                          <a:spcPct val="110000"/>
                        </a:lnSpc>
                        <a:spcBef>
                          <a:spcPts val="200"/>
                        </a:spcBef>
                        <a:spcAft>
                          <a:spcPts val="200"/>
                        </a:spcAft>
                      </a:pPr>
                      <a:r>
                        <a:rPr lang="de-AT" sz="1400" b="0" i="0" u="none" strike="noStrike" dirty="0">
                          <a:effectLst/>
                          <a:latin typeface="Arial" panose="020B0604020202020204" pitchFamily="34" charset="0"/>
                        </a:rPr>
                        <a:t>Skala  </a:t>
                      </a:r>
                      <a:br>
                        <a:rPr lang="de-AT" sz="1400" b="0" i="0" u="none" strike="noStrike" dirty="0">
                          <a:effectLst/>
                          <a:latin typeface="Arial" panose="020B0604020202020204" pitchFamily="34" charset="0"/>
                        </a:rPr>
                      </a:br>
                      <a:r>
                        <a:rPr lang="de-AT" sz="1000" b="0" i="0" u="none" strike="noStrike" dirty="0">
                          <a:effectLst/>
                          <a:latin typeface="Arial" panose="020B0604020202020204" pitchFamily="34" charset="0"/>
                        </a:rPr>
                        <a:t>oder</a:t>
                      </a:r>
                      <a:r>
                        <a:rPr lang="de-AT" sz="1400" b="0" i="0" u="none" strike="noStrike" dirty="0">
                          <a:effectLst/>
                          <a:latin typeface="Arial" panose="020B0604020202020204" pitchFamily="34" charset="0"/>
                        </a:rPr>
                        <a:t> </a:t>
                      </a:r>
                      <a:br>
                        <a:rPr lang="de-AT" sz="1400" b="0" i="0" u="none" strike="noStrike" dirty="0">
                          <a:effectLst/>
                          <a:latin typeface="Arial" panose="020B0604020202020204" pitchFamily="34" charset="0"/>
                        </a:rPr>
                      </a:br>
                      <a:r>
                        <a:rPr lang="de-AT" sz="1400" b="0" i="0" u="none" strike="noStrike" dirty="0">
                          <a:effectLst/>
                          <a:latin typeface="Arial" panose="020B0604020202020204" pitchFamily="34" charset="0"/>
                        </a:rPr>
                        <a:t>metrisch</a:t>
                      </a:r>
                    </a:p>
                  </a:txBody>
                  <a:tcPr marL="7620" marR="7620" marT="7620" marB="0" anchor="ctr">
                    <a:lnL w="3175" cap="flat" cmpd="sng" algn="ctr">
                      <a:solidFill>
                        <a:srgbClr val="464B71"/>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rgbClr val="464B71"/>
                      </a:solidFill>
                      <a:prstDash val="solid"/>
                      <a:round/>
                      <a:headEnd type="none" w="med" len="med"/>
                      <a:tailEnd type="none" w="med" len="med"/>
                    </a:lnT>
                    <a:lnB w="3175" cap="flat" cmpd="sng" algn="ctr">
                      <a:solidFill>
                        <a:srgbClr val="464B71"/>
                      </a:solidFill>
                      <a:prstDash val="solid"/>
                      <a:round/>
                      <a:headEnd type="none" w="med" len="med"/>
                      <a:tailEnd type="none" w="med" len="med"/>
                    </a:lnB>
                  </a:tcPr>
                </a:tc>
                <a:tc>
                  <a:txBody>
                    <a:bodyPr/>
                    <a:lstStyle/>
                    <a:p>
                      <a:pPr marL="0" indent="0" algn="l" fontAlgn="ctr">
                        <a:lnSpc>
                          <a:spcPct val="110000"/>
                        </a:lnSpc>
                        <a:spcBef>
                          <a:spcPts val="200"/>
                        </a:spcBef>
                        <a:spcAft>
                          <a:spcPts val="200"/>
                        </a:spcAft>
                        <a:tabLst>
                          <a:tab pos="1165225" algn="r"/>
                        </a:tabLst>
                      </a:pPr>
                      <a:r>
                        <a:rPr lang="de-DE" sz="1100" b="0" i="1" u="none" strike="noStrike" dirty="0">
                          <a:solidFill>
                            <a:srgbClr val="464646"/>
                          </a:solidFill>
                          <a:effectLst/>
                          <a:latin typeface="Arial" panose="020B0604020202020204" pitchFamily="34" charset="0"/>
                        </a:rPr>
                        <a:t>Benoten Sie bitte    </a:t>
                      </a:r>
                      <a:br>
                        <a:rPr lang="de-DE" sz="1100" b="0" i="1" u="none" strike="noStrike" dirty="0">
                          <a:solidFill>
                            <a:srgbClr val="464646"/>
                          </a:solidFill>
                          <a:effectLst/>
                          <a:latin typeface="Arial" panose="020B0604020202020204" pitchFamily="34" charset="0"/>
                        </a:rPr>
                      </a:br>
                      <a:r>
                        <a:rPr lang="de-DE" sz="1100" b="0" i="1" u="none" strike="noStrike" dirty="0">
                          <a:solidFill>
                            <a:srgbClr val="464646"/>
                          </a:solidFill>
                          <a:effectLst/>
                          <a:latin typeface="Arial" panose="020B0604020202020204" pitchFamily="34" charset="0"/>
                        </a:rPr>
                        <a:t>  X: 1  2  3  4  5</a:t>
                      </a:r>
                      <a:br>
                        <a:rPr lang="de-DE" sz="1100" b="0" i="1" u="none" strike="noStrike" dirty="0">
                          <a:solidFill>
                            <a:srgbClr val="464646"/>
                          </a:solidFill>
                          <a:effectLst/>
                          <a:latin typeface="Arial" panose="020B0604020202020204" pitchFamily="34" charset="0"/>
                        </a:rPr>
                      </a:br>
                      <a:br>
                        <a:rPr lang="de-DE" sz="500" b="0" i="1" u="none" strike="noStrike" dirty="0">
                          <a:solidFill>
                            <a:srgbClr val="464646"/>
                          </a:solidFill>
                          <a:effectLst/>
                          <a:latin typeface="Arial" panose="020B0604020202020204" pitchFamily="34" charset="0"/>
                        </a:rPr>
                      </a:br>
                      <a:r>
                        <a:rPr lang="de-DE" sz="1100" b="0" i="1" u="none" strike="noStrike" dirty="0">
                          <a:solidFill>
                            <a:srgbClr val="464646"/>
                          </a:solidFill>
                          <a:effectLst/>
                          <a:latin typeface="Arial" panose="020B0604020202020204" pitchFamily="34" charset="0"/>
                        </a:rPr>
                        <a:t>Wie alt </a:t>
                      </a:r>
                      <a:br>
                        <a:rPr lang="de-DE" sz="1100" b="0" i="1" u="none" strike="noStrike" dirty="0">
                          <a:solidFill>
                            <a:srgbClr val="464646"/>
                          </a:solidFill>
                          <a:effectLst/>
                          <a:latin typeface="Arial" panose="020B0604020202020204" pitchFamily="34" charset="0"/>
                        </a:rPr>
                      </a:br>
                      <a:r>
                        <a:rPr lang="de-DE" sz="1100" b="0" i="1" u="none" strike="noStrike" dirty="0">
                          <a:solidFill>
                            <a:srgbClr val="464646"/>
                          </a:solidFill>
                          <a:effectLst/>
                          <a:latin typeface="Arial" panose="020B0604020202020204" pitchFamily="34" charset="0"/>
                        </a:rPr>
                        <a:t>sind Sie?	|__|__|</a:t>
                      </a:r>
                    </a:p>
                  </a:txBody>
                  <a:tcPr marL="126000" marR="0" marT="0" marB="0" anchor="ctr">
                    <a:lnL w="3175" cap="flat" cmpd="sng" algn="ctr">
                      <a:noFill/>
                      <a:prstDash val="solid"/>
                      <a:round/>
                      <a:headEnd type="none" w="med" len="med"/>
                      <a:tailEnd type="none" w="med" len="med"/>
                    </a:lnL>
                    <a:lnR w="3175" cap="flat" cmpd="sng" algn="ctr">
                      <a:solidFill>
                        <a:srgbClr val="464B71"/>
                      </a:solidFill>
                      <a:prstDash val="solid"/>
                      <a:round/>
                      <a:headEnd type="none" w="med" len="med"/>
                      <a:tailEnd type="none" w="med" len="med"/>
                    </a:lnR>
                    <a:lnT w="3175" cap="flat" cmpd="sng" algn="ctr">
                      <a:solidFill>
                        <a:srgbClr val="464B71"/>
                      </a:solidFill>
                      <a:prstDash val="solid"/>
                      <a:round/>
                      <a:headEnd type="none" w="med" len="med"/>
                      <a:tailEnd type="none" w="med" len="med"/>
                    </a:lnT>
                    <a:lnB w="3175" cap="flat" cmpd="sng" algn="ctr">
                      <a:solidFill>
                        <a:srgbClr val="464B71"/>
                      </a:solidFill>
                      <a:prstDash val="solid"/>
                      <a:round/>
                      <a:headEnd type="none" w="med" len="med"/>
                      <a:tailEnd type="none" w="med" len="med"/>
                    </a:lnB>
                  </a:tcPr>
                </a:tc>
                <a:tc>
                  <a:txBody>
                    <a:bodyPr/>
                    <a:lstStyle/>
                    <a:p>
                      <a:pPr>
                        <a:lnSpc>
                          <a:spcPct val="110000"/>
                        </a:lnSpc>
                        <a:spcBef>
                          <a:spcPts val="200"/>
                        </a:spcBef>
                        <a:spcAft>
                          <a:spcPts val="200"/>
                        </a:spcAft>
                      </a:pPr>
                      <a:endParaRPr lang="de-AT" sz="1600" dirty="0"/>
                    </a:p>
                  </a:txBody>
                  <a:tcPr marL="133594" marR="133594" marT="66797" marB="66797" anchor="ctr">
                    <a:lnL w="3175" cap="flat" cmpd="sng" algn="ctr">
                      <a:solidFill>
                        <a:srgbClr val="464B71"/>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rgbClr val="464B71"/>
                      </a:solidFill>
                      <a:prstDash val="solid"/>
                      <a:round/>
                      <a:headEnd type="none" w="med" len="med"/>
                      <a:tailEnd type="none" w="med" len="med"/>
                    </a:lnT>
                    <a:lnB w="3175" cap="flat" cmpd="sng" algn="ctr">
                      <a:solidFill>
                        <a:srgbClr val="464B71"/>
                      </a:solidFill>
                      <a:prstDash val="solid"/>
                      <a:round/>
                      <a:headEnd type="none" w="med" len="med"/>
                      <a:tailEnd type="none" w="med" len="med"/>
                    </a:lnB>
                  </a:tcPr>
                </a:tc>
                <a:tc>
                  <a:txBody>
                    <a:bodyPr/>
                    <a:lstStyle/>
                    <a:p>
                      <a:pPr>
                        <a:lnSpc>
                          <a:spcPct val="110000"/>
                        </a:lnSpc>
                        <a:spcBef>
                          <a:spcPts val="200"/>
                        </a:spcBef>
                        <a:spcAft>
                          <a:spcPts val="200"/>
                        </a:spcAft>
                      </a:pPr>
                      <a:endParaRPr lang="de-AT" sz="1600" dirty="0"/>
                    </a:p>
                  </a:txBody>
                  <a:tcPr marL="133594" marR="133594" marT="66797" marB="66797" anchor="ctr">
                    <a:lnL w="3175" cap="flat" cmpd="sng" algn="ctr">
                      <a:noFill/>
                      <a:prstDash val="solid"/>
                      <a:round/>
                      <a:headEnd type="none" w="med" len="med"/>
                      <a:tailEnd type="none" w="med" len="med"/>
                    </a:lnL>
                    <a:lnR w="3175" cap="flat" cmpd="sng" algn="ctr">
                      <a:solidFill>
                        <a:srgbClr val="464B71"/>
                      </a:solidFill>
                      <a:prstDash val="solid"/>
                      <a:round/>
                      <a:headEnd type="none" w="med" len="med"/>
                      <a:tailEnd type="none" w="med" len="med"/>
                    </a:lnR>
                    <a:lnT w="3175" cap="flat" cmpd="sng" algn="ctr">
                      <a:solidFill>
                        <a:srgbClr val="464B71"/>
                      </a:solidFill>
                      <a:prstDash val="solid"/>
                      <a:round/>
                      <a:headEnd type="none" w="med" len="med"/>
                      <a:tailEnd type="none" w="med" len="med"/>
                    </a:lnT>
                    <a:lnB w="3175" cap="flat" cmpd="sng" algn="ctr">
                      <a:solidFill>
                        <a:srgbClr val="464B7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100"/>
                        </a:spcBef>
                        <a:spcAft>
                          <a:spcPts val="100"/>
                        </a:spcAft>
                        <a:buClrTx/>
                        <a:buSzTx/>
                        <a:buFontTx/>
                        <a:buNone/>
                        <a:tabLst/>
                        <a:defRPr/>
                      </a:pPr>
                      <a:r>
                        <a:rPr lang="de-AT" sz="1400" b="0" i="0" u="none" strike="noStrike" dirty="0">
                          <a:effectLst/>
                          <a:latin typeface="Arial" panose="020B0604020202020204" pitchFamily="34" charset="0"/>
                        </a:rPr>
                        <a:t>deskriptive Statistik</a:t>
                      </a:r>
                      <a:br>
                        <a:rPr lang="de-AT" sz="1400" b="0" i="0" u="none" strike="noStrike" dirty="0">
                          <a:effectLst/>
                          <a:latin typeface="Arial" panose="020B0604020202020204" pitchFamily="34" charset="0"/>
                        </a:rPr>
                      </a:br>
                      <a:r>
                        <a:rPr lang="de-AT" sz="1000" b="0" i="0" u="none" strike="noStrike" dirty="0">
                          <a:effectLst/>
                          <a:latin typeface="Arial" panose="020B0604020202020204" pitchFamily="34" charset="0"/>
                        </a:rPr>
                        <a:t>oder</a:t>
                      </a:r>
                      <a:r>
                        <a:rPr lang="de-AT" sz="1400" b="0" i="0" u="none" strike="noStrike" dirty="0">
                          <a:effectLst/>
                          <a:latin typeface="Arial" panose="020B0604020202020204" pitchFamily="34" charset="0"/>
                        </a:rPr>
                        <a:t> </a:t>
                      </a:r>
                      <a:br>
                        <a:rPr lang="de-AT" sz="1400" b="0" i="0" u="none" strike="noStrike" dirty="0">
                          <a:effectLst/>
                          <a:latin typeface="Arial" panose="020B0604020202020204" pitchFamily="34" charset="0"/>
                        </a:rPr>
                      </a:br>
                      <a:r>
                        <a:rPr lang="de-AT" sz="1400" b="0" i="0" u="none" strike="noStrike" dirty="0">
                          <a:effectLst/>
                          <a:latin typeface="Arial" panose="020B0604020202020204" pitchFamily="34" charset="0"/>
                        </a:rPr>
                        <a:t>explorative Datenanalyse</a:t>
                      </a:r>
                      <a:br>
                        <a:rPr lang="de-AT" sz="1400" b="0" i="0" u="none" strike="noStrike" dirty="0">
                          <a:effectLst/>
                          <a:latin typeface="Arial" panose="020B0604020202020204" pitchFamily="34" charset="0"/>
                        </a:rPr>
                      </a:br>
                      <a:r>
                        <a:rPr lang="de-AT" sz="500" b="0" i="0" u="none" strike="noStrike" dirty="0">
                          <a:effectLst/>
                          <a:latin typeface="Arial" panose="020B0604020202020204" pitchFamily="34" charset="0"/>
                        </a:rPr>
                        <a:t> </a:t>
                      </a:r>
                    </a:p>
                  </a:txBody>
                  <a:tcPr marL="133594" marR="133594" marT="66797" marB="108000" anchor="ctr">
                    <a:lnL w="3175" cap="flat" cmpd="sng" algn="ctr">
                      <a:solidFill>
                        <a:srgbClr val="464B71"/>
                      </a:solidFill>
                      <a:prstDash val="solid"/>
                      <a:round/>
                      <a:headEnd type="none" w="med" len="med"/>
                      <a:tailEnd type="none" w="med" len="med"/>
                    </a:lnL>
                    <a:lnR w="3175" cap="flat" cmpd="sng" algn="ctr">
                      <a:solidFill>
                        <a:srgbClr val="464B71"/>
                      </a:solidFill>
                      <a:prstDash val="solid"/>
                      <a:round/>
                      <a:headEnd type="none" w="med" len="med"/>
                      <a:tailEnd type="none" w="med" len="med"/>
                    </a:lnR>
                    <a:lnT w="3175" cap="flat" cmpd="sng" algn="ctr">
                      <a:solidFill>
                        <a:srgbClr val="464B71"/>
                      </a:solidFill>
                      <a:prstDash val="solid"/>
                      <a:round/>
                      <a:headEnd type="none" w="med" len="med"/>
                      <a:tailEnd type="none" w="med" len="med"/>
                    </a:lnT>
                    <a:lnB w="3175" cap="flat" cmpd="sng" algn="ctr">
                      <a:solidFill>
                        <a:srgbClr val="464B71"/>
                      </a:solidFill>
                      <a:prstDash val="solid"/>
                      <a:round/>
                      <a:headEnd type="none" w="med" len="med"/>
                      <a:tailEnd type="none" w="med" len="med"/>
                    </a:lnB>
                  </a:tcPr>
                </a:tc>
                <a:tc>
                  <a:txBody>
                    <a:bodyPr/>
                    <a:lstStyle/>
                    <a:p>
                      <a:pPr algn="l" fontAlgn="ctr">
                        <a:lnSpc>
                          <a:spcPct val="110000"/>
                        </a:lnSpc>
                        <a:spcBef>
                          <a:spcPts val="200"/>
                        </a:spcBef>
                        <a:spcAft>
                          <a:spcPts val="200"/>
                        </a:spcAft>
                      </a:pPr>
                      <a:r>
                        <a:rPr lang="de-DE" sz="1100" b="0" i="1" u="none" strike="noStrike" dirty="0">
                          <a:solidFill>
                            <a:srgbClr val="464646"/>
                          </a:solidFill>
                          <a:effectLst/>
                          <a:latin typeface="Arial" panose="020B0604020202020204" pitchFamily="34" charset="0"/>
                        </a:rPr>
                        <a:t>Welche Benotung wird </a:t>
                      </a:r>
                      <a:br>
                        <a:rPr lang="de-DE" sz="1100" b="0" i="1" u="none" strike="noStrike" dirty="0">
                          <a:solidFill>
                            <a:srgbClr val="464646"/>
                          </a:solidFill>
                          <a:effectLst/>
                          <a:latin typeface="Arial" panose="020B0604020202020204" pitchFamily="34" charset="0"/>
                        </a:rPr>
                      </a:br>
                      <a:r>
                        <a:rPr lang="de-DE" sz="1100" b="0" i="1" u="none" strike="noStrike" dirty="0">
                          <a:solidFill>
                            <a:srgbClr val="464646"/>
                          </a:solidFill>
                          <a:effectLst/>
                          <a:latin typeface="Arial" panose="020B0604020202020204" pitchFamily="34" charset="0"/>
                        </a:rPr>
                        <a:t>im Schnitt vergeben?</a:t>
                      </a:r>
                    </a:p>
                    <a:p>
                      <a:pPr algn="l" fontAlgn="ctr">
                        <a:lnSpc>
                          <a:spcPct val="110000"/>
                        </a:lnSpc>
                        <a:spcBef>
                          <a:spcPts val="200"/>
                        </a:spcBef>
                        <a:spcAft>
                          <a:spcPts val="200"/>
                        </a:spcAft>
                      </a:pPr>
                      <a:r>
                        <a:rPr lang="de-DE" sz="1100" b="0" i="1" u="none" strike="noStrike" dirty="0">
                          <a:solidFill>
                            <a:srgbClr val="464646"/>
                          </a:solidFill>
                          <a:effectLst/>
                          <a:latin typeface="Arial" panose="020B0604020202020204" pitchFamily="34" charset="0"/>
                        </a:rPr>
                        <a:t>Wie ist das Durchschnittsalter?</a:t>
                      </a:r>
                    </a:p>
                  </a:txBody>
                  <a:tcPr marL="137160" marR="7620" marT="7620" marB="0" anchor="ctr">
                    <a:lnL w="3175" cap="flat" cmpd="sng" algn="ctr">
                      <a:solidFill>
                        <a:srgbClr val="464B71"/>
                      </a:solidFill>
                      <a:prstDash val="solid"/>
                      <a:round/>
                      <a:headEnd type="none" w="med" len="med"/>
                      <a:tailEnd type="none" w="med" len="med"/>
                    </a:lnL>
                    <a:lnR w="3175" cap="flat" cmpd="sng" algn="ctr">
                      <a:solidFill>
                        <a:srgbClr val="464B71"/>
                      </a:solidFill>
                      <a:prstDash val="solid"/>
                      <a:round/>
                      <a:headEnd type="none" w="med" len="med"/>
                      <a:tailEnd type="none" w="med" len="med"/>
                    </a:lnR>
                    <a:lnT w="3175" cap="flat" cmpd="sng" algn="ctr">
                      <a:solidFill>
                        <a:srgbClr val="464B71"/>
                      </a:solidFill>
                      <a:prstDash val="solid"/>
                      <a:round/>
                      <a:headEnd type="none" w="med" len="med"/>
                      <a:tailEnd type="none" w="med" len="med"/>
                    </a:lnT>
                    <a:lnB w="3175" cap="flat" cmpd="sng" algn="ctr">
                      <a:solidFill>
                        <a:srgbClr val="464B71"/>
                      </a:solidFill>
                      <a:prstDash val="solid"/>
                      <a:round/>
                      <a:headEnd type="none" w="med" len="med"/>
                      <a:tailEnd type="none" w="med" len="med"/>
                    </a:lnB>
                  </a:tcPr>
                </a:tc>
                <a:extLst>
                  <a:ext uri="{0D108BD9-81ED-4DB2-BD59-A6C34878D82A}">
                    <a16:rowId xmlns:a16="http://schemas.microsoft.com/office/drawing/2014/main" val="204245732"/>
                  </a:ext>
                </a:extLst>
              </a:tr>
              <a:tr h="1122185">
                <a:tc>
                  <a:txBody>
                    <a:bodyPr/>
                    <a:lstStyle/>
                    <a:p>
                      <a:pPr algn="ctr" fontAlgn="ctr">
                        <a:lnSpc>
                          <a:spcPct val="110000"/>
                        </a:lnSpc>
                        <a:spcBef>
                          <a:spcPts val="200"/>
                        </a:spcBef>
                        <a:spcAft>
                          <a:spcPts val="200"/>
                        </a:spcAft>
                      </a:pPr>
                      <a:r>
                        <a:rPr lang="de-AT" sz="1400" b="0" i="0" u="none" strike="noStrike" dirty="0">
                          <a:effectLst/>
                          <a:latin typeface="Arial" panose="020B0604020202020204" pitchFamily="34" charset="0"/>
                        </a:rPr>
                        <a:t>nominal</a:t>
                      </a:r>
                      <a:br>
                        <a:rPr lang="de-AT" sz="1400" b="0" i="0" u="none" strike="noStrike" dirty="0">
                          <a:effectLst/>
                          <a:latin typeface="Arial" panose="020B0604020202020204" pitchFamily="34" charset="0"/>
                        </a:rPr>
                      </a:br>
                      <a:r>
                        <a:rPr lang="de-AT" sz="1000" b="0" i="0" u="none" strike="noStrike" dirty="0">
                          <a:effectLst/>
                          <a:latin typeface="Arial" panose="020B0604020202020204" pitchFamily="34" charset="0"/>
                        </a:rPr>
                        <a:t>oder</a:t>
                      </a:r>
                      <a:r>
                        <a:rPr lang="de-AT" sz="1400" b="0" i="0" u="none" strike="noStrike" dirty="0">
                          <a:effectLst/>
                          <a:latin typeface="Arial" panose="020B0604020202020204" pitchFamily="34" charset="0"/>
                        </a:rPr>
                        <a:t> </a:t>
                      </a:r>
                      <a:br>
                        <a:rPr lang="de-AT" sz="1400" b="0" i="0" u="none" strike="noStrike" dirty="0">
                          <a:effectLst/>
                          <a:latin typeface="Arial" panose="020B0604020202020204" pitchFamily="34" charset="0"/>
                        </a:rPr>
                      </a:br>
                      <a:r>
                        <a:rPr lang="de-AT" sz="1400" b="0" i="0" u="none" strike="noStrike" dirty="0">
                          <a:effectLst/>
                          <a:latin typeface="Arial" panose="020B0604020202020204" pitchFamily="34" charset="0"/>
                        </a:rPr>
                        <a:t>ordinal</a:t>
                      </a:r>
                    </a:p>
                  </a:txBody>
                  <a:tcPr marL="7620" marR="7620" marT="7620" marB="0" anchor="ctr">
                    <a:lnL w="3175" cap="flat" cmpd="sng" algn="ctr">
                      <a:solidFill>
                        <a:srgbClr val="464B71"/>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rgbClr val="464B71"/>
                      </a:solidFill>
                      <a:prstDash val="solid"/>
                      <a:round/>
                      <a:headEnd type="none" w="med" len="med"/>
                      <a:tailEnd type="none" w="med" len="med"/>
                    </a:lnT>
                    <a:lnB w="3175" cap="flat" cmpd="sng" algn="ctr">
                      <a:solidFill>
                        <a:srgbClr val="464B71"/>
                      </a:solidFill>
                      <a:prstDash val="solid"/>
                      <a:round/>
                      <a:headEnd type="none" w="med" len="med"/>
                      <a:tailEnd type="none" w="med" len="med"/>
                    </a:lnB>
                  </a:tcPr>
                </a:tc>
                <a:tc>
                  <a:txBody>
                    <a:bodyPr/>
                    <a:lstStyle/>
                    <a:p>
                      <a:pPr marL="0" algn="l" defTabSz="914400" rtl="0" eaLnBrk="1" fontAlgn="ctr" latinLnBrk="0" hangingPunct="1">
                        <a:lnSpc>
                          <a:spcPct val="110000"/>
                        </a:lnSpc>
                        <a:spcBef>
                          <a:spcPts val="200"/>
                        </a:spcBef>
                        <a:spcAft>
                          <a:spcPts val="200"/>
                        </a:spcAft>
                        <a:tabLst>
                          <a:tab pos="1165225" algn="r"/>
                        </a:tabLst>
                      </a:pPr>
                      <a:r>
                        <a:rPr lang="de-DE" sz="1100" b="0" i="1" u="none" strike="noStrike" kern="1200" dirty="0">
                          <a:solidFill>
                            <a:srgbClr val="464646"/>
                          </a:solidFill>
                          <a:effectLst/>
                          <a:latin typeface="Arial" panose="020B0604020202020204" pitchFamily="34" charset="0"/>
                          <a:ea typeface="+mn-ea"/>
                          <a:cs typeface="+mn-cs"/>
                        </a:rPr>
                        <a:t>Wie alt sind Sie?</a:t>
                      </a:r>
                      <a:br>
                        <a:rPr lang="de-DE" sz="1100" b="0" i="1" u="none" strike="noStrike" kern="1200" dirty="0">
                          <a:solidFill>
                            <a:srgbClr val="464646"/>
                          </a:solidFill>
                          <a:effectLst/>
                          <a:latin typeface="Arial" panose="020B0604020202020204" pitchFamily="34" charset="0"/>
                          <a:ea typeface="+mn-ea"/>
                          <a:cs typeface="+mn-cs"/>
                        </a:rPr>
                      </a:br>
                      <a:r>
                        <a:rPr lang="de-DE" sz="1100" b="0" i="1" u="none" strike="noStrike" kern="1200" dirty="0">
                          <a:solidFill>
                            <a:srgbClr val="464646"/>
                          </a:solidFill>
                          <a:effectLst/>
                          <a:latin typeface="Arial" panose="020B0604020202020204" pitchFamily="34" charset="0"/>
                          <a:ea typeface="+mn-ea"/>
                          <a:cs typeface="+mn-cs"/>
                        </a:rPr>
                        <a:t>  ‒ bis 40 J</a:t>
                      </a:r>
                      <a:br>
                        <a:rPr lang="de-DE" sz="1100" b="0" i="1" u="none" strike="noStrike" kern="1200" dirty="0">
                          <a:solidFill>
                            <a:srgbClr val="464646"/>
                          </a:solidFill>
                          <a:effectLst/>
                          <a:latin typeface="Arial" panose="020B0604020202020204" pitchFamily="34" charset="0"/>
                          <a:ea typeface="+mn-ea"/>
                          <a:cs typeface="+mn-cs"/>
                        </a:rPr>
                      </a:br>
                      <a:r>
                        <a:rPr lang="de-DE" sz="1100" b="0" i="1" u="none" strike="noStrike" kern="1200" dirty="0">
                          <a:solidFill>
                            <a:srgbClr val="464646"/>
                          </a:solidFill>
                          <a:effectLst/>
                          <a:latin typeface="Arial" panose="020B0604020202020204" pitchFamily="34" charset="0"/>
                          <a:ea typeface="+mn-ea"/>
                          <a:cs typeface="+mn-cs"/>
                        </a:rPr>
                        <a:t>  ‒ über 40 J</a:t>
                      </a:r>
                    </a:p>
                  </a:txBody>
                  <a:tcPr marL="126000" marR="0" marT="0" marB="0" anchor="ctr">
                    <a:lnL w="3175" cap="flat" cmpd="sng" algn="ctr">
                      <a:noFill/>
                      <a:prstDash val="solid"/>
                      <a:round/>
                      <a:headEnd type="none" w="med" len="med"/>
                      <a:tailEnd type="none" w="med" len="med"/>
                    </a:lnL>
                    <a:lnR w="3175" cap="flat" cmpd="sng" algn="ctr">
                      <a:solidFill>
                        <a:srgbClr val="464B71"/>
                      </a:solidFill>
                      <a:prstDash val="solid"/>
                      <a:round/>
                      <a:headEnd type="none" w="med" len="med"/>
                      <a:tailEnd type="none" w="med" len="med"/>
                    </a:lnR>
                    <a:lnT w="3175" cap="flat" cmpd="sng" algn="ctr">
                      <a:solidFill>
                        <a:srgbClr val="464B71"/>
                      </a:solidFill>
                      <a:prstDash val="solid"/>
                      <a:round/>
                      <a:headEnd type="none" w="med" len="med"/>
                      <a:tailEnd type="none" w="med" len="med"/>
                    </a:lnT>
                    <a:lnB w="3175" cap="flat" cmpd="sng" algn="ctr">
                      <a:solidFill>
                        <a:srgbClr val="464B71"/>
                      </a:solidFill>
                      <a:prstDash val="solid"/>
                      <a:round/>
                      <a:headEnd type="none" w="med" len="med"/>
                      <a:tailEnd type="none" w="med" len="med"/>
                    </a:lnB>
                  </a:tcPr>
                </a:tc>
                <a:tc>
                  <a:txBody>
                    <a:bodyPr/>
                    <a:lstStyle/>
                    <a:p>
                      <a:pPr marL="0" marR="0" lvl="0" indent="0" algn="ctr" defTabSz="914400" rtl="0" eaLnBrk="1" fontAlgn="ctr" latinLnBrk="0" hangingPunct="1">
                        <a:lnSpc>
                          <a:spcPct val="110000"/>
                        </a:lnSpc>
                        <a:spcBef>
                          <a:spcPts val="200"/>
                        </a:spcBef>
                        <a:spcAft>
                          <a:spcPts val="200"/>
                        </a:spcAft>
                        <a:buClrTx/>
                        <a:buSzTx/>
                        <a:buFontTx/>
                        <a:buNone/>
                        <a:tabLst/>
                        <a:defRPr/>
                      </a:pPr>
                      <a:r>
                        <a:rPr kumimoji="0" lang="de-AT" sz="1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nominal</a:t>
                      </a:r>
                      <a:br>
                        <a:rPr kumimoji="0" lang="de-AT" sz="1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br>
                      <a:r>
                        <a:rPr kumimoji="0" lang="de-AT" sz="10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oder</a:t>
                      </a:r>
                      <a:r>
                        <a:rPr kumimoji="0" lang="de-AT" sz="1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a:t>
                      </a:r>
                      <a:br>
                        <a:rPr kumimoji="0" lang="de-AT" sz="1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br>
                      <a:r>
                        <a:rPr kumimoji="0" lang="de-AT" sz="1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ordinal</a:t>
                      </a:r>
                    </a:p>
                  </a:txBody>
                  <a:tcPr marL="126000" marR="0" marT="0" marB="0" anchor="ctr">
                    <a:lnL w="3175" cap="flat" cmpd="sng" algn="ctr">
                      <a:solidFill>
                        <a:srgbClr val="464B71"/>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rgbClr val="464B71"/>
                      </a:solidFill>
                      <a:prstDash val="solid"/>
                      <a:round/>
                      <a:headEnd type="none" w="med" len="med"/>
                      <a:tailEnd type="none" w="med" len="med"/>
                    </a:lnT>
                    <a:lnB w="3175" cap="flat" cmpd="sng" algn="ctr">
                      <a:solidFill>
                        <a:srgbClr val="464B71"/>
                      </a:solidFill>
                      <a:prstDash val="solid"/>
                      <a:round/>
                      <a:headEnd type="none" w="med" len="med"/>
                      <a:tailEnd type="none" w="med" len="med"/>
                    </a:lnB>
                  </a:tcPr>
                </a:tc>
                <a:tc>
                  <a:txBody>
                    <a:bodyPr/>
                    <a:lstStyle/>
                    <a:p>
                      <a:pPr marL="0" marR="0" lvl="0" indent="0" algn="l" defTabSz="914400" rtl="0" eaLnBrk="1" fontAlgn="ctr" latinLnBrk="0" hangingPunct="1">
                        <a:lnSpc>
                          <a:spcPct val="110000"/>
                        </a:lnSpc>
                        <a:spcBef>
                          <a:spcPts val="200"/>
                        </a:spcBef>
                        <a:spcAft>
                          <a:spcPts val="200"/>
                        </a:spcAft>
                        <a:buClrTx/>
                        <a:buSzTx/>
                        <a:buFontTx/>
                        <a:buNone/>
                        <a:tabLst/>
                        <a:defRPr/>
                      </a:pPr>
                      <a:r>
                        <a:rPr kumimoji="0" lang="de-DE" sz="1100" b="0" i="1" u="none" strike="noStrike" kern="1200" cap="none" spc="0" normalizeH="0" baseline="0" noProof="0" dirty="0">
                          <a:ln>
                            <a:noFill/>
                          </a:ln>
                          <a:solidFill>
                            <a:srgbClr val="464646"/>
                          </a:solidFill>
                          <a:effectLst/>
                          <a:uLnTx/>
                          <a:uFillTx/>
                          <a:latin typeface="Arial" panose="020B0604020202020204" pitchFamily="34" charset="0"/>
                          <a:ea typeface="+mn-ea"/>
                          <a:cs typeface="+mn-cs"/>
                        </a:rPr>
                        <a:t>Wie groß sind Sie?</a:t>
                      </a:r>
                      <a:br>
                        <a:rPr kumimoji="0" lang="de-DE" sz="1100" b="0" i="1" u="none" strike="noStrike" kern="1200" cap="none" spc="0" normalizeH="0" baseline="0" noProof="0" dirty="0">
                          <a:ln>
                            <a:noFill/>
                          </a:ln>
                          <a:solidFill>
                            <a:srgbClr val="464646"/>
                          </a:solidFill>
                          <a:effectLst/>
                          <a:uLnTx/>
                          <a:uFillTx/>
                          <a:latin typeface="Arial" panose="020B0604020202020204" pitchFamily="34" charset="0"/>
                          <a:ea typeface="+mn-ea"/>
                          <a:cs typeface="+mn-cs"/>
                        </a:rPr>
                      </a:br>
                      <a:r>
                        <a:rPr kumimoji="0" lang="de-DE" sz="1100" b="0" i="1" u="none" strike="noStrike" kern="1200" cap="none" spc="0" normalizeH="0" baseline="0" noProof="0" dirty="0">
                          <a:ln>
                            <a:noFill/>
                          </a:ln>
                          <a:solidFill>
                            <a:srgbClr val="464646"/>
                          </a:solidFill>
                          <a:effectLst/>
                          <a:uLnTx/>
                          <a:uFillTx/>
                          <a:latin typeface="Arial" panose="020B0604020202020204" pitchFamily="34" charset="0"/>
                          <a:ea typeface="+mn-ea"/>
                          <a:cs typeface="+mn-cs"/>
                        </a:rPr>
                        <a:t>  ‒ bis 175 cm</a:t>
                      </a:r>
                      <a:br>
                        <a:rPr kumimoji="0" lang="de-DE" sz="1100" b="0" i="1" u="none" strike="noStrike" kern="1200" cap="none" spc="0" normalizeH="0" baseline="0" noProof="0" dirty="0">
                          <a:ln>
                            <a:noFill/>
                          </a:ln>
                          <a:solidFill>
                            <a:srgbClr val="464646"/>
                          </a:solidFill>
                          <a:effectLst/>
                          <a:uLnTx/>
                          <a:uFillTx/>
                          <a:latin typeface="Arial" panose="020B0604020202020204" pitchFamily="34" charset="0"/>
                          <a:ea typeface="+mn-ea"/>
                          <a:cs typeface="+mn-cs"/>
                        </a:rPr>
                      </a:br>
                      <a:r>
                        <a:rPr kumimoji="0" lang="de-DE" sz="1100" b="0" i="1" u="none" strike="noStrike" kern="1200" cap="none" spc="0" normalizeH="0" baseline="0" noProof="0" dirty="0">
                          <a:ln>
                            <a:noFill/>
                          </a:ln>
                          <a:solidFill>
                            <a:srgbClr val="464646"/>
                          </a:solidFill>
                          <a:effectLst/>
                          <a:uLnTx/>
                          <a:uFillTx/>
                          <a:latin typeface="Arial" panose="020B0604020202020204" pitchFamily="34" charset="0"/>
                          <a:ea typeface="+mn-ea"/>
                          <a:cs typeface="+mn-cs"/>
                        </a:rPr>
                        <a:t>  ‒ 176 bis 190 cm</a:t>
                      </a:r>
                      <a:br>
                        <a:rPr kumimoji="0" lang="de-DE" sz="1100" b="0" i="1" u="none" strike="noStrike" kern="1200" cap="none" spc="0" normalizeH="0" baseline="0" noProof="0" dirty="0">
                          <a:ln>
                            <a:noFill/>
                          </a:ln>
                          <a:solidFill>
                            <a:srgbClr val="464646"/>
                          </a:solidFill>
                          <a:effectLst/>
                          <a:uLnTx/>
                          <a:uFillTx/>
                          <a:latin typeface="Arial" panose="020B0604020202020204" pitchFamily="34" charset="0"/>
                          <a:ea typeface="+mn-ea"/>
                          <a:cs typeface="+mn-cs"/>
                        </a:rPr>
                      </a:br>
                      <a:r>
                        <a:rPr kumimoji="0" lang="de-DE" sz="1100" b="0" i="1" u="none" strike="noStrike" kern="1200" cap="none" spc="0" normalizeH="0" baseline="0" noProof="0" dirty="0">
                          <a:ln>
                            <a:noFill/>
                          </a:ln>
                          <a:solidFill>
                            <a:srgbClr val="464646"/>
                          </a:solidFill>
                          <a:effectLst/>
                          <a:uLnTx/>
                          <a:uFillTx/>
                          <a:latin typeface="Arial" panose="020B0604020202020204" pitchFamily="34" charset="0"/>
                          <a:ea typeface="+mn-ea"/>
                          <a:cs typeface="+mn-cs"/>
                        </a:rPr>
                        <a:t>  ‒ über 190 cm</a:t>
                      </a:r>
                    </a:p>
                  </a:txBody>
                  <a:tcPr marL="126000" marR="0" marT="0" marB="0" anchor="ctr">
                    <a:lnL w="3175" cap="flat" cmpd="sng" algn="ctr">
                      <a:noFill/>
                      <a:prstDash val="solid"/>
                      <a:round/>
                      <a:headEnd type="none" w="med" len="med"/>
                      <a:tailEnd type="none" w="med" len="med"/>
                    </a:lnL>
                    <a:lnR w="3175" cap="flat" cmpd="sng" algn="ctr">
                      <a:solidFill>
                        <a:srgbClr val="464B71"/>
                      </a:solidFill>
                      <a:prstDash val="solid"/>
                      <a:round/>
                      <a:headEnd type="none" w="med" len="med"/>
                      <a:tailEnd type="none" w="med" len="med"/>
                    </a:lnR>
                    <a:lnT w="3175" cap="flat" cmpd="sng" algn="ctr">
                      <a:solidFill>
                        <a:srgbClr val="464B71"/>
                      </a:solidFill>
                      <a:prstDash val="solid"/>
                      <a:round/>
                      <a:headEnd type="none" w="med" len="med"/>
                      <a:tailEnd type="none" w="med" len="med"/>
                    </a:lnT>
                    <a:lnB w="3175" cap="flat" cmpd="sng" algn="ctr">
                      <a:solidFill>
                        <a:srgbClr val="464B71"/>
                      </a:solidFill>
                      <a:prstDash val="solid"/>
                      <a:round/>
                      <a:headEnd type="none" w="med" len="med"/>
                      <a:tailEnd type="none" w="med" len="med"/>
                    </a:lnB>
                  </a:tcPr>
                </a:tc>
                <a:tc>
                  <a:txBody>
                    <a:bodyPr/>
                    <a:lstStyle/>
                    <a:p>
                      <a:pPr algn="l">
                        <a:lnSpc>
                          <a:spcPct val="110000"/>
                        </a:lnSpc>
                        <a:spcBef>
                          <a:spcPts val="200"/>
                        </a:spcBef>
                        <a:spcAft>
                          <a:spcPts val="200"/>
                        </a:spcAft>
                      </a:pPr>
                      <a:r>
                        <a:rPr lang="de-AT" sz="1400" dirty="0"/>
                        <a:t>Kreuztabelle</a:t>
                      </a:r>
                    </a:p>
                  </a:txBody>
                  <a:tcPr marL="133594" marR="133594" marT="66797" marB="144000" anchor="ctr">
                    <a:lnL w="3175" cap="flat" cmpd="sng" algn="ctr">
                      <a:solidFill>
                        <a:srgbClr val="464B71"/>
                      </a:solidFill>
                      <a:prstDash val="solid"/>
                      <a:round/>
                      <a:headEnd type="none" w="med" len="med"/>
                      <a:tailEnd type="none" w="med" len="med"/>
                    </a:lnL>
                    <a:lnR w="3175" cap="flat" cmpd="sng" algn="ctr">
                      <a:solidFill>
                        <a:srgbClr val="464B71"/>
                      </a:solidFill>
                      <a:prstDash val="solid"/>
                      <a:round/>
                      <a:headEnd type="none" w="med" len="med"/>
                      <a:tailEnd type="none" w="med" len="med"/>
                    </a:lnR>
                    <a:lnT w="3175" cap="flat" cmpd="sng" algn="ctr">
                      <a:solidFill>
                        <a:srgbClr val="464B71"/>
                      </a:solidFill>
                      <a:prstDash val="solid"/>
                      <a:round/>
                      <a:headEnd type="none" w="med" len="med"/>
                      <a:tailEnd type="none" w="med" len="med"/>
                    </a:lnT>
                    <a:lnB w="3175" cap="flat" cmpd="sng" algn="ctr">
                      <a:solidFill>
                        <a:srgbClr val="464B71"/>
                      </a:solidFill>
                      <a:prstDash val="solid"/>
                      <a:round/>
                      <a:headEnd type="none" w="med" len="med"/>
                      <a:tailEnd type="none" w="med" len="med"/>
                    </a:lnB>
                  </a:tcPr>
                </a:tc>
                <a:tc>
                  <a:txBody>
                    <a:bodyPr/>
                    <a:lstStyle/>
                    <a:p>
                      <a:pPr algn="l" fontAlgn="ctr">
                        <a:lnSpc>
                          <a:spcPct val="110000"/>
                        </a:lnSpc>
                        <a:spcBef>
                          <a:spcPts val="200"/>
                        </a:spcBef>
                        <a:spcAft>
                          <a:spcPts val="200"/>
                        </a:spcAft>
                        <a:tabLst>
                          <a:tab pos="182563" algn="l"/>
                        </a:tabLst>
                      </a:pPr>
                      <a:r>
                        <a:rPr lang="de-DE" sz="1100" b="0" i="1" u="none" strike="noStrike" dirty="0">
                          <a:solidFill>
                            <a:srgbClr val="464646"/>
                          </a:solidFill>
                          <a:effectLst/>
                          <a:latin typeface="Arial" panose="020B0604020202020204" pitchFamily="34" charset="0"/>
                        </a:rPr>
                        <a:t>Sind jüngere Personen bis 40 </a:t>
                      </a:r>
                      <a:br>
                        <a:rPr lang="de-DE" sz="1100" b="0" i="1" u="none" strike="noStrike" dirty="0">
                          <a:solidFill>
                            <a:srgbClr val="464646"/>
                          </a:solidFill>
                          <a:effectLst/>
                          <a:latin typeface="Arial" panose="020B0604020202020204" pitchFamily="34" charset="0"/>
                        </a:rPr>
                      </a:br>
                      <a:r>
                        <a:rPr lang="de-DE" sz="1100" b="0" i="1" u="none" strike="noStrike" dirty="0">
                          <a:solidFill>
                            <a:srgbClr val="464646"/>
                          </a:solidFill>
                          <a:effectLst/>
                          <a:latin typeface="Arial" panose="020B0604020202020204" pitchFamily="34" charset="0"/>
                        </a:rPr>
                        <a:t>eher über 175 cm groß als ältere?</a:t>
                      </a:r>
                      <a:br>
                        <a:rPr lang="de-DE" sz="1100" b="0" i="1" u="none" strike="noStrike" dirty="0">
                          <a:solidFill>
                            <a:srgbClr val="464646"/>
                          </a:solidFill>
                          <a:effectLst/>
                          <a:latin typeface="Arial" panose="020B0604020202020204" pitchFamily="34" charset="0"/>
                        </a:rPr>
                      </a:br>
                      <a:r>
                        <a:rPr lang="de-DE" sz="1100" b="0" i="1" u="none" strike="noStrike" dirty="0">
                          <a:solidFill>
                            <a:srgbClr val="464646"/>
                          </a:solidFill>
                          <a:effectLst/>
                          <a:latin typeface="Arial" panose="020B0604020202020204" pitchFamily="34" charset="0"/>
                        </a:rPr>
                        <a:t> ►	„Wenn bis 40, </a:t>
                      </a:r>
                      <a:br>
                        <a:rPr lang="de-DE" sz="1100" b="0" i="1" u="none" strike="noStrike" dirty="0">
                          <a:solidFill>
                            <a:srgbClr val="464646"/>
                          </a:solidFill>
                          <a:effectLst/>
                          <a:latin typeface="Arial" panose="020B0604020202020204" pitchFamily="34" charset="0"/>
                        </a:rPr>
                      </a:br>
                      <a:r>
                        <a:rPr lang="de-DE" sz="1100" b="0" i="1" u="none" strike="noStrike" dirty="0">
                          <a:solidFill>
                            <a:srgbClr val="464646"/>
                          </a:solidFill>
                          <a:effectLst/>
                          <a:latin typeface="Arial" panose="020B0604020202020204" pitchFamily="34" charset="0"/>
                        </a:rPr>
                        <a:t>	dann eher über 175 groß?“</a:t>
                      </a:r>
                    </a:p>
                  </a:txBody>
                  <a:tcPr marL="137160" marR="7620" marT="7620" marB="0" anchor="ctr">
                    <a:lnL w="3175" cap="flat" cmpd="sng" algn="ctr">
                      <a:solidFill>
                        <a:srgbClr val="464B71"/>
                      </a:solidFill>
                      <a:prstDash val="solid"/>
                      <a:round/>
                      <a:headEnd type="none" w="med" len="med"/>
                      <a:tailEnd type="none" w="med" len="med"/>
                    </a:lnL>
                    <a:lnR w="3175" cap="flat" cmpd="sng" algn="ctr">
                      <a:solidFill>
                        <a:srgbClr val="464B71"/>
                      </a:solidFill>
                      <a:prstDash val="solid"/>
                      <a:round/>
                      <a:headEnd type="none" w="med" len="med"/>
                      <a:tailEnd type="none" w="med" len="med"/>
                    </a:lnR>
                    <a:lnT w="3175" cap="flat" cmpd="sng" algn="ctr">
                      <a:solidFill>
                        <a:srgbClr val="464B71"/>
                      </a:solidFill>
                      <a:prstDash val="solid"/>
                      <a:round/>
                      <a:headEnd type="none" w="med" len="med"/>
                      <a:tailEnd type="none" w="med" len="med"/>
                    </a:lnT>
                    <a:lnB w="3175" cap="flat" cmpd="sng" algn="ctr">
                      <a:solidFill>
                        <a:srgbClr val="464B71"/>
                      </a:solidFill>
                      <a:prstDash val="solid"/>
                      <a:round/>
                      <a:headEnd type="none" w="med" len="med"/>
                      <a:tailEnd type="none" w="med" len="med"/>
                    </a:lnB>
                  </a:tcPr>
                </a:tc>
                <a:extLst>
                  <a:ext uri="{0D108BD9-81ED-4DB2-BD59-A6C34878D82A}">
                    <a16:rowId xmlns:a16="http://schemas.microsoft.com/office/drawing/2014/main" val="3882590975"/>
                  </a:ext>
                </a:extLst>
              </a:tr>
              <a:tr h="1261407">
                <a:tc>
                  <a:txBody>
                    <a:bodyPr/>
                    <a:lstStyle/>
                    <a:p>
                      <a:pPr algn="ctr" fontAlgn="ctr">
                        <a:lnSpc>
                          <a:spcPct val="110000"/>
                        </a:lnSpc>
                        <a:spcBef>
                          <a:spcPts val="200"/>
                        </a:spcBef>
                        <a:spcAft>
                          <a:spcPts val="200"/>
                        </a:spcAft>
                      </a:pPr>
                      <a:r>
                        <a:rPr lang="de-AT" sz="1400" b="0" i="0" u="none" strike="noStrike" dirty="0">
                          <a:effectLst/>
                          <a:latin typeface="Arial" panose="020B0604020202020204" pitchFamily="34" charset="0"/>
                        </a:rPr>
                        <a:t>Skala  </a:t>
                      </a:r>
                      <a:br>
                        <a:rPr lang="de-AT" sz="1400" b="0" i="0" u="none" strike="noStrike" dirty="0">
                          <a:effectLst/>
                          <a:latin typeface="Arial" panose="020B0604020202020204" pitchFamily="34" charset="0"/>
                        </a:rPr>
                      </a:br>
                      <a:r>
                        <a:rPr lang="de-AT" sz="1000" b="0" i="0" u="none" strike="noStrike" dirty="0">
                          <a:effectLst/>
                          <a:latin typeface="Arial" panose="020B0604020202020204" pitchFamily="34" charset="0"/>
                        </a:rPr>
                        <a:t>oder</a:t>
                      </a:r>
                      <a:r>
                        <a:rPr lang="de-AT" sz="1400" b="0" i="0" u="none" strike="noStrike" dirty="0">
                          <a:effectLst/>
                          <a:latin typeface="Arial" panose="020B0604020202020204" pitchFamily="34" charset="0"/>
                        </a:rPr>
                        <a:t> </a:t>
                      </a:r>
                      <a:br>
                        <a:rPr lang="de-AT" sz="1400" b="0" i="0" u="none" strike="noStrike" dirty="0">
                          <a:effectLst/>
                          <a:latin typeface="Arial" panose="020B0604020202020204" pitchFamily="34" charset="0"/>
                        </a:rPr>
                      </a:br>
                      <a:r>
                        <a:rPr lang="de-AT" sz="1400" b="0" i="0" u="none" strike="noStrike" dirty="0">
                          <a:effectLst/>
                          <a:latin typeface="Arial" panose="020B0604020202020204" pitchFamily="34" charset="0"/>
                        </a:rPr>
                        <a:t>metrisch</a:t>
                      </a:r>
                    </a:p>
                  </a:txBody>
                  <a:tcPr marL="7620" marR="7620" marT="7620" marB="0" anchor="ctr">
                    <a:lnL w="3175" cap="flat" cmpd="sng" algn="ctr">
                      <a:solidFill>
                        <a:srgbClr val="464B71"/>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rgbClr val="464B71"/>
                      </a:solidFill>
                      <a:prstDash val="solid"/>
                      <a:round/>
                      <a:headEnd type="none" w="med" len="med"/>
                      <a:tailEnd type="none" w="med" len="med"/>
                    </a:lnT>
                    <a:lnB w="3175" cap="flat" cmpd="sng" algn="ctr">
                      <a:solidFill>
                        <a:srgbClr val="464B71"/>
                      </a:solidFill>
                      <a:prstDash val="solid"/>
                      <a:round/>
                      <a:headEnd type="none" w="med" len="med"/>
                      <a:tailEnd type="none" w="med" len="med"/>
                    </a:lnB>
                  </a:tcPr>
                </a:tc>
                <a:tc>
                  <a:txBody>
                    <a:bodyPr/>
                    <a:lstStyle/>
                    <a:p>
                      <a:pPr marL="0" indent="0" algn="l" fontAlgn="ctr">
                        <a:lnSpc>
                          <a:spcPct val="110000"/>
                        </a:lnSpc>
                        <a:spcBef>
                          <a:spcPts val="200"/>
                        </a:spcBef>
                        <a:spcAft>
                          <a:spcPts val="200"/>
                        </a:spcAft>
                        <a:tabLst>
                          <a:tab pos="1165225" algn="r"/>
                        </a:tabLst>
                      </a:pPr>
                      <a:r>
                        <a:rPr lang="de-DE" sz="1100" b="0" i="1" u="none" strike="noStrike" dirty="0">
                          <a:solidFill>
                            <a:srgbClr val="464646"/>
                          </a:solidFill>
                          <a:effectLst/>
                          <a:latin typeface="Arial" panose="020B0604020202020204" pitchFamily="34" charset="0"/>
                        </a:rPr>
                        <a:t>Benoten Sie bitte</a:t>
                      </a:r>
                      <a:br>
                        <a:rPr lang="de-DE" sz="1100" b="0" i="1" u="none" strike="noStrike" dirty="0">
                          <a:solidFill>
                            <a:srgbClr val="464646"/>
                          </a:solidFill>
                          <a:effectLst/>
                          <a:latin typeface="Arial" panose="020B0604020202020204" pitchFamily="34" charset="0"/>
                        </a:rPr>
                      </a:br>
                      <a:r>
                        <a:rPr lang="de-DE" sz="1100" b="0" i="1" u="none" strike="noStrike" dirty="0">
                          <a:solidFill>
                            <a:srgbClr val="464646"/>
                          </a:solidFill>
                          <a:effectLst/>
                          <a:latin typeface="Arial" panose="020B0604020202020204" pitchFamily="34" charset="0"/>
                        </a:rPr>
                        <a:t>  X: 1  2  3  4  5</a:t>
                      </a:r>
                      <a:br>
                        <a:rPr lang="de-DE" sz="1100" b="0" i="1" u="none" strike="noStrike" dirty="0">
                          <a:solidFill>
                            <a:srgbClr val="464646"/>
                          </a:solidFill>
                          <a:effectLst/>
                          <a:latin typeface="Arial" panose="020B0604020202020204" pitchFamily="34" charset="0"/>
                        </a:rPr>
                      </a:br>
                      <a:br>
                        <a:rPr lang="de-DE" sz="500" b="0" i="1" u="none" strike="noStrike" dirty="0">
                          <a:solidFill>
                            <a:srgbClr val="464646"/>
                          </a:solidFill>
                          <a:effectLst/>
                          <a:latin typeface="Arial" panose="020B0604020202020204" pitchFamily="34" charset="0"/>
                        </a:rPr>
                      </a:br>
                      <a:r>
                        <a:rPr lang="de-DE" sz="1100" b="0" i="1" u="none" strike="noStrike" dirty="0">
                          <a:solidFill>
                            <a:srgbClr val="464646"/>
                          </a:solidFill>
                          <a:effectLst/>
                          <a:latin typeface="Arial" panose="020B0604020202020204" pitchFamily="34" charset="0"/>
                        </a:rPr>
                        <a:t>Wie groß </a:t>
                      </a:r>
                      <a:br>
                        <a:rPr lang="de-DE" sz="1100" b="0" i="1" u="none" strike="noStrike" dirty="0">
                          <a:solidFill>
                            <a:srgbClr val="464646"/>
                          </a:solidFill>
                          <a:effectLst/>
                          <a:latin typeface="Arial" panose="020B0604020202020204" pitchFamily="34" charset="0"/>
                        </a:rPr>
                      </a:br>
                      <a:r>
                        <a:rPr lang="de-DE" sz="1100" b="0" i="1" u="none" strike="noStrike" dirty="0">
                          <a:solidFill>
                            <a:srgbClr val="464646"/>
                          </a:solidFill>
                          <a:effectLst/>
                          <a:latin typeface="Arial" panose="020B0604020202020204" pitchFamily="34" charset="0"/>
                        </a:rPr>
                        <a:t>sind Sie?</a:t>
                      </a:r>
                      <a:br>
                        <a:rPr lang="de-DE" sz="1100" b="0" i="1" u="none" strike="noStrike" dirty="0">
                          <a:solidFill>
                            <a:srgbClr val="464646"/>
                          </a:solidFill>
                          <a:effectLst/>
                          <a:latin typeface="Arial" panose="020B0604020202020204" pitchFamily="34" charset="0"/>
                        </a:rPr>
                      </a:br>
                      <a:r>
                        <a:rPr lang="de-DE" sz="1100" b="0" i="1" u="none" strike="noStrike" dirty="0">
                          <a:solidFill>
                            <a:srgbClr val="464646"/>
                          </a:solidFill>
                          <a:effectLst/>
                          <a:latin typeface="Arial" panose="020B0604020202020204" pitchFamily="34" charset="0"/>
                        </a:rPr>
                        <a:t>         	|__|__|__|</a:t>
                      </a:r>
                    </a:p>
                  </a:txBody>
                  <a:tcPr marL="126000" marR="0" marT="0" marB="0" anchor="ctr">
                    <a:lnL w="3175" cap="flat" cmpd="sng" algn="ctr">
                      <a:noFill/>
                      <a:prstDash val="solid"/>
                      <a:round/>
                      <a:headEnd type="none" w="med" len="med"/>
                      <a:tailEnd type="none" w="med" len="med"/>
                    </a:lnL>
                    <a:lnR w="3175" cap="flat" cmpd="sng" algn="ctr">
                      <a:solidFill>
                        <a:srgbClr val="464B71"/>
                      </a:solidFill>
                      <a:prstDash val="solid"/>
                      <a:round/>
                      <a:headEnd type="none" w="med" len="med"/>
                      <a:tailEnd type="none" w="med" len="med"/>
                    </a:lnR>
                    <a:lnT w="3175" cap="flat" cmpd="sng" algn="ctr">
                      <a:solidFill>
                        <a:srgbClr val="464B71"/>
                      </a:solidFill>
                      <a:prstDash val="solid"/>
                      <a:round/>
                      <a:headEnd type="none" w="med" len="med"/>
                      <a:tailEnd type="none" w="med" len="med"/>
                    </a:lnT>
                    <a:lnB w="3175" cap="flat" cmpd="sng" algn="ctr">
                      <a:solidFill>
                        <a:srgbClr val="464B71"/>
                      </a:solidFill>
                      <a:prstDash val="solid"/>
                      <a:round/>
                      <a:headEnd type="none" w="med" len="med"/>
                      <a:tailEnd type="none" w="med" len="med"/>
                    </a:lnB>
                  </a:tcPr>
                </a:tc>
                <a:tc>
                  <a:txBody>
                    <a:bodyPr/>
                    <a:lstStyle/>
                    <a:p>
                      <a:pPr algn="ctr" fontAlgn="ctr">
                        <a:lnSpc>
                          <a:spcPct val="110000"/>
                        </a:lnSpc>
                        <a:spcBef>
                          <a:spcPts val="200"/>
                        </a:spcBef>
                        <a:spcAft>
                          <a:spcPts val="200"/>
                        </a:spcAft>
                      </a:pPr>
                      <a:r>
                        <a:rPr lang="de-AT" sz="1400" b="0" i="0" u="none" strike="noStrike" dirty="0">
                          <a:effectLst/>
                          <a:latin typeface="Arial" panose="020B0604020202020204" pitchFamily="34" charset="0"/>
                        </a:rPr>
                        <a:t>Skala </a:t>
                      </a:r>
                      <a:r>
                        <a:rPr lang="de-AT" sz="1000" b="0" i="0" u="none" strike="noStrike" dirty="0">
                          <a:effectLst/>
                          <a:latin typeface="Arial" panose="020B0604020202020204" pitchFamily="34" charset="0"/>
                        </a:rPr>
                        <a:t>oder</a:t>
                      </a:r>
                      <a:r>
                        <a:rPr lang="de-AT" sz="1400" b="0" i="0" u="none" strike="noStrike" dirty="0">
                          <a:effectLst/>
                          <a:latin typeface="Arial" panose="020B0604020202020204" pitchFamily="34" charset="0"/>
                        </a:rPr>
                        <a:t> </a:t>
                      </a:r>
                      <a:br>
                        <a:rPr lang="de-AT" sz="1400" b="0" i="0" u="none" strike="noStrike" dirty="0">
                          <a:effectLst/>
                          <a:latin typeface="Arial" panose="020B0604020202020204" pitchFamily="34" charset="0"/>
                        </a:rPr>
                      </a:br>
                      <a:r>
                        <a:rPr lang="de-AT" sz="1400" b="0" i="0" u="none" strike="noStrike" dirty="0">
                          <a:effectLst/>
                          <a:latin typeface="Arial" panose="020B0604020202020204" pitchFamily="34" charset="0"/>
                        </a:rPr>
                        <a:t>metrisch</a:t>
                      </a:r>
                    </a:p>
                    <a:p>
                      <a:pPr marL="0" marR="0" lvl="0" indent="0" algn="ctr" defTabSz="914400" rtl="0" eaLnBrk="1" fontAlgn="ctr" latinLnBrk="0" hangingPunct="1">
                        <a:lnSpc>
                          <a:spcPct val="110000"/>
                        </a:lnSpc>
                        <a:spcBef>
                          <a:spcPts val="200"/>
                        </a:spcBef>
                        <a:spcAft>
                          <a:spcPts val="200"/>
                        </a:spcAft>
                        <a:buClrTx/>
                        <a:buSzTx/>
                        <a:buFontTx/>
                        <a:buNone/>
                        <a:tabLst/>
                        <a:defRPr/>
                      </a:pPr>
                      <a:r>
                        <a:rPr kumimoji="0" lang="de-AT" sz="1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nominal </a:t>
                      </a:r>
                      <a:r>
                        <a:rPr kumimoji="0" lang="de-AT" sz="10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oder</a:t>
                      </a:r>
                      <a:r>
                        <a:rPr kumimoji="0" lang="de-AT" sz="1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a:t>
                      </a:r>
                      <a:br>
                        <a:rPr kumimoji="0" lang="de-AT" sz="1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br>
                      <a:r>
                        <a:rPr kumimoji="0" lang="de-AT" sz="1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ordinal</a:t>
                      </a:r>
                    </a:p>
                  </a:txBody>
                  <a:tcPr marL="7620" marR="7620" marT="7620" marB="0" anchor="ctr">
                    <a:lnL w="3175" cap="flat" cmpd="sng" algn="ctr">
                      <a:solidFill>
                        <a:srgbClr val="464B71"/>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rgbClr val="464B71"/>
                      </a:solidFill>
                      <a:prstDash val="solid"/>
                      <a:round/>
                      <a:headEnd type="none" w="med" len="med"/>
                      <a:tailEnd type="none" w="med" len="med"/>
                    </a:lnT>
                    <a:lnB w="3175" cap="flat" cmpd="sng" algn="ctr">
                      <a:solidFill>
                        <a:srgbClr val="464B71"/>
                      </a:solidFill>
                      <a:prstDash val="solid"/>
                      <a:round/>
                      <a:headEnd type="none" w="med" len="med"/>
                      <a:tailEnd type="none" w="med" len="med"/>
                    </a:lnB>
                  </a:tcPr>
                </a:tc>
                <a:tc>
                  <a:txBody>
                    <a:bodyPr/>
                    <a:lstStyle/>
                    <a:p>
                      <a:pPr marL="0" marR="0" lvl="0" indent="0" algn="l" defTabSz="914400" rtl="0" eaLnBrk="1" fontAlgn="ctr" latinLnBrk="0" hangingPunct="1">
                        <a:lnSpc>
                          <a:spcPct val="110000"/>
                        </a:lnSpc>
                        <a:spcBef>
                          <a:spcPts val="200"/>
                        </a:spcBef>
                        <a:spcAft>
                          <a:spcPts val="200"/>
                        </a:spcAft>
                        <a:buClrTx/>
                        <a:buSzTx/>
                        <a:buFontTx/>
                        <a:buNone/>
                        <a:tabLst>
                          <a:tab pos="1165225" algn="r"/>
                        </a:tabLst>
                        <a:defRPr/>
                      </a:pPr>
                      <a:r>
                        <a:rPr kumimoji="0" lang="de-DE" sz="1100" b="0" i="1" u="none" strike="noStrike" kern="1200" cap="none" spc="0" normalizeH="0" baseline="0" noProof="0" dirty="0">
                          <a:ln>
                            <a:noFill/>
                          </a:ln>
                          <a:solidFill>
                            <a:srgbClr val="464646"/>
                          </a:solidFill>
                          <a:effectLst/>
                          <a:uLnTx/>
                          <a:uFillTx/>
                          <a:latin typeface="Arial" panose="020B0604020202020204" pitchFamily="34" charset="0"/>
                          <a:ea typeface="+mn-ea"/>
                          <a:cs typeface="+mn-cs"/>
                        </a:rPr>
                        <a:t>Benoten Sie bitte</a:t>
                      </a:r>
                      <a:br>
                        <a:rPr kumimoji="0" lang="de-DE" sz="1100" b="0" i="1" u="none" strike="noStrike" kern="1200" cap="none" spc="0" normalizeH="0" baseline="0" noProof="0" dirty="0">
                          <a:ln>
                            <a:noFill/>
                          </a:ln>
                          <a:solidFill>
                            <a:srgbClr val="464646"/>
                          </a:solidFill>
                          <a:effectLst/>
                          <a:uLnTx/>
                          <a:uFillTx/>
                          <a:latin typeface="Arial" panose="020B0604020202020204" pitchFamily="34" charset="0"/>
                          <a:ea typeface="+mn-ea"/>
                          <a:cs typeface="+mn-cs"/>
                        </a:rPr>
                      </a:br>
                      <a:r>
                        <a:rPr kumimoji="0" lang="de-DE" sz="1100" b="0" i="1" u="none" strike="noStrike" kern="1200" cap="none" spc="0" normalizeH="0" baseline="0" noProof="0" dirty="0">
                          <a:ln>
                            <a:noFill/>
                          </a:ln>
                          <a:solidFill>
                            <a:srgbClr val="464646"/>
                          </a:solidFill>
                          <a:effectLst/>
                          <a:uLnTx/>
                          <a:uFillTx/>
                          <a:latin typeface="Arial" panose="020B0604020202020204" pitchFamily="34" charset="0"/>
                          <a:ea typeface="+mn-ea"/>
                          <a:cs typeface="+mn-cs"/>
                        </a:rPr>
                        <a:t>  Y: 1  2  3  4  5</a:t>
                      </a:r>
                      <a:br>
                        <a:rPr kumimoji="0" lang="de-DE" sz="1100" b="0" i="1" u="none" strike="noStrike" kern="1200" cap="none" spc="0" normalizeH="0" baseline="0" noProof="0" dirty="0">
                          <a:ln>
                            <a:noFill/>
                          </a:ln>
                          <a:solidFill>
                            <a:srgbClr val="464646"/>
                          </a:solidFill>
                          <a:effectLst/>
                          <a:uLnTx/>
                          <a:uFillTx/>
                          <a:latin typeface="Arial" panose="020B0604020202020204" pitchFamily="34" charset="0"/>
                          <a:ea typeface="+mn-ea"/>
                          <a:cs typeface="+mn-cs"/>
                        </a:rPr>
                      </a:br>
                      <a:br>
                        <a:rPr kumimoji="0" lang="de-DE" sz="500" b="0" i="1" u="none" strike="noStrike" kern="1200" cap="none" spc="0" normalizeH="0" baseline="0" noProof="0" dirty="0">
                          <a:ln>
                            <a:noFill/>
                          </a:ln>
                          <a:solidFill>
                            <a:srgbClr val="464646"/>
                          </a:solidFill>
                          <a:effectLst/>
                          <a:uLnTx/>
                          <a:uFillTx/>
                          <a:latin typeface="Arial" panose="020B0604020202020204" pitchFamily="34" charset="0"/>
                          <a:ea typeface="+mn-ea"/>
                          <a:cs typeface="+mn-cs"/>
                        </a:rPr>
                      </a:br>
                      <a:r>
                        <a:rPr lang="de-DE" sz="1100" b="0" i="1" u="none" strike="noStrike" dirty="0">
                          <a:solidFill>
                            <a:srgbClr val="464646"/>
                          </a:solidFill>
                          <a:effectLst/>
                          <a:latin typeface="Arial" panose="020B0604020202020204" pitchFamily="34" charset="0"/>
                        </a:rPr>
                        <a:t>Wie alt sind Sie?</a:t>
                      </a:r>
                    </a:p>
                    <a:p>
                      <a:pPr marL="0" marR="0" lvl="0" indent="0" algn="l" defTabSz="914400" rtl="0" eaLnBrk="1" fontAlgn="ctr" latinLnBrk="0" hangingPunct="1">
                        <a:lnSpc>
                          <a:spcPct val="110000"/>
                        </a:lnSpc>
                        <a:spcBef>
                          <a:spcPts val="200"/>
                        </a:spcBef>
                        <a:spcAft>
                          <a:spcPts val="200"/>
                        </a:spcAft>
                        <a:buClrTx/>
                        <a:buSzTx/>
                        <a:buFontTx/>
                        <a:buNone/>
                        <a:tabLst>
                          <a:tab pos="1076325" algn="r"/>
                        </a:tabLst>
                        <a:defRPr/>
                      </a:pPr>
                      <a:r>
                        <a:rPr lang="de-DE" sz="1100" b="0" i="1" u="none" strike="noStrike" dirty="0">
                          <a:solidFill>
                            <a:srgbClr val="464646"/>
                          </a:solidFill>
                          <a:effectLst/>
                          <a:latin typeface="Arial" panose="020B0604020202020204" pitchFamily="34" charset="0"/>
                        </a:rPr>
                        <a:t>  ‒ bis 40 J</a:t>
                      </a:r>
                      <a:br>
                        <a:rPr lang="de-DE" sz="1100" b="0" i="1" u="none" strike="noStrike" dirty="0">
                          <a:solidFill>
                            <a:srgbClr val="464646"/>
                          </a:solidFill>
                          <a:effectLst/>
                          <a:latin typeface="Arial" panose="020B0604020202020204" pitchFamily="34" charset="0"/>
                        </a:rPr>
                      </a:br>
                      <a:r>
                        <a:rPr lang="de-DE" sz="1100" b="0" i="1" u="none" strike="noStrike" dirty="0">
                          <a:solidFill>
                            <a:srgbClr val="464646"/>
                          </a:solidFill>
                          <a:effectLst/>
                          <a:latin typeface="Arial" panose="020B0604020202020204" pitchFamily="34" charset="0"/>
                        </a:rPr>
                        <a:t>  ‒ über 40 J</a:t>
                      </a:r>
                    </a:p>
                  </a:txBody>
                  <a:tcPr marL="133594" marR="133594" marT="66797" marB="66797" anchor="ctr">
                    <a:lnL w="3175" cap="flat" cmpd="sng" algn="ctr">
                      <a:noFill/>
                      <a:prstDash val="solid"/>
                      <a:round/>
                      <a:headEnd type="none" w="med" len="med"/>
                      <a:tailEnd type="none" w="med" len="med"/>
                    </a:lnL>
                    <a:lnR w="3175" cap="flat" cmpd="sng" algn="ctr">
                      <a:solidFill>
                        <a:srgbClr val="464B71"/>
                      </a:solidFill>
                      <a:prstDash val="solid"/>
                      <a:round/>
                      <a:headEnd type="none" w="med" len="med"/>
                      <a:tailEnd type="none" w="med" len="med"/>
                    </a:lnR>
                    <a:lnT w="3175" cap="flat" cmpd="sng" algn="ctr">
                      <a:solidFill>
                        <a:srgbClr val="464B71"/>
                      </a:solidFill>
                      <a:prstDash val="solid"/>
                      <a:round/>
                      <a:headEnd type="none" w="med" len="med"/>
                      <a:tailEnd type="none" w="med" len="med"/>
                    </a:lnT>
                    <a:lnB w="3175" cap="flat" cmpd="sng" algn="ctr">
                      <a:solidFill>
                        <a:srgbClr val="464B7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200"/>
                        </a:spcBef>
                        <a:spcAft>
                          <a:spcPts val="200"/>
                        </a:spcAft>
                        <a:buClrTx/>
                        <a:buSzTx/>
                        <a:buFontTx/>
                        <a:buNone/>
                        <a:tabLst/>
                        <a:defRPr/>
                      </a:pPr>
                      <a:r>
                        <a:rPr lang="de-AT" sz="1400" b="0" i="0" u="none" strike="noStrike" dirty="0">
                          <a:effectLst/>
                          <a:latin typeface="Arial" panose="020B0604020202020204" pitchFamily="34" charset="0"/>
                        </a:rPr>
                        <a:t>Mittelwertsvergleich</a:t>
                      </a:r>
                      <a:br>
                        <a:rPr lang="de-AT" sz="1400" b="0" i="0" u="none" strike="noStrike" dirty="0">
                          <a:effectLst/>
                          <a:latin typeface="Arial" panose="020B0604020202020204" pitchFamily="34" charset="0"/>
                        </a:rPr>
                      </a:br>
                      <a:r>
                        <a:rPr lang="de-AT" sz="1000" b="0" i="0" u="none" strike="noStrike" dirty="0">
                          <a:effectLst/>
                          <a:latin typeface="Arial" panose="020B0604020202020204" pitchFamily="34" charset="0"/>
                        </a:rPr>
                        <a:t>oder</a:t>
                      </a:r>
                      <a:r>
                        <a:rPr lang="de-AT" sz="1400" b="0" i="0" u="none" strike="noStrike" dirty="0">
                          <a:effectLst/>
                          <a:latin typeface="Arial" panose="020B0604020202020204" pitchFamily="34" charset="0"/>
                        </a:rPr>
                        <a:t> </a:t>
                      </a:r>
                      <a:br>
                        <a:rPr lang="de-AT" sz="1400" b="0" i="0" u="none" strike="noStrike" dirty="0">
                          <a:effectLst/>
                          <a:latin typeface="Arial" panose="020B0604020202020204" pitchFamily="34" charset="0"/>
                        </a:rPr>
                      </a:br>
                      <a:r>
                        <a:rPr lang="de-AT" sz="1400" b="0" i="0" u="none" strike="noStrike" dirty="0">
                          <a:effectLst/>
                          <a:latin typeface="Arial" panose="020B0604020202020204" pitchFamily="34" charset="0"/>
                        </a:rPr>
                        <a:t>explorative Datenanalyse</a:t>
                      </a:r>
                      <a:br>
                        <a:rPr lang="de-AT" sz="1400" b="0" i="0" u="none" strike="noStrike" dirty="0">
                          <a:effectLst/>
                          <a:latin typeface="Arial" panose="020B0604020202020204" pitchFamily="34" charset="0"/>
                        </a:rPr>
                      </a:br>
                      <a:r>
                        <a:rPr lang="de-AT" sz="500" b="0" i="0" u="none" strike="noStrike" dirty="0">
                          <a:effectLst/>
                          <a:latin typeface="Arial" panose="020B0604020202020204" pitchFamily="34" charset="0"/>
                        </a:rPr>
                        <a:t> </a:t>
                      </a:r>
                    </a:p>
                  </a:txBody>
                  <a:tcPr marL="133594" marR="133594" marT="66797" marB="108000" anchor="ctr">
                    <a:lnL w="3175" cap="flat" cmpd="sng" algn="ctr">
                      <a:solidFill>
                        <a:srgbClr val="464B71"/>
                      </a:solidFill>
                      <a:prstDash val="solid"/>
                      <a:round/>
                      <a:headEnd type="none" w="med" len="med"/>
                      <a:tailEnd type="none" w="med" len="med"/>
                    </a:lnL>
                    <a:lnR w="3175" cap="flat" cmpd="sng" algn="ctr">
                      <a:solidFill>
                        <a:srgbClr val="464B71"/>
                      </a:solidFill>
                      <a:prstDash val="solid"/>
                      <a:round/>
                      <a:headEnd type="none" w="med" len="med"/>
                      <a:tailEnd type="none" w="med" len="med"/>
                    </a:lnR>
                    <a:lnT w="3175" cap="flat" cmpd="sng" algn="ctr">
                      <a:solidFill>
                        <a:srgbClr val="464B71"/>
                      </a:solidFill>
                      <a:prstDash val="solid"/>
                      <a:round/>
                      <a:headEnd type="none" w="med" len="med"/>
                      <a:tailEnd type="none" w="med" len="med"/>
                    </a:lnT>
                    <a:lnB w="3175" cap="flat" cmpd="sng" algn="ctr">
                      <a:solidFill>
                        <a:srgbClr val="464B71"/>
                      </a:solidFill>
                      <a:prstDash val="solid"/>
                      <a:round/>
                      <a:headEnd type="none" w="med" len="med"/>
                      <a:tailEnd type="none" w="med" len="med"/>
                    </a:lnB>
                  </a:tcPr>
                </a:tc>
                <a:tc>
                  <a:txBody>
                    <a:bodyPr/>
                    <a:lstStyle/>
                    <a:p>
                      <a:pPr algn="l" fontAlgn="ctr">
                        <a:lnSpc>
                          <a:spcPct val="110000"/>
                        </a:lnSpc>
                        <a:spcBef>
                          <a:spcPts val="200"/>
                        </a:spcBef>
                        <a:spcAft>
                          <a:spcPts val="200"/>
                        </a:spcAft>
                      </a:pPr>
                      <a:r>
                        <a:rPr lang="de-DE" sz="1100" b="0" i="1" u="none" strike="noStrike" dirty="0">
                          <a:solidFill>
                            <a:srgbClr val="464646"/>
                          </a:solidFill>
                          <a:effectLst/>
                          <a:latin typeface="Arial" panose="020B0604020202020204" pitchFamily="34" charset="0"/>
                        </a:rPr>
                        <a:t>Welcher mittlere Beurteilungs-unterschied besteht zw. X und Y?</a:t>
                      </a:r>
                    </a:p>
                    <a:p>
                      <a:pPr algn="l" fontAlgn="ctr">
                        <a:lnSpc>
                          <a:spcPct val="110000"/>
                        </a:lnSpc>
                        <a:spcBef>
                          <a:spcPts val="200"/>
                        </a:spcBef>
                        <a:spcAft>
                          <a:spcPts val="200"/>
                        </a:spcAft>
                        <a:tabLst>
                          <a:tab pos="182563" algn="l"/>
                        </a:tabLst>
                      </a:pPr>
                      <a:r>
                        <a:rPr lang="de-DE" sz="1100" b="0" i="1" u="none" strike="noStrike" dirty="0">
                          <a:solidFill>
                            <a:srgbClr val="464646"/>
                          </a:solidFill>
                          <a:effectLst/>
                          <a:latin typeface="Arial" panose="020B0604020202020204" pitchFamily="34" charset="0"/>
                        </a:rPr>
                        <a:t>Sind Jüngere im Schnitt größer?</a:t>
                      </a:r>
                      <a:br>
                        <a:rPr lang="de-DE" sz="1100" b="0" i="1" u="none" strike="noStrike" dirty="0">
                          <a:solidFill>
                            <a:srgbClr val="464646"/>
                          </a:solidFill>
                          <a:effectLst/>
                          <a:latin typeface="Arial" panose="020B0604020202020204" pitchFamily="34" charset="0"/>
                        </a:rPr>
                      </a:br>
                      <a:r>
                        <a:rPr lang="de-DE" sz="1100" b="0" i="1" u="none" strike="noStrike" dirty="0">
                          <a:solidFill>
                            <a:srgbClr val="464646"/>
                          </a:solidFill>
                          <a:effectLst/>
                          <a:latin typeface="Arial" panose="020B0604020202020204" pitchFamily="34" charset="0"/>
                        </a:rPr>
                        <a:t> ►	„Wenn bis 40, </a:t>
                      </a:r>
                      <a:br>
                        <a:rPr lang="de-DE" sz="1100" b="0" i="1" u="none" strike="noStrike" dirty="0">
                          <a:solidFill>
                            <a:srgbClr val="464646"/>
                          </a:solidFill>
                          <a:effectLst/>
                          <a:latin typeface="Arial" panose="020B0604020202020204" pitchFamily="34" charset="0"/>
                        </a:rPr>
                      </a:br>
                      <a:r>
                        <a:rPr lang="de-DE" sz="1100" b="0" i="1" u="none" strike="noStrike" dirty="0">
                          <a:solidFill>
                            <a:srgbClr val="464646"/>
                          </a:solidFill>
                          <a:effectLst/>
                          <a:latin typeface="Arial" panose="020B0604020202020204" pitchFamily="34" charset="0"/>
                        </a:rPr>
                        <a:t>	dann im Schnitt größer?“</a:t>
                      </a:r>
                    </a:p>
                  </a:txBody>
                  <a:tcPr marL="137160" marR="7620" marT="7620" marB="0" anchor="ctr">
                    <a:lnL w="3175" cap="flat" cmpd="sng" algn="ctr">
                      <a:solidFill>
                        <a:srgbClr val="464B71"/>
                      </a:solidFill>
                      <a:prstDash val="solid"/>
                      <a:round/>
                      <a:headEnd type="none" w="med" len="med"/>
                      <a:tailEnd type="none" w="med" len="med"/>
                    </a:lnL>
                    <a:lnR w="3175" cap="flat" cmpd="sng" algn="ctr">
                      <a:solidFill>
                        <a:srgbClr val="464B71"/>
                      </a:solidFill>
                      <a:prstDash val="solid"/>
                      <a:round/>
                      <a:headEnd type="none" w="med" len="med"/>
                      <a:tailEnd type="none" w="med" len="med"/>
                    </a:lnR>
                    <a:lnT w="3175" cap="flat" cmpd="sng" algn="ctr">
                      <a:solidFill>
                        <a:srgbClr val="464B71"/>
                      </a:solidFill>
                      <a:prstDash val="solid"/>
                      <a:round/>
                      <a:headEnd type="none" w="med" len="med"/>
                      <a:tailEnd type="none" w="med" len="med"/>
                    </a:lnT>
                    <a:lnB w="3175" cap="flat" cmpd="sng" algn="ctr">
                      <a:solidFill>
                        <a:srgbClr val="464B71"/>
                      </a:solidFill>
                      <a:prstDash val="solid"/>
                      <a:round/>
                      <a:headEnd type="none" w="med" len="med"/>
                      <a:tailEnd type="none" w="med" len="med"/>
                    </a:lnB>
                  </a:tcPr>
                </a:tc>
                <a:extLst>
                  <a:ext uri="{0D108BD9-81ED-4DB2-BD59-A6C34878D82A}">
                    <a16:rowId xmlns:a16="http://schemas.microsoft.com/office/drawing/2014/main" val="3752435734"/>
                  </a:ext>
                </a:extLst>
              </a:tr>
              <a:tr h="1122185">
                <a:tc>
                  <a:txBody>
                    <a:bodyPr/>
                    <a:lstStyle/>
                    <a:p>
                      <a:pPr algn="ctr" fontAlgn="ctr">
                        <a:lnSpc>
                          <a:spcPct val="110000"/>
                        </a:lnSpc>
                        <a:spcBef>
                          <a:spcPts val="200"/>
                        </a:spcBef>
                        <a:spcAft>
                          <a:spcPts val="200"/>
                        </a:spcAft>
                      </a:pPr>
                      <a:r>
                        <a:rPr lang="de-AT" sz="1400" b="0" i="0" u="none" strike="noStrike" dirty="0">
                          <a:effectLst/>
                          <a:latin typeface="Arial" panose="020B0604020202020204" pitchFamily="34" charset="0"/>
                        </a:rPr>
                        <a:t>Skala  </a:t>
                      </a:r>
                      <a:br>
                        <a:rPr lang="de-AT" sz="1400" b="0" i="0" u="none" strike="noStrike" dirty="0">
                          <a:effectLst/>
                          <a:latin typeface="Arial" panose="020B0604020202020204" pitchFamily="34" charset="0"/>
                        </a:rPr>
                      </a:br>
                      <a:r>
                        <a:rPr lang="de-AT" sz="1000" b="0" i="0" u="none" strike="noStrike" dirty="0">
                          <a:effectLst/>
                          <a:latin typeface="Arial" panose="020B0604020202020204" pitchFamily="34" charset="0"/>
                        </a:rPr>
                        <a:t>oder</a:t>
                      </a:r>
                      <a:r>
                        <a:rPr lang="de-AT" sz="1400" b="0" i="0" u="none" strike="noStrike" dirty="0">
                          <a:effectLst/>
                          <a:latin typeface="Arial" panose="020B0604020202020204" pitchFamily="34" charset="0"/>
                        </a:rPr>
                        <a:t> </a:t>
                      </a:r>
                      <a:br>
                        <a:rPr lang="de-AT" sz="1400" b="0" i="0" u="none" strike="noStrike" dirty="0">
                          <a:effectLst/>
                          <a:latin typeface="Arial" panose="020B0604020202020204" pitchFamily="34" charset="0"/>
                        </a:rPr>
                      </a:br>
                      <a:r>
                        <a:rPr lang="de-AT" sz="1400" b="0" i="0" u="none" strike="noStrike" dirty="0">
                          <a:effectLst/>
                          <a:latin typeface="Arial" panose="020B0604020202020204" pitchFamily="34" charset="0"/>
                        </a:rPr>
                        <a:t>metrisch</a:t>
                      </a:r>
                    </a:p>
                  </a:txBody>
                  <a:tcPr marL="7620" marR="7620" marT="7620" marB="0" anchor="ctr">
                    <a:lnL w="3175" cap="flat" cmpd="sng" algn="ctr">
                      <a:solidFill>
                        <a:srgbClr val="464B71"/>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rgbClr val="464B71"/>
                      </a:solidFill>
                      <a:prstDash val="solid"/>
                      <a:round/>
                      <a:headEnd type="none" w="med" len="med"/>
                      <a:tailEnd type="none" w="med" len="med"/>
                    </a:lnT>
                    <a:lnB w="3175" cap="flat" cmpd="sng" algn="ctr">
                      <a:solidFill>
                        <a:srgbClr val="464B71"/>
                      </a:solidFill>
                      <a:prstDash val="solid"/>
                      <a:round/>
                      <a:headEnd type="none" w="med" len="med"/>
                      <a:tailEnd type="none" w="med" len="med"/>
                    </a:lnB>
                  </a:tcPr>
                </a:tc>
                <a:tc>
                  <a:txBody>
                    <a:bodyPr/>
                    <a:lstStyle/>
                    <a:p>
                      <a:pPr marL="0" indent="0" algn="l" fontAlgn="ctr">
                        <a:lnSpc>
                          <a:spcPct val="110000"/>
                        </a:lnSpc>
                        <a:spcBef>
                          <a:spcPts val="200"/>
                        </a:spcBef>
                        <a:spcAft>
                          <a:spcPts val="200"/>
                        </a:spcAft>
                        <a:tabLst>
                          <a:tab pos="1165225" algn="r"/>
                        </a:tabLst>
                      </a:pPr>
                      <a:r>
                        <a:rPr lang="de-DE" sz="1100" b="0" i="1" u="none" strike="noStrike" dirty="0">
                          <a:solidFill>
                            <a:srgbClr val="464646"/>
                          </a:solidFill>
                          <a:effectLst/>
                          <a:latin typeface="Arial" panose="020B0604020202020204" pitchFamily="34" charset="0"/>
                        </a:rPr>
                        <a:t>Benoten Sie bitte    </a:t>
                      </a:r>
                      <a:br>
                        <a:rPr lang="de-DE" sz="1100" b="0" i="1" u="none" strike="noStrike" dirty="0">
                          <a:solidFill>
                            <a:srgbClr val="464646"/>
                          </a:solidFill>
                          <a:effectLst/>
                          <a:latin typeface="Arial" panose="020B0604020202020204" pitchFamily="34" charset="0"/>
                        </a:rPr>
                      </a:br>
                      <a:r>
                        <a:rPr lang="de-DE" sz="1100" b="0" i="1" u="none" strike="noStrike" dirty="0">
                          <a:solidFill>
                            <a:srgbClr val="464646"/>
                          </a:solidFill>
                          <a:effectLst/>
                          <a:latin typeface="Arial" panose="020B0604020202020204" pitchFamily="34" charset="0"/>
                        </a:rPr>
                        <a:t>  X: 1  2  3  4  5</a:t>
                      </a:r>
                      <a:br>
                        <a:rPr lang="de-DE" sz="1100" b="0" i="1" u="none" strike="noStrike" dirty="0">
                          <a:solidFill>
                            <a:srgbClr val="464646"/>
                          </a:solidFill>
                          <a:effectLst/>
                          <a:latin typeface="Arial" panose="020B0604020202020204" pitchFamily="34" charset="0"/>
                        </a:rPr>
                      </a:br>
                      <a:br>
                        <a:rPr lang="de-DE" sz="500" b="0" i="1" u="none" strike="noStrike" dirty="0">
                          <a:solidFill>
                            <a:srgbClr val="464646"/>
                          </a:solidFill>
                          <a:effectLst/>
                          <a:latin typeface="Arial" panose="020B0604020202020204" pitchFamily="34" charset="0"/>
                        </a:rPr>
                      </a:br>
                      <a:r>
                        <a:rPr lang="de-DE" sz="1100" b="0" i="1" u="none" strike="noStrike" dirty="0">
                          <a:solidFill>
                            <a:srgbClr val="464646"/>
                          </a:solidFill>
                          <a:effectLst/>
                          <a:latin typeface="Arial" panose="020B0604020202020204" pitchFamily="34" charset="0"/>
                        </a:rPr>
                        <a:t>Wie alt </a:t>
                      </a:r>
                      <a:br>
                        <a:rPr lang="de-DE" sz="1100" b="0" i="1" u="none" strike="noStrike" dirty="0">
                          <a:solidFill>
                            <a:srgbClr val="464646"/>
                          </a:solidFill>
                          <a:effectLst/>
                          <a:latin typeface="Arial" panose="020B0604020202020204" pitchFamily="34" charset="0"/>
                        </a:rPr>
                      </a:br>
                      <a:r>
                        <a:rPr lang="de-DE" sz="1100" b="0" i="1" u="none" strike="noStrike" dirty="0">
                          <a:solidFill>
                            <a:srgbClr val="464646"/>
                          </a:solidFill>
                          <a:effectLst/>
                          <a:latin typeface="Arial" panose="020B0604020202020204" pitchFamily="34" charset="0"/>
                        </a:rPr>
                        <a:t>sind Sie?	|__|__|</a:t>
                      </a:r>
                    </a:p>
                  </a:txBody>
                  <a:tcPr marL="126000" marR="0" marT="0" marB="0" anchor="ctr">
                    <a:lnL w="3175" cap="flat" cmpd="sng" algn="ctr">
                      <a:noFill/>
                      <a:prstDash val="solid"/>
                      <a:round/>
                      <a:headEnd type="none" w="med" len="med"/>
                      <a:tailEnd type="none" w="med" len="med"/>
                    </a:lnL>
                    <a:lnR w="3175" cap="flat" cmpd="sng" algn="ctr">
                      <a:solidFill>
                        <a:srgbClr val="464B71"/>
                      </a:solidFill>
                      <a:prstDash val="solid"/>
                      <a:round/>
                      <a:headEnd type="none" w="med" len="med"/>
                      <a:tailEnd type="none" w="med" len="med"/>
                    </a:lnR>
                    <a:lnT w="3175" cap="flat" cmpd="sng" algn="ctr">
                      <a:solidFill>
                        <a:srgbClr val="464B71"/>
                      </a:solidFill>
                      <a:prstDash val="solid"/>
                      <a:round/>
                      <a:headEnd type="none" w="med" len="med"/>
                      <a:tailEnd type="none" w="med" len="med"/>
                    </a:lnT>
                    <a:lnB w="3175" cap="flat" cmpd="sng" algn="ctr">
                      <a:solidFill>
                        <a:srgbClr val="464B71"/>
                      </a:solidFill>
                      <a:prstDash val="solid"/>
                      <a:round/>
                      <a:headEnd type="none" w="med" len="med"/>
                      <a:tailEnd type="none" w="med" len="med"/>
                    </a:lnB>
                  </a:tcPr>
                </a:tc>
                <a:tc>
                  <a:txBody>
                    <a:bodyPr/>
                    <a:lstStyle/>
                    <a:p>
                      <a:pPr algn="ctr" fontAlgn="ctr">
                        <a:lnSpc>
                          <a:spcPct val="110000"/>
                        </a:lnSpc>
                        <a:spcBef>
                          <a:spcPts val="200"/>
                        </a:spcBef>
                        <a:spcAft>
                          <a:spcPts val="200"/>
                        </a:spcAft>
                      </a:pPr>
                      <a:r>
                        <a:rPr lang="de-AT" sz="1400" b="0" i="0" u="none" strike="noStrike" dirty="0">
                          <a:effectLst/>
                          <a:latin typeface="Arial" panose="020B0604020202020204" pitchFamily="34" charset="0"/>
                        </a:rPr>
                        <a:t>Skala  </a:t>
                      </a:r>
                      <a:br>
                        <a:rPr lang="de-AT" sz="1400" b="0" i="0" u="none" strike="noStrike" dirty="0">
                          <a:effectLst/>
                          <a:latin typeface="Arial" panose="020B0604020202020204" pitchFamily="34" charset="0"/>
                        </a:rPr>
                      </a:br>
                      <a:r>
                        <a:rPr lang="de-AT" sz="1000" b="0" i="0" u="none" strike="noStrike" dirty="0">
                          <a:effectLst/>
                          <a:latin typeface="Arial" panose="020B0604020202020204" pitchFamily="34" charset="0"/>
                        </a:rPr>
                        <a:t>oder</a:t>
                      </a:r>
                      <a:r>
                        <a:rPr lang="de-AT" sz="1400" b="0" i="0" u="none" strike="noStrike" dirty="0">
                          <a:effectLst/>
                          <a:latin typeface="Arial" panose="020B0604020202020204" pitchFamily="34" charset="0"/>
                        </a:rPr>
                        <a:t> </a:t>
                      </a:r>
                      <a:br>
                        <a:rPr lang="de-AT" sz="1400" b="0" i="0" u="none" strike="noStrike" dirty="0">
                          <a:effectLst/>
                          <a:latin typeface="Arial" panose="020B0604020202020204" pitchFamily="34" charset="0"/>
                        </a:rPr>
                      </a:br>
                      <a:r>
                        <a:rPr lang="de-AT" sz="1400" b="0" i="0" u="none" strike="noStrike" dirty="0">
                          <a:effectLst/>
                          <a:latin typeface="Arial" panose="020B0604020202020204" pitchFamily="34" charset="0"/>
                        </a:rPr>
                        <a:t>metrisch</a:t>
                      </a:r>
                    </a:p>
                  </a:txBody>
                  <a:tcPr marL="7620" marR="7620" marT="7620" marB="0" anchor="ctr">
                    <a:lnL w="3175" cap="flat" cmpd="sng" algn="ctr">
                      <a:solidFill>
                        <a:srgbClr val="464B71"/>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rgbClr val="464B71"/>
                      </a:solidFill>
                      <a:prstDash val="solid"/>
                      <a:round/>
                      <a:headEnd type="none" w="med" len="med"/>
                      <a:tailEnd type="none" w="med" len="med"/>
                    </a:lnT>
                    <a:lnB w="3175" cap="flat" cmpd="sng" algn="ctr">
                      <a:solidFill>
                        <a:srgbClr val="464B71"/>
                      </a:solidFill>
                      <a:prstDash val="solid"/>
                      <a:round/>
                      <a:headEnd type="none" w="med" len="med"/>
                      <a:tailEnd type="none" w="med" len="med"/>
                    </a:lnB>
                  </a:tcPr>
                </a:tc>
                <a:tc>
                  <a:txBody>
                    <a:bodyPr/>
                    <a:lstStyle/>
                    <a:p>
                      <a:pPr marL="0" indent="0" algn="l" fontAlgn="ctr">
                        <a:lnSpc>
                          <a:spcPct val="110000"/>
                        </a:lnSpc>
                        <a:spcBef>
                          <a:spcPts val="200"/>
                        </a:spcBef>
                        <a:spcAft>
                          <a:spcPts val="200"/>
                        </a:spcAft>
                        <a:tabLst>
                          <a:tab pos="1165225" algn="r"/>
                        </a:tabLst>
                      </a:pPr>
                      <a:r>
                        <a:rPr kumimoji="0" lang="de-DE" sz="1100" b="0" i="1" u="none" strike="noStrike" kern="1200" cap="none" spc="0" normalizeH="0" baseline="0" noProof="0" dirty="0">
                          <a:ln>
                            <a:noFill/>
                          </a:ln>
                          <a:solidFill>
                            <a:srgbClr val="464646"/>
                          </a:solidFill>
                          <a:effectLst/>
                          <a:uLnTx/>
                          <a:uFillTx/>
                          <a:latin typeface="Arial" panose="020B0604020202020204" pitchFamily="34" charset="0"/>
                          <a:ea typeface="+mn-ea"/>
                          <a:cs typeface="+mn-cs"/>
                        </a:rPr>
                        <a:t>Benoten Sie bitte</a:t>
                      </a:r>
                      <a:br>
                        <a:rPr kumimoji="0" lang="de-DE" sz="1100" b="0" i="1" u="none" strike="noStrike" kern="1200" cap="none" spc="0" normalizeH="0" baseline="0" noProof="0" dirty="0">
                          <a:ln>
                            <a:noFill/>
                          </a:ln>
                          <a:solidFill>
                            <a:srgbClr val="464646"/>
                          </a:solidFill>
                          <a:effectLst/>
                          <a:uLnTx/>
                          <a:uFillTx/>
                          <a:latin typeface="Arial" panose="020B0604020202020204" pitchFamily="34" charset="0"/>
                          <a:ea typeface="+mn-ea"/>
                          <a:cs typeface="+mn-cs"/>
                        </a:rPr>
                      </a:br>
                      <a:r>
                        <a:rPr kumimoji="0" lang="de-DE" sz="1100" b="0" i="1" u="none" strike="noStrike" kern="1200" cap="none" spc="0" normalizeH="0" baseline="0" noProof="0" dirty="0">
                          <a:ln>
                            <a:noFill/>
                          </a:ln>
                          <a:solidFill>
                            <a:srgbClr val="464646"/>
                          </a:solidFill>
                          <a:effectLst/>
                          <a:uLnTx/>
                          <a:uFillTx/>
                          <a:latin typeface="Arial" panose="020B0604020202020204" pitchFamily="34" charset="0"/>
                          <a:ea typeface="+mn-ea"/>
                          <a:cs typeface="+mn-cs"/>
                        </a:rPr>
                        <a:t>  Y: 1  2  3  4  5</a:t>
                      </a:r>
                      <a:br>
                        <a:rPr kumimoji="0" lang="de-DE" sz="1100" b="0" i="1" u="none" strike="noStrike" kern="1200" cap="none" spc="0" normalizeH="0" baseline="0" noProof="0" dirty="0">
                          <a:ln>
                            <a:noFill/>
                          </a:ln>
                          <a:solidFill>
                            <a:srgbClr val="464646"/>
                          </a:solidFill>
                          <a:effectLst/>
                          <a:uLnTx/>
                          <a:uFillTx/>
                          <a:latin typeface="Arial" panose="020B0604020202020204" pitchFamily="34" charset="0"/>
                          <a:ea typeface="+mn-ea"/>
                          <a:cs typeface="+mn-cs"/>
                        </a:rPr>
                      </a:br>
                      <a:br>
                        <a:rPr lang="de-DE" sz="500" b="0" i="1" u="none" strike="noStrike" dirty="0">
                          <a:solidFill>
                            <a:srgbClr val="464646"/>
                          </a:solidFill>
                          <a:effectLst/>
                          <a:latin typeface="Arial" panose="020B0604020202020204" pitchFamily="34" charset="0"/>
                        </a:rPr>
                      </a:br>
                      <a:r>
                        <a:rPr lang="de-DE" sz="1100" b="0" i="1" u="none" strike="noStrike" dirty="0">
                          <a:solidFill>
                            <a:srgbClr val="464646"/>
                          </a:solidFill>
                          <a:effectLst/>
                          <a:latin typeface="Arial" panose="020B0604020202020204" pitchFamily="34" charset="0"/>
                        </a:rPr>
                        <a:t>Wie groß </a:t>
                      </a:r>
                      <a:br>
                        <a:rPr lang="de-DE" sz="1100" b="0" i="1" u="none" strike="noStrike" dirty="0">
                          <a:solidFill>
                            <a:srgbClr val="464646"/>
                          </a:solidFill>
                          <a:effectLst/>
                          <a:latin typeface="Arial" panose="020B0604020202020204" pitchFamily="34" charset="0"/>
                        </a:rPr>
                      </a:br>
                      <a:r>
                        <a:rPr lang="de-DE" sz="1100" b="0" i="1" u="none" strike="noStrike" dirty="0">
                          <a:solidFill>
                            <a:srgbClr val="464646"/>
                          </a:solidFill>
                          <a:effectLst/>
                          <a:latin typeface="Arial" panose="020B0604020202020204" pitchFamily="34" charset="0"/>
                        </a:rPr>
                        <a:t>sind Sie?</a:t>
                      </a:r>
                      <a:br>
                        <a:rPr lang="de-DE" sz="1100" b="0" i="1" u="none" strike="noStrike" dirty="0">
                          <a:solidFill>
                            <a:srgbClr val="464646"/>
                          </a:solidFill>
                          <a:effectLst/>
                          <a:latin typeface="Arial" panose="020B0604020202020204" pitchFamily="34" charset="0"/>
                        </a:rPr>
                      </a:br>
                      <a:r>
                        <a:rPr lang="de-DE" sz="1100" b="0" i="1" u="none" strike="noStrike" dirty="0">
                          <a:solidFill>
                            <a:srgbClr val="464646"/>
                          </a:solidFill>
                          <a:effectLst/>
                          <a:latin typeface="Arial" panose="020B0604020202020204" pitchFamily="34" charset="0"/>
                        </a:rPr>
                        <a:t>         	|__|__|__|</a:t>
                      </a:r>
                    </a:p>
                  </a:txBody>
                  <a:tcPr marL="126000" marR="0" marT="0" marB="0" anchor="ctr">
                    <a:lnL w="3175" cap="flat" cmpd="sng" algn="ctr">
                      <a:noFill/>
                      <a:prstDash val="solid"/>
                      <a:round/>
                      <a:headEnd type="none" w="med" len="med"/>
                      <a:tailEnd type="none" w="med" len="med"/>
                    </a:lnL>
                    <a:lnR w="3175" cap="flat" cmpd="sng" algn="ctr">
                      <a:solidFill>
                        <a:srgbClr val="464B71"/>
                      </a:solidFill>
                      <a:prstDash val="solid"/>
                      <a:round/>
                      <a:headEnd type="none" w="med" len="med"/>
                      <a:tailEnd type="none" w="med" len="med"/>
                    </a:lnR>
                    <a:lnT w="3175" cap="flat" cmpd="sng" algn="ctr">
                      <a:solidFill>
                        <a:srgbClr val="464B71"/>
                      </a:solidFill>
                      <a:prstDash val="solid"/>
                      <a:round/>
                      <a:headEnd type="none" w="med" len="med"/>
                      <a:tailEnd type="none" w="med" len="med"/>
                    </a:lnT>
                    <a:lnB w="3175" cap="flat" cmpd="sng" algn="ctr">
                      <a:solidFill>
                        <a:srgbClr val="464B71"/>
                      </a:solidFill>
                      <a:prstDash val="solid"/>
                      <a:round/>
                      <a:headEnd type="none" w="med" len="med"/>
                      <a:tailEnd type="none" w="med" len="med"/>
                    </a:lnB>
                  </a:tcPr>
                </a:tc>
                <a:tc>
                  <a:txBody>
                    <a:bodyPr/>
                    <a:lstStyle/>
                    <a:p>
                      <a:pPr algn="l">
                        <a:lnSpc>
                          <a:spcPct val="110000"/>
                        </a:lnSpc>
                        <a:spcBef>
                          <a:spcPts val="200"/>
                        </a:spcBef>
                        <a:spcAft>
                          <a:spcPts val="200"/>
                        </a:spcAft>
                      </a:pPr>
                      <a:r>
                        <a:rPr lang="de-AT" sz="1400" dirty="0"/>
                        <a:t>Korrelation</a:t>
                      </a:r>
                    </a:p>
                  </a:txBody>
                  <a:tcPr marL="133594" marR="133594" marT="66797" marB="144000" anchor="ctr">
                    <a:lnL w="3175" cap="flat" cmpd="sng" algn="ctr">
                      <a:solidFill>
                        <a:srgbClr val="464B71"/>
                      </a:solidFill>
                      <a:prstDash val="solid"/>
                      <a:round/>
                      <a:headEnd type="none" w="med" len="med"/>
                      <a:tailEnd type="none" w="med" len="med"/>
                    </a:lnL>
                    <a:lnR w="3175" cap="flat" cmpd="sng" algn="ctr">
                      <a:solidFill>
                        <a:srgbClr val="464B71"/>
                      </a:solidFill>
                      <a:prstDash val="solid"/>
                      <a:round/>
                      <a:headEnd type="none" w="med" len="med"/>
                      <a:tailEnd type="none" w="med" len="med"/>
                    </a:lnR>
                    <a:lnT w="3175" cap="flat" cmpd="sng" algn="ctr">
                      <a:solidFill>
                        <a:srgbClr val="464B71"/>
                      </a:solidFill>
                      <a:prstDash val="solid"/>
                      <a:round/>
                      <a:headEnd type="none" w="med" len="med"/>
                      <a:tailEnd type="none" w="med" len="med"/>
                    </a:lnT>
                    <a:lnB w="3175" cap="flat" cmpd="sng" algn="ctr">
                      <a:solidFill>
                        <a:srgbClr val="464B71"/>
                      </a:solidFill>
                      <a:prstDash val="solid"/>
                      <a:round/>
                      <a:headEnd type="none" w="med" len="med"/>
                      <a:tailEnd type="none" w="med" len="med"/>
                    </a:lnB>
                  </a:tcPr>
                </a:tc>
                <a:tc>
                  <a:txBody>
                    <a:bodyPr/>
                    <a:lstStyle/>
                    <a:p>
                      <a:pPr algn="l" fontAlgn="ctr">
                        <a:lnSpc>
                          <a:spcPct val="110000"/>
                        </a:lnSpc>
                        <a:spcBef>
                          <a:spcPts val="200"/>
                        </a:spcBef>
                        <a:spcAft>
                          <a:spcPts val="200"/>
                        </a:spcAft>
                      </a:pPr>
                      <a:r>
                        <a:rPr lang="de-DE" sz="1100" b="0" i="1" u="none" strike="noStrike" dirty="0">
                          <a:solidFill>
                            <a:srgbClr val="464646"/>
                          </a:solidFill>
                          <a:effectLst/>
                          <a:latin typeface="Arial" panose="020B0604020202020204" pitchFamily="34" charset="0"/>
                        </a:rPr>
                        <a:t>Welchen Zusammenhang gibt es </a:t>
                      </a:r>
                    </a:p>
                    <a:p>
                      <a:pPr algn="l" fontAlgn="ctr">
                        <a:lnSpc>
                          <a:spcPct val="110000"/>
                        </a:lnSpc>
                        <a:spcBef>
                          <a:spcPts val="200"/>
                        </a:spcBef>
                        <a:spcAft>
                          <a:spcPts val="200"/>
                        </a:spcAft>
                        <a:tabLst>
                          <a:tab pos="182563" algn="l"/>
                        </a:tabLst>
                      </a:pPr>
                      <a:r>
                        <a:rPr lang="de-DE" sz="1100" b="0" i="1" u="none" strike="noStrike" dirty="0">
                          <a:solidFill>
                            <a:srgbClr val="464646"/>
                          </a:solidFill>
                          <a:effectLst/>
                          <a:latin typeface="Arial" panose="020B0604020202020204" pitchFamily="34" charset="0"/>
                        </a:rPr>
                        <a:t>  ‒ zwischen Beurteilung X und Y?</a:t>
                      </a:r>
                    </a:p>
                    <a:p>
                      <a:pPr algn="l" fontAlgn="ctr">
                        <a:lnSpc>
                          <a:spcPct val="110000"/>
                        </a:lnSpc>
                        <a:spcBef>
                          <a:spcPts val="200"/>
                        </a:spcBef>
                        <a:spcAft>
                          <a:spcPts val="200"/>
                        </a:spcAft>
                        <a:tabLst>
                          <a:tab pos="182563" algn="l"/>
                        </a:tabLst>
                      </a:pPr>
                      <a:r>
                        <a:rPr lang="de-DE" sz="1100" b="0" i="1" u="none" strike="noStrike" dirty="0">
                          <a:solidFill>
                            <a:srgbClr val="464646"/>
                          </a:solidFill>
                          <a:effectLst/>
                          <a:latin typeface="Arial" panose="020B0604020202020204" pitchFamily="34" charset="0"/>
                        </a:rPr>
                        <a:t>  ‒	zwischen Alter und Größe?</a:t>
                      </a:r>
                      <a:br>
                        <a:rPr lang="de-DE" sz="1100" b="0" i="1" u="none" strike="noStrike" dirty="0">
                          <a:solidFill>
                            <a:srgbClr val="464646"/>
                          </a:solidFill>
                          <a:effectLst/>
                          <a:latin typeface="Arial" panose="020B0604020202020204" pitchFamily="34" charset="0"/>
                        </a:rPr>
                      </a:br>
                      <a:r>
                        <a:rPr lang="de-DE" sz="1100" b="0" i="1" u="none" strike="noStrike" dirty="0">
                          <a:solidFill>
                            <a:srgbClr val="464646"/>
                          </a:solidFill>
                          <a:effectLst/>
                          <a:latin typeface="Arial" panose="020B0604020202020204" pitchFamily="34" charset="0"/>
                        </a:rPr>
                        <a:t>	 ► „Je jünger, desto größer?“</a:t>
                      </a:r>
                    </a:p>
                  </a:txBody>
                  <a:tcPr marL="137160" marR="7620" marT="7620" marB="0" anchor="ctr">
                    <a:lnL w="3175" cap="flat" cmpd="sng" algn="ctr">
                      <a:solidFill>
                        <a:srgbClr val="464B71"/>
                      </a:solidFill>
                      <a:prstDash val="solid"/>
                      <a:round/>
                      <a:headEnd type="none" w="med" len="med"/>
                      <a:tailEnd type="none" w="med" len="med"/>
                    </a:lnL>
                    <a:lnR w="3175" cap="flat" cmpd="sng" algn="ctr">
                      <a:solidFill>
                        <a:srgbClr val="464B71"/>
                      </a:solidFill>
                      <a:prstDash val="solid"/>
                      <a:round/>
                      <a:headEnd type="none" w="med" len="med"/>
                      <a:tailEnd type="none" w="med" len="med"/>
                    </a:lnR>
                    <a:lnT w="3175" cap="flat" cmpd="sng" algn="ctr">
                      <a:solidFill>
                        <a:srgbClr val="464B71"/>
                      </a:solidFill>
                      <a:prstDash val="solid"/>
                      <a:round/>
                      <a:headEnd type="none" w="med" len="med"/>
                      <a:tailEnd type="none" w="med" len="med"/>
                    </a:lnT>
                    <a:lnB w="3175" cap="flat" cmpd="sng" algn="ctr">
                      <a:solidFill>
                        <a:srgbClr val="464B71"/>
                      </a:solidFill>
                      <a:prstDash val="solid"/>
                      <a:round/>
                      <a:headEnd type="none" w="med" len="med"/>
                      <a:tailEnd type="none" w="med" len="med"/>
                    </a:lnB>
                  </a:tcPr>
                </a:tc>
                <a:extLst>
                  <a:ext uri="{0D108BD9-81ED-4DB2-BD59-A6C34878D82A}">
                    <a16:rowId xmlns:a16="http://schemas.microsoft.com/office/drawing/2014/main" val="1769913939"/>
                  </a:ext>
                </a:extLst>
              </a:tr>
            </a:tbl>
          </a:graphicData>
        </a:graphic>
      </p:graphicFrame>
      <p:sp>
        <p:nvSpPr>
          <p:cNvPr id="7" name="Rechteck 6">
            <a:extLst>
              <a:ext uri="{FF2B5EF4-FFF2-40B4-BE49-F238E27FC236}">
                <a16:creationId xmlns:a16="http://schemas.microsoft.com/office/drawing/2014/main" id="{8E5E17B4-5F66-49F3-6A68-DC9BA25F71B3}"/>
              </a:ext>
            </a:extLst>
          </p:cNvPr>
          <p:cNvSpPr/>
          <p:nvPr/>
        </p:nvSpPr>
        <p:spPr bwMode="auto">
          <a:xfrm>
            <a:off x="7362351" y="1906817"/>
            <a:ext cx="281940" cy="170656"/>
          </a:xfrm>
          <a:prstGeom prst="rect">
            <a:avLst/>
          </a:prstGeom>
          <a:solidFill>
            <a:schemeClr val="bg1"/>
          </a:solidFill>
          <a:ln w="3175" cap="flat" cmpd="sng" algn="ctr">
            <a:noFill/>
            <a:prstDash val="solid"/>
            <a:round/>
            <a:headEnd type="none" w="med" len="med"/>
            <a:tailEnd type="none" w="med"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2" name="Textfeld 1">
            <a:extLst>
              <a:ext uri="{FF2B5EF4-FFF2-40B4-BE49-F238E27FC236}">
                <a16:creationId xmlns:a16="http://schemas.microsoft.com/office/drawing/2014/main" id="{2A1202F2-B53E-44AD-9C9D-03CBBE998701}"/>
              </a:ext>
            </a:extLst>
          </p:cNvPr>
          <p:cNvSpPr txBox="1"/>
          <p:nvPr/>
        </p:nvSpPr>
        <p:spPr>
          <a:xfrm>
            <a:off x="5328635" y="1849738"/>
            <a:ext cx="3426401" cy="293607"/>
          </a:xfrm>
          <a:prstGeom prst="rect">
            <a:avLst/>
          </a:prstGeom>
          <a:noFill/>
        </p:spPr>
        <p:txBody>
          <a:bodyPr wrap="square" rtlCol="0">
            <a:spAutoFit/>
          </a:bodyPr>
          <a:lstStyle/>
          <a:p>
            <a:pPr marL="0" marR="0" lvl="0" indent="0" algn="l" defTabSz="914400" rtl="0" eaLnBrk="0" fontAlgn="base" latinLnBrk="0" hangingPunct="0">
              <a:lnSpc>
                <a:spcPct val="120000"/>
              </a:lnSpc>
              <a:spcBef>
                <a:spcPct val="0"/>
              </a:spcBef>
              <a:spcAft>
                <a:spcPct val="0"/>
              </a:spcAft>
              <a:buClr>
                <a:srgbClr val="FF0000"/>
              </a:buClr>
              <a:buSzTx/>
              <a:buFont typeface="Arial" pitchFamily="34" charset="0"/>
              <a:buNone/>
              <a:tabLst/>
              <a:defRPr/>
            </a:pPr>
            <a:r>
              <a:rPr kumimoji="0" lang="de-AT" sz="1200" b="0" i="0" u="none" strike="noStrike" kern="1200" cap="none" spc="0" normalizeH="0" baseline="0" noProof="0" dirty="0">
                <a:ln>
                  <a:noFill/>
                </a:ln>
                <a:solidFill>
                  <a:srgbClr val="FF0000"/>
                </a:solidFill>
                <a:effectLst/>
                <a:uLnTx/>
                <a:uFillTx/>
                <a:latin typeface="Arial"/>
                <a:ea typeface="+mn-ea"/>
                <a:cs typeface="+mn-cs"/>
                <a:sym typeface="Wingdings" panose="05000000000000000000" pitchFamily="2" charset="2"/>
              </a:rPr>
              <a:t>► Kapitel 5.1.1, 5.2.2 und SPSS 6.5.1</a:t>
            </a:r>
          </a:p>
        </p:txBody>
      </p:sp>
      <p:sp>
        <p:nvSpPr>
          <p:cNvPr id="8" name="Rechteck 7">
            <a:extLst>
              <a:ext uri="{FF2B5EF4-FFF2-40B4-BE49-F238E27FC236}">
                <a16:creationId xmlns:a16="http://schemas.microsoft.com/office/drawing/2014/main" id="{82DFA302-3692-8FEB-711A-17A0AF675C48}"/>
              </a:ext>
            </a:extLst>
          </p:cNvPr>
          <p:cNvSpPr/>
          <p:nvPr/>
        </p:nvSpPr>
        <p:spPr bwMode="auto">
          <a:xfrm>
            <a:off x="7362351" y="3084943"/>
            <a:ext cx="281940" cy="169200"/>
          </a:xfrm>
          <a:prstGeom prst="rect">
            <a:avLst/>
          </a:prstGeom>
          <a:solidFill>
            <a:schemeClr val="bg1"/>
          </a:solidFill>
          <a:ln w="3175" cap="flat" cmpd="sng" algn="ctr">
            <a:noFill/>
            <a:prstDash val="solid"/>
            <a:round/>
            <a:headEnd type="none" w="med" len="med"/>
            <a:tailEnd type="none" w="med"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3" name="Textfeld 2">
            <a:extLst>
              <a:ext uri="{FF2B5EF4-FFF2-40B4-BE49-F238E27FC236}">
                <a16:creationId xmlns:a16="http://schemas.microsoft.com/office/drawing/2014/main" id="{76F9FC4F-D9F7-403C-95C0-11F8A7D70853}"/>
              </a:ext>
            </a:extLst>
          </p:cNvPr>
          <p:cNvSpPr txBox="1"/>
          <p:nvPr/>
        </p:nvSpPr>
        <p:spPr>
          <a:xfrm>
            <a:off x="5328635" y="3020858"/>
            <a:ext cx="3426401" cy="293607"/>
          </a:xfrm>
          <a:prstGeom prst="rect">
            <a:avLst/>
          </a:prstGeom>
          <a:noFill/>
        </p:spPr>
        <p:txBody>
          <a:bodyPr wrap="square" rtlCol="0">
            <a:spAutoFit/>
          </a:bodyPr>
          <a:lstStyle/>
          <a:p>
            <a:pPr marL="0" marR="0" lvl="0" indent="0" algn="l" defTabSz="914400" rtl="0" eaLnBrk="0" fontAlgn="base" latinLnBrk="0" hangingPunct="0">
              <a:lnSpc>
                <a:spcPct val="120000"/>
              </a:lnSpc>
              <a:spcBef>
                <a:spcPct val="0"/>
              </a:spcBef>
              <a:spcAft>
                <a:spcPct val="0"/>
              </a:spcAft>
              <a:buClr>
                <a:srgbClr val="FF0000"/>
              </a:buClr>
              <a:buSzTx/>
              <a:buFont typeface="Arial" pitchFamily="34" charset="0"/>
              <a:buNone/>
              <a:tabLst/>
              <a:defRPr/>
            </a:pPr>
            <a:r>
              <a:rPr kumimoji="0" lang="de-AT" sz="1200" b="0" i="0" u="none" strike="noStrike" kern="1200" cap="none" spc="0" normalizeH="0" baseline="0" noProof="0" dirty="0">
                <a:ln>
                  <a:noFill/>
                </a:ln>
                <a:solidFill>
                  <a:srgbClr val="FF0000"/>
                </a:solidFill>
                <a:effectLst/>
                <a:uLnTx/>
                <a:uFillTx/>
                <a:latin typeface="Arial"/>
                <a:ea typeface="+mn-ea"/>
                <a:cs typeface="+mn-cs"/>
                <a:sym typeface="Wingdings" panose="05000000000000000000" pitchFamily="2" charset="2"/>
              </a:rPr>
              <a:t>► Kapitel 5.1.2 ‒ 5.1.4, 5.2.3; SPSS 6.5.2</a:t>
            </a:r>
          </a:p>
        </p:txBody>
      </p:sp>
      <p:sp>
        <p:nvSpPr>
          <p:cNvPr id="9" name="Rechteck 8">
            <a:extLst>
              <a:ext uri="{FF2B5EF4-FFF2-40B4-BE49-F238E27FC236}">
                <a16:creationId xmlns:a16="http://schemas.microsoft.com/office/drawing/2014/main" id="{5293FF42-DBFE-5149-CB76-4B09742BC24F}"/>
              </a:ext>
            </a:extLst>
          </p:cNvPr>
          <p:cNvSpPr/>
          <p:nvPr/>
        </p:nvSpPr>
        <p:spPr bwMode="auto">
          <a:xfrm>
            <a:off x="7362351" y="4205670"/>
            <a:ext cx="281940" cy="169200"/>
          </a:xfrm>
          <a:prstGeom prst="rect">
            <a:avLst/>
          </a:prstGeom>
          <a:solidFill>
            <a:schemeClr val="bg1"/>
          </a:solidFill>
          <a:ln w="3175" cap="flat" cmpd="sng" algn="ctr">
            <a:noFill/>
            <a:prstDash val="solid"/>
            <a:round/>
            <a:headEnd type="none" w="med" len="med"/>
            <a:tailEnd type="none" w="med"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10" name="Rechteck 9">
            <a:extLst>
              <a:ext uri="{FF2B5EF4-FFF2-40B4-BE49-F238E27FC236}">
                <a16:creationId xmlns:a16="http://schemas.microsoft.com/office/drawing/2014/main" id="{5D016E12-1CE8-5BF0-6FA0-3F64EFD5AA4E}"/>
              </a:ext>
            </a:extLst>
          </p:cNvPr>
          <p:cNvSpPr/>
          <p:nvPr/>
        </p:nvSpPr>
        <p:spPr bwMode="auto">
          <a:xfrm>
            <a:off x="7362353" y="5466829"/>
            <a:ext cx="281940" cy="169200"/>
          </a:xfrm>
          <a:prstGeom prst="rect">
            <a:avLst/>
          </a:prstGeom>
          <a:solidFill>
            <a:schemeClr val="bg1"/>
          </a:solidFill>
          <a:ln w="3175" cap="flat" cmpd="sng" algn="ctr">
            <a:noFill/>
            <a:prstDash val="solid"/>
            <a:round/>
            <a:headEnd type="none" w="med" len="med"/>
            <a:tailEnd type="none" w="med"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4" name="Textfeld 3">
            <a:extLst>
              <a:ext uri="{FF2B5EF4-FFF2-40B4-BE49-F238E27FC236}">
                <a16:creationId xmlns:a16="http://schemas.microsoft.com/office/drawing/2014/main" id="{D9096AE1-2194-4AF0-81F5-FE207BB41792}"/>
              </a:ext>
            </a:extLst>
          </p:cNvPr>
          <p:cNvSpPr txBox="1"/>
          <p:nvPr/>
        </p:nvSpPr>
        <p:spPr>
          <a:xfrm>
            <a:off x="5328635" y="4143438"/>
            <a:ext cx="3430456" cy="293607"/>
          </a:xfrm>
          <a:prstGeom prst="rect">
            <a:avLst/>
          </a:prstGeom>
          <a:noFill/>
        </p:spPr>
        <p:txBody>
          <a:bodyPr wrap="square" rtlCol="0">
            <a:spAutoFit/>
          </a:bodyPr>
          <a:lstStyle/>
          <a:p>
            <a:pPr marL="0" marR="0" lvl="0" indent="0" algn="l" defTabSz="914400" rtl="0" eaLnBrk="0" fontAlgn="base" latinLnBrk="0" hangingPunct="0">
              <a:lnSpc>
                <a:spcPct val="120000"/>
              </a:lnSpc>
              <a:spcBef>
                <a:spcPct val="0"/>
              </a:spcBef>
              <a:spcAft>
                <a:spcPct val="0"/>
              </a:spcAft>
              <a:buClr>
                <a:srgbClr val="FF0000"/>
              </a:buClr>
              <a:buSzTx/>
              <a:buFont typeface="Arial" pitchFamily="34" charset="0"/>
              <a:buNone/>
              <a:tabLst/>
              <a:defRPr/>
            </a:pPr>
            <a:r>
              <a:rPr kumimoji="0" lang="de-AT" sz="1200" b="0" i="0" u="none" strike="noStrike" kern="1200" cap="none" spc="0" normalizeH="0" baseline="0" noProof="0" dirty="0">
                <a:ln>
                  <a:noFill/>
                </a:ln>
                <a:solidFill>
                  <a:srgbClr val="FF0000"/>
                </a:solidFill>
                <a:effectLst/>
                <a:uLnTx/>
                <a:uFillTx/>
                <a:latin typeface="Arial"/>
                <a:ea typeface="+mn-ea"/>
                <a:cs typeface="+mn-cs"/>
                <a:sym typeface="Wingdings" panose="05000000000000000000" pitchFamily="2" charset="2"/>
              </a:rPr>
              <a:t>► Kapitel 5.1.5, 5.2.4; SPSS 6.5.3</a:t>
            </a:r>
          </a:p>
        </p:txBody>
      </p:sp>
      <p:sp>
        <p:nvSpPr>
          <p:cNvPr id="5" name="Textfeld 4">
            <a:extLst>
              <a:ext uri="{FF2B5EF4-FFF2-40B4-BE49-F238E27FC236}">
                <a16:creationId xmlns:a16="http://schemas.microsoft.com/office/drawing/2014/main" id="{53E92C7F-9DD1-484A-B55F-7394EB407F45}"/>
              </a:ext>
            </a:extLst>
          </p:cNvPr>
          <p:cNvSpPr txBox="1"/>
          <p:nvPr/>
        </p:nvSpPr>
        <p:spPr>
          <a:xfrm>
            <a:off x="5328635" y="5408012"/>
            <a:ext cx="3441981" cy="293607"/>
          </a:xfrm>
          <a:prstGeom prst="rect">
            <a:avLst/>
          </a:prstGeom>
          <a:noFill/>
        </p:spPr>
        <p:txBody>
          <a:bodyPr wrap="square" rtlCol="0">
            <a:spAutoFit/>
          </a:bodyPr>
          <a:lstStyle/>
          <a:p>
            <a:pPr marL="0" marR="0" lvl="0" indent="0" algn="l" defTabSz="914400" rtl="0" eaLnBrk="0" fontAlgn="base" latinLnBrk="0" hangingPunct="0">
              <a:lnSpc>
                <a:spcPct val="120000"/>
              </a:lnSpc>
              <a:spcBef>
                <a:spcPct val="0"/>
              </a:spcBef>
              <a:spcAft>
                <a:spcPct val="0"/>
              </a:spcAft>
              <a:buClr>
                <a:srgbClr val="FF0000"/>
              </a:buClr>
              <a:buSzTx/>
              <a:buFont typeface="Arial" pitchFamily="34" charset="0"/>
              <a:buNone/>
              <a:tabLst/>
              <a:defRPr/>
            </a:pPr>
            <a:r>
              <a:rPr kumimoji="0" lang="de-AT" sz="1200" b="0" i="0" u="none" strike="noStrike" kern="1200" cap="none" spc="0" normalizeH="0" baseline="0" noProof="0" dirty="0">
                <a:ln>
                  <a:noFill/>
                </a:ln>
                <a:solidFill>
                  <a:srgbClr val="FF0000"/>
                </a:solidFill>
                <a:effectLst/>
                <a:uLnTx/>
                <a:uFillTx/>
                <a:latin typeface="Arial"/>
                <a:ea typeface="+mn-ea"/>
                <a:cs typeface="+mn-cs"/>
                <a:sym typeface="Wingdings" panose="05000000000000000000" pitchFamily="2" charset="2"/>
              </a:rPr>
              <a:t>► Kapitel 5.1.6, 5.2.5; SPSS 6.5.4</a:t>
            </a:r>
          </a:p>
        </p:txBody>
      </p:sp>
      <p:sp>
        <p:nvSpPr>
          <p:cNvPr id="11" name="Rechteck 10">
            <a:extLst>
              <a:ext uri="{FF2B5EF4-FFF2-40B4-BE49-F238E27FC236}">
                <a16:creationId xmlns:a16="http://schemas.microsoft.com/office/drawing/2014/main" id="{83F4CAC0-1BE7-393B-25D5-886DE1CF11C8}"/>
              </a:ext>
            </a:extLst>
          </p:cNvPr>
          <p:cNvSpPr/>
          <p:nvPr/>
        </p:nvSpPr>
        <p:spPr bwMode="auto">
          <a:xfrm>
            <a:off x="7362351" y="6589269"/>
            <a:ext cx="281940" cy="169200"/>
          </a:xfrm>
          <a:prstGeom prst="rect">
            <a:avLst/>
          </a:prstGeom>
          <a:solidFill>
            <a:schemeClr val="bg1"/>
          </a:solidFill>
          <a:ln w="3175" cap="flat" cmpd="sng" algn="ctr">
            <a:noFill/>
            <a:prstDash val="solid"/>
            <a:round/>
            <a:headEnd type="none" w="med" len="med"/>
            <a:tailEnd type="none" w="med"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6" name="Textfeld 5">
            <a:extLst>
              <a:ext uri="{FF2B5EF4-FFF2-40B4-BE49-F238E27FC236}">
                <a16:creationId xmlns:a16="http://schemas.microsoft.com/office/drawing/2014/main" id="{3C7AFE36-C477-4FD7-8507-39D53ECF80A4}"/>
              </a:ext>
            </a:extLst>
          </p:cNvPr>
          <p:cNvSpPr txBox="1"/>
          <p:nvPr/>
        </p:nvSpPr>
        <p:spPr>
          <a:xfrm>
            <a:off x="5328635" y="6519133"/>
            <a:ext cx="3419917" cy="293607"/>
          </a:xfrm>
          <a:prstGeom prst="rect">
            <a:avLst/>
          </a:prstGeom>
          <a:noFill/>
        </p:spPr>
        <p:txBody>
          <a:bodyPr wrap="square" rtlCol="0">
            <a:spAutoFit/>
          </a:bodyPr>
          <a:lstStyle/>
          <a:p>
            <a:pPr marL="0" marR="0" lvl="0" indent="0" algn="l" defTabSz="914400" rtl="0" eaLnBrk="0" fontAlgn="base" latinLnBrk="0" hangingPunct="0">
              <a:lnSpc>
                <a:spcPct val="120000"/>
              </a:lnSpc>
              <a:spcBef>
                <a:spcPct val="0"/>
              </a:spcBef>
              <a:spcAft>
                <a:spcPct val="0"/>
              </a:spcAft>
              <a:buClr>
                <a:srgbClr val="FF0000"/>
              </a:buClr>
              <a:buSzTx/>
              <a:buFont typeface="Arial" pitchFamily="34" charset="0"/>
              <a:buNone/>
              <a:tabLst/>
              <a:defRPr/>
            </a:pPr>
            <a:r>
              <a:rPr kumimoji="0" lang="de-AT" sz="1200" b="0" i="0" u="none" strike="noStrike" kern="1200" cap="none" spc="0" normalizeH="0" baseline="0" noProof="0" dirty="0">
                <a:ln>
                  <a:noFill/>
                </a:ln>
                <a:solidFill>
                  <a:srgbClr val="FF0000"/>
                </a:solidFill>
                <a:effectLst/>
                <a:uLnTx/>
                <a:uFillTx/>
                <a:latin typeface="Arial"/>
                <a:ea typeface="+mn-ea"/>
                <a:cs typeface="+mn-cs"/>
                <a:sym typeface="Wingdings" panose="05000000000000000000" pitchFamily="2" charset="2"/>
              </a:rPr>
              <a:t>► Kapitel 5.1.7, 5.2.6; SPSS 6.5.5</a:t>
            </a:r>
          </a:p>
        </p:txBody>
      </p:sp>
    </p:spTree>
    <p:extLst>
      <p:ext uri="{BB962C8B-B14F-4D97-AF65-F5344CB8AC3E}">
        <p14:creationId xmlns:p14="http://schemas.microsoft.com/office/powerpoint/2010/main" val="31611104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hteck 11"/>
          <p:cNvSpPr/>
          <p:nvPr/>
        </p:nvSpPr>
        <p:spPr bwMode="auto">
          <a:xfrm>
            <a:off x="0" y="0"/>
            <a:ext cx="9906000" cy="6858000"/>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1" compatLnSpc="1">
            <a:prstTxWarp prst="textNoShape">
              <a:avLst/>
            </a:prstTxWarp>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tab pos="2413000" algn="ctr"/>
              </a:tabLst>
              <a:defRPr/>
            </a:pPr>
            <a:endParaRPr kumimoji="0" lang="de-AT" sz="1800" b="1" i="0" u="none" strike="noStrike" kern="1200" cap="none" spc="0" normalizeH="0" baseline="0" noProof="0">
              <a:ln>
                <a:noFill/>
              </a:ln>
              <a:solidFill>
                <a:srgbClr val="3333FF"/>
              </a:solidFill>
              <a:effectLst/>
              <a:uLnTx/>
              <a:uFillTx/>
              <a:latin typeface="Arial"/>
              <a:ea typeface="+mn-ea"/>
              <a:cs typeface="+mn-cs"/>
            </a:endParaRPr>
          </a:p>
        </p:txBody>
      </p:sp>
      <p:sp>
        <p:nvSpPr>
          <p:cNvPr id="4719618" name="Text Box 2"/>
          <p:cNvSpPr txBox="1">
            <a:spLocks noChangeArrowheads="1"/>
          </p:cNvSpPr>
          <p:nvPr/>
        </p:nvSpPr>
        <p:spPr bwMode="auto">
          <a:xfrm>
            <a:off x="-10748" y="0"/>
            <a:ext cx="9372461" cy="513346"/>
          </a:xfrm>
          <a:prstGeom prst="rect">
            <a:avLst/>
          </a:prstGeom>
          <a:noFill/>
          <a:ln w="9525">
            <a:noFill/>
            <a:miter lim="800000"/>
            <a:headEnd/>
            <a:tailEnd/>
          </a:ln>
          <a:effectLst/>
        </p:spPr>
        <p:txBody>
          <a:bodyPr wrap="square">
            <a:spAutoFit/>
          </a:bodyPr>
          <a:lstStyle/>
          <a:p>
            <a:pPr marL="0" marR="0" lvl="0" indent="0" algn="l" defTabSz="914400" rtl="0" eaLnBrk="0" fontAlgn="base" latinLnBrk="0" hangingPunct="0">
              <a:lnSpc>
                <a:spcPct val="114000"/>
              </a:lnSpc>
              <a:spcBef>
                <a:spcPts val="550"/>
              </a:spcBef>
              <a:spcAft>
                <a:spcPts val="550"/>
              </a:spcAft>
              <a:buClr>
                <a:srgbClr val="5F5F5F"/>
              </a:buClr>
              <a:buSzTx/>
              <a:buFont typeface="Arial" pitchFamily="34" charset="0"/>
              <a:buNone/>
              <a:tabLst>
                <a:tab pos="273050" algn="l"/>
                <a:tab pos="534988" algn="l"/>
              </a:tabLst>
              <a:defRPr/>
            </a:pPr>
            <a:r>
              <a:rPr kumimoji="0" lang="de-AT" sz="2400" b="1" i="0" u="none" strike="noStrike" kern="1200" cap="none" spc="0" normalizeH="0" baseline="0" noProof="0" dirty="0">
                <a:ln>
                  <a:noFill/>
                </a:ln>
                <a:solidFill>
                  <a:srgbClr val="464B71"/>
                </a:solidFill>
                <a:effectLst/>
                <a:uLnTx/>
                <a:uFillTx/>
                <a:latin typeface="Arial"/>
                <a:ea typeface="+mn-ea"/>
                <a:cs typeface="+mn-cs"/>
              </a:rPr>
              <a:t>Was wie quantitativ auswerten (SPSS) und darstellen?</a:t>
            </a:r>
          </a:p>
        </p:txBody>
      </p:sp>
      <p:graphicFrame>
        <p:nvGraphicFramePr>
          <p:cNvPr id="18" name="Tabelle 17"/>
          <p:cNvGraphicFramePr>
            <a:graphicFrameLocks noGrp="1"/>
          </p:cNvGraphicFramePr>
          <p:nvPr/>
        </p:nvGraphicFramePr>
        <p:xfrm>
          <a:off x="393539" y="799102"/>
          <a:ext cx="8928000" cy="912164"/>
        </p:xfrm>
        <a:graphic>
          <a:graphicData uri="http://schemas.openxmlformats.org/drawingml/2006/table">
            <a:tbl>
              <a:tblPr firstRow="1" bandRow="1">
                <a:effectLst>
                  <a:outerShdw blurRad="50800" dist="38100" dir="2700000" algn="tl" rotWithShape="0">
                    <a:prstClr val="black">
                      <a:alpha val="40000"/>
                    </a:prstClr>
                  </a:outerShdw>
                </a:effectLst>
                <a:tableStyleId>{9D7B26C5-4107-4FEC-AEDC-1716B250A1EF}</a:tableStyleId>
              </a:tblPr>
              <a:tblGrid>
                <a:gridCol w="4248000">
                  <a:extLst>
                    <a:ext uri="{9D8B030D-6E8A-4147-A177-3AD203B41FA5}">
                      <a16:colId xmlns:a16="http://schemas.microsoft.com/office/drawing/2014/main" val="20000"/>
                    </a:ext>
                  </a:extLst>
                </a:gridCol>
                <a:gridCol w="4680000">
                  <a:extLst>
                    <a:ext uri="{9D8B030D-6E8A-4147-A177-3AD203B41FA5}">
                      <a16:colId xmlns:a16="http://schemas.microsoft.com/office/drawing/2014/main" val="20001"/>
                    </a:ext>
                  </a:extLst>
                </a:gridCol>
              </a:tblGrid>
              <a:tr h="456082">
                <a:tc>
                  <a:txBody>
                    <a:bodyPr/>
                    <a:lstStyle/>
                    <a:p>
                      <a:pPr marL="85725" indent="0" algn="l" eaLnBrk="0" hangingPunct="0">
                        <a:spcBef>
                          <a:spcPts val="600"/>
                        </a:spcBef>
                        <a:spcAft>
                          <a:spcPts val="600"/>
                        </a:spcAft>
                        <a:buClr>
                          <a:srgbClr val="FF0000"/>
                        </a:buClr>
                        <a:tabLst>
                          <a:tab pos="273050" algn="l"/>
                          <a:tab pos="531813" algn="l"/>
                        </a:tabLst>
                      </a:pPr>
                      <a:r>
                        <a:rPr lang="de-AT" sz="1600" b="0" i="1" kern="0" dirty="0">
                          <a:solidFill>
                            <a:srgbClr val="464B71"/>
                          </a:solidFill>
                          <a:latin typeface="+mn-lt"/>
                          <a:cs typeface="Arial"/>
                        </a:rPr>
                        <a:t>Essen Sie gerne Schnitzel? ‒ ja | nein</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rowSpan="2">
                  <a:txBody>
                    <a:bodyPr/>
                    <a:lstStyle/>
                    <a:p>
                      <a:pPr marL="0" marR="0" lvl="0" indent="0" algn="l" defTabSz="914400" rtl="0" eaLnBrk="0" fontAlgn="base" latinLnBrk="0" hangingPunct="0">
                        <a:lnSpc>
                          <a:spcPct val="110000"/>
                        </a:lnSpc>
                        <a:spcBef>
                          <a:spcPts val="200"/>
                        </a:spcBef>
                        <a:spcAft>
                          <a:spcPts val="200"/>
                        </a:spcAft>
                        <a:buClr>
                          <a:srgbClr val="FF0000"/>
                        </a:buClr>
                        <a:buSzTx/>
                        <a:buFont typeface="Arial" pitchFamily="34" charset="0"/>
                        <a:buNone/>
                        <a:tabLst>
                          <a:tab pos="92075" algn="l"/>
                          <a:tab pos="531813" algn="l"/>
                        </a:tabLst>
                        <a:defRPr/>
                      </a:pPr>
                      <a:r>
                        <a:rPr kumimoji="0" lang="de-AT" sz="1600" b="0" i="0" u="none" strike="noStrike" kern="0" cap="none" spc="0" normalizeH="0" baseline="0" noProof="0">
                          <a:ln>
                            <a:noFill/>
                          </a:ln>
                          <a:solidFill>
                            <a:srgbClr val="464B71"/>
                          </a:solidFill>
                          <a:effectLst/>
                          <a:uLnTx/>
                          <a:uFillTx/>
                          <a:latin typeface="+mn-lt"/>
                          <a:ea typeface="+mn-ea"/>
                          <a:cs typeface="Arial"/>
                        </a:rPr>
                        <a:t>	Häufigkeitsauswertung </a:t>
                      </a:r>
                      <a:r>
                        <a:rPr kumimoji="0" lang="de-AT" sz="1600" b="0" i="0" u="none" strike="noStrike" kern="0" cap="none" spc="0" normalizeH="0" baseline="0" noProof="0">
                          <a:ln>
                            <a:noFill/>
                          </a:ln>
                          <a:solidFill>
                            <a:srgbClr val="FF0000"/>
                          </a:solidFill>
                          <a:effectLst/>
                          <a:uLnTx/>
                          <a:uFillTx/>
                          <a:latin typeface="+mn-lt"/>
                          <a:ea typeface="+mn-ea"/>
                          <a:cs typeface="Arial"/>
                          <a:sym typeface="Wingdings" panose="05000000000000000000" pitchFamily="2" charset="2"/>
                        </a:rPr>
                        <a:t></a:t>
                      </a:r>
                      <a:r>
                        <a:rPr kumimoji="0" lang="de-AT" sz="1600" b="0" i="0" u="none" strike="noStrike" kern="0" cap="none" spc="0" normalizeH="0" baseline="0" noProof="0">
                          <a:ln>
                            <a:noFill/>
                          </a:ln>
                          <a:solidFill>
                            <a:srgbClr val="464B71"/>
                          </a:solidFill>
                          <a:effectLst/>
                          <a:uLnTx/>
                          <a:uFillTx/>
                          <a:latin typeface="+mn-lt"/>
                          <a:ea typeface="+mn-ea"/>
                          <a:cs typeface="Arial"/>
                          <a:sym typeface="Wingdings" panose="05000000000000000000" pitchFamily="2" charset="2"/>
                        </a:rPr>
                        <a:t> wenn vorhanden </a:t>
                      </a:r>
                      <a:br>
                        <a:rPr kumimoji="0" lang="de-AT" sz="1600" b="0" i="0" u="none" strike="noStrike" kern="0" cap="none" spc="0" normalizeH="0" baseline="0" noProof="0">
                          <a:ln>
                            <a:noFill/>
                          </a:ln>
                          <a:solidFill>
                            <a:srgbClr val="464B71"/>
                          </a:solidFill>
                          <a:effectLst/>
                          <a:uLnTx/>
                          <a:uFillTx/>
                          <a:latin typeface="+mn-lt"/>
                          <a:ea typeface="+mn-ea"/>
                          <a:cs typeface="Arial"/>
                          <a:sym typeface="Wingdings" panose="05000000000000000000" pitchFamily="2" charset="2"/>
                        </a:rPr>
                      </a:br>
                      <a:r>
                        <a:rPr kumimoji="0" lang="de-AT" sz="1600" b="0" i="0" u="none" strike="noStrike" kern="0" cap="none" spc="0" normalizeH="0" baseline="0" noProof="0">
                          <a:ln>
                            <a:noFill/>
                          </a:ln>
                          <a:solidFill>
                            <a:srgbClr val="464B71"/>
                          </a:solidFill>
                          <a:effectLst/>
                          <a:uLnTx/>
                          <a:uFillTx/>
                          <a:latin typeface="+mn-lt"/>
                          <a:ea typeface="+mn-ea"/>
                          <a:cs typeface="Arial"/>
                          <a:sym typeface="Wingdings" panose="05000000000000000000" pitchFamily="2" charset="2"/>
                        </a:rPr>
                        <a:t>	</a:t>
                      </a:r>
                      <a:r>
                        <a:rPr kumimoji="0" lang="de-AT" sz="1600" b="0" i="0" u="none" strike="noStrike" kern="0" cap="none" spc="0" normalizeH="0" baseline="0" noProof="0">
                          <a:ln>
                            <a:noFill/>
                          </a:ln>
                          <a:solidFill>
                            <a:srgbClr val="464B71"/>
                          </a:solidFill>
                          <a:effectLst/>
                          <a:uLnTx/>
                          <a:uFillTx/>
                          <a:latin typeface="+mn-lt"/>
                          <a:ea typeface="+mn-ea"/>
                          <a:cs typeface="Arial"/>
                        </a:rPr>
                        <a:t>auch Analyse von Mehrfachantworten </a:t>
                      </a:r>
                      <a:br>
                        <a:rPr kumimoji="0" lang="de-AT" sz="1600" b="0" i="0" u="none" strike="noStrike" kern="0" cap="none" spc="0" normalizeH="0" baseline="0" noProof="0">
                          <a:ln>
                            <a:noFill/>
                          </a:ln>
                          <a:solidFill>
                            <a:srgbClr val="464B71"/>
                          </a:solidFill>
                          <a:effectLst/>
                          <a:uLnTx/>
                          <a:uFillTx/>
                          <a:latin typeface="+mn-lt"/>
                          <a:ea typeface="+mn-ea"/>
                          <a:cs typeface="Arial"/>
                        </a:rPr>
                      </a:br>
                      <a:r>
                        <a:rPr kumimoji="0" lang="de-AT" sz="1600" b="0" i="0" u="none" strike="noStrike" kern="0" cap="none" spc="0" normalizeH="0" baseline="0" noProof="0">
                          <a:ln>
                            <a:noFill/>
                          </a:ln>
                          <a:solidFill>
                            <a:srgbClr val="464B71"/>
                          </a:solidFill>
                          <a:effectLst/>
                          <a:uLnTx/>
                          <a:uFillTx/>
                          <a:latin typeface="+mn-lt"/>
                          <a:ea typeface="+mn-ea"/>
                          <a:cs typeface="Arial"/>
                        </a:rPr>
                        <a:t>	</a:t>
                      </a:r>
                      <a:r>
                        <a:rPr kumimoji="0" lang="de-AT" sz="1600" b="0" i="0" u="none" strike="noStrike" kern="0" cap="none" spc="0" normalizeH="0" baseline="0" noProof="0">
                          <a:ln>
                            <a:noFill/>
                          </a:ln>
                          <a:solidFill>
                            <a:srgbClr val="FF0000"/>
                          </a:solidFill>
                          <a:effectLst/>
                          <a:uLnTx/>
                          <a:uFillTx/>
                          <a:latin typeface="+mn-lt"/>
                          <a:ea typeface="+mn-ea"/>
                          <a:cs typeface="Arial"/>
                          <a:sym typeface="Wingdings" panose="05000000000000000000" pitchFamily="2" charset="2"/>
                        </a:rPr>
                        <a:t></a:t>
                      </a:r>
                      <a:r>
                        <a:rPr kumimoji="0" lang="de-AT" sz="1600" b="0" i="0" u="none" strike="noStrike" kern="0" cap="none" spc="0" normalizeH="0" baseline="0" noProof="0">
                          <a:ln>
                            <a:noFill/>
                          </a:ln>
                          <a:solidFill>
                            <a:srgbClr val="464B71"/>
                          </a:solidFill>
                          <a:effectLst/>
                          <a:uLnTx/>
                          <a:uFillTx/>
                          <a:latin typeface="+mn-lt"/>
                          <a:ea typeface="+mn-ea"/>
                          <a:cs typeface="Arial"/>
                          <a:sym typeface="Wingdings" panose="05000000000000000000" pitchFamily="2" charset="2"/>
                        </a:rPr>
                        <a:t> </a:t>
                      </a:r>
                      <a:r>
                        <a:rPr kumimoji="0" lang="de-AT" sz="1600" b="0" i="0" u="none" strike="noStrike" kern="0" cap="none" spc="0" normalizeH="0" baseline="0" noProof="0">
                          <a:ln>
                            <a:noFill/>
                          </a:ln>
                          <a:solidFill>
                            <a:schemeClr val="bg1">
                              <a:lumMod val="50000"/>
                            </a:schemeClr>
                          </a:solidFill>
                          <a:effectLst/>
                          <a:uLnTx/>
                          <a:uFillTx/>
                          <a:latin typeface="Comic Sans MS" panose="030F0702030302020204" pitchFamily="66" charset="0"/>
                          <a:ea typeface="+mn-ea"/>
                          <a:cs typeface="Arial"/>
                        </a:rPr>
                        <a:t>Kreis-, Linien-, Balken- oder Säulendiagramm</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456082">
                <a:tc>
                  <a:txBody>
                    <a:bodyPr/>
                    <a:lstStyle/>
                    <a:p>
                      <a:pPr marL="85725" marR="0" lvl="0" indent="0" algn="l" defTabSz="914400" rtl="0" eaLnBrk="0" fontAlgn="auto" latinLnBrk="0" hangingPunct="0">
                        <a:lnSpc>
                          <a:spcPct val="100000"/>
                        </a:lnSpc>
                        <a:spcBef>
                          <a:spcPts val="600"/>
                        </a:spcBef>
                        <a:spcAft>
                          <a:spcPts val="600"/>
                        </a:spcAft>
                        <a:buClr>
                          <a:srgbClr val="FF0000"/>
                        </a:buClr>
                        <a:buSzTx/>
                        <a:buFontTx/>
                        <a:buNone/>
                        <a:tabLst>
                          <a:tab pos="273050" algn="l"/>
                          <a:tab pos="531813" algn="l"/>
                        </a:tabLst>
                        <a:defRPr/>
                      </a:pPr>
                      <a:r>
                        <a:rPr lang="de-AT" sz="1600" b="0" i="1" kern="0" dirty="0">
                          <a:solidFill>
                            <a:srgbClr val="464B71"/>
                          </a:solidFill>
                          <a:latin typeface="+mn-lt"/>
                          <a:cs typeface="Arial"/>
                        </a:rPr>
                        <a:t>Wie gerne essen Sie Schnitzel?</a:t>
                      </a:r>
                      <a:r>
                        <a:rPr lang="de-AT" sz="1600" b="0" i="1" kern="0" baseline="0" dirty="0">
                          <a:solidFill>
                            <a:srgbClr val="464B71"/>
                          </a:solidFill>
                          <a:latin typeface="+mn-lt"/>
                          <a:cs typeface="Arial"/>
                        </a:rPr>
                        <a:t> </a:t>
                      </a:r>
                      <a:r>
                        <a:rPr lang="de-AT" sz="1600" b="0" i="1" kern="0" dirty="0">
                          <a:solidFill>
                            <a:srgbClr val="464B71"/>
                          </a:solidFill>
                          <a:latin typeface="+mn-lt"/>
                          <a:cs typeface="Arial"/>
                        </a:rPr>
                        <a:t>‒ </a:t>
                      </a:r>
                      <a:r>
                        <a:rPr lang="de-AT" sz="1600" b="0" i="1" kern="0" baseline="0" dirty="0">
                          <a:solidFill>
                            <a:srgbClr val="464B71"/>
                          </a:solidFill>
                          <a:latin typeface="+mn-lt"/>
                          <a:cs typeface="Arial"/>
                        </a:rPr>
                        <a:t>1 2 3 4 5</a:t>
                      </a:r>
                      <a:endParaRPr lang="de-AT" sz="1600" b="0" i="1" kern="0" dirty="0">
                        <a:solidFill>
                          <a:srgbClr val="464B71"/>
                        </a:solidFill>
                        <a:latin typeface="+mn-lt"/>
                        <a:cs typeface="Arial"/>
                      </a:endParaRP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vMerge="1">
                  <a:txBody>
                    <a:bodyPr/>
                    <a:lstStyle/>
                    <a:p>
                      <a:endParaRPr lang="de-AT"/>
                    </a:p>
                  </a:txBody>
                  <a:tcPr/>
                </a:tc>
                <a:extLst>
                  <a:ext uri="{0D108BD9-81ED-4DB2-BD59-A6C34878D82A}">
                    <a16:rowId xmlns:a16="http://schemas.microsoft.com/office/drawing/2014/main" val="10001"/>
                  </a:ext>
                </a:extLst>
              </a:tr>
            </a:tbl>
          </a:graphicData>
        </a:graphic>
      </p:graphicFrame>
      <p:graphicFrame>
        <p:nvGraphicFramePr>
          <p:cNvPr id="19" name="Tabelle 18"/>
          <p:cNvGraphicFramePr>
            <a:graphicFrameLocks noGrp="1"/>
          </p:cNvGraphicFramePr>
          <p:nvPr/>
        </p:nvGraphicFramePr>
        <p:xfrm>
          <a:off x="393539" y="1896426"/>
          <a:ext cx="8928000" cy="914400"/>
        </p:xfrm>
        <a:graphic>
          <a:graphicData uri="http://schemas.openxmlformats.org/drawingml/2006/table">
            <a:tbl>
              <a:tblPr firstRow="1" bandRow="1">
                <a:effectLst>
                  <a:outerShdw blurRad="50800" dist="38100" dir="2700000" algn="tl" rotWithShape="0">
                    <a:prstClr val="black">
                      <a:alpha val="40000"/>
                    </a:prstClr>
                  </a:outerShdw>
                </a:effectLst>
                <a:tableStyleId>{9D7B26C5-4107-4FEC-AEDC-1716B250A1EF}</a:tableStyleId>
              </a:tblPr>
              <a:tblGrid>
                <a:gridCol w="4248000">
                  <a:extLst>
                    <a:ext uri="{9D8B030D-6E8A-4147-A177-3AD203B41FA5}">
                      <a16:colId xmlns:a16="http://schemas.microsoft.com/office/drawing/2014/main" val="20000"/>
                    </a:ext>
                  </a:extLst>
                </a:gridCol>
                <a:gridCol w="4680000">
                  <a:extLst>
                    <a:ext uri="{9D8B030D-6E8A-4147-A177-3AD203B41FA5}">
                      <a16:colId xmlns:a16="http://schemas.microsoft.com/office/drawing/2014/main" val="20001"/>
                    </a:ext>
                  </a:extLst>
                </a:gridCol>
              </a:tblGrid>
              <a:tr h="0">
                <a:tc>
                  <a:txBody>
                    <a:bodyPr/>
                    <a:lstStyle/>
                    <a:p>
                      <a:pPr marL="85725" marR="0" lvl="0" indent="0" algn="l" defTabSz="914400" rtl="0" eaLnBrk="0" fontAlgn="auto" latinLnBrk="0" hangingPunct="0">
                        <a:lnSpc>
                          <a:spcPct val="100000"/>
                        </a:lnSpc>
                        <a:spcBef>
                          <a:spcPts val="400"/>
                        </a:spcBef>
                        <a:spcAft>
                          <a:spcPts val="400"/>
                        </a:spcAft>
                        <a:buClr>
                          <a:srgbClr val="FF0000"/>
                        </a:buClr>
                        <a:buSzTx/>
                        <a:buFontTx/>
                        <a:buNone/>
                        <a:tabLst>
                          <a:tab pos="273050" algn="l"/>
                          <a:tab pos="531813" algn="l"/>
                        </a:tabLst>
                        <a:defRPr/>
                      </a:pPr>
                      <a:r>
                        <a:rPr kumimoji="0" lang="de-AT" sz="1600" b="0" i="1" u="none" strike="noStrike" kern="0" cap="none" spc="0" normalizeH="0" baseline="0" noProof="0" dirty="0">
                          <a:ln>
                            <a:noFill/>
                          </a:ln>
                          <a:solidFill>
                            <a:srgbClr val="464B71"/>
                          </a:solidFill>
                          <a:effectLst/>
                          <a:uLnTx/>
                          <a:uFillTx/>
                          <a:latin typeface="+mn-lt"/>
                          <a:ea typeface="+mn-ea"/>
                          <a:cs typeface="Arial"/>
                        </a:rPr>
                        <a:t>Wie gerne essen Sie Schnitzel? ‒ 1 2 3 4 5</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rowSpan="2">
                  <a:txBody>
                    <a:bodyPr/>
                    <a:lstStyle/>
                    <a:p>
                      <a:pPr marL="0" marR="0" lvl="0" indent="0" algn="l" defTabSz="914400" rtl="0" eaLnBrk="0" fontAlgn="base" latinLnBrk="0" hangingPunct="0">
                        <a:lnSpc>
                          <a:spcPct val="110000"/>
                        </a:lnSpc>
                        <a:spcBef>
                          <a:spcPts val="200"/>
                        </a:spcBef>
                        <a:spcAft>
                          <a:spcPts val="200"/>
                        </a:spcAft>
                        <a:buClr>
                          <a:srgbClr val="FF0000"/>
                        </a:buClr>
                        <a:buSzTx/>
                        <a:buFont typeface="Arial" pitchFamily="34" charset="0"/>
                        <a:buNone/>
                        <a:tabLst>
                          <a:tab pos="92075" algn="l"/>
                          <a:tab pos="531813" algn="l"/>
                        </a:tabLst>
                        <a:defRPr/>
                      </a:pPr>
                      <a:r>
                        <a:rPr kumimoji="0" lang="de-AT" sz="1600" b="0" i="0" u="none" strike="noStrike" kern="0" cap="none" spc="0" normalizeH="0" baseline="0" noProof="0">
                          <a:ln>
                            <a:noFill/>
                          </a:ln>
                          <a:solidFill>
                            <a:srgbClr val="464B71"/>
                          </a:solidFill>
                          <a:effectLst/>
                          <a:uLnTx/>
                          <a:uFillTx/>
                          <a:latin typeface="+mn-lt"/>
                          <a:ea typeface="+mn-ea"/>
                          <a:cs typeface="Arial"/>
                        </a:rPr>
                        <a:t>	Deskriptivstatistik </a:t>
                      </a:r>
                      <a:r>
                        <a:rPr kumimoji="0" lang="de-AT" sz="1600" b="0" i="0" u="none" strike="noStrike" kern="0" cap="none" spc="0" normalizeH="0" baseline="0" noProof="0">
                          <a:ln>
                            <a:noFill/>
                          </a:ln>
                          <a:solidFill>
                            <a:srgbClr val="FF0000"/>
                          </a:solidFill>
                          <a:effectLst/>
                          <a:uLnTx/>
                          <a:uFillTx/>
                          <a:latin typeface="+mn-lt"/>
                          <a:ea typeface="+mn-ea"/>
                          <a:cs typeface="Arial"/>
                          <a:sym typeface="Wingdings" panose="05000000000000000000" pitchFamily="2" charset="2"/>
                        </a:rPr>
                        <a:t></a:t>
                      </a:r>
                      <a:r>
                        <a:rPr kumimoji="0" lang="de-AT" sz="1600" b="0" i="0" u="none" strike="noStrike" kern="0" cap="none" spc="0" normalizeH="0" baseline="0" noProof="0">
                          <a:ln>
                            <a:noFill/>
                          </a:ln>
                          <a:solidFill>
                            <a:srgbClr val="464B71"/>
                          </a:solidFill>
                          <a:effectLst/>
                          <a:uLnTx/>
                          <a:uFillTx/>
                          <a:latin typeface="+mn-lt"/>
                          <a:ea typeface="+mn-ea"/>
                          <a:cs typeface="Arial"/>
                          <a:sym typeface="Wingdings" panose="05000000000000000000" pitchFamily="2" charset="2"/>
                        </a:rPr>
                        <a:t> </a:t>
                      </a:r>
                      <a:r>
                        <a:rPr kumimoji="0" lang="de-AT" sz="1600" b="0" i="0" u="none" strike="noStrike" kern="0" cap="none" spc="0" normalizeH="0" baseline="0" noProof="0">
                          <a:ln>
                            <a:noFill/>
                          </a:ln>
                          <a:solidFill>
                            <a:srgbClr val="464B71"/>
                          </a:solidFill>
                          <a:effectLst/>
                          <a:uLnTx/>
                          <a:uFillTx/>
                          <a:latin typeface="+mn-lt"/>
                          <a:ea typeface="+mn-ea"/>
                          <a:cs typeface="Arial"/>
                        </a:rPr>
                        <a:t>explorative Datenanalyse </a:t>
                      </a:r>
                      <a:br>
                        <a:rPr kumimoji="0" lang="de-AT" sz="1600" b="0" i="0" u="none" strike="noStrike" kern="0" cap="none" spc="0" normalizeH="0" baseline="0" noProof="0">
                          <a:ln>
                            <a:noFill/>
                          </a:ln>
                          <a:solidFill>
                            <a:srgbClr val="464B71"/>
                          </a:solidFill>
                          <a:effectLst/>
                          <a:uLnTx/>
                          <a:uFillTx/>
                          <a:latin typeface="+mn-lt"/>
                          <a:ea typeface="+mn-ea"/>
                          <a:cs typeface="Arial"/>
                        </a:rPr>
                      </a:br>
                      <a:r>
                        <a:rPr kumimoji="0" lang="de-AT" sz="1600" b="0" i="0" u="none" strike="noStrike" kern="0" cap="none" spc="0" normalizeH="0" baseline="0" noProof="0">
                          <a:ln>
                            <a:noFill/>
                          </a:ln>
                          <a:solidFill>
                            <a:srgbClr val="464B71"/>
                          </a:solidFill>
                          <a:effectLst/>
                          <a:uLnTx/>
                          <a:uFillTx/>
                          <a:latin typeface="+mn-lt"/>
                          <a:ea typeface="+mn-ea"/>
                          <a:cs typeface="Arial"/>
                        </a:rPr>
                        <a:t>	</a:t>
                      </a:r>
                      <a:r>
                        <a:rPr kumimoji="0" lang="de-AT" sz="1600" b="0" i="0" u="none" strike="noStrike" kern="0" cap="none" spc="0" normalizeH="0" baseline="0" noProof="0">
                          <a:ln>
                            <a:noFill/>
                          </a:ln>
                          <a:solidFill>
                            <a:srgbClr val="FF0000"/>
                          </a:solidFill>
                          <a:effectLst/>
                          <a:uLnTx/>
                          <a:uFillTx/>
                          <a:latin typeface="+mn-lt"/>
                          <a:ea typeface="+mn-ea"/>
                          <a:cs typeface="Arial"/>
                          <a:sym typeface="Wingdings" panose="05000000000000000000" pitchFamily="2" charset="2"/>
                        </a:rPr>
                        <a:t></a:t>
                      </a:r>
                      <a:r>
                        <a:rPr kumimoji="0" lang="de-AT" sz="1600" b="0" i="0" u="none" strike="noStrike" kern="0" cap="none" spc="0" normalizeH="0" baseline="0" noProof="0">
                          <a:ln>
                            <a:noFill/>
                          </a:ln>
                          <a:solidFill>
                            <a:srgbClr val="464B71"/>
                          </a:solidFill>
                          <a:effectLst/>
                          <a:uLnTx/>
                          <a:uFillTx/>
                          <a:latin typeface="+mn-lt"/>
                          <a:ea typeface="+mn-ea"/>
                          <a:cs typeface="Arial"/>
                          <a:sym typeface="Wingdings" panose="05000000000000000000" pitchFamily="2" charset="2"/>
                        </a:rPr>
                        <a:t> </a:t>
                      </a:r>
                      <a:r>
                        <a:rPr kumimoji="0" lang="de-AT" sz="1600" b="0" i="0" u="none" strike="noStrike" kern="0" cap="none" spc="0" normalizeH="0" baseline="0" noProof="0">
                          <a:ln>
                            <a:noFill/>
                          </a:ln>
                          <a:solidFill>
                            <a:schemeClr val="bg1">
                              <a:lumMod val="50000"/>
                            </a:schemeClr>
                          </a:solidFill>
                          <a:effectLst/>
                          <a:uLnTx/>
                          <a:uFillTx/>
                          <a:latin typeface="Comic Sans MS" panose="030F0702030302020204" pitchFamily="66" charset="0"/>
                          <a:ea typeface="+mn-ea"/>
                          <a:cs typeface="Arial"/>
                        </a:rPr>
                        <a:t>Kreis-, Linien-, Balken- oder Säulendiagramm</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486000">
                <a:tc>
                  <a:txBody>
                    <a:bodyPr/>
                    <a:lstStyle/>
                    <a:p>
                      <a:pPr marL="85725" marR="0" lvl="0" indent="0" algn="l" defTabSz="914400" rtl="0" eaLnBrk="0" fontAlgn="auto" latinLnBrk="0" hangingPunct="0">
                        <a:lnSpc>
                          <a:spcPct val="100000"/>
                        </a:lnSpc>
                        <a:spcBef>
                          <a:spcPts val="400"/>
                        </a:spcBef>
                        <a:spcAft>
                          <a:spcPts val="400"/>
                        </a:spcAft>
                        <a:buClr>
                          <a:srgbClr val="FF0000"/>
                        </a:buClr>
                        <a:buSzTx/>
                        <a:buFontTx/>
                        <a:buNone/>
                        <a:tabLst>
                          <a:tab pos="273050" algn="l"/>
                          <a:tab pos="531813" algn="l"/>
                        </a:tabLst>
                        <a:defRPr/>
                      </a:pPr>
                      <a:r>
                        <a:rPr kumimoji="0" lang="de-AT" sz="1600" b="0" i="1" u="none" strike="noStrike" kern="0" cap="none" spc="0" normalizeH="0" baseline="0" noProof="0" dirty="0">
                          <a:ln>
                            <a:noFill/>
                          </a:ln>
                          <a:solidFill>
                            <a:srgbClr val="464B71"/>
                          </a:solidFill>
                          <a:effectLst/>
                          <a:uLnTx/>
                          <a:uFillTx/>
                          <a:latin typeface="+mn-lt"/>
                          <a:ea typeface="+mn-ea"/>
                          <a:cs typeface="Arial"/>
                        </a:rPr>
                        <a:t>Wie oft haben Sie in den letzten 30 Tagen Schnitzel gegessen? |__|__| </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vMerge="1">
                  <a:txBody>
                    <a:bodyPr/>
                    <a:lstStyle/>
                    <a:p>
                      <a:endParaRPr lang="de-AT"/>
                    </a:p>
                  </a:txBody>
                  <a:tcPr/>
                </a:tc>
                <a:extLst>
                  <a:ext uri="{0D108BD9-81ED-4DB2-BD59-A6C34878D82A}">
                    <a16:rowId xmlns:a16="http://schemas.microsoft.com/office/drawing/2014/main" val="10001"/>
                  </a:ext>
                </a:extLst>
              </a:tr>
            </a:tbl>
          </a:graphicData>
        </a:graphic>
      </p:graphicFrame>
      <p:graphicFrame>
        <p:nvGraphicFramePr>
          <p:cNvPr id="20" name="Tabelle 19"/>
          <p:cNvGraphicFramePr>
            <a:graphicFrameLocks noGrp="1"/>
          </p:cNvGraphicFramePr>
          <p:nvPr/>
        </p:nvGraphicFramePr>
        <p:xfrm>
          <a:off x="393165" y="3259975"/>
          <a:ext cx="8928000" cy="879094"/>
        </p:xfrm>
        <a:graphic>
          <a:graphicData uri="http://schemas.openxmlformats.org/drawingml/2006/table">
            <a:tbl>
              <a:tblPr firstRow="1" bandRow="1">
                <a:effectLst>
                  <a:outerShdw blurRad="50800" dist="38100" dir="2700000" algn="tl" rotWithShape="0">
                    <a:prstClr val="black">
                      <a:alpha val="40000"/>
                    </a:prstClr>
                  </a:outerShdw>
                </a:effectLst>
                <a:tableStyleId>{9D7B26C5-4107-4FEC-AEDC-1716B250A1EF}</a:tableStyleId>
              </a:tblPr>
              <a:tblGrid>
                <a:gridCol w="4248000">
                  <a:extLst>
                    <a:ext uri="{9D8B030D-6E8A-4147-A177-3AD203B41FA5}">
                      <a16:colId xmlns:a16="http://schemas.microsoft.com/office/drawing/2014/main" val="20000"/>
                    </a:ext>
                  </a:extLst>
                </a:gridCol>
                <a:gridCol w="4680000">
                  <a:extLst>
                    <a:ext uri="{9D8B030D-6E8A-4147-A177-3AD203B41FA5}">
                      <a16:colId xmlns:a16="http://schemas.microsoft.com/office/drawing/2014/main" val="20001"/>
                    </a:ext>
                  </a:extLst>
                </a:gridCol>
              </a:tblGrid>
              <a:tr h="879094">
                <a:tc>
                  <a:txBody>
                    <a:bodyPr/>
                    <a:lstStyle/>
                    <a:p>
                      <a:pPr marL="85725" marR="0" lvl="0" indent="0" algn="l" defTabSz="914400" rtl="0" eaLnBrk="0" fontAlgn="auto" latinLnBrk="0" hangingPunct="0">
                        <a:lnSpc>
                          <a:spcPct val="100000"/>
                        </a:lnSpc>
                        <a:spcBef>
                          <a:spcPts val="600"/>
                        </a:spcBef>
                        <a:spcAft>
                          <a:spcPts val="600"/>
                        </a:spcAft>
                        <a:buClr>
                          <a:srgbClr val="FF0000"/>
                        </a:buClr>
                        <a:buSzTx/>
                        <a:buFontTx/>
                        <a:buNone/>
                        <a:tabLst>
                          <a:tab pos="273050" algn="l"/>
                          <a:tab pos="531813" algn="l"/>
                        </a:tabLst>
                        <a:defRPr/>
                      </a:pPr>
                      <a:r>
                        <a:rPr kumimoji="0" lang="de-AT" sz="1600" b="0" i="1" u="none" strike="noStrike" kern="0" cap="none" spc="0" normalizeH="0" baseline="0" noProof="0" dirty="0">
                          <a:ln>
                            <a:noFill/>
                          </a:ln>
                          <a:solidFill>
                            <a:srgbClr val="464B71"/>
                          </a:solidFill>
                          <a:effectLst/>
                          <a:uLnTx/>
                          <a:uFillTx/>
                          <a:latin typeface="+mn-lt"/>
                          <a:ea typeface="+mn-ea"/>
                          <a:cs typeface="Arial"/>
                        </a:rPr>
                        <a:t>Essen Sie gerne Schnitzel? ‒ ja | nein</a:t>
                      </a:r>
                    </a:p>
                    <a:p>
                      <a:pPr marL="85725" marR="0" lvl="0" indent="0" algn="l" defTabSz="914400" rtl="0" eaLnBrk="0" fontAlgn="auto" latinLnBrk="0" hangingPunct="0">
                        <a:lnSpc>
                          <a:spcPct val="100000"/>
                        </a:lnSpc>
                        <a:spcBef>
                          <a:spcPts val="600"/>
                        </a:spcBef>
                        <a:spcAft>
                          <a:spcPts val="600"/>
                        </a:spcAft>
                        <a:buClr>
                          <a:srgbClr val="FF0000"/>
                        </a:buClr>
                        <a:buSzTx/>
                        <a:buFontTx/>
                        <a:buNone/>
                        <a:tabLst>
                          <a:tab pos="312738" algn="l"/>
                        </a:tabLst>
                        <a:defRPr/>
                      </a:pPr>
                      <a:r>
                        <a:rPr kumimoji="0" lang="de-AT" sz="1600" b="0" i="0" u="none" strike="noStrike" kern="0" cap="none" spc="0" normalizeH="0" baseline="0" noProof="0" dirty="0">
                          <a:ln>
                            <a:noFill/>
                          </a:ln>
                          <a:solidFill>
                            <a:srgbClr val="464B71"/>
                          </a:solidFill>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de-AT" sz="1600" b="0" i="1" u="none" strike="noStrike" kern="0" cap="none" spc="0" normalizeH="0" baseline="0" noProof="0" dirty="0">
                          <a:ln>
                            <a:noFill/>
                          </a:ln>
                          <a:solidFill>
                            <a:srgbClr val="464B71"/>
                          </a:solidFill>
                          <a:effectLst/>
                          <a:uLnTx/>
                          <a:uFillTx/>
                          <a:latin typeface="+mn-lt"/>
                          <a:ea typeface="+mn-ea"/>
                          <a:cs typeface="Arial"/>
                        </a:rPr>
                        <a:t>Wie alt sind Sie? ‒ bis 30 | bis 50 | </a:t>
                      </a:r>
                      <a:r>
                        <a:rPr kumimoji="0" lang="de-AT" sz="1600" b="0" i="1" u="none" strike="noStrike" kern="0" cap="none" spc="0" normalizeH="0" baseline="0" noProof="0" dirty="0" err="1">
                          <a:ln>
                            <a:noFill/>
                          </a:ln>
                          <a:solidFill>
                            <a:srgbClr val="464B71"/>
                          </a:solidFill>
                          <a:effectLst/>
                          <a:uLnTx/>
                          <a:uFillTx/>
                          <a:latin typeface="+mn-lt"/>
                          <a:ea typeface="+mn-ea"/>
                          <a:cs typeface="Arial"/>
                        </a:rPr>
                        <a:t>51J</a:t>
                      </a:r>
                      <a:r>
                        <a:rPr kumimoji="0" lang="de-AT" sz="1600" b="0" i="1" u="none" strike="noStrike" kern="0" cap="none" spc="0" normalizeH="0" baseline="0" noProof="0" dirty="0">
                          <a:ln>
                            <a:noFill/>
                          </a:ln>
                          <a:solidFill>
                            <a:srgbClr val="464B71"/>
                          </a:solidFill>
                          <a:effectLst/>
                          <a:uLnTx/>
                          <a:uFillTx/>
                          <a:latin typeface="+mn-lt"/>
                          <a:ea typeface="+mn-ea"/>
                          <a:cs typeface="Arial"/>
                        </a:rPr>
                        <a:t> + </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marL="0" marR="0" lvl="0" indent="0" algn="l" defTabSz="914400" rtl="0" eaLnBrk="0" fontAlgn="base" latinLnBrk="0" hangingPunct="0">
                        <a:lnSpc>
                          <a:spcPct val="110000"/>
                        </a:lnSpc>
                        <a:spcBef>
                          <a:spcPts val="200"/>
                        </a:spcBef>
                        <a:spcAft>
                          <a:spcPts val="200"/>
                        </a:spcAft>
                        <a:buClr>
                          <a:srgbClr val="FF0000"/>
                        </a:buClr>
                        <a:buSzTx/>
                        <a:buFont typeface="Arial" pitchFamily="34" charset="0"/>
                        <a:buNone/>
                        <a:tabLst>
                          <a:tab pos="92075" algn="l"/>
                          <a:tab pos="531813" algn="l"/>
                        </a:tabLst>
                        <a:defRPr/>
                      </a:pPr>
                      <a:r>
                        <a:rPr kumimoji="0" lang="de-AT" sz="1600" b="0" i="0" u="none" strike="noStrike" kern="0" cap="none" spc="0" normalizeH="0" baseline="0" noProof="0" dirty="0">
                          <a:ln>
                            <a:noFill/>
                          </a:ln>
                          <a:solidFill>
                            <a:srgbClr val="464B71"/>
                          </a:solidFill>
                          <a:effectLst/>
                          <a:uLnTx/>
                          <a:uFillTx/>
                          <a:latin typeface="+mn-lt"/>
                          <a:ea typeface="+mn-ea"/>
                          <a:cs typeface="Arial"/>
                        </a:rPr>
                        <a:t>	Kreuztabelle </a:t>
                      </a:r>
                      <a:r>
                        <a:rPr kumimoji="0" lang="de-AT" sz="1600" b="0" i="0" u="none" strike="noStrike" kern="0" cap="none" spc="0" normalizeH="0" baseline="0" noProof="0" dirty="0">
                          <a:ln>
                            <a:noFill/>
                          </a:ln>
                          <a:solidFill>
                            <a:srgbClr val="FF0000"/>
                          </a:solidFill>
                          <a:effectLst/>
                          <a:uLnTx/>
                          <a:uFillTx/>
                          <a:latin typeface="+mn-lt"/>
                          <a:ea typeface="+mn-ea"/>
                          <a:cs typeface="Arial"/>
                          <a:sym typeface="Wingdings" panose="05000000000000000000" pitchFamily="2" charset="2"/>
                        </a:rPr>
                        <a:t></a:t>
                      </a:r>
                      <a:r>
                        <a:rPr kumimoji="0" lang="de-AT" sz="1600" b="0" i="0" u="none" strike="noStrike" kern="0" cap="none" spc="0" normalizeH="0" baseline="0" noProof="0" dirty="0">
                          <a:ln>
                            <a:noFill/>
                          </a:ln>
                          <a:solidFill>
                            <a:srgbClr val="464B71"/>
                          </a:solidFill>
                          <a:effectLst/>
                          <a:uLnTx/>
                          <a:uFillTx/>
                          <a:latin typeface="+mn-lt"/>
                          <a:ea typeface="+mn-ea"/>
                          <a:cs typeface="Arial"/>
                          <a:sym typeface="Wingdings" panose="05000000000000000000" pitchFamily="2" charset="2"/>
                        </a:rPr>
                        <a:t> </a:t>
                      </a:r>
                      <a:r>
                        <a:rPr kumimoji="0" lang="de-AT" sz="1600" b="0" i="0" u="none" strike="noStrike" kern="0" cap="none" spc="0" normalizeH="0" baseline="0" noProof="0" dirty="0">
                          <a:ln>
                            <a:noFill/>
                          </a:ln>
                          <a:solidFill>
                            <a:srgbClr val="464B71"/>
                          </a:solidFill>
                          <a:effectLst/>
                          <a:uLnTx/>
                          <a:uFillTx/>
                          <a:latin typeface="+mn-lt"/>
                          <a:ea typeface="+mn-ea"/>
                          <a:cs typeface="Arial"/>
                        </a:rPr>
                        <a:t>Signifikanzcheck mittels </a:t>
                      </a:r>
                      <a:r>
                        <a:rPr kumimoji="0" lang="de-AT" sz="1600" b="0" i="0" u="none" strike="noStrike" kern="0" cap="none" spc="0" normalizeH="0" baseline="0" noProof="0" dirty="0" err="1">
                          <a:ln>
                            <a:noFill/>
                          </a:ln>
                          <a:solidFill>
                            <a:srgbClr val="464B71"/>
                          </a:solidFill>
                          <a:effectLst/>
                          <a:uLnTx/>
                          <a:uFillTx/>
                          <a:latin typeface="+mn-lt"/>
                          <a:ea typeface="+mn-ea"/>
                          <a:cs typeface="Arial"/>
                        </a:rPr>
                        <a:t>Chi</a:t>
                      </a:r>
                      <a:r>
                        <a:rPr kumimoji="0" lang="de-AT" sz="1600" b="0" i="0" u="none" strike="noStrike" kern="0" cap="none" spc="0" normalizeH="0" baseline="30000" noProof="0" dirty="0" err="1">
                          <a:ln>
                            <a:noFill/>
                          </a:ln>
                          <a:solidFill>
                            <a:srgbClr val="464B71"/>
                          </a:solidFill>
                          <a:effectLst/>
                          <a:uLnTx/>
                          <a:uFillTx/>
                          <a:latin typeface="+mn-lt"/>
                          <a:ea typeface="+mn-ea"/>
                          <a:cs typeface="Arial"/>
                        </a:rPr>
                        <a:t>2</a:t>
                      </a:r>
                      <a:r>
                        <a:rPr kumimoji="0" lang="de-AT" sz="1600" b="0" i="0" u="none" strike="noStrike" kern="0" cap="none" spc="0" normalizeH="0" baseline="0" noProof="0" dirty="0">
                          <a:ln>
                            <a:noFill/>
                          </a:ln>
                          <a:solidFill>
                            <a:srgbClr val="464B71"/>
                          </a:solidFill>
                          <a:effectLst/>
                          <a:uLnTx/>
                          <a:uFillTx/>
                          <a:latin typeface="+mn-lt"/>
                          <a:ea typeface="+mn-ea"/>
                          <a:cs typeface="Arial"/>
                        </a:rPr>
                        <a:t>-Test </a:t>
                      </a:r>
                      <a:br>
                        <a:rPr kumimoji="0" lang="de-AT" sz="1600" b="0" i="0" u="none" strike="noStrike" kern="0" cap="none" spc="0" normalizeH="0" baseline="0" noProof="0" dirty="0">
                          <a:ln>
                            <a:noFill/>
                          </a:ln>
                          <a:solidFill>
                            <a:srgbClr val="464B71"/>
                          </a:solidFill>
                          <a:effectLst/>
                          <a:uLnTx/>
                          <a:uFillTx/>
                          <a:latin typeface="+mn-lt"/>
                          <a:ea typeface="+mn-ea"/>
                          <a:cs typeface="Arial"/>
                        </a:rPr>
                      </a:br>
                      <a:r>
                        <a:rPr kumimoji="0" lang="de-AT" sz="1600" b="0" i="0" u="none" strike="noStrike" kern="0" cap="none" spc="0" normalizeH="0" baseline="0" noProof="0" dirty="0">
                          <a:ln>
                            <a:noFill/>
                          </a:ln>
                          <a:solidFill>
                            <a:srgbClr val="464B71"/>
                          </a:solidFill>
                          <a:effectLst/>
                          <a:uLnTx/>
                          <a:uFillTx/>
                          <a:latin typeface="+mn-lt"/>
                          <a:ea typeface="+mn-ea"/>
                          <a:cs typeface="Arial"/>
                        </a:rPr>
                        <a:t>	</a:t>
                      </a:r>
                      <a:r>
                        <a:rPr kumimoji="0" lang="de-AT" sz="1600" b="0" i="0" u="none" strike="noStrike" kern="0" cap="none" spc="0" normalizeH="0" baseline="0" noProof="0" dirty="0">
                          <a:ln>
                            <a:noFill/>
                          </a:ln>
                          <a:solidFill>
                            <a:srgbClr val="FF0000"/>
                          </a:solidFill>
                          <a:effectLst/>
                          <a:uLnTx/>
                          <a:uFillTx/>
                          <a:latin typeface="+mn-lt"/>
                          <a:ea typeface="+mn-ea"/>
                          <a:cs typeface="Arial"/>
                          <a:sym typeface="Wingdings" panose="05000000000000000000" pitchFamily="2" charset="2"/>
                        </a:rPr>
                        <a:t> </a:t>
                      </a:r>
                      <a:r>
                        <a:rPr kumimoji="0" lang="de-AT" sz="1600" b="0" i="0" u="none" strike="noStrike" kern="0" cap="none" spc="0" normalizeH="0" baseline="0" noProof="0" dirty="0">
                          <a:ln>
                            <a:noFill/>
                          </a:ln>
                          <a:solidFill>
                            <a:schemeClr val="bg1">
                              <a:lumMod val="50000"/>
                            </a:schemeClr>
                          </a:solidFill>
                          <a:effectLst/>
                          <a:uLnTx/>
                          <a:uFillTx/>
                          <a:latin typeface="Comic Sans MS" panose="030F0702030302020204" pitchFamily="66" charset="0"/>
                          <a:ea typeface="+mn-ea"/>
                          <a:cs typeface="Arial"/>
                        </a:rPr>
                        <a:t>Säulen- oder Balkendiagramm</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bl>
          </a:graphicData>
        </a:graphic>
      </p:graphicFrame>
      <p:graphicFrame>
        <p:nvGraphicFramePr>
          <p:cNvPr id="21" name="Tabelle 20"/>
          <p:cNvGraphicFramePr>
            <a:graphicFrameLocks noGrp="1"/>
          </p:cNvGraphicFramePr>
          <p:nvPr/>
        </p:nvGraphicFramePr>
        <p:xfrm>
          <a:off x="393165" y="4321866"/>
          <a:ext cx="8928000" cy="949960"/>
        </p:xfrm>
        <a:graphic>
          <a:graphicData uri="http://schemas.openxmlformats.org/drawingml/2006/table">
            <a:tbl>
              <a:tblPr firstRow="1" bandRow="1">
                <a:effectLst>
                  <a:outerShdw blurRad="50800" dist="38100" dir="2700000" algn="tl" rotWithShape="0">
                    <a:prstClr val="black">
                      <a:alpha val="40000"/>
                    </a:prstClr>
                  </a:outerShdw>
                </a:effectLst>
                <a:tableStyleId>{9D7B26C5-4107-4FEC-AEDC-1716B250A1EF}</a:tableStyleId>
              </a:tblPr>
              <a:tblGrid>
                <a:gridCol w="4248000">
                  <a:extLst>
                    <a:ext uri="{9D8B030D-6E8A-4147-A177-3AD203B41FA5}">
                      <a16:colId xmlns:a16="http://schemas.microsoft.com/office/drawing/2014/main" val="20000"/>
                    </a:ext>
                  </a:extLst>
                </a:gridCol>
                <a:gridCol w="4680000">
                  <a:extLst>
                    <a:ext uri="{9D8B030D-6E8A-4147-A177-3AD203B41FA5}">
                      <a16:colId xmlns:a16="http://schemas.microsoft.com/office/drawing/2014/main" val="20001"/>
                    </a:ext>
                  </a:extLst>
                </a:gridCol>
              </a:tblGrid>
              <a:tr h="579600">
                <a:tc>
                  <a:txBody>
                    <a:bodyPr/>
                    <a:lstStyle/>
                    <a:p>
                      <a:pPr marL="85725" marR="0" lvl="0" indent="0" algn="l" defTabSz="914400" rtl="0" eaLnBrk="0" fontAlgn="auto" latinLnBrk="0" hangingPunct="0">
                        <a:lnSpc>
                          <a:spcPct val="100000"/>
                        </a:lnSpc>
                        <a:spcBef>
                          <a:spcPts val="400"/>
                        </a:spcBef>
                        <a:spcAft>
                          <a:spcPts val="400"/>
                        </a:spcAft>
                        <a:buClr>
                          <a:srgbClr val="FF0000"/>
                        </a:buClr>
                        <a:buSzTx/>
                        <a:buFontTx/>
                        <a:buNone/>
                        <a:tabLst>
                          <a:tab pos="273050" algn="l"/>
                          <a:tab pos="531813" algn="l"/>
                        </a:tabLst>
                        <a:defRPr/>
                      </a:pPr>
                      <a:r>
                        <a:rPr kumimoji="0" lang="de-AT" sz="1600" b="0" i="1" u="none" strike="noStrike" kern="0" cap="none" spc="0" normalizeH="0" baseline="0" noProof="0" dirty="0">
                          <a:ln>
                            <a:noFill/>
                          </a:ln>
                          <a:solidFill>
                            <a:srgbClr val="464B71"/>
                          </a:solidFill>
                          <a:effectLst/>
                          <a:uLnTx/>
                          <a:uFillTx/>
                          <a:latin typeface="+mn-lt"/>
                          <a:ea typeface="+mn-ea"/>
                          <a:cs typeface="Arial"/>
                        </a:rPr>
                        <a:t>Wie gerne essen Sie Schnitzel? ‒ 1 2 3 4 5</a:t>
                      </a:r>
                      <a:br>
                        <a:rPr kumimoji="0" lang="de-AT" sz="1600" b="0" i="1" u="none" strike="noStrike" kern="0" cap="none" spc="0" normalizeH="0" baseline="0" noProof="0" dirty="0">
                          <a:ln>
                            <a:noFill/>
                          </a:ln>
                          <a:solidFill>
                            <a:srgbClr val="464B71"/>
                          </a:solidFill>
                          <a:effectLst/>
                          <a:uLnTx/>
                          <a:uFillTx/>
                          <a:latin typeface="+mn-lt"/>
                          <a:ea typeface="+mn-ea"/>
                          <a:cs typeface="Arial"/>
                        </a:rPr>
                      </a:br>
                      <a:r>
                        <a:rPr kumimoji="0" lang="de-AT" sz="1600" b="0" i="1" u="none" strike="noStrike" kern="0" cap="none" spc="0" normalizeH="0" baseline="0" noProof="0" dirty="0">
                          <a:ln>
                            <a:noFill/>
                          </a:ln>
                          <a:solidFill>
                            <a:srgbClr val="464B71"/>
                          </a:solidFill>
                          <a:effectLst/>
                          <a:uLnTx/>
                          <a:uFillTx/>
                          <a:latin typeface="+mn-lt"/>
                          <a:ea typeface="+mn-ea"/>
                          <a:cs typeface="Arial"/>
                        </a:rPr>
                        <a:t>Wie gerne essen Sie Gemüse?  ‒ 1 2 3 4 5</a:t>
                      </a:r>
                    </a:p>
                    <a:p>
                      <a:pPr marL="85725" marR="0" lvl="0" indent="0" algn="l" defTabSz="914400" rtl="0" eaLnBrk="0" fontAlgn="auto" latinLnBrk="0" hangingPunct="0">
                        <a:lnSpc>
                          <a:spcPct val="100000"/>
                        </a:lnSpc>
                        <a:spcBef>
                          <a:spcPts val="600"/>
                        </a:spcBef>
                        <a:spcAft>
                          <a:spcPts val="600"/>
                        </a:spcAft>
                        <a:buClr>
                          <a:srgbClr val="FF0000"/>
                        </a:buClr>
                        <a:buSzTx/>
                        <a:buFontTx/>
                        <a:buNone/>
                        <a:tabLst>
                          <a:tab pos="312738" algn="l"/>
                        </a:tabLst>
                        <a:defRPr/>
                      </a:pPr>
                      <a:r>
                        <a:rPr kumimoji="0" lang="de-AT" sz="1600" b="0" i="0" u="none" strike="noStrike" kern="0" cap="none" spc="0" normalizeH="0" baseline="0" noProof="0" dirty="0">
                          <a:ln>
                            <a:noFill/>
                          </a:ln>
                          <a:solidFill>
                            <a:srgbClr val="464B71"/>
                          </a:solidFill>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de-AT" sz="1600" b="0" i="1" u="none" strike="noStrike" kern="0" cap="none" spc="0" normalizeH="0" baseline="0" noProof="0" dirty="0">
                          <a:ln>
                            <a:noFill/>
                          </a:ln>
                          <a:solidFill>
                            <a:srgbClr val="464B71"/>
                          </a:solidFill>
                          <a:effectLst/>
                          <a:uLnTx/>
                          <a:uFillTx/>
                          <a:latin typeface="+mn-lt"/>
                          <a:ea typeface="+mn-ea"/>
                          <a:cs typeface="Arial"/>
                        </a:rPr>
                        <a:t>Wie alt sind Sie? ‒ bis 30 | bis 50 | </a:t>
                      </a:r>
                      <a:r>
                        <a:rPr kumimoji="0" lang="de-AT" sz="1600" b="0" i="1" u="none" strike="noStrike" kern="0" cap="none" spc="0" normalizeH="0" baseline="0" noProof="0" dirty="0" err="1">
                          <a:ln>
                            <a:noFill/>
                          </a:ln>
                          <a:solidFill>
                            <a:srgbClr val="464B71"/>
                          </a:solidFill>
                          <a:effectLst/>
                          <a:uLnTx/>
                          <a:uFillTx/>
                          <a:latin typeface="+mn-lt"/>
                          <a:ea typeface="+mn-ea"/>
                          <a:cs typeface="Arial"/>
                        </a:rPr>
                        <a:t>51J</a:t>
                      </a:r>
                      <a:r>
                        <a:rPr kumimoji="0" lang="de-AT" sz="1600" b="0" i="1" u="none" strike="noStrike" kern="0" cap="none" spc="0" normalizeH="0" baseline="0" noProof="0" dirty="0">
                          <a:ln>
                            <a:noFill/>
                          </a:ln>
                          <a:solidFill>
                            <a:srgbClr val="464B71"/>
                          </a:solidFill>
                          <a:effectLst/>
                          <a:uLnTx/>
                          <a:uFillTx/>
                          <a:latin typeface="+mn-lt"/>
                          <a:ea typeface="+mn-ea"/>
                          <a:cs typeface="Arial"/>
                        </a:rPr>
                        <a:t> +</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marL="0" marR="0" lvl="0" indent="0" algn="l" defTabSz="914400" rtl="0" eaLnBrk="0" fontAlgn="base" latinLnBrk="0" hangingPunct="0">
                        <a:lnSpc>
                          <a:spcPct val="110000"/>
                        </a:lnSpc>
                        <a:spcBef>
                          <a:spcPts val="200"/>
                        </a:spcBef>
                        <a:spcAft>
                          <a:spcPts val="200"/>
                        </a:spcAft>
                        <a:buClr>
                          <a:srgbClr val="FF0000"/>
                        </a:buClr>
                        <a:buSzTx/>
                        <a:buFont typeface="Arial" pitchFamily="34" charset="0"/>
                        <a:buNone/>
                        <a:tabLst>
                          <a:tab pos="92075" algn="l"/>
                          <a:tab pos="531813" algn="l"/>
                        </a:tabLst>
                        <a:defRPr/>
                      </a:pPr>
                      <a:r>
                        <a:rPr kumimoji="0" lang="de-AT" sz="1600" b="0" i="0" u="none" strike="noStrike" kern="0" cap="none" spc="0" normalizeH="0" baseline="0" noProof="0" dirty="0">
                          <a:ln>
                            <a:noFill/>
                          </a:ln>
                          <a:solidFill>
                            <a:srgbClr val="464B71"/>
                          </a:solidFill>
                          <a:effectLst/>
                          <a:uLnTx/>
                          <a:uFillTx/>
                          <a:latin typeface="+mn-lt"/>
                          <a:ea typeface="+mn-ea"/>
                          <a:cs typeface="Arial"/>
                        </a:rPr>
                        <a:t>	deskriptive </a:t>
                      </a:r>
                      <a:r>
                        <a:rPr kumimoji="0" lang="de-AT" sz="1600" b="0" i="0" u="none" strike="noStrike" kern="0" cap="none" spc="0" normalizeH="0" baseline="0" noProof="0" dirty="0" err="1">
                          <a:ln>
                            <a:noFill/>
                          </a:ln>
                          <a:solidFill>
                            <a:srgbClr val="464B71"/>
                          </a:solidFill>
                          <a:effectLst/>
                          <a:uLnTx/>
                          <a:uFillTx/>
                          <a:latin typeface="+mn-lt"/>
                          <a:ea typeface="+mn-ea"/>
                          <a:cs typeface="Arial"/>
                        </a:rPr>
                        <a:t>Mittelwertsvergleiche</a:t>
                      </a:r>
                      <a:r>
                        <a:rPr kumimoji="0" lang="de-AT" sz="1600" b="0" i="0" u="none" strike="noStrike" kern="0" cap="none" spc="0" normalizeH="0" baseline="0" noProof="0" dirty="0">
                          <a:ln>
                            <a:noFill/>
                          </a:ln>
                          <a:solidFill>
                            <a:srgbClr val="464B71"/>
                          </a:solidFill>
                          <a:effectLst/>
                          <a:uLnTx/>
                          <a:uFillTx/>
                          <a:latin typeface="+mn-lt"/>
                          <a:ea typeface="+mn-ea"/>
                          <a:cs typeface="Arial"/>
                        </a:rPr>
                        <a:t> </a:t>
                      </a:r>
                      <a:r>
                        <a:rPr kumimoji="0" lang="de-AT" sz="1600" b="0" i="0" u="none" strike="noStrike" kern="0" cap="none" spc="0" normalizeH="0" baseline="0" noProof="0" dirty="0">
                          <a:ln>
                            <a:noFill/>
                          </a:ln>
                          <a:solidFill>
                            <a:srgbClr val="FF0000"/>
                          </a:solidFill>
                          <a:effectLst/>
                          <a:uLnTx/>
                          <a:uFillTx/>
                          <a:latin typeface="+mn-lt"/>
                          <a:ea typeface="+mn-ea"/>
                          <a:cs typeface="Arial"/>
                          <a:sym typeface="Wingdings" panose="05000000000000000000" pitchFamily="2" charset="2"/>
                        </a:rPr>
                        <a:t></a:t>
                      </a:r>
                      <a:r>
                        <a:rPr kumimoji="0" lang="de-AT" sz="1600" b="0" i="0" u="none" strike="noStrike" kern="0" cap="none" spc="0" normalizeH="0" baseline="0" noProof="0" dirty="0">
                          <a:ln>
                            <a:noFill/>
                          </a:ln>
                          <a:solidFill>
                            <a:srgbClr val="464B71"/>
                          </a:solidFill>
                          <a:effectLst/>
                          <a:uLnTx/>
                          <a:uFillTx/>
                          <a:latin typeface="+mn-lt"/>
                          <a:ea typeface="+mn-ea"/>
                          <a:cs typeface="Arial"/>
                          <a:sym typeface="Wingdings" panose="05000000000000000000" pitchFamily="2" charset="2"/>
                        </a:rPr>
                        <a:t> </a:t>
                      </a:r>
                      <a:r>
                        <a:rPr kumimoji="0" lang="de-AT" sz="1600" b="0" i="0" u="none" strike="noStrike" kern="0" cap="none" spc="0" normalizeH="0" baseline="0" noProof="0" dirty="0">
                          <a:ln>
                            <a:noFill/>
                          </a:ln>
                          <a:solidFill>
                            <a:srgbClr val="464B71"/>
                          </a:solidFill>
                          <a:effectLst/>
                          <a:uLnTx/>
                          <a:uFillTx/>
                          <a:latin typeface="+mn-lt"/>
                          <a:ea typeface="+mn-ea"/>
                          <a:cs typeface="Arial"/>
                        </a:rPr>
                        <a:t>Signifikanz-	check mittels Parameter- bzw. parameterfreier 	</a:t>
                      </a:r>
                      <a:r>
                        <a:rPr kumimoji="0" lang="de-AT" sz="1600" b="0" i="0" u="none" strike="noStrike" kern="0" cap="none" spc="0" normalizeH="0" baseline="0" noProof="0" dirty="0" err="1">
                          <a:ln>
                            <a:noFill/>
                          </a:ln>
                          <a:solidFill>
                            <a:srgbClr val="464B71"/>
                          </a:solidFill>
                          <a:effectLst/>
                          <a:uLnTx/>
                          <a:uFillTx/>
                          <a:latin typeface="+mn-lt"/>
                          <a:ea typeface="+mn-ea"/>
                          <a:cs typeface="Arial"/>
                        </a:rPr>
                        <a:t>Mittelwertsvergleiche</a:t>
                      </a:r>
                      <a:r>
                        <a:rPr kumimoji="0" lang="de-AT" sz="1600" b="0" i="0" u="none" strike="noStrike" kern="0" cap="none" spc="0" normalizeH="0" baseline="0" noProof="0" dirty="0">
                          <a:ln>
                            <a:noFill/>
                          </a:ln>
                          <a:solidFill>
                            <a:srgbClr val="464B71"/>
                          </a:solidFill>
                          <a:effectLst/>
                          <a:uLnTx/>
                          <a:uFillTx/>
                          <a:latin typeface="+mn-lt"/>
                          <a:ea typeface="+mn-ea"/>
                          <a:cs typeface="Arial"/>
                        </a:rPr>
                        <a:t> </a:t>
                      </a:r>
                      <a:r>
                        <a:rPr kumimoji="0" lang="de-AT" sz="1600" b="0" i="0" u="none" strike="noStrike" kern="0" cap="none" spc="0" normalizeH="0" baseline="0" noProof="0" dirty="0">
                          <a:ln>
                            <a:noFill/>
                          </a:ln>
                          <a:solidFill>
                            <a:srgbClr val="FF0000"/>
                          </a:solidFill>
                          <a:effectLst/>
                          <a:uLnTx/>
                          <a:uFillTx/>
                          <a:latin typeface="+mn-lt"/>
                          <a:ea typeface="+mn-ea"/>
                          <a:cs typeface="Arial"/>
                          <a:sym typeface="Wingdings" panose="05000000000000000000" pitchFamily="2" charset="2"/>
                        </a:rPr>
                        <a:t></a:t>
                      </a:r>
                      <a:r>
                        <a:rPr kumimoji="0" lang="de-AT" sz="1600" b="0" i="0" u="none" strike="noStrike" kern="0" cap="none" spc="0" normalizeH="0" baseline="0" noProof="0" dirty="0">
                          <a:ln>
                            <a:noFill/>
                          </a:ln>
                          <a:solidFill>
                            <a:srgbClr val="464B71"/>
                          </a:solidFill>
                          <a:effectLst/>
                          <a:uLnTx/>
                          <a:uFillTx/>
                          <a:latin typeface="+mn-lt"/>
                          <a:ea typeface="+mn-ea"/>
                          <a:cs typeface="Arial"/>
                          <a:sym typeface="Wingdings" panose="05000000000000000000" pitchFamily="2" charset="2"/>
                        </a:rPr>
                        <a:t> </a:t>
                      </a:r>
                      <a:r>
                        <a:rPr kumimoji="0" lang="de-AT" sz="1600" b="0" i="0" u="none" strike="noStrike" kern="0" cap="none" spc="0" normalizeH="0" baseline="0" noProof="0" dirty="0">
                          <a:ln>
                            <a:noFill/>
                          </a:ln>
                          <a:solidFill>
                            <a:schemeClr val="bg1">
                              <a:lumMod val="50000"/>
                            </a:schemeClr>
                          </a:solidFill>
                          <a:effectLst/>
                          <a:uLnTx/>
                          <a:uFillTx/>
                          <a:latin typeface="Comic Sans MS" panose="030F0702030302020204" pitchFamily="66" charset="0"/>
                          <a:ea typeface="+mn-ea"/>
                          <a:cs typeface="Arial"/>
                        </a:rPr>
                        <a:t>Fehlerbalkendiagramm </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bl>
          </a:graphicData>
        </a:graphic>
      </p:graphicFrame>
      <p:graphicFrame>
        <p:nvGraphicFramePr>
          <p:cNvPr id="22" name="Tabelle 21"/>
          <p:cNvGraphicFramePr>
            <a:graphicFrameLocks noGrp="1"/>
          </p:cNvGraphicFramePr>
          <p:nvPr/>
        </p:nvGraphicFramePr>
        <p:xfrm>
          <a:off x="393165" y="5454623"/>
          <a:ext cx="8928000" cy="924560"/>
        </p:xfrm>
        <a:graphic>
          <a:graphicData uri="http://schemas.openxmlformats.org/drawingml/2006/table">
            <a:tbl>
              <a:tblPr firstRow="1" bandRow="1">
                <a:effectLst>
                  <a:outerShdw blurRad="50800" dist="38100" dir="2700000" algn="tl" rotWithShape="0">
                    <a:prstClr val="black">
                      <a:alpha val="40000"/>
                    </a:prstClr>
                  </a:outerShdw>
                </a:effectLst>
                <a:tableStyleId>{9D7B26C5-4107-4FEC-AEDC-1716B250A1EF}</a:tableStyleId>
              </a:tblPr>
              <a:tblGrid>
                <a:gridCol w="4248000">
                  <a:extLst>
                    <a:ext uri="{9D8B030D-6E8A-4147-A177-3AD203B41FA5}">
                      <a16:colId xmlns:a16="http://schemas.microsoft.com/office/drawing/2014/main" val="20000"/>
                    </a:ext>
                  </a:extLst>
                </a:gridCol>
                <a:gridCol w="4680000">
                  <a:extLst>
                    <a:ext uri="{9D8B030D-6E8A-4147-A177-3AD203B41FA5}">
                      <a16:colId xmlns:a16="http://schemas.microsoft.com/office/drawing/2014/main" val="20001"/>
                    </a:ext>
                  </a:extLst>
                </a:gridCol>
              </a:tblGrid>
              <a:tr h="579600">
                <a:tc>
                  <a:txBody>
                    <a:bodyPr/>
                    <a:lstStyle/>
                    <a:p>
                      <a:pPr marL="85725" marR="0" lvl="0" indent="0" algn="l" defTabSz="914400" rtl="0" eaLnBrk="0" fontAlgn="auto" latinLnBrk="0" hangingPunct="0">
                        <a:lnSpc>
                          <a:spcPct val="100000"/>
                        </a:lnSpc>
                        <a:spcBef>
                          <a:spcPts val="400"/>
                        </a:spcBef>
                        <a:spcAft>
                          <a:spcPts val="400"/>
                        </a:spcAft>
                        <a:buClr>
                          <a:srgbClr val="FF0000"/>
                        </a:buClr>
                        <a:buSzTx/>
                        <a:buFontTx/>
                        <a:buNone/>
                        <a:tabLst>
                          <a:tab pos="273050" algn="l"/>
                          <a:tab pos="531813" algn="l"/>
                        </a:tabLst>
                        <a:defRPr/>
                      </a:pPr>
                      <a:r>
                        <a:rPr kumimoji="0" lang="de-AT" sz="1600" b="0" i="1" u="none" strike="noStrike" kern="0" cap="none" spc="0" normalizeH="0" baseline="0" noProof="0" dirty="0">
                          <a:ln>
                            <a:noFill/>
                          </a:ln>
                          <a:solidFill>
                            <a:srgbClr val="464B71"/>
                          </a:solidFill>
                          <a:effectLst/>
                          <a:uLnTx/>
                          <a:uFillTx/>
                          <a:latin typeface="+mn-lt"/>
                          <a:ea typeface="+mn-ea"/>
                          <a:cs typeface="Arial"/>
                        </a:rPr>
                        <a:t>Wie oft haben Sie in den letzten 30 Tagen Schnitzel gegessen? |__|__| </a:t>
                      </a:r>
                    </a:p>
                    <a:p>
                      <a:pPr marL="85725" marR="0" lvl="0" indent="0" algn="l" defTabSz="914400" rtl="0" eaLnBrk="0" fontAlgn="auto" latinLnBrk="0" hangingPunct="0">
                        <a:lnSpc>
                          <a:spcPct val="100000"/>
                        </a:lnSpc>
                        <a:spcBef>
                          <a:spcPts val="400"/>
                        </a:spcBef>
                        <a:spcAft>
                          <a:spcPts val="400"/>
                        </a:spcAft>
                        <a:buClr>
                          <a:srgbClr val="FF0000"/>
                        </a:buClr>
                        <a:buSzTx/>
                        <a:buFontTx/>
                        <a:buNone/>
                        <a:tabLst>
                          <a:tab pos="312738" algn="l"/>
                        </a:tabLst>
                        <a:defRPr/>
                      </a:pPr>
                      <a:r>
                        <a:rPr kumimoji="0" lang="de-AT" sz="1600" b="0" i="0" u="none" strike="noStrike" kern="0" cap="none" spc="0" normalizeH="0" baseline="0" noProof="0" dirty="0">
                          <a:ln>
                            <a:noFill/>
                          </a:ln>
                          <a:solidFill>
                            <a:srgbClr val="464B71"/>
                          </a:solidFill>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de-AT" sz="1600" b="0" i="1" u="none" strike="noStrike" kern="0" cap="none" spc="0" normalizeH="0" baseline="0" noProof="0" dirty="0">
                          <a:ln>
                            <a:noFill/>
                          </a:ln>
                          <a:solidFill>
                            <a:srgbClr val="464B71"/>
                          </a:solidFill>
                          <a:effectLst/>
                          <a:uLnTx/>
                          <a:uFillTx/>
                          <a:latin typeface="+mn-lt"/>
                          <a:ea typeface="+mn-ea"/>
                          <a:cs typeface="Arial"/>
                        </a:rPr>
                        <a:t>Wie alt sind Sie? |__|__|</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marL="0" marR="0" lvl="0" indent="0" algn="l" defTabSz="914400" rtl="0" eaLnBrk="0" fontAlgn="base" latinLnBrk="0" hangingPunct="0">
                        <a:lnSpc>
                          <a:spcPct val="110000"/>
                        </a:lnSpc>
                        <a:spcBef>
                          <a:spcPts val="200"/>
                        </a:spcBef>
                        <a:spcAft>
                          <a:spcPts val="200"/>
                        </a:spcAft>
                        <a:buClr>
                          <a:srgbClr val="FF0000"/>
                        </a:buClr>
                        <a:buSzTx/>
                        <a:buFont typeface="Arial" pitchFamily="34" charset="0"/>
                        <a:buNone/>
                        <a:tabLst>
                          <a:tab pos="92075" algn="l"/>
                          <a:tab pos="531813" algn="l"/>
                        </a:tabLst>
                        <a:defRPr/>
                      </a:pPr>
                      <a:r>
                        <a:rPr kumimoji="0" lang="de-AT" sz="1600" b="0" i="0" u="none" strike="noStrike" kern="0" cap="none" spc="0" normalizeH="0" baseline="0" noProof="0" dirty="0">
                          <a:ln>
                            <a:noFill/>
                          </a:ln>
                          <a:solidFill>
                            <a:srgbClr val="464B71"/>
                          </a:solidFill>
                          <a:effectLst/>
                          <a:uLnTx/>
                          <a:uFillTx/>
                          <a:latin typeface="+mn-lt"/>
                          <a:ea typeface="+mn-ea"/>
                          <a:cs typeface="Arial"/>
                        </a:rPr>
                        <a:t>	bivariate Korrelationen </a:t>
                      </a:r>
                      <a:r>
                        <a:rPr kumimoji="0" lang="de-AT" sz="1600" b="0" i="0" u="none" strike="noStrike" kern="0" cap="none" spc="0" normalizeH="0" baseline="0" noProof="0" dirty="0">
                          <a:ln>
                            <a:noFill/>
                          </a:ln>
                          <a:solidFill>
                            <a:srgbClr val="FF0000"/>
                          </a:solidFill>
                          <a:effectLst/>
                          <a:uLnTx/>
                          <a:uFillTx/>
                          <a:latin typeface="+mn-lt"/>
                          <a:ea typeface="+mn-ea"/>
                          <a:cs typeface="Arial"/>
                          <a:sym typeface="Wingdings" panose="05000000000000000000" pitchFamily="2" charset="2"/>
                        </a:rPr>
                        <a:t></a:t>
                      </a:r>
                      <a:r>
                        <a:rPr kumimoji="0" lang="de-AT" sz="1600" b="0" i="0" u="none" strike="noStrike" kern="0" cap="none" spc="0" normalizeH="0" baseline="0" noProof="0" dirty="0">
                          <a:ln>
                            <a:noFill/>
                          </a:ln>
                          <a:solidFill>
                            <a:srgbClr val="464B71"/>
                          </a:solidFill>
                          <a:effectLst/>
                          <a:uLnTx/>
                          <a:uFillTx/>
                          <a:latin typeface="+mn-lt"/>
                          <a:ea typeface="+mn-ea"/>
                          <a:cs typeface="Arial"/>
                          <a:sym typeface="Wingdings" panose="05000000000000000000" pitchFamily="2" charset="2"/>
                        </a:rPr>
                        <a:t> </a:t>
                      </a:r>
                      <a:r>
                        <a:rPr kumimoji="0" lang="de-AT" sz="1600" b="0" i="0" u="none" strike="noStrike" kern="0" cap="none" spc="0" normalizeH="0" baseline="0" noProof="0" dirty="0">
                          <a:ln>
                            <a:noFill/>
                          </a:ln>
                          <a:solidFill>
                            <a:srgbClr val="464B71"/>
                          </a:solidFill>
                          <a:effectLst/>
                          <a:uLnTx/>
                          <a:uFillTx/>
                          <a:latin typeface="+mn-lt"/>
                          <a:ea typeface="+mn-ea"/>
                          <a:cs typeface="Arial"/>
                        </a:rPr>
                        <a:t>Pearson- oder </a:t>
                      </a:r>
                      <a:br>
                        <a:rPr kumimoji="0" lang="de-AT" sz="1600" b="0" i="0" u="none" strike="noStrike" kern="0" cap="none" spc="0" normalizeH="0" baseline="0" noProof="0" dirty="0">
                          <a:ln>
                            <a:noFill/>
                          </a:ln>
                          <a:solidFill>
                            <a:srgbClr val="464B71"/>
                          </a:solidFill>
                          <a:effectLst/>
                          <a:uLnTx/>
                          <a:uFillTx/>
                          <a:latin typeface="+mn-lt"/>
                          <a:ea typeface="+mn-ea"/>
                          <a:cs typeface="Arial"/>
                        </a:rPr>
                      </a:br>
                      <a:r>
                        <a:rPr kumimoji="0" lang="de-AT" sz="1600" b="0" i="0" u="none" strike="noStrike" kern="0" cap="none" spc="0" normalizeH="0" baseline="0" noProof="0" dirty="0">
                          <a:ln>
                            <a:noFill/>
                          </a:ln>
                          <a:solidFill>
                            <a:srgbClr val="464B71"/>
                          </a:solidFill>
                          <a:effectLst/>
                          <a:uLnTx/>
                          <a:uFillTx/>
                          <a:latin typeface="+mn-lt"/>
                          <a:ea typeface="+mn-ea"/>
                          <a:cs typeface="Arial"/>
                        </a:rPr>
                        <a:t>	Spearman-Koeffizient </a:t>
                      </a:r>
                      <a:r>
                        <a:rPr kumimoji="0" lang="de-AT" sz="1600" b="0" i="0" u="none" strike="noStrike" kern="0" cap="none" spc="0" normalizeH="0" baseline="0" noProof="0" dirty="0">
                          <a:ln>
                            <a:noFill/>
                          </a:ln>
                          <a:solidFill>
                            <a:srgbClr val="FF0000"/>
                          </a:solidFill>
                          <a:effectLst/>
                          <a:uLnTx/>
                          <a:uFillTx/>
                          <a:latin typeface="+mn-lt"/>
                          <a:ea typeface="+mn-ea"/>
                          <a:cs typeface="Arial"/>
                          <a:sym typeface="Wingdings" panose="05000000000000000000" pitchFamily="2" charset="2"/>
                        </a:rPr>
                        <a:t></a:t>
                      </a:r>
                      <a:r>
                        <a:rPr kumimoji="0" lang="de-AT" sz="1600" b="0" i="0" u="none" strike="noStrike" kern="0" cap="none" spc="0" normalizeH="0" baseline="0" noProof="0" dirty="0">
                          <a:ln>
                            <a:noFill/>
                          </a:ln>
                          <a:solidFill>
                            <a:srgbClr val="464B71"/>
                          </a:solidFill>
                          <a:effectLst/>
                          <a:uLnTx/>
                          <a:uFillTx/>
                          <a:latin typeface="+mn-lt"/>
                          <a:ea typeface="+mn-ea"/>
                          <a:cs typeface="Arial"/>
                          <a:sym typeface="Wingdings" panose="05000000000000000000" pitchFamily="2" charset="2"/>
                        </a:rPr>
                        <a:t> </a:t>
                      </a:r>
                      <a:r>
                        <a:rPr kumimoji="0" lang="de-AT" sz="1600" b="0" i="0" u="none" strike="noStrike" kern="0" cap="none" spc="0" normalizeH="0" baseline="0" noProof="0" dirty="0">
                          <a:ln>
                            <a:noFill/>
                          </a:ln>
                          <a:solidFill>
                            <a:schemeClr val="bg1">
                              <a:lumMod val="50000"/>
                            </a:schemeClr>
                          </a:solidFill>
                          <a:effectLst/>
                          <a:uLnTx/>
                          <a:uFillTx/>
                          <a:latin typeface="Comic Sans MS" panose="030F0702030302020204" pitchFamily="66" charset="0"/>
                          <a:ea typeface="+mn-ea"/>
                          <a:cs typeface="Arial"/>
                        </a:rPr>
                        <a:t>Streudiagramm</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bl>
          </a:graphicData>
        </a:graphic>
      </p:graphicFrame>
      <p:sp>
        <p:nvSpPr>
          <p:cNvPr id="2" name="Rechteck 1">
            <a:extLst>
              <a:ext uri="{FF2B5EF4-FFF2-40B4-BE49-F238E27FC236}">
                <a16:creationId xmlns:a16="http://schemas.microsoft.com/office/drawing/2014/main" id="{B99E899C-1DEA-00B6-03C5-2F6B03BBF201}"/>
              </a:ext>
            </a:extLst>
          </p:cNvPr>
          <p:cNvSpPr/>
          <p:nvPr/>
        </p:nvSpPr>
        <p:spPr>
          <a:xfrm>
            <a:off x="2" y="6614160"/>
            <a:ext cx="9311638" cy="243841"/>
          </a:xfrm>
          <a:prstGeom prst="rect">
            <a:avLst/>
          </a:prstGeom>
          <a:no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Statistik</a:t>
            </a:r>
            <a:r>
              <a:rPr lang="en-US" sz="1000" i="1" dirty="0">
                <a:solidFill>
                  <a:srgbClr val="FFFFFF">
                    <a:lumMod val="50000"/>
                  </a:srgbClr>
                </a:solidFill>
              </a:rPr>
              <a:t> und SPSS.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a:t>
            </a:r>
            <a:endParaRPr lang="de-DE" sz="1000" dirty="0">
              <a:solidFill>
                <a:srgbClr val="FFFFFF">
                  <a:lumMod val="50000"/>
                </a:srgbClr>
              </a:solidFill>
            </a:endParaRPr>
          </a:p>
        </p:txBody>
      </p:sp>
      <p:pic>
        <p:nvPicPr>
          <p:cNvPr id="3" name="Grafik 2" descr="Ein Bild, das Text, Screenshot, Schrift, Grafikdesign enthält.&#10;&#10;Automatisch generierte Beschreibung">
            <a:extLst>
              <a:ext uri="{FF2B5EF4-FFF2-40B4-BE49-F238E27FC236}">
                <a16:creationId xmlns:a16="http://schemas.microsoft.com/office/drawing/2014/main" id="{D92FA5A3-4825-61B7-675C-78E09D07CD94}"/>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360000">
            <a:off x="9390541" y="6191925"/>
            <a:ext cx="409016" cy="5760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30538825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fade">
                                      <p:cBhvr>
                                        <p:cTn id="11" dur="500"/>
                                        <p:tgtEl>
                                          <p:spTgt spid="19"/>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fade">
                                      <p:cBhvr>
                                        <p:cTn id="16" dur="500"/>
                                        <p:tgtEl>
                                          <p:spTgt spid="20"/>
                                        </p:tgtEl>
                                      </p:cBhvr>
                                    </p:animEffect>
                                  </p:childTnLst>
                                </p:cTn>
                              </p:par>
                            </p:childTnLst>
                          </p:cTn>
                        </p:par>
                        <p:par>
                          <p:cTn id="17" fill="hold">
                            <p:stCondLst>
                              <p:cond delay="500"/>
                            </p:stCondLst>
                            <p:childTnLst>
                              <p:par>
                                <p:cTn id="18" presetID="10" presetClass="entr" presetSubtype="0"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500"/>
                                        <p:tgtEl>
                                          <p:spTgt spid="21"/>
                                        </p:tgtEl>
                                      </p:cBhvr>
                                    </p:animEffect>
                                  </p:childTnLst>
                                </p:cTn>
                              </p:par>
                            </p:childTnLst>
                          </p:cTn>
                        </p:par>
                        <p:par>
                          <p:cTn id="21" fill="hold">
                            <p:stCondLst>
                              <p:cond delay="1000"/>
                            </p:stCondLst>
                            <p:childTnLst>
                              <p:par>
                                <p:cTn id="22" presetID="10" presetClass="entr" presetSubtype="0" fill="hold" nodeType="afterEffect">
                                  <p:stCondLst>
                                    <p:cond delay="0"/>
                                  </p:stCondLst>
                                  <p:childTnLst>
                                    <p:set>
                                      <p:cBhvr>
                                        <p:cTn id="23" dur="1" fill="hold">
                                          <p:stCondLst>
                                            <p:cond delay="0"/>
                                          </p:stCondLst>
                                        </p:cTn>
                                        <p:tgtEl>
                                          <p:spTgt spid="22"/>
                                        </p:tgtEl>
                                        <p:attrNameLst>
                                          <p:attrName>style.visibility</p:attrName>
                                        </p:attrNameLst>
                                      </p:cBhvr>
                                      <p:to>
                                        <p:strVal val="visible"/>
                                      </p:to>
                                    </p:set>
                                    <p:animEffect transition="in" filter="fade">
                                      <p:cBhvr>
                                        <p:cTn id="24" dur="500"/>
                                        <p:tgtEl>
                                          <p:spTgt spid="22"/>
                                        </p:tgtEl>
                                      </p:cBhvr>
                                    </p:animEffect>
                                  </p:childTnLst>
                                </p:cTn>
                              </p:par>
                            </p:childTnLst>
                          </p:cTn>
                        </p:par>
                        <p:par>
                          <p:cTn id="25" fill="hold">
                            <p:stCondLst>
                              <p:cond delay="1500"/>
                            </p:stCondLst>
                            <p:childTnLst>
                              <p:par>
                                <p:cTn id="26" presetID="10" presetClass="entr" presetSubtype="0" fill="hold" grpId="0" nodeType="afterEffect">
                                  <p:stCondLst>
                                    <p:cond delay="0"/>
                                  </p:stCondLst>
                                  <p:childTnLst>
                                    <p:set>
                                      <p:cBhvr>
                                        <p:cTn id="27" dur="1" fill="hold">
                                          <p:stCondLst>
                                            <p:cond delay="0"/>
                                          </p:stCondLst>
                                        </p:cTn>
                                        <p:tgtEl>
                                          <p:spTgt spid="2"/>
                                        </p:tgtEl>
                                        <p:attrNameLst>
                                          <p:attrName>style.visibility</p:attrName>
                                        </p:attrNameLst>
                                      </p:cBhvr>
                                      <p:to>
                                        <p:strVal val="visible"/>
                                      </p:to>
                                    </p:set>
                                    <p:animEffect transition="in" filter="fade">
                                      <p:cBhvr>
                                        <p:cTn id="28" dur="500"/>
                                        <p:tgtEl>
                                          <p:spTgt spid="2"/>
                                        </p:tgtEl>
                                      </p:cBhvr>
                                    </p:animEffect>
                                  </p:childTnLst>
                                </p:cTn>
                              </p:par>
                              <p:par>
                                <p:cTn id="29" presetID="10" presetClass="entr" presetSubtype="0" fill="hold" nodeType="with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Grafik 7">
            <a:extLst>
              <a:ext uri="{FF2B5EF4-FFF2-40B4-BE49-F238E27FC236}">
                <a16:creationId xmlns:a16="http://schemas.microsoft.com/office/drawing/2014/main" id="{7478CA89-EA90-3BA6-BEBD-616245FD2DDB}"/>
              </a:ext>
            </a:extLst>
          </p:cNvPr>
          <p:cNvPicPr>
            <a:picLocks noChangeAspect="1"/>
          </p:cNvPicPr>
          <p:nvPr/>
        </p:nvPicPr>
        <p:blipFill rotWithShape="1">
          <a:blip r:embed="rId3"/>
          <a:srcRect t="12370"/>
          <a:stretch/>
        </p:blipFill>
        <p:spPr>
          <a:xfrm>
            <a:off x="1233182" y="4299006"/>
            <a:ext cx="8597754" cy="2390257"/>
          </a:xfrm>
          <a:prstGeom prst="rect">
            <a:avLst/>
          </a:prstGeom>
        </p:spPr>
      </p:pic>
      <p:grpSp>
        <p:nvGrpSpPr>
          <p:cNvPr id="42" name="Gruppieren 41">
            <a:extLst>
              <a:ext uri="{FF2B5EF4-FFF2-40B4-BE49-F238E27FC236}">
                <a16:creationId xmlns:a16="http://schemas.microsoft.com/office/drawing/2014/main" id="{FF5B0F35-282F-46CD-9D27-E92743DCC1BF}"/>
              </a:ext>
            </a:extLst>
          </p:cNvPr>
          <p:cNvGrpSpPr/>
          <p:nvPr/>
        </p:nvGrpSpPr>
        <p:grpSpPr>
          <a:xfrm>
            <a:off x="230795" y="2887401"/>
            <a:ext cx="360650" cy="309215"/>
            <a:chOff x="-1215018" y="1687563"/>
            <a:chExt cx="360650" cy="309215"/>
          </a:xfrm>
        </p:grpSpPr>
        <p:sp>
          <p:nvSpPr>
            <p:cNvPr id="43" name="Ellipse 42">
              <a:extLst>
                <a:ext uri="{FF2B5EF4-FFF2-40B4-BE49-F238E27FC236}">
                  <a16:creationId xmlns:a16="http://schemas.microsoft.com/office/drawing/2014/main" id="{3956D67D-09C0-4E0B-A6B0-F84EE0D34C38}"/>
                </a:ext>
              </a:extLst>
            </p:cNvPr>
            <p:cNvSpPr/>
            <p:nvPr/>
          </p:nvSpPr>
          <p:spPr bwMode="auto">
            <a:xfrm>
              <a:off x="-1136973" y="1759472"/>
              <a:ext cx="204559" cy="203458"/>
            </a:xfrm>
            <a:prstGeom prst="ellipse">
              <a:avLst/>
            </a:prstGeom>
            <a:solidFill>
              <a:schemeClr val="bg1"/>
            </a:solidFill>
            <a:ln w="57150" algn="ctr">
              <a:noFill/>
              <a:miter lim="800000"/>
              <a:headEnd/>
              <a:tailEnd/>
            </a:ln>
            <a:effectLst/>
          </p:spPr>
          <p:txBody>
            <a:bodyPr wrap="square" lIns="89958" tIns="46779" rIns="89958" bIns="46779" rtlCol="0" anchor="ctr">
              <a:noAutofit/>
            </a:bodyP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Char char="►"/>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44" name="Text Box 12">
              <a:extLst>
                <a:ext uri="{FF2B5EF4-FFF2-40B4-BE49-F238E27FC236}">
                  <a16:creationId xmlns:a16="http://schemas.microsoft.com/office/drawing/2014/main" id="{62F644D4-C109-45BE-A1B0-D4511B620D5A}"/>
                </a:ext>
              </a:extLst>
            </p:cNvPr>
            <p:cNvSpPr txBox="1">
              <a:spLocks noChangeArrowheads="1"/>
            </p:cNvSpPr>
            <p:nvPr/>
          </p:nvSpPr>
          <p:spPr bwMode="auto">
            <a:xfrm>
              <a:off x="-1215018" y="1687563"/>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grpSp>
      <p:grpSp>
        <p:nvGrpSpPr>
          <p:cNvPr id="36" name="Gruppieren 35">
            <a:extLst>
              <a:ext uri="{FF2B5EF4-FFF2-40B4-BE49-F238E27FC236}">
                <a16:creationId xmlns:a16="http://schemas.microsoft.com/office/drawing/2014/main" id="{3F65AF06-7E7A-4A44-81E3-C5E9CCFBAB47}"/>
              </a:ext>
            </a:extLst>
          </p:cNvPr>
          <p:cNvGrpSpPr/>
          <p:nvPr/>
        </p:nvGrpSpPr>
        <p:grpSpPr>
          <a:xfrm>
            <a:off x="230795" y="2099519"/>
            <a:ext cx="360650" cy="309215"/>
            <a:chOff x="8589099" y="5728885"/>
            <a:chExt cx="360650" cy="309215"/>
          </a:xfrm>
        </p:grpSpPr>
        <p:sp>
          <p:nvSpPr>
            <p:cNvPr id="37" name="Ellipse 36">
              <a:extLst>
                <a:ext uri="{FF2B5EF4-FFF2-40B4-BE49-F238E27FC236}">
                  <a16:creationId xmlns:a16="http://schemas.microsoft.com/office/drawing/2014/main" id="{6996FCD8-8018-4D8B-A0FA-CD5D72104A8F}"/>
                </a:ext>
              </a:extLst>
            </p:cNvPr>
            <p:cNvSpPr/>
            <p:nvPr/>
          </p:nvSpPr>
          <p:spPr bwMode="auto">
            <a:xfrm>
              <a:off x="8665792" y="5797765"/>
              <a:ext cx="204787" cy="204787"/>
            </a:xfrm>
            <a:prstGeom prst="ellipse">
              <a:avLst/>
            </a:prstGeom>
            <a:solidFill>
              <a:schemeClr val="bg1"/>
            </a:solidFill>
            <a:ln w="3175" cap="flat" cmpd="sng" algn="ctr">
              <a:solidFill>
                <a:schemeClr val="tx1"/>
              </a:solidFill>
              <a:prstDash val="solid"/>
              <a:round/>
              <a:headEnd type="none" w="med" len="med"/>
              <a:tailEnd type="none" w="med"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38" name="Text Box 12">
              <a:extLst>
                <a:ext uri="{FF2B5EF4-FFF2-40B4-BE49-F238E27FC236}">
                  <a16:creationId xmlns:a16="http://schemas.microsoft.com/office/drawing/2014/main" id="{38CB3F6D-4743-4398-98CE-CE49F9D86432}"/>
                </a:ext>
              </a:extLst>
            </p:cNvPr>
            <p:cNvSpPr txBox="1">
              <a:spLocks noChangeArrowheads="1"/>
            </p:cNvSpPr>
            <p:nvPr/>
          </p:nvSpPr>
          <p:spPr bwMode="auto">
            <a:xfrm>
              <a:off x="8589099" y="5728885"/>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grpSp>
      <p:grpSp>
        <p:nvGrpSpPr>
          <p:cNvPr id="33" name="Gruppieren 32">
            <a:extLst>
              <a:ext uri="{FF2B5EF4-FFF2-40B4-BE49-F238E27FC236}">
                <a16:creationId xmlns:a16="http://schemas.microsoft.com/office/drawing/2014/main" id="{2F1774BE-97A8-46E0-8B93-4EF6AC2D7B14}"/>
              </a:ext>
            </a:extLst>
          </p:cNvPr>
          <p:cNvGrpSpPr/>
          <p:nvPr/>
        </p:nvGrpSpPr>
        <p:grpSpPr>
          <a:xfrm>
            <a:off x="230795" y="1327961"/>
            <a:ext cx="360650" cy="309215"/>
            <a:chOff x="9042242" y="5835284"/>
            <a:chExt cx="360650" cy="309215"/>
          </a:xfrm>
        </p:grpSpPr>
        <p:sp>
          <p:nvSpPr>
            <p:cNvPr id="34" name="Ellipse 33">
              <a:extLst>
                <a:ext uri="{FF2B5EF4-FFF2-40B4-BE49-F238E27FC236}">
                  <a16:creationId xmlns:a16="http://schemas.microsoft.com/office/drawing/2014/main" id="{C36DF354-30DD-4396-A45B-AE9EC7EEE464}"/>
                </a:ext>
              </a:extLst>
            </p:cNvPr>
            <p:cNvSpPr/>
            <p:nvPr/>
          </p:nvSpPr>
          <p:spPr bwMode="auto">
            <a:xfrm>
              <a:off x="9120174" y="5905276"/>
              <a:ext cx="204787" cy="204787"/>
            </a:xfrm>
            <a:prstGeom prst="ellipse">
              <a:avLst/>
            </a:prstGeom>
            <a:solidFill>
              <a:schemeClr val="bg1"/>
            </a:solidFill>
            <a:ln w="3175" cap="flat" cmpd="sng" algn="ctr">
              <a:solidFill>
                <a:schemeClr val="tx1"/>
              </a:solidFill>
              <a:prstDash val="solid"/>
              <a:round/>
              <a:headEnd type="none" w="med" len="med"/>
              <a:tailEnd type="none" w="med"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35" name="Text Box 12">
              <a:extLst>
                <a:ext uri="{FF2B5EF4-FFF2-40B4-BE49-F238E27FC236}">
                  <a16:creationId xmlns:a16="http://schemas.microsoft.com/office/drawing/2014/main" id="{40101966-824E-49ED-90A5-E28A739250D9}"/>
                </a:ext>
              </a:extLst>
            </p:cNvPr>
            <p:cNvSpPr txBox="1">
              <a:spLocks noChangeArrowheads="1"/>
            </p:cNvSpPr>
            <p:nvPr/>
          </p:nvSpPr>
          <p:spPr bwMode="auto">
            <a:xfrm>
              <a:off x="9042242" y="5835284"/>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grpSp>
      <p:grpSp>
        <p:nvGrpSpPr>
          <p:cNvPr id="39" name="Gruppieren 38">
            <a:extLst>
              <a:ext uri="{FF2B5EF4-FFF2-40B4-BE49-F238E27FC236}">
                <a16:creationId xmlns:a16="http://schemas.microsoft.com/office/drawing/2014/main" id="{7CB8FBCA-79AE-4304-8295-225FC800B347}"/>
              </a:ext>
            </a:extLst>
          </p:cNvPr>
          <p:cNvGrpSpPr/>
          <p:nvPr/>
        </p:nvGrpSpPr>
        <p:grpSpPr>
          <a:xfrm>
            <a:off x="230795" y="557770"/>
            <a:ext cx="360650" cy="309215"/>
            <a:chOff x="-1131247" y="800993"/>
            <a:chExt cx="360650" cy="309215"/>
          </a:xfrm>
        </p:grpSpPr>
        <p:sp>
          <p:nvSpPr>
            <p:cNvPr id="40" name="Ellipse 39">
              <a:extLst>
                <a:ext uri="{FF2B5EF4-FFF2-40B4-BE49-F238E27FC236}">
                  <a16:creationId xmlns:a16="http://schemas.microsoft.com/office/drawing/2014/main" id="{EA7B9496-3D85-49D8-8DB8-8BC04054F289}"/>
                </a:ext>
              </a:extLst>
            </p:cNvPr>
            <p:cNvSpPr/>
            <p:nvPr/>
          </p:nvSpPr>
          <p:spPr bwMode="auto">
            <a:xfrm>
              <a:off x="-1053201" y="873053"/>
              <a:ext cx="204559" cy="203458"/>
            </a:xfrm>
            <a:prstGeom prst="ellipse">
              <a:avLst/>
            </a:prstGeom>
            <a:solidFill>
              <a:schemeClr val="bg1"/>
            </a:solidFill>
            <a:ln w="57150" algn="ctr">
              <a:noFill/>
              <a:miter lim="800000"/>
              <a:headEnd/>
              <a:tailEnd/>
            </a:ln>
            <a:effectLst/>
          </p:spPr>
          <p:txBody>
            <a:bodyPr wrap="square" lIns="89958" tIns="46779" rIns="89958" bIns="46779" rtlCol="0" anchor="ctr">
              <a:noAutofit/>
            </a:bodyP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Char char="►"/>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41" name="Text Box 12">
              <a:extLst>
                <a:ext uri="{FF2B5EF4-FFF2-40B4-BE49-F238E27FC236}">
                  <a16:creationId xmlns:a16="http://schemas.microsoft.com/office/drawing/2014/main" id="{C04183A9-38E9-4E53-85DC-DB9B63D94D7B}"/>
                </a:ext>
              </a:extLst>
            </p:cNvPr>
            <p:cNvSpPr txBox="1">
              <a:spLocks noChangeArrowheads="1"/>
            </p:cNvSpPr>
            <p:nvPr/>
          </p:nvSpPr>
          <p:spPr bwMode="auto">
            <a:xfrm>
              <a:off x="-1131247" y="800993"/>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grpSp>
      <p:sp>
        <p:nvSpPr>
          <p:cNvPr id="9" name="Text Box 3"/>
          <p:cNvSpPr txBox="1">
            <a:spLocks noChangeArrowheads="1"/>
          </p:cNvSpPr>
          <p:nvPr/>
        </p:nvSpPr>
        <p:spPr bwMode="auto">
          <a:xfrm>
            <a:off x="0" y="0"/>
            <a:ext cx="8769424" cy="461665"/>
          </a:xfrm>
          <a:prstGeom prst="rect">
            <a:avLst/>
          </a:prstGeom>
          <a:noFill/>
          <a:ln w="9525">
            <a:noFill/>
            <a:miter lim="800000"/>
            <a:headEnd/>
            <a:tailEnd/>
          </a:ln>
          <a:effectLst/>
        </p:spPr>
        <p:txBody>
          <a:bodyPr wrap="square">
            <a:spAutoFit/>
          </a:bodyPr>
          <a:lstStyle>
            <a:defPPr>
              <a:defRPr lang="de-DE"/>
            </a:defPPr>
            <a:lvl1pPr marR="0" lvl="0" indent="0" fontAlgn="base">
              <a:lnSpc>
                <a:spcPct val="100000"/>
              </a:lnSpc>
              <a:spcBef>
                <a:spcPct val="25000"/>
              </a:spcBef>
              <a:spcAft>
                <a:spcPct val="25000"/>
              </a:spcAft>
              <a:buClrTx/>
              <a:buSzTx/>
              <a:buFontTx/>
              <a:buNone/>
              <a:tabLst/>
              <a:defRPr kumimoji="0" sz="2300" b="1" i="0" u="none" strike="noStrike" cap="none" spc="0" normalizeH="0" baseline="0">
                <a:ln>
                  <a:noFill/>
                </a:ln>
                <a:solidFill>
                  <a:srgbClr val="464B71"/>
                </a:solidFill>
                <a:effectLst/>
                <a:uLnTx/>
                <a:uFillTx/>
                <a:latin typeface="Arial"/>
              </a:defRPr>
            </a:lvl1pPr>
          </a:lstStyle>
          <a:p>
            <a:pPr marL="0" marR="0" lvl="0" indent="0" algn="l" defTabSz="914400" rtl="0" eaLnBrk="1" fontAlgn="base" latinLnBrk="0" hangingPunct="1">
              <a:lnSpc>
                <a:spcPct val="100000"/>
              </a:lnSpc>
              <a:spcBef>
                <a:spcPct val="25000"/>
              </a:spcBef>
              <a:spcAft>
                <a:spcPct val="25000"/>
              </a:spcAft>
              <a:buClrTx/>
              <a:buSzTx/>
              <a:buFontTx/>
              <a:buNone/>
              <a:tabLst/>
              <a:defRPr/>
            </a:pPr>
            <a:r>
              <a:rPr kumimoji="0" lang="de-DE" sz="2300" b="1" i="0" u="none" strike="noStrike" kern="1200" cap="none" spc="0" normalizeH="0" baseline="0" noProof="0" dirty="0">
                <a:ln>
                  <a:noFill/>
                </a:ln>
                <a:solidFill>
                  <a:srgbClr val="464B71"/>
                </a:solidFill>
                <a:effectLst/>
                <a:uLnTx/>
                <a:uFillTx/>
                <a:latin typeface="Arial"/>
                <a:ea typeface="+mn-ea"/>
                <a:cs typeface="+mn-cs"/>
              </a:rPr>
              <a:t>Arten von Häufigkeiten und Prozentwerten</a:t>
            </a:r>
          </a:p>
        </p:txBody>
      </p:sp>
      <p:sp>
        <p:nvSpPr>
          <p:cNvPr id="15" name="Ellipse 14"/>
          <p:cNvSpPr/>
          <p:nvPr/>
        </p:nvSpPr>
        <p:spPr bwMode="auto">
          <a:xfrm>
            <a:off x="9632539" y="3459042"/>
            <a:ext cx="204559" cy="203458"/>
          </a:xfrm>
          <a:prstGeom prst="ellipse">
            <a:avLst/>
          </a:prstGeom>
          <a:solidFill>
            <a:schemeClr val="bg1"/>
          </a:solidFill>
          <a:ln w="57150" algn="ctr">
            <a:noFill/>
            <a:miter lim="800000"/>
            <a:headEnd/>
            <a:tailEnd/>
          </a:ln>
          <a:effectLst/>
        </p:spPr>
        <p:txBody>
          <a:bodyPr wrap="square" lIns="89958" tIns="46779" rIns="89958" bIns="46779" rtlCol="0" anchor="ctr">
            <a:noAutofit/>
          </a:bodyP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Char char="►"/>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grpSp>
        <p:nvGrpSpPr>
          <p:cNvPr id="68" name="Gruppieren 67">
            <a:extLst>
              <a:ext uri="{FF2B5EF4-FFF2-40B4-BE49-F238E27FC236}">
                <a16:creationId xmlns:a16="http://schemas.microsoft.com/office/drawing/2014/main" id="{4C026976-CABB-4230-8873-5E3BF529B14A}"/>
              </a:ext>
            </a:extLst>
          </p:cNvPr>
          <p:cNvGrpSpPr/>
          <p:nvPr/>
        </p:nvGrpSpPr>
        <p:grpSpPr>
          <a:xfrm>
            <a:off x="6612983" y="6331941"/>
            <a:ext cx="360650" cy="309215"/>
            <a:chOff x="9042242" y="5835284"/>
            <a:chExt cx="360650" cy="309215"/>
          </a:xfrm>
        </p:grpSpPr>
        <p:sp>
          <p:nvSpPr>
            <p:cNvPr id="69" name="Ellipse 68">
              <a:extLst>
                <a:ext uri="{FF2B5EF4-FFF2-40B4-BE49-F238E27FC236}">
                  <a16:creationId xmlns:a16="http://schemas.microsoft.com/office/drawing/2014/main" id="{2568F046-6ABD-43FE-B856-F78797755275}"/>
                </a:ext>
              </a:extLst>
            </p:cNvPr>
            <p:cNvSpPr/>
            <p:nvPr/>
          </p:nvSpPr>
          <p:spPr bwMode="auto">
            <a:xfrm>
              <a:off x="9120174" y="5905276"/>
              <a:ext cx="204787" cy="204787"/>
            </a:xfrm>
            <a:prstGeom prst="ellipse">
              <a:avLst/>
            </a:prstGeom>
            <a:solidFill>
              <a:schemeClr val="bg1"/>
            </a:solidFill>
            <a:ln w="3175" cap="flat" cmpd="sng" algn="ctr">
              <a:solidFill>
                <a:schemeClr val="tx1"/>
              </a:solidFill>
              <a:prstDash val="solid"/>
              <a:round/>
              <a:headEnd type="none" w="med" len="med"/>
              <a:tailEnd type="none" w="med"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70" name="Text Box 12">
              <a:extLst>
                <a:ext uri="{FF2B5EF4-FFF2-40B4-BE49-F238E27FC236}">
                  <a16:creationId xmlns:a16="http://schemas.microsoft.com/office/drawing/2014/main" id="{BEA6C897-E8C3-469B-9F56-5413F8F60472}"/>
                </a:ext>
              </a:extLst>
            </p:cNvPr>
            <p:cNvSpPr txBox="1">
              <a:spLocks noChangeArrowheads="1"/>
            </p:cNvSpPr>
            <p:nvPr/>
          </p:nvSpPr>
          <p:spPr bwMode="auto">
            <a:xfrm>
              <a:off x="9042242" y="5835284"/>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grpSp>
      <p:grpSp>
        <p:nvGrpSpPr>
          <p:cNvPr id="71" name="Gruppieren 70">
            <a:extLst>
              <a:ext uri="{FF2B5EF4-FFF2-40B4-BE49-F238E27FC236}">
                <a16:creationId xmlns:a16="http://schemas.microsoft.com/office/drawing/2014/main" id="{13B0360C-1C00-4B50-96F0-144FED754F8A}"/>
              </a:ext>
            </a:extLst>
          </p:cNvPr>
          <p:cNvGrpSpPr/>
          <p:nvPr/>
        </p:nvGrpSpPr>
        <p:grpSpPr>
          <a:xfrm>
            <a:off x="7760714" y="5855386"/>
            <a:ext cx="360650" cy="309215"/>
            <a:chOff x="8589099" y="5728885"/>
            <a:chExt cx="360650" cy="309215"/>
          </a:xfrm>
        </p:grpSpPr>
        <p:sp>
          <p:nvSpPr>
            <p:cNvPr id="72" name="Ellipse 71">
              <a:extLst>
                <a:ext uri="{FF2B5EF4-FFF2-40B4-BE49-F238E27FC236}">
                  <a16:creationId xmlns:a16="http://schemas.microsoft.com/office/drawing/2014/main" id="{57601F77-DD39-4B70-B2D1-03A6C965976D}"/>
                </a:ext>
              </a:extLst>
            </p:cNvPr>
            <p:cNvSpPr/>
            <p:nvPr/>
          </p:nvSpPr>
          <p:spPr bwMode="auto">
            <a:xfrm>
              <a:off x="8665792" y="5797765"/>
              <a:ext cx="204787" cy="204787"/>
            </a:xfrm>
            <a:prstGeom prst="ellipse">
              <a:avLst/>
            </a:prstGeom>
            <a:solidFill>
              <a:schemeClr val="bg1"/>
            </a:solidFill>
            <a:ln w="3175" cap="flat" cmpd="sng" algn="ctr">
              <a:solidFill>
                <a:schemeClr val="tx1"/>
              </a:solidFill>
              <a:prstDash val="solid"/>
              <a:round/>
              <a:headEnd type="none" w="med" len="med"/>
              <a:tailEnd type="none" w="med"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73" name="Text Box 12">
              <a:extLst>
                <a:ext uri="{FF2B5EF4-FFF2-40B4-BE49-F238E27FC236}">
                  <a16:creationId xmlns:a16="http://schemas.microsoft.com/office/drawing/2014/main" id="{EBC95284-7F70-4E48-8936-1FE4508B7879}"/>
                </a:ext>
              </a:extLst>
            </p:cNvPr>
            <p:cNvSpPr txBox="1">
              <a:spLocks noChangeArrowheads="1"/>
            </p:cNvSpPr>
            <p:nvPr/>
          </p:nvSpPr>
          <p:spPr bwMode="auto">
            <a:xfrm>
              <a:off x="8589099" y="5728885"/>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grpSp>
      <p:grpSp>
        <p:nvGrpSpPr>
          <p:cNvPr id="74" name="Gruppieren 73">
            <a:extLst>
              <a:ext uri="{FF2B5EF4-FFF2-40B4-BE49-F238E27FC236}">
                <a16:creationId xmlns:a16="http://schemas.microsoft.com/office/drawing/2014/main" id="{29BB4137-22D3-41D5-BAC3-444C865B1584}"/>
              </a:ext>
            </a:extLst>
          </p:cNvPr>
          <p:cNvGrpSpPr/>
          <p:nvPr/>
        </p:nvGrpSpPr>
        <p:grpSpPr>
          <a:xfrm>
            <a:off x="5584324" y="6331941"/>
            <a:ext cx="360650" cy="309215"/>
            <a:chOff x="-1131247" y="800993"/>
            <a:chExt cx="360650" cy="309215"/>
          </a:xfrm>
        </p:grpSpPr>
        <p:sp>
          <p:nvSpPr>
            <p:cNvPr id="75" name="Ellipse 74">
              <a:extLst>
                <a:ext uri="{FF2B5EF4-FFF2-40B4-BE49-F238E27FC236}">
                  <a16:creationId xmlns:a16="http://schemas.microsoft.com/office/drawing/2014/main" id="{2B2F9208-4250-45AF-825B-A01CF16567CD}"/>
                </a:ext>
              </a:extLst>
            </p:cNvPr>
            <p:cNvSpPr/>
            <p:nvPr/>
          </p:nvSpPr>
          <p:spPr bwMode="auto">
            <a:xfrm>
              <a:off x="-1053201" y="873053"/>
              <a:ext cx="204559" cy="203458"/>
            </a:xfrm>
            <a:prstGeom prst="ellipse">
              <a:avLst/>
            </a:prstGeom>
            <a:solidFill>
              <a:schemeClr val="bg1"/>
            </a:solidFill>
            <a:ln w="57150" algn="ctr">
              <a:noFill/>
              <a:miter lim="800000"/>
              <a:headEnd/>
              <a:tailEnd/>
            </a:ln>
            <a:effectLst/>
          </p:spPr>
          <p:txBody>
            <a:bodyPr wrap="square" lIns="89958" tIns="46779" rIns="89958" bIns="46779" rtlCol="0" anchor="ctr">
              <a:noAutofit/>
            </a:bodyP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Char char="►"/>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76" name="Text Box 12">
              <a:extLst>
                <a:ext uri="{FF2B5EF4-FFF2-40B4-BE49-F238E27FC236}">
                  <a16:creationId xmlns:a16="http://schemas.microsoft.com/office/drawing/2014/main" id="{2F1E3F93-5DD8-4098-B0B2-D276B0F3DC41}"/>
                </a:ext>
              </a:extLst>
            </p:cNvPr>
            <p:cNvSpPr txBox="1">
              <a:spLocks noChangeArrowheads="1"/>
            </p:cNvSpPr>
            <p:nvPr/>
          </p:nvSpPr>
          <p:spPr bwMode="auto">
            <a:xfrm>
              <a:off x="-1131247" y="800993"/>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grpSp>
      <p:grpSp>
        <p:nvGrpSpPr>
          <p:cNvPr id="77" name="Gruppieren 76">
            <a:extLst>
              <a:ext uri="{FF2B5EF4-FFF2-40B4-BE49-F238E27FC236}">
                <a16:creationId xmlns:a16="http://schemas.microsoft.com/office/drawing/2014/main" id="{CD23FE71-34BF-4C1F-B90C-B8AB16E5DA5D}"/>
              </a:ext>
            </a:extLst>
          </p:cNvPr>
          <p:cNvGrpSpPr/>
          <p:nvPr/>
        </p:nvGrpSpPr>
        <p:grpSpPr>
          <a:xfrm>
            <a:off x="8938608" y="3989792"/>
            <a:ext cx="360650" cy="309215"/>
            <a:chOff x="-1215018" y="1687563"/>
            <a:chExt cx="360650" cy="309215"/>
          </a:xfrm>
        </p:grpSpPr>
        <p:sp>
          <p:nvSpPr>
            <p:cNvPr id="78" name="Ellipse 77">
              <a:extLst>
                <a:ext uri="{FF2B5EF4-FFF2-40B4-BE49-F238E27FC236}">
                  <a16:creationId xmlns:a16="http://schemas.microsoft.com/office/drawing/2014/main" id="{E538F6FD-22BB-468C-B002-E7D76751EAD1}"/>
                </a:ext>
              </a:extLst>
            </p:cNvPr>
            <p:cNvSpPr/>
            <p:nvPr/>
          </p:nvSpPr>
          <p:spPr bwMode="auto">
            <a:xfrm>
              <a:off x="-1136973" y="1759472"/>
              <a:ext cx="204559" cy="203458"/>
            </a:xfrm>
            <a:prstGeom prst="ellipse">
              <a:avLst/>
            </a:prstGeom>
            <a:solidFill>
              <a:schemeClr val="bg1"/>
            </a:solidFill>
            <a:ln w="57150" algn="ctr">
              <a:noFill/>
              <a:miter lim="800000"/>
              <a:headEnd/>
              <a:tailEnd/>
            </a:ln>
            <a:effectLst/>
          </p:spPr>
          <p:txBody>
            <a:bodyPr wrap="square" lIns="89958" tIns="46779" rIns="89958" bIns="46779" rtlCol="0" anchor="ctr">
              <a:noAutofit/>
            </a:bodyP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Char char="►"/>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79" name="Text Box 12">
              <a:extLst>
                <a:ext uri="{FF2B5EF4-FFF2-40B4-BE49-F238E27FC236}">
                  <a16:creationId xmlns:a16="http://schemas.microsoft.com/office/drawing/2014/main" id="{E7E3456D-AE0B-4260-A67B-4E5ACB8DAC2E}"/>
                </a:ext>
              </a:extLst>
            </p:cNvPr>
            <p:cNvSpPr txBox="1">
              <a:spLocks noChangeArrowheads="1"/>
            </p:cNvSpPr>
            <p:nvPr/>
          </p:nvSpPr>
          <p:spPr bwMode="auto">
            <a:xfrm>
              <a:off x="-1215018" y="1687563"/>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grpSp>
      <p:sp>
        <p:nvSpPr>
          <p:cNvPr id="55" name="Textfeld 54">
            <a:extLst>
              <a:ext uri="{FF2B5EF4-FFF2-40B4-BE49-F238E27FC236}">
                <a16:creationId xmlns:a16="http://schemas.microsoft.com/office/drawing/2014/main" id="{C746991D-C871-415F-B35B-0C364FBD9AA8}"/>
              </a:ext>
            </a:extLst>
          </p:cNvPr>
          <p:cNvSpPr txBox="1"/>
          <p:nvPr/>
        </p:nvSpPr>
        <p:spPr>
          <a:xfrm>
            <a:off x="556310" y="532440"/>
            <a:ext cx="9273490" cy="3349635"/>
          </a:xfrm>
          <a:prstGeom prst="rect">
            <a:avLst/>
          </a:prstGeom>
          <a:noFill/>
        </p:spPr>
        <p:txBody>
          <a:bodyPr wrap="square">
            <a:spAutoFit/>
          </a:bodyPr>
          <a:lstStyle/>
          <a:p>
            <a:pPr marL="0" marR="0" lvl="0" indent="0" algn="l" defTabSz="914400" rtl="0" eaLnBrk="1" fontAlgn="base" latinLnBrk="0" hangingPunct="1">
              <a:lnSpc>
                <a:spcPct val="110000"/>
              </a:lnSpc>
              <a:spcBef>
                <a:spcPts val="700"/>
              </a:spcBef>
              <a:spcAft>
                <a:spcPts val="700"/>
              </a:spcAft>
              <a:buClrTx/>
              <a:buSzTx/>
              <a:buFont typeface="Arial" pitchFamily="34" charset="0"/>
              <a:buNone/>
              <a:tabLst>
                <a:tab pos="269875" algn="l"/>
                <a:tab pos="534988" algn="l"/>
                <a:tab pos="2336800" algn="l"/>
                <a:tab pos="2578100" algn="l"/>
                <a:tab pos="3586163" algn="l"/>
              </a:tabLst>
              <a:defRPr/>
            </a:pPr>
            <a:r>
              <a:rPr kumimoji="0" lang="de-DE" sz="1800" b="1" i="0" u="none" strike="noStrike" kern="1200" cap="none" spc="0" normalizeH="0" baseline="0" noProof="0" dirty="0">
                <a:ln>
                  <a:noFill/>
                </a:ln>
                <a:solidFill>
                  <a:srgbClr val="FF0000"/>
                </a:solidFill>
                <a:effectLst/>
                <a:uLnTx/>
                <a:uFillTx/>
                <a:latin typeface="Arial"/>
                <a:ea typeface="+mn-ea"/>
                <a:cs typeface="+mn-cs"/>
              </a:rPr>
              <a:t>Häufigkeit </a:t>
            </a:r>
            <a:r>
              <a:rPr kumimoji="0" lang="de-DE" sz="1800" b="1" i="0" u="none" strike="noStrike" kern="1200" cap="none" spc="0" normalizeH="0" baseline="0" noProof="0" dirty="0">
                <a:ln>
                  <a:noFill/>
                </a:ln>
                <a:solidFill>
                  <a:srgbClr val="3333FF"/>
                </a:solidFill>
                <a:effectLst/>
                <a:uLnTx/>
                <a:uFillTx/>
                <a:latin typeface="Arial"/>
                <a:ea typeface="+mn-ea"/>
                <a:cs typeface="+mn-cs"/>
              </a:rPr>
              <a:t>	</a:t>
            </a:r>
            <a:r>
              <a:rPr kumimoji="0" lang="de-DE" sz="1800" b="0" i="0" u="none" strike="noStrike" kern="1200" cap="none" spc="0" normalizeH="0" baseline="0" noProof="0" dirty="0">
                <a:ln>
                  <a:noFill/>
                </a:ln>
                <a:solidFill>
                  <a:srgbClr val="464B71"/>
                </a:solidFill>
                <a:effectLst/>
                <a:uLnTx/>
                <a:uFillTx/>
                <a:latin typeface="Arial"/>
                <a:ea typeface="+mn-ea"/>
                <a:cs typeface="+mn-cs"/>
              </a:rPr>
              <a:t>=</a:t>
            </a:r>
            <a:r>
              <a:rPr kumimoji="0" lang="de-DE" sz="1800" b="0" i="0" u="none" strike="noStrike" kern="1200" cap="none" spc="0" normalizeH="0" baseline="0" noProof="0" dirty="0">
                <a:ln>
                  <a:noFill/>
                </a:ln>
                <a:solidFill>
                  <a:srgbClr val="000000"/>
                </a:solidFill>
                <a:effectLst/>
                <a:uLnTx/>
                <a:uFillTx/>
                <a:latin typeface="Arial"/>
                <a:ea typeface="+mn-ea"/>
                <a:cs typeface="+mn-cs"/>
              </a:rPr>
              <a:t>	Anzahl der Fälle je Merkmalsausprägung </a:t>
            </a:r>
            <a:br>
              <a:rPr kumimoji="0" lang="de-DE" sz="1800" b="0" i="0" u="none" strike="noStrike" kern="1200" cap="none" spc="0" normalizeH="0" baseline="0" noProof="0" dirty="0">
                <a:ln>
                  <a:noFill/>
                </a:ln>
                <a:solidFill>
                  <a:srgbClr val="000000"/>
                </a:solidFill>
                <a:effectLst/>
                <a:uLnTx/>
                <a:uFillTx/>
                <a:latin typeface="Arial"/>
                <a:ea typeface="+mn-ea"/>
                <a:cs typeface="+mn-cs"/>
              </a:rPr>
            </a:br>
            <a:r>
              <a:rPr kumimoji="0" lang="de-DE" sz="1800" b="0" i="0" u="none" strike="noStrike" kern="1200" cap="none" spc="0" normalizeH="0" baseline="0" noProof="0" dirty="0">
                <a:ln>
                  <a:noFill/>
                </a:ln>
                <a:solidFill>
                  <a:srgbClr val="000000"/>
                </a:solidFill>
                <a:effectLst/>
                <a:uLnTx/>
                <a:uFillTx/>
                <a:latin typeface="Arial"/>
                <a:ea typeface="+mn-ea"/>
                <a:cs typeface="+mn-cs"/>
              </a:rPr>
              <a:t>				► absolute Häufigkeiten</a:t>
            </a:r>
          </a:p>
          <a:p>
            <a:pPr marL="0" marR="0" lvl="0" indent="0" algn="l" defTabSz="914400" rtl="0" eaLnBrk="1" fontAlgn="base" latinLnBrk="0" hangingPunct="1">
              <a:lnSpc>
                <a:spcPct val="110000"/>
              </a:lnSpc>
              <a:spcBef>
                <a:spcPts val="700"/>
              </a:spcBef>
              <a:spcAft>
                <a:spcPts val="700"/>
              </a:spcAft>
              <a:buClrTx/>
              <a:buSzTx/>
              <a:buFont typeface="Arial" pitchFamily="34" charset="0"/>
              <a:buNone/>
              <a:tabLst>
                <a:tab pos="269875" algn="l"/>
                <a:tab pos="534988" algn="l"/>
                <a:tab pos="2336800" algn="l"/>
                <a:tab pos="2578100" algn="l"/>
                <a:tab pos="3586163" algn="l"/>
              </a:tabLst>
              <a:defRPr/>
            </a:pPr>
            <a:r>
              <a:rPr kumimoji="0" lang="de-DE" sz="1800" b="1" i="0" u="none" strike="noStrike" kern="1200" cap="none" spc="0" normalizeH="0" baseline="0" noProof="0" dirty="0">
                <a:ln>
                  <a:noFill/>
                </a:ln>
                <a:solidFill>
                  <a:srgbClr val="FF0000"/>
                </a:solidFill>
                <a:effectLst/>
                <a:uLnTx/>
                <a:uFillTx/>
                <a:latin typeface="Arial"/>
                <a:ea typeface="+mn-ea"/>
                <a:cs typeface="+mn-cs"/>
              </a:rPr>
              <a:t>Prozent 	</a:t>
            </a:r>
            <a:r>
              <a:rPr kumimoji="0" lang="de-DE" sz="1800" b="0" i="0" u="none" strike="noStrike" kern="1200" cap="none" spc="0" normalizeH="0" baseline="0" noProof="0" dirty="0">
                <a:ln>
                  <a:noFill/>
                </a:ln>
                <a:solidFill>
                  <a:srgbClr val="464B71"/>
                </a:solidFill>
                <a:effectLst/>
                <a:uLnTx/>
                <a:uFillTx/>
                <a:latin typeface="Arial"/>
                <a:ea typeface="+mn-ea"/>
                <a:cs typeface="+mn-cs"/>
              </a:rPr>
              <a:t>=</a:t>
            </a:r>
            <a:r>
              <a:rPr kumimoji="0" lang="de-DE" sz="1800" b="0" i="0" u="none" strike="noStrike" kern="1200" cap="none" spc="0" normalizeH="0" baseline="0" noProof="0" dirty="0">
                <a:ln>
                  <a:noFill/>
                </a:ln>
                <a:solidFill>
                  <a:srgbClr val="000000"/>
                </a:solidFill>
                <a:effectLst/>
                <a:uLnTx/>
                <a:uFillTx/>
                <a:latin typeface="Arial"/>
                <a:ea typeface="+mn-ea"/>
                <a:cs typeface="+mn-cs"/>
              </a:rPr>
              <a:t>	Anzahl der Fälle je Ausprägung, relativiert zu ALLEN Fällen</a:t>
            </a:r>
            <a:br>
              <a:rPr kumimoji="0" lang="de-DE" sz="1800" b="0" i="0" u="none" strike="noStrike" kern="1200" cap="none" spc="0" normalizeH="0" baseline="0" noProof="0" dirty="0">
                <a:ln>
                  <a:noFill/>
                </a:ln>
                <a:solidFill>
                  <a:srgbClr val="000000"/>
                </a:solidFill>
                <a:effectLst/>
                <a:uLnTx/>
                <a:uFillTx/>
                <a:latin typeface="Arial"/>
                <a:ea typeface="+mn-ea"/>
                <a:cs typeface="+mn-cs"/>
              </a:rPr>
            </a:br>
            <a:r>
              <a:rPr kumimoji="0" lang="de-DE" sz="1800" b="0" i="0" u="none" strike="noStrike" kern="1200" cap="none" spc="0" normalizeH="0" baseline="0" noProof="0" dirty="0">
                <a:ln>
                  <a:noFill/>
                </a:ln>
                <a:solidFill>
                  <a:srgbClr val="000000"/>
                </a:solidFill>
                <a:effectLst/>
                <a:uLnTx/>
                <a:uFillTx/>
                <a:latin typeface="Arial"/>
                <a:ea typeface="+mn-ea"/>
                <a:cs typeface="+mn-cs"/>
              </a:rPr>
              <a:t>				► relative Häufigkeiten</a:t>
            </a:r>
          </a:p>
          <a:p>
            <a:pPr marL="0" marR="0" lvl="0" indent="0" algn="l" defTabSz="914400" rtl="0" eaLnBrk="1" fontAlgn="base" latinLnBrk="0" hangingPunct="1">
              <a:lnSpc>
                <a:spcPct val="110000"/>
              </a:lnSpc>
              <a:spcBef>
                <a:spcPts val="700"/>
              </a:spcBef>
              <a:spcAft>
                <a:spcPts val="700"/>
              </a:spcAft>
              <a:buClrTx/>
              <a:buSzTx/>
              <a:buFont typeface="Arial" pitchFamily="34" charset="0"/>
              <a:buNone/>
              <a:tabLst>
                <a:tab pos="269875" algn="l"/>
                <a:tab pos="534988" algn="l"/>
                <a:tab pos="2336800" algn="l"/>
                <a:tab pos="2578100" algn="l"/>
                <a:tab pos="3586163" algn="l"/>
              </a:tabLst>
              <a:defRPr/>
            </a:pPr>
            <a:r>
              <a:rPr kumimoji="0" lang="de-DE" sz="1800" b="1" i="0" u="none" strike="noStrike" kern="1200" cap="none" spc="0" normalizeH="0" baseline="0" noProof="0" dirty="0">
                <a:ln>
                  <a:noFill/>
                </a:ln>
                <a:solidFill>
                  <a:srgbClr val="FF0000"/>
                </a:solidFill>
                <a:effectLst/>
                <a:uLnTx/>
                <a:uFillTx/>
                <a:latin typeface="Arial"/>
                <a:ea typeface="+mn-ea"/>
                <a:cs typeface="+mn-cs"/>
              </a:rPr>
              <a:t>Gültige Prozente	</a:t>
            </a:r>
            <a:r>
              <a:rPr kumimoji="0" lang="de-DE" sz="1800" b="0" i="0" u="none" strike="noStrike" kern="1200" cap="none" spc="0" normalizeH="0" baseline="0" noProof="0" dirty="0">
                <a:ln>
                  <a:noFill/>
                </a:ln>
                <a:solidFill>
                  <a:srgbClr val="464B71"/>
                </a:solidFill>
                <a:effectLst/>
                <a:uLnTx/>
                <a:uFillTx/>
                <a:latin typeface="Arial"/>
                <a:ea typeface="+mn-ea"/>
                <a:cs typeface="+mn-cs"/>
              </a:rPr>
              <a:t>=	</a:t>
            </a:r>
            <a:r>
              <a:rPr kumimoji="0" lang="de-DE" sz="1800" b="0" i="0" u="none" strike="noStrike" kern="1200" cap="none" spc="0" normalizeH="0" baseline="0" noProof="0" dirty="0">
                <a:ln>
                  <a:noFill/>
                </a:ln>
                <a:solidFill>
                  <a:srgbClr val="000000"/>
                </a:solidFill>
                <a:effectLst/>
                <a:uLnTx/>
                <a:uFillTx/>
                <a:latin typeface="Arial"/>
                <a:ea typeface="+mn-ea"/>
                <a:cs typeface="+mn-cs"/>
              </a:rPr>
              <a:t>Anzahl der Fälle je Ausprägung, relativiert an nur jenen Fällen, </a:t>
            </a:r>
            <a:br>
              <a:rPr kumimoji="0" lang="de-DE" sz="1800" b="0" i="0" u="none" strike="noStrike" kern="1200" cap="none" spc="0" normalizeH="0" baseline="0" noProof="0" dirty="0">
                <a:ln>
                  <a:noFill/>
                </a:ln>
                <a:solidFill>
                  <a:srgbClr val="000000"/>
                </a:solidFill>
                <a:effectLst/>
                <a:uLnTx/>
                <a:uFillTx/>
                <a:latin typeface="Arial"/>
                <a:ea typeface="+mn-ea"/>
                <a:cs typeface="+mn-cs"/>
              </a:rPr>
            </a:br>
            <a:r>
              <a:rPr kumimoji="0" lang="de-DE" sz="1800" b="0" i="0" u="none" strike="noStrike" kern="1200" cap="none" spc="0" normalizeH="0" baseline="0" noProof="0" dirty="0">
                <a:ln>
                  <a:noFill/>
                </a:ln>
                <a:solidFill>
                  <a:srgbClr val="000000"/>
                </a:solidFill>
                <a:effectLst/>
                <a:uLnTx/>
                <a:uFillTx/>
                <a:latin typeface="Arial"/>
                <a:ea typeface="+mn-ea"/>
                <a:cs typeface="+mn-cs"/>
              </a:rPr>
              <a:t>				die eine Merkmalsausprägung haben (also ohne „Fehlend“)</a:t>
            </a:r>
          </a:p>
          <a:p>
            <a:pPr marL="0" marR="0" lvl="0" indent="0" algn="l" defTabSz="914400" rtl="0" eaLnBrk="1" fontAlgn="base" latinLnBrk="0" hangingPunct="1">
              <a:lnSpc>
                <a:spcPct val="110000"/>
              </a:lnSpc>
              <a:spcBef>
                <a:spcPts val="700"/>
              </a:spcBef>
              <a:spcAft>
                <a:spcPts val="700"/>
              </a:spcAft>
              <a:buClrTx/>
              <a:buSzTx/>
              <a:buFont typeface="Arial" pitchFamily="34" charset="0"/>
              <a:buNone/>
              <a:tabLst>
                <a:tab pos="269875" algn="l"/>
                <a:tab pos="534988" algn="l"/>
                <a:tab pos="2336800" algn="l"/>
                <a:tab pos="2578100" algn="l"/>
                <a:tab pos="3586163" algn="l"/>
              </a:tabLst>
              <a:defRPr/>
            </a:pPr>
            <a:r>
              <a:rPr kumimoji="0" lang="de-DE" sz="1800" b="1" i="0" u="none" strike="noStrike" kern="1200" cap="none" spc="0" normalizeH="0" baseline="0" noProof="0" dirty="0">
                <a:ln>
                  <a:noFill/>
                </a:ln>
                <a:solidFill>
                  <a:srgbClr val="FF0000"/>
                </a:solidFill>
                <a:effectLst/>
                <a:uLnTx/>
                <a:uFillTx/>
                <a:latin typeface="Arial"/>
                <a:ea typeface="+mn-ea"/>
                <a:cs typeface="+mn-cs"/>
              </a:rPr>
              <a:t>Kumulierte Prozente</a:t>
            </a:r>
            <a:r>
              <a:rPr kumimoji="0" lang="de-DE" sz="1800" b="1" i="0" u="none" strike="noStrike" kern="1200" cap="none" spc="0" normalizeH="0" baseline="0" noProof="0" dirty="0">
                <a:ln>
                  <a:noFill/>
                </a:ln>
                <a:solidFill>
                  <a:srgbClr val="3333FF"/>
                </a:solidFill>
                <a:effectLst/>
                <a:uLnTx/>
                <a:uFillTx/>
                <a:latin typeface="Arial"/>
                <a:ea typeface="+mn-ea"/>
                <a:cs typeface="+mn-cs"/>
              </a:rPr>
              <a:t>	</a:t>
            </a:r>
            <a:r>
              <a:rPr kumimoji="0" lang="de-DE" sz="1800" b="0" i="0" u="none" strike="noStrike" kern="1200" cap="none" spc="0" normalizeH="0" baseline="0" noProof="0" dirty="0">
                <a:ln>
                  <a:noFill/>
                </a:ln>
                <a:solidFill>
                  <a:srgbClr val="464B71"/>
                </a:solidFill>
                <a:effectLst/>
                <a:uLnTx/>
                <a:uFillTx/>
                <a:latin typeface="Arial"/>
                <a:ea typeface="+mn-ea"/>
                <a:cs typeface="+mn-cs"/>
              </a:rPr>
              <a:t>= 	</a:t>
            </a:r>
            <a:r>
              <a:rPr kumimoji="0" lang="de-DE" sz="1800" b="0" i="0" u="none" strike="noStrike" kern="1200" cap="none" spc="0" normalizeH="0" baseline="0" noProof="0" dirty="0">
                <a:ln>
                  <a:noFill/>
                </a:ln>
                <a:solidFill>
                  <a:srgbClr val="000000"/>
                </a:solidFill>
                <a:effectLst/>
                <a:uLnTx/>
                <a:uFillTx/>
                <a:latin typeface="Arial"/>
                <a:ea typeface="+mn-ea"/>
                <a:cs typeface="+mn-cs"/>
              </a:rPr>
              <a:t>Prozentwerte, summiert in steigender Reihenfolge </a:t>
            </a:r>
            <a:br>
              <a:rPr kumimoji="0" lang="de-DE" sz="1800" b="0" i="0" u="none" strike="noStrike" kern="1200" cap="none" spc="0" normalizeH="0" baseline="0" noProof="0" dirty="0">
                <a:ln>
                  <a:noFill/>
                </a:ln>
                <a:solidFill>
                  <a:srgbClr val="000000"/>
                </a:solidFill>
                <a:effectLst/>
                <a:uLnTx/>
                <a:uFillTx/>
                <a:latin typeface="Arial"/>
                <a:ea typeface="+mn-ea"/>
                <a:cs typeface="+mn-cs"/>
              </a:rPr>
            </a:br>
            <a:r>
              <a:rPr kumimoji="0" lang="de-DE" sz="1800" b="0" i="0" u="none" strike="noStrike" kern="1200" cap="none" spc="0" normalizeH="0" baseline="0" noProof="0" dirty="0">
                <a:ln>
                  <a:noFill/>
                </a:ln>
                <a:solidFill>
                  <a:srgbClr val="000000"/>
                </a:solidFill>
                <a:effectLst/>
                <a:uLnTx/>
                <a:uFillTx/>
                <a:latin typeface="Arial"/>
                <a:ea typeface="+mn-ea"/>
                <a:cs typeface="+mn-cs"/>
              </a:rPr>
              <a:t>				der Merkmalsausprägungen, beginnend beim kleinsten Wert </a:t>
            </a:r>
            <a:br>
              <a:rPr kumimoji="0" lang="de-DE" sz="1800" b="0" i="0" u="none" strike="noStrike" kern="1200" cap="none" spc="0" normalizeH="0" baseline="0" noProof="0" dirty="0">
                <a:ln>
                  <a:noFill/>
                </a:ln>
                <a:solidFill>
                  <a:srgbClr val="000000"/>
                </a:solidFill>
                <a:effectLst/>
                <a:uLnTx/>
                <a:uFillTx/>
                <a:latin typeface="Arial"/>
                <a:ea typeface="+mn-ea"/>
                <a:cs typeface="+mn-cs"/>
              </a:rPr>
            </a:br>
            <a:r>
              <a:rPr kumimoji="0" lang="de-DE" sz="1800" b="0" i="0" u="none" strike="noStrike" kern="1200" cap="none" spc="0" normalizeH="0" baseline="0" noProof="0" dirty="0">
                <a:ln>
                  <a:noFill/>
                </a:ln>
                <a:solidFill>
                  <a:srgbClr val="000000"/>
                </a:solidFill>
                <a:effectLst/>
                <a:uLnTx/>
                <a:uFillTx/>
                <a:latin typeface="Arial"/>
                <a:ea typeface="+mn-ea"/>
                <a:cs typeface="+mn-cs"/>
              </a:rPr>
              <a:t>				► </a:t>
            </a:r>
            <a:r>
              <a:rPr kumimoji="0" lang="de-DE" sz="1600" b="0" i="0" u="none" strike="noStrike" kern="1200" cap="none" spc="0" normalizeH="0" baseline="0" noProof="0" dirty="0">
                <a:ln>
                  <a:noFill/>
                </a:ln>
                <a:solidFill>
                  <a:srgbClr val="000000"/>
                </a:solidFill>
                <a:effectLst/>
                <a:uLnTx/>
                <a:uFillTx/>
                <a:latin typeface="Arial"/>
                <a:ea typeface="+mn-ea"/>
                <a:cs typeface="+mn-cs"/>
              </a:rPr>
              <a:t>29,2 + 20,7 = 49,9; 49,9 + 15,0 = 64,9 usw.</a:t>
            </a:r>
          </a:p>
        </p:txBody>
      </p:sp>
      <p:pic>
        <p:nvPicPr>
          <p:cNvPr id="10" name="Grafik 9">
            <a:extLst>
              <a:ext uri="{FF2B5EF4-FFF2-40B4-BE49-F238E27FC236}">
                <a16:creationId xmlns:a16="http://schemas.microsoft.com/office/drawing/2014/main" id="{41FCC461-E53A-4B0A-B057-40C3FCD1C503}"/>
              </a:ext>
            </a:extLst>
          </p:cNvPr>
          <p:cNvPicPr>
            <a:picLocks noChangeAspect="1"/>
          </p:cNvPicPr>
          <p:nvPr/>
        </p:nvPicPr>
        <p:blipFill rotWithShape="1">
          <a:blip r:embed="rId3"/>
          <a:srcRect r="46970" b="88664"/>
          <a:stretch/>
        </p:blipFill>
        <p:spPr>
          <a:xfrm>
            <a:off x="1233182" y="4011509"/>
            <a:ext cx="4559392" cy="309215"/>
          </a:xfrm>
          <a:prstGeom prst="rect">
            <a:avLst/>
          </a:prstGeom>
        </p:spPr>
      </p:pic>
      <p:sp>
        <p:nvSpPr>
          <p:cNvPr id="5" name="Rechteck 4">
            <a:extLst>
              <a:ext uri="{FF2B5EF4-FFF2-40B4-BE49-F238E27FC236}">
                <a16:creationId xmlns:a16="http://schemas.microsoft.com/office/drawing/2014/main" id="{1078ECC8-A03F-17F5-4EAE-3D5D461BE4CB}"/>
              </a:ext>
            </a:extLst>
          </p:cNvPr>
          <p:cNvSpPr/>
          <p:nvPr/>
        </p:nvSpPr>
        <p:spPr>
          <a:xfrm>
            <a:off x="2" y="6614160"/>
            <a:ext cx="9311638" cy="243841"/>
          </a:xfrm>
          <a:prstGeom prst="rect">
            <a:avLst/>
          </a:prstGeom>
          <a:no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Statistik</a:t>
            </a:r>
            <a:r>
              <a:rPr lang="en-US" sz="1000" i="1" dirty="0">
                <a:solidFill>
                  <a:srgbClr val="FFFFFF">
                    <a:lumMod val="50000"/>
                  </a:srgbClr>
                </a:solidFill>
              </a:rPr>
              <a:t> und SPSS.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53–55.</a:t>
            </a:r>
            <a:endParaRPr lang="de-DE" sz="1000" dirty="0">
              <a:solidFill>
                <a:srgbClr val="FFFFFF">
                  <a:lumMod val="50000"/>
                </a:srgbClr>
              </a:solidFill>
            </a:endParaRPr>
          </a:p>
        </p:txBody>
      </p:sp>
      <p:pic>
        <p:nvPicPr>
          <p:cNvPr id="6" name="Grafik 5" descr="Ein Bild, das Text, Screenshot, Schrift, Grafikdesign enthält.&#10;&#10;Automatisch generierte Beschreibung">
            <a:extLst>
              <a:ext uri="{FF2B5EF4-FFF2-40B4-BE49-F238E27FC236}">
                <a16:creationId xmlns:a16="http://schemas.microsoft.com/office/drawing/2014/main" id="{A0CDDD2B-F1CE-8571-DE0E-131EA7C62334}"/>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360000">
            <a:off x="9390541" y="6191925"/>
            <a:ext cx="409016" cy="5760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6009543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par>
                                <p:cTn id="8" presetID="10"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fade">
                                      <p:cBhvr>
                                        <p:cTn id="10" dur="500"/>
                                        <p:tgtEl>
                                          <p:spTgt spid="10"/>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39"/>
                                        </p:tgtEl>
                                        <p:attrNameLst>
                                          <p:attrName>style.visibility</p:attrName>
                                        </p:attrNameLst>
                                      </p:cBhvr>
                                      <p:to>
                                        <p:strVal val="visible"/>
                                      </p:to>
                                    </p:set>
                                    <p:animEffect transition="in" filter="fade">
                                      <p:cBhvr>
                                        <p:cTn id="15" dur="500"/>
                                        <p:tgtEl>
                                          <p:spTgt spid="39"/>
                                        </p:tgtEl>
                                      </p:cBhvr>
                                    </p:animEffect>
                                  </p:childTnLst>
                                </p:cTn>
                              </p:par>
                            </p:childTnLst>
                          </p:cTn>
                        </p:par>
                        <p:par>
                          <p:cTn id="16" fill="hold">
                            <p:stCondLst>
                              <p:cond delay="500"/>
                            </p:stCondLst>
                            <p:childTnLst>
                              <p:par>
                                <p:cTn id="17" presetID="10" presetClass="entr" presetSubtype="0" fill="hold" nodeType="afterEffect">
                                  <p:stCondLst>
                                    <p:cond delay="0"/>
                                  </p:stCondLst>
                                  <p:childTnLst>
                                    <p:set>
                                      <p:cBhvr>
                                        <p:cTn id="18" dur="1" fill="hold">
                                          <p:stCondLst>
                                            <p:cond delay="0"/>
                                          </p:stCondLst>
                                        </p:cTn>
                                        <p:tgtEl>
                                          <p:spTgt spid="55">
                                            <p:txEl>
                                              <p:pRg st="0" end="0"/>
                                            </p:txEl>
                                          </p:spTgt>
                                        </p:tgtEl>
                                        <p:attrNameLst>
                                          <p:attrName>style.visibility</p:attrName>
                                        </p:attrNameLst>
                                      </p:cBhvr>
                                      <p:to>
                                        <p:strVal val="visible"/>
                                      </p:to>
                                    </p:set>
                                    <p:animEffect transition="in" filter="fade">
                                      <p:cBhvr>
                                        <p:cTn id="19" dur="500"/>
                                        <p:tgtEl>
                                          <p:spTgt spid="55">
                                            <p:txEl>
                                              <p:pRg st="0" end="0"/>
                                            </p:txEl>
                                          </p:spTgt>
                                        </p:tgtEl>
                                      </p:cBhvr>
                                    </p:animEffect>
                                  </p:childTnLst>
                                </p:cTn>
                              </p:par>
                            </p:childTnLst>
                          </p:cTn>
                        </p:par>
                        <p:par>
                          <p:cTn id="20" fill="hold">
                            <p:stCondLst>
                              <p:cond delay="1000"/>
                            </p:stCondLst>
                            <p:childTnLst>
                              <p:par>
                                <p:cTn id="21" presetID="10" presetClass="entr" presetSubtype="0" fill="hold" nodeType="afterEffect">
                                  <p:stCondLst>
                                    <p:cond delay="0"/>
                                  </p:stCondLst>
                                  <p:childTnLst>
                                    <p:set>
                                      <p:cBhvr>
                                        <p:cTn id="22" dur="1" fill="hold">
                                          <p:stCondLst>
                                            <p:cond delay="0"/>
                                          </p:stCondLst>
                                        </p:cTn>
                                        <p:tgtEl>
                                          <p:spTgt spid="74"/>
                                        </p:tgtEl>
                                        <p:attrNameLst>
                                          <p:attrName>style.visibility</p:attrName>
                                        </p:attrNameLst>
                                      </p:cBhvr>
                                      <p:to>
                                        <p:strVal val="visible"/>
                                      </p:to>
                                    </p:set>
                                    <p:animEffect transition="in" filter="fade">
                                      <p:cBhvr>
                                        <p:cTn id="23" dur="500"/>
                                        <p:tgtEl>
                                          <p:spTgt spid="74"/>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33"/>
                                        </p:tgtEl>
                                        <p:attrNameLst>
                                          <p:attrName>style.visibility</p:attrName>
                                        </p:attrNameLst>
                                      </p:cBhvr>
                                      <p:to>
                                        <p:strVal val="visible"/>
                                      </p:to>
                                    </p:set>
                                    <p:animEffect transition="in" filter="fade">
                                      <p:cBhvr>
                                        <p:cTn id="28" dur="500"/>
                                        <p:tgtEl>
                                          <p:spTgt spid="33"/>
                                        </p:tgtEl>
                                      </p:cBhvr>
                                    </p:animEffect>
                                  </p:childTnLst>
                                </p:cTn>
                              </p:par>
                            </p:childTnLst>
                          </p:cTn>
                        </p:par>
                        <p:par>
                          <p:cTn id="29" fill="hold">
                            <p:stCondLst>
                              <p:cond delay="500"/>
                            </p:stCondLst>
                            <p:childTnLst>
                              <p:par>
                                <p:cTn id="30" presetID="10" presetClass="entr" presetSubtype="0" fill="hold" nodeType="afterEffect">
                                  <p:stCondLst>
                                    <p:cond delay="0"/>
                                  </p:stCondLst>
                                  <p:childTnLst>
                                    <p:set>
                                      <p:cBhvr>
                                        <p:cTn id="31" dur="1" fill="hold">
                                          <p:stCondLst>
                                            <p:cond delay="0"/>
                                          </p:stCondLst>
                                        </p:cTn>
                                        <p:tgtEl>
                                          <p:spTgt spid="55">
                                            <p:txEl>
                                              <p:pRg st="1" end="1"/>
                                            </p:txEl>
                                          </p:spTgt>
                                        </p:tgtEl>
                                        <p:attrNameLst>
                                          <p:attrName>style.visibility</p:attrName>
                                        </p:attrNameLst>
                                      </p:cBhvr>
                                      <p:to>
                                        <p:strVal val="visible"/>
                                      </p:to>
                                    </p:set>
                                    <p:animEffect transition="in" filter="fade">
                                      <p:cBhvr>
                                        <p:cTn id="32" dur="500"/>
                                        <p:tgtEl>
                                          <p:spTgt spid="55">
                                            <p:txEl>
                                              <p:pRg st="1" end="1"/>
                                            </p:txEl>
                                          </p:spTgt>
                                        </p:tgtEl>
                                      </p:cBhvr>
                                    </p:animEffect>
                                  </p:childTnLst>
                                </p:cTn>
                              </p:par>
                            </p:childTnLst>
                          </p:cTn>
                        </p:par>
                        <p:par>
                          <p:cTn id="33" fill="hold">
                            <p:stCondLst>
                              <p:cond delay="1000"/>
                            </p:stCondLst>
                            <p:childTnLst>
                              <p:par>
                                <p:cTn id="34" presetID="10" presetClass="entr" presetSubtype="0" fill="hold" nodeType="afterEffect">
                                  <p:stCondLst>
                                    <p:cond delay="0"/>
                                  </p:stCondLst>
                                  <p:childTnLst>
                                    <p:set>
                                      <p:cBhvr>
                                        <p:cTn id="35" dur="1" fill="hold">
                                          <p:stCondLst>
                                            <p:cond delay="0"/>
                                          </p:stCondLst>
                                        </p:cTn>
                                        <p:tgtEl>
                                          <p:spTgt spid="68"/>
                                        </p:tgtEl>
                                        <p:attrNameLst>
                                          <p:attrName>style.visibility</p:attrName>
                                        </p:attrNameLst>
                                      </p:cBhvr>
                                      <p:to>
                                        <p:strVal val="visible"/>
                                      </p:to>
                                    </p:set>
                                    <p:animEffect transition="in" filter="fade">
                                      <p:cBhvr>
                                        <p:cTn id="36" dur="500"/>
                                        <p:tgtEl>
                                          <p:spTgt spid="68"/>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nodeType="clickEffect">
                                  <p:stCondLst>
                                    <p:cond delay="0"/>
                                  </p:stCondLst>
                                  <p:childTnLst>
                                    <p:set>
                                      <p:cBhvr>
                                        <p:cTn id="40" dur="1" fill="hold">
                                          <p:stCondLst>
                                            <p:cond delay="0"/>
                                          </p:stCondLst>
                                        </p:cTn>
                                        <p:tgtEl>
                                          <p:spTgt spid="36"/>
                                        </p:tgtEl>
                                        <p:attrNameLst>
                                          <p:attrName>style.visibility</p:attrName>
                                        </p:attrNameLst>
                                      </p:cBhvr>
                                      <p:to>
                                        <p:strVal val="visible"/>
                                      </p:to>
                                    </p:set>
                                    <p:animEffect transition="in" filter="fade">
                                      <p:cBhvr>
                                        <p:cTn id="41" dur="500"/>
                                        <p:tgtEl>
                                          <p:spTgt spid="36"/>
                                        </p:tgtEl>
                                      </p:cBhvr>
                                    </p:animEffect>
                                  </p:childTnLst>
                                </p:cTn>
                              </p:par>
                            </p:childTnLst>
                          </p:cTn>
                        </p:par>
                        <p:par>
                          <p:cTn id="42" fill="hold">
                            <p:stCondLst>
                              <p:cond delay="500"/>
                            </p:stCondLst>
                            <p:childTnLst>
                              <p:par>
                                <p:cTn id="43" presetID="10" presetClass="entr" presetSubtype="0" fill="hold" nodeType="afterEffect">
                                  <p:stCondLst>
                                    <p:cond delay="0"/>
                                  </p:stCondLst>
                                  <p:childTnLst>
                                    <p:set>
                                      <p:cBhvr>
                                        <p:cTn id="44" dur="1" fill="hold">
                                          <p:stCondLst>
                                            <p:cond delay="0"/>
                                          </p:stCondLst>
                                        </p:cTn>
                                        <p:tgtEl>
                                          <p:spTgt spid="55">
                                            <p:txEl>
                                              <p:pRg st="2" end="2"/>
                                            </p:txEl>
                                          </p:spTgt>
                                        </p:tgtEl>
                                        <p:attrNameLst>
                                          <p:attrName>style.visibility</p:attrName>
                                        </p:attrNameLst>
                                      </p:cBhvr>
                                      <p:to>
                                        <p:strVal val="visible"/>
                                      </p:to>
                                    </p:set>
                                    <p:animEffect transition="in" filter="fade">
                                      <p:cBhvr>
                                        <p:cTn id="45" dur="500"/>
                                        <p:tgtEl>
                                          <p:spTgt spid="55">
                                            <p:txEl>
                                              <p:pRg st="2" end="2"/>
                                            </p:txEl>
                                          </p:spTgt>
                                        </p:tgtEl>
                                      </p:cBhvr>
                                    </p:animEffect>
                                  </p:childTnLst>
                                </p:cTn>
                              </p:par>
                            </p:childTnLst>
                          </p:cTn>
                        </p:par>
                        <p:par>
                          <p:cTn id="46" fill="hold">
                            <p:stCondLst>
                              <p:cond delay="1000"/>
                            </p:stCondLst>
                            <p:childTnLst>
                              <p:par>
                                <p:cTn id="47" presetID="10" presetClass="entr" presetSubtype="0" fill="hold" nodeType="afterEffect">
                                  <p:stCondLst>
                                    <p:cond delay="0"/>
                                  </p:stCondLst>
                                  <p:childTnLst>
                                    <p:set>
                                      <p:cBhvr>
                                        <p:cTn id="48" dur="1" fill="hold">
                                          <p:stCondLst>
                                            <p:cond delay="0"/>
                                          </p:stCondLst>
                                        </p:cTn>
                                        <p:tgtEl>
                                          <p:spTgt spid="71"/>
                                        </p:tgtEl>
                                        <p:attrNameLst>
                                          <p:attrName>style.visibility</p:attrName>
                                        </p:attrNameLst>
                                      </p:cBhvr>
                                      <p:to>
                                        <p:strVal val="visible"/>
                                      </p:to>
                                    </p:set>
                                    <p:animEffect transition="in" filter="fade">
                                      <p:cBhvr>
                                        <p:cTn id="49" dur="500"/>
                                        <p:tgtEl>
                                          <p:spTgt spid="71"/>
                                        </p:tgtEl>
                                      </p:cBhvr>
                                    </p:animEffect>
                                  </p:childTnLst>
                                </p:cTn>
                              </p:par>
                            </p:childTnLst>
                          </p:cTn>
                        </p:par>
                      </p:childTnLst>
                    </p:cTn>
                  </p:par>
                  <p:par>
                    <p:cTn id="50" fill="hold">
                      <p:stCondLst>
                        <p:cond delay="indefinite"/>
                      </p:stCondLst>
                      <p:childTnLst>
                        <p:par>
                          <p:cTn id="51" fill="hold">
                            <p:stCondLst>
                              <p:cond delay="0"/>
                            </p:stCondLst>
                            <p:childTnLst>
                              <p:par>
                                <p:cTn id="52" presetID="10" presetClass="entr" presetSubtype="0" fill="hold" nodeType="clickEffect">
                                  <p:stCondLst>
                                    <p:cond delay="0"/>
                                  </p:stCondLst>
                                  <p:childTnLst>
                                    <p:set>
                                      <p:cBhvr>
                                        <p:cTn id="53" dur="1" fill="hold">
                                          <p:stCondLst>
                                            <p:cond delay="0"/>
                                          </p:stCondLst>
                                        </p:cTn>
                                        <p:tgtEl>
                                          <p:spTgt spid="42"/>
                                        </p:tgtEl>
                                        <p:attrNameLst>
                                          <p:attrName>style.visibility</p:attrName>
                                        </p:attrNameLst>
                                      </p:cBhvr>
                                      <p:to>
                                        <p:strVal val="visible"/>
                                      </p:to>
                                    </p:set>
                                    <p:animEffect transition="in" filter="fade">
                                      <p:cBhvr>
                                        <p:cTn id="54" dur="500"/>
                                        <p:tgtEl>
                                          <p:spTgt spid="42"/>
                                        </p:tgtEl>
                                      </p:cBhvr>
                                    </p:animEffect>
                                  </p:childTnLst>
                                </p:cTn>
                              </p:par>
                            </p:childTnLst>
                          </p:cTn>
                        </p:par>
                        <p:par>
                          <p:cTn id="55" fill="hold">
                            <p:stCondLst>
                              <p:cond delay="500"/>
                            </p:stCondLst>
                            <p:childTnLst>
                              <p:par>
                                <p:cTn id="56" presetID="10" presetClass="entr" presetSubtype="0" fill="hold" nodeType="afterEffect">
                                  <p:stCondLst>
                                    <p:cond delay="0"/>
                                  </p:stCondLst>
                                  <p:childTnLst>
                                    <p:set>
                                      <p:cBhvr>
                                        <p:cTn id="57" dur="1" fill="hold">
                                          <p:stCondLst>
                                            <p:cond delay="0"/>
                                          </p:stCondLst>
                                        </p:cTn>
                                        <p:tgtEl>
                                          <p:spTgt spid="55">
                                            <p:txEl>
                                              <p:pRg st="3" end="3"/>
                                            </p:txEl>
                                          </p:spTgt>
                                        </p:tgtEl>
                                        <p:attrNameLst>
                                          <p:attrName>style.visibility</p:attrName>
                                        </p:attrNameLst>
                                      </p:cBhvr>
                                      <p:to>
                                        <p:strVal val="visible"/>
                                      </p:to>
                                    </p:set>
                                    <p:animEffect transition="in" filter="fade">
                                      <p:cBhvr>
                                        <p:cTn id="58" dur="500"/>
                                        <p:tgtEl>
                                          <p:spTgt spid="55">
                                            <p:txEl>
                                              <p:pRg st="3" end="3"/>
                                            </p:txEl>
                                          </p:spTgt>
                                        </p:tgtEl>
                                      </p:cBhvr>
                                    </p:animEffect>
                                  </p:childTnLst>
                                </p:cTn>
                              </p:par>
                            </p:childTnLst>
                          </p:cTn>
                        </p:par>
                        <p:par>
                          <p:cTn id="59" fill="hold">
                            <p:stCondLst>
                              <p:cond delay="1000"/>
                            </p:stCondLst>
                            <p:childTnLst>
                              <p:par>
                                <p:cTn id="60" presetID="10" presetClass="entr" presetSubtype="0" fill="hold" nodeType="afterEffect">
                                  <p:stCondLst>
                                    <p:cond delay="0"/>
                                  </p:stCondLst>
                                  <p:childTnLst>
                                    <p:set>
                                      <p:cBhvr>
                                        <p:cTn id="61" dur="1" fill="hold">
                                          <p:stCondLst>
                                            <p:cond delay="0"/>
                                          </p:stCondLst>
                                        </p:cTn>
                                        <p:tgtEl>
                                          <p:spTgt spid="77"/>
                                        </p:tgtEl>
                                        <p:attrNameLst>
                                          <p:attrName>style.visibility</p:attrName>
                                        </p:attrNameLst>
                                      </p:cBhvr>
                                      <p:to>
                                        <p:strVal val="visible"/>
                                      </p:to>
                                    </p:set>
                                    <p:animEffect transition="in" filter="fade">
                                      <p:cBhvr>
                                        <p:cTn id="62" dur="500"/>
                                        <p:tgtEl>
                                          <p:spTgt spid="77"/>
                                        </p:tgtEl>
                                      </p:cBhvr>
                                    </p:animEffect>
                                  </p:childTnLst>
                                </p:cTn>
                              </p:par>
                            </p:childTnLst>
                          </p:cTn>
                        </p:par>
                        <p:par>
                          <p:cTn id="63" fill="hold">
                            <p:stCondLst>
                              <p:cond delay="1500"/>
                            </p:stCondLst>
                            <p:childTnLst>
                              <p:par>
                                <p:cTn id="64" presetID="10" presetClass="entr" presetSubtype="0" fill="hold" grpId="0" nodeType="afterEffect">
                                  <p:stCondLst>
                                    <p:cond delay="0"/>
                                  </p:stCondLst>
                                  <p:childTnLst>
                                    <p:set>
                                      <p:cBhvr>
                                        <p:cTn id="65" dur="1" fill="hold">
                                          <p:stCondLst>
                                            <p:cond delay="0"/>
                                          </p:stCondLst>
                                        </p:cTn>
                                        <p:tgtEl>
                                          <p:spTgt spid="5"/>
                                        </p:tgtEl>
                                        <p:attrNameLst>
                                          <p:attrName>style.visibility</p:attrName>
                                        </p:attrNameLst>
                                      </p:cBhvr>
                                      <p:to>
                                        <p:strVal val="visible"/>
                                      </p:to>
                                    </p:set>
                                    <p:animEffect transition="in" filter="fade">
                                      <p:cBhvr>
                                        <p:cTn id="66" dur="500"/>
                                        <p:tgtEl>
                                          <p:spTgt spid="5"/>
                                        </p:tgtEl>
                                      </p:cBhvr>
                                    </p:animEffect>
                                  </p:childTnLst>
                                </p:cTn>
                              </p:par>
                              <p:par>
                                <p:cTn id="67" presetID="10" presetClass="entr" presetSubtype="0" fill="hold" nodeType="withEffect">
                                  <p:stCondLst>
                                    <p:cond delay="0"/>
                                  </p:stCondLst>
                                  <p:childTnLst>
                                    <p:set>
                                      <p:cBhvr>
                                        <p:cTn id="68" dur="1" fill="hold">
                                          <p:stCondLst>
                                            <p:cond delay="0"/>
                                          </p:stCondLst>
                                        </p:cTn>
                                        <p:tgtEl>
                                          <p:spTgt spid="6"/>
                                        </p:tgtEl>
                                        <p:attrNameLst>
                                          <p:attrName>style.visibility</p:attrName>
                                        </p:attrNameLst>
                                      </p:cBhvr>
                                      <p:to>
                                        <p:strVal val="visible"/>
                                      </p:to>
                                    </p:set>
                                    <p:animEffect transition="in" filter="fade">
                                      <p:cBhvr>
                                        <p:cTn id="6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24" name="Gerader Verbinder 123">
            <a:extLst>
              <a:ext uri="{FF2B5EF4-FFF2-40B4-BE49-F238E27FC236}">
                <a16:creationId xmlns:a16="http://schemas.microsoft.com/office/drawing/2014/main" id="{9D282699-1F1B-4449-9294-2B98E1F0CEC9}"/>
              </a:ext>
            </a:extLst>
          </p:cNvPr>
          <p:cNvCxnSpPr>
            <a:cxnSpLocks/>
          </p:cNvCxnSpPr>
          <p:nvPr/>
        </p:nvCxnSpPr>
        <p:spPr bwMode="auto">
          <a:xfrm flipH="1">
            <a:off x="3112422" y="4612697"/>
            <a:ext cx="4126807" cy="0"/>
          </a:xfrm>
          <a:prstGeom prst="line">
            <a:avLst/>
          </a:prstGeom>
          <a:noFill/>
          <a:ln w="6350" cap="flat" cmpd="sng" algn="ctr">
            <a:solidFill>
              <a:srgbClr val="FF6464"/>
            </a:solidFill>
            <a:prstDash val="dash"/>
            <a:round/>
            <a:headEnd type="none" w="med" len="med"/>
            <a:tailEnd type="none" w="med" len="med"/>
          </a:ln>
          <a:effectLst/>
        </p:spPr>
      </p:cxnSp>
      <p:cxnSp>
        <p:nvCxnSpPr>
          <p:cNvPr id="122" name="Gerader Verbinder 121">
            <a:extLst>
              <a:ext uri="{FF2B5EF4-FFF2-40B4-BE49-F238E27FC236}">
                <a16:creationId xmlns:a16="http://schemas.microsoft.com/office/drawing/2014/main" id="{5B61897D-0A18-4BBA-97CC-522BBCCAB487}"/>
              </a:ext>
            </a:extLst>
          </p:cNvPr>
          <p:cNvCxnSpPr>
            <a:cxnSpLocks/>
          </p:cNvCxnSpPr>
          <p:nvPr/>
        </p:nvCxnSpPr>
        <p:spPr bwMode="auto">
          <a:xfrm flipH="1">
            <a:off x="3112422" y="3742733"/>
            <a:ext cx="4126807" cy="0"/>
          </a:xfrm>
          <a:prstGeom prst="line">
            <a:avLst/>
          </a:prstGeom>
          <a:noFill/>
          <a:ln w="6350" cap="flat" cmpd="sng" algn="ctr">
            <a:solidFill>
              <a:srgbClr val="FF6464"/>
            </a:solidFill>
            <a:prstDash val="dash"/>
            <a:round/>
            <a:headEnd type="none" w="med" len="med"/>
            <a:tailEnd type="none" w="med" len="med"/>
          </a:ln>
          <a:effectLst/>
        </p:spPr>
      </p:cxnSp>
      <p:cxnSp>
        <p:nvCxnSpPr>
          <p:cNvPr id="123" name="Gerader Verbinder 122">
            <a:extLst>
              <a:ext uri="{FF2B5EF4-FFF2-40B4-BE49-F238E27FC236}">
                <a16:creationId xmlns:a16="http://schemas.microsoft.com/office/drawing/2014/main" id="{211C7B01-16A3-40B3-B7ED-E8CA8C8C8C72}"/>
              </a:ext>
            </a:extLst>
          </p:cNvPr>
          <p:cNvCxnSpPr>
            <a:cxnSpLocks/>
          </p:cNvCxnSpPr>
          <p:nvPr/>
        </p:nvCxnSpPr>
        <p:spPr bwMode="auto">
          <a:xfrm flipH="1">
            <a:off x="3112422" y="4177715"/>
            <a:ext cx="4126807" cy="0"/>
          </a:xfrm>
          <a:prstGeom prst="line">
            <a:avLst/>
          </a:prstGeom>
          <a:noFill/>
          <a:ln w="6350" cap="flat" cmpd="sng" algn="ctr">
            <a:solidFill>
              <a:srgbClr val="FF6464"/>
            </a:solidFill>
            <a:prstDash val="dash"/>
            <a:round/>
            <a:headEnd type="none" w="med" len="med"/>
            <a:tailEnd type="none" w="med" len="med"/>
          </a:ln>
          <a:effectLst/>
        </p:spPr>
      </p:cxnSp>
      <p:sp>
        <p:nvSpPr>
          <p:cNvPr id="40" name="Text Box 4">
            <a:extLst>
              <a:ext uri="{FF2B5EF4-FFF2-40B4-BE49-F238E27FC236}">
                <a16:creationId xmlns:a16="http://schemas.microsoft.com/office/drawing/2014/main" id="{09FA896E-EE8F-43BF-9965-CBED5D35E32D}"/>
              </a:ext>
            </a:extLst>
          </p:cNvPr>
          <p:cNvSpPr txBox="1">
            <a:spLocks noChangeArrowheads="1"/>
          </p:cNvSpPr>
          <p:nvPr/>
        </p:nvSpPr>
        <p:spPr bwMode="auto">
          <a:xfrm>
            <a:off x="304663" y="658064"/>
            <a:ext cx="2216151" cy="5557835"/>
          </a:xfrm>
          <a:prstGeom prst="rect">
            <a:avLst/>
          </a:prstGeom>
          <a:noFill/>
          <a:ln w="9525">
            <a:noFill/>
            <a:miter lim="800000"/>
            <a:headEnd/>
            <a:tailEnd/>
          </a:ln>
          <a:effectLst/>
        </p:spPr>
        <p:txBody>
          <a:bodyPr wrap="none" lIns="0" tIns="0" rIns="0" bIns="0" anchor="ctr" anchorCtr="1"/>
          <a:lstStyle/>
          <a:p>
            <a:pPr marL="0" marR="0" lvl="0" indent="0" algn="l" defTabSz="914400" rtl="0" eaLnBrk="1" fontAlgn="base" latinLnBrk="0" hangingPunct="1">
              <a:lnSpc>
                <a:spcPct val="115000"/>
              </a:lnSpc>
              <a:spcBef>
                <a:spcPct val="25000"/>
              </a:spcBef>
              <a:spcAft>
                <a:spcPct val="25000"/>
              </a:spcAft>
              <a:buClr>
                <a:srgbClr val="FF0000"/>
              </a:buClr>
              <a:buSzTx/>
              <a:buFontTx/>
              <a:buNone/>
              <a:tabLst>
                <a:tab pos="261938" algn="l"/>
              </a:tabLst>
              <a:defRPr/>
            </a:pPr>
            <a:r>
              <a:rPr kumimoji="0" lang="de-DE" sz="1800" b="0" i="0" u="none" strike="noStrike" kern="1200" cap="none" spc="0" normalizeH="0" baseline="0" noProof="0" dirty="0">
                <a:ln>
                  <a:noFill/>
                </a:ln>
                <a:solidFill>
                  <a:srgbClr val="000000"/>
                </a:solidFill>
                <a:effectLst/>
                <a:uLnTx/>
                <a:uFillTx/>
                <a:latin typeface="Arial"/>
                <a:ea typeface="+mn-ea"/>
                <a:cs typeface="+mn-cs"/>
              </a:rPr>
              <a:t>►	</a:t>
            </a:r>
            <a:r>
              <a:rPr kumimoji="0" lang="de-DE" sz="1800" b="1" i="0" u="none" strike="noStrike" kern="1200" cap="none" spc="0" normalizeH="0" baseline="0" noProof="0" dirty="0">
                <a:ln>
                  <a:noFill/>
                </a:ln>
                <a:solidFill>
                  <a:srgbClr val="000000"/>
                </a:solidFill>
                <a:effectLst/>
                <a:uLnTx/>
                <a:uFillTx/>
                <a:latin typeface="Arial"/>
                <a:ea typeface="+mn-ea"/>
                <a:cs typeface="+mn-cs"/>
              </a:rPr>
              <a:t>Boxplots</a:t>
            </a:r>
            <a:r>
              <a:rPr kumimoji="0" lang="de-DE" sz="1800" b="0" i="0" u="none" strike="noStrike" kern="1200" cap="none" spc="0" normalizeH="0" baseline="0" noProof="0" dirty="0">
                <a:ln>
                  <a:noFill/>
                </a:ln>
                <a:solidFill>
                  <a:srgbClr val="000000"/>
                </a:solidFill>
                <a:effectLst/>
                <a:uLnTx/>
                <a:uFillTx/>
                <a:latin typeface="Arial"/>
                <a:ea typeface="+mn-ea"/>
                <a:cs typeface="+mn-cs"/>
              </a:rPr>
              <a:t> dienen </a:t>
            </a:r>
            <a:br>
              <a:rPr kumimoji="0" lang="de-DE" sz="1800" b="0" i="0" u="none" strike="noStrike" kern="1200" cap="none" spc="0" normalizeH="0" baseline="0" noProof="0" dirty="0">
                <a:ln>
                  <a:noFill/>
                </a:ln>
                <a:solidFill>
                  <a:srgbClr val="000000"/>
                </a:solidFill>
                <a:effectLst/>
                <a:uLnTx/>
                <a:uFillTx/>
                <a:latin typeface="Arial"/>
                <a:ea typeface="+mn-ea"/>
                <a:cs typeface="+mn-cs"/>
              </a:rPr>
            </a:br>
            <a:r>
              <a:rPr kumimoji="0" lang="de-DE" sz="1800" b="0" i="0" u="none" strike="noStrike" kern="1200" cap="none" spc="0" normalizeH="0" baseline="0" noProof="0" dirty="0">
                <a:ln>
                  <a:noFill/>
                </a:ln>
                <a:solidFill>
                  <a:srgbClr val="000000"/>
                </a:solidFill>
                <a:effectLst/>
                <a:uLnTx/>
                <a:uFillTx/>
                <a:latin typeface="Arial"/>
                <a:ea typeface="+mn-ea"/>
                <a:cs typeface="+mn-cs"/>
              </a:rPr>
              <a:t>	zur Visualisierung </a:t>
            </a:r>
            <a:br>
              <a:rPr kumimoji="0" lang="de-DE" sz="1800" b="0" i="0" u="none" strike="noStrike" kern="1200" cap="none" spc="0" normalizeH="0" baseline="0" noProof="0" dirty="0">
                <a:ln>
                  <a:noFill/>
                </a:ln>
                <a:solidFill>
                  <a:srgbClr val="000000"/>
                </a:solidFill>
                <a:effectLst/>
                <a:uLnTx/>
                <a:uFillTx/>
                <a:latin typeface="Arial"/>
                <a:ea typeface="+mn-ea"/>
                <a:cs typeface="+mn-cs"/>
              </a:rPr>
            </a:br>
            <a:r>
              <a:rPr kumimoji="0" lang="de-DE" sz="1800" b="0" i="0" u="none" strike="noStrike" kern="1200" cap="none" spc="0" normalizeH="0" baseline="0" noProof="0" dirty="0">
                <a:ln>
                  <a:noFill/>
                </a:ln>
                <a:solidFill>
                  <a:srgbClr val="000000"/>
                </a:solidFill>
                <a:effectLst/>
                <a:uLnTx/>
                <a:uFillTx/>
                <a:latin typeface="Arial"/>
                <a:ea typeface="+mn-ea"/>
                <a:cs typeface="+mn-cs"/>
              </a:rPr>
              <a:t>	und schnellen </a:t>
            </a:r>
            <a:br>
              <a:rPr kumimoji="0" lang="de-DE" sz="1800" b="0" i="0" u="none" strike="noStrike" kern="1200" cap="none" spc="0" normalizeH="0" baseline="0" noProof="0" dirty="0">
                <a:ln>
                  <a:noFill/>
                </a:ln>
                <a:solidFill>
                  <a:srgbClr val="000000"/>
                </a:solidFill>
                <a:effectLst/>
                <a:uLnTx/>
                <a:uFillTx/>
                <a:latin typeface="Arial"/>
                <a:ea typeface="+mn-ea"/>
                <a:cs typeface="+mn-cs"/>
              </a:rPr>
            </a:br>
            <a:r>
              <a:rPr kumimoji="0" lang="de-DE" sz="1800" b="0" i="0" u="none" strike="noStrike" kern="1200" cap="none" spc="0" normalizeH="0" baseline="0" noProof="0" dirty="0">
                <a:ln>
                  <a:noFill/>
                </a:ln>
                <a:solidFill>
                  <a:srgbClr val="000000"/>
                </a:solidFill>
                <a:effectLst/>
                <a:uLnTx/>
                <a:uFillTx/>
                <a:latin typeface="Arial"/>
                <a:ea typeface="+mn-ea"/>
                <a:cs typeface="+mn-cs"/>
              </a:rPr>
              <a:t>	Beurteilung </a:t>
            </a:r>
            <a:br>
              <a:rPr kumimoji="0" lang="de-DE" sz="1800" b="0" i="0" u="none" strike="noStrike" kern="1200" cap="none" spc="0" normalizeH="0" baseline="0" noProof="0" dirty="0">
                <a:ln>
                  <a:noFill/>
                </a:ln>
                <a:solidFill>
                  <a:srgbClr val="000000"/>
                </a:solidFill>
                <a:effectLst/>
                <a:uLnTx/>
                <a:uFillTx/>
                <a:latin typeface="Arial"/>
                <a:ea typeface="+mn-ea"/>
                <a:cs typeface="+mn-cs"/>
              </a:rPr>
            </a:br>
            <a:r>
              <a:rPr kumimoji="0" lang="de-DE" sz="1800" b="0" i="0" u="none" strike="noStrike" kern="1200" cap="none" spc="0" normalizeH="0" baseline="0" noProof="0" dirty="0">
                <a:ln>
                  <a:noFill/>
                </a:ln>
                <a:solidFill>
                  <a:srgbClr val="000000"/>
                </a:solidFill>
                <a:effectLst/>
                <a:uLnTx/>
                <a:uFillTx/>
                <a:latin typeface="Arial"/>
                <a:ea typeface="+mn-ea"/>
                <a:cs typeface="+mn-cs"/>
              </a:rPr>
              <a:t>	der Verteilung </a:t>
            </a:r>
            <a:br>
              <a:rPr kumimoji="0" lang="de-DE" sz="1800" b="0" i="0" u="none" strike="noStrike" kern="1200" cap="none" spc="0" normalizeH="0" baseline="0" noProof="0" dirty="0">
                <a:ln>
                  <a:noFill/>
                </a:ln>
                <a:solidFill>
                  <a:srgbClr val="000000"/>
                </a:solidFill>
                <a:effectLst/>
                <a:uLnTx/>
                <a:uFillTx/>
                <a:latin typeface="Arial"/>
                <a:ea typeface="+mn-ea"/>
                <a:cs typeface="+mn-cs"/>
              </a:rPr>
            </a:br>
            <a:r>
              <a:rPr kumimoji="0" lang="de-DE" sz="1800" b="0" i="0" u="none" strike="noStrike" kern="1200" cap="none" spc="0" normalizeH="0" baseline="0" noProof="0" dirty="0">
                <a:ln>
                  <a:noFill/>
                </a:ln>
                <a:solidFill>
                  <a:srgbClr val="000000"/>
                </a:solidFill>
                <a:effectLst/>
                <a:uLnTx/>
                <a:uFillTx/>
                <a:latin typeface="Arial"/>
                <a:ea typeface="+mn-ea"/>
                <a:cs typeface="+mn-cs"/>
              </a:rPr>
              <a:t>	und Streuung </a:t>
            </a:r>
            <a:br>
              <a:rPr kumimoji="0" lang="de-DE" sz="1800" b="0" i="0" u="none" strike="noStrike" kern="1200" cap="none" spc="0" normalizeH="0" baseline="0" noProof="0" dirty="0">
                <a:ln>
                  <a:noFill/>
                </a:ln>
                <a:solidFill>
                  <a:srgbClr val="000000"/>
                </a:solidFill>
                <a:effectLst/>
                <a:uLnTx/>
                <a:uFillTx/>
                <a:latin typeface="Arial"/>
                <a:ea typeface="+mn-ea"/>
                <a:cs typeface="+mn-cs"/>
              </a:rPr>
            </a:br>
            <a:r>
              <a:rPr kumimoji="0" lang="de-DE" sz="1800" b="0" i="0" u="none" strike="noStrike" kern="1200" cap="none" spc="0" normalizeH="0" baseline="0" noProof="0" dirty="0">
                <a:ln>
                  <a:noFill/>
                </a:ln>
                <a:solidFill>
                  <a:srgbClr val="000000"/>
                </a:solidFill>
                <a:effectLst/>
                <a:uLnTx/>
                <a:uFillTx/>
                <a:latin typeface="Arial"/>
                <a:ea typeface="+mn-ea"/>
                <a:cs typeface="+mn-cs"/>
              </a:rPr>
              <a:t>	von Variablen.</a:t>
            </a:r>
            <a:br>
              <a:rPr kumimoji="0" lang="de-DE" sz="1800" b="0" i="0" u="none" strike="noStrike" kern="1200" cap="none" spc="0" normalizeH="0" baseline="0" noProof="0" dirty="0">
                <a:ln>
                  <a:noFill/>
                </a:ln>
                <a:solidFill>
                  <a:srgbClr val="000000"/>
                </a:solidFill>
                <a:effectLst/>
                <a:uLnTx/>
                <a:uFillTx/>
                <a:latin typeface="Arial"/>
                <a:ea typeface="+mn-ea"/>
                <a:cs typeface="+mn-cs"/>
              </a:rPr>
            </a:br>
            <a:endParaRPr kumimoji="0" lang="de-DE" sz="1800" b="0" i="0" u="none" strike="noStrike" kern="1200" cap="none" spc="0" normalizeH="0" baseline="0" noProof="0" dirty="0">
              <a:ln>
                <a:noFill/>
              </a:ln>
              <a:solidFill>
                <a:srgbClr val="000000"/>
              </a:solidFill>
              <a:effectLst/>
              <a:uLnTx/>
              <a:uFillTx/>
              <a:latin typeface="Arial"/>
              <a:ea typeface="+mn-ea"/>
              <a:cs typeface="+mn-cs"/>
            </a:endParaRPr>
          </a:p>
          <a:p>
            <a:pPr marL="0" marR="0" lvl="0" indent="0" algn="l" defTabSz="914400" rtl="0" eaLnBrk="1" fontAlgn="base" latinLnBrk="0" hangingPunct="1">
              <a:lnSpc>
                <a:spcPct val="115000"/>
              </a:lnSpc>
              <a:spcBef>
                <a:spcPct val="25000"/>
              </a:spcBef>
              <a:spcAft>
                <a:spcPct val="25000"/>
              </a:spcAft>
              <a:buClr>
                <a:srgbClr val="FF0000"/>
              </a:buClr>
              <a:buSzTx/>
              <a:buFontTx/>
              <a:buNone/>
              <a:tabLst>
                <a:tab pos="261938" algn="l"/>
              </a:tabLst>
              <a:defRPr/>
            </a:pPr>
            <a:r>
              <a:rPr kumimoji="0" lang="de-DE" sz="1800" b="0" i="0" u="none" strike="noStrike" kern="1200" cap="none" spc="0" normalizeH="0" baseline="0" noProof="0" dirty="0">
                <a:ln>
                  <a:noFill/>
                </a:ln>
                <a:solidFill>
                  <a:srgbClr val="000000"/>
                </a:solidFill>
                <a:effectLst/>
                <a:uLnTx/>
                <a:uFillTx/>
                <a:latin typeface="Arial"/>
                <a:ea typeface="+mn-ea"/>
                <a:cs typeface="+mn-cs"/>
              </a:rPr>
              <a:t>►	Auch Gruppen-</a:t>
            </a:r>
            <a:br>
              <a:rPr kumimoji="0" lang="de-DE" sz="1800" b="0" i="0" u="none" strike="noStrike" kern="1200" cap="none" spc="0" normalizeH="0" baseline="0" noProof="0" dirty="0">
                <a:ln>
                  <a:noFill/>
                </a:ln>
                <a:solidFill>
                  <a:srgbClr val="000000"/>
                </a:solidFill>
                <a:effectLst/>
                <a:uLnTx/>
                <a:uFillTx/>
                <a:latin typeface="Arial"/>
                <a:ea typeface="+mn-ea"/>
                <a:cs typeface="+mn-cs"/>
              </a:rPr>
            </a:br>
            <a:r>
              <a:rPr kumimoji="0" lang="de-DE" sz="1800" b="0" i="0" u="none" strike="noStrike" kern="1200" cap="none" spc="0" normalizeH="0" baseline="0" noProof="0" dirty="0">
                <a:ln>
                  <a:noFill/>
                </a:ln>
                <a:solidFill>
                  <a:srgbClr val="000000"/>
                </a:solidFill>
                <a:effectLst/>
                <a:uLnTx/>
                <a:uFillTx/>
                <a:latin typeface="Arial"/>
                <a:ea typeface="+mn-ea"/>
                <a:cs typeface="+mn-cs"/>
              </a:rPr>
              <a:t>	vergleiche </a:t>
            </a:r>
            <a:br>
              <a:rPr kumimoji="0" lang="de-DE" sz="1800" b="0" i="0" u="none" strike="noStrike" kern="1200" cap="none" spc="0" normalizeH="0" baseline="0" noProof="0" dirty="0">
                <a:ln>
                  <a:noFill/>
                </a:ln>
                <a:solidFill>
                  <a:srgbClr val="000000"/>
                </a:solidFill>
                <a:effectLst/>
                <a:uLnTx/>
                <a:uFillTx/>
                <a:latin typeface="Arial"/>
                <a:ea typeface="+mn-ea"/>
                <a:cs typeface="+mn-cs"/>
              </a:rPr>
            </a:br>
            <a:r>
              <a:rPr kumimoji="0" lang="de-DE" sz="1800" b="0" i="0" u="none" strike="noStrike" kern="1200" cap="none" spc="0" normalizeH="0" baseline="0" noProof="0" dirty="0">
                <a:ln>
                  <a:noFill/>
                </a:ln>
                <a:solidFill>
                  <a:srgbClr val="000000"/>
                </a:solidFill>
                <a:effectLst/>
                <a:uLnTx/>
                <a:uFillTx/>
                <a:latin typeface="Arial"/>
                <a:ea typeface="+mn-ea"/>
                <a:cs typeface="+mn-cs"/>
              </a:rPr>
              <a:t>	bzw. das </a:t>
            </a:r>
            <a:br>
              <a:rPr kumimoji="0" lang="de-DE" sz="1800" b="0" i="0" u="none" strike="noStrike" kern="1200" cap="none" spc="0" normalizeH="0" baseline="0" noProof="0" dirty="0">
                <a:ln>
                  <a:noFill/>
                </a:ln>
                <a:solidFill>
                  <a:srgbClr val="000000"/>
                </a:solidFill>
                <a:effectLst/>
                <a:uLnTx/>
                <a:uFillTx/>
                <a:latin typeface="Arial"/>
                <a:ea typeface="+mn-ea"/>
                <a:cs typeface="+mn-cs"/>
              </a:rPr>
            </a:br>
            <a:r>
              <a:rPr kumimoji="0" lang="de-DE" sz="1800" b="0" i="0" u="none" strike="noStrike" kern="1200" cap="none" spc="0" normalizeH="0" baseline="0" noProof="0" dirty="0">
                <a:ln>
                  <a:noFill/>
                </a:ln>
                <a:solidFill>
                  <a:srgbClr val="000000"/>
                </a:solidFill>
                <a:effectLst/>
                <a:uLnTx/>
                <a:uFillTx/>
                <a:latin typeface="Arial"/>
                <a:ea typeface="+mn-ea"/>
                <a:cs typeface="+mn-cs"/>
              </a:rPr>
              <a:t>	Gegenüberstellen </a:t>
            </a:r>
            <a:br>
              <a:rPr kumimoji="0" lang="de-DE" sz="1800" b="0" i="0" u="none" strike="noStrike" kern="1200" cap="none" spc="0" normalizeH="0" baseline="0" noProof="0" dirty="0">
                <a:ln>
                  <a:noFill/>
                </a:ln>
                <a:solidFill>
                  <a:srgbClr val="000000"/>
                </a:solidFill>
                <a:effectLst/>
                <a:uLnTx/>
                <a:uFillTx/>
                <a:latin typeface="Arial"/>
                <a:ea typeface="+mn-ea"/>
                <a:cs typeface="+mn-cs"/>
              </a:rPr>
            </a:br>
            <a:r>
              <a:rPr kumimoji="0" lang="de-DE" sz="1800" b="0" i="0" u="none" strike="noStrike" kern="1200" cap="none" spc="0" normalizeH="0" baseline="0" noProof="0" dirty="0">
                <a:ln>
                  <a:noFill/>
                </a:ln>
                <a:solidFill>
                  <a:srgbClr val="000000"/>
                </a:solidFill>
                <a:effectLst/>
                <a:uLnTx/>
                <a:uFillTx/>
                <a:latin typeface="Arial"/>
                <a:ea typeface="+mn-ea"/>
                <a:cs typeface="+mn-cs"/>
              </a:rPr>
              <a:t>	verschiedener </a:t>
            </a:r>
            <a:br>
              <a:rPr kumimoji="0" lang="de-DE" sz="1800" b="0" i="0" u="none" strike="noStrike" kern="1200" cap="none" spc="0" normalizeH="0" baseline="0" noProof="0" dirty="0">
                <a:ln>
                  <a:noFill/>
                </a:ln>
                <a:solidFill>
                  <a:srgbClr val="000000"/>
                </a:solidFill>
                <a:effectLst/>
                <a:uLnTx/>
                <a:uFillTx/>
                <a:latin typeface="Arial"/>
                <a:ea typeface="+mn-ea"/>
                <a:cs typeface="+mn-cs"/>
              </a:rPr>
            </a:br>
            <a:r>
              <a:rPr kumimoji="0" lang="de-DE" sz="1800" b="0" i="0" u="none" strike="noStrike" kern="1200" cap="none" spc="0" normalizeH="0" baseline="0" noProof="0" dirty="0">
                <a:ln>
                  <a:noFill/>
                </a:ln>
                <a:solidFill>
                  <a:srgbClr val="000000"/>
                </a:solidFill>
                <a:effectLst/>
                <a:uLnTx/>
                <a:uFillTx/>
                <a:latin typeface="Arial"/>
                <a:ea typeface="+mn-ea"/>
                <a:cs typeface="+mn-cs"/>
              </a:rPr>
              <a:t>	Verteilungen</a:t>
            </a:r>
            <a:br>
              <a:rPr kumimoji="0" lang="de-DE" sz="1800" b="0" i="0" u="none" strike="noStrike" kern="1200" cap="none" spc="0" normalizeH="0" baseline="0" noProof="0" dirty="0">
                <a:ln>
                  <a:noFill/>
                </a:ln>
                <a:solidFill>
                  <a:srgbClr val="000000"/>
                </a:solidFill>
                <a:effectLst/>
                <a:uLnTx/>
                <a:uFillTx/>
                <a:latin typeface="Arial"/>
                <a:ea typeface="+mn-ea"/>
                <a:cs typeface="+mn-cs"/>
              </a:rPr>
            </a:br>
            <a:r>
              <a:rPr kumimoji="0" lang="de-DE" sz="1800" b="0" i="0" u="none" strike="noStrike" kern="1200" cap="none" spc="0" normalizeH="0" baseline="0" noProof="0" dirty="0">
                <a:ln>
                  <a:noFill/>
                </a:ln>
                <a:solidFill>
                  <a:srgbClr val="000000"/>
                </a:solidFill>
                <a:effectLst/>
                <a:uLnTx/>
                <a:uFillTx/>
                <a:latin typeface="Arial"/>
                <a:ea typeface="+mn-ea"/>
                <a:cs typeface="+mn-cs"/>
              </a:rPr>
              <a:t>	sind damit sehr</a:t>
            </a:r>
            <a:br>
              <a:rPr kumimoji="0" lang="de-DE" sz="1800" b="0" i="0" u="none" strike="noStrike" kern="1200" cap="none" spc="0" normalizeH="0" baseline="0" noProof="0" dirty="0">
                <a:ln>
                  <a:noFill/>
                </a:ln>
                <a:solidFill>
                  <a:srgbClr val="000000"/>
                </a:solidFill>
                <a:effectLst/>
                <a:uLnTx/>
                <a:uFillTx/>
                <a:latin typeface="Arial"/>
                <a:ea typeface="+mn-ea"/>
                <a:cs typeface="+mn-cs"/>
              </a:rPr>
            </a:br>
            <a:r>
              <a:rPr kumimoji="0" lang="de-DE" sz="1800" b="0" i="0" u="none" strike="noStrike" kern="1200" cap="none" spc="0" normalizeH="0" baseline="0" noProof="0" dirty="0">
                <a:ln>
                  <a:noFill/>
                </a:ln>
                <a:solidFill>
                  <a:srgbClr val="000000"/>
                </a:solidFill>
                <a:effectLst/>
                <a:uLnTx/>
                <a:uFillTx/>
                <a:latin typeface="Arial"/>
                <a:ea typeface="+mn-ea"/>
                <a:cs typeface="+mn-cs"/>
              </a:rPr>
              <a:t>	plakativ möglich.</a:t>
            </a:r>
          </a:p>
        </p:txBody>
      </p:sp>
      <p:sp>
        <p:nvSpPr>
          <p:cNvPr id="41" name="Text Box 17">
            <a:extLst>
              <a:ext uri="{FF2B5EF4-FFF2-40B4-BE49-F238E27FC236}">
                <a16:creationId xmlns:a16="http://schemas.microsoft.com/office/drawing/2014/main" id="{2817D562-4269-4082-873B-FDAB4DDE8BB8}"/>
              </a:ext>
            </a:extLst>
          </p:cNvPr>
          <p:cNvSpPr txBox="1">
            <a:spLocks noChangeArrowheads="1"/>
          </p:cNvSpPr>
          <p:nvPr/>
        </p:nvSpPr>
        <p:spPr bwMode="auto">
          <a:xfrm>
            <a:off x="0" y="0"/>
            <a:ext cx="5292772" cy="463846"/>
          </a:xfrm>
          <a:prstGeom prst="rect">
            <a:avLst/>
          </a:prstGeom>
          <a:noFill/>
          <a:ln w="12700">
            <a:noFill/>
            <a:miter lim="800000"/>
            <a:headEnd/>
            <a:tailEnd/>
          </a:ln>
          <a:effectLst/>
        </p:spPr>
        <p:txBody>
          <a:bodyPr wrap="none"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de-DE" sz="2400" b="1" i="0" u="none" strike="noStrike" kern="1200" cap="none" spc="0" normalizeH="0" baseline="0" noProof="0" dirty="0">
                <a:ln>
                  <a:noFill/>
                </a:ln>
                <a:solidFill>
                  <a:srgbClr val="464B71"/>
                </a:solidFill>
                <a:effectLst/>
                <a:uLnTx/>
                <a:uFillTx/>
                <a:latin typeface="Arial"/>
                <a:ea typeface="+mn-ea"/>
                <a:cs typeface="+mn-cs"/>
              </a:rPr>
              <a:t>Boxplot für metrische Verteilungen</a:t>
            </a:r>
            <a:endParaRPr kumimoji="0" lang="el-GR" sz="2400" b="1" i="0" u="none" strike="noStrike" kern="1200" cap="none" spc="0" normalizeH="0" baseline="30000" noProof="0" dirty="0">
              <a:ln>
                <a:noFill/>
              </a:ln>
              <a:solidFill>
                <a:srgbClr val="464B71"/>
              </a:solidFill>
              <a:effectLst/>
              <a:uLnTx/>
              <a:uFillTx/>
              <a:latin typeface="Arial"/>
              <a:ea typeface="+mn-ea"/>
              <a:cs typeface="Arial" pitchFamily="34" charset="0"/>
            </a:endParaRPr>
          </a:p>
        </p:txBody>
      </p:sp>
      <p:sp>
        <p:nvSpPr>
          <p:cNvPr id="61" name="Rectangle 9">
            <a:extLst>
              <a:ext uri="{FF2B5EF4-FFF2-40B4-BE49-F238E27FC236}">
                <a16:creationId xmlns:a16="http://schemas.microsoft.com/office/drawing/2014/main" id="{330D11E4-DA13-4A28-8736-433DF6521358}"/>
              </a:ext>
            </a:extLst>
          </p:cNvPr>
          <p:cNvSpPr>
            <a:spLocks noChangeArrowheads="1"/>
          </p:cNvSpPr>
          <p:nvPr/>
        </p:nvSpPr>
        <p:spPr bwMode="auto">
          <a:xfrm>
            <a:off x="3787359" y="4642864"/>
            <a:ext cx="1364864" cy="215444"/>
          </a:xfrm>
          <a:prstGeom prst="rect">
            <a:avLst/>
          </a:prstGeom>
          <a:solidFill>
            <a:schemeClr val="bg1"/>
          </a:solidFill>
          <a:ln w="38100" algn="ctr">
            <a:noFill/>
            <a:miter lim="800000"/>
            <a:headEnd/>
            <a:tailEnd/>
          </a:ln>
          <a:effectLst/>
        </p:spPr>
        <p:txBody>
          <a:bodyPr wrap="square" lIns="0" tIns="0" rIns="0" bIns="0">
            <a:spAutoFit/>
          </a:bodyPr>
          <a:lstStyle/>
          <a:p>
            <a:pPr marL="0" marR="0" lvl="0" indent="0" algn="r" defTabSz="914400" rtl="0" eaLnBrk="1" fontAlgn="base" latinLnBrk="0" hangingPunct="1">
              <a:lnSpc>
                <a:spcPct val="100000"/>
              </a:lnSpc>
              <a:spcBef>
                <a:spcPts val="0"/>
              </a:spcBef>
              <a:spcAft>
                <a:spcPts val="0"/>
              </a:spcAft>
              <a:buClrTx/>
              <a:buSzTx/>
              <a:buFontTx/>
              <a:buNone/>
              <a:tabLst>
                <a:tab pos="266700" algn="l"/>
                <a:tab pos="355600" algn="l"/>
                <a:tab pos="893763" algn="l"/>
                <a:tab pos="1978025" algn="l"/>
              </a:tabLst>
              <a:defRPr/>
            </a:pPr>
            <a:r>
              <a:rPr kumimoji="0" lang="de-AT" sz="1400" b="0" i="0" u="none" strike="noStrike" kern="1200" cap="none" spc="0" normalizeH="0" baseline="0" noProof="0" dirty="0">
                <a:ln>
                  <a:noFill/>
                </a:ln>
                <a:solidFill>
                  <a:srgbClr val="000000"/>
                </a:solidFill>
                <a:effectLst/>
                <a:uLnTx/>
                <a:uFillTx/>
                <a:latin typeface="Arial"/>
                <a:ea typeface="+mn-ea"/>
                <a:cs typeface="+mn-cs"/>
              </a:rPr>
              <a:t>(25% der Werte)</a:t>
            </a:r>
          </a:p>
        </p:txBody>
      </p:sp>
      <p:sp>
        <p:nvSpPr>
          <p:cNvPr id="62" name="AutoShape 12">
            <a:extLst>
              <a:ext uri="{FF2B5EF4-FFF2-40B4-BE49-F238E27FC236}">
                <a16:creationId xmlns:a16="http://schemas.microsoft.com/office/drawing/2014/main" id="{7C3AA0CF-DF80-40EE-8A7E-D5081F7CCBF8}"/>
              </a:ext>
            </a:extLst>
          </p:cNvPr>
          <p:cNvSpPr>
            <a:spLocks/>
          </p:cNvSpPr>
          <p:nvPr/>
        </p:nvSpPr>
        <p:spPr bwMode="auto">
          <a:xfrm>
            <a:off x="5234969" y="4614933"/>
            <a:ext cx="95509" cy="259602"/>
          </a:xfrm>
          <a:prstGeom prst="leftBrace">
            <a:avLst>
              <a:gd name="adj1" fmla="val 45427"/>
              <a:gd name="adj2" fmla="val 50000"/>
            </a:avLst>
          </a:prstGeom>
          <a:solidFill>
            <a:schemeClr val="bg1"/>
          </a:solidFill>
          <a:ln w="28575">
            <a:solidFill>
              <a:schemeClr val="tx1"/>
            </a:solidFill>
            <a:round/>
            <a:headEnd/>
            <a:tailEnd/>
          </a:ln>
          <a:effectLst/>
        </p:spPr>
        <p:txBody>
          <a:bodyPr wrap="none" lIns="0" tIns="0" rIns="0" bIns="0" anchor="ct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3333FF"/>
              </a:solidFill>
              <a:effectLst/>
              <a:uLnTx/>
              <a:uFillTx/>
              <a:latin typeface="Arial"/>
              <a:ea typeface="+mn-ea"/>
              <a:cs typeface="+mn-cs"/>
            </a:endParaRPr>
          </a:p>
        </p:txBody>
      </p:sp>
      <p:sp>
        <p:nvSpPr>
          <p:cNvPr id="63" name="AutoShape 13">
            <a:extLst>
              <a:ext uri="{FF2B5EF4-FFF2-40B4-BE49-F238E27FC236}">
                <a16:creationId xmlns:a16="http://schemas.microsoft.com/office/drawing/2014/main" id="{C2E0AD5A-01C7-44B7-BD35-B19CE483A382}"/>
              </a:ext>
            </a:extLst>
          </p:cNvPr>
          <p:cNvSpPr>
            <a:spLocks/>
          </p:cNvSpPr>
          <p:nvPr/>
        </p:nvSpPr>
        <p:spPr bwMode="auto">
          <a:xfrm>
            <a:off x="5234969" y="3741060"/>
            <a:ext cx="95509" cy="873125"/>
          </a:xfrm>
          <a:prstGeom prst="leftBrace">
            <a:avLst>
              <a:gd name="adj1" fmla="val 80782"/>
              <a:gd name="adj2" fmla="val 50000"/>
            </a:avLst>
          </a:prstGeom>
          <a:solidFill>
            <a:schemeClr val="bg1"/>
          </a:solidFill>
          <a:ln w="28575">
            <a:solidFill>
              <a:schemeClr val="tx1"/>
            </a:solidFill>
            <a:round/>
            <a:headEnd/>
            <a:tailEnd/>
          </a:ln>
          <a:effectLst/>
        </p:spPr>
        <p:txBody>
          <a:bodyPr wrap="none" lIns="0" tIns="0" rIns="0" bIns="0" anchor="ct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3333FF"/>
              </a:solidFill>
              <a:effectLst/>
              <a:uLnTx/>
              <a:uFillTx/>
              <a:latin typeface="Arial"/>
              <a:ea typeface="+mn-ea"/>
              <a:cs typeface="+mn-cs"/>
            </a:endParaRPr>
          </a:p>
        </p:txBody>
      </p:sp>
      <p:sp>
        <p:nvSpPr>
          <p:cNvPr id="66" name="Rectangle 9">
            <a:extLst>
              <a:ext uri="{FF2B5EF4-FFF2-40B4-BE49-F238E27FC236}">
                <a16:creationId xmlns:a16="http://schemas.microsoft.com/office/drawing/2014/main" id="{D2462698-F457-4AAE-858F-7AC4E6F5FED5}"/>
              </a:ext>
            </a:extLst>
          </p:cNvPr>
          <p:cNvSpPr>
            <a:spLocks noChangeArrowheads="1"/>
          </p:cNvSpPr>
          <p:nvPr/>
        </p:nvSpPr>
        <p:spPr bwMode="auto">
          <a:xfrm>
            <a:off x="3787359" y="3321211"/>
            <a:ext cx="1364864" cy="215444"/>
          </a:xfrm>
          <a:prstGeom prst="rect">
            <a:avLst/>
          </a:prstGeom>
          <a:solidFill>
            <a:schemeClr val="bg1"/>
          </a:solidFill>
          <a:ln w="38100" algn="ctr">
            <a:noFill/>
            <a:miter lim="800000"/>
            <a:headEnd/>
            <a:tailEnd/>
          </a:ln>
          <a:effectLst/>
        </p:spPr>
        <p:txBody>
          <a:bodyPr wrap="square" lIns="0" tIns="0" rIns="0" bIns="0">
            <a:spAutoFit/>
          </a:bodyPr>
          <a:lstStyle/>
          <a:p>
            <a:pPr marL="0" marR="0" lvl="0" indent="0" algn="r" defTabSz="914400" rtl="0" eaLnBrk="1" fontAlgn="base" latinLnBrk="0" hangingPunct="1">
              <a:lnSpc>
                <a:spcPct val="100000"/>
              </a:lnSpc>
              <a:spcBef>
                <a:spcPts val="0"/>
              </a:spcBef>
              <a:spcAft>
                <a:spcPts val="0"/>
              </a:spcAft>
              <a:buClrTx/>
              <a:buSzTx/>
              <a:buFontTx/>
              <a:buNone/>
              <a:tabLst>
                <a:tab pos="266700" algn="l"/>
                <a:tab pos="355600" algn="l"/>
                <a:tab pos="893763" algn="l"/>
                <a:tab pos="1978025" algn="l"/>
              </a:tabLst>
              <a:defRPr/>
            </a:pPr>
            <a:r>
              <a:rPr kumimoji="0" lang="de-AT" sz="1400" b="0" i="0" u="none" strike="noStrike" kern="1200" cap="none" spc="0" normalizeH="0" baseline="0" noProof="0" dirty="0">
                <a:ln>
                  <a:noFill/>
                </a:ln>
                <a:solidFill>
                  <a:srgbClr val="000000"/>
                </a:solidFill>
                <a:effectLst/>
                <a:uLnTx/>
                <a:uFillTx/>
                <a:latin typeface="Arial"/>
                <a:ea typeface="+mn-ea"/>
                <a:cs typeface="+mn-cs"/>
              </a:rPr>
              <a:t>(25% der Werte)</a:t>
            </a:r>
          </a:p>
        </p:txBody>
      </p:sp>
      <p:sp>
        <p:nvSpPr>
          <p:cNvPr id="67" name="Text Box 8">
            <a:extLst>
              <a:ext uri="{FF2B5EF4-FFF2-40B4-BE49-F238E27FC236}">
                <a16:creationId xmlns:a16="http://schemas.microsoft.com/office/drawing/2014/main" id="{CFB9E4FB-A7BB-41B8-B518-55DB344F5B06}"/>
              </a:ext>
            </a:extLst>
          </p:cNvPr>
          <p:cNvSpPr txBox="1">
            <a:spLocks noChangeArrowheads="1"/>
          </p:cNvSpPr>
          <p:nvPr/>
        </p:nvSpPr>
        <p:spPr bwMode="auto">
          <a:xfrm>
            <a:off x="7862178" y="4740749"/>
            <a:ext cx="1798983" cy="452881"/>
          </a:xfrm>
          <a:prstGeom prst="rect">
            <a:avLst/>
          </a:prstGeom>
          <a:solidFill>
            <a:schemeClr val="bg1"/>
          </a:solidFill>
          <a:ln w="38100" algn="ctr">
            <a:noFill/>
            <a:miter lim="800000"/>
            <a:headEnd/>
            <a:tailEnd/>
          </a:ln>
          <a:effectLst/>
        </p:spPr>
        <p:txBody>
          <a:bodyPr wrap="square" lIns="0" tIns="0" rIns="0" bIns="0">
            <a:spAutoFit/>
          </a:bodyPr>
          <a:lstStyle/>
          <a:p>
            <a:pPr marL="0" marR="0" lvl="0" indent="0" algn="l" defTabSz="914400" rtl="0" eaLnBrk="1" fontAlgn="base" latinLnBrk="0" hangingPunct="1">
              <a:lnSpc>
                <a:spcPct val="105000"/>
              </a:lnSpc>
              <a:spcBef>
                <a:spcPct val="25000"/>
              </a:spcBef>
              <a:spcAft>
                <a:spcPct val="25000"/>
              </a:spcAft>
              <a:buClr>
                <a:srgbClr val="FF0000"/>
              </a:buClr>
              <a:buSzTx/>
              <a:buFont typeface="Arial" pitchFamily="34" charset="0"/>
              <a:buNone/>
              <a:tabLst>
                <a:tab pos="266700" algn="l"/>
                <a:tab pos="355600" algn="l"/>
                <a:tab pos="893763" algn="l"/>
                <a:tab pos="1978025" algn="l"/>
              </a:tabLst>
              <a:defRPr/>
            </a:pPr>
            <a:r>
              <a:rPr kumimoji="0" lang="de-AT" sz="1500" b="1" i="0" u="none" strike="noStrike" kern="1200" cap="none" spc="0" normalizeH="0" baseline="0" noProof="0" dirty="0">
                <a:ln>
                  <a:noFill/>
                </a:ln>
                <a:solidFill>
                  <a:srgbClr val="000000"/>
                </a:solidFill>
                <a:effectLst/>
                <a:uLnTx/>
                <a:uFillTx/>
                <a:latin typeface="Arial"/>
                <a:ea typeface="+mn-ea"/>
                <a:cs typeface="+mn-cs"/>
              </a:rPr>
              <a:t>niedrigster Wert </a:t>
            </a:r>
            <a:r>
              <a:rPr kumimoji="0" lang="de-AT" sz="1500" b="1" i="0" u="none" strike="noStrike" kern="1200" cap="none" spc="0" normalizeH="0" baseline="30000" noProof="0" dirty="0">
                <a:ln>
                  <a:noFill/>
                </a:ln>
                <a:solidFill>
                  <a:srgbClr val="000000"/>
                </a:solidFill>
                <a:effectLst/>
                <a:uLnTx/>
                <a:uFillTx/>
                <a:latin typeface="Arial"/>
                <a:ea typeface="+mn-ea"/>
                <a:cs typeface="+mn-cs"/>
              </a:rPr>
              <a:t>*</a:t>
            </a:r>
            <a:r>
              <a:rPr kumimoji="0" lang="de-AT" sz="1500" b="0" i="0" u="none" strike="noStrike" kern="1200" cap="none" spc="0" normalizeH="0" baseline="30000" noProof="0" dirty="0">
                <a:ln>
                  <a:noFill/>
                </a:ln>
                <a:solidFill>
                  <a:srgbClr val="000000"/>
                </a:solidFill>
                <a:effectLst/>
                <a:uLnTx/>
                <a:uFillTx/>
                <a:latin typeface="Arial"/>
                <a:ea typeface="+mn-ea"/>
                <a:cs typeface="+mn-cs"/>
              </a:rPr>
              <a:t>)</a:t>
            </a:r>
            <a:br>
              <a:rPr kumimoji="0" lang="de-AT" sz="1500" b="0" i="0" u="none" strike="noStrike" kern="1200" cap="none" spc="0" normalizeH="0" baseline="30000" noProof="0" dirty="0">
                <a:ln>
                  <a:noFill/>
                </a:ln>
                <a:solidFill>
                  <a:srgbClr val="000000"/>
                </a:solidFill>
                <a:effectLst/>
                <a:uLnTx/>
                <a:uFillTx/>
                <a:latin typeface="Arial"/>
                <a:ea typeface="+mn-ea"/>
                <a:cs typeface="+mn-cs"/>
              </a:rPr>
            </a:br>
            <a:r>
              <a:rPr kumimoji="0" lang="de-AT" sz="1400" b="0" i="0" u="none" strike="noStrike" kern="1200" cap="none" spc="0" normalizeH="0" baseline="0" noProof="0" dirty="0">
                <a:ln>
                  <a:noFill/>
                </a:ln>
                <a:solidFill>
                  <a:srgbClr val="000000"/>
                </a:solidFill>
                <a:effectLst/>
                <a:uLnTx/>
                <a:uFillTx/>
                <a:latin typeface="Arial"/>
                <a:ea typeface="+mn-ea"/>
                <a:cs typeface="+mn-cs"/>
              </a:rPr>
              <a:t>(Minimum)</a:t>
            </a:r>
            <a:endParaRPr kumimoji="0" lang="de-DE" sz="1400" b="0" i="0" u="none" strike="noStrike" kern="1200" cap="none" spc="0" normalizeH="0" baseline="0" noProof="0" dirty="0">
              <a:ln>
                <a:noFill/>
              </a:ln>
              <a:solidFill>
                <a:srgbClr val="000000"/>
              </a:solidFill>
              <a:effectLst/>
              <a:uLnTx/>
              <a:uFillTx/>
              <a:latin typeface="Arial"/>
              <a:ea typeface="+mn-ea"/>
              <a:cs typeface="+mn-cs"/>
            </a:endParaRPr>
          </a:p>
        </p:txBody>
      </p:sp>
      <p:sp>
        <p:nvSpPr>
          <p:cNvPr id="68" name="Line 14">
            <a:extLst>
              <a:ext uri="{FF2B5EF4-FFF2-40B4-BE49-F238E27FC236}">
                <a16:creationId xmlns:a16="http://schemas.microsoft.com/office/drawing/2014/main" id="{041C4663-0C6B-4158-A0A1-B3319E8FE2C7}"/>
              </a:ext>
            </a:extLst>
          </p:cNvPr>
          <p:cNvSpPr>
            <a:spLocks noChangeShapeType="1"/>
          </p:cNvSpPr>
          <p:nvPr/>
        </p:nvSpPr>
        <p:spPr bwMode="auto">
          <a:xfrm>
            <a:off x="7381343" y="4853536"/>
            <a:ext cx="403224" cy="0"/>
          </a:xfrm>
          <a:prstGeom prst="line">
            <a:avLst/>
          </a:prstGeom>
          <a:noFill/>
          <a:ln w="28575">
            <a:solidFill>
              <a:schemeClr val="tx1"/>
            </a:solidFill>
            <a:round/>
            <a:headEnd/>
            <a:tailEnd type="triangle" w="med" len="med"/>
          </a:ln>
          <a:effectLst/>
        </p:spPr>
        <p:txBody>
          <a:bodyPr wrap="none" lIns="0" tIns="0" rIns="0" bIns="0" anchor="ct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highlight>
                <a:srgbClr val="000000"/>
              </a:highlight>
              <a:uLnTx/>
              <a:uFillTx/>
              <a:latin typeface="Arial"/>
              <a:ea typeface="+mn-ea"/>
              <a:cs typeface="+mn-cs"/>
            </a:endParaRPr>
          </a:p>
        </p:txBody>
      </p:sp>
      <p:sp>
        <p:nvSpPr>
          <p:cNvPr id="69" name="Text Box 8">
            <a:extLst>
              <a:ext uri="{FF2B5EF4-FFF2-40B4-BE49-F238E27FC236}">
                <a16:creationId xmlns:a16="http://schemas.microsoft.com/office/drawing/2014/main" id="{7099F5AC-1FC2-48DD-83B5-E9230704220F}"/>
              </a:ext>
            </a:extLst>
          </p:cNvPr>
          <p:cNvSpPr txBox="1">
            <a:spLocks noChangeArrowheads="1"/>
          </p:cNvSpPr>
          <p:nvPr/>
        </p:nvSpPr>
        <p:spPr bwMode="auto">
          <a:xfrm>
            <a:off x="7862178" y="4265222"/>
            <a:ext cx="662041" cy="225575"/>
          </a:xfrm>
          <a:prstGeom prst="rect">
            <a:avLst/>
          </a:prstGeom>
          <a:solidFill>
            <a:schemeClr val="bg1"/>
          </a:solidFill>
          <a:ln w="38100" algn="ctr">
            <a:noFill/>
            <a:miter lim="800000"/>
            <a:headEnd/>
            <a:tailEnd/>
          </a:ln>
          <a:effectLst/>
        </p:spPr>
        <p:txBody>
          <a:bodyPr wrap="none" lIns="0" tIns="0" rIns="0" bIns="0">
            <a:spAutoFit/>
          </a:bodyPr>
          <a:lstStyle/>
          <a:p>
            <a:pPr marL="0" marR="0" lvl="0" indent="0" algn="l" defTabSz="914400" rtl="0" eaLnBrk="1" fontAlgn="base" latinLnBrk="0" hangingPunct="1">
              <a:lnSpc>
                <a:spcPct val="105000"/>
              </a:lnSpc>
              <a:spcBef>
                <a:spcPct val="25000"/>
              </a:spcBef>
              <a:spcAft>
                <a:spcPct val="25000"/>
              </a:spcAft>
              <a:buClr>
                <a:srgbClr val="FF0000"/>
              </a:buClr>
              <a:buSzTx/>
              <a:buFont typeface="Arial" pitchFamily="34" charset="0"/>
              <a:buNone/>
              <a:tabLst>
                <a:tab pos="266700" algn="l"/>
                <a:tab pos="355600" algn="l"/>
                <a:tab pos="893763" algn="l"/>
                <a:tab pos="1978025" algn="l"/>
              </a:tabLst>
              <a:defRPr/>
            </a:pPr>
            <a:r>
              <a:rPr kumimoji="0" lang="de-AT" sz="1500" b="1" i="0" u="none" strike="noStrike" kern="1200" cap="none" spc="0" normalizeH="0" baseline="0" noProof="0" dirty="0">
                <a:ln>
                  <a:noFill/>
                </a:ln>
                <a:solidFill>
                  <a:srgbClr val="000000"/>
                </a:solidFill>
                <a:effectLst/>
                <a:uLnTx/>
                <a:uFillTx/>
                <a:latin typeface="Arial"/>
                <a:ea typeface="+mn-ea"/>
                <a:cs typeface="+mn-cs"/>
              </a:rPr>
              <a:t>Median</a:t>
            </a:r>
            <a:endParaRPr kumimoji="0" lang="de-DE" sz="1500" b="0" i="0" u="none" strike="noStrike" kern="1200" cap="none" spc="0" normalizeH="0" baseline="0" noProof="0" dirty="0">
              <a:ln>
                <a:noFill/>
              </a:ln>
              <a:solidFill>
                <a:srgbClr val="000000"/>
              </a:solidFill>
              <a:effectLst/>
              <a:uLnTx/>
              <a:uFillTx/>
              <a:latin typeface="Arial"/>
              <a:ea typeface="+mn-ea"/>
              <a:cs typeface="+mn-cs"/>
            </a:endParaRPr>
          </a:p>
        </p:txBody>
      </p:sp>
      <p:sp>
        <p:nvSpPr>
          <p:cNvPr id="70" name="Line 14">
            <a:extLst>
              <a:ext uri="{FF2B5EF4-FFF2-40B4-BE49-F238E27FC236}">
                <a16:creationId xmlns:a16="http://schemas.microsoft.com/office/drawing/2014/main" id="{C6A2EA3E-7FE6-46BD-A012-410812854A7C}"/>
              </a:ext>
            </a:extLst>
          </p:cNvPr>
          <p:cNvSpPr>
            <a:spLocks noChangeShapeType="1"/>
          </p:cNvSpPr>
          <p:nvPr/>
        </p:nvSpPr>
        <p:spPr bwMode="auto">
          <a:xfrm>
            <a:off x="7381343" y="4378009"/>
            <a:ext cx="403224" cy="0"/>
          </a:xfrm>
          <a:prstGeom prst="line">
            <a:avLst/>
          </a:prstGeom>
          <a:noFill/>
          <a:ln w="28575">
            <a:solidFill>
              <a:schemeClr val="tx1"/>
            </a:solidFill>
            <a:round/>
            <a:headEnd/>
            <a:tailEnd type="triangle" w="med" len="med"/>
          </a:ln>
          <a:effectLst/>
        </p:spPr>
        <p:txBody>
          <a:bodyPr wrap="none" lIns="0" tIns="0" rIns="0" bIns="0" anchor="ct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highlight>
                <a:srgbClr val="000000"/>
              </a:highlight>
              <a:uLnTx/>
              <a:uFillTx/>
              <a:latin typeface="Arial"/>
              <a:ea typeface="+mn-ea"/>
              <a:cs typeface="+mn-cs"/>
            </a:endParaRPr>
          </a:p>
        </p:txBody>
      </p:sp>
      <p:sp>
        <p:nvSpPr>
          <p:cNvPr id="71" name="Text Box 8">
            <a:extLst>
              <a:ext uri="{FF2B5EF4-FFF2-40B4-BE49-F238E27FC236}">
                <a16:creationId xmlns:a16="http://schemas.microsoft.com/office/drawing/2014/main" id="{648FC514-E8B5-4B21-BA4E-75D9E2F0765C}"/>
              </a:ext>
            </a:extLst>
          </p:cNvPr>
          <p:cNvSpPr txBox="1">
            <a:spLocks noChangeArrowheads="1"/>
          </p:cNvSpPr>
          <p:nvPr/>
        </p:nvSpPr>
        <p:spPr bwMode="auto">
          <a:xfrm>
            <a:off x="7862178" y="4067000"/>
            <a:ext cx="897682" cy="225575"/>
          </a:xfrm>
          <a:prstGeom prst="rect">
            <a:avLst/>
          </a:prstGeom>
          <a:solidFill>
            <a:schemeClr val="bg1"/>
          </a:solidFill>
          <a:ln w="38100" algn="ctr">
            <a:noFill/>
            <a:miter lim="800000"/>
            <a:headEnd/>
            <a:tailEnd/>
          </a:ln>
          <a:effectLst/>
        </p:spPr>
        <p:txBody>
          <a:bodyPr wrap="none" lIns="0" tIns="0" rIns="0" bIns="0">
            <a:spAutoFit/>
          </a:bodyPr>
          <a:lstStyle/>
          <a:p>
            <a:pPr marL="0" marR="0" lvl="0" indent="0" algn="l" defTabSz="914400" rtl="0" eaLnBrk="1" fontAlgn="base" latinLnBrk="0" hangingPunct="1">
              <a:lnSpc>
                <a:spcPct val="105000"/>
              </a:lnSpc>
              <a:spcBef>
                <a:spcPct val="25000"/>
              </a:spcBef>
              <a:spcAft>
                <a:spcPct val="25000"/>
              </a:spcAft>
              <a:buClr>
                <a:srgbClr val="FF0000"/>
              </a:buClr>
              <a:buSzTx/>
              <a:buFont typeface="Arial" pitchFamily="34" charset="0"/>
              <a:buNone/>
              <a:tabLst>
                <a:tab pos="266700" algn="l"/>
                <a:tab pos="355600" algn="l"/>
                <a:tab pos="893763" algn="l"/>
                <a:tab pos="1978025" algn="l"/>
              </a:tabLst>
              <a:defRPr/>
            </a:pPr>
            <a:r>
              <a:rPr kumimoji="0" lang="de-AT" sz="1500" b="1" i="0" u="none" strike="noStrike" kern="1200" cap="none" spc="0" normalizeH="0" baseline="0" noProof="0" dirty="0">
                <a:ln>
                  <a:noFill/>
                </a:ln>
                <a:solidFill>
                  <a:srgbClr val="000000"/>
                </a:solidFill>
                <a:effectLst/>
                <a:uLnTx/>
                <a:uFillTx/>
                <a:latin typeface="Arial"/>
                <a:ea typeface="+mn-ea"/>
                <a:cs typeface="+mn-cs"/>
              </a:rPr>
              <a:t>Mittelwert</a:t>
            </a:r>
            <a:endParaRPr kumimoji="0" lang="de-DE" sz="1500" b="0" i="0" u="none" strike="noStrike" kern="1200" cap="none" spc="0" normalizeH="0" baseline="0" noProof="0" dirty="0">
              <a:ln>
                <a:noFill/>
              </a:ln>
              <a:solidFill>
                <a:srgbClr val="000000"/>
              </a:solidFill>
              <a:effectLst/>
              <a:uLnTx/>
              <a:uFillTx/>
              <a:latin typeface="Arial"/>
              <a:ea typeface="+mn-ea"/>
              <a:cs typeface="+mn-cs"/>
            </a:endParaRPr>
          </a:p>
        </p:txBody>
      </p:sp>
      <p:sp>
        <p:nvSpPr>
          <p:cNvPr id="72" name="Line 14">
            <a:extLst>
              <a:ext uri="{FF2B5EF4-FFF2-40B4-BE49-F238E27FC236}">
                <a16:creationId xmlns:a16="http://schemas.microsoft.com/office/drawing/2014/main" id="{8657C345-EB89-4C7A-8C6A-85B42CF5512C}"/>
              </a:ext>
            </a:extLst>
          </p:cNvPr>
          <p:cNvSpPr>
            <a:spLocks noChangeShapeType="1"/>
          </p:cNvSpPr>
          <p:nvPr/>
        </p:nvSpPr>
        <p:spPr bwMode="auto">
          <a:xfrm>
            <a:off x="7381343" y="4179787"/>
            <a:ext cx="403224" cy="0"/>
          </a:xfrm>
          <a:prstGeom prst="line">
            <a:avLst/>
          </a:prstGeom>
          <a:noFill/>
          <a:ln w="28575">
            <a:solidFill>
              <a:schemeClr val="tx1"/>
            </a:solidFill>
            <a:round/>
            <a:headEnd/>
            <a:tailEnd type="triangle" w="med" len="med"/>
          </a:ln>
          <a:effectLst/>
        </p:spPr>
        <p:txBody>
          <a:bodyPr wrap="none" lIns="0" tIns="0" rIns="0" bIns="0" anchor="ct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highlight>
                <a:srgbClr val="000000"/>
              </a:highlight>
              <a:uLnTx/>
              <a:uFillTx/>
              <a:latin typeface="Arial"/>
              <a:ea typeface="+mn-ea"/>
              <a:cs typeface="+mn-cs"/>
            </a:endParaRPr>
          </a:p>
        </p:txBody>
      </p:sp>
      <p:sp>
        <p:nvSpPr>
          <p:cNvPr id="73" name="Text Box 8">
            <a:extLst>
              <a:ext uri="{FF2B5EF4-FFF2-40B4-BE49-F238E27FC236}">
                <a16:creationId xmlns:a16="http://schemas.microsoft.com/office/drawing/2014/main" id="{42CE08C3-7677-4A9A-9559-B63E1213538E}"/>
              </a:ext>
            </a:extLst>
          </p:cNvPr>
          <p:cNvSpPr txBox="1">
            <a:spLocks noChangeArrowheads="1"/>
          </p:cNvSpPr>
          <p:nvPr/>
        </p:nvSpPr>
        <p:spPr bwMode="auto">
          <a:xfrm>
            <a:off x="7862178" y="3639422"/>
            <a:ext cx="1259960" cy="225575"/>
          </a:xfrm>
          <a:prstGeom prst="rect">
            <a:avLst/>
          </a:prstGeom>
          <a:solidFill>
            <a:schemeClr val="bg1"/>
          </a:solidFill>
          <a:ln w="38100" algn="ctr">
            <a:noFill/>
            <a:miter lim="800000"/>
            <a:headEnd/>
            <a:tailEnd/>
          </a:ln>
          <a:effectLst/>
        </p:spPr>
        <p:txBody>
          <a:bodyPr wrap="none" lIns="0" tIns="0" rIns="0" bIns="0">
            <a:spAutoFit/>
          </a:bodyPr>
          <a:lstStyle/>
          <a:p>
            <a:pPr marL="0" marR="0" lvl="0" indent="0" algn="l" defTabSz="914400" rtl="0" eaLnBrk="1" fontAlgn="base" latinLnBrk="0" hangingPunct="1">
              <a:lnSpc>
                <a:spcPct val="105000"/>
              </a:lnSpc>
              <a:spcBef>
                <a:spcPct val="25000"/>
              </a:spcBef>
              <a:spcAft>
                <a:spcPct val="25000"/>
              </a:spcAft>
              <a:buClr>
                <a:srgbClr val="FF0000"/>
              </a:buClr>
              <a:buSzTx/>
              <a:buFont typeface="Arial" pitchFamily="34" charset="0"/>
              <a:buNone/>
              <a:tabLst>
                <a:tab pos="266700" algn="l"/>
                <a:tab pos="355600" algn="l"/>
                <a:tab pos="893763" algn="l"/>
                <a:tab pos="1978025" algn="l"/>
              </a:tabLst>
              <a:defRPr/>
            </a:pPr>
            <a:r>
              <a:rPr kumimoji="0" lang="de-AT" sz="1500" b="1" i="0" u="none" strike="noStrike" kern="1200" cap="none" spc="0" normalizeH="0" baseline="0" noProof="0" dirty="0">
                <a:ln>
                  <a:noFill/>
                </a:ln>
                <a:solidFill>
                  <a:srgbClr val="000000"/>
                </a:solidFill>
                <a:effectLst/>
                <a:uLnTx/>
                <a:uFillTx/>
                <a:latin typeface="Arial"/>
                <a:ea typeface="+mn-ea"/>
                <a:cs typeface="+mn-cs"/>
              </a:rPr>
              <a:t>drittes Quartil</a:t>
            </a:r>
            <a:endParaRPr kumimoji="0" lang="de-DE" sz="1500" b="0" i="0" u="none" strike="noStrike" kern="1200" cap="none" spc="0" normalizeH="0" baseline="0" noProof="0" dirty="0">
              <a:ln>
                <a:noFill/>
              </a:ln>
              <a:solidFill>
                <a:srgbClr val="000000"/>
              </a:solidFill>
              <a:effectLst/>
              <a:uLnTx/>
              <a:uFillTx/>
              <a:latin typeface="Arial"/>
              <a:ea typeface="+mn-ea"/>
              <a:cs typeface="+mn-cs"/>
            </a:endParaRPr>
          </a:p>
        </p:txBody>
      </p:sp>
      <p:sp>
        <p:nvSpPr>
          <p:cNvPr id="74" name="Line 14">
            <a:extLst>
              <a:ext uri="{FF2B5EF4-FFF2-40B4-BE49-F238E27FC236}">
                <a16:creationId xmlns:a16="http://schemas.microsoft.com/office/drawing/2014/main" id="{ED9890D5-EF3C-4209-B80F-C0A1F2368680}"/>
              </a:ext>
            </a:extLst>
          </p:cNvPr>
          <p:cNvSpPr>
            <a:spLocks noChangeShapeType="1"/>
          </p:cNvSpPr>
          <p:nvPr/>
        </p:nvSpPr>
        <p:spPr bwMode="auto">
          <a:xfrm>
            <a:off x="7381343" y="3752209"/>
            <a:ext cx="403224" cy="0"/>
          </a:xfrm>
          <a:prstGeom prst="line">
            <a:avLst/>
          </a:prstGeom>
          <a:noFill/>
          <a:ln w="28575">
            <a:solidFill>
              <a:schemeClr val="tx1"/>
            </a:solidFill>
            <a:round/>
            <a:headEnd/>
            <a:tailEnd type="triangle" w="med" len="med"/>
          </a:ln>
          <a:effectLst/>
        </p:spPr>
        <p:txBody>
          <a:bodyPr wrap="none" lIns="0" tIns="0" rIns="0" bIns="0" anchor="ct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highlight>
                <a:srgbClr val="000000"/>
              </a:highlight>
              <a:uLnTx/>
              <a:uFillTx/>
              <a:latin typeface="Arial"/>
              <a:ea typeface="+mn-ea"/>
              <a:cs typeface="+mn-cs"/>
            </a:endParaRPr>
          </a:p>
        </p:txBody>
      </p:sp>
      <p:sp>
        <p:nvSpPr>
          <p:cNvPr id="75" name="Text Box 8">
            <a:extLst>
              <a:ext uri="{FF2B5EF4-FFF2-40B4-BE49-F238E27FC236}">
                <a16:creationId xmlns:a16="http://schemas.microsoft.com/office/drawing/2014/main" id="{733B7579-C06C-404C-8A04-71316E173843}"/>
              </a:ext>
            </a:extLst>
          </p:cNvPr>
          <p:cNvSpPr txBox="1">
            <a:spLocks noChangeArrowheads="1"/>
          </p:cNvSpPr>
          <p:nvPr/>
        </p:nvSpPr>
        <p:spPr bwMode="auto">
          <a:xfrm>
            <a:off x="7862178" y="4493026"/>
            <a:ext cx="1240724" cy="225575"/>
          </a:xfrm>
          <a:prstGeom prst="rect">
            <a:avLst/>
          </a:prstGeom>
          <a:solidFill>
            <a:schemeClr val="bg1"/>
          </a:solidFill>
          <a:ln w="38100" algn="ctr">
            <a:noFill/>
            <a:miter lim="800000"/>
            <a:headEnd/>
            <a:tailEnd/>
          </a:ln>
          <a:effectLst/>
        </p:spPr>
        <p:txBody>
          <a:bodyPr wrap="none" lIns="0" tIns="0" rIns="0" bIns="0">
            <a:spAutoFit/>
          </a:bodyPr>
          <a:lstStyle/>
          <a:p>
            <a:pPr marL="0" marR="0" lvl="0" indent="0" algn="l" defTabSz="914400" rtl="0" eaLnBrk="1" fontAlgn="base" latinLnBrk="0" hangingPunct="1">
              <a:lnSpc>
                <a:spcPct val="105000"/>
              </a:lnSpc>
              <a:spcBef>
                <a:spcPct val="25000"/>
              </a:spcBef>
              <a:spcAft>
                <a:spcPct val="25000"/>
              </a:spcAft>
              <a:buClr>
                <a:srgbClr val="FF0000"/>
              </a:buClr>
              <a:buSzTx/>
              <a:buFont typeface="Arial" pitchFamily="34" charset="0"/>
              <a:buNone/>
              <a:tabLst>
                <a:tab pos="266700" algn="l"/>
                <a:tab pos="355600" algn="l"/>
                <a:tab pos="893763" algn="l"/>
                <a:tab pos="1978025" algn="l"/>
              </a:tabLst>
              <a:defRPr/>
            </a:pPr>
            <a:r>
              <a:rPr kumimoji="0" lang="de-AT" sz="1500" b="1" i="0" u="none" strike="noStrike" kern="1200" cap="none" spc="0" normalizeH="0" baseline="0" noProof="0" dirty="0">
                <a:ln>
                  <a:noFill/>
                </a:ln>
                <a:solidFill>
                  <a:srgbClr val="000000"/>
                </a:solidFill>
                <a:effectLst/>
                <a:uLnTx/>
                <a:uFillTx/>
                <a:latin typeface="Arial"/>
                <a:ea typeface="+mn-ea"/>
                <a:cs typeface="+mn-cs"/>
              </a:rPr>
              <a:t>erstes Quartil</a:t>
            </a:r>
            <a:endParaRPr kumimoji="0" lang="de-DE" sz="1500" b="0" i="0" u="none" strike="noStrike" kern="1200" cap="none" spc="0" normalizeH="0" baseline="0" noProof="0" dirty="0">
              <a:ln>
                <a:noFill/>
              </a:ln>
              <a:solidFill>
                <a:srgbClr val="000000"/>
              </a:solidFill>
              <a:effectLst/>
              <a:uLnTx/>
              <a:uFillTx/>
              <a:latin typeface="Arial"/>
              <a:ea typeface="+mn-ea"/>
              <a:cs typeface="+mn-cs"/>
            </a:endParaRPr>
          </a:p>
        </p:txBody>
      </p:sp>
      <p:sp>
        <p:nvSpPr>
          <p:cNvPr id="76" name="Line 14">
            <a:extLst>
              <a:ext uri="{FF2B5EF4-FFF2-40B4-BE49-F238E27FC236}">
                <a16:creationId xmlns:a16="http://schemas.microsoft.com/office/drawing/2014/main" id="{16181515-CF4C-4066-B9EA-24161FB2D12B}"/>
              </a:ext>
            </a:extLst>
          </p:cNvPr>
          <p:cNvSpPr>
            <a:spLocks noChangeShapeType="1"/>
          </p:cNvSpPr>
          <p:nvPr/>
        </p:nvSpPr>
        <p:spPr bwMode="auto">
          <a:xfrm>
            <a:off x="7381343" y="4605813"/>
            <a:ext cx="403224" cy="0"/>
          </a:xfrm>
          <a:prstGeom prst="line">
            <a:avLst/>
          </a:prstGeom>
          <a:noFill/>
          <a:ln w="28575">
            <a:solidFill>
              <a:schemeClr val="tx1"/>
            </a:solidFill>
            <a:round/>
            <a:headEnd/>
            <a:tailEnd type="triangle" w="med" len="med"/>
          </a:ln>
          <a:effectLst/>
        </p:spPr>
        <p:txBody>
          <a:bodyPr wrap="none" lIns="0" tIns="0" rIns="0" bIns="0" anchor="ct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highlight>
                <a:srgbClr val="000000"/>
              </a:highlight>
              <a:uLnTx/>
              <a:uFillTx/>
              <a:latin typeface="Arial"/>
              <a:ea typeface="+mn-ea"/>
              <a:cs typeface="+mn-cs"/>
            </a:endParaRPr>
          </a:p>
        </p:txBody>
      </p:sp>
      <p:sp>
        <p:nvSpPr>
          <p:cNvPr id="77" name="Text Box 8">
            <a:extLst>
              <a:ext uri="{FF2B5EF4-FFF2-40B4-BE49-F238E27FC236}">
                <a16:creationId xmlns:a16="http://schemas.microsoft.com/office/drawing/2014/main" id="{00295FF1-6630-41DA-ACDA-2AB3E3966392}"/>
              </a:ext>
            </a:extLst>
          </p:cNvPr>
          <p:cNvSpPr txBox="1">
            <a:spLocks noChangeArrowheads="1"/>
          </p:cNvSpPr>
          <p:nvPr/>
        </p:nvSpPr>
        <p:spPr bwMode="auto">
          <a:xfrm>
            <a:off x="7862178" y="2912303"/>
            <a:ext cx="1436034" cy="452881"/>
          </a:xfrm>
          <a:prstGeom prst="rect">
            <a:avLst/>
          </a:prstGeom>
          <a:solidFill>
            <a:schemeClr val="bg1"/>
          </a:solidFill>
          <a:ln w="38100" algn="ctr">
            <a:noFill/>
            <a:miter lim="800000"/>
            <a:headEnd/>
            <a:tailEnd/>
          </a:ln>
          <a:effectLst/>
        </p:spPr>
        <p:txBody>
          <a:bodyPr wrap="none" lIns="0" tIns="0" rIns="0" bIns="0">
            <a:spAutoFit/>
          </a:bodyPr>
          <a:lstStyle/>
          <a:p>
            <a:pPr marL="0" marR="0" lvl="0" indent="0" algn="l" defTabSz="914400" rtl="0" eaLnBrk="1" fontAlgn="base" latinLnBrk="0" hangingPunct="1">
              <a:lnSpc>
                <a:spcPct val="105000"/>
              </a:lnSpc>
              <a:spcBef>
                <a:spcPct val="25000"/>
              </a:spcBef>
              <a:spcAft>
                <a:spcPct val="25000"/>
              </a:spcAft>
              <a:buClr>
                <a:srgbClr val="FF0000"/>
              </a:buClr>
              <a:buSzTx/>
              <a:buFont typeface="Arial" pitchFamily="34" charset="0"/>
              <a:buNone/>
              <a:tabLst>
                <a:tab pos="266700" algn="l"/>
                <a:tab pos="355600" algn="l"/>
                <a:tab pos="893763" algn="l"/>
                <a:tab pos="1978025" algn="l"/>
              </a:tabLst>
              <a:defRPr/>
            </a:pPr>
            <a:r>
              <a:rPr kumimoji="0" lang="de-AT" sz="1500" b="1" i="0" u="none" strike="noStrike" kern="1200" cap="none" spc="0" normalizeH="0" baseline="0" noProof="0" dirty="0">
                <a:ln>
                  <a:noFill/>
                </a:ln>
                <a:solidFill>
                  <a:srgbClr val="000000"/>
                </a:solidFill>
                <a:effectLst/>
                <a:uLnTx/>
                <a:uFillTx/>
                <a:latin typeface="Arial"/>
                <a:ea typeface="+mn-ea"/>
                <a:cs typeface="+mn-cs"/>
              </a:rPr>
              <a:t>höchster Wert </a:t>
            </a:r>
            <a:r>
              <a:rPr kumimoji="0" lang="de-AT" sz="1500" b="0" i="0" u="none" strike="noStrike" kern="1200" cap="none" spc="0" normalizeH="0" baseline="30000" noProof="0" dirty="0">
                <a:ln>
                  <a:noFill/>
                </a:ln>
                <a:solidFill>
                  <a:srgbClr val="000000"/>
                </a:solidFill>
                <a:effectLst/>
                <a:uLnTx/>
                <a:uFillTx/>
                <a:latin typeface="Arial"/>
                <a:ea typeface="+mn-ea"/>
                <a:cs typeface="+mn-cs"/>
              </a:rPr>
              <a:t>*)</a:t>
            </a:r>
            <a:br>
              <a:rPr kumimoji="0" lang="de-AT" sz="1500" b="0" i="0" u="none" strike="noStrike" kern="1200" cap="none" spc="0" normalizeH="0" baseline="30000" noProof="0" dirty="0">
                <a:ln>
                  <a:noFill/>
                </a:ln>
                <a:solidFill>
                  <a:srgbClr val="000000"/>
                </a:solidFill>
                <a:effectLst/>
                <a:uLnTx/>
                <a:uFillTx/>
                <a:latin typeface="Arial"/>
                <a:ea typeface="+mn-ea"/>
                <a:cs typeface="+mn-cs"/>
              </a:rPr>
            </a:br>
            <a:r>
              <a:rPr kumimoji="0" lang="de-AT" sz="1400" b="0" i="0" u="none" strike="noStrike" kern="1200" cap="none" spc="0" normalizeH="0" baseline="0" noProof="0" dirty="0">
                <a:ln>
                  <a:noFill/>
                </a:ln>
                <a:solidFill>
                  <a:srgbClr val="000000"/>
                </a:solidFill>
                <a:effectLst/>
                <a:uLnTx/>
                <a:uFillTx/>
                <a:latin typeface="Arial"/>
                <a:ea typeface="+mn-ea"/>
                <a:cs typeface="+mn-cs"/>
              </a:rPr>
              <a:t>(Maximum)</a:t>
            </a:r>
            <a:endParaRPr kumimoji="0" lang="de-DE" sz="1400" b="0" i="0" u="none" strike="noStrike" kern="1200" cap="none" spc="0" normalizeH="0" baseline="30000" noProof="0" dirty="0">
              <a:ln>
                <a:noFill/>
              </a:ln>
              <a:solidFill>
                <a:srgbClr val="000000"/>
              </a:solidFill>
              <a:effectLst/>
              <a:uLnTx/>
              <a:uFillTx/>
              <a:latin typeface="Arial"/>
              <a:ea typeface="+mn-ea"/>
              <a:cs typeface="+mn-cs"/>
            </a:endParaRPr>
          </a:p>
        </p:txBody>
      </p:sp>
      <p:sp>
        <p:nvSpPr>
          <p:cNvPr id="78" name="Line 14">
            <a:extLst>
              <a:ext uri="{FF2B5EF4-FFF2-40B4-BE49-F238E27FC236}">
                <a16:creationId xmlns:a16="http://schemas.microsoft.com/office/drawing/2014/main" id="{C5C0FB71-1969-4879-8493-D62B626F36FD}"/>
              </a:ext>
            </a:extLst>
          </p:cNvPr>
          <p:cNvSpPr>
            <a:spLocks noChangeShapeType="1"/>
          </p:cNvSpPr>
          <p:nvPr/>
        </p:nvSpPr>
        <p:spPr bwMode="auto">
          <a:xfrm>
            <a:off x="7381343" y="3100591"/>
            <a:ext cx="403224" cy="0"/>
          </a:xfrm>
          <a:prstGeom prst="line">
            <a:avLst/>
          </a:prstGeom>
          <a:noFill/>
          <a:ln w="28575">
            <a:solidFill>
              <a:schemeClr val="tx1"/>
            </a:solidFill>
            <a:round/>
            <a:headEnd/>
            <a:tailEnd type="triangle" w="med" len="med"/>
          </a:ln>
          <a:effectLst/>
        </p:spPr>
        <p:txBody>
          <a:bodyPr wrap="none" lIns="0" tIns="0" rIns="0" bIns="0" anchor="ct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highlight>
                <a:srgbClr val="000000"/>
              </a:highlight>
              <a:uLnTx/>
              <a:uFillTx/>
              <a:latin typeface="Arial"/>
              <a:ea typeface="+mn-ea"/>
              <a:cs typeface="+mn-cs"/>
            </a:endParaRPr>
          </a:p>
        </p:txBody>
      </p:sp>
      <p:sp>
        <p:nvSpPr>
          <p:cNvPr id="79" name="Text Box 8">
            <a:extLst>
              <a:ext uri="{FF2B5EF4-FFF2-40B4-BE49-F238E27FC236}">
                <a16:creationId xmlns:a16="http://schemas.microsoft.com/office/drawing/2014/main" id="{420DB5AA-32BE-4AC0-BCFD-AA8B65A66209}"/>
              </a:ext>
            </a:extLst>
          </p:cNvPr>
          <p:cNvSpPr txBox="1">
            <a:spLocks noChangeArrowheads="1"/>
          </p:cNvSpPr>
          <p:nvPr/>
        </p:nvSpPr>
        <p:spPr bwMode="auto">
          <a:xfrm>
            <a:off x="7862178" y="1840140"/>
            <a:ext cx="2008307" cy="833305"/>
          </a:xfrm>
          <a:prstGeom prst="rect">
            <a:avLst/>
          </a:prstGeom>
          <a:solidFill>
            <a:schemeClr val="bg1"/>
          </a:solidFill>
          <a:ln w="38100" algn="ctr">
            <a:noFill/>
            <a:miter lim="800000"/>
            <a:headEnd/>
            <a:tailEnd/>
          </a:ln>
          <a:effectLst/>
        </p:spPr>
        <p:txBody>
          <a:bodyPr wrap="none" lIns="0" tIns="0" rIns="0" bIns="0">
            <a:spAutoFit/>
          </a:bodyPr>
          <a:lstStyle/>
          <a:p>
            <a:pPr marL="0" marR="0" lvl="0" indent="0" algn="l" defTabSz="914400" rtl="0" eaLnBrk="1" fontAlgn="base" latinLnBrk="0" hangingPunct="1">
              <a:lnSpc>
                <a:spcPct val="95000"/>
              </a:lnSpc>
              <a:spcBef>
                <a:spcPct val="25000"/>
              </a:spcBef>
              <a:spcAft>
                <a:spcPct val="25000"/>
              </a:spcAft>
              <a:buClr>
                <a:srgbClr val="FF0000"/>
              </a:buClr>
              <a:buSzTx/>
              <a:buFont typeface="Arial" pitchFamily="34" charset="0"/>
              <a:buNone/>
              <a:tabLst>
                <a:tab pos="266700" algn="l"/>
                <a:tab pos="355600" algn="l"/>
                <a:tab pos="893763" algn="l"/>
                <a:tab pos="1978025" algn="l"/>
              </a:tabLst>
              <a:defRPr/>
            </a:pPr>
            <a:r>
              <a:rPr kumimoji="0" lang="de-AT" sz="1500" b="1" i="0" u="none" strike="noStrike" kern="1200" cap="none" spc="0" normalizeH="0" baseline="0" noProof="0" dirty="0">
                <a:ln>
                  <a:noFill/>
                </a:ln>
                <a:solidFill>
                  <a:srgbClr val="000000"/>
                </a:solidFill>
                <a:effectLst/>
                <a:uLnTx/>
                <a:uFillTx/>
                <a:latin typeface="Arial"/>
                <a:ea typeface="+mn-ea"/>
                <a:cs typeface="+mn-cs"/>
              </a:rPr>
              <a:t>Ausreißer</a:t>
            </a:r>
            <a:br>
              <a:rPr kumimoji="0" lang="de-AT" sz="1500" b="1" i="0" u="none" strike="noStrike" kern="1200" cap="none" spc="0" normalizeH="0" baseline="0" noProof="0" dirty="0">
                <a:ln>
                  <a:noFill/>
                </a:ln>
                <a:solidFill>
                  <a:srgbClr val="000000"/>
                </a:solidFill>
                <a:effectLst/>
                <a:uLnTx/>
                <a:uFillTx/>
                <a:latin typeface="Arial"/>
                <a:ea typeface="+mn-ea"/>
                <a:cs typeface="+mn-cs"/>
              </a:rPr>
            </a:br>
            <a:r>
              <a:rPr kumimoji="0" lang="de-AT" sz="1400" b="0" i="0" u="none" strike="noStrike" kern="1200" cap="none" spc="0" normalizeH="0" baseline="0" noProof="0" dirty="0">
                <a:ln>
                  <a:noFill/>
                </a:ln>
                <a:solidFill>
                  <a:srgbClr val="000000"/>
                </a:solidFill>
                <a:effectLst/>
                <a:uLnTx/>
                <a:uFillTx/>
                <a:latin typeface="Arial"/>
                <a:ea typeface="+mn-ea"/>
                <a:cs typeface="+mn-cs"/>
              </a:rPr>
              <a:t>(≥ 1½ Mal „die Box“ </a:t>
            </a:r>
            <a:br>
              <a:rPr kumimoji="0" lang="de-AT" sz="1400" b="0" i="0" u="none" strike="noStrike" kern="1200" cap="none" spc="0" normalizeH="0" baseline="0" noProof="0" dirty="0">
                <a:ln>
                  <a:noFill/>
                </a:ln>
                <a:solidFill>
                  <a:srgbClr val="000000"/>
                </a:solidFill>
                <a:effectLst/>
                <a:uLnTx/>
                <a:uFillTx/>
                <a:latin typeface="Arial"/>
                <a:ea typeface="+mn-ea"/>
                <a:cs typeface="+mn-cs"/>
              </a:rPr>
            </a:br>
            <a:r>
              <a:rPr kumimoji="0" lang="de-AT" sz="1400" b="0" i="0" u="none" strike="noStrike" kern="1200" cap="none" spc="0" normalizeH="0" baseline="0" noProof="0" dirty="0">
                <a:ln>
                  <a:noFill/>
                </a:ln>
                <a:solidFill>
                  <a:srgbClr val="000000"/>
                </a:solidFill>
                <a:effectLst/>
                <a:uLnTx/>
                <a:uFillTx/>
                <a:latin typeface="Arial"/>
                <a:ea typeface="+mn-ea"/>
                <a:cs typeface="+mn-cs"/>
              </a:rPr>
              <a:t>vom dritten (bzw. ersten) </a:t>
            </a:r>
            <a:br>
              <a:rPr kumimoji="0" lang="de-AT" sz="1400" b="0" i="0" u="none" strike="noStrike" kern="1200" cap="none" spc="0" normalizeH="0" baseline="0" noProof="0" dirty="0">
                <a:ln>
                  <a:noFill/>
                </a:ln>
                <a:solidFill>
                  <a:srgbClr val="000000"/>
                </a:solidFill>
                <a:effectLst/>
                <a:uLnTx/>
                <a:uFillTx/>
                <a:latin typeface="Arial"/>
                <a:ea typeface="+mn-ea"/>
                <a:cs typeface="+mn-cs"/>
              </a:rPr>
            </a:br>
            <a:r>
              <a:rPr kumimoji="0" lang="de-AT" sz="1400" b="0" i="0" u="none" strike="noStrike" kern="1200" cap="none" spc="0" normalizeH="0" baseline="0" noProof="0" dirty="0">
                <a:ln>
                  <a:noFill/>
                </a:ln>
                <a:solidFill>
                  <a:srgbClr val="000000"/>
                </a:solidFill>
                <a:effectLst/>
                <a:uLnTx/>
                <a:uFillTx/>
                <a:latin typeface="Arial"/>
                <a:ea typeface="+mn-ea"/>
                <a:cs typeface="+mn-cs"/>
              </a:rPr>
              <a:t>Quartil „entfernt“)</a:t>
            </a:r>
            <a:endParaRPr kumimoji="0" lang="de-DE" sz="1400" b="0" i="0" u="none" strike="noStrike" kern="1200" cap="none" spc="0" normalizeH="0" baseline="0" noProof="0" dirty="0">
              <a:ln>
                <a:noFill/>
              </a:ln>
              <a:solidFill>
                <a:srgbClr val="000000"/>
              </a:solidFill>
              <a:effectLst/>
              <a:uLnTx/>
              <a:uFillTx/>
              <a:latin typeface="Arial"/>
              <a:ea typeface="+mn-ea"/>
              <a:cs typeface="+mn-cs"/>
            </a:endParaRPr>
          </a:p>
        </p:txBody>
      </p:sp>
      <p:sp>
        <p:nvSpPr>
          <p:cNvPr id="80" name="Line 14">
            <a:extLst>
              <a:ext uri="{FF2B5EF4-FFF2-40B4-BE49-F238E27FC236}">
                <a16:creationId xmlns:a16="http://schemas.microsoft.com/office/drawing/2014/main" id="{E6211E15-9016-47C0-94A2-61C357243556}"/>
              </a:ext>
            </a:extLst>
          </p:cNvPr>
          <p:cNvSpPr>
            <a:spLocks noChangeShapeType="1"/>
          </p:cNvSpPr>
          <p:nvPr/>
        </p:nvSpPr>
        <p:spPr bwMode="auto">
          <a:xfrm>
            <a:off x="7381343" y="2256792"/>
            <a:ext cx="403224" cy="0"/>
          </a:xfrm>
          <a:prstGeom prst="line">
            <a:avLst/>
          </a:prstGeom>
          <a:noFill/>
          <a:ln w="28575">
            <a:solidFill>
              <a:schemeClr val="tx1"/>
            </a:solidFill>
            <a:round/>
            <a:headEnd/>
            <a:tailEnd type="triangle" w="med" len="med"/>
          </a:ln>
          <a:effectLst/>
        </p:spPr>
        <p:txBody>
          <a:bodyPr wrap="none" lIns="0" tIns="0" rIns="0" bIns="0" anchor="ct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highlight>
                <a:srgbClr val="000000"/>
              </a:highlight>
              <a:uLnTx/>
              <a:uFillTx/>
              <a:latin typeface="Arial"/>
              <a:ea typeface="+mn-ea"/>
              <a:cs typeface="+mn-cs"/>
            </a:endParaRPr>
          </a:p>
        </p:txBody>
      </p:sp>
      <p:sp>
        <p:nvSpPr>
          <p:cNvPr id="81" name="Text Box 8">
            <a:extLst>
              <a:ext uri="{FF2B5EF4-FFF2-40B4-BE49-F238E27FC236}">
                <a16:creationId xmlns:a16="http://schemas.microsoft.com/office/drawing/2014/main" id="{6165C40E-9D99-4632-A939-09600834FB12}"/>
              </a:ext>
            </a:extLst>
          </p:cNvPr>
          <p:cNvSpPr txBox="1">
            <a:spLocks noChangeArrowheads="1"/>
          </p:cNvSpPr>
          <p:nvPr/>
        </p:nvSpPr>
        <p:spPr bwMode="auto">
          <a:xfrm>
            <a:off x="7862178" y="480598"/>
            <a:ext cx="2008307" cy="833305"/>
          </a:xfrm>
          <a:prstGeom prst="rect">
            <a:avLst/>
          </a:prstGeom>
          <a:solidFill>
            <a:schemeClr val="bg1"/>
          </a:solidFill>
          <a:ln w="38100" algn="ctr">
            <a:noFill/>
            <a:miter lim="800000"/>
            <a:headEnd/>
            <a:tailEnd/>
          </a:ln>
          <a:effectLst/>
        </p:spPr>
        <p:txBody>
          <a:bodyPr wrap="none" lIns="0" tIns="0" rIns="0" bIns="0">
            <a:spAutoFit/>
          </a:bodyPr>
          <a:lstStyle/>
          <a:p>
            <a:pPr marL="0" marR="0" lvl="0" indent="0" algn="l" defTabSz="914400" rtl="0" eaLnBrk="1" fontAlgn="base" latinLnBrk="0" hangingPunct="1">
              <a:lnSpc>
                <a:spcPct val="95000"/>
              </a:lnSpc>
              <a:spcBef>
                <a:spcPct val="25000"/>
              </a:spcBef>
              <a:spcAft>
                <a:spcPct val="25000"/>
              </a:spcAft>
              <a:buClr>
                <a:srgbClr val="FF0000"/>
              </a:buClr>
              <a:buSzTx/>
              <a:buFont typeface="Arial" pitchFamily="34" charset="0"/>
              <a:buNone/>
              <a:tabLst>
                <a:tab pos="266700" algn="l"/>
                <a:tab pos="355600" algn="l"/>
                <a:tab pos="893763" algn="l"/>
                <a:tab pos="1978025" algn="l"/>
              </a:tabLst>
              <a:defRPr/>
            </a:pPr>
            <a:r>
              <a:rPr kumimoji="0" lang="de-AT" sz="1500" b="1" i="0" u="none" strike="noStrike" kern="1200" cap="none" spc="0" normalizeH="0" baseline="0" noProof="0" dirty="0">
                <a:ln>
                  <a:noFill/>
                </a:ln>
                <a:solidFill>
                  <a:srgbClr val="000000"/>
                </a:solidFill>
                <a:effectLst/>
                <a:uLnTx/>
                <a:uFillTx/>
                <a:latin typeface="Arial"/>
                <a:ea typeface="+mn-ea"/>
                <a:cs typeface="+mn-cs"/>
              </a:rPr>
              <a:t>Extremwerte</a:t>
            </a:r>
            <a:br>
              <a:rPr kumimoji="0" lang="de-AT" sz="1500" b="1" i="0" u="none" strike="noStrike" kern="1200" cap="none" spc="0" normalizeH="0" baseline="0" noProof="0" dirty="0">
                <a:ln>
                  <a:noFill/>
                </a:ln>
                <a:solidFill>
                  <a:srgbClr val="000000"/>
                </a:solidFill>
                <a:effectLst/>
                <a:uLnTx/>
                <a:uFillTx/>
                <a:latin typeface="Arial"/>
                <a:ea typeface="+mn-ea"/>
                <a:cs typeface="+mn-cs"/>
              </a:rPr>
            </a:br>
            <a:r>
              <a:rPr kumimoji="0" lang="de-AT" sz="1400" b="0" i="0" u="none" strike="noStrike" kern="1200" cap="none" spc="0" normalizeH="0" baseline="0" noProof="0" dirty="0">
                <a:ln>
                  <a:noFill/>
                </a:ln>
                <a:solidFill>
                  <a:srgbClr val="000000"/>
                </a:solidFill>
                <a:effectLst/>
                <a:uLnTx/>
                <a:uFillTx/>
                <a:latin typeface="Arial"/>
                <a:ea typeface="+mn-ea"/>
                <a:cs typeface="+mn-cs"/>
              </a:rPr>
              <a:t>(&gt; 3 Mal „die Box“</a:t>
            </a:r>
            <a:br>
              <a:rPr kumimoji="0" lang="de-AT" sz="1400" b="0" i="0" u="none" strike="noStrike" kern="1200" cap="none" spc="0" normalizeH="0" baseline="0" noProof="0" dirty="0">
                <a:ln>
                  <a:noFill/>
                </a:ln>
                <a:solidFill>
                  <a:srgbClr val="000000"/>
                </a:solidFill>
                <a:effectLst/>
                <a:uLnTx/>
                <a:uFillTx/>
                <a:latin typeface="Arial"/>
                <a:ea typeface="+mn-ea"/>
                <a:cs typeface="+mn-cs"/>
              </a:rPr>
            </a:br>
            <a:r>
              <a:rPr kumimoji="0" lang="de-AT" sz="1400" b="0" i="0" u="none" strike="noStrike" kern="1200" cap="none" spc="0" normalizeH="0" baseline="0" noProof="0" dirty="0">
                <a:ln>
                  <a:noFill/>
                </a:ln>
                <a:solidFill>
                  <a:srgbClr val="000000"/>
                </a:solidFill>
                <a:effectLst/>
                <a:uLnTx/>
                <a:uFillTx/>
                <a:latin typeface="Arial"/>
                <a:ea typeface="+mn-ea"/>
                <a:cs typeface="+mn-cs"/>
              </a:rPr>
              <a:t>vom dritten (bzw. ersten) </a:t>
            </a:r>
            <a:br>
              <a:rPr kumimoji="0" lang="de-AT" sz="1400" b="0" i="0" u="none" strike="noStrike" kern="1200" cap="none" spc="0" normalizeH="0" baseline="0" noProof="0" dirty="0">
                <a:ln>
                  <a:noFill/>
                </a:ln>
                <a:solidFill>
                  <a:srgbClr val="000000"/>
                </a:solidFill>
                <a:effectLst/>
                <a:uLnTx/>
                <a:uFillTx/>
                <a:latin typeface="Arial"/>
                <a:ea typeface="+mn-ea"/>
                <a:cs typeface="+mn-cs"/>
              </a:rPr>
            </a:br>
            <a:r>
              <a:rPr kumimoji="0" lang="de-AT" sz="1400" b="0" i="0" u="none" strike="noStrike" kern="1200" cap="none" spc="0" normalizeH="0" baseline="0" noProof="0" dirty="0">
                <a:ln>
                  <a:noFill/>
                </a:ln>
                <a:solidFill>
                  <a:srgbClr val="000000"/>
                </a:solidFill>
                <a:effectLst/>
                <a:uLnTx/>
                <a:uFillTx/>
                <a:latin typeface="Arial"/>
                <a:ea typeface="+mn-ea"/>
                <a:cs typeface="+mn-cs"/>
              </a:rPr>
              <a:t>Quartil „entfernt“) </a:t>
            </a:r>
            <a:endParaRPr kumimoji="0" lang="de-DE" sz="1400" b="0" i="0" u="none" strike="noStrike" kern="1200" cap="none" spc="0" normalizeH="0" baseline="0" noProof="0" dirty="0">
              <a:ln>
                <a:noFill/>
              </a:ln>
              <a:solidFill>
                <a:srgbClr val="000000"/>
              </a:solidFill>
              <a:effectLst/>
              <a:uLnTx/>
              <a:uFillTx/>
              <a:latin typeface="Arial"/>
              <a:ea typeface="+mn-ea"/>
              <a:cs typeface="+mn-cs"/>
            </a:endParaRPr>
          </a:p>
        </p:txBody>
      </p:sp>
      <p:sp>
        <p:nvSpPr>
          <p:cNvPr id="82" name="Line 14">
            <a:extLst>
              <a:ext uri="{FF2B5EF4-FFF2-40B4-BE49-F238E27FC236}">
                <a16:creationId xmlns:a16="http://schemas.microsoft.com/office/drawing/2014/main" id="{9AF0BC78-0350-4CFA-AE34-88846B35A014}"/>
              </a:ext>
            </a:extLst>
          </p:cNvPr>
          <p:cNvSpPr>
            <a:spLocks noChangeShapeType="1"/>
          </p:cNvSpPr>
          <p:nvPr/>
        </p:nvSpPr>
        <p:spPr bwMode="auto">
          <a:xfrm>
            <a:off x="7381343" y="897250"/>
            <a:ext cx="403224" cy="0"/>
          </a:xfrm>
          <a:prstGeom prst="line">
            <a:avLst/>
          </a:prstGeom>
          <a:noFill/>
          <a:ln w="28575">
            <a:solidFill>
              <a:schemeClr val="tx1"/>
            </a:solidFill>
            <a:round/>
            <a:headEnd/>
            <a:tailEnd type="triangle" w="med" len="med"/>
          </a:ln>
          <a:effectLst/>
        </p:spPr>
        <p:txBody>
          <a:bodyPr wrap="none" lIns="0" tIns="0" rIns="0" bIns="0" anchor="ct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highlight>
                <a:srgbClr val="000000"/>
              </a:highlight>
              <a:uLnTx/>
              <a:uFillTx/>
              <a:latin typeface="Arial"/>
              <a:ea typeface="+mn-ea"/>
              <a:cs typeface="+mn-cs"/>
            </a:endParaRPr>
          </a:p>
        </p:txBody>
      </p:sp>
      <p:sp>
        <p:nvSpPr>
          <p:cNvPr id="83" name="Rechteck 82">
            <a:extLst>
              <a:ext uri="{FF2B5EF4-FFF2-40B4-BE49-F238E27FC236}">
                <a16:creationId xmlns:a16="http://schemas.microsoft.com/office/drawing/2014/main" id="{79664F5F-CC3D-4B2F-9759-BCEC58679C58}"/>
              </a:ext>
            </a:extLst>
          </p:cNvPr>
          <p:cNvSpPr/>
          <p:nvPr/>
        </p:nvSpPr>
        <p:spPr>
          <a:xfrm>
            <a:off x="7279110" y="6122013"/>
            <a:ext cx="2606790" cy="529056"/>
          </a:xfrm>
          <a:prstGeom prst="rect">
            <a:avLst/>
          </a:prstGeom>
        </p:spPr>
        <p:txBody>
          <a:bodyPr wrap="square">
            <a:spAutoFit/>
          </a:bodyPr>
          <a:lstStyle/>
          <a:p>
            <a:pPr marL="0" marR="0" lvl="0" indent="0" algn="l" defTabSz="914400" rtl="0" eaLnBrk="1" fontAlgn="base" latinLnBrk="0" hangingPunct="1">
              <a:lnSpc>
                <a:spcPct val="105000"/>
              </a:lnSpc>
              <a:spcBef>
                <a:spcPct val="25000"/>
              </a:spcBef>
              <a:spcAft>
                <a:spcPct val="25000"/>
              </a:spcAft>
              <a:buClr>
                <a:srgbClr val="FF0000"/>
              </a:buClr>
              <a:buSzTx/>
              <a:buFont typeface="Arial" pitchFamily="34" charset="0"/>
              <a:buNone/>
              <a:tabLst>
                <a:tab pos="176213" algn="l"/>
                <a:tab pos="355600" algn="l"/>
                <a:tab pos="893763" algn="l"/>
                <a:tab pos="1978025" algn="l"/>
              </a:tabLst>
              <a:defRPr/>
            </a:pPr>
            <a:r>
              <a:rPr kumimoji="0" lang="de-AT" sz="1400" b="0" i="0" u="none" strike="noStrike" kern="1200" cap="none" spc="0" normalizeH="0" baseline="0" noProof="0" dirty="0">
                <a:ln>
                  <a:noFill/>
                </a:ln>
                <a:solidFill>
                  <a:srgbClr val="000000"/>
                </a:solidFill>
                <a:effectLst/>
                <a:uLnTx/>
                <a:uFillTx/>
                <a:latin typeface="Arial"/>
                <a:ea typeface="+mn-ea"/>
                <a:cs typeface="+mn-cs"/>
              </a:rPr>
              <a:t>*) ausgenommen </a:t>
            </a:r>
            <a:br>
              <a:rPr kumimoji="0" lang="de-AT" sz="1400" b="0" i="0" u="none" strike="noStrike" kern="1200" cap="none" spc="0" normalizeH="0" baseline="0" noProof="0" dirty="0">
                <a:ln>
                  <a:noFill/>
                </a:ln>
                <a:solidFill>
                  <a:srgbClr val="000000"/>
                </a:solidFill>
                <a:effectLst/>
                <a:uLnTx/>
                <a:uFillTx/>
                <a:latin typeface="Arial"/>
                <a:ea typeface="+mn-ea"/>
                <a:cs typeface="+mn-cs"/>
              </a:rPr>
            </a:br>
            <a:r>
              <a:rPr kumimoji="0" lang="de-AT" sz="1400" b="0" i="0" u="none" strike="noStrike" kern="1200" cap="none" spc="0" normalizeH="0" baseline="0" noProof="0" dirty="0">
                <a:ln>
                  <a:noFill/>
                </a:ln>
                <a:solidFill>
                  <a:srgbClr val="000000"/>
                </a:solidFill>
                <a:effectLst/>
                <a:uLnTx/>
                <a:uFillTx/>
                <a:latin typeface="Arial"/>
                <a:ea typeface="+mn-ea"/>
                <a:cs typeface="+mn-cs"/>
              </a:rPr>
              <a:t>	Ausreißer bzw. Extremwerte</a:t>
            </a:r>
            <a:endParaRPr kumimoji="0" lang="de-DE" sz="1400" b="0" i="0" u="none" strike="noStrike" kern="1200" cap="none" spc="0" normalizeH="0" baseline="0" noProof="0" dirty="0">
              <a:ln>
                <a:noFill/>
              </a:ln>
              <a:solidFill>
                <a:srgbClr val="000000"/>
              </a:solidFill>
              <a:effectLst/>
              <a:uLnTx/>
              <a:uFillTx/>
              <a:latin typeface="Arial"/>
              <a:ea typeface="+mn-ea"/>
              <a:cs typeface="+mn-cs"/>
            </a:endParaRPr>
          </a:p>
        </p:txBody>
      </p:sp>
      <p:sp>
        <p:nvSpPr>
          <p:cNvPr id="87" name="Ellipse 86">
            <a:extLst>
              <a:ext uri="{FF2B5EF4-FFF2-40B4-BE49-F238E27FC236}">
                <a16:creationId xmlns:a16="http://schemas.microsoft.com/office/drawing/2014/main" id="{0DDC7C91-6D87-432E-BB22-77F323DAC45C}"/>
              </a:ext>
            </a:extLst>
          </p:cNvPr>
          <p:cNvSpPr/>
          <p:nvPr/>
        </p:nvSpPr>
        <p:spPr bwMode="auto">
          <a:xfrm>
            <a:off x="6293018" y="5928506"/>
            <a:ext cx="108000" cy="108000"/>
          </a:xfrm>
          <a:prstGeom prst="ellipse">
            <a:avLst/>
          </a:prstGeom>
          <a:solidFill>
            <a:srgbClr val="5F5F5F"/>
          </a:solidFill>
          <a:ln w="3175" cap="flat" cmpd="sng" algn="ctr">
            <a:noFill/>
            <a:prstDash val="solid"/>
            <a:round/>
            <a:headEnd type="none" w="med" len="med"/>
            <a:tailEnd type="none" w="med"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5F5F5F"/>
              </a:solidFill>
              <a:effectLst/>
              <a:uLnTx/>
              <a:uFillTx/>
              <a:latin typeface="Arial"/>
              <a:ea typeface="+mn-ea"/>
              <a:cs typeface="+mn-cs"/>
            </a:endParaRPr>
          </a:p>
        </p:txBody>
      </p:sp>
      <p:sp>
        <p:nvSpPr>
          <p:cNvPr id="96" name="Text Box 8">
            <a:extLst>
              <a:ext uri="{FF2B5EF4-FFF2-40B4-BE49-F238E27FC236}">
                <a16:creationId xmlns:a16="http://schemas.microsoft.com/office/drawing/2014/main" id="{CD999F29-9669-4CFC-8FFF-6F7AA09254D2}"/>
              </a:ext>
            </a:extLst>
          </p:cNvPr>
          <p:cNvSpPr txBox="1">
            <a:spLocks noChangeArrowheads="1"/>
          </p:cNvSpPr>
          <p:nvPr/>
        </p:nvSpPr>
        <p:spPr bwMode="auto">
          <a:xfrm>
            <a:off x="7862178" y="5866704"/>
            <a:ext cx="899285" cy="219291"/>
          </a:xfrm>
          <a:prstGeom prst="rect">
            <a:avLst/>
          </a:prstGeom>
          <a:solidFill>
            <a:schemeClr val="bg1"/>
          </a:solidFill>
          <a:ln w="38100" algn="ctr">
            <a:noFill/>
            <a:miter lim="800000"/>
            <a:headEnd/>
            <a:tailEnd/>
          </a:ln>
          <a:effectLst/>
        </p:spPr>
        <p:txBody>
          <a:bodyPr wrap="none" lIns="0" tIns="0" rIns="0" bIns="0">
            <a:spAutoFit/>
          </a:bodyPr>
          <a:lstStyle/>
          <a:p>
            <a:pPr marL="0" marR="0" lvl="0" indent="0" algn="l" defTabSz="914400" rtl="0" eaLnBrk="1" fontAlgn="base" latinLnBrk="0" hangingPunct="1">
              <a:lnSpc>
                <a:spcPct val="95000"/>
              </a:lnSpc>
              <a:spcBef>
                <a:spcPct val="25000"/>
              </a:spcBef>
              <a:spcAft>
                <a:spcPct val="25000"/>
              </a:spcAft>
              <a:buClr>
                <a:srgbClr val="FF0000"/>
              </a:buClr>
              <a:buSzTx/>
              <a:buFont typeface="Arial" pitchFamily="34" charset="0"/>
              <a:buNone/>
              <a:tabLst>
                <a:tab pos="266700" algn="l"/>
                <a:tab pos="355600" algn="l"/>
                <a:tab pos="893763" algn="l"/>
                <a:tab pos="1978025" algn="l"/>
              </a:tabLst>
              <a:defRPr/>
            </a:pPr>
            <a:r>
              <a:rPr kumimoji="0" lang="de-AT" sz="1500" b="1" i="0" u="none" strike="noStrike" kern="1200" cap="none" spc="0" normalizeH="0" baseline="0" noProof="0" dirty="0">
                <a:ln>
                  <a:noFill/>
                </a:ln>
                <a:solidFill>
                  <a:srgbClr val="000000"/>
                </a:solidFill>
                <a:effectLst/>
                <a:uLnTx/>
                <a:uFillTx/>
                <a:latin typeface="Arial"/>
                <a:ea typeface="+mn-ea"/>
                <a:cs typeface="+mn-cs"/>
              </a:rPr>
              <a:t>Ausreißer</a:t>
            </a:r>
            <a:endParaRPr kumimoji="0" lang="de-DE" sz="1400" b="0" i="0" u="none" strike="noStrike" kern="1200" cap="none" spc="0" normalizeH="0" baseline="0" noProof="0" dirty="0">
              <a:ln>
                <a:noFill/>
              </a:ln>
              <a:solidFill>
                <a:srgbClr val="000000"/>
              </a:solidFill>
              <a:effectLst/>
              <a:uLnTx/>
              <a:uFillTx/>
              <a:latin typeface="Arial"/>
              <a:ea typeface="+mn-ea"/>
              <a:cs typeface="+mn-cs"/>
            </a:endParaRPr>
          </a:p>
        </p:txBody>
      </p:sp>
      <p:sp>
        <p:nvSpPr>
          <p:cNvPr id="97" name="Line 14">
            <a:extLst>
              <a:ext uri="{FF2B5EF4-FFF2-40B4-BE49-F238E27FC236}">
                <a16:creationId xmlns:a16="http://schemas.microsoft.com/office/drawing/2014/main" id="{AD1D242E-D0F5-41EA-8777-3FD0E2F45CF7}"/>
              </a:ext>
            </a:extLst>
          </p:cNvPr>
          <p:cNvSpPr>
            <a:spLocks noChangeShapeType="1"/>
          </p:cNvSpPr>
          <p:nvPr/>
        </p:nvSpPr>
        <p:spPr bwMode="auto">
          <a:xfrm>
            <a:off x="7381343" y="5983849"/>
            <a:ext cx="403224" cy="0"/>
          </a:xfrm>
          <a:prstGeom prst="line">
            <a:avLst/>
          </a:prstGeom>
          <a:noFill/>
          <a:ln w="28575">
            <a:solidFill>
              <a:schemeClr val="tx1"/>
            </a:solidFill>
            <a:round/>
            <a:headEnd/>
            <a:tailEnd type="triangle" w="med" len="med"/>
          </a:ln>
          <a:effectLst/>
        </p:spPr>
        <p:txBody>
          <a:bodyPr wrap="none" lIns="0" tIns="0" rIns="0" bIns="0" anchor="ct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000000"/>
              </a:solidFill>
              <a:effectLst/>
              <a:uLnTx/>
              <a:uFillTx/>
              <a:latin typeface="Arial"/>
              <a:ea typeface="+mn-ea"/>
              <a:cs typeface="+mn-cs"/>
            </a:endParaRPr>
          </a:p>
        </p:txBody>
      </p:sp>
      <p:sp>
        <p:nvSpPr>
          <p:cNvPr id="99" name="Ellipse 98">
            <a:extLst>
              <a:ext uri="{FF2B5EF4-FFF2-40B4-BE49-F238E27FC236}">
                <a16:creationId xmlns:a16="http://schemas.microsoft.com/office/drawing/2014/main" id="{DF5F43D6-D618-4C62-A73E-03327B95F6F9}"/>
              </a:ext>
            </a:extLst>
          </p:cNvPr>
          <p:cNvSpPr/>
          <p:nvPr/>
        </p:nvSpPr>
        <p:spPr bwMode="auto">
          <a:xfrm>
            <a:off x="6293018" y="2070345"/>
            <a:ext cx="108000" cy="108000"/>
          </a:xfrm>
          <a:prstGeom prst="ellipse">
            <a:avLst/>
          </a:prstGeom>
          <a:solidFill>
            <a:srgbClr val="5F5F5F"/>
          </a:solidFill>
          <a:ln w="3175" cap="flat" cmpd="sng" algn="ctr">
            <a:noFill/>
            <a:prstDash val="solid"/>
            <a:round/>
            <a:headEnd type="none" w="med" len="med"/>
            <a:tailEnd type="none" w="med"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5F5F5F"/>
              </a:solidFill>
              <a:effectLst/>
              <a:uLnTx/>
              <a:uFillTx/>
              <a:latin typeface="Arial"/>
              <a:ea typeface="+mn-ea"/>
              <a:cs typeface="+mn-cs"/>
            </a:endParaRPr>
          </a:p>
        </p:txBody>
      </p:sp>
      <p:cxnSp>
        <p:nvCxnSpPr>
          <p:cNvPr id="5" name="Gerader Verbinder 4">
            <a:extLst>
              <a:ext uri="{FF2B5EF4-FFF2-40B4-BE49-F238E27FC236}">
                <a16:creationId xmlns:a16="http://schemas.microsoft.com/office/drawing/2014/main" id="{C158BD69-92DD-4E48-B8DD-7A5D1DA8AFFB}"/>
              </a:ext>
            </a:extLst>
          </p:cNvPr>
          <p:cNvCxnSpPr>
            <a:cxnSpLocks/>
          </p:cNvCxnSpPr>
          <p:nvPr/>
        </p:nvCxnSpPr>
        <p:spPr bwMode="auto">
          <a:xfrm>
            <a:off x="3209809" y="615531"/>
            <a:ext cx="0" cy="5738554"/>
          </a:xfrm>
          <a:prstGeom prst="line">
            <a:avLst/>
          </a:prstGeom>
          <a:noFill/>
          <a:ln w="6350" cap="flat" cmpd="sng" algn="ctr">
            <a:solidFill>
              <a:srgbClr val="FF6464"/>
            </a:solidFill>
            <a:prstDash val="dash"/>
            <a:round/>
            <a:headEnd type="none" w="med" len="med"/>
            <a:tailEnd type="none" w="med" len="med"/>
          </a:ln>
          <a:effectLst/>
        </p:spPr>
      </p:cxnSp>
      <p:sp>
        <p:nvSpPr>
          <p:cNvPr id="12" name="Textfeld 11">
            <a:extLst>
              <a:ext uri="{FF2B5EF4-FFF2-40B4-BE49-F238E27FC236}">
                <a16:creationId xmlns:a16="http://schemas.microsoft.com/office/drawing/2014/main" id="{3AA8B048-3B0D-4AAB-90BC-608354D39BE0}"/>
              </a:ext>
            </a:extLst>
          </p:cNvPr>
          <p:cNvSpPr txBox="1"/>
          <p:nvPr/>
        </p:nvSpPr>
        <p:spPr>
          <a:xfrm>
            <a:off x="2642439" y="6228636"/>
            <a:ext cx="450987" cy="256458"/>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400" b="0" i="0" u="none" strike="noStrike" kern="1200" cap="none" spc="0" normalizeH="0" baseline="0" noProof="0" dirty="0">
                <a:ln>
                  <a:noFill/>
                </a:ln>
                <a:solidFill>
                  <a:srgbClr val="FF6464"/>
                </a:solidFill>
                <a:effectLst/>
                <a:uLnTx/>
                <a:uFillTx/>
                <a:latin typeface="Arial"/>
                <a:ea typeface="+mn-ea"/>
                <a:cs typeface="+mn-cs"/>
              </a:rPr>
              <a:t>0</a:t>
            </a:r>
            <a:endParaRPr kumimoji="0" lang="de-AT" sz="1400" b="0" i="0" u="none" strike="noStrike" kern="1200" cap="none" spc="0" normalizeH="0" baseline="0" noProof="0" dirty="0">
              <a:ln>
                <a:noFill/>
              </a:ln>
              <a:solidFill>
                <a:srgbClr val="FF6464"/>
              </a:solidFill>
              <a:effectLst/>
              <a:uLnTx/>
              <a:uFillTx/>
              <a:latin typeface="Arial"/>
              <a:ea typeface="+mn-ea"/>
              <a:cs typeface="+mn-cs"/>
            </a:endParaRPr>
          </a:p>
        </p:txBody>
      </p:sp>
      <p:sp>
        <p:nvSpPr>
          <p:cNvPr id="14" name="Textfeld 13">
            <a:extLst>
              <a:ext uri="{FF2B5EF4-FFF2-40B4-BE49-F238E27FC236}">
                <a16:creationId xmlns:a16="http://schemas.microsoft.com/office/drawing/2014/main" id="{4386230B-9260-4F83-AD61-923524646BAD}"/>
              </a:ext>
            </a:extLst>
          </p:cNvPr>
          <p:cNvSpPr txBox="1"/>
          <p:nvPr/>
        </p:nvSpPr>
        <p:spPr>
          <a:xfrm>
            <a:off x="2642439" y="571081"/>
            <a:ext cx="450987" cy="256458"/>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400" b="0" i="0" u="none" strike="noStrike" kern="1200" cap="none" spc="0" normalizeH="0" baseline="0" noProof="0" dirty="0">
                <a:ln>
                  <a:noFill/>
                </a:ln>
                <a:solidFill>
                  <a:srgbClr val="FF6464"/>
                </a:solidFill>
                <a:effectLst/>
                <a:uLnTx/>
                <a:uFillTx/>
                <a:latin typeface="Arial"/>
                <a:ea typeface="+mn-ea"/>
                <a:cs typeface="+mn-cs"/>
              </a:rPr>
              <a:t>130</a:t>
            </a:r>
            <a:endParaRPr kumimoji="0" lang="de-AT" sz="1400" b="0" i="0" u="none" strike="noStrike" kern="1200" cap="none" spc="0" normalizeH="0" baseline="0" noProof="0" dirty="0">
              <a:ln>
                <a:noFill/>
              </a:ln>
              <a:solidFill>
                <a:srgbClr val="FF6464"/>
              </a:solidFill>
              <a:effectLst/>
              <a:uLnTx/>
              <a:uFillTx/>
              <a:latin typeface="Arial"/>
              <a:ea typeface="+mn-ea"/>
              <a:cs typeface="+mn-cs"/>
            </a:endParaRPr>
          </a:p>
        </p:txBody>
      </p:sp>
      <p:sp>
        <p:nvSpPr>
          <p:cNvPr id="15" name="Textfeld 14">
            <a:extLst>
              <a:ext uri="{FF2B5EF4-FFF2-40B4-BE49-F238E27FC236}">
                <a16:creationId xmlns:a16="http://schemas.microsoft.com/office/drawing/2014/main" id="{61F27622-CE0E-4929-97E9-63F16A155A4E}"/>
              </a:ext>
            </a:extLst>
          </p:cNvPr>
          <p:cNvSpPr txBox="1"/>
          <p:nvPr/>
        </p:nvSpPr>
        <p:spPr>
          <a:xfrm>
            <a:off x="2642439" y="1006278"/>
            <a:ext cx="450987" cy="256458"/>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400" b="0" i="0" u="none" strike="noStrike" kern="1200" cap="none" spc="0" normalizeH="0" baseline="0" noProof="0" dirty="0">
                <a:ln>
                  <a:noFill/>
                </a:ln>
                <a:solidFill>
                  <a:srgbClr val="FF6464"/>
                </a:solidFill>
                <a:effectLst/>
                <a:uLnTx/>
                <a:uFillTx/>
                <a:latin typeface="Arial"/>
                <a:ea typeface="+mn-ea"/>
                <a:cs typeface="+mn-cs"/>
              </a:rPr>
              <a:t>120</a:t>
            </a:r>
            <a:endParaRPr kumimoji="0" lang="de-AT" sz="1400" b="0" i="0" u="none" strike="noStrike" kern="1200" cap="none" spc="0" normalizeH="0" baseline="0" noProof="0" dirty="0">
              <a:ln>
                <a:noFill/>
              </a:ln>
              <a:solidFill>
                <a:srgbClr val="FF6464"/>
              </a:solidFill>
              <a:effectLst/>
              <a:uLnTx/>
              <a:uFillTx/>
              <a:latin typeface="Arial"/>
              <a:ea typeface="+mn-ea"/>
              <a:cs typeface="+mn-cs"/>
            </a:endParaRPr>
          </a:p>
        </p:txBody>
      </p:sp>
      <p:sp>
        <p:nvSpPr>
          <p:cNvPr id="16" name="Textfeld 15">
            <a:extLst>
              <a:ext uri="{FF2B5EF4-FFF2-40B4-BE49-F238E27FC236}">
                <a16:creationId xmlns:a16="http://schemas.microsoft.com/office/drawing/2014/main" id="{2CB21F9E-22FF-4598-923C-8F0551D0EA06}"/>
              </a:ext>
            </a:extLst>
          </p:cNvPr>
          <p:cNvSpPr txBox="1"/>
          <p:nvPr/>
        </p:nvSpPr>
        <p:spPr>
          <a:xfrm>
            <a:off x="2642439" y="1441475"/>
            <a:ext cx="450987" cy="256458"/>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400" b="0" i="0" u="none" strike="noStrike" kern="1200" cap="none" spc="0" normalizeH="0" baseline="0" noProof="0" dirty="0">
                <a:ln>
                  <a:noFill/>
                </a:ln>
                <a:solidFill>
                  <a:srgbClr val="FF6464"/>
                </a:solidFill>
                <a:effectLst/>
                <a:uLnTx/>
                <a:uFillTx/>
                <a:latin typeface="Arial"/>
                <a:ea typeface="+mn-ea"/>
                <a:cs typeface="+mn-cs"/>
              </a:rPr>
              <a:t>110</a:t>
            </a:r>
            <a:endParaRPr kumimoji="0" lang="de-AT" sz="1400" b="0" i="0" u="none" strike="noStrike" kern="1200" cap="none" spc="0" normalizeH="0" baseline="0" noProof="0" dirty="0">
              <a:ln>
                <a:noFill/>
              </a:ln>
              <a:solidFill>
                <a:srgbClr val="FF6464"/>
              </a:solidFill>
              <a:effectLst/>
              <a:uLnTx/>
              <a:uFillTx/>
              <a:latin typeface="Arial"/>
              <a:ea typeface="+mn-ea"/>
              <a:cs typeface="+mn-cs"/>
            </a:endParaRPr>
          </a:p>
        </p:txBody>
      </p:sp>
      <p:sp>
        <p:nvSpPr>
          <p:cNvPr id="17" name="Textfeld 16">
            <a:extLst>
              <a:ext uri="{FF2B5EF4-FFF2-40B4-BE49-F238E27FC236}">
                <a16:creationId xmlns:a16="http://schemas.microsoft.com/office/drawing/2014/main" id="{8C35719E-D149-41C2-8201-8998C35231A3}"/>
              </a:ext>
            </a:extLst>
          </p:cNvPr>
          <p:cNvSpPr txBox="1"/>
          <p:nvPr/>
        </p:nvSpPr>
        <p:spPr>
          <a:xfrm>
            <a:off x="2642439" y="1876672"/>
            <a:ext cx="450987" cy="256458"/>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400" b="0" i="0" u="none" strike="noStrike" kern="1200" cap="none" spc="0" normalizeH="0" baseline="0" noProof="0" dirty="0">
                <a:ln>
                  <a:noFill/>
                </a:ln>
                <a:solidFill>
                  <a:srgbClr val="FF6464"/>
                </a:solidFill>
                <a:effectLst/>
                <a:uLnTx/>
                <a:uFillTx/>
                <a:latin typeface="Arial"/>
                <a:ea typeface="+mn-ea"/>
                <a:cs typeface="+mn-cs"/>
              </a:rPr>
              <a:t>100</a:t>
            </a:r>
            <a:endParaRPr kumimoji="0" lang="de-AT" sz="1400" b="0" i="0" u="none" strike="noStrike" kern="1200" cap="none" spc="0" normalizeH="0" baseline="0" noProof="0" dirty="0">
              <a:ln>
                <a:noFill/>
              </a:ln>
              <a:solidFill>
                <a:srgbClr val="FF6464"/>
              </a:solidFill>
              <a:effectLst/>
              <a:uLnTx/>
              <a:uFillTx/>
              <a:latin typeface="Arial"/>
              <a:ea typeface="+mn-ea"/>
              <a:cs typeface="+mn-cs"/>
            </a:endParaRPr>
          </a:p>
        </p:txBody>
      </p:sp>
      <p:sp>
        <p:nvSpPr>
          <p:cNvPr id="18" name="Textfeld 17">
            <a:extLst>
              <a:ext uri="{FF2B5EF4-FFF2-40B4-BE49-F238E27FC236}">
                <a16:creationId xmlns:a16="http://schemas.microsoft.com/office/drawing/2014/main" id="{70310A14-523D-4054-A551-D921A5D4D2E8}"/>
              </a:ext>
            </a:extLst>
          </p:cNvPr>
          <p:cNvSpPr txBox="1"/>
          <p:nvPr/>
        </p:nvSpPr>
        <p:spPr>
          <a:xfrm>
            <a:off x="2642439" y="2311869"/>
            <a:ext cx="450987" cy="256458"/>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400" b="0" i="0" u="none" strike="noStrike" kern="1200" cap="none" spc="0" normalizeH="0" baseline="0" noProof="0" dirty="0">
                <a:ln>
                  <a:noFill/>
                </a:ln>
                <a:solidFill>
                  <a:srgbClr val="FF6464"/>
                </a:solidFill>
                <a:effectLst/>
                <a:uLnTx/>
                <a:uFillTx/>
                <a:latin typeface="Arial"/>
                <a:ea typeface="+mn-ea"/>
                <a:cs typeface="+mn-cs"/>
              </a:rPr>
              <a:t>90</a:t>
            </a:r>
            <a:endParaRPr kumimoji="0" lang="de-AT" sz="1400" b="0" i="0" u="none" strike="noStrike" kern="1200" cap="none" spc="0" normalizeH="0" baseline="0" noProof="0" dirty="0">
              <a:ln>
                <a:noFill/>
              </a:ln>
              <a:solidFill>
                <a:srgbClr val="FF6464"/>
              </a:solidFill>
              <a:effectLst/>
              <a:uLnTx/>
              <a:uFillTx/>
              <a:latin typeface="Arial"/>
              <a:ea typeface="+mn-ea"/>
              <a:cs typeface="+mn-cs"/>
            </a:endParaRPr>
          </a:p>
        </p:txBody>
      </p:sp>
      <p:sp>
        <p:nvSpPr>
          <p:cNvPr id="19" name="Textfeld 18">
            <a:extLst>
              <a:ext uri="{FF2B5EF4-FFF2-40B4-BE49-F238E27FC236}">
                <a16:creationId xmlns:a16="http://schemas.microsoft.com/office/drawing/2014/main" id="{E8B49607-B56A-49B0-9CBE-5208D225ED1F}"/>
              </a:ext>
            </a:extLst>
          </p:cNvPr>
          <p:cNvSpPr txBox="1"/>
          <p:nvPr/>
        </p:nvSpPr>
        <p:spPr>
          <a:xfrm>
            <a:off x="2642439" y="2747066"/>
            <a:ext cx="450987" cy="256458"/>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400" b="0" i="0" u="none" strike="noStrike" kern="1200" cap="none" spc="0" normalizeH="0" baseline="0" noProof="0" dirty="0">
                <a:ln>
                  <a:noFill/>
                </a:ln>
                <a:solidFill>
                  <a:srgbClr val="FF6464"/>
                </a:solidFill>
                <a:effectLst/>
                <a:uLnTx/>
                <a:uFillTx/>
                <a:latin typeface="Arial"/>
                <a:ea typeface="+mn-ea"/>
                <a:cs typeface="+mn-cs"/>
              </a:rPr>
              <a:t>80</a:t>
            </a:r>
            <a:endParaRPr kumimoji="0" lang="de-AT" sz="1400" b="0" i="0" u="none" strike="noStrike" kern="1200" cap="none" spc="0" normalizeH="0" baseline="0" noProof="0" dirty="0">
              <a:ln>
                <a:noFill/>
              </a:ln>
              <a:solidFill>
                <a:srgbClr val="FF6464"/>
              </a:solidFill>
              <a:effectLst/>
              <a:uLnTx/>
              <a:uFillTx/>
              <a:latin typeface="Arial"/>
              <a:ea typeface="+mn-ea"/>
              <a:cs typeface="+mn-cs"/>
            </a:endParaRPr>
          </a:p>
        </p:txBody>
      </p:sp>
      <p:sp>
        <p:nvSpPr>
          <p:cNvPr id="20" name="Textfeld 19">
            <a:extLst>
              <a:ext uri="{FF2B5EF4-FFF2-40B4-BE49-F238E27FC236}">
                <a16:creationId xmlns:a16="http://schemas.microsoft.com/office/drawing/2014/main" id="{8804C2ED-BA74-4355-BC71-FCF38FF8C30E}"/>
              </a:ext>
            </a:extLst>
          </p:cNvPr>
          <p:cNvSpPr txBox="1"/>
          <p:nvPr/>
        </p:nvSpPr>
        <p:spPr>
          <a:xfrm>
            <a:off x="2642439" y="3182263"/>
            <a:ext cx="450987" cy="256458"/>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400" b="0" i="0" u="none" strike="noStrike" kern="1200" cap="none" spc="0" normalizeH="0" baseline="0" noProof="0" dirty="0">
                <a:ln>
                  <a:noFill/>
                </a:ln>
                <a:solidFill>
                  <a:srgbClr val="FF6464"/>
                </a:solidFill>
                <a:effectLst/>
                <a:uLnTx/>
                <a:uFillTx/>
                <a:latin typeface="Arial"/>
                <a:ea typeface="+mn-ea"/>
                <a:cs typeface="+mn-cs"/>
              </a:rPr>
              <a:t>70</a:t>
            </a:r>
            <a:endParaRPr kumimoji="0" lang="de-AT" sz="1400" b="0" i="0" u="none" strike="noStrike" kern="1200" cap="none" spc="0" normalizeH="0" baseline="0" noProof="0" dirty="0">
              <a:ln>
                <a:noFill/>
              </a:ln>
              <a:solidFill>
                <a:srgbClr val="FF6464"/>
              </a:solidFill>
              <a:effectLst/>
              <a:uLnTx/>
              <a:uFillTx/>
              <a:latin typeface="Arial"/>
              <a:ea typeface="+mn-ea"/>
              <a:cs typeface="+mn-cs"/>
            </a:endParaRPr>
          </a:p>
        </p:txBody>
      </p:sp>
      <p:sp>
        <p:nvSpPr>
          <p:cNvPr id="21" name="Textfeld 20">
            <a:extLst>
              <a:ext uri="{FF2B5EF4-FFF2-40B4-BE49-F238E27FC236}">
                <a16:creationId xmlns:a16="http://schemas.microsoft.com/office/drawing/2014/main" id="{5A20A90A-1F0A-4562-A328-5ADD12BE8CF6}"/>
              </a:ext>
            </a:extLst>
          </p:cNvPr>
          <p:cNvSpPr txBox="1"/>
          <p:nvPr/>
        </p:nvSpPr>
        <p:spPr>
          <a:xfrm>
            <a:off x="2642439" y="3617460"/>
            <a:ext cx="450987" cy="256458"/>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400" b="0" i="0" u="none" strike="noStrike" kern="1200" cap="none" spc="0" normalizeH="0" baseline="0" noProof="0" dirty="0">
                <a:ln>
                  <a:noFill/>
                </a:ln>
                <a:solidFill>
                  <a:srgbClr val="FF6464"/>
                </a:solidFill>
                <a:effectLst/>
                <a:uLnTx/>
                <a:uFillTx/>
                <a:latin typeface="Arial"/>
                <a:ea typeface="+mn-ea"/>
                <a:cs typeface="+mn-cs"/>
              </a:rPr>
              <a:t>60</a:t>
            </a:r>
            <a:endParaRPr kumimoji="0" lang="de-AT" sz="1400" b="0" i="0" u="none" strike="noStrike" kern="1200" cap="none" spc="0" normalizeH="0" baseline="0" noProof="0" dirty="0">
              <a:ln>
                <a:noFill/>
              </a:ln>
              <a:solidFill>
                <a:srgbClr val="FF6464"/>
              </a:solidFill>
              <a:effectLst/>
              <a:uLnTx/>
              <a:uFillTx/>
              <a:latin typeface="Arial"/>
              <a:ea typeface="+mn-ea"/>
              <a:cs typeface="+mn-cs"/>
            </a:endParaRPr>
          </a:p>
        </p:txBody>
      </p:sp>
      <p:sp>
        <p:nvSpPr>
          <p:cNvPr id="22" name="Textfeld 21">
            <a:extLst>
              <a:ext uri="{FF2B5EF4-FFF2-40B4-BE49-F238E27FC236}">
                <a16:creationId xmlns:a16="http://schemas.microsoft.com/office/drawing/2014/main" id="{91745725-948C-4BCF-A9FF-982E5B5F12AA}"/>
              </a:ext>
            </a:extLst>
          </p:cNvPr>
          <p:cNvSpPr txBox="1"/>
          <p:nvPr/>
        </p:nvSpPr>
        <p:spPr>
          <a:xfrm>
            <a:off x="2642439" y="4052657"/>
            <a:ext cx="450987" cy="256458"/>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400" b="0" i="0" u="none" strike="noStrike" kern="1200" cap="none" spc="0" normalizeH="0" baseline="0" noProof="0" dirty="0">
                <a:ln>
                  <a:noFill/>
                </a:ln>
                <a:solidFill>
                  <a:srgbClr val="FF6464"/>
                </a:solidFill>
                <a:effectLst/>
                <a:uLnTx/>
                <a:uFillTx/>
                <a:latin typeface="Arial"/>
                <a:ea typeface="+mn-ea"/>
                <a:cs typeface="+mn-cs"/>
              </a:rPr>
              <a:t>50</a:t>
            </a:r>
            <a:endParaRPr kumimoji="0" lang="de-AT" sz="1400" b="0" i="0" u="none" strike="noStrike" kern="1200" cap="none" spc="0" normalizeH="0" baseline="0" noProof="0" dirty="0">
              <a:ln>
                <a:noFill/>
              </a:ln>
              <a:solidFill>
                <a:srgbClr val="FF6464"/>
              </a:solidFill>
              <a:effectLst/>
              <a:uLnTx/>
              <a:uFillTx/>
              <a:latin typeface="Arial"/>
              <a:ea typeface="+mn-ea"/>
              <a:cs typeface="+mn-cs"/>
            </a:endParaRPr>
          </a:p>
        </p:txBody>
      </p:sp>
      <p:sp>
        <p:nvSpPr>
          <p:cNvPr id="23" name="Textfeld 22">
            <a:extLst>
              <a:ext uri="{FF2B5EF4-FFF2-40B4-BE49-F238E27FC236}">
                <a16:creationId xmlns:a16="http://schemas.microsoft.com/office/drawing/2014/main" id="{2FDC4435-91F5-40AE-9B02-7014FD7CA0A6}"/>
              </a:ext>
            </a:extLst>
          </p:cNvPr>
          <p:cNvSpPr txBox="1"/>
          <p:nvPr/>
        </p:nvSpPr>
        <p:spPr>
          <a:xfrm>
            <a:off x="2642439" y="4487854"/>
            <a:ext cx="450987" cy="256458"/>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400" b="0" i="0" u="none" strike="noStrike" kern="1200" cap="none" spc="0" normalizeH="0" baseline="0" noProof="0" dirty="0">
                <a:ln>
                  <a:noFill/>
                </a:ln>
                <a:solidFill>
                  <a:srgbClr val="FF6464"/>
                </a:solidFill>
                <a:effectLst/>
                <a:uLnTx/>
                <a:uFillTx/>
                <a:latin typeface="Arial"/>
                <a:ea typeface="+mn-ea"/>
                <a:cs typeface="+mn-cs"/>
              </a:rPr>
              <a:t>40</a:t>
            </a:r>
            <a:endParaRPr kumimoji="0" lang="de-AT" sz="1400" b="0" i="0" u="none" strike="noStrike" kern="1200" cap="none" spc="0" normalizeH="0" baseline="0" noProof="0" dirty="0">
              <a:ln>
                <a:noFill/>
              </a:ln>
              <a:solidFill>
                <a:srgbClr val="FF6464"/>
              </a:solidFill>
              <a:effectLst/>
              <a:uLnTx/>
              <a:uFillTx/>
              <a:latin typeface="Arial"/>
              <a:ea typeface="+mn-ea"/>
              <a:cs typeface="+mn-cs"/>
            </a:endParaRPr>
          </a:p>
        </p:txBody>
      </p:sp>
      <p:sp>
        <p:nvSpPr>
          <p:cNvPr id="24" name="Textfeld 23">
            <a:extLst>
              <a:ext uri="{FF2B5EF4-FFF2-40B4-BE49-F238E27FC236}">
                <a16:creationId xmlns:a16="http://schemas.microsoft.com/office/drawing/2014/main" id="{C7025928-5DB7-49B9-9B9A-966A53903474}"/>
              </a:ext>
            </a:extLst>
          </p:cNvPr>
          <p:cNvSpPr txBox="1"/>
          <p:nvPr/>
        </p:nvSpPr>
        <p:spPr>
          <a:xfrm>
            <a:off x="2642439" y="4923051"/>
            <a:ext cx="450987" cy="256458"/>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400" b="0" i="0" u="none" strike="noStrike" kern="1200" cap="none" spc="0" normalizeH="0" baseline="0" noProof="0" dirty="0">
                <a:ln>
                  <a:noFill/>
                </a:ln>
                <a:solidFill>
                  <a:srgbClr val="FF6464"/>
                </a:solidFill>
                <a:effectLst/>
                <a:uLnTx/>
                <a:uFillTx/>
                <a:latin typeface="Arial"/>
                <a:ea typeface="+mn-ea"/>
                <a:cs typeface="+mn-cs"/>
              </a:rPr>
              <a:t>30</a:t>
            </a:r>
            <a:endParaRPr kumimoji="0" lang="de-AT" sz="1400" b="0" i="0" u="none" strike="noStrike" kern="1200" cap="none" spc="0" normalizeH="0" baseline="0" noProof="0" dirty="0">
              <a:ln>
                <a:noFill/>
              </a:ln>
              <a:solidFill>
                <a:srgbClr val="FF6464"/>
              </a:solidFill>
              <a:effectLst/>
              <a:uLnTx/>
              <a:uFillTx/>
              <a:latin typeface="Arial"/>
              <a:ea typeface="+mn-ea"/>
              <a:cs typeface="+mn-cs"/>
            </a:endParaRPr>
          </a:p>
        </p:txBody>
      </p:sp>
      <p:sp>
        <p:nvSpPr>
          <p:cNvPr id="25" name="Textfeld 24">
            <a:extLst>
              <a:ext uri="{FF2B5EF4-FFF2-40B4-BE49-F238E27FC236}">
                <a16:creationId xmlns:a16="http://schemas.microsoft.com/office/drawing/2014/main" id="{CF29F411-2983-4163-8E65-30ADD5F3575C}"/>
              </a:ext>
            </a:extLst>
          </p:cNvPr>
          <p:cNvSpPr txBox="1"/>
          <p:nvPr/>
        </p:nvSpPr>
        <p:spPr>
          <a:xfrm>
            <a:off x="2642439" y="5358248"/>
            <a:ext cx="450987" cy="256458"/>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400" b="0" i="0" u="none" strike="noStrike" kern="1200" cap="none" spc="0" normalizeH="0" baseline="0" noProof="0" dirty="0">
                <a:ln>
                  <a:noFill/>
                </a:ln>
                <a:solidFill>
                  <a:srgbClr val="FF6464"/>
                </a:solidFill>
                <a:effectLst/>
                <a:uLnTx/>
                <a:uFillTx/>
                <a:latin typeface="Arial"/>
                <a:ea typeface="+mn-ea"/>
                <a:cs typeface="+mn-cs"/>
              </a:rPr>
              <a:t>20</a:t>
            </a:r>
            <a:endParaRPr kumimoji="0" lang="de-AT" sz="1400" b="0" i="0" u="none" strike="noStrike" kern="1200" cap="none" spc="0" normalizeH="0" baseline="0" noProof="0" dirty="0">
              <a:ln>
                <a:noFill/>
              </a:ln>
              <a:solidFill>
                <a:srgbClr val="FF6464"/>
              </a:solidFill>
              <a:effectLst/>
              <a:uLnTx/>
              <a:uFillTx/>
              <a:latin typeface="Arial"/>
              <a:ea typeface="+mn-ea"/>
              <a:cs typeface="+mn-cs"/>
            </a:endParaRPr>
          </a:p>
        </p:txBody>
      </p:sp>
      <p:sp>
        <p:nvSpPr>
          <p:cNvPr id="26" name="Textfeld 25">
            <a:extLst>
              <a:ext uri="{FF2B5EF4-FFF2-40B4-BE49-F238E27FC236}">
                <a16:creationId xmlns:a16="http://schemas.microsoft.com/office/drawing/2014/main" id="{DF3E5B1E-1A1A-4328-B42F-4E0D42880BB8}"/>
              </a:ext>
            </a:extLst>
          </p:cNvPr>
          <p:cNvSpPr txBox="1"/>
          <p:nvPr/>
        </p:nvSpPr>
        <p:spPr>
          <a:xfrm>
            <a:off x="2642439" y="5793445"/>
            <a:ext cx="450987" cy="256458"/>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de-DE" sz="1400" b="0" i="0" u="none" strike="noStrike" kern="1200" cap="none" spc="0" normalizeH="0" baseline="0" noProof="0" dirty="0">
                <a:ln>
                  <a:noFill/>
                </a:ln>
                <a:solidFill>
                  <a:srgbClr val="FF6464"/>
                </a:solidFill>
                <a:effectLst/>
                <a:uLnTx/>
                <a:uFillTx/>
                <a:latin typeface="Arial"/>
                <a:ea typeface="+mn-ea"/>
                <a:cs typeface="+mn-cs"/>
              </a:rPr>
              <a:t>10</a:t>
            </a:r>
            <a:endParaRPr kumimoji="0" lang="de-AT" sz="1400" b="0" i="0" u="none" strike="noStrike" kern="1200" cap="none" spc="0" normalizeH="0" baseline="0" noProof="0" dirty="0">
              <a:ln>
                <a:noFill/>
              </a:ln>
              <a:solidFill>
                <a:srgbClr val="FF6464"/>
              </a:solidFill>
              <a:effectLst/>
              <a:uLnTx/>
              <a:uFillTx/>
              <a:latin typeface="Arial"/>
              <a:ea typeface="+mn-ea"/>
              <a:cs typeface="+mn-cs"/>
            </a:endParaRPr>
          </a:p>
        </p:txBody>
      </p:sp>
      <p:cxnSp>
        <p:nvCxnSpPr>
          <p:cNvPr id="57" name="Gerader Verbinder 56">
            <a:extLst>
              <a:ext uri="{FF2B5EF4-FFF2-40B4-BE49-F238E27FC236}">
                <a16:creationId xmlns:a16="http://schemas.microsoft.com/office/drawing/2014/main" id="{4A71FE25-8B7C-479D-8036-3F89EB8DE707}"/>
              </a:ext>
            </a:extLst>
          </p:cNvPr>
          <p:cNvCxnSpPr>
            <a:cxnSpLocks/>
          </p:cNvCxnSpPr>
          <p:nvPr/>
        </p:nvCxnSpPr>
        <p:spPr bwMode="auto">
          <a:xfrm flipH="1">
            <a:off x="3112422" y="1567823"/>
            <a:ext cx="4126807" cy="0"/>
          </a:xfrm>
          <a:prstGeom prst="line">
            <a:avLst/>
          </a:prstGeom>
          <a:noFill/>
          <a:ln w="6350" cap="flat" cmpd="sng" algn="ctr">
            <a:solidFill>
              <a:srgbClr val="FF6464"/>
            </a:solidFill>
            <a:prstDash val="dash"/>
            <a:round/>
            <a:headEnd type="none" w="med" len="med"/>
            <a:tailEnd type="none" w="med" len="med"/>
          </a:ln>
          <a:effectLst/>
        </p:spPr>
      </p:cxnSp>
      <p:cxnSp>
        <p:nvCxnSpPr>
          <p:cNvPr id="115" name="Gerader Verbinder 114">
            <a:extLst>
              <a:ext uri="{FF2B5EF4-FFF2-40B4-BE49-F238E27FC236}">
                <a16:creationId xmlns:a16="http://schemas.microsoft.com/office/drawing/2014/main" id="{3C00FBEE-B602-4B40-AD54-C80201D82740}"/>
              </a:ext>
            </a:extLst>
          </p:cNvPr>
          <p:cNvCxnSpPr>
            <a:cxnSpLocks/>
          </p:cNvCxnSpPr>
          <p:nvPr/>
        </p:nvCxnSpPr>
        <p:spPr bwMode="auto">
          <a:xfrm flipH="1">
            <a:off x="3112422" y="697859"/>
            <a:ext cx="4126807" cy="0"/>
          </a:xfrm>
          <a:prstGeom prst="line">
            <a:avLst/>
          </a:prstGeom>
          <a:noFill/>
          <a:ln w="6350" cap="flat" cmpd="sng" algn="ctr">
            <a:solidFill>
              <a:srgbClr val="FF6464"/>
            </a:solidFill>
            <a:prstDash val="dash"/>
            <a:round/>
            <a:headEnd type="none" w="med" len="med"/>
            <a:tailEnd type="none" w="med" len="med"/>
          </a:ln>
          <a:effectLst/>
        </p:spPr>
      </p:cxnSp>
      <p:cxnSp>
        <p:nvCxnSpPr>
          <p:cNvPr id="118" name="Gerader Verbinder 117">
            <a:extLst>
              <a:ext uri="{FF2B5EF4-FFF2-40B4-BE49-F238E27FC236}">
                <a16:creationId xmlns:a16="http://schemas.microsoft.com/office/drawing/2014/main" id="{D1A504D1-E022-496D-926E-EA1DBC4FB9E6}"/>
              </a:ext>
            </a:extLst>
          </p:cNvPr>
          <p:cNvCxnSpPr>
            <a:cxnSpLocks/>
          </p:cNvCxnSpPr>
          <p:nvPr/>
        </p:nvCxnSpPr>
        <p:spPr bwMode="auto">
          <a:xfrm flipH="1">
            <a:off x="3112422" y="2002805"/>
            <a:ext cx="4126807" cy="0"/>
          </a:xfrm>
          <a:prstGeom prst="line">
            <a:avLst/>
          </a:prstGeom>
          <a:noFill/>
          <a:ln w="6350" cap="flat" cmpd="sng" algn="ctr">
            <a:solidFill>
              <a:srgbClr val="FF6464"/>
            </a:solidFill>
            <a:prstDash val="dash"/>
            <a:round/>
            <a:headEnd type="none" w="med" len="med"/>
            <a:tailEnd type="none" w="med" len="med"/>
          </a:ln>
          <a:effectLst/>
        </p:spPr>
      </p:cxnSp>
      <p:cxnSp>
        <p:nvCxnSpPr>
          <p:cNvPr id="120" name="Gerader Verbinder 119">
            <a:extLst>
              <a:ext uri="{FF2B5EF4-FFF2-40B4-BE49-F238E27FC236}">
                <a16:creationId xmlns:a16="http://schemas.microsoft.com/office/drawing/2014/main" id="{BF673EC7-8D4A-43C2-9B55-7C2FA2EA7C4D}"/>
              </a:ext>
            </a:extLst>
          </p:cNvPr>
          <p:cNvCxnSpPr>
            <a:cxnSpLocks/>
          </p:cNvCxnSpPr>
          <p:nvPr/>
        </p:nvCxnSpPr>
        <p:spPr bwMode="auto">
          <a:xfrm flipH="1">
            <a:off x="3112422" y="2872769"/>
            <a:ext cx="4126807" cy="0"/>
          </a:xfrm>
          <a:prstGeom prst="line">
            <a:avLst/>
          </a:prstGeom>
          <a:noFill/>
          <a:ln w="6350" cap="flat" cmpd="sng" algn="ctr">
            <a:solidFill>
              <a:srgbClr val="FF6464"/>
            </a:solidFill>
            <a:prstDash val="dash"/>
            <a:round/>
            <a:headEnd type="none" w="med" len="med"/>
            <a:tailEnd type="none" w="med" len="med"/>
          </a:ln>
          <a:effectLst/>
        </p:spPr>
      </p:cxnSp>
      <p:cxnSp>
        <p:nvCxnSpPr>
          <p:cNvPr id="121" name="Gerader Verbinder 120">
            <a:extLst>
              <a:ext uri="{FF2B5EF4-FFF2-40B4-BE49-F238E27FC236}">
                <a16:creationId xmlns:a16="http://schemas.microsoft.com/office/drawing/2014/main" id="{8502EDB6-479A-40D1-A2FA-822EE41458DB}"/>
              </a:ext>
            </a:extLst>
          </p:cNvPr>
          <p:cNvCxnSpPr>
            <a:cxnSpLocks/>
          </p:cNvCxnSpPr>
          <p:nvPr/>
        </p:nvCxnSpPr>
        <p:spPr bwMode="auto">
          <a:xfrm flipH="1">
            <a:off x="3112422" y="3307751"/>
            <a:ext cx="4126807" cy="0"/>
          </a:xfrm>
          <a:prstGeom prst="line">
            <a:avLst/>
          </a:prstGeom>
          <a:noFill/>
          <a:ln w="6350" cap="flat" cmpd="sng" algn="ctr">
            <a:solidFill>
              <a:srgbClr val="FF6464"/>
            </a:solidFill>
            <a:prstDash val="dash"/>
            <a:round/>
            <a:headEnd type="none" w="med" len="med"/>
            <a:tailEnd type="none" w="med" len="med"/>
          </a:ln>
          <a:effectLst/>
        </p:spPr>
      </p:cxnSp>
      <p:cxnSp>
        <p:nvCxnSpPr>
          <p:cNvPr id="125" name="Gerader Verbinder 124">
            <a:extLst>
              <a:ext uri="{FF2B5EF4-FFF2-40B4-BE49-F238E27FC236}">
                <a16:creationId xmlns:a16="http://schemas.microsoft.com/office/drawing/2014/main" id="{5AD11146-B259-470E-BEA8-FB62F96F45A2}"/>
              </a:ext>
            </a:extLst>
          </p:cNvPr>
          <p:cNvCxnSpPr>
            <a:cxnSpLocks/>
          </p:cNvCxnSpPr>
          <p:nvPr/>
        </p:nvCxnSpPr>
        <p:spPr bwMode="auto">
          <a:xfrm flipH="1">
            <a:off x="3112422" y="5047679"/>
            <a:ext cx="4126807" cy="0"/>
          </a:xfrm>
          <a:prstGeom prst="line">
            <a:avLst/>
          </a:prstGeom>
          <a:noFill/>
          <a:ln w="6350" cap="flat" cmpd="sng" algn="ctr">
            <a:solidFill>
              <a:srgbClr val="FF6464"/>
            </a:solidFill>
            <a:prstDash val="dash"/>
            <a:round/>
            <a:headEnd type="none" w="med" len="med"/>
            <a:tailEnd type="none" w="med" len="med"/>
          </a:ln>
          <a:effectLst/>
        </p:spPr>
      </p:cxnSp>
      <p:cxnSp>
        <p:nvCxnSpPr>
          <p:cNvPr id="126" name="Gerader Verbinder 125">
            <a:extLst>
              <a:ext uri="{FF2B5EF4-FFF2-40B4-BE49-F238E27FC236}">
                <a16:creationId xmlns:a16="http://schemas.microsoft.com/office/drawing/2014/main" id="{61EF6C69-BB29-48F1-A907-CB38BD8B69E2}"/>
              </a:ext>
            </a:extLst>
          </p:cNvPr>
          <p:cNvCxnSpPr>
            <a:cxnSpLocks/>
          </p:cNvCxnSpPr>
          <p:nvPr/>
        </p:nvCxnSpPr>
        <p:spPr bwMode="auto">
          <a:xfrm flipH="1">
            <a:off x="3112422" y="5482661"/>
            <a:ext cx="4126807" cy="0"/>
          </a:xfrm>
          <a:prstGeom prst="line">
            <a:avLst/>
          </a:prstGeom>
          <a:noFill/>
          <a:ln w="6350" cap="flat" cmpd="sng" algn="ctr">
            <a:solidFill>
              <a:srgbClr val="FF6464"/>
            </a:solidFill>
            <a:prstDash val="dash"/>
            <a:round/>
            <a:headEnd type="none" w="med" len="med"/>
            <a:tailEnd type="none" w="med" len="med"/>
          </a:ln>
          <a:effectLst/>
        </p:spPr>
      </p:cxnSp>
      <p:cxnSp>
        <p:nvCxnSpPr>
          <p:cNvPr id="127" name="Gerader Verbinder 126">
            <a:extLst>
              <a:ext uri="{FF2B5EF4-FFF2-40B4-BE49-F238E27FC236}">
                <a16:creationId xmlns:a16="http://schemas.microsoft.com/office/drawing/2014/main" id="{AC3BA023-6E21-467A-B028-063D2774A710}"/>
              </a:ext>
            </a:extLst>
          </p:cNvPr>
          <p:cNvCxnSpPr>
            <a:cxnSpLocks/>
          </p:cNvCxnSpPr>
          <p:nvPr/>
        </p:nvCxnSpPr>
        <p:spPr bwMode="auto">
          <a:xfrm flipH="1">
            <a:off x="3112422" y="5917643"/>
            <a:ext cx="4126807" cy="0"/>
          </a:xfrm>
          <a:prstGeom prst="line">
            <a:avLst/>
          </a:prstGeom>
          <a:noFill/>
          <a:ln w="6350" cap="flat" cmpd="sng" algn="ctr">
            <a:solidFill>
              <a:srgbClr val="FF6464"/>
            </a:solidFill>
            <a:prstDash val="dash"/>
            <a:round/>
            <a:headEnd type="none" w="med" len="med"/>
            <a:tailEnd type="none" w="med" len="med"/>
          </a:ln>
          <a:effectLst/>
        </p:spPr>
      </p:cxnSp>
      <p:cxnSp>
        <p:nvCxnSpPr>
          <p:cNvPr id="128" name="Gerader Verbinder 127">
            <a:extLst>
              <a:ext uri="{FF2B5EF4-FFF2-40B4-BE49-F238E27FC236}">
                <a16:creationId xmlns:a16="http://schemas.microsoft.com/office/drawing/2014/main" id="{70A2FD8A-9654-4357-9A57-1450BC6EECE6}"/>
              </a:ext>
            </a:extLst>
          </p:cNvPr>
          <p:cNvCxnSpPr>
            <a:cxnSpLocks/>
          </p:cNvCxnSpPr>
          <p:nvPr/>
        </p:nvCxnSpPr>
        <p:spPr bwMode="auto">
          <a:xfrm flipH="1">
            <a:off x="3112422" y="6352629"/>
            <a:ext cx="4126807" cy="0"/>
          </a:xfrm>
          <a:prstGeom prst="line">
            <a:avLst/>
          </a:prstGeom>
          <a:noFill/>
          <a:ln w="6350" cap="flat" cmpd="sng" algn="ctr">
            <a:solidFill>
              <a:srgbClr val="FF6464"/>
            </a:solidFill>
            <a:prstDash val="dash"/>
            <a:round/>
            <a:headEnd type="none" w="med" len="med"/>
            <a:tailEnd type="none" w="med" len="med"/>
          </a:ln>
          <a:effectLst/>
        </p:spPr>
      </p:cxnSp>
      <p:sp>
        <p:nvSpPr>
          <p:cNvPr id="65" name="Rectangle 9">
            <a:extLst>
              <a:ext uri="{FF2B5EF4-FFF2-40B4-BE49-F238E27FC236}">
                <a16:creationId xmlns:a16="http://schemas.microsoft.com/office/drawing/2014/main" id="{3CB08DC7-4EAF-43C3-ACE1-00DE7B203936}"/>
              </a:ext>
            </a:extLst>
          </p:cNvPr>
          <p:cNvSpPr>
            <a:spLocks noChangeArrowheads="1"/>
          </p:cNvSpPr>
          <p:nvPr/>
        </p:nvSpPr>
        <p:spPr bwMode="auto">
          <a:xfrm>
            <a:off x="3405568" y="3956001"/>
            <a:ext cx="1746655" cy="446276"/>
          </a:xfrm>
          <a:prstGeom prst="rect">
            <a:avLst/>
          </a:prstGeom>
          <a:solidFill>
            <a:schemeClr val="bg1"/>
          </a:solidFill>
          <a:ln w="38100" algn="ctr">
            <a:noFill/>
            <a:miter lim="800000"/>
            <a:headEnd/>
            <a:tailEnd/>
          </a:ln>
          <a:effectLst/>
        </p:spPr>
        <p:txBody>
          <a:bodyPr wrap="square" lIns="0" tIns="0" rIns="0" bIns="0">
            <a:spAutoFit/>
          </a:bodyPr>
          <a:lstStyle/>
          <a:p>
            <a:pPr marL="0" marR="0" lvl="0" indent="0" algn="r" defTabSz="914400" rtl="0" eaLnBrk="1" fontAlgn="base" latinLnBrk="0" hangingPunct="1">
              <a:lnSpc>
                <a:spcPct val="100000"/>
              </a:lnSpc>
              <a:spcBef>
                <a:spcPts val="0"/>
              </a:spcBef>
              <a:spcAft>
                <a:spcPts val="0"/>
              </a:spcAft>
              <a:buClrTx/>
              <a:buSzTx/>
              <a:buFontTx/>
              <a:buNone/>
              <a:tabLst>
                <a:tab pos="266700" algn="l"/>
                <a:tab pos="355600" algn="l"/>
                <a:tab pos="893763" algn="l"/>
                <a:tab pos="1978025" algn="l"/>
              </a:tabLst>
              <a:defRPr/>
            </a:pPr>
            <a:r>
              <a:rPr kumimoji="0" lang="de-AT" sz="1500" b="1" i="0" u="none" strike="noStrike" kern="1200" cap="none" spc="0" normalizeH="0" baseline="0" noProof="0" dirty="0" err="1">
                <a:ln>
                  <a:noFill/>
                </a:ln>
                <a:solidFill>
                  <a:srgbClr val="000000"/>
                </a:solidFill>
                <a:effectLst/>
                <a:uLnTx/>
                <a:uFillTx/>
                <a:latin typeface="Arial"/>
                <a:ea typeface="+mn-ea"/>
                <a:cs typeface="+mn-cs"/>
              </a:rPr>
              <a:t>Interquartilbereich</a:t>
            </a:r>
            <a:br>
              <a:rPr kumimoji="0" lang="de-AT" sz="1500" b="1" i="0" u="none" strike="noStrike" kern="1200" cap="none" spc="0" normalizeH="0" baseline="0" noProof="0" dirty="0">
                <a:ln>
                  <a:noFill/>
                </a:ln>
                <a:solidFill>
                  <a:srgbClr val="000000"/>
                </a:solidFill>
                <a:effectLst/>
                <a:uLnTx/>
                <a:uFillTx/>
                <a:latin typeface="Arial"/>
                <a:ea typeface="+mn-ea"/>
                <a:cs typeface="+mn-cs"/>
              </a:rPr>
            </a:br>
            <a:r>
              <a:rPr kumimoji="0" lang="de-AT" sz="1400" b="0" i="0" u="none" strike="noStrike" kern="1200" cap="none" spc="0" normalizeH="0" baseline="0" noProof="0" dirty="0">
                <a:ln>
                  <a:noFill/>
                </a:ln>
                <a:solidFill>
                  <a:srgbClr val="000000"/>
                </a:solidFill>
                <a:effectLst/>
                <a:uLnTx/>
                <a:uFillTx/>
                <a:latin typeface="Arial"/>
                <a:ea typeface="+mn-ea"/>
                <a:cs typeface="+mn-cs"/>
              </a:rPr>
              <a:t>(50% der Werte)</a:t>
            </a:r>
          </a:p>
        </p:txBody>
      </p:sp>
      <p:sp>
        <p:nvSpPr>
          <p:cNvPr id="94" name="Ellipse 93">
            <a:extLst>
              <a:ext uri="{FF2B5EF4-FFF2-40B4-BE49-F238E27FC236}">
                <a16:creationId xmlns:a16="http://schemas.microsoft.com/office/drawing/2014/main" id="{A3BD7C2D-32EB-4E53-915A-853B7E5A6C35}"/>
              </a:ext>
            </a:extLst>
          </p:cNvPr>
          <p:cNvSpPr/>
          <p:nvPr/>
        </p:nvSpPr>
        <p:spPr bwMode="auto">
          <a:xfrm>
            <a:off x="6262039" y="2367515"/>
            <a:ext cx="169959" cy="169959"/>
          </a:xfrm>
          <a:prstGeom prst="ellipse">
            <a:avLst/>
          </a:prstGeom>
          <a:solidFill>
            <a:schemeClr val="bg1"/>
          </a:solidFill>
          <a:ln w="28575" cap="flat" cmpd="sng" algn="ctr">
            <a:solidFill>
              <a:schemeClr val="bg1"/>
            </a:solid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cxnSp>
        <p:nvCxnSpPr>
          <p:cNvPr id="119" name="Gerader Verbinder 118">
            <a:extLst>
              <a:ext uri="{FF2B5EF4-FFF2-40B4-BE49-F238E27FC236}">
                <a16:creationId xmlns:a16="http://schemas.microsoft.com/office/drawing/2014/main" id="{FFE37013-38D1-4387-9DC0-B2F495D5CCC7}"/>
              </a:ext>
            </a:extLst>
          </p:cNvPr>
          <p:cNvCxnSpPr>
            <a:cxnSpLocks/>
          </p:cNvCxnSpPr>
          <p:nvPr/>
        </p:nvCxnSpPr>
        <p:spPr bwMode="auto">
          <a:xfrm flipH="1">
            <a:off x="3112422" y="2437787"/>
            <a:ext cx="4126807" cy="0"/>
          </a:xfrm>
          <a:prstGeom prst="line">
            <a:avLst/>
          </a:prstGeom>
          <a:noFill/>
          <a:ln w="6350" cap="flat" cmpd="sng" algn="ctr">
            <a:solidFill>
              <a:srgbClr val="FF6464"/>
            </a:solidFill>
            <a:prstDash val="dash"/>
            <a:round/>
            <a:headEnd type="none" w="med" len="med"/>
            <a:tailEnd type="none" w="med" len="med"/>
          </a:ln>
          <a:effectLst/>
        </p:spPr>
      </p:cxnSp>
      <p:sp>
        <p:nvSpPr>
          <p:cNvPr id="64" name="AutoShape 13">
            <a:extLst>
              <a:ext uri="{FF2B5EF4-FFF2-40B4-BE49-F238E27FC236}">
                <a16:creationId xmlns:a16="http://schemas.microsoft.com/office/drawing/2014/main" id="{B1FF8D24-9241-420E-8B4C-50E120C233CA}"/>
              </a:ext>
            </a:extLst>
          </p:cNvPr>
          <p:cNvSpPr>
            <a:spLocks/>
          </p:cNvSpPr>
          <p:nvPr/>
        </p:nvSpPr>
        <p:spPr bwMode="auto">
          <a:xfrm>
            <a:off x="5234968" y="3121935"/>
            <a:ext cx="95509" cy="619125"/>
          </a:xfrm>
          <a:prstGeom prst="leftBrace">
            <a:avLst>
              <a:gd name="adj1" fmla="val 80782"/>
              <a:gd name="adj2" fmla="val 50000"/>
            </a:avLst>
          </a:prstGeom>
          <a:solidFill>
            <a:schemeClr val="bg1"/>
          </a:solidFill>
          <a:ln w="28575">
            <a:solidFill>
              <a:schemeClr val="tx1"/>
            </a:solidFill>
            <a:round/>
            <a:headEnd/>
            <a:tailEnd/>
          </a:ln>
          <a:effectLst/>
        </p:spPr>
        <p:txBody>
          <a:bodyPr wrap="none" lIns="0" tIns="0" rIns="0" bIns="0" anchor="ct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3333FF"/>
              </a:solidFill>
              <a:effectLst/>
              <a:uLnTx/>
              <a:uFillTx/>
              <a:latin typeface="Arial"/>
              <a:ea typeface="+mn-ea"/>
              <a:cs typeface="+mn-cs"/>
            </a:endParaRPr>
          </a:p>
        </p:txBody>
      </p:sp>
      <p:pic>
        <p:nvPicPr>
          <p:cNvPr id="35" name="Grafik 34">
            <a:extLst>
              <a:ext uri="{FF2B5EF4-FFF2-40B4-BE49-F238E27FC236}">
                <a16:creationId xmlns:a16="http://schemas.microsoft.com/office/drawing/2014/main" id="{7B3BB9BA-BC41-4242-B057-60C4AE06DFC6}"/>
              </a:ext>
            </a:extLst>
          </p:cNvPr>
          <p:cNvPicPr>
            <a:picLocks noChangeAspect="1"/>
          </p:cNvPicPr>
          <p:nvPr/>
        </p:nvPicPr>
        <p:blipFill rotWithShape="1">
          <a:blip r:embed="rId3"/>
          <a:srcRect l="35415" r="30932"/>
          <a:stretch/>
        </p:blipFill>
        <p:spPr>
          <a:xfrm>
            <a:off x="5239799" y="681758"/>
            <a:ext cx="2148097" cy="4379053"/>
          </a:xfrm>
          <a:prstGeom prst="rect">
            <a:avLst/>
          </a:prstGeom>
        </p:spPr>
      </p:pic>
      <p:sp>
        <p:nvSpPr>
          <p:cNvPr id="58" name="Ellipse 57">
            <a:extLst>
              <a:ext uri="{FF2B5EF4-FFF2-40B4-BE49-F238E27FC236}">
                <a16:creationId xmlns:a16="http://schemas.microsoft.com/office/drawing/2014/main" id="{6FAAC6C7-0A6B-42A9-A8FC-4411C4316854}"/>
              </a:ext>
            </a:extLst>
          </p:cNvPr>
          <p:cNvSpPr/>
          <p:nvPr/>
        </p:nvSpPr>
        <p:spPr bwMode="auto">
          <a:xfrm>
            <a:off x="6293018" y="810822"/>
            <a:ext cx="108000" cy="108000"/>
          </a:xfrm>
          <a:prstGeom prst="ellipse">
            <a:avLst/>
          </a:prstGeom>
          <a:solidFill>
            <a:srgbClr val="5F5F5F"/>
          </a:solidFill>
          <a:ln w="3175" cap="flat" cmpd="sng" algn="ctr">
            <a:noFill/>
            <a:prstDash val="solid"/>
            <a:round/>
            <a:headEnd type="none" w="med" len="med"/>
            <a:tailEnd type="none" w="med"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5F5F5F"/>
              </a:solidFill>
              <a:effectLst/>
              <a:uLnTx/>
              <a:uFillTx/>
              <a:latin typeface="Arial"/>
              <a:ea typeface="+mn-ea"/>
              <a:cs typeface="+mn-cs"/>
            </a:endParaRPr>
          </a:p>
        </p:txBody>
      </p:sp>
      <p:sp>
        <p:nvSpPr>
          <p:cNvPr id="38" name="Ellipse 37">
            <a:extLst>
              <a:ext uri="{FF2B5EF4-FFF2-40B4-BE49-F238E27FC236}">
                <a16:creationId xmlns:a16="http://schemas.microsoft.com/office/drawing/2014/main" id="{C984F2DC-0D37-4599-8C78-3B4702BF2B8B}"/>
              </a:ext>
            </a:extLst>
          </p:cNvPr>
          <p:cNvSpPr/>
          <p:nvPr/>
        </p:nvSpPr>
        <p:spPr bwMode="auto">
          <a:xfrm>
            <a:off x="6241409" y="1041918"/>
            <a:ext cx="209943" cy="209943"/>
          </a:xfrm>
          <a:prstGeom prst="ellipse">
            <a:avLst/>
          </a:prstGeom>
          <a:solidFill>
            <a:schemeClr val="bg1"/>
          </a:solidFill>
          <a:ln w="3175" cap="flat" cmpd="sng" algn="ctr">
            <a:noFill/>
            <a:prstDash val="solid"/>
            <a:round/>
            <a:headEnd type="none" w="med" len="med"/>
            <a:tailEnd type="none" w="med"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44" name="Ellipse 43">
            <a:extLst>
              <a:ext uri="{FF2B5EF4-FFF2-40B4-BE49-F238E27FC236}">
                <a16:creationId xmlns:a16="http://schemas.microsoft.com/office/drawing/2014/main" id="{381C7860-F6D9-45FA-A724-ADC133520738}"/>
              </a:ext>
            </a:extLst>
          </p:cNvPr>
          <p:cNvSpPr/>
          <p:nvPr/>
        </p:nvSpPr>
        <p:spPr bwMode="auto">
          <a:xfrm>
            <a:off x="6293018" y="990962"/>
            <a:ext cx="108000" cy="108000"/>
          </a:xfrm>
          <a:prstGeom prst="ellipse">
            <a:avLst/>
          </a:prstGeom>
          <a:solidFill>
            <a:srgbClr val="5F5F5F"/>
          </a:solidFill>
          <a:ln w="3175" cap="flat" cmpd="sng" algn="ctr">
            <a:noFill/>
            <a:prstDash val="solid"/>
            <a:round/>
            <a:headEnd type="none" w="med" len="med"/>
            <a:tailEnd type="none" w="med"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5F5F5F"/>
              </a:solidFill>
              <a:effectLst/>
              <a:uLnTx/>
              <a:uFillTx/>
              <a:latin typeface="Arial"/>
              <a:ea typeface="+mn-ea"/>
              <a:cs typeface="+mn-cs"/>
            </a:endParaRPr>
          </a:p>
        </p:txBody>
      </p:sp>
      <p:cxnSp>
        <p:nvCxnSpPr>
          <p:cNvPr id="116" name="Gerader Verbinder 115">
            <a:extLst>
              <a:ext uri="{FF2B5EF4-FFF2-40B4-BE49-F238E27FC236}">
                <a16:creationId xmlns:a16="http://schemas.microsoft.com/office/drawing/2014/main" id="{57EDEB9A-BA32-488A-871C-EFDC4DF321BD}"/>
              </a:ext>
            </a:extLst>
          </p:cNvPr>
          <p:cNvCxnSpPr>
            <a:cxnSpLocks/>
          </p:cNvCxnSpPr>
          <p:nvPr/>
        </p:nvCxnSpPr>
        <p:spPr bwMode="auto">
          <a:xfrm flipH="1">
            <a:off x="3112422" y="1132841"/>
            <a:ext cx="4126807" cy="0"/>
          </a:xfrm>
          <a:prstGeom prst="line">
            <a:avLst/>
          </a:prstGeom>
          <a:noFill/>
          <a:ln w="6350" cap="flat" cmpd="sng" algn="ctr">
            <a:solidFill>
              <a:srgbClr val="FF6464"/>
            </a:solidFill>
            <a:prstDash val="dash"/>
            <a:round/>
            <a:headEnd type="none" w="med" len="med"/>
            <a:tailEnd type="none" w="med" len="med"/>
          </a:ln>
          <a:effectLst/>
        </p:spPr>
      </p:cxnSp>
      <p:sp>
        <p:nvSpPr>
          <p:cNvPr id="98" name="Ellipse 97">
            <a:extLst>
              <a:ext uri="{FF2B5EF4-FFF2-40B4-BE49-F238E27FC236}">
                <a16:creationId xmlns:a16="http://schemas.microsoft.com/office/drawing/2014/main" id="{2183F63A-57A0-4296-8BCB-72058B27C29E}"/>
              </a:ext>
            </a:extLst>
          </p:cNvPr>
          <p:cNvSpPr/>
          <p:nvPr/>
        </p:nvSpPr>
        <p:spPr bwMode="auto">
          <a:xfrm>
            <a:off x="6293018" y="2337483"/>
            <a:ext cx="108000" cy="108000"/>
          </a:xfrm>
          <a:prstGeom prst="ellipse">
            <a:avLst/>
          </a:prstGeom>
          <a:solidFill>
            <a:srgbClr val="5F5F5F"/>
          </a:solidFill>
          <a:ln w="3175" cap="flat" cmpd="sng" algn="ctr">
            <a:noFill/>
            <a:prstDash val="solid"/>
            <a:round/>
            <a:headEnd type="none" w="med" len="med"/>
            <a:tailEnd type="none" w="med"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5F5F5F"/>
              </a:solidFill>
              <a:effectLst/>
              <a:uLnTx/>
              <a:uFillTx/>
              <a:latin typeface="Arial"/>
              <a:ea typeface="+mn-ea"/>
              <a:cs typeface="+mn-cs"/>
            </a:endParaRPr>
          </a:p>
        </p:txBody>
      </p:sp>
      <p:sp>
        <p:nvSpPr>
          <p:cNvPr id="2" name="Rechteck 1">
            <a:extLst>
              <a:ext uri="{FF2B5EF4-FFF2-40B4-BE49-F238E27FC236}">
                <a16:creationId xmlns:a16="http://schemas.microsoft.com/office/drawing/2014/main" id="{C3597A16-8FB1-5F63-DCDF-49727A170C35}"/>
              </a:ext>
            </a:extLst>
          </p:cNvPr>
          <p:cNvSpPr/>
          <p:nvPr/>
        </p:nvSpPr>
        <p:spPr>
          <a:xfrm>
            <a:off x="2" y="6614160"/>
            <a:ext cx="9311638" cy="243841"/>
          </a:xfrm>
          <a:prstGeom prst="rect">
            <a:avLst/>
          </a:prstGeom>
          <a:no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Statistik</a:t>
            </a:r>
            <a:r>
              <a:rPr lang="en-US" sz="1000" i="1" dirty="0">
                <a:solidFill>
                  <a:srgbClr val="FFFFFF">
                    <a:lumMod val="50000"/>
                  </a:srgbClr>
                </a:solidFill>
              </a:rPr>
              <a:t> und SPSS.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63.</a:t>
            </a:r>
            <a:endParaRPr lang="de-DE" sz="1000" dirty="0">
              <a:solidFill>
                <a:srgbClr val="FFFFFF">
                  <a:lumMod val="50000"/>
                </a:srgbClr>
              </a:solidFill>
            </a:endParaRPr>
          </a:p>
        </p:txBody>
      </p:sp>
      <p:pic>
        <p:nvPicPr>
          <p:cNvPr id="3" name="Grafik 2" descr="Ein Bild, das Text, Screenshot, Schrift, Grafikdesign enthält.&#10;&#10;Automatisch generierte Beschreibung">
            <a:extLst>
              <a:ext uri="{FF2B5EF4-FFF2-40B4-BE49-F238E27FC236}">
                <a16:creationId xmlns:a16="http://schemas.microsoft.com/office/drawing/2014/main" id="{16EF828C-977F-3824-EAD3-092CE18006FB}"/>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360000">
            <a:off x="9390541" y="6191925"/>
            <a:ext cx="409016" cy="5760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7750927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0">
                                            <p:txEl>
                                              <p:pRg st="0" end="0"/>
                                            </p:txEl>
                                          </p:spTgt>
                                        </p:tgtEl>
                                        <p:attrNameLst>
                                          <p:attrName>style.visibility</p:attrName>
                                        </p:attrNameLst>
                                      </p:cBhvr>
                                      <p:to>
                                        <p:strVal val="visible"/>
                                      </p:to>
                                    </p:set>
                                    <p:animEffect transition="in" filter="fade">
                                      <p:cBhvr>
                                        <p:cTn id="7" dur="500"/>
                                        <p:tgtEl>
                                          <p:spTgt spid="40">
                                            <p:txEl>
                                              <p:pRg st="0" end="0"/>
                                            </p:txEl>
                                          </p:spTgt>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40">
                                            <p:txEl>
                                              <p:pRg st="1" end="1"/>
                                            </p:txEl>
                                          </p:spTgt>
                                        </p:tgtEl>
                                        <p:attrNameLst>
                                          <p:attrName>style.visibility</p:attrName>
                                        </p:attrNameLst>
                                      </p:cBhvr>
                                      <p:to>
                                        <p:strVal val="visible"/>
                                      </p:to>
                                    </p:set>
                                    <p:animEffect transition="in" filter="fade">
                                      <p:cBhvr>
                                        <p:cTn id="11" dur="500"/>
                                        <p:tgtEl>
                                          <p:spTgt spid="40">
                                            <p:txEl>
                                              <p:pRg st="1" end="1"/>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68"/>
                                        </p:tgtEl>
                                        <p:attrNameLst>
                                          <p:attrName>style.visibility</p:attrName>
                                        </p:attrNameLst>
                                      </p:cBhvr>
                                      <p:to>
                                        <p:strVal val="visible"/>
                                      </p:to>
                                    </p:set>
                                    <p:animEffect transition="in" filter="fade">
                                      <p:cBhvr>
                                        <p:cTn id="16" dur="500"/>
                                        <p:tgtEl>
                                          <p:spTgt spid="68"/>
                                        </p:tgtEl>
                                      </p:cBhvr>
                                    </p:animEffect>
                                  </p:childTnLst>
                                </p:cTn>
                              </p:par>
                            </p:childTnLst>
                          </p:cTn>
                        </p:par>
                        <p:par>
                          <p:cTn id="17" fill="hold">
                            <p:stCondLst>
                              <p:cond delay="500"/>
                            </p:stCondLst>
                            <p:childTnLst>
                              <p:par>
                                <p:cTn id="18" presetID="10" presetClass="entr" presetSubtype="0" fill="hold" grpId="0" nodeType="afterEffect">
                                  <p:stCondLst>
                                    <p:cond delay="0"/>
                                  </p:stCondLst>
                                  <p:childTnLst>
                                    <p:set>
                                      <p:cBhvr>
                                        <p:cTn id="19" dur="1" fill="hold">
                                          <p:stCondLst>
                                            <p:cond delay="0"/>
                                          </p:stCondLst>
                                        </p:cTn>
                                        <p:tgtEl>
                                          <p:spTgt spid="67"/>
                                        </p:tgtEl>
                                        <p:attrNameLst>
                                          <p:attrName>style.visibility</p:attrName>
                                        </p:attrNameLst>
                                      </p:cBhvr>
                                      <p:to>
                                        <p:strVal val="visible"/>
                                      </p:to>
                                    </p:set>
                                    <p:animEffect transition="in" filter="fade">
                                      <p:cBhvr>
                                        <p:cTn id="20" dur="500"/>
                                        <p:tgtEl>
                                          <p:spTgt spid="67"/>
                                        </p:tgtEl>
                                      </p:cBhvr>
                                    </p:animEffect>
                                  </p:childTnLst>
                                </p:cTn>
                              </p:par>
                            </p:childTnLst>
                          </p:cTn>
                        </p:par>
                        <p:par>
                          <p:cTn id="21" fill="hold">
                            <p:stCondLst>
                              <p:cond delay="1000"/>
                            </p:stCondLst>
                            <p:childTnLst>
                              <p:par>
                                <p:cTn id="22" presetID="10" presetClass="entr" presetSubtype="0" fill="hold" grpId="0" nodeType="afterEffect">
                                  <p:stCondLst>
                                    <p:cond delay="0"/>
                                  </p:stCondLst>
                                  <p:childTnLst>
                                    <p:set>
                                      <p:cBhvr>
                                        <p:cTn id="23" dur="1" fill="hold">
                                          <p:stCondLst>
                                            <p:cond delay="0"/>
                                          </p:stCondLst>
                                        </p:cTn>
                                        <p:tgtEl>
                                          <p:spTgt spid="78"/>
                                        </p:tgtEl>
                                        <p:attrNameLst>
                                          <p:attrName>style.visibility</p:attrName>
                                        </p:attrNameLst>
                                      </p:cBhvr>
                                      <p:to>
                                        <p:strVal val="visible"/>
                                      </p:to>
                                    </p:set>
                                    <p:animEffect transition="in" filter="fade">
                                      <p:cBhvr>
                                        <p:cTn id="24" dur="500"/>
                                        <p:tgtEl>
                                          <p:spTgt spid="78"/>
                                        </p:tgtEl>
                                      </p:cBhvr>
                                    </p:animEffect>
                                  </p:childTnLst>
                                </p:cTn>
                              </p:par>
                            </p:childTnLst>
                          </p:cTn>
                        </p:par>
                        <p:par>
                          <p:cTn id="25" fill="hold">
                            <p:stCondLst>
                              <p:cond delay="1500"/>
                            </p:stCondLst>
                            <p:childTnLst>
                              <p:par>
                                <p:cTn id="26" presetID="10" presetClass="entr" presetSubtype="0" fill="hold" grpId="0" nodeType="afterEffect">
                                  <p:stCondLst>
                                    <p:cond delay="0"/>
                                  </p:stCondLst>
                                  <p:childTnLst>
                                    <p:set>
                                      <p:cBhvr>
                                        <p:cTn id="27" dur="1" fill="hold">
                                          <p:stCondLst>
                                            <p:cond delay="0"/>
                                          </p:stCondLst>
                                        </p:cTn>
                                        <p:tgtEl>
                                          <p:spTgt spid="77"/>
                                        </p:tgtEl>
                                        <p:attrNameLst>
                                          <p:attrName>style.visibility</p:attrName>
                                        </p:attrNameLst>
                                      </p:cBhvr>
                                      <p:to>
                                        <p:strVal val="visible"/>
                                      </p:to>
                                    </p:set>
                                    <p:animEffect transition="in" filter="fade">
                                      <p:cBhvr>
                                        <p:cTn id="28" dur="500"/>
                                        <p:tgtEl>
                                          <p:spTgt spid="77"/>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83"/>
                                        </p:tgtEl>
                                        <p:attrNameLst>
                                          <p:attrName>style.visibility</p:attrName>
                                        </p:attrNameLst>
                                      </p:cBhvr>
                                      <p:to>
                                        <p:strVal val="visible"/>
                                      </p:to>
                                    </p:set>
                                    <p:animEffect transition="in" filter="fade">
                                      <p:cBhvr>
                                        <p:cTn id="31" dur="500"/>
                                        <p:tgtEl>
                                          <p:spTgt spid="83"/>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72"/>
                                        </p:tgtEl>
                                        <p:attrNameLst>
                                          <p:attrName>style.visibility</p:attrName>
                                        </p:attrNameLst>
                                      </p:cBhvr>
                                      <p:to>
                                        <p:strVal val="visible"/>
                                      </p:to>
                                    </p:set>
                                    <p:animEffect transition="in" filter="fade">
                                      <p:cBhvr>
                                        <p:cTn id="36" dur="500"/>
                                        <p:tgtEl>
                                          <p:spTgt spid="72"/>
                                        </p:tgtEl>
                                      </p:cBhvr>
                                    </p:animEffect>
                                  </p:childTnLst>
                                </p:cTn>
                              </p:par>
                            </p:childTnLst>
                          </p:cTn>
                        </p:par>
                        <p:par>
                          <p:cTn id="37" fill="hold">
                            <p:stCondLst>
                              <p:cond delay="500"/>
                            </p:stCondLst>
                            <p:childTnLst>
                              <p:par>
                                <p:cTn id="38" presetID="10" presetClass="entr" presetSubtype="0" fill="hold" grpId="0" nodeType="afterEffect">
                                  <p:stCondLst>
                                    <p:cond delay="0"/>
                                  </p:stCondLst>
                                  <p:childTnLst>
                                    <p:set>
                                      <p:cBhvr>
                                        <p:cTn id="39" dur="1" fill="hold">
                                          <p:stCondLst>
                                            <p:cond delay="0"/>
                                          </p:stCondLst>
                                        </p:cTn>
                                        <p:tgtEl>
                                          <p:spTgt spid="71"/>
                                        </p:tgtEl>
                                        <p:attrNameLst>
                                          <p:attrName>style.visibility</p:attrName>
                                        </p:attrNameLst>
                                      </p:cBhvr>
                                      <p:to>
                                        <p:strVal val="visible"/>
                                      </p:to>
                                    </p:set>
                                    <p:animEffect transition="in" filter="fade">
                                      <p:cBhvr>
                                        <p:cTn id="40" dur="500"/>
                                        <p:tgtEl>
                                          <p:spTgt spid="71"/>
                                        </p:tgtEl>
                                      </p:cBhvr>
                                    </p:animEffect>
                                  </p:childTnLst>
                                </p:cTn>
                              </p:par>
                            </p:childTnLst>
                          </p:cTn>
                        </p:par>
                        <p:par>
                          <p:cTn id="41" fill="hold">
                            <p:stCondLst>
                              <p:cond delay="1000"/>
                            </p:stCondLst>
                            <p:childTnLst>
                              <p:par>
                                <p:cTn id="42" presetID="10" presetClass="entr" presetSubtype="0" fill="hold" grpId="0" nodeType="afterEffect">
                                  <p:stCondLst>
                                    <p:cond delay="0"/>
                                  </p:stCondLst>
                                  <p:childTnLst>
                                    <p:set>
                                      <p:cBhvr>
                                        <p:cTn id="43" dur="1" fill="hold">
                                          <p:stCondLst>
                                            <p:cond delay="0"/>
                                          </p:stCondLst>
                                        </p:cTn>
                                        <p:tgtEl>
                                          <p:spTgt spid="70"/>
                                        </p:tgtEl>
                                        <p:attrNameLst>
                                          <p:attrName>style.visibility</p:attrName>
                                        </p:attrNameLst>
                                      </p:cBhvr>
                                      <p:to>
                                        <p:strVal val="visible"/>
                                      </p:to>
                                    </p:set>
                                    <p:animEffect transition="in" filter="fade">
                                      <p:cBhvr>
                                        <p:cTn id="44" dur="500"/>
                                        <p:tgtEl>
                                          <p:spTgt spid="70"/>
                                        </p:tgtEl>
                                      </p:cBhvr>
                                    </p:animEffect>
                                  </p:childTnLst>
                                </p:cTn>
                              </p:par>
                            </p:childTnLst>
                          </p:cTn>
                        </p:par>
                        <p:par>
                          <p:cTn id="45" fill="hold">
                            <p:stCondLst>
                              <p:cond delay="1500"/>
                            </p:stCondLst>
                            <p:childTnLst>
                              <p:par>
                                <p:cTn id="46" presetID="10" presetClass="entr" presetSubtype="0" fill="hold" grpId="0" nodeType="afterEffect">
                                  <p:stCondLst>
                                    <p:cond delay="0"/>
                                  </p:stCondLst>
                                  <p:childTnLst>
                                    <p:set>
                                      <p:cBhvr>
                                        <p:cTn id="47" dur="1" fill="hold">
                                          <p:stCondLst>
                                            <p:cond delay="0"/>
                                          </p:stCondLst>
                                        </p:cTn>
                                        <p:tgtEl>
                                          <p:spTgt spid="69"/>
                                        </p:tgtEl>
                                        <p:attrNameLst>
                                          <p:attrName>style.visibility</p:attrName>
                                        </p:attrNameLst>
                                      </p:cBhvr>
                                      <p:to>
                                        <p:strVal val="visible"/>
                                      </p:to>
                                    </p:set>
                                    <p:animEffect transition="in" filter="fade">
                                      <p:cBhvr>
                                        <p:cTn id="48" dur="500"/>
                                        <p:tgtEl>
                                          <p:spTgt spid="69"/>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76"/>
                                        </p:tgtEl>
                                        <p:attrNameLst>
                                          <p:attrName>style.visibility</p:attrName>
                                        </p:attrNameLst>
                                      </p:cBhvr>
                                      <p:to>
                                        <p:strVal val="visible"/>
                                      </p:to>
                                    </p:set>
                                    <p:animEffect transition="in" filter="fade">
                                      <p:cBhvr>
                                        <p:cTn id="53" dur="500"/>
                                        <p:tgtEl>
                                          <p:spTgt spid="76"/>
                                        </p:tgtEl>
                                      </p:cBhvr>
                                    </p:animEffect>
                                  </p:childTnLst>
                                </p:cTn>
                              </p:par>
                            </p:childTnLst>
                          </p:cTn>
                        </p:par>
                        <p:par>
                          <p:cTn id="54" fill="hold">
                            <p:stCondLst>
                              <p:cond delay="500"/>
                            </p:stCondLst>
                            <p:childTnLst>
                              <p:par>
                                <p:cTn id="55" presetID="10" presetClass="entr" presetSubtype="0" fill="hold" grpId="0" nodeType="afterEffect">
                                  <p:stCondLst>
                                    <p:cond delay="0"/>
                                  </p:stCondLst>
                                  <p:childTnLst>
                                    <p:set>
                                      <p:cBhvr>
                                        <p:cTn id="56" dur="1" fill="hold">
                                          <p:stCondLst>
                                            <p:cond delay="0"/>
                                          </p:stCondLst>
                                        </p:cTn>
                                        <p:tgtEl>
                                          <p:spTgt spid="75"/>
                                        </p:tgtEl>
                                        <p:attrNameLst>
                                          <p:attrName>style.visibility</p:attrName>
                                        </p:attrNameLst>
                                      </p:cBhvr>
                                      <p:to>
                                        <p:strVal val="visible"/>
                                      </p:to>
                                    </p:set>
                                    <p:animEffect transition="in" filter="fade">
                                      <p:cBhvr>
                                        <p:cTn id="57" dur="500"/>
                                        <p:tgtEl>
                                          <p:spTgt spid="75"/>
                                        </p:tgtEl>
                                      </p:cBhvr>
                                    </p:animEffect>
                                  </p:childTnLst>
                                </p:cTn>
                              </p:par>
                            </p:childTnLst>
                          </p:cTn>
                        </p:par>
                        <p:par>
                          <p:cTn id="58" fill="hold">
                            <p:stCondLst>
                              <p:cond delay="1000"/>
                            </p:stCondLst>
                            <p:childTnLst>
                              <p:par>
                                <p:cTn id="59" presetID="10" presetClass="entr" presetSubtype="0" fill="hold" grpId="0" nodeType="afterEffect">
                                  <p:stCondLst>
                                    <p:cond delay="0"/>
                                  </p:stCondLst>
                                  <p:childTnLst>
                                    <p:set>
                                      <p:cBhvr>
                                        <p:cTn id="60" dur="1" fill="hold">
                                          <p:stCondLst>
                                            <p:cond delay="0"/>
                                          </p:stCondLst>
                                        </p:cTn>
                                        <p:tgtEl>
                                          <p:spTgt spid="74"/>
                                        </p:tgtEl>
                                        <p:attrNameLst>
                                          <p:attrName>style.visibility</p:attrName>
                                        </p:attrNameLst>
                                      </p:cBhvr>
                                      <p:to>
                                        <p:strVal val="visible"/>
                                      </p:to>
                                    </p:set>
                                    <p:animEffect transition="in" filter="fade">
                                      <p:cBhvr>
                                        <p:cTn id="61" dur="500"/>
                                        <p:tgtEl>
                                          <p:spTgt spid="74"/>
                                        </p:tgtEl>
                                      </p:cBhvr>
                                    </p:animEffect>
                                  </p:childTnLst>
                                </p:cTn>
                              </p:par>
                            </p:childTnLst>
                          </p:cTn>
                        </p:par>
                        <p:par>
                          <p:cTn id="62" fill="hold">
                            <p:stCondLst>
                              <p:cond delay="1500"/>
                            </p:stCondLst>
                            <p:childTnLst>
                              <p:par>
                                <p:cTn id="63" presetID="10" presetClass="entr" presetSubtype="0" fill="hold" grpId="0" nodeType="afterEffect">
                                  <p:stCondLst>
                                    <p:cond delay="0"/>
                                  </p:stCondLst>
                                  <p:childTnLst>
                                    <p:set>
                                      <p:cBhvr>
                                        <p:cTn id="64" dur="1" fill="hold">
                                          <p:stCondLst>
                                            <p:cond delay="0"/>
                                          </p:stCondLst>
                                        </p:cTn>
                                        <p:tgtEl>
                                          <p:spTgt spid="73"/>
                                        </p:tgtEl>
                                        <p:attrNameLst>
                                          <p:attrName>style.visibility</p:attrName>
                                        </p:attrNameLst>
                                      </p:cBhvr>
                                      <p:to>
                                        <p:strVal val="visible"/>
                                      </p:to>
                                    </p:set>
                                    <p:animEffect transition="in" filter="fade">
                                      <p:cBhvr>
                                        <p:cTn id="65" dur="500"/>
                                        <p:tgtEl>
                                          <p:spTgt spid="73"/>
                                        </p:tgtEl>
                                      </p:cBhvr>
                                    </p:animEffect>
                                  </p:childTnLst>
                                </p:cTn>
                              </p:par>
                            </p:childTnLst>
                          </p:cTn>
                        </p:par>
                      </p:childTnLst>
                    </p:cTn>
                  </p:par>
                  <p:par>
                    <p:cTn id="66" fill="hold">
                      <p:stCondLst>
                        <p:cond delay="indefinite"/>
                      </p:stCondLst>
                      <p:childTnLst>
                        <p:par>
                          <p:cTn id="67" fill="hold">
                            <p:stCondLst>
                              <p:cond delay="0"/>
                            </p:stCondLst>
                            <p:childTnLst>
                              <p:par>
                                <p:cTn id="68" presetID="10" presetClass="entr" presetSubtype="0" fill="hold" grpId="0" nodeType="clickEffect">
                                  <p:stCondLst>
                                    <p:cond delay="0"/>
                                  </p:stCondLst>
                                  <p:childTnLst>
                                    <p:set>
                                      <p:cBhvr>
                                        <p:cTn id="69" dur="1" fill="hold">
                                          <p:stCondLst>
                                            <p:cond delay="0"/>
                                          </p:stCondLst>
                                        </p:cTn>
                                        <p:tgtEl>
                                          <p:spTgt spid="80"/>
                                        </p:tgtEl>
                                        <p:attrNameLst>
                                          <p:attrName>style.visibility</p:attrName>
                                        </p:attrNameLst>
                                      </p:cBhvr>
                                      <p:to>
                                        <p:strVal val="visible"/>
                                      </p:to>
                                    </p:set>
                                    <p:animEffect transition="in" filter="fade">
                                      <p:cBhvr>
                                        <p:cTn id="70" dur="500"/>
                                        <p:tgtEl>
                                          <p:spTgt spid="80"/>
                                        </p:tgtEl>
                                      </p:cBhvr>
                                    </p:animEffect>
                                  </p:childTnLst>
                                </p:cTn>
                              </p:par>
                            </p:childTnLst>
                          </p:cTn>
                        </p:par>
                        <p:par>
                          <p:cTn id="71" fill="hold">
                            <p:stCondLst>
                              <p:cond delay="500"/>
                            </p:stCondLst>
                            <p:childTnLst>
                              <p:par>
                                <p:cTn id="72" presetID="10" presetClass="entr" presetSubtype="0" fill="hold" grpId="0" nodeType="afterEffect">
                                  <p:stCondLst>
                                    <p:cond delay="0"/>
                                  </p:stCondLst>
                                  <p:childTnLst>
                                    <p:set>
                                      <p:cBhvr>
                                        <p:cTn id="73" dur="1" fill="hold">
                                          <p:stCondLst>
                                            <p:cond delay="0"/>
                                          </p:stCondLst>
                                        </p:cTn>
                                        <p:tgtEl>
                                          <p:spTgt spid="79"/>
                                        </p:tgtEl>
                                        <p:attrNameLst>
                                          <p:attrName>style.visibility</p:attrName>
                                        </p:attrNameLst>
                                      </p:cBhvr>
                                      <p:to>
                                        <p:strVal val="visible"/>
                                      </p:to>
                                    </p:set>
                                    <p:animEffect transition="in" filter="fade">
                                      <p:cBhvr>
                                        <p:cTn id="74" dur="500"/>
                                        <p:tgtEl>
                                          <p:spTgt spid="79"/>
                                        </p:tgtEl>
                                      </p:cBhvr>
                                    </p:animEffect>
                                  </p:childTnLst>
                                </p:cTn>
                              </p:par>
                            </p:childTnLst>
                          </p:cTn>
                        </p:par>
                        <p:par>
                          <p:cTn id="75" fill="hold">
                            <p:stCondLst>
                              <p:cond delay="1000"/>
                            </p:stCondLst>
                            <p:childTnLst>
                              <p:par>
                                <p:cTn id="76" presetID="10" presetClass="entr" presetSubtype="0" fill="hold" grpId="0" nodeType="afterEffect">
                                  <p:stCondLst>
                                    <p:cond delay="0"/>
                                  </p:stCondLst>
                                  <p:childTnLst>
                                    <p:set>
                                      <p:cBhvr>
                                        <p:cTn id="77" dur="1" fill="hold">
                                          <p:stCondLst>
                                            <p:cond delay="0"/>
                                          </p:stCondLst>
                                        </p:cTn>
                                        <p:tgtEl>
                                          <p:spTgt spid="97"/>
                                        </p:tgtEl>
                                        <p:attrNameLst>
                                          <p:attrName>style.visibility</p:attrName>
                                        </p:attrNameLst>
                                      </p:cBhvr>
                                      <p:to>
                                        <p:strVal val="visible"/>
                                      </p:to>
                                    </p:set>
                                    <p:animEffect transition="in" filter="fade">
                                      <p:cBhvr>
                                        <p:cTn id="78" dur="500"/>
                                        <p:tgtEl>
                                          <p:spTgt spid="97"/>
                                        </p:tgtEl>
                                      </p:cBhvr>
                                    </p:animEffect>
                                  </p:childTnLst>
                                </p:cTn>
                              </p:par>
                            </p:childTnLst>
                          </p:cTn>
                        </p:par>
                        <p:par>
                          <p:cTn id="79" fill="hold">
                            <p:stCondLst>
                              <p:cond delay="1500"/>
                            </p:stCondLst>
                            <p:childTnLst>
                              <p:par>
                                <p:cTn id="80" presetID="10" presetClass="entr" presetSubtype="0" fill="hold" grpId="0" nodeType="afterEffect">
                                  <p:stCondLst>
                                    <p:cond delay="0"/>
                                  </p:stCondLst>
                                  <p:childTnLst>
                                    <p:set>
                                      <p:cBhvr>
                                        <p:cTn id="81" dur="1" fill="hold">
                                          <p:stCondLst>
                                            <p:cond delay="0"/>
                                          </p:stCondLst>
                                        </p:cTn>
                                        <p:tgtEl>
                                          <p:spTgt spid="96"/>
                                        </p:tgtEl>
                                        <p:attrNameLst>
                                          <p:attrName>style.visibility</p:attrName>
                                        </p:attrNameLst>
                                      </p:cBhvr>
                                      <p:to>
                                        <p:strVal val="visible"/>
                                      </p:to>
                                    </p:set>
                                    <p:animEffect transition="in" filter="fade">
                                      <p:cBhvr>
                                        <p:cTn id="82" dur="500"/>
                                        <p:tgtEl>
                                          <p:spTgt spid="96"/>
                                        </p:tgtEl>
                                      </p:cBhvr>
                                    </p:animEffect>
                                  </p:childTnLst>
                                </p:cTn>
                              </p:par>
                            </p:childTnLst>
                          </p:cTn>
                        </p:par>
                        <p:par>
                          <p:cTn id="83" fill="hold">
                            <p:stCondLst>
                              <p:cond delay="2000"/>
                            </p:stCondLst>
                            <p:childTnLst>
                              <p:par>
                                <p:cTn id="84" presetID="10" presetClass="entr" presetSubtype="0" fill="hold" grpId="0" nodeType="afterEffect">
                                  <p:stCondLst>
                                    <p:cond delay="0"/>
                                  </p:stCondLst>
                                  <p:childTnLst>
                                    <p:set>
                                      <p:cBhvr>
                                        <p:cTn id="85" dur="1" fill="hold">
                                          <p:stCondLst>
                                            <p:cond delay="0"/>
                                          </p:stCondLst>
                                        </p:cTn>
                                        <p:tgtEl>
                                          <p:spTgt spid="82"/>
                                        </p:tgtEl>
                                        <p:attrNameLst>
                                          <p:attrName>style.visibility</p:attrName>
                                        </p:attrNameLst>
                                      </p:cBhvr>
                                      <p:to>
                                        <p:strVal val="visible"/>
                                      </p:to>
                                    </p:set>
                                    <p:animEffect transition="in" filter="fade">
                                      <p:cBhvr>
                                        <p:cTn id="86" dur="500"/>
                                        <p:tgtEl>
                                          <p:spTgt spid="82"/>
                                        </p:tgtEl>
                                      </p:cBhvr>
                                    </p:animEffect>
                                  </p:childTnLst>
                                </p:cTn>
                              </p:par>
                            </p:childTnLst>
                          </p:cTn>
                        </p:par>
                        <p:par>
                          <p:cTn id="87" fill="hold">
                            <p:stCondLst>
                              <p:cond delay="2500"/>
                            </p:stCondLst>
                            <p:childTnLst>
                              <p:par>
                                <p:cTn id="88" presetID="10" presetClass="entr" presetSubtype="0" fill="hold" grpId="0" nodeType="afterEffect">
                                  <p:stCondLst>
                                    <p:cond delay="0"/>
                                  </p:stCondLst>
                                  <p:childTnLst>
                                    <p:set>
                                      <p:cBhvr>
                                        <p:cTn id="89" dur="1" fill="hold">
                                          <p:stCondLst>
                                            <p:cond delay="0"/>
                                          </p:stCondLst>
                                        </p:cTn>
                                        <p:tgtEl>
                                          <p:spTgt spid="81"/>
                                        </p:tgtEl>
                                        <p:attrNameLst>
                                          <p:attrName>style.visibility</p:attrName>
                                        </p:attrNameLst>
                                      </p:cBhvr>
                                      <p:to>
                                        <p:strVal val="visible"/>
                                      </p:to>
                                    </p:set>
                                    <p:animEffect transition="in" filter="fade">
                                      <p:cBhvr>
                                        <p:cTn id="90" dur="500"/>
                                        <p:tgtEl>
                                          <p:spTgt spid="81"/>
                                        </p:tgtEl>
                                      </p:cBhvr>
                                    </p:animEffect>
                                  </p:childTnLst>
                                </p:cTn>
                              </p:par>
                            </p:childTnLst>
                          </p:cTn>
                        </p:par>
                      </p:childTnLst>
                    </p:cTn>
                  </p:par>
                  <p:par>
                    <p:cTn id="91" fill="hold">
                      <p:stCondLst>
                        <p:cond delay="indefinite"/>
                      </p:stCondLst>
                      <p:childTnLst>
                        <p:par>
                          <p:cTn id="92" fill="hold">
                            <p:stCondLst>
                              <p:cond delay="0"/>
                            </p:stCondLst>
                            <p:childTnLst>
                              <p:par>
                                <p:cTn id="93" presetID="10" presetClass="entr" presetSubtype="0" fill="hold" grpId="0" nodeType="clickEffect">
                                  <p:stCondLst>
                                    <p:cond delay="0"/>
                                  </p:stCondLst>
                                  <p:childTnLst>
                                    <p:set>
                                      <p:cBhvr>
                                        <p:cTn id="94" dur="1" fill="hold">
                                          <p:stCondLst>
                                            <p:cond delay="0"/>
                                          </p:stCondLst>
                                        </p:cTn>
                                        <p:tgtEl>
                                          <p:spTgt spid="62"/>
                                        </p:tgtEl>
                                        <p:attrNameLst>
                                          <p:attrName>style.visibility</p:attrName>
                                        </p:attrNameLst>
                                      </p:cBhvr>
                                      <p:to>
                                        <p:strVal val="visible"/>
                                      </p:to>
                                    </p:set>
                                    <p:animEffect transition="in" filter="fade">
                                      <p:cBhvr>
                                        <p:cTn id="95" dur="500"/>
                                        <p:tgtEl>
                                          <p:spTgt spid="62"/>
                                        </p:tgtEl>
                                      </p:cBhvr>
                                    </p:animEffect>
                                  </p:childTnLst>
                                </p:cTn>
                              </p:par>
                            </p:childTnLst>
                          </p:cTn>
                        </p:par>
                        <p:par>
                          <p:cTn id="96" fill="hold">
                            <p:stCondLst>
                              <p:cond delay="500"/>
                            </p:stCondLst>
                            <p:childTnLst>
                              <p:par>
                                <p:cTn id="97" presetID="10" presetClass="entr" presetSubtype="0" fill="hold" grpId="0" nodeType="afterEffect">
                                  <p:stCondLst>
                                    <p:cond delay="0"/>
                                  </p:stCondLst>
                                  <p:childTnLst>
                                    <p:set>
                                      <p:cBhvr>
                                        <p:cTn id="98" dur="1" fill="hold">
                                          <p:stCondLst>
                                            <p:cond delay="0"/>
                                          </p:stCondLst>
                                        </p:cTn>
                                        <p:tgtEl>
                                          <p:spTgt spid="61"/>
                                        </p:tgtEl>
                                        <p:attrNameLst>
                                          <p:attrName>style.visibility</p:attrName>
                                        </p:attrNameLst>
                                      </p:cBhvr>
                                      <p:to>
                                        <p:strVal val="visible"/>
                                      </p:to>
                                    </p:set>
                                    <p:animEffect transition="in" filter="fade">
                                      <p:cBhvr>
                                        <p:cTn id="99" dur="500"/>
                                        <p:tgtEl>
                                          <p:spTgt spid="61"/>
                                        </p:tgtEl>
                                      </p:cBhvr>
                                    </p:animEffect>
                                  </p:childTnLst>
                                </p:cTn>
                              </p:par>
                            </p:childTnLst>
                          </p:cTn>
                        </p:par>
                        <p:par>
                          <p:cTn id="100" fill="hold">
                            <p:stCondLst>
                              <p:cond delay="1000"/>
                            </p:stCondLst>
                            <p:childTnLst>
                              <p:par>
                                <p:cTn id="101" presetID="10" presetClass="entr" presetSubtype="0" fill="hold" grpId="0" nodeType="afterEffect">
                                  <p:stCondLst>
                                    <p:cond delay="0"/>
                                  </p:stCondLst>
                                  <p:childTnLst>
                                    <p:set>
                                      <p:cBhvr>
                                        <p:cTn id="102" dur="1" fill="hold">
                                          <p:stCondLst>
                                            <p:cond delay="0"/>
                                          </p:stCondLst>
                                        </p:cTn>
                                        <p:tgtEl>
                                          <p:spTgt spid="63"/>
                                        </p:tgtEl>
                                        <p:attrNameLst>
                                          <p:attrName>style.visibility</p:attrName>
                                        </p:attrNameLst>
                                      </p:cBhvr>
                                      <p:to>
                                        <p:strVal val="visible"/>
                                      </p:to>
                                    </p:set>
                                    <p:animEffect transition="in" filter="fade">
                                      <p:cBhvr>
                                        <p:cTn id="103" dur="500"/>
                                        <p:tgtEl>
                                          <p:spTgt spid="63"/>
                                        </p:tgtEl>
                                      </p:cBhvr>
                                    </p:animEffect>
                                  </p:childTnLst>
                                </p:cTn>
                              </p:par>
                            </p:childTnLst>
                          </p:cTn>
                        </p:par>
                        <p:par>
                          <p:cTn id="104" fill="hold">
                            <p:stCondLst>
                              <p:cond delay="1500"/>
                            </p:stCondLst>
                            <p:childTnLst>
                              <p:par>
                                <p:cTn id="105" presetID="10" presetClass="entr" presetSubtype="0" fill="hold" grpId="0" nodeType="afterEffect">
                                  <p:stCondLst>
                                    <p:cond delay="0"/>
                                  </p:stCondLst>
                                  <p:childTnLst>
                                    <p:set>
                                      <p:cBhvr>
                                        <p:cTn id="106" dur="1" fill="hold">
                                          <p:stCondLst>
                                            <p:cond delay="0"/>
                                          </p:stCondLst>
                                        </p:cTn>
                                        <p:tgtEl>
                                          <p:spTgt spid="65"/>
                                        </p:tgtEl>
                                        <p:attrNameLst>
                                          <p:attrName>style.visibility</p:attrName>
                                        </p:attrNameLst>
                                      </p:cBhvr>
                                      <p:to>
                                        <p:strVal val="visible"/>
                                      </p:to>
                                    </p:set>
                                    <p:animEffect transition="in" filter="fade">
                                      <p:cBhvr>
                                        <p:cTn id="107" dur="500"/>
                                        <p:tgtEl>
                                          <p:spTgt spid="65"/>
                                        </p:tgtEl>
                                      </p:cBhvr>
                                    </p:animEffect>
                                  </p:childTnLst>
                                </p:cTn>
                              </p:par>
                            </p:childTnLst>
                          </p:cTn>
                        </p:par>
                        <p:par>
                          <p:cTn id="108" fill="hold">
                            <p:stCondLst>
                              <p:cond delay="2000"/>
                            </p:stCondLst>
                            <p:childTnLst>
                              <p:par>
                                <p:cTn id="109" presetID="10" presetClass="entr" presetSubtype="0" fill="hold" grpId="0" nodeType="afterEffect">
                                  <p:stCondLst>
                                    <p:cond delay="0"/>
                                  </p:stCondLst>
                                  <p:childTnLst>
                                    <p:set>
                                      <p:cBhvr>
                                        <p:cTn id="110" dur="1" fill="hold">
                                          <p:stCondLst>
                                            <p:cond delay="0"/>
                                          </p:stCondLst>
                                        </p:cTn>
                                        <p:tgtEl>
                                          <p:spTgt spid="64"/>
                                        </p:tgtEl>
                                        <p:attrNameLst>
                                          <p:attrName>style.visibility</p:attrName>
                                        </p:attrNameLst>
                                      </p:cBhvr>
                                      <p:to>
                                        <p:strVal val="visible"/>
                                      </p:to>
                                    </p:set>
                                    <p:animEffect transition="in" filter="fade">
                                      <p:cBhvr>
                                        <p:cTn id="111" dur="500"/>
                                        <p:tgtEl>
                                          <p:spTgt spid="64"/>
                                        </p:tgtEl>
                                      </p:cBhvr>
                                    </p:animEffect>
                                  </p:childTnLst>
                                </p:cTn>
                              </p:par>
                            </p:childTnLst>
                          </p:cTn>
                        </p:par>
                        <p:par>
                          <p:cTn id="112" fill="hold">
                            <p:stCondLst>
                              <p:cond delay="2500"/>
                            </p:stCondLst>
                            <p:childTnLst>
                              <p:par>
                                <p:cTn id="113" presetID="10" presetClass="entr" presetSubtype="0" fill="hold" grpId="0" nodeType="afterEffect">
                                  <p:stCondLst>
                                    <p:cond delay="0"/>
                                  </p:stCondLst>
                                  <p:childTnLst>
                                    <p:set>
                                      <p:cBhvr>
                                        <p:cTn id="114" dur="1" fill="hold">
                                          <p:stCondLst>
                                            <p:cond delay="0"/>
                                          </p:stCondLst>
                                        </p:cTn>
                                        <p:tgtEl>
                                          <p:spTgt spid="66"/>
                                        </p:tgtEl>
                                        <p:attrNameLst>
                                          <p:attrName>style.visibility</p:attrName>
                                        </p:attrNameLst>
                                      </p:cBhvr>
                                      <p:to>
                                        <p:strVal val="visible"/>
                                      </p:to>
                                    </p:set>
                                    <p:animEffect transition="in" filter="fade">
                                      <p:cBhvr>
                                        <p:cTn id="115" dur="500"/>
                                        <p:tgtEl>
                                          <p:spTgt spid="66"/>
                                        </p:tgtEl>
                                      </p:cBhvr>
                                    </p:animEffect>
                                  </p:childTnLst>
                                </p:cTn>
                              </p:par>
                            </p:childTnLst>
                          </p:cTn>
                        </p:par>
                        <p:par>
                          <p:cTn id="116" fill="hold">
                            <p:stCondLst>
                              <p:cond delay="3000"/>
                            </p:stCondLst>
                            <p:childTnLst>
                              <p:par>
                                <p:cTn id="117" presetID="10" presetClass="entr" presetSubtype="0" fill="hold" grpId="0" nodeType="afterEffect">
                                  <p:stCondLst>
                                    <p:cond delay="0"/>
                                  </p:stCondLst>
                                  <p:childTnLst>
                                    <p:set>
                                      <p:cBhvr>
                                        <p:cTn id="118" dur="1" fill="hold">
                                          <p:stCondLst>
                                            <p:cond delay="0"/>
                                          </p:stCondLst>
                                        </p:cTn>
                                        <p:tgtEl>
                                          <p:spTgt spid="2"/>
                                        </p:tgtEl>
                                        <p:attrNameLst>
                                          <p:attrName>style.visibility</p:attrName>
                                        </p:attrNameLst>
                                      </p:cBhvr>
                                      <p:to>
                                        <p:strVal val="visible"/>
                                      </p:to>
                                    </p:set>
                                    <p:animEffect transition="in" filter="fade">
                                      <p:cBhvr>
                                        <p:cTn id="119" dur="500"/>
                                        <p:tgtEl>
                                          <p:spTgt spid="2"/>
                                        </p:tgtEl>
                                      </p:cBhvr>
                                    </p:animEffect>
                                  </p:childTnLst>
                                </p:cTn>
                              </p:par>
                              <p:par>
                                <p:cTn id="120" presetID="10" presetClass="entr" presetSubtype="0" fill="hold" nodeType="withEffect">
                                  <p:stCondLst>
                                    <p:cond delay="0"/>
                                  </p:stCondLst>
                                  <p:childTnLst>
                                    <p:set>
                                      <p:cBhvr>
                                        <p:cTn id="121" dur="1" fill="hold">
                                          <p:stCondLst>
                                            <p:cond delay="0"/>
                                          </p:stCondLst>
                                        </p:cTn>
                                        <p:tgtEl>
                                          <p:spTgt spid="3"/>
                                        </p:tgtEl>
                                        <p:attrNameLst>
                                          <p:attrName>style.visibility</p:attrName>
                                        </p:attrNameLst>
                                      </p:cBhvr>
                                      <p:to>
                                        <p:strVal val="visible"/>
                                      </p:to>
                                    </p:set>
                                    <p:animEffect transition="in" filter="fade">
                                      <p:cBhvr>
                                        <p:cTn id="12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animBg="1"/>
      <p:bldP spid="62" grpId="0" animBg="1"/>
      <p:bldP spid="63"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p:bldP spid="96" grpId="0" animBg="1"/>
      <p:bldP spid="97" grpId="0" animBg="1"/>
      <p:bldP spid="65" grpId="0" animBg="1"/>
      <p:bldP spid="64" grpId="0" animBg="1"/>
      <p:bldP spid="2"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kt 1">
            <a:extLst>
              <a:ext uri="{FF2B5EF4-FFF2-40B4-BE49-F238E27FC236}">
                <a16:creationId xmlns:a16="http://schemas.microsoft.com/office/drawing/2014/main" id="{58D74DF6-067B-4673-B1A8-1A92A6BFC148}"/>
              </a:ext>
            </a:extLst>
          </p:cNvPr>
          <p:cNvGraphicFramePr>
            <a:graphicFrameLocks noChangeAspect="1"/>
          </p:cNvGraphicFramePr>
          <p:nvPr>
            <p:extLst>
              <p:ext uri="{D42A27DB-BD31-4B8C-83A1-F6EECF244321}">
                <p14:modId xmlns:p14="http://schemas.microsoft.com/office/powerpoint/2010/main" val="1292117395"/>
              </p:ext>
            </p:extLst>
          </p:nvPr>
        </p:nvGraphicFramePr>
        <p:xfrm>
          <a:off x="5336397" y="374122"/>
          <a:ext cx="4409552" cy="6281821"/>
        </p:xfrm>
        <a:graphic>
          <a:graphicData uri="http://schemas.openxmlformats.org/presentationml/2006/ole">
            <mc:AlternateContent xmlns:mc="http://schemas.openxmlformats.org/markup-compatibility/2006">
              <mc:Choice xmlns:v="urn:schemas-microsoft-com:vml" Requires="v">
                <p:oleObj name="Worksheet" r:id="rId3" imgW="4105268" imgH="5848350" progId="Excel.Sheet.12">
                  <p:link updateAutomatic="1"/>
                </p:oleObj>
              </mc:Choice>
              <mc:Fallback>
                <p:oleObj name="Worksheet" r:id="rId3" imgW="4105268" imgH="5848350" progId="Excel.Sheet.12">
                  <p:link updateAutomatic="1"/>
                  <p:pic>
                    <p:nvPicPr>
                      <p:cNvPr id="2" name="Objekt 1">
                        <a:extLst>
                          <a:ext uri="{FF2B5EF4-FFF2-40B4-BE49-F238E27FC236}">
                            <a16:creationId xmlns:a16="http://schemas.microsoft.com/office/drawing/2014/main" id="{58D74DF6-067B-4673-B1A8-1A92A6BFC148}"/>
                          </a:ext>
                        </a:extLst>
                      </p:cNvPr>
                      <p:cNvPicPr/>
                      <p:nvPr/>
                    </p:nvPicPr>
                    <p:blipFill>
                      <a:blip r:embed="rId4"/>
                      <a:stretch>
                        <a:fillRect/>
                      </a:stretch>
                    </p:blipFill>
                    <p:spPr>
                      <a:xfrm>
                        <a:off x="5336397" y="374122"/>
                        <a:ext cx="4409552" cy="6281821"/>
                      </a:xfrm>
                      <a:prstGeom prst="rect">
                        <a:avLst/>
                      </a:prstGeom>
                    </p:spPr>
                  </p:pic>
                </p:oleObj>
              </mc:Fallback>
            </mc:AlternateContent>
          </a:graphicData>
        </a:graphic>
      </p:graphicFrame>
      <p:grpSp>
        <p:nvGrpSpPr>
          <p:cNvPr id="79" name="Gruppieren 78">
            <a:extLst>
              <a:ext uri="{FF2B5EF4-FFF2-40B4-BE49-F238E27FC236}">
                <a16:creationId xmlns:a16="http://schemas.microsoft.com/office/drawing/2014/main" id="{08EB03B9-8E8B-4F01-B4EC-0A6E351D59D6}"/>
              </a:ext>
            </a:extLst>
          </p:cNvPr>
          <p:cNvGrpSpPr/>
          <p:nvPr/>
        </p:nvGrpSpPr>
        <p:grpSpPr>
          <a:xfrm>
            <a:off x="7308468" y="5679603"/>
            <a:ext cx="360650" cy="309215"/>
            <a:chOff x="-1131247" y="800993"/>
            <a:chExt cx="360650" cy="309215"/>
          </a:xfrm>
        </p:grpSpPr>
        <p:sp>
          <p:nvSpPr>
            <p:cNvPr id="80" name="Ellipse 79">
              <a:extLst>
                <a:ext uri="{FF2B5EF4-FFF2-40B4-BE49-F238E27FC236}">
                  <a16:creationId xmlns:a16="http://schemas.microsoft.com/office/drawing/2014/main" id="{F8EB9C46-0088-4421-BB8B-F9D1B61711C7}"/>
                </a:ext>
              </a:extLst>
            </p:cNvPr>
            <p:cNvSpPr/>
            <p:nvPr/>
          </p:nvSpPr>
          <p:spPr bwMode="auto">
            <a:xfrm>
              <a:off x="-1053201" y="873053"/>
              <a:ext cx="204559" cy="203458"/>
            </a:xfrm>
            <a:prstGeom prst="ellipse">
              <a:avLst/>
            </a:prstGeom>
            <a:solidFill>
              <a:schemeClr val="bg1"/>
            </a:solidFill>
            <a:ln w="57150" algn="ctr">
              <a:noFill/>
              <a:miter lim="800000"/>
              <a:headEnd/>
              <a:tailEnd/>
            </a:ln>
            <a:effectLst/>
          </p:spPr>
          <p:txBody>
            <a:bodyPr wrap="square" lIns="89958" tIns="46779" rIns="89958" bIns="46779" rtlCol="0" anchor="ctr">
              <a:noAutofit/>
            </a:bodyP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Char char="►"/>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81" name="Text Box 12">
              <a:extLst>
                <a:ext uri="{FF2B5EF4-FFF2-40B4-BE49-F238E27FC236}">
                  <a16:creationId xmlns:a16="http://schemas.microsoft.com/office/drawing/2014/main" id="{D2F3F7E1-6DF6-4921-90CF-8B6C92B79DD5}"/>
                </a:ext>
              </a:extLst>
            </p:cNvPr>
            <p:cNvSpPr txBox="1">
              <a:spLocks noChangeArrowheads="1"/>
            </p:cNvSpPr>
            <p:nvPr/>
          </p:nvSpPr>
          <p:spPr bwMode="auto">
            <a:xfrm>
              <a:off x="-1131247" y="800993"/>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grpSp>
      <p:grpSp>
        <p:nvGrpSpPr>
          <p:cNvPr id="90" name="Gruppieren 89">
            <a:extLst>
              <a:ext uri="{FF2B5EF4-FFF2-40B4-BE49-F238E27FC236}">
                <a16:creationId xmlns:a16="http://schemas.microsoft.com/office/drawing/2014/main" id="{F860C31C-6F67-4EE5-BFED-5850D8AE9525}"/>
              </a:ext>
            </a:extLst>
          </p:cNvPr>
          <p:cNvGrpSpPr/>
          <p:nvPr/>
        </p:nvGrpSpPr>
        <p:grpSpPr>
          <a:xfrm>
            <a:off x="8205013" y="6198771"/>
            <a:ext cx="360650" cy="309215"/>
            <a:chOff x="8589099" y="5728885"/>
            <a:chExt cx="360650" cy="309215"/>
          </a:xfrm>
        </p:grpSpPr>
        <p:sp>
          <p:nvSpPr>
            <p:cNvPr id="91" name="Ellipse 90">
              <a:extLst>
                <a:ext uri="{FF2B5EF4-FFF2-40B4-BE49-F238E27FC236}">
                  <a16:creationId xmlns:a16="http://schemas.microsoft.com/office/drawing/2014/main" id="{F659287B-E3CB-467E-9BAD-67386642B324}"/>
                </a:ext>
              </a:extLst>
            </p:cNvPr>
            <p:cNvSpPr/>
            <p:nvPr/>
          </p:nvSpPr>
          <p:spPr bwMode="auto">
            <a:xfrm>
              <a:off x="8665792" y="5797765"/>
              <a:ext cx="204787" cy="204787"/>
            </a:xfrm>
            <a:prstGeom prst="ellipse">
              <a:avLst/>
            </a:prstGeom>
            <a:solidFill>
              <a:schemeClr val="bg1"/>
            </a:solidFill>
            <a:ln w="3175" cap="flat" cmpd="sng" algn="ctr">
              <a:solidFill>
                <a:schemeClr val="tx1"/>
              </a:solidFill>
              <a:prstDash val="solid"/>
              <a:round/>
              <a:headEnd type="none" w="med" len="med"/>
              <a:tailEnd type="none" w="med"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92" name="Text Box 12">
              <a:extLst>
                <a:ext uri="{FF2B5EF4-FFF2-40B4-BE49-F238E27FC236}">
                  <a16:creationId xmlns:a16="http://schemas.microsoft.com/office/drawing/2014/main" id="{EFBFD336-7B78-4B3D-A4B1-C632AE287044}"/>
                </a:ext>
              </a:extLst>
            </p:cNvPr>
            <p:cNvSpPr txBox="1">
              <a:spLocks noChangeArrowheads="1"/>
            </p:cNvSpPr>
            <p:nvPr/>
          </p:nvSpPr>
          <p:spPr bwMode="auto">
            <a:xfrm>
              <a:off x="8589099" y="5728885"/>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grpSp>
      <p:sp>
        <p:nvSpPr>
          <p:cNvPr id="24" name="Text Box 4">
            <a:extLst>
              <a:ext uri="{FF2B5EF4-FFF2-40B4-BE49-F238E27FC236}">
                <a16:creationId xmlns:a16="http://schemas.microsoft.com/office/drawing/2014/main" id="{D45B8283-E69B-4C25-89E3-1FDC589D5164}"/>
              </a:ext>
            </a:extLst>
          </p:cNvPr>
          <p:cNvSpPr txBox="1">
            <a:spLocks noChangeArrowheads="1"/>
          </p:cNvSpPr>
          <p:nvPr/>
        </p:nvSpPr>
        <p:spPr bwMode="auto">
          <a:xfrm>
            <a:off x="0" y="0"/>
            <a:ext cx="8162925" cy="461665"/>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de-DE" sz="2400" b="1" i="0" u="none" strike="noStrike" kern="1200" cap="none" spc="0" normalizeH="0" baseline="0" noProof="0" dirty="0">
                <a:ln>
                  <a:noFill/>
                </a:ln>
                <a:solidFill>
                  <a:srgbClr val="464B71"/>
                </a:solidFill>
                <a:effectLst/>
                <a:uLnTx/>
                <a:uFillTx/>
                <a:latin typeface="Arial"/>
                <a:ea typeface="+mn-ea"/>
                <a:cs typeface="+mn-cs"/>
              </a:rPr>
              <a:t>Mittelwert</a:t>
            </a:r>
            <a:r>
              <a:rPr kumimoji="0" lang="de-DE" sz="2400" b="0" i="0" u="none" strike="noStrike" kern="1200" cap="none" spc="0" normalizeH="0" baseline="0" noProof="0" dirty="0">
                <a:ln>
                  <a:noFill/>
                </a:ln>
                <a:solidFill>
                  <a:srgbClr val="464B71"/>
                </a:solidFill>
                <a:effectLst/>
                <a:uLnTx/>
                <a:uFillTx/>
                <a:latin typeface="Arial"/>
                <a:ea typeface="+mn-ea"/>
                <a:cs typeface="+mn-cs"/>
              </a:rPr>
              <a:t>,</a:t>
            </a:r>
            <a:r>
              <a:rPr kumimoji="0" lang="de-DE" sz="2400" b="1" i="0" u="none" strike="noStrike" kern="1200" cap="none" spc="0" normalizeH="0" baseline="0" noProof="0" dirty="0">
                <a:ln>
                  <a:noFill/>
                </a:ln>
                <a:solidFill>
                  <a:srgbClr val="464B71"/>
                </a:solidFill>
                <a:effectLst/>
                <a:uLnTx/>
                <a:uFillTx/>
                <a:latin typeface="Arial"/>
                <a:ea typeface="+mn-ea"/>
                <a:cs typeface="+mn-cs"/>
              </a:rPr>
              <a:t> </a:t>
            </a:r>
            <a:r>
              <a:rPr kumimoji="0" lang="de-DE" sz="2400" b="0" i="0" u="none" strike="noStrike" kern="1200" cap="none" spc="0" normalizeH="0" baseline="0" noProof="0" dirty="0">
                <a:ln>
                  <a:noFill/>
                </a:ln>
                <a:solidFill>
                  <a:srgbClr val="464B71"/>
                </a:solidFill>
                <a:effectLst/>
                <a:uLnTx/>
                <a:uFillTx/>
                <a:latin typeface="Arial"/>
                <a:ea typeface="+mn-ea"/>
                <a:cs typeface="+mn-cs"/>
              </a:rPr>
              <a:t>Varianz </a:t>
            </a:r>
            <a:r>
              <a:rPr kumimoji="0" lang="de-DE" sz="2400" b="1" i="0" u="none" strike="noStrike" kern="1200" cap="none" spc="0" normalizeH="0" baseline="0" noProof="0" dirty="0">
                <a:ln>
                  <a:noFill/>
                </a:ln>
                <a:solidFill>
                  <a:srgbClr val="464B71"/>
                </a:solidFill>
                <a:effectLst/>
                <a:uLnTx/>
                <a:uFillTx/>
                <a:latin typeface="Arial"/>
                <a:ea typeface="+mn-ea"/>
                <a:cs typeface="+mn-cs"/>
              </a:rPr>
              <a:t>und Standardabweichung</a:t>
            </a:r>
            <a:endParaRPr kumimoji="0" lang="de-DE" sz="2400" b="0" i="0" u="none" strike="noStrike" kern="1200" cap="none" spc="0" normalizeH="0" baseline="0" noProof="0" dirty="0">
              <a:ln>
                <a:noFill/>
              </a:ln>
              <a:solidFill>
                <a:srgbClr val="464B71"/>
              </a:solidFill>
              <a:effectLst/>
              <a:uLnTx/>
              <a:uFillTx/>
              <a:latin typeface="Arial"/>
              <a:ea typeface="+mn-ea"/>
              <a:cs typeface="+mn-cs"/>
            </a:endParaRPr>
          </a:p>
        </p:txBody>
      </p:sp>
      <p:grpSp>
        <p:nvGrpSpPr>
          <p:cNvPr id="50" name="Gruppieren 49">
            <a:extLst>
              <a:ext uri="{FF2B5EF4-FFF2-40B4-BE49-F238E27FC236}">
                <a16:creationId xmlns:a16="http://schemas.microsoft.com/office/drawing/2014/main" id="{DA8AC80B-6713-4EE0-9D20-0A061A76530A}"/>
              </a:ext>
            </a:extLst>
          </p:cNvPr>
          <p:cNvGrpSpPr/>
          <p:nvPr/>
        </p:nvGrpSpPr>
        <p:grpSpPr>
          <a:xfrm>
            <a:off x="7308468" y="6203351"/>
            <a:ext cx="360650" cy="309215"/>
            <a:chOff x="9042242" y="5835284"/>
            <a:chExt cx="360650" cy="309215"/>
          </a:xfrm>
        </p:grpSpPr>
        <p:sp>
          <p:nvSpPr>
            <p:cNvPr id="51" name="Ellipse 50">
              <a:extLst>
                <a:ext uri="{FF2B5EF4-FFF2-40B4-BE49-F238E27FC236}">
                  <a16:creationId xmlns:a16="http://schemas.microsoft.com/office/drawing/2014/main" id="{4F796A8C-5159-44AF-9280-6D5AB90A5374}"/>
                </a:ext>
              </a:extLst>
            </p:cNvPr>
            <p:cNvSpPr/>
            <p:nvPr/>
          </p:nvSpPr>
          <p:spPr bwMode="auto">
            <a:xfrm>
              <a:off x="9120174" y="5905276"/>
              <a:ext cx="204787" cy="204787"/>
            </a:xfrm>
            <a:prstGeom prst="ellipse">
              <a:avLst/>
            </a:prstGeom>
            <a:solidFill>
              <a:schemeClr val="bg1"/>
            </a:solidFill>
            <a:ln w="3175" cap="flat" cmpd="sng" algn="ctr">
              <a:solidFill>
                <a:schemeClr val="tx1"/>
              </a:solidFill>
              <a:prstDash val="solid"/>
              <a:round/>
              <a:headEnd type="none" w="med" len="med"/>
              <a:tailEnd type="none" w="med"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52" name="Text Box 12">
              <a:extLst>
                <a:ext uri="{FF2B5EF4-FFF2-40B4-BE49-F238E27FC236}">
                  <a16:creationId xmlns:a16="http://schemas.microsoft.com/office/drawing/2014/main" id="{9B3E51A7-8C35-45C6-A57E-302E6ECBED1C}"/>
                </a:ext>
              </a:extLst>
            </p:cNvPr>
            <p:cNvSpPr txBox="1">
              <a:spLocks noChangeArrowheads="1"/>
            </p:cNvSpPr>
            <p:nvPr/>
          </p:nvSpPr>
          <p:spPr bwMode="auto">
            <a:xfrm>
              <a:off x="9042242" y="5835284"/>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grpSp>
      <p:grpSp>
        <p:nvGrpSpPr>
          <p:cNvPr id="72" name="Gruppieren 71">
            <a:extLst>
              <a:ext uri="{FF2B5EF4-FFF2-40B4-BE49-F238E27FC236}">
                <a16:creationId xmlns:a16="http://schemas.microsoft.com/office/drawing/2014/main" id="{73BD5204-D8E3-4F99-8993-A01F30D5F4C9}"/>
              </a:ext>
            </a:extLst>
          </p:cNvPr>
          <p:cNvGrpSpPr/>
          <p:nvPr/>
        </p:nvGrpSpPr>
        <p:grpSpPr>
          <a:xfrm>
            <a:off x="169445" y="3358910"/>
            <a:ext cx="360650" cy="309215"/>
            <a:chOff x="9042242" y="5835284"/>
            <a:chExt cx="360650" cy="309215"/>
          </a:xfrm>
        </p:grpSpPr>
        <p:sp>
          <p:nvSpPr>
            <p:cNvPr id="73" name="Ellipse 72">
              <a:extLst>
                <a:ext uri="{FF2B5EF4-FFF2-40B4-BE49-F238E27FC236}">
                  <a16:creationId xmlns:a16="http://schemas.microsoft.com/office/drawing/2014/main" id="{13DA396D-42B6-48E4-9780-0D3451C6DE0E}"/>
                </a:ext>
              </a:extLst>
            </p:cNvPr>
            <p:cNvSpPr/>
            <p:nvPr/>
          </p:nvSpPr>
          <p:spPr bwMode="auto">
            <a:xfrm>
              <a:off x="9120174" y="5905276"/>
              <a:ext cx="204787" cy="204787"/>
            </a:xfrm>
            <a:prstGeom prst="ellipse">
              <a:avLst/>
            </a:prstGeom>
            <a:solidFill>
              <a:schemeClr val="bg1"/>
            </a:solidFill>
            <a:ln w="3175" cap="flat" cmpd="sng" algn="ctr">
              <a:solidFill>
                <a:schemeClr val="tx1"/>
              </a:solidFill>
              <a:prstDash val="solid"/>
              <a:round/>
              <a:headEnd type="none" w="med" len="med"/>
              <a:tailEnd type="none" w="med"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74" name="Text Box 12">
              <a:extLst>
                <a:ext uri="{FF2B5EF4-FFF2-40B4-BE49-F238E27FC236}">
                  <a16:creationId xmlns:a16="http://schemas.microsoft.com/office/drawing/2014/main" id="{801B6AA6-94FD-48AC-A13A-F1654FED2DD1}"/>
                </a:ext>
              </a:extLst>
            </p:cNvPr>
            <p:cNvSpPr txBox="1">
              <a:spLocks noChangeArrowheads="1"/>
            </p:cNvSpPr>
            <p:nvPr/>
          </p:nvSpPr>
          <p:spPr bwMode="auto">
            <a:xfrm>
              <a:off x="9042242" y="5835284"/>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grpSp>
      <p:grpSp>
        <p:nvGrpSpPr>
          <p:cNvPr id="87" name="Gruppieren 86">
            <a:extLst>
              <a:ext uri="{FF2B5EF4-FFF2-40B4-BE49-F238E27FC236}">
                <a16:creationId xmlns:a16="http://schemas.microsoft.com/office/drawing/2014/main" id="{B2C855A7-8822-420C-AA6D-20D773306694}"/>
              </a:ext>
            </a:extLst>
          </p:cNvPr>
          <p:cNvGrpSpPr/>
          <p:nvPr/>
        </p:nvGrpSpPr>
        <p:grpSpPr>
          <a:xfrm>
            <a:off x="9341226" y="6198771"/>
            <a:ext cx="360650" cy="309215"/>
            <a:chOff x="-1215018" y="1687563"/>
            <a:chExt cx="360650" cy="309215"/>
          </a:xfrm>
        </p:grpSpPr>
        <p:sp>
          <p:nvSpPr>
            <p:cNvPr id="88" name="Ellipse 87">
              <a:extLst>
                <a:ext uri="{FF2B5EF4-FFF2-40B4-BE49-F238E27FC236}">
                  <a16:creationId xmlns:a16="http://schemas.microsoft.com/office/drawing/2014/main" id="{E44C9FFC-63AB-4B03-A482-FAFAB85BEC2A}"/>
                </a:ext>
              </a:extLst>
            </p:cNvPr>
            <p:cNvSpPr/>
            <p:nvPr/>
          </p:nvSpPr>
          <p:spPr bwMode="auto">
            <a:xfrm>
              <a:off x="-1136973" y="1759472"/>
              <a:ext cx="204559" cy="203458"/>
            </a:xfrm>
            <a:prstGeom prst="ellipse">
              <a:avLst/>
            </a:prstGeom>
            <a:solidFill>
              <a:schemeClr val="bg1"/>
            </a:solidFill>
            <a:ln w="57150" algn="ctr">
              <a:noFill/>
              <a:miter lim="800000"/>
              <a:headEnd/>
              <a:tailEnd/>
            </a:ln>
            <a:effectLst/>
          </p:spPr>
          <p:txBody>
            <a:bodyPr wrap="square" lIns="89958" tIns="46779" rIns="89958" bIns="46779" rtlCol="0" anchor="ctr">
              <a:noAutofit/>
            </a:bodyP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Char char="►"/>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89" name="Text Box 12">
              <a:extLst>
                <a:ext uri="{FF2B5EF4-FFF2-40B4-BE49-F238E27FC236}">
                  <a16:creationId xmlns:a16="http://schemas.microsoft.com/office/drawing/2014/main" id="{5CBCA230-A742-49BB-9BA7-BBDD7C15BFC1}"/>
                </a:ext>
              </a:extLst>
            </p:cNvPr>
            <p:cNvSpPr txBox="1">
              <a:spLocks noChangeArrowheads="1"/>
            </p:cNvSpPr>
            <p:nvPr/>
          </p:nvSpPr>
          <p:spPr bwMode="auto">
            <a:xfrm>
              <a:off x="-1215018" y="1687563"/>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grpSp>
      <p:sp>
        <p:nvSpPr>
          <p:cNvPr id="56" name="Text Box 2">
            <a:extLst>
              <a:ext uri="{FF2B5EF4-FFF2-40B4-BE49-F238E27FC236}">
                <a16:creationId xmlns:a16="http://schemas.microsoft.com/office/drawing/2014/main" id="{541A64C5-E5FA-4BA7-A5D4-3168E07586CE}"/>
              </a:ext>
            </a:extLst>
          </p:cNvPr>
          <p:cNvSpPr txBox="1">
            <a:spLocks noChangeArrowheads="1"/>
          </p:cNvSpPr>
          <p:nvPr/>
        </p:nvSpPr>
        <p:spPr bwMode="auto">
          <a:xfrm>
            <a:off x="221524" y="5217904"/>
            <a:ext cx="3560763" cy="1650510"/>
          </a:xfrm>
          <a:prstGeom prst="rect">
            <a:avLst/>
          </a:prstGeom>
          <a:noFill/>
          <a:ln w="9525">
            <a:noFill/>
            <a:miter lim="800000"/>
            <a:headEnd/>
            <a:tailEnd/>
          </a:ln>
          <a:effectLst/>
        </p:spPr>
        <p:txBody>
          <a:bodyPr anchor="ctr"/>
          <a:lstStyle/>
          <a:p>
            <a:pPr marL="0" marR="0" lvl="0" indent="0" algn="l" defTabSz="914400" rtl="0" eaLnBrk="0" fontAlgn="base" latinLnBrk="0" hangingPunct="0">
              <a:lnSpc>
                <a:spcPct val="115000"/>
              </a:lnSpc>
              <a:spcBef>
                <a:spcPct val="25000"/>
              </a:spcBef>
              <a:spcAft>
                <a:spcPct val="25000"/>
              </a:spcAft>
              <a:buClr>
                <a:srgbClr val="464B71"/>
              </a:buClr>
              <a:buSzTx/>
              <a:buFontTx/>
              <a:buNone/>
              <a:tabLst>
                <a:tab pos="273050" algn="l"/>
                <a:tab pos="8788400" algn="r"/>
              </a:tabLst>
              <a:defRPr/>
            </a:pPr>
            <a:r>
              <a:rPr kumimoji="0" lang="de-DE" sz="1800" b="0" i="0" u="none" strike="noStrike" kern="1200" cap="none" spc="0" normalizeH="0" baseline="0" noProof="0" dirty="0">
                <a:ln>
                  <a:noFill/>
                </a:ln>
                <a:solidFill>
                  <a:srgbClr val="FF0000"/>
                </a:solidFill>
                <a:effectLst/>
                <a:uLnTx/>
                <a:uFillTx/>
                <a:latin typeface="Arial"/>
                <a:ea typeface="+mn-ea"/>
                <a:cs typeface="+mn-cs"/>
              </a:rPr>
              <a:t>►</a:t>
            </a:r>
            <a:r>
              <a:rPr kumimoji="0" lang="de-DE" sz="1800" b="0" i="0" u="none" strike="noStrike" kern="1200" cap="none" spc="0" normalizeH="0" baseline="0" noProof="0" dirty="0">
                <a:ln>
                  <a:noFill/>
                </a:ln>
                <a:solidFill>
                  <a:srgbClr val="000000"/>
                </a:solidFill>
                <a:effectLst/>
                <a:uLnTx/>
                <a:uFillTx/>
                <a:latin typeface="Arial"/>
                <a:ea typeface="+mn-ea"/>
                <a:cs typeface="+mn-cs"/>
              </a:rPr>
              <a:t>	</a:t>
            </a:r>
            <a:r>
              <a:rPr kumimoji="0" lang="de-DE" sz="1800" b="1" i="0" u="none" strike="noStrike" kern="1200" cap="none" spc="0" normalizeH="0" baseline="0" noProof="0" dirty="0">
                <a:ln>
                  <a:noFill/>
                </a:ln>
                <a:solidFill>
                  <a:srgbClr val="000000"/>
                </a:solidFill>
                <a:effectLst/>
                <a:uLnTx/>
                <a:uFillTx/>
                <a:latin typeface="Arial"/>
                <a:ea typeface="+mn-ea"/>
                <a:cs typeface="+mn-cs"/>
              </a:rPr>
              <a:t>Je kleiner</a:t>
            </a:r>
            <a:r>
              <a:rPr kumimoji="0" lang="de-DE" sz="1800" b="0" i="0" u="none" strike="noStrike" kern="1200" cap="none" spc="0" normalizeH="0" baseline="0" noProof="0" dirty="0">
                <a:ln>
                  <a:noFill/>
                </a:ln>
                <a:solidFill>
                  <a:srgbClr val="000000"/>
                </a:solidFill>
                <a:effectLst/>
                <a:uLnTx/>
                <a:uFillTx/>
                <a:latin typeface="Arial"/>
                <a:ea typeface="+mn-ea"/>
                <a:cs typeface="+mn-cs"/>
              </a:rPr>
              <a:t> </a:t>
            </a:r>
            <a:br>
              <a:rPr kumimoji="0" lang="de-DE" sz="1800" b="0" i="0" u="none" strike="noStrike" kern="1200" cap="none" spc="0" normalizeH="0" baseline="0" noProof="0" dirty="0">
                <a:ln>
                  <a:noFill/>
                </a:ln>
                <a:solidFill>
                  <a:srgbClr val="000000"/>
                </a:solidFill>
                <a:effectLst/>
                <a:uLnTx/>
                <a:uFillTx/>
                <a:latin typeface="Arial"/>
                <a:ea typeface="+mn-ea"/>
                <a:cs typeface="+mn-cs"/>
              </a:rPr>
            </a:br>
            <a:r>
              <a:rPr kumimoji="0" lang="de-DE" sz="1800" b="0" i="0" u="none" strike="noStrike" kern="1200" cap="none" spc="0" normalizeH="0" baseline="0" noProof="0" dirty="0">
                <a:ln>
                  <a:noFill/>
                </a:ln>
                <a:solidFill>
                  <a:srgbClr val="000000"/>
                </a:solidFill>
                <a:effectLst/>
                <a:uLnTx/>
                <a:uFillTx/>
                <a:latin typeface="Arial"/>
                <a:ea typeface="+mn-ea"/>
                <a:cs typeface="+mn-cs"/>
              </a:rPr>
              <a:t>	die </a:t>
            </a:r>
            <a:r>
              <a:rPr kumimoji="0" lang="de-DE" sz="1800" b="1" i="0" u="none" strike="noStrike" kern="1200" cap="none" spc="0" normalizeH="0" baseline="0" noProof="0" dirty="0">
                <a:ln>
                  <a:noFill/>
                </a:ln>
                <a:solidFill>
                  <a:srgbClr val="FF0000"/>
                </a:solidFill>
                <a:effectLst/>
                <a:uLnTx/>
                <a:uFillTx/>
                <a:latin typeface="Arial"/>
                <a:ea typeface="+mn-ea"/>
                <a:cs typeface="+mn-cs"/>
              </a:rPr>
              <a:t>Standardabweichung</a:t>
            </a:r>
            <a:r>
              <a:rPr kumimoji="0" lang="de-DE" sz="1800" b="0" i="0" u="none" strike="noStrike" kern="1200" cap="none" spc="0" normalizeH="0" baseline="0" noProof="0" dirty="0">
                <a:ln>
                  <a:noFill/>
                </a:ln>
                <a:solidFill>
                  <a:srgbClr val="000000"/>
                </a:solidFill>
                <a:effectLst/>
                <a:uLnTx/>
                <a:uFillTx/>
                <a:latin typeface="Arial"/>
                <a:ea typeface="+mn-ea"/>
                <a:cs typeface="+mn-cs"/>
              </a:rPr>
              <a:t>,</a:t>
            </a:r>
            <a:r>
              <a:rPr kumimoji="0" lang="de-DE" sz="1800" b="0" i="0" u="none" strike="noStrike" kern="1200" cap="none" spc="0" normalizeH="0" baseline="0" noProof="0" dirty="0">
                <a:ln>
                  <a:noFill/>
                </a:ln>
                <a:solidFill>
                  <a:srgbClr val="3333FF"/>
                </a:solidFill>
                <a:effectLst/>
                <a:uLnTx/>
                <a:uFillTx/>
                <a:latin typeface="Arial"/>
                <a:ea typeface="+mn-ea"/>
                <a:cs typeface="+mn-cs"/>
              </a:rPr>
              <a:t> </a:t>
            </a:r>
            <a:br>
              <a:rPr kumimoji="0" lang="de-DE" sz="1800" b="0" i="0" u="none" strike="noStrike" kern="1200" cap="none" spc="0" normalizeH="0" baseline="0" noProof="0" dirty="0">
                <a:ln>
                  <a:noFill/>
                </a:ln>
                <a:solidFill>
                  <a:srgbClr val="000000"/>
                </a:solidFill>
                <a:effectLst/>
                <a:uLnTx/>
                <a:uFillTx/>
                <a:latin typeface="Arial"/>
                <a:ea typeface="+mn-ea"/>
                <a:cs typeface="+mn-cs"/>
              </a:rPr>
            </a:br>
            <a:r>
              <a:rPr kumimoji="0" lang="de-DE" sz="1800" b="0" i="0" u="none" strike="noStrike" kern="1200" cap="none" spc="0" normalizeH="0" baseline="0" noProof="0" dirty="0">
                <a:ln>
                  <a:noFill/>
                </a:ln>
                <a:solidFill>
                  <a:srgbClr val="000000"/>
                </a:solidFill>
                <a:effectLst/>
                <a:uLnTx/>
                <a:uFillTx/>
                <a:latin typeface="Arial"/>
                <a:ea typeface="+mn-ea"/>
                <a:cs typeface="+mn-cs"/>
              </a:rPr>
              <a:t>	</a:t>
            </a:r>
            <a:r>
              <a:rPr kumimoji="0" lang="de-DE" sz="1800" b="1" i="0" u="none" strike="noStrike" kern="1200" cap="none" spc="0" normalizeH="0" baseline="0" noProof="0" dirty="0">
                <a:ln>
                  <a:noFill/>
                </a:ln>
                <a:solidFill>
                  <a:srgbClr val="000000"/>
                </a:solidFill>
                <a:effectLst/>
                <a:uLnTx/>
                <a:uFillTx/>
                <a:latin typeface="Arial"/>
                <a:ea typeface="+mn-ea"/>
                <a:cs typeface="+mn-cs"/>
              </a:rPr>
              <a:t>desto besser</a:t>
            </a:r>
            <a:r>
              <a:rPr kumimoji="0" lang="de-DE" sz="1800" b="0" i="0" u="none" strike="noStrike" kern="1200" cap="none" spc="0" normalizeH="0" baseline="0" noProof="0" dirty="0">
                <a:ln>
                  <a:noFill/>
                </a:ln>
                <a:solidFill>
                  <a:srgbClr val="000000"/>
                </a:solidFill>
                <a:effectLst/>
                <a:uLnTx/>
                <a:uFillTx/>
                <a:latin typeface="Arial"/>
                <a:ea typeface="+mn-ea"/>
                <a:cs typeface="+mn-cs"/>
              </a:rPr>
              <a:t> beschreibt </a:t>
            </a:r>
            <a:br>
              <a:rPr kumimoji="0" lang="de-DE" sz="1800" b="0" i="0" u="none" strike="noStrike" kern="1200" cap="none" spc="0" normalizeH="0" baseline="0" noProof="0" dirty="0">
                <a:ln>
                  <a:noFill/>
                </a:ln>
                <a:solidFill>
                  <a:srgbClr val="000000"/>
                </a:solidFill>
                <a:effectLst/>
                <a:uLnTx/>
                <a:uFillTx/>
                <a:latin typeface="Arial"/>
                <a:ea typeface="+mn-ea"/>
                <a:cs typeface="+mn-cs"/>
              </a:rPr>
            </a:br>
            <a:r>
              <a:rPr kumimoji="0" lang="de-DE" sz="1800" b="0" i="0" u="none" strike="noStrike" kern="1200" cap="none" spc="0" normalizeH="0" baseline="0" noProof="0" dirty="0">
                <a:ln>
                  <a:noFill/>
                </a:ln>
                <a:solidFill>
                  <a:srgbClr val="000000"/>
                </a:solidFill>
                <a:effectLst/>
                <a:uLnTx/>
                <a:uFillTx/>
                <a:latin typeface="Arial"/>
                <a:ea typeface="+mn-ea"/>
                <a:cs typeface="+mn-cs"/>
              </a:rPr>
              <a:t>	der </a:t>
            </a:r>
            <a:r>
              <a:rPr kumimoji="0" lang="de-DE" sz="1800" b="1" i="0" u="none" strike="noStrike" kern="1200" cap="none" spc="0" normalizeH="0" baseline="0" noProof="0" dirty="0">
                <a:ln>
                  <a:noFill/>
                </a:ln>
                <a:solidFill>
                  <a:srgbClr val="FF0000"/>
                </a:solidFill>
                <a:effectLst/>
                <a:uLnTx/>
                <a:uFillTx/>
                <a:latin typeface="Arial"/>
                <a:ea typeface="+mn-ea"/>
                <a:cs typeface="+mn-cs"/>
              </a:rPr>
              <a:t>Mittelwert</a:t>
            </a:r>
            <a:r>
              <a:rPr kumimoji="0" lang="de-DE" sz="1800" b="0" i="0" u="none" strike="noStrike" kern="1200" cap="none" spc="0" normalizeH="0" baseline="0" noProof="0" dirty="0">
                <a:ln>
                  <a:noFill/>
                </a:ln>
                <a:solidFill>
                  <a:srgbClr val="464B71"/>
                </a:solidFill>
                <a:effectLst/>
                <a:uLnTx/>
                <a:uFillTx/>
                <a:latin typeface="Arial"/>
                <a:ea typeface="+mn-ea"/>
                <a:cs typeface="+mn-cs"/>
              </a:rPr>
              <a:t> </a:t>
            </a:r>
            <a:r>
              <a:rPr kumimoji="0" lang="de-DE" sz="1800" b="0" i="0" u="none" strike="noStrike" kern="1200" cap="none" spc="0" normalizeH="0" baseline="0" noProof="0" dirty="0">
                <a:ln>
                  <a:noFill/>
                </a:ln>
                <a:solidFill>
                  <a:srgbClr val="000000"/>
                </a:solidFill>
                <a:effectLst/>
                <a:uLnTx/>
                <a:uFillTx/>
                <a:latin typeface="Arial"/>
                <a:ea typeface="+mn-ea"/>
                <a:cs typeface="+mn-cs"/>
              </a:rPr>
              <a:t>die Verteilung.</a:t>
            </a:r>
            <a:endParaRPr kumimoji="0" lang="de-AT" sz="1800" b="0" i="0" u="none" strike="noStrike" kern="1200" cap="none" spc="0" normalizeH="0" baseline="0" noProof="0" dirty="0">
              <a:ln>
                <a:noFill/>
              </a:ln>
              <a:solidFill>
                <a:srgbClr val="000000"/>
              </a:solidFill>
              <a:effectLst/>
              <a:uLnTx/>
              <a:uFillTx/>
              <a:latin typeface="Arial"/>
              <a:ea typeface="+mn-ea"/>
              <a:cs typeface="+mn-cs"/>
            </a:endParaRPr>
          </a:p>
        </p:txBody>
      </p:sp>
      <mc:AlternateContent xmlns:mc="http://schemas.openxmlformats.org/markup-compatibility/2006" xmlns:a14="http://schemas.microsoft.com/office/drawing/2010/main">
        <mc:Choice Requires="a14">
          <p:sp>
            <p:nvSpPr>
              <p:cNvPr id="66" name="Textfeld 65">
                <a:extLst>
                  <a:ext uri="{FF2B5EF4-FFF2-40B4-BE49-F238E27FC236}">
                    <a16:creationId xmlns:a16="http://schemas.microsoft.com/office/drawing/2014/main" id="{0AD0EC5C-E554-4F43-87C8-1D4CB6B94550}"/>
                  </a:ext>
                </a:extLst>
              </p:cNvPr>
              <p:cNvSpPr txBox="1"/>
              <p:nvPr/>
            </p:nvSpPr>
            <p:spPr>
              <a:xfrm>
                <a:off x="3378313" y="2144373"/>
                <a:ext cx="2909435" cy="84856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left"/>
                    </m:oMathParaPr>
                    <m:oMath xmlns:m="http://schemas.openxmlformats.org/officeDocument/2006/math">
                      <m:sSup>
                        <m:sSupPr>
                          <m:ctrlPr>
                            <a:rPr kumimoji="0" lang="de-AT" sz="18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ctrlPr>
                        </m:sSupPr>
                        <m:e>
                          <m:r>
                            <a:rPr kumimoji="0" lang="de-AT" sz="18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𝑠</m:t>
                          </m:r>
                        </m:e>
                        <m:sup>
                          <m:r>
                            <a:rPr kumimoji="0" lang="de-AT" sz="1800" b="0" i="0" u="none" strike="noStrike" kern="1200" cap="none" spc="0" normalizeH="0" baseline="0" noProof="0">
                              <a:ln>
                                <a:noFill/>
                              </a:ln>
                              <a:solidFill>
                                <a:srgbClr val="000000"/>
                              </a:solidFill>
                              <a:effectLst/>
                              <a:uLnTx/>
                              <a:uFillTx/>
                              <a:latin typeface="Cambria Math" panose="02040503050406030204" pitchFamily="18" charset="0"/>
                              <a:ea typeface="+mn-ea"/>
                              <a:cs typeface="+mn-cs"/>
                            </a:rPr>
                            <m:t>2</m:t>
                          </m:r>
                        </m:sup>
                      </m:sSup>
                      <m:r>
                        <a:rPr kumimoji="0" lang="de-AT" sz="1800" b="0" i="0" u="none" strike="noStrike" kern="1200" cap="none" spc="0" normalizeH="0" baseline="0" noProof="0">
                          <a:ln>
                            <a:noFill/>
                          </a:ln>
                          <a:solidFill>
                            <a:srgbClr val="000000"/>
                          </a:solidFill>
                          <a:effectLst/>
                          <a:uLnTx/>
                          <a:uFillTx/>
                          <a:latin typeface="Cambria Math" panose="02040503050406030204" pitchFamily="18" charset="0"/>
                          <a:ea typeface="+mn-ea"/>
                          <a:cs typeface="+mn-cs"/>
                        </a:rPr>
                        <m:t>=</m:t>
                      </m:r>
                      <m:r>
                        <a:rPr kumimoji="0" lang="de-DE" sz="18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 </m:t>
                      </m:r>
                      <m:f>
                        <m:fPr>
                          <m:ctrlPr>
                            <a:rPr kumimoji="0" lang="de-AT" sz="18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ctrlPr>
                        </m:fPr>
                        <m:num>
                          <m:r>
                            <a:rPr kumimoji="0" lang="de-AT" sz="1800" b="0" i="0" u="none" strike="noStrike" kern="1200" cap="none" spc="0" normalizeH="0" baseline="0" noProof="0">
                              <a:ln>
                                <a:noFill/>
                              </a:ln>
                              <a:solidFill>
                                <a:srgbClr val="000000"/>
                              </a:solidFill>
                              <a:effectLst/>
                              <a:uLnTx/>
                              <a:uFillTx/>
                              <a:latin typeface="Cambria Math" panose="02040503050406030204" pitchFamily="18" charset="0"/>
                              <a:ea typeface="+mn-ea"/>
                              <a:cs typeface="+mn-cs"/>
                            </a:rPr>
                            <m:t>1</m:t>
                          </m:r>
                        </m:num>
                        <m:den>
                          <m:r>
                            <a:rPr kumimoji="0" lang="de-AT" sz="18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𝑛</m:t>
                          </m:r>
                          <m:r>
                            <a:rPr kumimoji="0" lang="de-AT" sz="1800" b="0" i="0" u="none" strike="noStrike" kern="1200" cap="none" spc="0" normalizeH="0" baseline="0" noProof="0">
                              <a:ln>
                                <a:noFill/>
                              </a:ln>
                              <a:solidFill>
                                <a:srgbClr val="000000"/>
                              </a:solidFill>
                              <a:effectLst/>
                              <a:uLnTx/>
                              <a:uFillTx/>
                              <a:latin typeface="Cambria Math" panose="02040503050406030204" pitchFamily="18" charset="0"/>
                              <a:ea typeface="+mn-ea"/>
                              <a:cs typeface="+mn-cs"/>
                            </a:rPr>
                            <m:t>−1</m:t>
                          </m:r>
                        </m:den>
                      </m:f>
                      <m:r>
                        <a:rPr kumimoji="0" lang="de-AT" sz="1800" b="0" i="0" u="none" strike="noStrike" kern="1200" cap="none" spc="0" normalizeH="0" baseline="0" noProof="0">
                          <a:ln>
                            <a:noFill/>
                          </a:ln>
                          <a:solidFill>
                            <a:srgbClr val="000000"/>
                          </a:solidFill>
                          <a:effectLst/>
                          <a:uLnTx/>
                          <a:uFillTx/>
                          <a:latin typeface="Cambria Math" panose="02040503050406030204" pitchFamily="18" charset="0"/>
                          <a:ea typeface="+mn-ea"/>
                          <a:cs typeface="+mn-cs"/>
                        </a:rPr>
                        <m:t> •</m:t>
                      </m:r>
                      <m:nary>
                        <m:naryPr>
                          <m:chr m:val="∑"/>
                          <m:limLoc m:val="undOvr"/>
                          <m:ctrlPr>
                            <a:rPr kumimoji="0" lang="de-AT" sz="18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ctrlPr>
                        </m:naryPr>
                        <m:sub>
                          <m:r>
                            <a:rPr kumimoji="0" lang="de-AT" sz="18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𝑖</m:t>
                          </m:r>
                          <m:r>
                            <a:rPr kumimoji="0" lang="de-AT" sz="1800" b="0" i="0" u="none" strike="noStrike" kern="1200" cap="none" spc="0" normalizeH="0" baseline="0" noProof="0">
                              <a:ln>
                                <a:noFill/>
                              </a:ln>
                              <a:solidFill>
                                <a:srgbClr val="000000"/>
                              </a:solidFill>
                              <a:effectLst/>
                              <a:uLnTx/>
                              <a:uFillTx/>
                              <a:latin typeface="Cambria Math" panose="02040503050406030204" pitchFamily="18" charset="0"/>
                              <a:ea typeface="+mn-ea"/>
                              <a:cs typeface="+mn-cs"/>
                            </a:rPr>
                            <m:t>=1</m:t>
                          </m:r>
                        </m:sub>
                        <m:sup>
                          <m:r>
                            <a:rPr kumimoji="0" lang="de-AT" sz="18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𝑛</m:t>
                          </m:r>
                        </m:sup>
                        <m:e>
                          <m:sSup>
                            <m:sSupPr>
                              <m:ctrlPr>
                                <a:rPr kumimoji="0" lang="de-AT" sz="18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ctrlPr>
                            </m:sSupPr>
                            <m:e>
                              <m:d>
                                <m:dPr>
                                  <m:ctrlPr>
                                    <a:rPr kumimoji="0" lang="de-AT" sz="18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ctrlPr>
                                </m:dPr>
                                <m:e>
                                  <m:sSub>
                                    <m:sSubPr>
                                      <m:ctrlPr>
                                        <a:rPr kumimoji="0" lang="de-AT" sz="18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ctrlPr>
                                    </m:sSubPr>
                                    <m:e>
                                      <m:r>
                                        <a:rPr kumimoji="0" lang="de-AT" sz="18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𝑥</m:t>
                                      </m:r>
                                    </m:e>
                                    <m:sub>
                                      <m:r>
                                        <a:rPr kumimoji="0" lang="de-AT" sz="18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𝑖</m:t>
                                      </m:r>
                                    </m:sub>
                                  </m:sSub>
                                  <m:r>
                                    <a:rPr kumimoji="0" lang="de-DE" sz="18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m:t>
                                  </m:r>
                                  <m:acc>
                                    <m:accPr>
                                      <m:chr m:val="̅"/>
                                      <m:ctrlPr>
                                        <a:rPr kumimoji="0" lang="de-AT" sz="18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ctrlPr>
                                    </m:accPr>
                                    <m:e>
                                      <m:r>
                                        <a:rPr kumimoji="0" lang="de-AT" sz="18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𝑥</m:t>
                                      </m:r>
                                    </m:e>
                                  </m:acc>
                                </m:e>
                              </m:d>
                            </m:e>
                            <m:sup>
                              <m:r>
                                <a:rPr kumimoji="0" lang="de-AT" sz="1800" b="0" i="0" u="none" strike="noStrike" kern="1200" cap="none" spc="0" normalizeH="0" baseline="0" noProof="0">
                                  <a:ln>
                                    <a:noFill/>
                                  </a:ln>
                                  <a:solidFill>
                                    <a:srgbClr val="000000"/>
                                  </a:solidFill>
                                  <a:effectLst/>
                                  <a:uLnTx/>
                                  <a:uFillTx/>
                                  <a:latin typeface="Cambria Math" panose="02040503050406030204" pitchFamily="18" charset="0"/>
                                  <a:ea typeface="+mn-ea"/>
                                  <a:cs typeface="+mn-cs"/>
                                </a:rPr>
                                <m:t>2</m:t>
                              </m:r>
                            </m:sup>
                          </m:sSup>
                          <m:r>
                            <a:rPr kumimoji="0" lang="de-AT" sz="1800" b="0" i="0" u="none" strike="noStrike" kern="1200" cap="none" spc="0" normalizeH="0" baseline="0" noProof="0">
                              <a:ln>
                                <a:noFill/>
                              </a:ln>
                              <a:solidFill>
                                <a:srgbClr val="000000"/>
                              </a:solidFill>
                              <a:effectLst/>
                              <a:uLnTx/>
                              <a:uFillTx/>
                              <a:latin typeface="Cambria Math" panose="02040503050406030204" pitchFamily="18" charset="0"/>
                              <a:ea typeface="+mn-ea"/>
                              <a:cs typeface="+mn-cs"/>
                            </a:rPr>
                            <m:t> </m:t>
                          </m:r>
                        </m:e>
                      </m:nary>
                    </m:oMath>
                  </m:oMathPara>
                </a14:m>
                <a:endParaRPr kumimoji="0" lang="de-AT" sz="1800" b="0" i="0" u="none" strike="noStrike" kern="1200" cap="none" spc="0" normalizeH="0" baseline="0" noProof="0" dirty="0">
                  <a:ln>
                    <a:noFill/>
                  </a:ln>
                  <a:solidFill>
                    <a:srgbClr val="000000"/>
                  </a:solidFill>
                  <a:effectLst/>
                  <a:uLnTx/>
                  <a:uFillTx/>
                  <a:latin typeface="Arial"/>
                  <a:ea typeface="+mn-ea"/>
                  <a:cs typeface="+mn-cs"/>
                </a:endParaRPr>
              </a:p>
            </p:txBody>
          </p:sp>
        </mc:Choice>
        <mc:Fallback xmlns="">
          <p:sp>
            <p:nvSpPr>
              <p:cNvPr id="66" name="Textfeld 65">
                <a:extLst>
                  <a:ext uri="{FF2B5EF4-FFF2-40B4-BE49-F238E27FC236}">
                    <a16:creationId xmlns:a16="http://schemas.microsoft.com/office/drawing/2014/main" id="{0AD0EC5C-E554-4F43-87C8-1D4CB6B94550}"/>
                  </a:ext>
                </a:extLst>
              </p:cNvPr>
              <p:cNvSpPr txBox="1">
                <a:spLocks noRot="1" noChangeAspect="1" noMove="1" noResize="1" noEditPoints="1" noAdjustHandles="1" noChangeArrowheads="1" noChangeShapeType="1" noTextEdit="1"/>
              </p:cNvSpPr>
              <p:nvPr/>
            </p:nvSpPr>
            <p:spPr>
              <a:xfrm>
                <a:off x="3378313" y="2144373"/>
                <a:ext cx="2909435" cy="848566"/>
              </a:xfrm>
              <a:prstGeom prst="rect">
                <a:avLst/>
              </a:prstGeom>
              <a:blipFill>
                <a:blip r:embed="rId6"/>
                <a:stretch>
                  <a:fillRect/>
                </a:stretch>
              </a:blipFill>
            </p:spPr>
            <p:txBody>
              <a:bodyPr/>
              <a:lstStyle/>
              <a:p>
                <a:r>
                  <a:rPr lang="de-AT">
                    <a:noFill/>
                  </a:rPr>
                  <a:t> </a:t>
                </a:r>
              </a:p>
            </p:txBody>
          </p:sp>
        </mc:Fallback>
      </mc:AlternateContent>
      <mc:AlternateContent xmlns:mc="http://schemas.openxmlformats.org/markup-compatibility/2006" xmlns:a14="http://schemas.microsoft.com/office/drawing/2010/main">
        <mc:Choice Requires="a14">
          <p:sp>
            <p:nvSpPr>
              <p:cNvPr id="67" name="Textfeld 66">
                <a:extLst>
                  <a:ext uri="{FF2B5EF4-FFF2-40B4-BE49-F238E27FC236}">
                    <a16:creationId xmlns:a16="http://schemas.microsoft.com/office/drawing/2014/main" id="{BEBA809B-6312-4A14-8843-B3D07CA8A64B}"/>
                  </a:ext>
                </a:extLst>
              </p:cNvPr>
              <p:cNvSpPr txBox="1"/>
              <p:nvPr/>
            </p:nvSpPr>
            <p:spPr>
              <a:xfrm>
                <a:off x="809402" y="2121675"/>
                <a:ext cx="2611073" cy="87126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left"/>
                    </m:oMathParaPr>
                    <m:oMath xmlns:m="http://schemas.openxmlformats.org/officeDocument/2006/math">
                      <m:sSup>
                        <m:sSupPr>
                          <m:ctrlPr>
                            <a:rPr kumimoji="0" lang="de-AT" sz="18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ctrlPr>
                        </m:sSupPr>
                        <m:e>
                          <m:r>
                            <a:rPr kumimoji="0" lang="de-AT" sz="18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𝜎</m:t>
                          </m:r>
                        </m:e>
                        <m:sup>
                          <m:r>
                            <a:rPr kumimoji="0" lang="de-AT" sz="1800" b="0" i="0" u="none" strike="noStrike" kern="1200" cap="none" spc="0" normalizeH="0" baseline="0" noProof="0">
                              <a:ln>
                                <a:noFill/>
                              </a:ln>
                              <a:solidFill>
                                <a:srgbClr val="000000"/>
                              </a:solidFill>
                              <a:effectLst/>
                              <a:uLnTx/>
                              <a:uFillTx/>
                              <a:latin typeface="Cambria Math" panose="02040503050406030204" pitchFamily="18" charset="0"/>
                              <a:ea typeface="+mn-ea"/>
                              <a:cs typeface="+mn-cs"/>
                            </a:rPr>
                            <m:t>2</m:t>
                          </m:r>
                        </m:sup>
                      </m:sSup>
                      <m:r>
                        <a:rPr kumimoji="0" lang="de-AT" sz="1800" b="0" i="0" u="none" strike="noStrike" kern="1200" cap="none" spc="0" normalizeH="0" baseline="0" noProof="0">
                          <a:ln>
                            <a:noFill/>
                          </a:ln>
                          <a:solidFill>
                            <a:srgbClr val="000000"/>
                          </a:solidFill>
                          <a:effectLst/>
                          <a:uLnTx/>
                          <a:uFillTx/>
                          <a:latin typeface="Cambria Math" panose="02040503050406030204" pitchFamily="18" charset="0"/>
                          <a:ea typeface="+mn-ea"/>
                          <a:cs typeface="+mn-cs"/>
                        </a:rPr>
                        <m:t>= </m:t>
                      </m:r>
                      <m:f>
                        <m:fPr>
                          <m:ctrlPr>
                            <a:rPr kumimoji="0" lang="de-AT" sz="18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ctrlPr>
                        </m:fPr>
                        <m:num>
                          <m:r>
                            <a:rPr kumimoji="0" lang="de-AT" sz="1800" b="0" i="0" u="none" strike="noStrike" kern="1200" cap="none" spc="0" normalizeH="0" baseline="0" noProof="0">
                              <a:ln>
                                <a:noFill/>
                              </a:ln>
                              <a:solidFill>
                                <a:srgbClr val="000000"/>
                              </a:solidFill>
                              <a:effectLst/>
                              <a:uLnTx/>
                              <a:uFillTx/>
                              <a:latin typeface="Cambria Math" panose="02040503050406030204" pitchFamily="18" charset="0"/>
                              <a:ea typeface="+mn-ea"/>
                              <a:cs typeface="+mn-cs"/>
                            </a:rPr>
                            <m:t>1</m:t>
                          </m:r>
                        </m:num>
                        <m:den>
                          <m:r>
                            <a:rPr kumimoji="0" lang="de-AT" sz="18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𝑁</m:t>
                          </m:r>
                        </m:den>
                      </m:f>
                      <m:r>
                        <a:rPr kumimoji="0" lang="de-DE" sz="1800" b="0" i="0"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 </m:t>
                      </m:r>
                      <m:r>
                        <a:rPr kumimoji="0" lang="de-AT" sz="1800" b="0" i="0" u="none" strike="noStrike" kern="1200" cap="none" spc="0" normalizeH="0" baseline="0" noProof="0">
                          <a:ln>
                            <a:noFill/>
                          </a:ln>
                          <a:solidFill>
                            <a:srgbClr val="000000"/>
                          </a:solidFill>
                          <a:effectLst/>
                          <a:uLnTx/>
                          <a:uFillTx/>
                          <a:latin typeface="Cambria Math" panose="02040503050406030204" pitchFamily="18" charset="0"/>
                          <a:ea typeface="+mn-ea"/>
                          <a:cs typeface="+mn-cs"/>
                        </a:rPr>
                        <m:t>•</m:t>
                      </m:r>
                      <m:nary>
                        <m:naryPr>
                          <m:chr m:val="∑"/>
                          <m:limLoc m:val="undOvr"/>
                          <m:ctrlPr>
                            <a:rPr kumimoji="0" lang="de-AT" sz="18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ctrlPr>
                        </m:naryPr>
                        <m:sub>
                          <m:r>
                            <a:rPr kumimoji="0" lang="de-AT" sz="18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𝑖</m:t>
                          </m:r>
                          <m:r>
                            <a:rPr kumimoji="0" lang="de-AT" sz="1800" b="0" i="0" u="none" strike="noStrike" kern="1200" cap="none" spc="0" normalizeH="0" baseline="0" noProof="0">
                              <a:ln>
                                <a:noFill/>
                              </a:ln>
                              <a:solidFill>
                                <a:srgbClr val="000000"/>
                              </a:solidFill>
                              <a:effectLst/>
                              <a:uLnTx/>
                              <a:uFillTx/>
                              <a:latin typeface="Cambria Math" panose="02040503050406030204" pitchFamily="18" charset="0"/>
                              <a:ea typeface="+mn-ea"/>
                              <a:cs typeface="+mn-cs"/>
                            </a:rPr>
                            <m:t>=1</m:t>
                          </m:r>
                        </m:sub>
                        <m:sup>
                          <m:r>
                            <a:rPr kumimoji="0" lang="de-AT" sz="18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𝑁</m:t>
                          </m:r>
                        </m:sup>
                        <m:e>
                          <m:sSup>
                            <m:sSupPr>
                              <m:ctrlPr>
                                <a:rPr kumimoji="0" lang="de-AT" sz="18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ctrlPr>
                            </m:sSupPr>
                            <m:e>
                              <m:d>
                                <m:dPr>
                                  <m:ctrlPr>
                                    <a:rPr kumimoji="0" lang="de-AT" sz="18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ctrlPr>
                                </m:dPr>
                                <m:e>
                                  <m:sSub>
                                    <m:sSubPr>
                                      <m:ctrlPr>
                                        <a:rPr kumimoji="0" lang="de-AT" sz="18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ctrlPr>
                                    </m:sSubPr>
                                    <m:e>
                                      <m:r>
                                        <a:rPr kumimoji="0" lang="de-AT" sz="18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𝑥</m:t>
                                      </m:r>
                                    </m:e>
                                    <m:sub>
                                      <m:r>
                                        <a:rPr kumimoji="0" lang="de-AT" sz="18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𝑖</m:t>
                                      </m:r>
                                    </m:sub>
                                  </m:sSub>
                                  <m:r>
                                    <a:rPr kumimoji="0" lang="de-DE" sz="18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m:t>
                                  </m:r>
                                  <m:r>
                                    <a:rPr kumimoji="0" lang="de-AT" sz="18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𝜇</m:t>
                                  </m:r>
                                </m:e>
                              </m:d>
                            </m:e>
                            <m:sup>
                              <m:r>
                                <a:rPr kumimoji="0" lang="de-AT" sz="1800" b="0" i="0" u="none" strike="noStrike" kern="1200" cap="none" spc="0" normalizeH="0" baseline="0" noProof="0">
                                  <a:ln>
                                    <a:noFill/>
                                  </a:ln>
                                  <a:solidFill>
                                    <a:srgbClr val="000000"/>
                                  </a:solidFill>
                                  <a:effectLst/>
                                  <a:uLnTx/>
                                  <a:uFillTx/>
                                  <a:latin typeface="Cambria Math" panose="02040503050406030204" pitchFamily="18" charset="0"/>
                                  <a:ea typeface="+mn-ea"/>
                                  <a:cs typeface="+mn-cs"/>
                                </a:rPr>
                                <m:t>2</m:t>
                              </m:r>
                            </m:sup>
                          </m:sSup>
                          <m:r>
                            <a:rPr kumimoji="0" lang="de-AT" sz="1800" b="0" i="0" u="none" strike="noStrike" kern="1200" cap="none" spc="0" normalizeH="0" baseline="0" noProof="0">
                              <a:ln>
                                <a:noFill/>
                              </a:ln>
                              <a:solidFill>
                                <a:srgbClr val="000000"/>
                              </a:solidFill>
                              <a:effectLst/>
                              <a:uLnTx/>
                              <a:uFillTx/>
                              <a:latin typeface="Cambria Math" panose="02040503050406030204" pitchFamily="18" charset="0"/>
                              <a:ea typeface="+mn-ea"/>
                              <a:cs typeface="+mn-cs"/>
                            </a:rPr>
                            <m:t> </m:t>
                          </m:r>
                        </m:e>
                      </m:nary>
                    </m:oMath>
                  </m:oMathPara>
                </a14:m>
                <a:endParaRPr kumimoji="0" lang="de-AT" sz="1800" b="0" i="0" u="none" strike="noStrike" kern="1200" cap="none" spc="0" normalizeH="0" baseline="0" noProof="0" dirty="0">
                  <a:ln>
                    <a:noFill/>
                  </a:ln>
                  <a:solidFill>
                    <a:srgbClr val="000000"/>
                  </a:solidFill>
                  <a:effectLst/>
                  <a:uLnTx/>
                  <a:uFillTx/>
                  <a:latin typeface="Arial"/>
                  <a:ea typeface="+mn-ea"/>
                  <a:cs typeface="+mn-cs"/>
                </a:endParaRPr>
              </a:p>
            </p:txBody>
          </p:sp>
        </mc:Choice>
        <mc:Fallback xmlns="">
          <p:sp>
            <p:nvSpPr>
              <p:cNvPr id="67" name="Textfeld 66">
                <a:extLst>
                  <a:ext uri="{FF2B5EF4-FFF2-40B4-BE49-F238E27FC236}">
                    <a16:creationId xmlns:a16="http://schemas.microsoft.com/office/drawing/2014/main" id="{BEBA809B-6312-4A14-8843-B3D07CA8A64B}"/>
                  </a:ext>
                </a:extLst>
              </p:cNvPr>
              <p:cNvSpPr txBox="1">
                <a:spLocks noRot="1" noChangeAspect="1" noMove="1" noResize="1" noEditPoints="1" noAdjustHandles="1" noChangeArrowheads="1" noChangeShapeType="1" noTextEdit="1"/>
              </p:cNvSpPr>
              <p:nvPr/>
            </p:nvSpPr>
            <p:spPr>
              <a:xfrm>
                <a:off x="809402" y="2121675"/>
                <a:ext cx="2611073" cy="871264"/>
              </a:xfrm>
              <a:prstGeom prst="rect">
                <a:avLst/>
              </a:prstGeom>
              <a:blipFill>
                <a:blip r:embed="rId7"/>
                <a:stretch>
                  <a:fillRect/>
                </a:stretch>
              </a:blipFill>
            </p:spPr>
            <p:txBody>
              <a:bodyPr/>
              <a:lstStyle/>
              <a:p>
                <a:r>
                  <a:rPr lang="de-AT">
                    <a:noFill/>
                  </a:rPr>
                  <a:t> </a:t>
                </a:r>
              </a:p>
            </p:txBody>
          </p:sp>
        </mc:Fallback>
      </mc:AlternateContent>
      <mc:AlternateContent xmlns:mc="http://schemas.openxmlformats.org/markup-compatibility/2006" xmlns:a14="http://schemas.microsoft.com/office/drawing/2010/main">
        <mc:Choice Requires="a14">
          <p:sp>
            <p:nvSpPr>
              <p:cNvPr id="68" name="Textfeld 67">
                <a:extLst>
                  <a:ext uri="{FF2B5EF4-FFF2-40B4-BE49-F238E27FC236}">
                    <a16:creationId xmlns:a16="http://schemas.microsoft.com/office/drawing/2014/main" id="{59DF8C68-55FB-4AD7-8FFC-DC10507F4C10}"/>
                  </a:ext>
                </a:extLst>
              </p:cNvPr>
              <p:cNvSpPr txBox="1"/>
              <p:nvPr/>
            </p:nvSpPr>
            <p:spPr>
              <a:xfrm>
                <a:off x="809402" y="4374805"/>
                <a:ext cx="1143000" cy="43774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left"/>
                    </m:oMathParaPr>
                    <m:oMath xmlns:m="http://schemas.openxmlformats.org/officeDocument/2006/math">
                      <m:r>
                        <a:rPr kumimoji="0" lang="de-AT" sz="18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𝜎</m:t>
                      </m:r>
                      <m:r>
                        <a:rPr kumimoji="0" lang="de-AT" sz="1800" b="0" i="0" u="none" strike="noStrike" kern="1200" cap="none" spc="0" normalizeH="0" baseline="0" noProof="0">
                          <a:ln>
                            <a:noFill/>
                          </a:ln>
                          <a:solidFill>
                            <a:srgbClr val="000000"/>
                          </a:solidFill>
                          <a:effectLst/>
                          <a:uLnTx/>
                          <a:uFillTx/>
                          <a:latin typeface="Cambria Math" panose="02040503050406030204" pitchFamily="18" charset="0"/>
                          <a:ea typeface="+mn-ea"/>
                          <a:cs typeface="+mn-cs"/>
                        </a:rPr>
                        <m:t>=</m:t>
                      </m:r>
                      <m:rad>
                        <m:radPr>
                          <m:degHide m:val="on"/>
                          <m:ctrlPr>
                            <a:rPr kumimoji="0" lang="de-AT" sz="18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ctrlPr>
                        </m:radPr>
                        <m:deg/>
                        <m:e>
                          <m:sSup>
                            <m:sSupPr>
                              <m:ctrlPr>
                                <a:rPr kumimoji="0" lang="de-AT" sz="18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ctrlPr>
                            </m:sSupPr>
                            <m:e>
                              <m:r>
                                <a:rPr kumimoji="0" lang="de-AT" sz="18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𝜎</m:t>
                              </m:r>
                            </m:e>
                            <m:sup>
                              <m:r>
                                <a:rPr kumimoji="0" lang="de-AT" sz="1800" b="0" i="0" u="none" strike="noStrike" kern="1200" cap="none" spc="0" normalizeH="0" baseline="0" noProof="0">
                                  <a:ln>
                                    <a:noFill/>
                                  </a:ln>
                                  <a:solidFill>
                                    <a:srgbClr val="000000"/>
                                  </a:solidFill>
                                  <a:effectLst/>
                                  <a:uLnTx/>
                                  <a:uFillTx/>
                                  <a:latin typeface="Cambria Math" panose="02040503050406030204" pitchFamily="18" charset="0"/>
                                  <a:ea typeface="+mn-ea"/>
                                  <a:cs typeface="+mn-cs"/>
                                </a:rPr>
                                <m:t>2</m:t>
                              </m:r>
                            </m:sup>
                          </m:sSup>
                        </m:e>
                      </m:rad>
                    </m:oMath>
                  </m:oMathPara>
                </a14:m>
                <a:endParaRPr kumimoji="0" lang="de-AT" sz="1800" b="0" i="0" u="none" strike="noStrike" kern="1200" cap="none" spc="0" normalizeH="0" baseline="0" noProof="0" dirty="0">
                  <a:ln>
                    <a:noFill/>
                  </a:ln>
                  <a:solidFill>
                    <a:srgbClr val="000000"/>
                  </a:solidFill>
                  <a:effectLst/>
                  <a:uLnTx/>
                  <a:uFillTx/>
                  <a:latin typeface="Arial"/>
                  <a:ea typeface="+mn-ea"/>
                  <a:cs typeface="+mn-cs"/>
                </a:endParaRPr>
              </a:p>
            </p:txBody>
          </p:sp>
        </mc:Choice>
        <mc:Fallback xmlns="">
          <p:sp>
            <p:nvSpPr>
              <p:cNvPr id="68" name="Textfeld 67">
                <a:extLst>
                  <a:ext uri="{FF2B5EF4-FFF2-40B4-BE49-F238E27FC236}">
                    <a16:creationId xmlns:a16="http://schemas.microsoft.com/office/drawing/2014/main" id="{59DF8C68-55FB-4AD7-8FFC-DC10507F4C10}"/>
                  </a:ext>
                </a:extLst>
              </p:cNvPr>
              <p:cNvSpPr txBox="1">
                <a:spLocks noRot="1" noChangeAspect="1" noMove="1" noResize="1" noEditPoints="1" noAdjustHandles="1" noChangeArrowheads="1" noChangeShapeType="1" noTextEdit="1"/>
              </p:cNvSpPr>
              <p:nvPr/>
            </p:nvSpPr>
            <p:spPr>
              <a:xfrm>
                <a:off x="809402" y="4374805"/>
                <a:ext cx="1143000" cy="437749"/>
              </a:xfrm>
              <a:prstGeom prst="rect">
                <a:avLst/>
              </a:prstGeom>
              <a:blipFill>
                <a:blip r:embed="rId8"/>
                <a:stretch>
                  <a:fillRect/>
                </a:stretch>
              </a:blipFill>
            </p:spPr>
            <p:txBody>
              <a:bodyPr/>
              <a:lstStyle/>
              <a:p>
                <a:r>
                  <a:rPr lang="de-AT">
                    <a:noFill/>
                  </a:rPr>
                  <a:t> </a:t>
                </a:r>
              </a:p>
            </p:txBody>
          </p:sp>
        </mc:Fallback>
      </mc:AlternateContent>
      <mc:AlternateContent xmlns:mc="http://schemas.openxmlformats.org/markup-compatibility/2006" xmlns:a14="http://schemas.microsoft.com/office/drawing/2010/main">
        <mc:Choice Requires="a14">
          <p:sp>
            <p:nvSpPr>
              <p:cNvPr id="69" name="Textfeld 68">
                <a:extLst>
                  <a:ext uri="{FF2B5EF4-FFF2-40B4-BE49-F238E27FC236}">
                    <a16:creationId xmlns:a16="http://schemas.microsoft.com/office/drawing/2014/main" id="{4A8003F7-0547-4831-8417-3F58BD8847DE}"/>
                  </a:ext>
                </a:extLst>
              </p:cNvPr>
              <p:cNvSpPr txBox="1"/>
              <p:nvPr/>
            </p:nvSpPr>
            <p:spPr>
              <a:xfrm>
                <a:off x="3369924" y="4374805"/>
                <a:ext cx="1075888" cy="43774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left"/>
                    </m:oMathParaPr>
                    <m:oMath xmlns:m="http://schemas.openxmlformats.org/officeDocument/2006/math">
                      <m:r>
                        <a:rPr kumimoji="0" lang="de-AT" sz="18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𝑠</m:t>
                      </m:r>
                      <m:r>
                        <a:rPr kumimoji="0" lang="de-AT" sz="1800" b="0" i="0" u="none" strike="noStrike" kern="1200" cap="none" spc="0" normalizeH="0" baseline="0" noProof="0">
                          <a:ln>
                            <a:noFill/>
                          </a:ln>
                          <a:solidFill>
                            <a:srgbClr val="000000"/>
                          </a:solidFill>
                          <a:effectLst/>
                          <a:uLnTx/>
                          <a:uFillTx/>
                          <a:latin typeface="Cambria Math" panose="02040503050406030204" pitchFamily="18" charset="0"/>
                          <a:ea typeface="+mn-ea"/>
                          <a:cs typeface="+mn-cs"/>
                        </a:rPr>
                        <m:t>=</m:t>
                      </m:r>
                      <m:rad>
                        <m:radPr>
                          <m:degHide m:val="on"/>
                          <m:ctrlPr>
                            <a:rPr kumimoji="0" lang="de-AT" sz="18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ctrlPr>
                        </m:radPr>
                        <m:deg/>
                        <m:e>
                          <m:sSup>
                            <m:sSupPr>
                              <m:ctrlPr>
                                <a:rPr kumimoji="0" lang="de-AT" sz="18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ctrlPr>
                            </m:sSupPr>
                            <m:e>
                              <m:r>
                                <a:rPr kumimoji="0" lang="de-AT" sz="18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𝑠</m:t>
                              </m:r>
                            </m:e>
                            <m:sup>
                              <m:r>
                                <a:rPr kumimoji="0" lang="de-AT" sz="1800" b="0" i="0" u="none" strike="noStrike" kern="1200" cap="none" spc="0" normalizeH="0" baseline="0" noProof="0">
                                  <a:ln>
                                    <a:noFill/>
                                  </a:ln>
                                  <a:solidFill>
                                    <a:srgbClr val="000000"/>
                                  </a:solidFill>
                                  <a:effectLst/>
                                  <a:uLnTx/>
                                  <a:uFillTx/>
                                  <a:latin typeface="Cambria Math" panose="02040503050406030204" pitchFamily="18" charset="0"/>
                                  <a:ea typeface="+mn-ea"/>
                                  <a:cs typeface="+mn-cs"/>
                                </a:rPr>
                                <m:t>2</m:t>
                              </m:r>
                            </m:sup>
                          </m:sSup>
                        </m:e>
                      </m:rad>
                    </m:oMath>
                  </m:oMathPara>
                </a14:m>
                <a:endParaRPr kumimoji="0" lang="de-AT" sz="1800" b="0" i="0" u="none" strike="noStrike" kern="1200" cap="none" spc="0" normalizeH="0" baseline="0" noProof="0" dirty="0">
                  <a:ln>
                    <a:noFill/>
                  </a:ln>
                  <a:solidFill>
                    <a:srgbClr val="000000"/>
                  </a:solidFill>
                  <a:effectLst/>
                  <a:uLnTx/>
                  <a:uFillTx/>
                  <a:latin typeface="Arial"/>
                  <a:ea typeface="+mn-ea"/>
                  <a:cs typeface="+mn-cs"/>
                </a:endParaRPr>
              </a:p>
            </p:txBody>
          </p:sp>
        </mc:Choice>
        <mc:Fallback xmlns="">
          <p:sp>
            <p:nvSpPr>
              <p:cNvPr id="69" name="Textfeld 68">
                <a:extLst>
                  <a:ext uri="{FF2B5EF4-FFF2-40B4-BE49-F238E27FC236}">
                    <a16:creationId xmlns:a16="http://schemas.microsoft.com/office/drawing/2014/main" id="{4A8003F7-0547-4831-8417-3F58BD8847DE}"/>
                  </a:ext>
                </a:extLst>
              </p:cNvPr>
              <p:cNvSpPr txBox="1">
                <a:spLocks noRot="1" noChangeAspect="1" noMove="1" noResize="1" noEditPoints="1" noAdjustHandles="1" noChangeArrowheads="1" noChangeShapeType="1" noTextEdit="1"/>
              </p:cNvSpPr>
              <p:nvPr/>
            </p:nvSpPr>
            <p:spPr>
              <a:xfrm>
                <a:off x="3369924" y="4374805"/>
                <a:ext cx="1075888" cy="437749"/>
              </a:xfrm>
              <a:prstGeom prst="rect">
                <a:avLst/>
              </a:prstGeom>
              <a:blipFill>
                <a:blip r:embed="rId9"/>
                <a:stretch>
                  <a:fillRect/>
                </a:stretch>
              </a:blipFill>
            </p:spPr>
            <p:txBody>
              <a:bodyPr/>
              <a:lstStyle/>
              <a:p>
                <a:r>
                  <a:rPr lang="de-AT">
                    <a:noFill/>
                  </a:rPr>
                  <a:t> </a:t>
                </a:r>
              </a:p>
            </p:txBody>
          </p:sp>
        </mc:Fallback>
      </mc:AlternateContent>
      <p:sp>
        <p:nvSpPr>
          <p:cNvPr id="9" name="Textfeld 8">
            <a:extLst>
              <a:ext uri="{FF2B5EF4-FFF2-40B4-BE49-F238E27FC236}">
                <a16:creationId xmlns:a16="http://schemas.microsoft.com/office/drawing/2014/main" id="{13DE08F1-5D45-4913-8B0D-FFC3C744F573}"/>
              </a:ext>
            </a:extLst>
          </p:cNvPr>
          <p:cNvSpPr txBox="1"/>
          <p:nvPr/>
        </p:nvSpPr>
        <p:spPr>
          <a:xfrm>
            <a:off x="767457" y="1865442"/>
            <a:ext cx="2361187" cy="58477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AT" sz="1600" b="0" i="0" u="none" strike="noStrike" kern="1200" cap="none" spc="0" normalizeH="0" baseline="0" noProof="0" dirty="0">
                <a:ln>
                  <a:noFill/>
                </a:ln>
                <a:solidFill>
                  <a:srgbClr val="5A5A5A"/>
                </a:solidFill>
                <a:effectLst/>
                <a:uLnTx/>
                <a:uFillTx/>
                <a:latin typeface="Arial"/>
                <a:ea typeface="+mn-ea"/>
                <a:cs typeface="+mn-cs"/>
              </a:rPr>
              <a:t>@ Grundgesamtheit:</a:t>
            </a:r>
            <a:br>
              <a:rPr kumimoji="0" lang="de-AT" sz="1600" b="0" i="0" u="none" strike="noStrike" kern="1200" cap="none" spc="0" normalizeH="0" baseline="0" noProof="0" dirty="0">
                <a:ln>
                  <a:noFill/>
                </a:ln>
                <a:solidFill>
                  <a:srgbClr val="5A5A5A"/>
                </a:solidFill>
                <a:effectLst/>
                <a:uLnTx/>
                <a:uFillTx/>
                <a:latin typeface="Arial"/>
                <a:ea typeface="+mn-ea"/>
                <a:cs typeface="+mn-cs"/>
              </a:rPr>
            </a:br>
            <a:r>
              <a:rPr kumimoji="0" lang="de-AT" sz="1600" b="0" i="0" u="none" strike="noStrike" kern="1200" cap="none" spc="0" normalizeH="0" baseline="0" noProof="0" dirty="0">
                <a:ln>
                  <a:noFill/>
                </a:ln>
                <a:solidFill>
                  <a:srgbClr val="5A5A5A"/>
                </a:solidFill>
                <a:effectLst/>
                <a:uLnTx/>
                <a:uFillTx/>
                <a:latin typeface="Arial"/>
                <a:ea typeface="+mn-ea"/>
                <a:cs typeface="+mn-cs"/>
              </a:rPr>
              <a:t>▼</a:t>
            </a:r>
          </a:p>
        </p:txBody>
      </p:sp>
      <p:sp>
        <p:nvSpPr>
          <p:cNvPr id="10" name="Textfeld 9">
            <a:extLst>
              <a:ext uri="{FF2B5EF4-FFF2-40B4-BE49-F238E27FC236}">
                <a16:creationId xmlns:a16="http://schemas.microsoft.com/office/drawing/2014/main" id="{00263ACB-CBDA-4235-91AB-50C593124F41}"/>
              </a:ext>
            </a:extLst>
          </p:cNvPr>
          <p:cNvSpPr txBox="1"/>
          <p:nvPr/>
        </p:nvSpPr>
        <p:spPr>
          <a:xfrm>
            <a:off x="3319590" y="1865442"/>
            <a:ext cx="2065790" cy="58477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600" b="0" i="0" u="none" strike="noStrike" kern="1200" cap="none" spc="0" normalizeH="0" baseline="0" noProof="0" dirty="0">
                <a:ln>
                  <a:noFill/>
                </a:ln>
                <a:solidFill>
                  <a:srgbClr val="5A5A5A"/>
                </a:solidFill>
                <a:effectLst/>
                <a:uLnTx/>
                <a:uFillTx/>
                <a:latin typeface="Arial"/>
                <a:ea typeface="+mn-ea"/>
                <a:cs typeface="+mn-cs"/>
              </a:rPr>
              <a:t>@ Stichprobe:</a:t>
            </a:r>
            <a:br>
              <a:rPr kumimoji="0" lang="de-DE" sz="1600" b="0" i="0" u="none" strike="noStrike" kern="1200" cap="none" spc="0" normalizeH="0" baseline="0" noProof="0" dirty="0">
                <a:ln>
                  <a:noFill/>
                </a:ln>
                <a:solidFill>
                  <a:srgbClr val="5A5A5A"/>
                </a:solidFill>
                <a:effectLst/>
                <a:uLnTx/>
                <a:uFillTx/>
                <a:latin typeface="Arial"/>
                <a:ea typeface="+mn-ea"/>
                <a:cs typeface="+mn-cs"/>
              </a:rPr>
            </a:br>
            <a:r>
              <a:rPr kumimoji="0" lang="de-AT" sz="1600" b="0" i="0" u="none" strike="noStrike" kern="1200" cap="none" spc="0" normalizeH="0" baseline="0" noProof="0" dirty="0">
                <a:ln>
                  <a:noFill/>
                </a:ln>
                <a:solidFill>
                  <a:srgbClr val="5A5A5A"/>
                </a:solidFill>
                <a:effectLst/>
                <a:uLnTx/>
                <a:uFillTx/>
                <a:latin typeface="Arial"/>
                <a:ea typeface="+mn-ea"/>
                <a:cs typeface="+mn-cs"/>
              </a:rPr>
              <a:t>▼</a:t>
            </a:r>
          </a:p>
        </p:txBody>
      </p:sp>
      <p:sp>
        <p:nvSpPr>
          <p:cNvPr id="104" name="Text Box 4">
            <a:extLst>
              <a:ext uri="{FF2B5EF4-FFF2-40B4-BE49-F238E27FC236}">
                <a16:creationId xmlns:a16="http://schemas.microsoft.com/office/drawing/2014/main" id="{6212717D-410A-4E51-95ED-F25683A93F22}"/>
              </a:ext>
            </a:extLst>
          </p:cNvPr>
          <p:cNvSpPr txBox="1">
            <a:spLocks noChangeArrowheads="1"/>
          </p:cNvSpPr>
          <p:nvPr/>
        </p:nvSpPr>
        <p:spPr bwMode="auto">
          <a:xfrm>
            <a:off x="319499" y="936012"/>
            <a:ext cx="5462736" cy="890500"/>
          </a:xfrm>
          <a:prstGeom prst="rect">
            <a:avLst/>
          </a:prstGeom>
          <a:noFill/>
          <a:ln w="9525">
            <a:noFill/>
            <a:miter lim="800000"/>
            <a:headEnd/>
            <a:tailEnd/>
          </a:ln>
          <a:effectLst/>
        </p:spPr>
        <p:txBody>
          <a:bodyPr wrap="square" lIns="0" tIns="0" rIns="0" bIns="0" anchor="t" anchorCtr="0">
            <a:spAutoFit/>
          </a:bodyPr>
          <a:lstStyle/>
          <a:p>
            <a:pPr marL="0" marR="0" lvl="0" indent="0" algn="l" defTabSz="914400" rtl="0" eaLnBrk="1" fontAlgn="base" latinLnBrk="0" hangingPunct="1">
              <a:lnSpc>
                <a:spcPct val="110000"/>
              </a:lnSpc>
              <a:spcBef>
                <a:spcPts val="1200"/>
              </a:spcBef>
              <a:spcAft>
                <a:spcPts val="1200"/>
              </a:spcAft>
              <a:buClr>
                <a:srgbClr val="5F5F5F"/>
              </a:buClr>
              <a:buSzTx/>
              <a:buFont typeface="Arial" pitchFamily="34" charset="0"/>
              <a:buNone/>
              <a:tabLst>
                <a:tab pos="271463" algn="l"/>
                <a:tab pos="533400" algn="l"/>
                <a:tab pos="808038" algn="l"/>
                <a:tab pos="2781300" algn="l"/>
              </a:tabLst>
              <a:defRPr/>
            </a:pPr>
            <a:r>
              <a:rPr kumimoji="0" lang="de-DE" sz="1800" b="1" i="0" u="none" strike="noStrike" kern="0" cap="none" spc="0" normalizeH="0" baseline="0" noProof="0" dirty="0">
                <a:ln>
                  <a:noFill/>
                </a:ln>
                <a:solidFill>
                  <a:srgbClr val="3333FF"/>
                </a:solidFill>
                <a:effectLst/>
                <a:uLnTx/>
                <a:uFillTx/>
                <a:latin typeface="Arial"/>
                <a:ea typeface="+mn-ea"/>
                <a:cs typeface="Arial"/>
              </a:rPr>
              <a:t>	</a:t>
            </a:r>
            <a:r>
              <a:rPr kumimoji="0" lang="de-AT" sz="1800" b="1" i="0" u="none" strike="noStrike" kern="1200" cap="none" spc="0" normalizeH="0" baseline="0" noProof="0" dirty="0">
                <a:ln>
                  <a:noFill/>
                </a:ln>
                <a:solidFill>
                  <a:srgbClr val="FF0000"/>
                </a:solidFill>
                <a:effectLst/>
                <a:uLnTx/>
                <a:uFillTx/>
                <a:latin typeface="Arial"/>
                <a:ea typeface="+mn-ea"/>
                <a:cs typeface="+mn-cs"/>
              </a:rPr>
              <a:t>Varianz</a:t>
            </a:r>
            <a:r>
              <a:rPr kumimoji="0" lang="de-AT" sz="1800" b="1" i="0" u="none" strike="noStrike" kern="1200" cap="none" spc="0" normalizeH="0" baseline="0" noProof="0" dirty="0">
                <a:ln>
                  <a:noFill/>
                </a:ln>
                <a:solidFill>
                  <a:srgbClr val="3333FF"/>
                </a:solidFill>
                <a:effectLst/>
                <a:uLnTx/>
                <a:uFillTx/>
                <a:latin typeface="Arial"/>
                <a:ea typeface="+mn-ea"/>
                <a:cs typeface="+mn-cs"/>
              </a:rPr>
              <a:t>	</a:t>
            </a:r>
            <a:br>
              <a:rPr kumimoji="0" lang="de-AT" sz="1800" b="1" i="0" u="none" strike="noStrike" kern="1200" cap="none" spc="0" normalizeH="0" baseline="0" noProof="0" dirty="0">
                <a:ln>
                  <a:noFill/>
                </a:ln>
                <a:solidFill>
                  <a:srgbClr val="3333FF"/>
                </a:solidFill>
                <a:effectLst/>
                <a:uLnTx/>
                <a:uFillTx/>
                <a:latin typeface="Arial"/>
                <a:ea typeface="+mn-ea"/>
                <a:cs typeface="+mn-cs"/>
              </a:rPr>
            </a:br>
            <a:r>
              <a:rPr kumimoji="0" lang="de-AT" sz="1800" b="1" i="0" u="none" strike="noStrike" kern="1200" cap="none" spc="0" normalizeH="0" baseline="0" noProof="0" dirty="0">
                <a:ln>
                  <a:noFill/>
                </a:ln>
                <a:solidFill>
                  <a:srgbClr val="3333FF"/>
                </a:solidFill>
                <a:effectLst/>
                <a:uLnTx/>
                <a:uFillTx/>
                <a:latin typeface="Arial"/>
                <a:ea typeface="+mn-ea"/>
                <a:cs typeface="+mn-cs"/>
              </a:rPr>
              <a:t>	</a:t>
            </a:r>
            <a:r>
              <a:rPr kumimoji="0" lang="de-AT" sz="1800" b="0" i="0" u="none" strike="noStrike" kern="1200" cap="none" spc="0" normalizeH="0" baseline="0" noProof="0" dirty="0">
                <a:ln>
                  <a:noFill/>
                </a:ln>
                <a:solidFill>
                  <a:srgbClr val="464B71"/>
                </a:solidFill>
                <a:effectLst/>
                <a:uLnTx/>
                <a:uFillTx/>
                <a:latin typeface="Arial"/>
                <a:ea typeface="+mn-ea"/>
                <a:cs typeface="+mn-cs"/>
              </a:rPr>
              <a:t>=	</a:t>
            </a:r>
            <a:r>
              <a:rPr kumimoji="0" lang="de-AT" sz="1800" b="0" i="0" u="none" strike="noStrike" kern="1200" cap="none" spc="0" normalizeH="0" baseline="0" noProof="0" dirty="0">
                <a:ln>
                  <a:noFill/>
                </a:ln>
                <a:solidFill>
                  <a:srgbClr val="000000"/>
                </a:solidFill>
                <a:effectLst/>
                <a:uLnTx/>
                <a:uFillTx/>
                <a:latin typeface="Arial"/>
                <a:ea typeface="+mn-ea"/>
                <a:cs typeface="+mn-cs"/>
              </a:rPr>
              <a:t>durchschnittliche quadrierte Abweichung </a:t>
            </a:r>
            <a:br>
              <a:rPr kumimoji="0" lang="de-AT" sz="1800" b="0" i="0" u="none" strike="noStrike" kern="1200" cap="none" spc="0" normalizeH="0" baseline="0" noProof="0" dirty="0">
                <a:ln>
                  <a:noFill/>
                </a:ln>
                <a:solidFill>
                  <a:srgbClr val="000000"/>
                </a:solidFill>
                <a:effectLst/>
                <a:uLnTx/>
                <a:uFillTx/>
                <a:latin typeface="Arial"/>
                <a:ea typeface="+mn-ea"/>
                <a:cs typeface="+mn-cs"/>
              </a:rPr>
            </a:br>
            <a:r>
              <a:rPr kumimoji="0" lang="de-AT" sz="1800" b="0" i="0" u="none" strike="noStrike" kern="1200" cap="none" spc="0" normalizeH="0" baseline="0" noProof="0" dirty="0">
                <a:ln>
                  <a:noFill/>
                </a:ln>
                <a:solidFill>
                  <a:srgbClr val="000000"/>
                </a:solidFill>
                <a:effectLst/>
                <a:uLnTx/>
                <a:uFillTx/>
                <a:latin typeface="Arial"/>
                <a:ea typeface="+mn-ea"/>
                <a:cs typeface="+mn-cs"/>
              </a:rPr>
              <a:t>		aller Messwerte vom Mittelwert</a:t>
            </a:r>
            <a:endParaRPr kumimoji="0" lang="de-DE" sz="1800" b="0" i="0" u="none" strike="noStrike" kern="0" cap="none" spc="0" normalizeH="0" baseline="0" noProof="0" dirty="0">
              <a:ln>
                <a:noFill/>
              </a:ln>
              <a:solidFill>
                <a:srgbClr val="5A5A5A"/>
              </a:solidFill>
              <a:effectLst/>
              <a:uLnTx/>
              <a:uFillTx/>
              <a:latin typeface="Arial"/>
              <a:ea typeface="+mn-ea"/>
              <a:cs typeface="+mn-cs"/>
            </a:endParaRPr>
          </a:p>
        </p:txBody>
      </p:sp>
      <p:grpSp>
        <p:nvGrpSpPr>
          <p:cNvPr id="105" name="Gruppieren 104">
            <a:extLst>
              <a:ext uri="{FF2B5EF4-FFF2-40B4-BE49-F238E27FC236}">
                <a16:creationId xmlns:a16="http://schemas.microsoft.com/office/drawing/2014/main" id="{74D2C3E4-5D96-45F2-90A1-71C87EC27774}"/>
              </a:ext>
            </a:extLst>
          </p:cNvPr>
          <p:cNvGrpSpPr/>
          <p:nvPr/>
        </p:nvGrpSpPr>
        <p:grpSpPr>
          <a:xfrm>
            <a:off x="169445" y="905459"/>
            <a:ext cx="360650" cy="309215"/>
            <a:chOff x="-1131247" y="800993"/>
            <a:chExt cx="360650" cy="309215"/>
          </a:xfrm>
        </p:grpSpPr>
        <p:sp>
          <p:nvSpPr>
            <p:cNvPr id="106" name="Ellipse 105">
              <a:extLst>
                <a:ext uri="{FF2B5EF4-FFF2-40B4-BE49-F238E27FC236}">
                  <a16:creationId xmlns:a16="http://schemas.microsoft.com/office/drawing/2014/main" id="{54F66A59-5869-42EB-AE28-807D9D33BB56}"/>
                </a:ext>
              </a:extLst>
            </p:cNvPr>
            <p:cNvSpPr/>
            <p:nvPr/>
          </p:nvSpPr>
          <p:spPr bwMode="auto">
            <a:xfrm>
              <a:off x="-1053201" y="873053"/>
              <a:ext cx="204559" cy="203458"/>
            </a:xfrm>
            <a:prstGeom prst="ellipse">
              <a:avLst/>
            </a:prstGeom>
            <a:solidFill>
              <a:schemeClr val="bg1"/>
            </a:solidFill>
            <a:ln w="57150" algn="ctr">
              <a:noFill/>
              <a:miter lim="800000"/>
              <a:headEnd/>
              <a:tailEnd/>
            </a:ln>
            <a:effectLst/>
          </p:spPr>
          <p:txBody>
            <a:bodyPr wrap="square" lIns="89958" tIns="46779" rIns="89958" bIns="46779" rtlCol="0" anchor="ctr">
              <a:noAutofit/>
            </a:bodyP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Char char="►"/>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107" name="Text Box 12">
              <a:extLst>
                <a:ext uri="{FF2B5EF4-FFF2-40B4-BE49-F238E27FC236}">
                  <a16:creationId xmlns:a16="http://schemas.microsoft.com/office/drawing/2014/main" id="{608204F9-F563-418B-9749-BB83E987E8E2}"/>
                </a:ext>
              </a:extLst>
            </p:cNvPr>
            <p:cNvSpPr txBox="1">
              <a:spLocks noChangeArrowheads="1"/>
            </p:cNvSpPr>
            <p:nvPr/>
          </p:nvSpPr>
          <p:spPr bwMode="auto">
            <a:xfrm>
              <a:off x="-1131247" y="800993"/>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grpSp>
      <p:sp>
        <p:nvSpPr>
          <p:cNvPr id="108" name="Text Box 4">
            <a:extLst>
              <a:ext uri="{FF2B5EF4-FFF2-40B4-BE49-F238E27FC236}">
                <a16:creationId xmlns:a16="http://schemas.microsoft.com/office/drawing/2014/main" id="{CF61E8EA-1718-406C-97D6-54583A9543AC}"/>
              </a:ext>
            </a:extLst>
          </p:cNvPr>
          <p:cNvSpPr txBox="1">
            <a:spLocks noChangeArrowheads="1"/>
          </p:cNvSpPr>
          <p:nvPr/>
        </p:nvSpPr>
        <p:spPr bwMode="auto">
          <a:xfrm>
            <a:off x="319499" y="3396564"/>
            <a:ext cx="3072589" cy="585801"/>
          </a:xfrm>
          <a:prstGeom prst="rect">
            <a:avLst/>
          </a:prstGeom>
          <a:noFill/>
          <a:ln w="9525">
            <a:noFill/>
            <a:miter lim="800000"/>
            <a:headEnd/>
            <a:tailEnd/>
          </a:ln>
          <a:effectLst/>
        </p:spPr>
        <p:txBody>
          <a:bodyPr wrap="square" lIns="0" tIns="0" rIns="0" bIns="0" anchor="t" anchorCtr="0">
            <a:spAutoFit/>
          </a:bodyPr>
          <a:lstStyle/>
          <a:p>
            <a:pPr marL="0" marR="0" lvl="0" indent="0" algn="l" defTabSz="914400" rtl="0" eaLnBrk="1" fontAlgn="base" latinLnBrk="0" hangingPunct="1">
              <a:lnSpc>
                <a:spcPct val="110000"/>
              </a:lnSpc>
              <a:spcBef>
                <a:spcPts val="1200"/>
              </a:spcBef>
              <a:spcAft>
                <a:spcPts val="1200"/>
              </a:spcAft>
              <a:buClr>
                <a:srgbClr val="5F5F5F"/>
              </a:buClr>
              <a:buSzTx/>
              <a:buFont typeface="Arial" pitchFamily="34" charset="0"/>
              <a:buNone/>
              <a:tabLst>
                <a:tab pos="271463" algn="l"/>
                <a:tab pos="533400" algn="l"/>
                <a:tab pos="808038" algn="l"/>
                <a:tab pos="2781300" algn="l"/>
              </a:tabLst>
              <a:defRPr/>
            </a:pPr>
            <a:r>
              <a:rPr kumimoji="0" lang="de-DE" sz="1800" b="1" i="0" u="none" strike="noStrike" kern="0" cap="none" spc="0" normalizeH="0" baseline="0" noProof="0" dirty="0">
                <a:ln>
                  <a:noFill/>
                </a:ln>
                <a:solidFill>
                  <a:srgbClr val="3333FF"/>
                </a:solidFill>
                <a:effectLst/>
                <a:uLnTx/>
                <a:uFillTx/>
                <a:latin typeface="Arial"/>
                <a:ea typeface="+mn-ea"/>
                <a:cs typeface="Arial"/>
              </a:rPr>
              <a:t>	</a:t>
            </a:r>
            <a:r>
              <a:rPr kumimoji="0" lang="de-AT" sz="1800" b="1" i="0" u="none" strike="noStrike" kern="1200" cap="none" spc="0" normalizeH="0" baseline="0" noProof="0" dirty="0">
                <a:ln>
                  <a:noFill/>
                </a:ln>
                <a:solidFill>
                  <a:srgbClr val="FF0000"/>
                </a:solidFill>
                <a:effectLst/>
                <a:uLnTx/>
                <a:uFillTx/>
                <a:latin typeface="Arial"/>
                <a:ea typeface="+mn-ea"/>
                <a:cs typeface="+mn-cs"/>
              </a:rPr>
              <a:t>Standardabweichung</a:t>
            </a:r>
            <a:r>
              <a:rPr kumimoji="0" lang="de-AT" sz="1800" b="1" i="0" u="none" strike="noStrike" kern="1200" cap="none" spc="0" normalizeH="0" baseline="0" noProof="0" dirty="0">
                <a:ln>
                  <a:noFill/>
                </a:ln>
                <a:solidFill>
                  <a:srgbClr val="3333FF"/>
                </a:solidFill>
                <a:effectLst/>
                <a:uLnTx/>
                <a:uFillTx/>
                <a:latin typeface="Arial"/>
                <a:ea typeface="+mn-ea"/>
                <a:cs typeface="+mn-cs"/>
              </a:rPr>
              <a:t>	</a:t>
            </a:r>
            <a:br>
              <a:rPr kumimoji="0" lang="de-AT" sz="1800" b="1" i="0" u="none" strike="noStrike" kern="1200" cap="none" spc="0" normalizeH="0" baseline="0" noProof="0" dirty="0">
                <a:ln>
                  <a:noFill/>
                </a:ln>
                <a:solidFill>
                  <a:srgbClr val="3333FF"/>
                </a:solidFill>
                <a:effectLst/>
                <a:uLnTx/>
                <a:uFillTx/>
                <a:latin typeface="Arial"/>
                <a:ea typeface="+mn-ea"/>
                <a:cs typeface="+mn-cs"/>
              </a:rPr>
            </a:br>
            <a:r>
              <a:rPr kumimoji="0" lang="de-AT" sz="1800" b="1" i="0" u="none" strike="noStrike" kern="1200" cap="none" spc="0" normalizeH="0" baseline="0" noProof="0" dirty="0">
                <a:ln>
                  <a:noFill/>
                </a:ln>
                <a:solidFill>
                  <a:srgbClr val="3333FF"/>
                </a:solidFill>
                <a:effectLst/>
                <a:uLnTx/>
                <a:uFillTx/>
                <a:latin typeface="Arial"/>
                <a:ea typeface="+mn-ea"/>
                <a:cs typeface="+mn-cs"/>
              </a:rPr>
              <a:t>	</a:t>
            </a:r>
            <a:r>
              <a:rPr kumimoji="0" lang="de-AT" sz="1800" b="0" i="0" u="none" strike="noStrike" kern="1200" cap="none" spc="0" normalizeH="0" baseline="0" noProof="0" dirty="0">
                <a:ln>
                  <a:noFill/>
                </a:ln>
                <a:solidFill>
                  <a:srgbClr val="464B71"/>
                </a:solidFill>
                <a:effectLst/>
                <a:uLnTx/>
                <a:uFillTx/>
                <a:latin typeface="Arial"/>
                <a:ea typeface="+mn-ea"/>
                <a:cs typeface="+mn-cs"/>
              </a:rPr>
              <a:t>=	</a:t>
            </a:r>
            <a:r>
              <a:rPr kumimoji="0" lang="de-AT" sz="1800" b="0" i="0" u="none" strike="noStrike" kern="1200" cap="none" spc="0" normalizeH="0" baseline="0" noProof="0" dirty="0">
                <a:ln>
                  <a:noFill/>
                </a:ln>
                <a:solidFill>
                  <a:srgbClr val="000000"/>
                </a:solidFill>
                <a:effectLst/>
                <a:uLnTx/>
                <a:uFillTx/>
                <a:latin typeface="Arial"/>
                <a:ea typeface="+mn-ea"/>
                <a:cs typeface="+mn-cs"/>
              </a:rPr>
              <a:t>Wurzel der Varianz</a:t>
            </a:r>
            <a:endParaRPr kumimoji="0" lang="de-DE" sz="1800" b="0" i="0" u="none" strike="noStrike" kern="0" cap="none" spc="0" normalizeH="0" baseline="0" noProof="0" dirty="0">
              <a:ln>
                <a:noFill/>
              </a:ln>
              <a:solidFill>
                <a:srgbClr val="5A5A5A"/>
              </a:solidFill>
              <a:effectLst/>
              <a:uLnTx/>
              <a:uFillTx/>
              <a:latin typeface="Arial"/>
              <a:ea typeface="+mn-ea"/>
              <a:cs typeface="+mn-cs"/>
            </a:endParaRPr>
          </a:p>
        </p:txBody>
      </p:sp>
      <p:sp>
        <p:nvSpPr>
          <p:cNvPr id="17" name="Textfeld 16">
            <a:extLst>
              <a:ext uri="{FF2B5EF4-FFF2-40B4-BE49-F238E27FC236}">
                <a16:creationId xmlns:a16="http://schemas.microsoft.com/office/drawing/2014/main" id="{CEC59616-25BD-4506-85EB-7FA1602A1ABA}"/>
              </a:ext>
            </a:extLst>
          </p:cNvPr>
          <p:cNvSpPr txBox="1"/>
          <p:nvPr/>
        </p:nvSpPr>
        <p:spPr>
          <a:xfrm>
            <a:off x="767457" y="4015010"/>
            <a:ext cx="2361187" cy="58477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AT" sz="1600" b="0" i="0" u="none" strike="noStrike" kern="1200" cap="none" spc="0" normalizeH="0" baseline="0" noProof="0" dirty="0">
                <a:ln>
                  <a:noFill/>
                </a:ln>
                <a:solidFill>
                  <a:srgbClr val="5A5A5A"/>
                </a:solidFill>
                <a:effectLst/>
                <a:uLnTx/>
                <a:uFillTx/>
                <a:latin typeface="Arial"/>
                <a:ea typeface="+mn-ea"/>
                <a:cs typeface="+mn-cs"/>
              </a:rPr>
              <a:t>@ Grundgesamtheit:</a:t>
            </a:r>
            <a:br>
              <a:rPr kumimoji="0" lang="de-AT" sz="1600" b="0" i="0" u="none" strike="noStrike" kern="1200" cap="none" spc="0" normalizeH="0" baseline="0" noProof="0" dirty="0">
                <a:ln>
                  <a:noFill/>
                </a:ln>
                <a:solidFill>
                  <a:srgbClr val="5A5A5A"/>
                </a:solidFill>
                <a:effectLst/>
                <a:uLnTx/>
                <a:uFillTx/>
                <a:latin typeface="Arial"/>
                <a:ea typeface="+mn-ea"/>
                <a:cs typeface="+mn-cs"/>
              </a:rPr>
            </a:br>
            <a:r>
              <a:rPr kumimoji="0" lang="de-AT" sz="1600" b="0" i="0" u="none" strike="noStrike" kern="1200" cap="none" spc="0" normalizeH="0" baseline="0" noProof="0" dirty="0">
                <a:ln>
                  <a:noFill/>
                </a:ln>
                <a:solidFill>
                  <a:srgbClr val="5A5A5A"/>
                </a:solidFill>
                <a:effectLst/>
                <a:uLnTx/>
                <a:uFillTx/>
                <a:latin typeface="Arial"/>
                <a:ea typeface="+mn-ea"/>
                <a:cs typeface="+mn-cs"/>
              </a:rPr>
              <a:t>▼</a:t>
            </a:r>
          </a:p>
        </p:txBody>
      </p:sp>
      <p:sp>
        <p:nvSpPr>
          <p:cNvPr id="18" name="Textfeld 17">
            <a:extLst>
              <a:ext uri="{FF2B5EF4-FFF2-40B4-BE49-F238E27FC236}">
                <a16:creationId xmlns:a16="http://schemas.microsoft.com/office/drawing/2014/main" id="{77496B61-99F2-43EA-BD62-789C2753563B}"/>
              </a:ext>
            </a:extLst>
          </p:cNvPr>
          <p:cNvSpPr txBox="1"/>
          <p:nvPr/>
        </p:nvSpPr>
        <p:spPr>
          <a:xfrm>
            <a:off x="3319590" y="4015010"/>
            <a:ext cx="2065790" cy="58477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600" b="0" i="0" u="none" strike="noStrike" kern="1200" cap="none" spc="0" normalizeH="0" baseline="0" noProof="0" dirty="0">
                <a:ln>
                  <a:noFill/>
                </a:ln>
                <a:solidFill>
                  <a:srgbClr val="5A5A5A"/>
                </a:solidFill>
                <a:effectLst/>
                <a:uLnTx/>
                <a:uFillTx/>
                <a:latin typeface="Arial"/>
                <a:ea typeface="+mn-ea"/>
                <a:cs typeface="+mn-cs"/>
              </a:rPr>
              <a:t>@ Stichprobe:</a:t>
            </a:r>
            <a:br>
              <a:rPr kumimoji="0" lang="de-DE" sz="1600" b="0" i="0" u="none" strike="noStrike" kern="1200" cap="none" spc="0" normalizeH="0" baseline="0" noProof="0" dirty="0">
                <a:ln>
                  <a:noFill/>
                </a:ln>
                <a:solidFill>
                  <a:srgbClr val="5A5A5A"/>
                </a:solidFill>
                <a:effectLst/>
                <a:uLnTx/>
                <a:uFillTx/>
                <a:latin typeface="Arial"/>
                <a:ea typeface="+mn-ea"/>
                <a:cs typeface="+mn-cs"/>
              </a:rPr>
            </a:br>
            <a:r>
              <a:rPr kumimoji="0" lang="de-AT" sz="1600" b="0" i="0" u="none" strike="noStrike" kern="1200" cap="none" spc="0" normalizeH="0" baseline="0" noProof="0" dirty="0">
                <a:ln>
                  <a:noFill/>
                </a:ln>
                <a:solidFill>
                  <a:srgbClr val="5A5A5A"/>
                </a:solidFill>
                <a:effectLst/>
                <a:uLnTx/>
                <a:uFillTx/>
                <a:latin typeface="Arial"/>
                <a:ea typeface="+mn-ea"/>
                <a:cs typeface="+mn-cs"/>
              </a:rPr>
              <a:t>▼</a:t>
            </a:r>
          </a:p>
        </p:txBody>
      </p:sp>
      <p:sp>
        <p:nvSpPr>
          <p:cNvPr id="11" name="Rechteck 10">
            <a:extLst>
              <a:ext uri="{FF2B5EF4-FFF2-40B4-BE49-F238E27FC236}">
                <a16:creationId xmlns:a16="http://schemas.microsoft.com/office/drawing/2014/main" id="{AE763BF6-7575-2960-2438-33E37318FB5B}"/>
              </a:ext>
            </a:extLst>
          </p:cNvPr>
          <p:cNvSpPr/>
          <p:nvPr/>
        </p:nvSpPr>
        <p:spPr>
          <a:xfrm>
            <a:off x="2" y="6614160"/>
            <a:ext cx="9311638" cy="243841"/>
          </a:xfrm>
          <a:prstGeom prst="rect">
            <a:avLst/>
          </a:prstGeom>
          <a:no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Statistik</a:t>
            </a:r>
            <a:r>
              <a:rPr lang="en-US" sz="1000" i="1" dirty="0">
                <a:solidFill>
                  <a:srgbClr val="FFFFFF">
                    <a:lumMod val="50000"/>
                  </a:srgbClr>
                </a:solidFill>
              </a:rPr>
              <a:t> und SPSS.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55–66.</a:t>
            </a:r>
            <a:endParaRPr lang="de-DE" sz="1000" dirty="0">
              <a:solidFill>
                <a:srgbClr val="FFFFFF">
                  <a:lumMod val="50000"/>
                </a:srgbClr>
              </a:solidFill>
            </a:endParaRPr>
          </a:p>
        </p:txBody>
      </p:sp>
      <p:pic>
        <p:nvPicPr>
          <p:cNvPr id="12" name="Grafik 11" descr="Ein Bild, das Text, Screenshot, Schrift, Grafikdesign enthält.&#10;&#10;Automatisch generierte Beschreibung">
            <a:extLst>
              <a:ext uri="{FF2B5EF4-FFF2-40B4-BE49-F238E27FC236}">
                <a16:creationId xmlns:a16="http://schemas.microsoft.com/office/drawing/2014/main" id="{AFA35C65-D63E-85B7-8DD3-779034A963B9}"/>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rot="360000">
            <a:off x="9390541" y="6191925"/>
            <a:ext cx="409016" cy="5760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5210716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05"/>
                                        </p:tgtEl>
                                        <p:attrNameLst>
                                          <p:attrName>style.visibility</p:attrName>
                                        </p:attrNameLst>
                                      </p:cBhvr>
                                      <p:to>
                                        <p:strVal val="visible"/>
                                      </p:to>
                                    </p:set>
                                    <p:animEffect transition="in" filter="fade">
                                      <p:cBhvr>
                                        <p:cTn id="12" dur="500"/>
                                        <p:tgtEl>
                                          <p:spTgt spid="105"/>
                                        </p:tgtEl>
                                      </p:cBhvr>
                                    </p:animEffect>
                                  </p:childTnLst>
                                </p:cTn>
                              </p:par>
                            </p:childTnLst>
                          </p:cTn>
                        </p:par>
                        <p:par>
                          <p:cTn id="13" fill="hold">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104"/>
                                        </p:tgtEl>
                                        <p:attrNameLst>
                                          <p:attrName>style.visibility</p:attrName>
                                        </p:attrNameLst>
                                      </p:cBhvr>
                                      <p:to>
                                        <p:strVal val="visible"/>
                                      </p:to>
                                    </p:set>
                                    <p:animEffect transition="in" filter="fade">
                                      <p:cBhvr>
                                        <p:cTn id="16" dur="500"/>
                                        <p:tgtEl>
                                          <p:spTgt spid="104"/>
                                        </p:tgtEl>
                                      </p:cBhvr>
                                    </p:animEffect>
                                  </p:childTnLst>
                                </p:cTn>
                              </p:par>
                            </p:childTnLst>
                          </p:cTn>
                        </p:par>
                        <p:par>
                          <p:cTn id="17" fill="hold">
                            <p:stCondLst>
                              <p:cond delay="1000"/>
                            </p:stCondLst>
                            <p:childTnLst>
                              <p:par>
                                <p:cTn id="18" presetID="10" presetClass="entr" presetSubtype="0" fill="hold" nodeType="afterEffect">
                                  <p:stCondLst>
                                    <p:cond delay="0"/>
                                  </p:stCondLst>
                                  <p:childTnLst>
                                    <p:set>
                                      <p:cBhvr>
                                        <p:cTn id="19" dur="1" fill="hold">
                                          <p:stCondLst>
                                            <p:cond delay="0"/>
                                          </p:stCondLst>
                                        </p:cTn>
                                        <p:tgtEl>
                                          <p:spTgt spid="79"/>
                                        </p:tgtEl>
                                        <p:attrNameLst>
                                          <p:attrName>style.visibility</p:attrName>
                                        </p:attrNameLst>
                                      </p:cBhvr>
                                      <p:to>
                                        <p:strVal val="visible"/>
                                      </p:to>
                                    </p:set>
                                    <p:animEffect transition="in" filter="fade">
                                      <p:cBhvr>
                                        <p:cTn id="20" dur="500"/>
                                        <p:tgtEl>
                                          <p:spTgt spid="79"/>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childTnLst>
                          </p:cTn>
                        </p:par>
                        <p:par>
                          <p:cTn id="26" fill="hold">
                            <p:stCondLst>
                              <p:cond delay="500"/>
                            </p:stCondLst>
                            <p:childTnLst>
                              <p:par>
                                <p:cTn id="27" presetID="10" presetClass="entr" presetSubtype="0" fill="hold" grpId="0" nodeType="afterEffect">
                                  <p:stCondLst>
                                    <p:cond delay="0"/>
                                  </p:stCondLst>
                                  <p:childTnLst>
                                    <p:set>
                                      <p:cBhvr>
                                        <p:cTn id="28" dur="1" fill="hold">
                                          <p:stCondLst>
                                            <p:cond delay="0"/>
                                          </p:stCondLst>
                                        </p:cTn>
                                        <p:tgtEl>
                                          <p:spTgt spid="67"/>
                                        </p:tgtEl>
                                        <p:attrNameLst>
                                          <p:attrName>style.visibility</p:attrName>
                                        </p:attrNameLst>
                                      </p:cBhvr>
                                      <p:to>
                                        <p:strVal val="visible"/>
                                      </p:to>
                                    </p:set>
                                    <p:animEffect transition="in" filter="fade">
                                      <p:cBhvr>
                                        <p:cTn id="29" dur="500"/>
                                        <p:tgtEl>
                                          <p:spTgt spid="67"/>
                                        </p:tgtEl>
                                      </p:cBhvr>
                                    </p:animEffect>
                                  </p:childTnLst>
                                </p:cTn>
                              </p:par>
                            </p:childTnLst>
                          </p:cTn>
                        </p:par>
                        <p:par>
                          <p:cTn id="30" fill="hold">
                            <p:stCondLst>
                              <p:cond delay="1000"/>
                            </p:stCondLst>
                            <p:childTnLst>
                              <p:par>
                                <p:cTn id="31" presetID="10" presetClass="entr" presetSubtype="0"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fade">
                                      <p:cBhvr>
                                        <p:cTn id="33" dur="500"/>
                                        <p:tgtEl>
                                          <p:spTgt spid="10"/>
                                        </p:tgtEl>
                                      </p:cBhvr>
                                    </p:animEffect>
                                  </p:childTnLst>
                                </p:cTn>
                              </p:par>
                            </p:childTnLst>
                          </p:cTn>
                        </p:par>
                        <p:par>
                          <p:cTn id="34" fill="hold">
                            <p:stCondLst>
                              <p:cond delay="1500"/>
                            </p:stCondLst>
                            <p:childTnLst>
                              <p:par>
                                <p:cTn id="35" presetID="10" presetClass="entr" presetSubtype="0" fill="hold" grpId="0" nodeType="afterEffect">
                                  <p:stCondLst>
                                    <p:cond delay="0"/>
                                  </p:stCondLst>
                                  <p:childTnLst>
                                    <p:set>
                                      <p:cBhvr>
                                        <p:cTn id="36" dur="1" fill="hold">
                                          <p:stCondLst>
                                            <p:cond delay="0"/>
                                          </p:stCondLst>
                                        </p:cTn>
                                        <p:tgtEl>
                                          <p:spTgt spid="66"/>
                                        </p:tgtEl>
                                        <p:attrNameLst>
                                          <p:attrName>style.visibility</p:attrName>
                                        </p:attrNameLst>
                                      </p:cBhvr>
                                      <p:to>
                                        <p:strVal val="visible"/>
                                      </p:to>
                                    </p:set>
                                    <p:animEffect transition="in" filter="fade">
                                      <p:cBhvr>
                                        <p:cTn id="37" dur="500"/>
                                        <p:tgtEl>
                                          <p:spTgt spid="66"/>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nodeType="clickEffect">
                                  <p:stCondLst>
                                    <p:cond delay="0"/>
                                  </p:stCondLst>
                                  <p:childTnLst>
                                    <p:set>
                                      <p:cBhvr>
                                        <p:cTn id="41" dur="1" fill="hold">
                                          <p:stCondLst>
                                            <p:cond delay="0"/>
                                          </p:stCondLst>
                                        </p:cTn>
                                        <p:tgtEl>
                                          <p:spTgt spid="72"/>
                                        </p:tgtEl>
                                        <p:attrNameLst>
                                          <p:attrName>style.visibility</p:attrName>
                                        </p:attrNameLst>
                                      </p:cBhvr>
                                      <p:to>
                                        <p:strVal val="visible"/>
                                      </p:to>
                                    </p:set>
                                    <p:animEffect transition="in" filter="fade">
                                      <p:cBhvr>
                                        <p:cTn id="42" dur="500"/>
                                        <p:tgtEl>
                                          <p:spTgt spid="72"/>
                                        </p:tgtEl>
                                      </p:cBhvr>
                                    </p:animEffect>
                                  </p:childTnLst>
                                </p:cTn>
                              </p:par>
                            </p:childTnLst>
                          </p:cTn>
                        </p:par>
                        <p:par>
                          <p:cTn id="43" fill="hold">
                            <p:stCondLst>
                              <p:cond delay="500"/>
                            </p:stCondLst>
                            <p:childTnLst>
                              <p:par>
                                <p:cTn id="44" presetID="10" presetClass="entr" presetSubtype="0" fill="hold" grpId="0" nodeType="afterEffect">
                                  <p:stCondLst>
                                    <p:cond delay="0"/>
                                  </p:stCondLst>
                                  <p:childTnLst>
                                    <p:set>
                                      <p:cBhvr>
                                        <p:cTn id="45" dur="1" fill="hold">
                                          <p:stCondLst>
                                            <p:cond delay="0"/>
                                          </p:stCondLst>
                                        </p:cTn>
                                        <p:tgtEl>
                                          <p:spTgt spid="108"/>
                                        </p:tgtEl>
                                        <p:attrNameLst>
                                          <p:attrName>style.visibility</p:attrName>
                                        </p:attrNameLst>
                                      </p:cBhvr>
                                      <p:to>
                                        <p:strVal val="visible"/>
                                      </p:to>
                                    </p:set>
                                    <p:animEffect transition="in" filter="fade">
                                      <p:cBhvr>
                                        <p:cTn id="46" dur="500"/>
                                        <p:tgtEl>
                                          <p:spTgt spid="108"/>
                                        </p:tgtEl>
                                      </p:cBhvr>
                                    </p:animEffect>
                                  </p:childTnLst>
                                </p:cTn>
                              </p:par>
                            </p:childTnLst>
                          </p:cTn>
                        </p:par>
                        <p:par>
                          <p:cTn id="47" fill="hold">
                            <p:stCondLst>
                              <p:cond delay="1000"/>
                            </p:stCondLst>
                            <p:childTnLst>
                              <p:par>
                                <p:cTn id="48" presetID="10" presetClass="entr" presetSubtype="0" fill="hold" nodeType="afterEffect">
                                  <p:stCondLst>
                                    <p:cond delay="0"/>
                                  </p:stCondLst>
                                  <p:childTnLst>
                                    <p:set>
                                      <p:cBhvr>
                                        <p:cTn id="49" dur="1" fill="hold">
                                          <p:stCondLst>
                                            <p:cond delay="0"/>
                                          </p:stCondLst>
                                        </p:cTn>
                                        <p:tgtEl>
                                          <p:spTgt spid="50"/>
                                        </p:tgtEl>
                                        <p:attrNameLst>
                                          <p:attrName>style.visibility</p:attrName>
                                        </p:attrNameLst>
                                      </p:cBhvr>
                                      <p:to>
                                        <p:strVal val="visible"/>
                                      </p:to>
                                    </p:set>
                                    <p:animEffect transition="in" filter="fade">
                                      <p:cBhvr>
                                        <p:cTn id="50" dur="500"/>
                                        <p:tgtEl>
                                          <p:spTgt spid="50"/>
                                        </p:tgtEl>
                                      </p:cBhvr>
                                    </p:animEffect>
                                  </p:childTnLst>
                                </p:cTn>
                              </p:par>
                            </p:childTnLst>
                          </p:cTn>
                        </p:par>
                        <p:par>
                          <p:cTn id="51" fill="hold">
                            <p:stCondLst>
                              <p:cond delay="1500"/>
                            </p:stCondLst>
                            <p:childTnLst>
                              <p:par>
                                <p:cTn id="52" presetID="10" presetClass="entr" presetSubtype="0" fill="hold" grpId="0" nodeType="afterEffect">
                                  <p:stCondLst>
                                    <p:cond delay="0"/>
                                  </p:stCondLst>
                                  <p:childTnLst>
                                    <p:set>
                                      <p:cBhvr>
                                        <p:cTn id="53" dur="1" fill="hold">
                                          <p:stCondLst>
                                            <p:cond delay="0"/>
                                          </p:stCondLst>
                                        </p:cTn>
                                        <p:tgtEl>
                                          <p:spTgt spid="17"/>
                                        </p:tgtEl>
                                        <p:attrNameLst>
                                          <p:attrName>style.visibility</p:attrName>
                                        </p:attrNameLst>
                                      </p:cBhvr>
                                      <p:to>
                                        <p:strVal val="visible"/>
                                      </p:to>
                                    </p:set>
                                    <p:animEffect transition="in" filter="fade">
                                      <p:cBhvr>
                                        <p:cTn id="54" dur="500"/>
                                        <p:tgtEl>
                                          <p:spTgt spid="17"/>
                                        </p:tgtEl>
                                      </p:cBhvr>
                                    </p:animEffect>
                                  </p:childTnLst>
                                </p:cTn>
                              </p:par>
                            </p:childTnLst>
                          </p:cTn>
                        </p:par>
                        <p:par>
                          <p:cTn id="55" fill="hold">
                            <p:stCondLst>
                              <p:cond delay="2000"/>
                            </p:stCondLst>
                            <p:childTnLst>
                              <p:par>
                                <p:cTn id="56" presetID="10" presetClass="entr" presetSubtype="0" fill="hold" grpId="0" nodeType="afterEffect">
                                  <p:stCondLst>
                                    <p:cond delay="0"/>
                                  </p:stCondLst>
                                  <p:childTnLst>
                                    <p:set>
                                      <p:cBhvr>
                                        <p:cTn id="57" dur="1" fill="hold">
                                          <p:stCondLst>
                                            <p:cond delay="0"/>
                                          </p:stCondLst>
                                        </p:cTn>
                                        <p:tgtEl>
                                          <p:spTgt spid="68"/>
                                        </p:tgtEl>
                                        <p:attrNameLst>
                                          <p:attrName>style.visibility</p:attrName>
                                        </p:attrNameLst>
                                      </p:cBhvr>
                                      <p:to>
                                        <p:strVal val="visible"/>
                                      </p:to>
                                    </p:set>
                                    <p:animEffect transition="in" filter="fade">
                                      <p:cBhvr>
                                        <p:cTn id="58" dur="500"/>
                                        <p:tgtEl>
                                          <p:spTgt spid="68"/>
                                        </p:tgtEl>
                                      </p:cBhvr>
                                    </p:animEffect>
                                  </p:childTnLst>
                                </p:cTn>
                              </p:par>
                            </p:childTnLst>
                          </p:cTn>
                        </p:par>
                        <p:par>
                          <p:cTn id="59" fill="hold">
                            <p:stCondLst>
                              <p:cond delay="2500"/>
                            </p:stCondLst>
                            <p:childTnLst>
                              <p:par>
                                <p:cTn id="60" presetID="10" presetClass="entr" presetSubtype="0" fill="hold" grpId="0" nodeType="afterEffect">
                                  <p:stCondLst>
                                    <p:cond delay="0"/>
                                  </p:stCondLst>
                                  <p:childTnLst>
                                    <p:set>
                                      <p:cBhvr>
                                        <p:cTn id="61" dur="1" fill="hold">
                                          <p:stCondLst>
                                            <p:cond delay="0"/>
                                          </p:stCondLst>
                                        </p:cTn>
                                        <p:tgtEl>
                                          <p:spTgt spid="18"/>
                                        </p:tgtEl>
                                        <p:attrNameLst>
                                          <p:attrName>style.visibility</p:attrName>
                                        </p:attrNameLst>
                                      </p:cBhvr>
                                      <p:to>
                                        <p:strVal val="visible"/>
                                      </p:to>
                                    </p:set>
                                    <p:animEffect transition="in" filter="fade">
                                      <p:cBhvr>
                                        <p:cTn id="62" dur="500"/>
                                        <p:tgtEl>
                                          <p:spTgt spid="18"/>
                                        </p:tgtEl>
                                      </p:cBhvr>
                                    </p:animEffect>
                                  </p:childTnLst>
                                </p:cTn>
                              </p:par>
                            </p:childTnLst>
                          </p:cTn>
                        </p:par>
                        <p:par>
                          <p:cTn id="63" fill="hold">
                            <p:stCondLst>
                              <p:cond delay="3000"/>
                            </p:stCondLst>
                            <p:childTnLst>
                              <p:par>
                                <p:cTn id="64" presetID="10" presetClass="entr" presetSubtype="0" fill="hold" grpId="0" nodeType="afterEffect">
                                  <p:stCondLst>
                                    <p:cond delay="0"/>
                                  </p:stCondLst>
                                  <p:childTnLst>
                                    <p:set>
                                      <p:cBhvr>
                                        <p:cTn id="65" dur="1" fill="hold">
                                          <p:stCondLst>
                                            <p:cond delay="0"/>
                                          </p:stCondLst>
                                        </p:cTn>
                                        <p:tgtEl>
                                          <p:spTgt spid="69"/>
                                        </p:tgtEl>
                                        <p:attrNameLst>
                                          <p:attrName>style.visibility</p:attrName>
                                        </p:attrNameLst>
                                      </p:cBhvr>
                                      <p:to>
                                        <p:strVal val="visible"/>
                                      </p:to>
                                    </p:set>
                                    <p:animEffect transition="in" filter="fade">
                                      <p:cBhvr>
                                        <p:cTn id="66" dur="500"/>
                                        <p:tgtEl>
                                          <p:spTgt spid="69"/>
                                        </p:tgtEl>
                                      </p:cBhvr>
                                    </p:animEffect>
                                  </p:childTnLst>
                                </p:cTn>
                              </p:par>
                            </p:childTnLst>
                          </p:cTn>
                        </p:par>
                      </p:childTnLst>
                    </p:cTn>
                  </p:par>
                  <p:par>
                    <p:cTn id="67" fill="hold">
                      <p:stCondLst>
                        <p:cond delay="indefinite"/>
                      </p:stCondLst>
                      <p:childTnLst>
                        <p:par>
                          <p:cTn id="68" fill="hold">
                            <p:stCondLst>
                              <p:cond delay="0"/>
                            </p:stCondLst>
                            <p:childTnLst>
                              <p:par>
                                <p:cTn id="69" presetID="10" presetClass="entr" presetSubtype="0" fill="hold" grpId="0" nodeType="clickEffect">
                                  <p:stCondLst>
                                    <p:cond delay="0"/>
                                  </p:stCondLst>
                                  <p:childTnLst>
                                    <p:set>
                                      <p:cBhvr>
                                        <p:cTn id="70" dur="1" fill="hold">
                                          <p:stCondLst>
                                            <p:cond delay="0"/>
                                          </p:stCondLst>
                                        </p:cTn>
                                        <p:tgtEl>
                                          <p:spTgt spid="56"/>
                                        </p:tgtEl>
                                        <p:attrNameLst>
                                          <p:attrName>style.visibility</p:attrName>
                                        </p:attrNameLst>
                                      </p:cBhvr>
                                      <p:to>
                                        <p:strVal val="visible"/>
                                      </p:to>
                                    </p:set>
                                    <p:animEffect transition="in" filter="fade">
                                      <p:cBhvr>
                                        <p:cTn id="71" dur="500"/>
                                        <p:tgtEl>
                                          <p:spTgt spid="56"/>
                                        </p:tgtEl>
                                      </p:cBhvr>
                                    </p:animEffect>
                                  </p:childTnLst>
                                </p:cTn>
                              </p:par>
                            </p:childTnLst>
                          </p:cTn>
                        </p:par>
                        <p:par>
                          <p:cTn id="72" fill="hold">
                            <p:stCondLst>
                              <p:cond delay="500"/>
                            </p:stCondLst>
                            <p:childTnLst>
                              <p:par>
                                <p:cTn id="73" presetID="10" presetClass="entr" presetSubtype="0" fill="hold" nodeType="afterEffect">
                                  <p:stCondLst>
                                    <p:cond delay="0"/>
                                  </p:stCondLst>
                                  <p:childTnLst>
                                    <p:set>
                                      <p:cBhvr>
                                        <p:cTn id="74" dur="1" fill="hold">
                                          <p:stCondLst>
                                            <p:cond delay="0"/>
                                          </p:stCondLst>
                                        </p:cTn>
                                        <p:tgtEl>
                                          <p:spTgt spid="90"/>
                                        </p:tgtEl>
                                        <p:attrNameLst>
                                          <p:attrName>style.visibility</p:attrName>
                                        </p:attrNameLst>
                                      </p:cBhvr>
                                      <p:to>
                                        <p:strVal val="visible"/>
                                      </p:to>
                                    </p:set>
                                    <p:animEffect transition="in" filter="fade">
                                      <p:cBhvr>
                                        <p:cTn id="75" dur="500"/>
                                        <p:tgtEl>
                                          <p:spTgt spid="90"/>
                                        </p:tgtEl>
                                      </p:cBhvr>
                                    </p:animEffect>
                                  </p:childTnLst>
                                </p:cTn>
                              </p:par>
                            </p:childTnLst>
                          </p:cTn>
                        </p:par>
                        <p:par>
                          <p:cTn id="76" fill="hold">
                            <p:stCondLst>
                              <p:cond delay="1000"/>
                            </p:stCondLst>
                            <p:childTnLst>
                              <p:par>
                                <p:cTn id="77" presetID="10" presetClass="entr" presetSubtype="0" fill="hold" nodeType="afterEffect">
                                  <p:stCondLst>
                                    <p:cond delay="0"/>
                                  </p:stCondLst>
                                  <p:childTnLst>
                                    <p:set>
                                      <p:cBhvr>
                                        <p:cTn id="78" dur="1" fill="hold">
                                          <p:stCondLst>
                                            <p:cond delay="0"/>
                                          </p:stCondLst>
                                        </p:cTn>
                                        <p:tgtEl>
                                          <p:spTgt spid="87"/>
                                        </p:tgtEl>
                                        <p:attrNameLst>
                                          <p:attrName>style.visibility</p:attrName>
                                        </p:attrNameLst>
                                      </p:cBhvr>
                                      <p:to>
                                        <p:strVal val="visible"/>
                                      </p:to>
                                    </p:set>
                                    <p:animEffect transition="in" filter="fade">
                                      <p:cBhvr>
                                        <p:cTn id="79" dur="500"/>
                                        <p:tgtEl>
                                          <p:spTgt spid="87"/>
                                        </p:tgtEl>
                                      </p:cBhvr>
                                    </p:animEffect>
                                  </p:childTnLst>
                                </p:cTn>
                              </p:par>
                            </p:childTnLst>
                          </p:cTn>
                        </p:par>
                        <p:par>
                          <p:cTn id="80" fill="hold">
                            <p:stCondLst>
                              <p:cond delay="1500"/>
                            </p:stCondLst>
                            <p:childTnLst>
                              <p:par>
                                <p:cTn id="81" presetID="10" presetClass="entr" presetSubtype="0" fill="hold" grpId="0" nodeType="afterEffect">
                                  <p:stCondLst>
                                    <p:cond delay="0"/>
                                  </p:stCondLst>
                                  <p:childTnLst>
                                    <p:set>
                                      <p:cBhvr>
                                        <p:cTn id="82" dur="1" fill="hold">
                                          <p:stCondLst>
                                            <p:cond delay="0"/>
                                          </p:stCondLst>
                                        </p:cTn>
                                        <p:tgtEl>
                                          <p:spTgt spid="11"/>
                                        </p:tgtEl>
                                        <p:attrNameLst>
                                          <p:attrName>style.visibility</p:attrName>
                                        </p:attrNameLst>
                                      </p:cBhvr>
                                      <p:to>
                                        <p:strVal val="visible"/>
                                      </p:to>
                                    </p:set>
                                    <p:animEffect transition="in" filter="fade">
                                      <p:cBhvr>
                                        <p:cTn id="83" dur="500"/>
                                        <p:tgtEl>
                                          <p:spTgt spid="11"/>
                                        </p:tgtEl>
                                      </p:cBhvr>
                                    </p:animEffect>
                                  </p:childTnLst>
                                </p:cTn>
                              </p:par>
                              <p:par>
                                <p:cTn id="84" presetID="10" presetClass="entr" presetSubtype="0" fill="hold" nodeType="withEffect">
                                  <p:stCondLst>
                                    <p:cond delay="0"/>
                                  </p:stCondLst>
                                  <p:childTnLst>
                                    <p:set>
                                      <p:cBhvr>
                                        <p:cTn id="85" dur="1" fill="hold">
                                          <p:stCondLst>
                                            <p:cond delay="0"/>
                                          </p:stCondLst>
                                        </p:cTn>
                                        <p:tgtEl>
                                          <p:spTgt spid="12"/>
                                        </p:tgtEl>
                                        <p:attrNameLst>
                                          <p:attrName>style.visibility</p:attrName>
                                        </p:attrNameLst>
                                      </p:cBhvr>
                                      <p:to>
                                        <p:strVal val="visible"/>
                                      </p:to>
                                    </p:set>
                                    <p:animEffect transition="in" filter="fade">
                                      <p:cBhvr>
                                        <p:cTn id="8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66" grpId="0"/>
      <p:bldP spid="67" grpId="0"/>
      <p:bldP spid="68" grpId="0"/>
      <p:bldP spid="69" grpId="0"/>
      <p:bldP spid="9" grpId="0"/>
      <p:bldP spid="10" grpId="0"/>
      <p:bldP spid="104" grpId="0"/>
      <p:bldP spid="108" grpId="0"/>
      <p:bldP spid="17" grpId="0"/>
      <p:bldP spid="18" grpId="0"/>
      <p:bldP spid="11"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kt 4">
            <a:extLst>
              <a:ext uri="{FF2B5EF4-FFF2-40B4-BE49-F238E27FC236}">
                <a16:creationId xmlns:a16="http://schemas.microsoft.com/office/drawing/2014/main" id="{A86D4A3A-3F70-4C3C-B005-33E5589FB745}"/>
              </a:ext>
            </a:extLst>
          </p:cNvPr>
          <p:cNvGraphicFramePr>
            <a:graphicFrameLocks noChangeAspect="1"/>
          </p:cNvGraphicFramePr>
          <p:nvPr>
            <p:extLst>
              <p:ext uri="{D42A27DB-BD31-4B8C-83A1-F6EECF244321}">
                <p14:modId xmlns:p14="http://schemas.microsoft.com/office/powerpoint/2010/main" val="2497851539"/>
              </p:ext>
            </p:extLst>
          </p:nvPr>
        </p:nvGraphicFramePr>
        <p:xfrm>
          <a:off x="314325" y="470224"/>
          <a:ext cx="9534525" cy="6179362"/>
        </p:xfrm>
        <a:graphic>
          <a:graphicData uri="http://schemas.openxmlformats.org/presentationml/2006/ole">
            <mc:AlternateContent xmlns:mc="http://schemas.openxmlformats.org/markup-compatibility/2006">
              <mc:Choice xmlns:v="urn:schemas-microsoft-com:vml" Requires="v">
                <p:oleObj name="Worksheet" r:id="rId3" imgW="8153341" imgH="5286375" progId="Excel.Sheet.12">
                  <p:link updateAutomatic="1"/>
                </p:oleObj>
              </mc:Choice>
              <mc:Fallback>
                <p:oleObj name="Worksheet" r:id="rId3" imgW="8153341" imgH="5286375" progId="Excel.Sheet.12">
                  <p:link updateAutomatic="1"/>
                  <p:pic>
                    <p:nvPicPr>
                      <p:cNvPr id="5" name="Objekt 4">
                        <a:extLst>
                          <a:ext uri="{FF2B5EF4-FFF2-40B4-BE49-F238E27FC236}">
                            <a16:creationId xmlns:a16="http://schemas.microsoft.com/office/drawing/2014/main" id="{A86D4A3A-3F70-4C3C-B005-33E5589FB745}"/>
                          </a:ext>
                        </a:extLst>
                      </p:cNvPr>
                      <p:cNvPicPr/>
                      <p:nvPr/>
                    </p:nvPicPr>
                    <p:blipFill>
                      <a:blip r:embed="rId4"/>
                      <a:stretch>
                        <a:fillRect/>
                      </a:stretch>
                    </p:blipFill>
                    <p:spPr>
                      <a:xfrm>
                        <a:off x="314325" y="470224"/>
                        <a:ext cx="9534525" cy="6179362"/>
                      </a:xfrm>
                      <a:prstGeom prst="rect">
                        <a:avLst/>
                      </a:prstGeom>
                    </p:spPr>
                  </p:pic>
                </p:oleObj>
              </mc:Fallback>
            </mc:AlternateContent>
          </a:graphicData>
        </a:graphic>
      </p:graphicFrame>
      <p:grpSp>
        <p:nvGrpSpPr>
          <p:cNvPr id="90" name="Gruppieren 89">
            <a:extLst>
              <a:ext uri="{FF2B5EF4-FFF2-40B4-BE49-F238E27FC236}">
                <a16:creationId xmlns:a16="http://schemas.microsoft.com/office/drawing/2014/main" id="{D6F496F3-37C1-4CD5-8A07-2D6585E33141}"/>
              </a:ext>
            </a:extLst>
          </p:cNvPr>
          <p:cNvGrpSpPr/>
          <p:nvPr/>
        </p:nvGrpSpPr>
        <p:grpSpPr>
          <a:xfrm>
            <a:off x="2918958" y="2754003"/>
            <a:ext cx="360650" cy="309215"/>
            <a:chOff x="-1215018" y="1687563"/>
            <a:chExt cx="360650" cy="309215"/>
          </a:xfrm>
        </p:grpSpPr>
        <p:sp>
          <p:nvSpPr>
            <p:cNvPr id="91" name="Ellipse 90">
              <a:extLst>
                <a:ext uri="{FF2B5EF4-FFF2-40B4-BE49-F238E27FC236}">
                  <a16:creationId xmlns:a16="http://schemas.microsoft.com/office/drawing/2014/main" id="{EE1B4F17-B6F1-4399-81C7-2F0769672226}"/>
                </a:ext>
              </a:extLst>
            </p:cNvPr>
            <p:cNvSpPr/>
            <p:nvPr/>
          </p:nvSpPr>
          <p:spPr bwMode="auto">
            <a:xfrm>
              <a:off x="-1136973" y="1759472"/>
              <a:ext cx="204559" cy="203458"/>
            </a:xfrm>
            <a:prstGeom prst="ellipse">
              <a:avLst/>
            </a:prstGeom>
            <a:solidFill>
              <a:schemeClr val="bg1"/>
            </a:solidFill>
            <a:ln w="57150" algn="ctr">
              <a:noFill/>
              <a:miter lim="800000"/>
              <a:headEnd/>
              <a:tailEnd/>
            </a:ln>
            <a:effectLst/>
          </p:spPr>
          <p:txBody>
            <a:bodyPr wrap="square" lIns="89958" tIns="46779" rIns="89958" bIns="46779" rtlCol="0" anchor="ctr">
              <a:noAutofit/>
            </a:bodyP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Char char="►"/>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92" name="Text Box 12">
              <a:extLst>
                <a:ext uri="{FF2B5EF4-FFF2-40B4-BE49-F238E27FC236}">
                  <a16:creationId xmlns:a16="http://schemas.microsoft.com/office/drawing/2014/main" id="{69736347-C997-4349-BB29-9C2EE584D5DB}"/>
                </a:ext>
              </a:extLst>
            </p:cNvPr>
            <p:cNvSpPr txBox="1">
              <a:spLocks noChangeArrowheads="1"/>
            </p:cNvSpPr>
            <p:nvPr/>
          </p:nvSpPr>
          <p:spPr bwMode="auto">
            <a:xfrm>
              <a:off x="-1215018" y="1687563"/>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panose="05000000000000000000" pitchFamily="2" charset="2"/>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grpSp>
      <p:grpSp>
        <p:nvGrpSpPr>
          <p:cNvPr id="62" name="Gruppieren 61">
            <a:extLst>
              <a:ext uri="{FF2B5EF4-FFF2-40B4-BE49-F238E27FC236}">
                <a16:creationId xmlns:a16="http://schemas.microsoft.com/office/drawing/2014/main" id="{829D5EBD-108C-4D7F-8B72-C626E609FF60}"/>
              </a:ext>
            </a:extLst>
          </p:cNvPr>
          <p:cNvGrpSpPr/>
          <p:nvPr/>
        </p:nvGrpSpPr>
        <p:grpSpPr>
          <a:xfrm>
            <a:off x="1797647" y="2309578"/>
            <a:ext cx="360650" cy="309215"/>
            <a:chOff x="9042242" y="5835284"/>
            <a:chExt cx="360650" cy="309215"/>
          </a:xfrm>
        </p:grpSpPr>
        <p:sp>
          <p:nvSpPr>
            <p:cNvPr id="88" name="Ellipse 87">
              <a:extLst>
                <a:ext uri="{FF2B5EF4-FFF2-40B4-BE49-F238E27FC236}">
                  <a16:creationId xmlns:a16="http://schemas.microsoft.com/office/drawing/2014/main" id="{7E0FF47D-25C5-44F6-9B2C-905C1728DF0F}"/>
                </a:ext>
              </a:extLst>
            </p:cNvPr>
            <p:cNvSpPr/>
            <p:nvPr/>
          </p:nvSpPr>
          <p:spPr bwMode="auto">
            <a:xfrm>
              <a:off x="9120174" y="5905276"/>
              <a:ext cx="204787" cy="204787"/>
            </a:xfrm>
            <a:prstGeom prst="ellipse">
              <a:avLst/>
            </a:prstGeom>
            <a:solidFill>
              <a:schemeClr val="bg1"/>
            </a:solidFill>
            <a:ln w="3175" cap="flat" cmpd="sng" algn="ctr">
              <a:solidFill>
                <a:schemeClr val="tx1"/>
              </a:solidFill>
              <a:prstDash val="solid"/>
              <a:round/>
              <a:headEnd type="none" w="med" len="med"/>
              <a:tailEnd type="none" w="med"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89" name="Text Box 12">
              <a:extLst>
                <a:ext uri="{FF2B5EF4-FFF2-40B4-BE49-F238E27FC236}">
                  <a16:creationId xmlns:a16="http://schemas.microsoft.com/office/drawing/2014/main" id="{51F4D2A3-085A-4FEA-BD85-DA6E02A8ACC0}"/>
                </a:ext>
              </a:extLst>
            </p:cNvPr>
            <p:cNvSpPr txBox="1">
              <a:spLocks noChangeArrowheads="1"/>
            </p:cNvSpPr>
            <p:nvPr/>
          </p:nvSpPr>
          <p:spPr bwMode="auto">
            <a:xfrm>
              <a:off x="9042242" y="5835284"/>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grpSp>
      <p:grpSp>
        <p:nvGrpSpPr>
          <p:cNvPr id="56" name="Gruppieren 55">
            <a:extLst>
              <a:ext uri="{FF2B5EF4-FFF2-40B4-BE49-F238E27FC236}">
                <a16:creationId xmlns:a16="http://schemas.microsoft.com/office/drawing/2014/main" id="{965C8587-1CA6-4DDA-8FC4-F21DEA081670}"/>
              </a:ext>
            </a:extLst>
          </p:cNvPr>
          <p:cNvGrpSpPr/>
          <p:nvPr/>
        </p:nvGrpSpPr>
        <p:grpSpPr>
          <a:xfrm>
            <a:off x="1797647" y="5442714"/>
            <a:ext cx="360650" cy="309215"/>
            <a:chOff x="9042242" y="5835284"/>
            <a:chExt cx="360650" cy="309215"/>
          </a:xfrm>
        </p:grpSpPr>
        <p:sp>
          <p:nvSpPr>
            <p:cNvPr id="58" name="Ellipse 57">
              <a:extLst>
                <a:ext uri="{FF2B5EF4-FFF2-40B4-BE49-F238E27FC236}">
                  <a16:creationId xmlns:a16="http://schemas.microsoft.com/office/drawing/2014/main" id="{7E885C4E-A6DC-433A-9281-BD89F9B14D18}"/>
                </a:ext>
              </a:extLst>
            </p:cNvPr>
            <p:cNvSpPr/>
            <p:nvPr/>
          </p:nvSpPr>
          <p:spPr bwMode="auto">
            <a:xfrm>
              <a:off x="9120174" y="5905276"/>
              <a:ext cx="204787" cy="204787"/>
            </a:xfrm>
            <a:prstGeom prst="ellipse">
              <a:avLst/>
            </a:prstGeom>
            <a:solidFill>
              <a:schemeClr val="bg1"/>
            </a:solidFill>
            <a:ln w="3175" cap="flat" cmpd="sng" algn="ctr">
              <a:solidFill>
                <a:schemeClr val="tx1"/>
              </a:solidFill>
              <a:prstDash val="solid"/>
              <a:round/>
              <a:headEnd type="none" w="med" len="med"/>
              <a:tailEnd type="none" w="med"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59" name="Text Box 12">
              <a:extLst>
                <a:ext uri="{FF2B5EF4-FFF2-40B4-BE49-F238E27FC236}">
                  <a16:creationId xmlns:a16="http://schemas.microsoft.com/office/drawing/2014/main" id="{17A94A71-9BEB-4A1A-B9B1-000C6D728BEA}"/>
                </a:ext>
              </a:extLst>
            </p:cNvPr>
            <p:cNvSpPr txBox="1">
              <a:spLocks noChangeArrowheads="1"/>
            </p:cNvSpPr>
            <p:nvPr/>
          </p:nvSpPr>
          <p:spPr bwMode="auto">
            <a:xfrm>
              <a:off x="9042242" y="5835284"/>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grpSp>
      <p:grpSp>
        <p:nvGrpSpPr>
          <p:cNvPr id="63" name="Gruppieren 62">
            <a:extLst>
              <a:ext uri="{FF2B5EF4-FFF2-40B4-BE49-F238E27FC236}">
                <a16:creationId xmlns:a16="http://schemas.microsoft.com/office/drawing/2014/main" id="{2CD5F03E-FADB-45FC-849A-AFF4900CF372}"/>
              </a:ext>
            </a:extLst>
          </p:cNvPr>
          <p:cNvGrpSpPr/>
          <p:nvPr/>
        </p:nvGrpSpPr>
        <p:grpSpPr>
          <a:xfrm>
            <a:off x="2921860" y="5442714"/>
            <a:ext cx="360650" cy="309215"/>
            <a:chOff x="8589099" y="5728885"/>
            <a:chExt cx="360650" cy="309215"/>
          </a:xfrm>
        </p:grpSpPr>
        <p:sp>
          <p:nvSpPr>
            <p:cNvPr id="64" name="Ellipse 63">
              <a:extLst>
                <a:ext uri="{FF2B5EF4-FFF2-40B4-BE49-F238E27FC236}">
                  <a16:creationId xmlns:a16="http://schemas.microsoft.com/office/drawing/2014/main" id="{8EBBE6FA-FF48-4F70-96D7-96AF832CF739}"/>
                </a:ext>
              </a:extLst>
            </p:cNvPr>
            <p:cNvSpPr/>
            <p:nvPr/>
          </p:nvSpPr>
          <p:spPr bwMode="auto">
            <a:xfrm>
              <a:off x="8665792" y="5797765"/>
              <a:ext cx="204787" cy="204787"/>
            </a:xfrm>
            <a:prstGeom prst="ellipse">
              <a:avLst/>
            </a:prstGeom>
            <a:solidFill>
              <a:schemeClr val="bg1"/>
            </a:solidFill>
            <a:ln w="3175" cap="flat" cmpd="sng" algn="ctr">
              <a:solidFill>
                <a:schemeClr val="tx1"/>
              </a:solidFill>
              <a:prstDash val="solid"/>
              <a:round/>
              <a:headEnd type="none" w="med" len="med"/>
              <a:tailEnd type="none" w="med"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65" name="Text Box 12">
              <a:extLst>
                <a:ext uri="{FF2B5EF4-FFF2-40B4-BE49-F238E27FC236}">
                  <a16:creationId xmlns:a16="http://schemas.microsoft.com/office/drawing/2014/main" id="{34E26CEF-6DC4-492F-A5D2-B945E5072A24}"/>
                </a:ext>
              </a:extLst>
            </p:cNvPr>
            <p:cNvSpPr txBox="1">
              <a:spLocks noChangeArrowheads="1"/>
            </p:cNvSpPr>
            <p:nvPr/>
          </p:nvSpPr>
          <p:spPr bwMode="auto">
            <a:xfrm>
              <a:off x="8589099" y="5728885"/>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grpSp>
      <p:grpSp>
        <p:nvGrpSpPr>
          <p:cNvPr id="50" name="Gruppieren 49">
            <a:extLst>
              <a:ext uri="{FF2B5EF4-FFF2-40B4-BE49-F238E27FC236}">
                <a16:creationId xmlns:a16="http://schemas.microsoft.com/office/drawing/2014/main" id="{ACD0C1F6-486F-4F52-B73C-22514339D778}"/>
              </a:ext>
            </a:extLst>
          </p:cNvPr>
          <p:cNvGrpSpPr/>
          <p:nvPr/>
        </p:nvGrpSpPr>
        <p:grpSpPr>
          <a:xfrm>
            <a:off x="6484248" y="3141330"/>
            <a:ext cx="360650" cy="309215"/>
            <a:chOff x="-1131247" y="800993"/>
            <a:chExt cx="360650" cy="309215"/>
          </a:xfrm>
        </p:grpSpPr>
        <p:sp>
          <p:nvSpPr>
            <p:cNvPr id="51" name="Ellipse 50">
              <a:extLst>
                <a:ext uri="{FF2B5EF4-FFF2-40B4-BE49-F238E27FC236}">
                  <a16:creationId xmlns:a16="http://schemas.microsoft.com/office/drawing/2014/main" id="{37048B31-BB1A-441E-A99E-07432885F02E}"/>
                </a:ext>
              </a:extLst>
            </p:cNvPr>
            <p:cNvSpPr/>
            <p:nvPr/>
          </p:nvSpPr>
          <p:spPr bwMode="auto">
            <a:xfrm>
              <a:off x="-1053201" y="873053"/>
              <a:ext cx="204559" cy="203458"/>
            </a:xfrm>
            <a:prstGeom prst="ellipse">
              <a:avLst/>
            </a:prstGeom>
            <a:solidFill>
              <a:schemeClr val="bg1"/>
            </a:solidFill>
            <a:ln w="57150" algn="ctr">
              <a:noFill/>
              <a:miter lim="800000"/>
              <a:headEnd/>
              <a:tailEnd/>
            </a:ln>
            <a:effectLst/>
          </p:spPr>
          <p:txBody>
            <a:bodyPr wrap="square" lIns="89958" tIns="46779" rIns="89958" bIns="46779" rtlCol="0" anchor="ctr">
              <a:noAutofit/>
            </a:bodyP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Char char="►"/>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52" name="Text Box 12">
              <a:extLst>
                <a:ext uri="{FF2B5EF4-FFF2-40B4-BE49-F238E27FC236}">
                  <a16:creationId xmlns:a16="http://schemas.microsoft.com/office/drawing/2014/main" id="{FC579234-81B3-498E-A6A5-D1EEA444DFB2}"/>
                </a:ext>
              </a:extLst>
            </p:cNvPr>
            <p:cNvSpPr txBox="1">
              <a:spLocks noChangeArrowheads="1"/>
            </p:cNvSpPr>
            <p:nvPr/>
          </p:nvSpPr>
          <p:spPr bwMode="auto">
            <a:xfrm>
              <a:off x="-1131247" y="800993"/>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grpSp>
      <p:grpSp>
        <p:nvGrpSpPr>
          <p:cNvPr id="133" name="Gruppieren 132">
            <a:extLst>
              <a:ext uri="{FF2B5EF4-FFF2-40B4-BE49-F238E27FC236}">
                <a16:creationId xmlns:a16="http://schemas.microsoft.com/office/drawing/2014/main" id="{516D16FB-C70E-40C4-9094-BA6707D711E3}"/>
              </a:ext>
            </a:extLst>
          </p:cNvPr>
          <p:cNvGrpSpPr/>
          <p:nvPr/>
        </p:nvGrpSpPr>
        <p:grpSpPr>
          <a:xfrm>
            <a:off x="6484248" y="3141330"/>
            <a:ext cx="360650" cy="309215"/>
            <a:chOff x="-1131247" y="800993"/>
            <a:chExt cx="360650" cy="309215"/>
          </a:xfrm>
        </p:grpSpPr>
        <p:sp>
          <p:nvSpPr>
            <p:cNvPr id="134" name="Ellipse 133">
              <a:extLst>
                <a:ext uri="{FF2B5EF4-FFF2-40B4-BE49-F238E27FC236}">
                  <a16:creationId xmlns:a16="http://schemas.microsoft.com/office/drawing/2014/main" id="{BB56DE27-D193-455B-A007-4130707E36AF}"/>
                </a:ext>
              </a:extLst>
            </p:cNvPr>
            <p:cNvSpPr/>
            <p:nvPr/>
          </p:nvSpPr>
          <p:spPr bwMode="auto">
            <a:xfrm>
              <a:off x="-1053201" y="873053"/>
              <a:ext cx="204559" cy="203458"/>
            </a:xfrm>
            <a:prstGeom prst="ellipse">
              <a:avLst/>
            </a:prstGeom>
            <a:solidFill>
              <a:schemeClr val="bg1"/>
            </a:solidFill>
            <a:ln w="57150" algn="ctr">
              <a:noFill/>
              <a:miter lim="800000"/>
              <a:headEnd/>
              <a:tailEnd/>
            </a:ln>
            <a:effectLst/>
          </p:spPr>
          <p:txBody>
            <a:bodyPr wrap="square" lIns="89958" tIns="46779" rIns="89958" bIns="46779" rtlCol="0" anchor="ctr">
              <a:noAutofit/>
            </a:bodyP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Char char="►"/>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135" name="Text Box 12">
              <a:extLst>
                <a:ext uri="{FF2B5EF4-FFF2-40B4-BE49-F238E27FC236}">
                  <a16:creationId xmlns:a16="http://schemas.microsoft.com/office/drawing/2014/main" id="{20205D30-0AB8-4369-A139-0F531929939A}"/>
                </a:ext>
              </a:extLst>
            </p:cNvPr>
            <p:cNvSpPr txBox="1">
              <a:spLocks noChangeArrowheads="1"/>
            </p:cNvSpPr>
            <p:nvPr/>
          </p:nvSpPr>
          <p:spPr bwMode="auto">
            <a:xfrm>
              <a:off x="-1131247" y="800993"/>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grpSp>
      <p:cxnSp>
        <p:nvCxnSpPr>
          <p:cNvPr id="7" name="Gerade Verbindung mit Pfeil 6">
            <a:extLst>
              <a:ext uri="{FF2B5EF4-FFF2-40B4-BE49-F238E27FC236}">
                <a16:creationId xmlns:a16="http://schemas.microsoft.com/office/drawing/2014/main" id="{FE165249-0E7D-4245-9711-F317DCF9AE87}"/>
              </a:ext>
            </a:extLst>
          </p:cNvPr>
          <p:cNvCxnSpPr>
            <a:cxnSpLocks/>
          </p:cNvCxnSpPr>
          <p:nvPr/>
        </p:nvCxnSpPr>
        <p:spPr bwMode="auto">
          <a:xfrm>
            <a:off x="6665234" y="1585460"/>
            <a:ext cx="2250166" cy="0"/>
          </a:xfrm>
          <a:prstGeom prst="straightConnector1">
            <a:avLst/>
          </a:prstGeom>
          <a:noFill/>
          <a:ln w="38100" cap="flat" cmpd="sng" algn="ctr">
            <a:solidFill>
              <a:srgbClr val="FF0000"/>
            </a:solidFill>
            <a:prstDash val="solid"/>
            <a:round/>
            <a:headEnd type="none" w="med" len="med"/>
            <a:tailEnd type="triangle" w="lg" len="lg"/>
          </a:ln>
          <a:effectLst/>
        </p:spPr>
      </p:cxnSp>
      <p:cxnSp>
        <p:nvCxnSpPr>
          <p:cNvPr id="192" name="Gerade Verbindung mit Pfeil 191">
            <a:extLst>
              <a:ext uri="{FF2B5EF4-FFF2-40B4-BE49-F238E27FC236}">
                <a16:creationId xmlns:a16="http://schemas.microsoft.com/office/drawing/2014/main" id="{DC26101D-5801-4792-BD82-73F17B16E17E}"/>
              </a:ext>
            </a:extLst>
          </p:cNvPr>
          <p:cNvCxnSpPr>
            <a:cxnSpLocks/>
          </p:cNvCxnSpPr>
          <p:nvPr/>
        </p:nvCxnSpPr>
        <p:spPr bwMode="auto">
          <a:xfrm flipH="1">
            <a:off x="6669881" y="4716817"/>
            <a:ext cx="254" cy="1478859"/>
          </a:xfrm>
          <a:prstGeom prst="straightConnector1">
            <a:avLst/>
          </a:prstGeom>
          <a:noFill/>
          <a:ln w="38100" cap="flat" cmpd="sng" algn="ctr">
            <a:solidFill>
              <a:srgbClr val="FF0000"/>
            </a:solidFill>
            <a:prstDash val="solid"/>
            <a:round/>
            <a:headEnd type="none" w="med" len="med"/>
            <a:tailEnd type="triangle" w="lg" len="lg"/>
          </a:ln>
          <a:effectLst/>
        </p:spPr>
      </p:cxnSp>
      <p:grpSp>
        <p:nvGrpSpPr>
          <p:cNvPr id="31" name="Gruppieren 30">
            <a:extLst>
              <a:ext uri="{FF2B5EF4-FFF2-40B4-BE49-F238E27FC236}">
                <a16:creationId xmlns:a16="http://schemas.microsoft.com/office/drawing/2014/main" id="{2E9C10FA-779D-48D0-975E-98D09DF0DC65}"/>
              </a:ext>
            </a:extLst>
          </p:cNvPr>
          <p:cNvGrpSpPr/>
          <p:nvPr/>
        </p:nvGrpSpPr>
        <p:grpSpPr>
          <a:xfrm>
            <a:off x="1797647" y="5888011"/>
            <a:ext cx="360650" cy="309215"/>
            <a:chOff x="-1215018" y="1687563"/>
            <a:chExt cx="360650" cy="309215"/>
          </a:xfrm>
        </p:grpSpPr>
        <p:sp>
          <p:nvSpPr>
            <p:cNvPr id="32" name="Ellipse 31">
              <a:extLst>
                <a:ext uri="{FF2B5EF4-FFF2-40B4-BE49-F238E27FC236}">
                  <a16:creationId xmlns:a16="http://schemas.microsoft.com/office/drawing/2014/main" id="{A504C33B-3C23-43F3-A694-B8658351FEB0}"/>
                </a:ext>
              </a:extLst>
            </p:cNvPr>
            <p:cNvSpPr/>
            <p:nvPr/>
          </p:nvSpPr>
          <p:spPr bwMode="auto">
            <a:xfrm>
              <a:off x="-1136973" y="1759472"/>
              <a:ext cx="204559" cy="203458"/>
            </a:xfrm>
            <a:prstGeom prst="ellipse">
              <a:avLst/>
            </a:prstGeom>
            <a:solidFill>
              <a:schemeClr val="bg1"/>
            </a:solidFill>
            <a:ln w="57150" algn="ctr">
              <a:noFill/>
              <a:miter lim="800000"/>
              <a:headEnd/>
              <a:tailEnd/>
            </a:ln>
            <a:effectLst/>
          </p:spPr>
          <p:txBody>
            <a:bodyPr wrap="square" lIns="89958" tIns="46779" rIns="89958" bIns="46779" rtlCol="0" anchor="ctr">
              <a:noAutofit/>
            </a:bodyP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Char char="►"/>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33" name="Text Box 12">
              <a:extLst>
                <a:ext uri="{FF2B5EF4-FFF2-40B4-BE49-F238E27FC236}">
                  <a16:creationId xmlns:a16="http://schemas.microsoft.com/office/drawing/2014/main" id="{2EF1AF79-9598-4DAD-8E31-E167EAC9A156}"/>
                </a:ext>
              </a:extLst>
            </p:cNvPr>
            <p:cNvSpPr txBox="1">
              <a:spLocks noChangeArrowheads="1"/>
            </p:cNvSpPr>
            <p:nvPr/>
          </p:nvSpPr>
          <p:spPr bwMode="auto">
            <a:xfrm>
              <a:off x="-1215018" y="1687563"/>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grpSp>
      <p:cxnSp>
        <p:nvCxnSpPr>
          <p:cNvPr id="57" name="Gerade Verbindung mit Pfeil 56">
            <a:extLst>
              <a:ext uri="{FF2B5EF4-FFF2-40B4-BE49-F238E27FC236}">
                <a16:creationId xmlns:a16="http://schemas.microsoft.com/office/drawing/2014/main" id="{11EE6022-0091-443E-A2FC-AF0F05A0402F}"/>
              </a:ext>
            </a:extLst>
          </p:cNvPr>
          <p:cNvCxnSpPr>
            <a:cxnSpLocks/>
          </p:cNvCxnSpPr>
          <p:nvPr/>
        </p:nvCxnSpPr>
        <p:spPr bwMode="auto">
          <a:xfrm>
            <a:off x="1848094" y="4722360"/>
            <a:ext cx="2250166" cy="0"/>
          </a:xfrm>
          <a:prstGeom prst="straightConnector1">
            <a:avLst/>
          </a:prstGeom>
          <a:noFill/>
          <a:ln w="38100" cap="flat" cmpd="sng" algn="ctr">
            <a:solidFill>
              <a:srgbClr val="FF0000"/>
            </a:solidFill>
            <a:prstDash val="solid"/>
            <a:round/>
            <a:headEnd type="none" w="med" len="med"/>
            <a:tailEnd type="triangle" w="lg" len="lg"/>
          </a:ln>
          <a:effectLst/>
        </p:spPr>
      </p:cxnSp>
      <p:grpSp>
        <p:nvGrpSpPr>
          <p:cNvPr id="67" name="Gruppieren 66">
            <a:extLst>
              <a:ext uri="{FF2B5EF4-FFF2-40B4-BE49-F238E27FC236}">
                <a16:creationId xmlns:a16="http://schemas.microsoft.com/office/drawing/2014/main" id="{186E91C6-144B-4D2F-A9B4-538D8F1B6559}"/>
              </a:ext>
            </a:extLst>
          </p:cNvPr>
          <p:cNvGrpSpPr/>
          <p:nvPr/>
        </p:nvGrpSpPr>
        <p:grpSpPr>
          <a:xfrm>
            <a:off x="2921860" y="5888011"/>
            <a:ext cx="360650" cy="309215"/>
            <a:chOff x="-1215018" y="1687563"/>
            <a:chExt cx="360650" cy="309215"/>
          </a:xfrm>
        </p:grpSpPr>
        <p:sp>
          <p:nvSpPr>
            <p:cNvPr id="68" name="Ellipse 67">
              <a:extLst>
                <a:ext uri="{FF2B5EF4-FFF2-40B4-BE49-F238E27FC236}">
                  <a16:creationId xmlns:a16="http://schemas.microsoft.com/office/drawing/2014/main" id="{37D23686-59F1-47D0-B6E9-928F27772F7F}"/>
                </a:ext>
              </a:extLst>
            </p:cNvPr>
            <p:cNvSpPr/>
            <p:nvPr/>
          </p:nvSpPr>
          <p:spPr bwMode="auto">
            <a:xfrm>
              <a:off x="-1136973" y="1759472"/>
              <a:ext cx="204559" cy="203458"/>
            </a:xfrm>
            <a:prstGeom prst="ellipse">
              <a:avLst/>
            </a:prstGeom>
            <a:solidFill>
              <a:schemeClr val="bg1"/>
            </a:solidFill>
            <a:ln w="57150" algn="ctr">
              <a:noFill/>
              <a:miter lim="800000"/>
              <a:headEnd/>
              <a:tailEnd/>
            </a:ln>
            <a:effectLst/>
          </p:spPr>
          <p:txBody>
            <a:bodyPr wrap="square" lIns="89958" tIns="46779" rIns="89958" bIns="46779" rtlCol="0" anchor="ctr">
              <a:noAutofit/>
            </a:bodyP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Char char="►"/>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69" name="Text Box 12">
              <a:extLst>
                <a:ext uri="{FF2B5EF4-FFF2-40B4-BE49-F238E27FC236}">
                  <a16:creationId xmlns:a16="http://schemas.microsoft.com/office/drawing/2014/main" id="{9FBBF8B0-56CB-4AE5-90D5-D02611B31B40}"/>
                </a:ext>
              </a:extLst>
            </p:cNvPr>
            <p:cNvSpPr txBox="1">
              <a:spLocks noChangeArrowheads="1"/>
            </p:cNvSpPr>
            <p:nvPr/>
          </p:nvSpPr>
          <p:spPr bwMode="auto">
            <a:xfrm>
              <a:off x="-1215018" y="1687563"/>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panose="05000000000000000000" pitchFamily="2" charset="2"/>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grpSp>
      <p:sp>
        <p:nvSpPr>
          <p:cNvPr id="2" name="Textfeld 1">
            <a:extLst>
              <a:ext uri="{FF2B5EF4-FFF2-40B4-BE49-F238E27FC236}">
                <a16:creationId xmlns:a16="http://schemas.microsoft.com/office/drawing/2014/main" id="{ABC39DC5-116B-4FC8-A264-5ED8CE305D83}"/>
              </a:ext>
            </a:extLst>
          </p:cNvPr>
          <p:cNvSpPr txBox="1"/>
          <p:nvPr/>
        </p:nvSpPr>
        <p:spPr>
          <a:xfrm>
            <a:off x="8247530" y="224600"/>
            <a:ext cx="1488141" cy="457199"/>
          </a:xfrm>
          <a:prstGeom prst="rect">
            <a:avLst/>
          </a:prstGeom>
          <a:noFill/>
        </p:spPr>
        <p:txBody>
          <a:bodyPr wrap="none" lIns="0" tIns="0" rIns="0" bIns="0"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2800" b="0" i="0" u="none" strike="noStrike" kern="1200" cap="none" spc="0" normalizeH="0" baseline="0" noProof="0" dirty="0">
                <a:ln>
                  <a:noFill/>
                </a:ln>
                <a:solidFill>
                  <a:srgbClr val="000000"/>
                </a:solidFill>
                <a:effectLst/>
                <a:uLnTx/>
                <a:uFillTx/>
                <a:latin typeface="Symbol" panose="05050102010706020507" pitchFamily="18" charset="2"/>
                <a:ea typeface="+mn-ea"/>
                <a:cs typeface="+mn-cs"/>
              </a:rPr>
              <a:t>S </a:t>
            </a:r>
            <a:r>
              <a:rPr kumimoji="0" lang="de-DE" sz="1600" b="0" i="0" u="none" strike="noStrike" kern="1200" cap="none" spc="0" normalizeH="0" baseline="0" noProof="0" dirty="0">
                <a:ln>
                  <a:noFill/>
                </a:ln>
                <a:solidFill>
                  <a:srgbClr val="000000"/>
                </a:solidFill>
                <a:effectLst/>
                <a:uLnTx/>
                <a:uFillTx/>
                <a:latin typeface="Arial"/>
                <a:ea typeface="+mn-ea"/>
                <a:cs typeface="+mn-cs"/>
              </a:rPr>
              <a:t>= in Summe</a:t>
            </a:r>
            <a:endParaRPr kumimoji="0" lang="de-AT"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3" name="Rechteck 2">
            <a:extLst>
              <a:ext uri="{FF2B5EF4-FFF2-40B4-BE49-F238E27FC236}">
                <a16:creationId xmlns:a16="http://schemas.microsoft.com/office/drawing/2014/main" id="{0EEEC094-CFE1-16C0-E10C-DC411516FDEB}"/>
              </a:ext>
            </a:extLst>
          </p:cNvPr>
          <p:cNvSpPr/>
          <p:nvPr/>
        </p:nvSpPr>
        <p:spPr>
          <a:xfrm>
            <a:off x="2" y="6614160"/>
            <a:ext cx="9311638" cy="243841"/>
          </a:xfrm>
          <a:prstGeom prst="rect">
            <a:avLst/>
          </a:prstGeom>
          <a:no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Statistik</a:t>
            </a:r>
            <a:r>
              <a:rPr lang="en-US" sz="1000" i="1" dirty="0">
                <a:solidFill>
                  <a:srgbClr val="FFFFFF">
                    <a:lumMod val="50000"/>
                  </a:srgbClr>
                </a:solidFill>
              </a:rPr>
              <a:t> und SPSS.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67–71.</a:t>
            </a:r>
            <a:endParaRPr lang="de-DE" sz="1000" dirty="0">
              <a:solidFill>
                <a:srgbClr val="FFFFFF">
                  <a:lumMod val="50000"/>
                </a:srgbClr>
              </a:solidFill>
            </a:endParaRPr>
          </a:p>
        </p:txBody>
      </p:sp>
      <p:pic>
        <p:nvPicPr>
          <p:cNvPr id="4" name="Grafik 3" descr="Ein Bild, das Text, Screenshot, Schrift, Grafikdesign enthält.&#10;&#10;Automatisch generierte Beschreibung">
            <a:extLst>
              <a:ext uri="{FF2B5EF4-FFF2-40B4-BE49-F238E27FC236}">
                <a16:creationId xmlns:a16="http://schemas.microsoft.com/office/drawing/2014/main" id="{A20F5019-E9E7-FC63-15E9-E302F1C27255}"/>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360000">
            <a:off x="9390541" y="6191925"/>
            <a:ext cx="409016" cy="576000"/>
          </a:xfrm>
          <a:prstGeom prst="rect">
            <a:avLst/>
          </a:prstGeom>
          <a:effectLst>
            <a:outerShdw blurRad="50800" dist="38100" dir="2700000" algn="tl" rotWithShape="0">
              <a:prstClr val="black">
                <a:alpha val="40000"/>
              </a:prstClr>
            </a:outerShdw>
          </a:effectLst>
        </p:spPr>
      </p:pic>
      <p:sp>
        <p:nvSpPr>
          <p:cNvPr id="6" name="Text Box 4">
            <a:extLst>
              <a:ext uri="{FF2B5EF4-FFF2-40B4-BE49-F238E27FC236}">
                <a16:creationId xmlns:a16="http://schemas.microsoft.com/office/drawing/2014/main" id="{F1CC4CA5-6C98-EA05-A6EB-81872891F900}"/>
              </a:ext>
            </a:extLst>
          </p:cNvPr>
          <p:cNvSpPr txBox="1">
            <a:spLocks noChangeArrowheads="1"/>
          </p:cNvSpPr>
          <p:nvPr/>
        </p:nvSpPr>
        <p:spPr bwMode="auto">
          <a:xfrm>
            <a:off x="0" y="0"/>
            <a:ext cx="8162925" cy="461665"/>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de-DE" sz="2400" b="1" i="0" u="none" strike="noStrike" kern="1200" cap="none" spc="0" normalizeH="0" baseline="0" noProof="0" dirty="0">
                <a:ln>
                  <a:noFill/>
                </a:ln>
                <a:solidFill>
                  <a:srgbClr val="464B71"/>
                </a:solidFill>
                <a:effectLst/>
                <a:uLnTx/>
                <a:uFillTx/>
                <a:latin typeface="Arial"/>
                <a:ea typeface="+mn-ea"/>
                <a:cs typeface="+mn-cs"/>
              </a:rPr>
              <a:t>Kreuztabelle</a:t>
            </a:r>
            <a:endParaRPr kumimoji="0" lang="de-DE" sz="2400" b="0" i="0" u="none" strike="noStrike" kern="1200" cap="none" spc="0" normalizeH="0" baseline="0" noProof="0" dirty="0">
              <a:ln>
                <a:noFill/>
              </a:ln>
              <a:solidFill>
                <a:srgbClr val="464B71"/>
              </a:solidFill>
              <a:effectLst/>
              <a:uLnTx/>
              <a:uFillTx/>
              <a:latin typeface="Arial"/>
              <a:ea typeface="+mn-ea"/>
              <a:cs typeface="+mn-cs"/>
            </a:endParaRPr>
          </a:p>
        </p:txBody>
      </p:sp>
    </p:spTree>
    <p:extLst>
      <p:ext uri="{BB962C8B-B14F-4D97-AF65-F5344CB8AC3E}">
        <p14:creationId xmlns:p14="http://schemas.microsoft.com/office/powerpoint/2010/main" val="34944523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6" name="Diagramm 65">
            <a:extLst>
              <a:ext uri="{FF2B5EF4-FFF2-40B4-BE49-F238E27FC236}">
                <a16:creationId xmlns:a16="http://schemas.microsoft.com/office/drawing/2014/main" id="{66D37110-F99A-4C17-B748-B3C7D6D9B07B}"/>
              </a:ext>
            </a:extLst>
          </p:cNvPr>
          <p:cNvGraphicFramePr/>
          <p:nvPr>
            <p:extLst>
              <p:ext uri="{D42A27DB-BD31-4B8C-83A1-F6EECF244321}">
                <p14:modId xmlns:p14="http://schemas.microsoft.com/office/powerpoint/2010/main" val="264987451"/>
              </p:ext>
            </p:extLst>
          </p:nvPr>
        </p:nvGraphicFramePr>
        <p:xfrm>
          <a:off x="5965822" y="639306"/>
          <a:ext cx="3533242" cy="1661618"/>
        </p:xfrm>
        <a:graphic>
          <a:graphicData uri="http://schemas.openxmlformats.org/drawingml/2006/chart">
            <c:chart xmlns:c="http://schemas.openxmlformats.org/drawingml/2006/chart" xmlns:r="http://schemas.openxmlformats.org/officeDocument/2006/relationships" r:id="rId3"/>
          </a:graphicData>
        </a:graphic>
      </p:graphicFrame>
      <p:cxnSp>
        <p:nvCxnSpPr>
          <p:cNvPr id="3" name="Gerade Verbindung mit Pfeil 142"/>
          <p:cNvCxnSpPr/>
          <p:nvPr/>
        </p:nvCxnSpPr>
        <p:spPr>
          <a:xfrm flipH="1">
            <a:off x="806824" y="1260816"/>
            <a:ext cx="3969571" cy="2624866"/>
          </a:xfrm>
          <a:prstGeom prst="straightConnector1">
            <a:avLst/>
          </a:prstGeom>
          <a:ln w="38100">
            <a:solidFill>
              <a:srgbClr val="FF0000"/>
            </a:solidFill>
            <a:prstDash val="sysDash"/>
            <a:headEnd type="none" w="lg" len="lg"/>
            <a:tailEnd type="none" w="lg" len="lg"/>
          </a:ln>
        </p:spPr>
        <p:style>
          <a:lnRef idx="1">
            <a:schemeClr val="accent1"/>
          </a:lnRef>
          <a:fillRef idx="0">
            <a:schemeClr val="accent1"/>
          </a:fillRef>
          <a:effectRef idx="0">
            <a:schemeClr val="accent1"/>
          </a:effectRef>
          <a:fontRef idx="minor">
            <a:schemeClr val="tx1"/>
          </a:fontRef>
        </p:style>
      </p:cxnSp>
      <p:graphicFrame>
        <p:nvGraphicFramePr>
          <p:cNvPr id="4" name="Diagramm 3"/>
          <p:cNvGraphicFramePr/>
          <p:nvPr>
            <p:extLst>
              <p:ext uri="{D42A27DB-BD31-4B8C-83A1-F6EECF244321}">
                <p14:modId xmlns:p14="http://schemas.microsoft.com/office/powerpoint/2010/main" val="1724143589"/>
              </p:ext>
            </p:extLst>
          </p:nvPr>
        </p:nvGraphicFramePr>
        <p:xfrm>
          <a:off x="478414" y="528014"/>
          <a:ext cx="4437831" cy="5584500"/>
        </p:xfrm>
        <a:graphic>
          <a:graphicData uri="http://schemas.openxmlformats.org/drawingml/2006/chart">
            <c:chart xmlns:c="http://schemas.openxmlformats.org/drawingml/2006/chart" xmlns:r="http://schemas.openxmlformats.org/officeDocument/2006/relationships" r:id="rId4"/>
          </a:graphicData>
        </a:graphic>
      </p:graphicFrame>
      <p:sp>
        <p:nvSpPr>
          <p:cNvPr id="48" name="Text Box 12">
            <a:extLst>
              <a:ext uri="{FF2B5EF4-FFF2-40B4-BE49-F238E27FC236}">
                <a16:creationId xmlns:a16="http://schemas.microsoft.com/office/drawing/2014/main" id="{D870C628-4CCC-4648-9E96-F1F6576CA7C7}"/>
              </a:ext>
            </a:extLst>
          </p:cNvPr>
          <p:cNvSpPr txBox="1">
            <a:spLocks noChangeArrowheads="1"/>
          </p:cNvSpPr>
          <p:nvPr/>
        </p:nvSpPr>
        <p:spPr bwMode="auto">
          <a:xfrm>
            <a:off x="279696" y="586328"/>
            <a:ext cx="802380" cy="388386"/>
          </a:xfrm>
          <a:prstGeom prst="rect">
            <a:avLst/>
          </a:prstGeom>
          <a:solidFill>
            <a:schemeClr val="bg1"/>
          </a:solidFill>
          <a:ln w="12700" algn="ctr">
            <a:noFill/>
            <a:miter lim="800000"/>
            <a:headEnd/>
            <a:tailEnd/>
          </a:ln>
          <a:effectLst/>
        </p:spPr>
        <p:txBody>
          <a:bodyPr wrap="square" lIns="90000" tIns="43200" rIns="90000" bIns="43200" anchor="ctr" anchorCtr="1">
            <a:noAutofit/>
          </a:bodyPr>
          <a:lstStyle/>
          <a:p>
            <a:pPr marL="0" marR="0" lvl="0" indent="0" algn="l"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endParaRPr kumimoji="0" lang="de-DE" sz="1600" b="1" i="0" u="none" strike="noStrike" kern="1200" cap="none" spc="0" normalizeH="0" baseline="0" noProof="0" dirty="0">
              <a:ln>
                <a:noFill/>
              </a:ln>
              <a:solidFill>
                <a:srgbClr val="FFFFFF"/>
              </a:solidFill>
              <a:effectLst/>
              <a:uLnTx/>
              <a:uFillTx/>
              <a:latin typeface="Arial" pitchFamily="34" charset="0"/>
              <a:ea typeface="+mn-ea"/>
              <a:cs typeface="+mn-cs"/>
            </a:endParaRPr>
          </a:p>
        </p:txBody>
      </p:sp>
      <p:sp>
        <p:nvSpPr>
          <p:cNvPr id="6" name="Textfeld 5"/>
          <p:cNvSpPr txBox="1"/>
          <p:nvPr/>
        </p:nvSpPr>
        <p:spPr>
          <a:xfrm>
            <a:off x="3763593" y="3903554"/>
            <a:ext cx="229230" cy="369332"/>
          </a:xfrm>
          <a:prstGeom prst="rect">
            <a:avLst/>
          </a:prstGeom>
          <a:noFill/>
        </p:spPr>
        <p:txBody>
          <a:bodyPr wrap="none" lIns="0" tIns="0" rIns="0" bIns="0" rtlCol="0">
            <a:sp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r>
              <a:rPr kumimoji="0" lang="de-AT" sz="2000" b="0" i="0" u="none" strike="noStrike" kern="1200" cap="none" spc="0" normalizeH="0" baseline="0" noProof="0">
                <a:ln>
                  <a:noFill/>
                </a:ln>
                <a:solidFill>
                  <a:srgbClr val="FFFFFF"/>
                </a:solidFill>
                <a:effectLst/>
                <a:uLnTx/>
                <a:uFillTx/>
                <a:latin typeface="Courier New" pitchFamily="49" charset="0"/>
                <a:ea typeface="+mn-ea"/>
                <a:cs typeface="Courier New" pitchFamily="49" charset="0"/>
                <a:sym typeface="Wingdings"/>
              </a:rPr>
              <a:t></a:t>
            </a:r>
            <a:endParaRPr kumimoji="0" lang="de-AT" sz="2000" b="0" i="0" u="none" strike="noStrike" kern="1200" cap="none" spc="0" normalizeH="0" baseline="0" noProof="0">
              <a:ln>
                <a:noFill/>
              </a:ln>
              <a:solidFill>
                <a:srgbClr val="FFFFFF"/>
              </a:solidFill>
              <a:effectLst/>
              <a:uLnTx/>
              <a:uFillTx/>
              <a:latin typeface="Courier New" pitchFamily="49" charset="0"/>
              <a:ea typeface="+mn-ea"/>
              <a:cs typeface="Courier New" pitchFamily="49" charset="0"/>
            </a:endParaRPr>
          </a:p>
        </p:txBody>
      </p:sp>
      <p:sp>
        <p:nvSpPr>
          <p:cNvPr id="7" name="Textfeld 6"/>
          <p:cNvSpPr txBox="1"/>
          <p:nvPr/>
        </p:nvSpPr>
        <p:spPr>
          <a:xfrm>
            <a:off x="4454344" y="2692257"/>
            <a:ext cx="229230" cy="369332"/>
          </a:xfrm>
          <a:prstGeom prst="rect">
            <a:avLst/>
          </a:prstGeom>
          <a:noFill/>
        </p:spPr>
        <p:txBody>
          <a:bodyPr wrap="none" lIns="0" tIns="0" rIns="0" bIns="0" rtlCol="0">
            <a:sp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r>
              <a:rPr kumimoji="0" lang="de-AT" sz="2000" b="0" i="0" u="none" strike="noStrike" kern="1200" cap="none" spc="0" normalizeH="0" baseline="0" noProof="0">
                <a:ln>
                  <a:noFill/>
                </a:ln>
                <a:solidFill>
                  <a:srgbClr val="FFFFFF"/>
                </a:solidFill>
                <a:effectLst/>
                <a:uLnTx/>
                <a:uFillTx/>
                <a:latin typeface="Arial" pitchFamily="34" charset="0"/>
                <a:ea typeface="+mn-ea"/>
                <a:cs typeface="+mn-cs"/>
                <a:sym typeface="Wingdings"/>
              </a:rPr>
              <a:t></a:t>
            </a:r>
            <a:endParaRPr kumimoji="0" lang="de-AT" sz="2000" b="0" i="0" u="none" strike="noStrike" kern="1200" cap="none" spc="0" normalizeH="0" baseline="0" noProof="0">
              <a:ln>
                <a:noFill/>
              </a:ln>
              <a:solidFill>
                <a:srgbClr val="FFFFFF"/>
              </a:solidFill>
              <a:effectLst/>
              <a:uLnTx/>
              <a:uFillTx/>
              <a:latin typeface="Arial" pitchFamily="34" charset="0"/>
              <a:ea typeface="+mn-ea"/>
              <a:cs typeface="+mn-cs"/>
            </a:endParaRPr>
          </a:p>
        </p:txBody>
      </p:sp>
      <p:sp>
        <p:nvSpPr>
          <p:cNvPr id="8" name="Textfeld 7"/>
          <p:cNvSpPr txBox="1"/>
          <p:nvPr/>
        </p:nvSpPr>
        <p:spPr>
          <a:xfrm>
            <a:off x="4454344" y="3295907"/>
            <a:ext cx="229230" cy="369332"/>
          </a:xfrm>
          <a:prstGeom prst="rect">
            <a:avLst/>
          </a:prstGeom>
          <a:noFill/>
        </p:spPr>
        <p:txBody>
          <a:bodyPr wrap="none" lIns="0" tIns="0" rIns="0" bIns="0" rtlCol="0">
            <a:sp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r>
              <a:rPr kumimoji="0" lang="de-AT" sz="2000" b="0" i="0" u="none" strike="noStrike" kern="1200" cap="none" spc="0" normalizeH="0" baseline="0" noProof="0">
                <a:ln>
                  <a:noFill/>
                </a:ln>
                <a:solidFill>
                  <a:srgbClr val="FFFFFF"/>
                </a:solidFill>
                <a:effectLst/>
                <a:uLnTx/>
                <a:uFillTx/>
                <a:latin typeface="Arial" pitchFamily="34" charset="0"/>
                <a:ea typeface="+mn-ea"/>
                <a:cs typeface="+mn-cs"/>
                <a:sym typeface="Wingdings"/>
              </a:rPr>
              <a:t></a:t>
            </a:r>
            <a:endParaRPr kumimoji="0" lang="de-AT" sz="2000" b="0" i="0" u="none" strike="noStrike" kern="1200" cap="none" spc="0" normalizeH="0" baseline="0" noProof="0">
              <a:ln>
                <a:noFill/>
              </a:ln>
              <a:solidFill>
                <a:srgbClr val="FFFFFF"/>
              </a:solidFill>
              <a:effectLst/>
              <a:uLnTx/>
              <a:uFillTx/>
              <a:latin typeface="Arial" pitchFamily="34" charset="0"/>
              <a:ea typeface="+mn-ea"/>
              <a:cs typeface="+mn-cs"/>
            </a:endParaRPr>
          </a:p>
        </p:txBody>
      </p:sp>
      <p:sp>
        <p:nvSpPr>
          <p:cNvPr id="10" name="Textfeld 9"/>
          <p:cNvSpPr txBox="1"/>
          <p:nvPr/>
        </p:nvSpPr>
        <p:spPr>
          <a:xfrm>
            <a:off x="3763593" y="4507215"/>
            <a:ext cx="229230" cy="369332"/>
          </a:xfrm>
          <a:prstGeom prst="rect">
            <a:avLst/>
          </a:prstGeom>
          <a:noFill/>
        </p:spPr>
        <p:txBody>
          <a:bodyPr wrap="none" lIns="0" tIns="0" rIns="0" bIns="0" rtlCol="0">
            <a:sp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r>
              <a:rPr kumimoji="0" lang="de-AT" sz="2000" b="0" i="0" u="none" strike="noStrike" kern="1200" cap="none" spc="0" normalizeH="0" baseline="0" noProof="0">
                <a:ln>
                  <a:noFill/>
                </a:ln>
                <a:solidFill>
                  <a:srgbClr val="FFFFFF"/>
                </a:solidFill>
                <a:effectLst/>
                <a:uLnTx/>
                <a:uFillTx/>
                <a:latin typeface="Courier New" pitchFamily="49" charset="0"/>
                <a:ea typeface="+mn-ea"/>
                <a:cs typeface="Courier New" pitchFamily="49" charset="0"/>
                <a:sym typeface="Wingdings"/>
              </a:rPr>
              <a:t></a:t>
            </a:r>
            <a:endParaRPr kumimoji="0" lang="de-AT" sz="2000" b="0" i="0" u="none" strike="noStrike" kern="1200" cap="none" spc="0" normalizeH="0" baseline="0" noProof="0">
              <a:ln>
                <a:noFill/>
              </a:ln>
              <a:solidFill>
                <a:srgbClr val="FFFFFF"/>
              </a:solidFill>
              <a:effectLst/>
              <a:uLnTx/>
              <a:uFillTx/>
              <a:latin typeface="Courier New" pitchFamily="49" charset="0"/>
              <a:ea typeface="+mn-ea"/>
              <a:cs typeface="Courier New" pitchFamily="49" charset="0"/>
            </a:endParaRPr>
          </a:p>
        </p:txBody>
      </p:sp>
      <p:grpSp>
        <p:nvGrpSpPr>
          <p:cNvPr id="30" name="Gruppieren 29"/>
          <p:cNvGrpSpPr/>
          <p:nvPr/>
        </p:nvGrpSpPr>
        <p:grpSpPr>
          <a:xfrm>
            <a:off x="210039" y="4299368"/>
            <a:ext cx="345762" cy="1405098"/>
            <a:chOff x="274587" y="3811291"/>
            <a:chExt cx="345762" cy="1405098"/>
          </a:xfrm>
        </p:grpSpPr>
        <p:sp>
          <p:nvSpPr>
            <p:cNvPr id="11" name="Text Box 5"/>
            <p:cNvSpPr txBox="1">
              <a:spLocks noChangeArrowheads="1"/>
            </p:cNvSpPr>
            <p:nvPr/>
          </p:nvSpPr>
          <p:spPr bwMode="auto">
            <a:xfrm rot="16200000" flipH="1">
              <a:off x="95241" y="4691281"/>
              <a:ext cx="704454" cy="345762"/>
            </a:xfrm>
            <a:prstGeom prst="rect">
              <a:avLst/>
            </a:prstGeom>
            <a:noFill/>
            <a:ln w="38100">
              <a:noFill/>
              <a:prstDash val="solid"/>
              <a:headEnd type="triangle" w="lg" len="lg"/>
              <a:tailEnd type="triangle" w="lg" len="lg"/>
            </a:ln>
          </p:spPr>
          <p:style>
            <a:lnRef idx="1">
              <a:schemeClr val="accent1"/>
            </a:lnRef>
            <a:fillRef idx="0">
              <a:schemeClr val="accent1"/>
            </a:fillRef>
            <a:effectRef idx="0">
              <a:schemeClr val="accent1"/>
            </a:effectRef>
            <a:fontRef idx="minor">
              <a:schemeClr val="tx1"/>
            </a:fontRef>
          </p:style>
          <p:txBody>
            <a:bodyPr wrap="square" lIns="89986" tIns="43193" rIns="89986" bIns="43193" anchor="ctr" anchorCtr="1">
              <a:spAutoFit/>
            </a:bodyPr>
            <a:lstStyle/>
            <a:p>
              <a:pPr marL="0" marR="0" lvl="0" indent="0" algn="ctr" defTabSz="914400" rtl="0" eaLnBrk="0" fontAlgn="base" latinLnBrk="0" hangingPunct="0">
                <a:lnSpc>
                  <a:spcPct val="105000"/>
                </a:lnSpc>
                <a:spcBef>
                  <a:spcPct val="35000"/>
                </a:spcBef>
                <a:spcAft>
                  <a:spcPct val="0"/>
                </a:spcAft>
                <a:buClrTx/>
                <a:buSzTx/>
                <a:buFont typeface="Arial" pitchFamily="34" charset="0"/>
                <a:buNone/>
                <a:tabLst>
                  <a:tab pos="88900" algn="l"/>
                  <a:tab pos="265113" algn="l"/>
                  <a:tab pos="446088" algn="l"/>
                </a:tabLst>
                <a:defRPr/>
              </a:pPr>
              <a:r>
                <a:rPr kumimoji="0" lang="de-AT" sz="1600" b="1" i="0" u="none" strike="noStrike" kern="1200" cap="none" spc="0" normalizeH="0" baseline="0" noProof="0">
                  <a:ln>
                    <a:noFill/>
                  </a:ln>
                  <a:solidFill>
                    <a:srgbClr val="000000"/>
                  </a:solidFill>
                  <a:effectLst/>
                  <a:uLnTx/>
                  <a:uFillTx/>
                  <a:latin typeface="Arial"/>
                  <a:ea typeface="+mn-ea"/>
                  <a:cs typeface="+mn-cs"/>
                </a:rPr>
                <a:t>Alter</a:t>
              </a:r>
            </a:p>
          </p:txBody>
        </p:sp>
        <p:cxnSp>
          <p:nvCxnSpPr>
            <p:cNvPr id="13" name="Gerade Verbindung mit Pfeil 142"/>
            <p:cNvCxnSpPr/>
            <p:nvPr/>
          </p:nvCxnSpPr>
          <p:spPr>
            <a:xfrm flipV="1">
              <a:off x="447467" y="3811291"/>
              <a:ext cx="0" cy="688769"/>
            </a:xfrm>
            <a:prstGeom prst="straightConnector1">
              <a:avLst/>
            </a:prstGeom>
            <a:ln w="38100">
              <a:solidFill>
                <a:schemeClr val="tx1"/>
              </a:solidFill>
              <a:prstDash val="solid"/>
              <a:headEnd type="none" w="lg" len="lg"/>
              <a:tailEnd type="triangle" w="med" len="lg"/>
            </a:ln>
          </p:spPr>
          <p:style>
            <a:lnRef idx="1">
              <a:schemeClr val="accent1"/>
            </a:lnRef>
            <a:fillRef idx="0">
              <a:schemeClr val="accent1"/>
            </a:fillRef>
            <a:effectRef idx="0">
              <a:schemeClr val="accent1"/>
            </a:effectRef>
            <a:fontRef idx="minor">
              <a:schemeClr val="tx1"/>
            </a:fontRef>
          </p:style>
        </p:cxnSp>
      </p:grpSp>
      <p:sp>
        <p:nvSpPr>
          <p:cNvPr id="12" name="Text Box 5"/>
          <p:cNvSpPr txBox="1">
            <a:spLocks noChangeArrowheads="1"/>
          </p:cNvSpPr>
          <p:nvPr/>
        </p:nvSpPr>
        <p:spPr bwMode="auto">
          <a:xfrm flipH="1">
            <a:off x="709953" y="5855908"/>
            <a:ext cx="2492368" cy="327808"/>
          </a:xfrm>
          <a:prstGeom prst="rect">
            <a:avLst/>
          </a:prstGeom>
          <a:noFill/>
          <a:ln w="38100">
            <a:noFill/>
            <a:prstDash val="solid"/>
            <a:headEnd type="triangle" w="lg" len="lg"/>
            <a:tailEnd type="triangle" w="lg" len="lg"/>
          </a:ln>
        </p:spPr>
        <p:style>
          <a:lnRef idx="1">
            <a:schemeClr val="accent1"/>
          </a:lnRef>
          <a:fillRef idx="0">
            <a:schemeClr val="accent1"/>
          </a:fillRef>
          <a:effectRef idx="0">
            <a:schemeClr val="accent1"/>
          </a:effectRef>
          <a:fontRef idx="minor">
            <a:schemeClr val="tx1"/>
          </a:fontRef>
        </p:style>
        <p:txBody>
          <a:bodyPr wrap="square" lIns="89986" tIns="43193" rIns="89986" bIns="43193" anchor="ctr" anchorCtr="1">
            <a:spAutoFit/>
          </a:bodyPr>
          <a:lstStyle/>
          <a:p>
            <a:pPr marL="0" marR="0" lvl="0" indent="0" algn="ctr" defTabSz="914400" rtl="0" eaLnBrk="0" fontAlgn="base" latinLnBrk="0" hangingPunct="0">
              <a:lnSpc>
                <a:spcPct val="105000"/>
              </a:lnSpc>
              <a:spcBef>
                <a:spcPct val="35000"/>
              </a:spcBef>
              <a:spcAft>
                <a:spcPct val="0"/>
              </a:spcAft>
              <a:buClrTx/>
              <a:buSzTx/>
              <a:buFont typeface="Wingdings" pitchFamily="2" charset="2"/>
              <a:buNone/>
              <a:tabLst>
                <a:tab pos="88900" algn="l"/>
                <a:tab pos="265113" algn="l"/>
                <a:tab pos="446088" algn="l"/>
              </a:tabLst>
              <a:defRPr/>
            </a:pPr>
            <a:r>
              <a:rPr kumimoji="0" lang="de-AT" sz="1600" b="1" i="0" u="none" strike="noStrike" kern="1200" cap="none" spc="0" normalizeH="0" baseline="0" noProof="0" dirty="0">
                <a:ln>
                  <a:noFill/>
                </a:ln>
                <a:solidFill>
                  <a:srgbClr val="000000"/>
                </a:solidFill>
                <a:effectLst/>
                <a:uLnTx/>
                <a:uFillTx/>
                <a:latin typeface="Arial"/>
                <a:ea typeface="+mn-ea"/>
                <a:cs typeface="+mn-cs"/>
              </a:rPr>
              <a:t>Bücher im letzten Jahr</a:t>
            </a:r>
          </a:p>
        </p:txBody>
      </p:sp>
      <p:cxnSp>
        <p:nvCxnSpPr>
          <p:cNvPr id="14" name="Gerade Verbindung mit Pfeil 142"/>
          <p:cNvCxnSpPr/>
          <p:nvPr/>
        </p:nvCxnSpPr>
        <p:spPr>
          <a:xfrm rot="5400000" flipV="1">
            <a:off x="3502543" y="5675428"/>
            <a:ext cx="0" cy="688769"/>
          </a:xfrm>
          <a:prstGeom prst="straightConnector1">
            <a:avLst/>
          </a:prstGeom>
          <a:ln w="38100">
            <a:solidFill>
              <a:schemeClr val="tx1"/>
            </a:solidFill>
            <a:prstDash val="solid"/>
            <a:headEnd type="none" w="lg" len="lg"/>
            <a:tailEnd type="triangle" w="med" len="lg"/>
          </a:ln>
        </p:spPr>
        <p:style>
          <a:lnRef idx="1">
            <a:schemeClr val="accent1"/>
          </a:lnRef>
          <a:fillRef idx="0">
            <a:schemeClr val="accent1"/>
          </a:fillRef>
          <a:effectRef idx="0">
            <a:schemeClr val="accent1"/>
          </a:effectRef>
          <a:fontRef idx="minor">
            <a:schemeClr val="tx1"/>
          </a:fontRef>
        </p:style>
      </p:cxnSp>
      <p:sp>
        <p:nvSpPr>
          <p:cNvPr id="15" name="Textfeld 14"/>
          <p:cNvSpPr txBox="1"/>
          <p:nvPr/>
        </p:nvSpPr>
        <p:spPr>
          <a:xfrm>
            <a:off x="952645" y="3789292"/>
            <a:ext cx="308098" cy="375487"/>
          </a:xfrm>
          <a:prstGeom prst="rect">
            <a:avLst/>
          </a:prstGeom>
          <a:noFill/>
        </p:spPr>
        <p:txBody>
          <a:bodyPr wrap="none" rtlCol="0">
            <a:sp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r>
              <a:rPr kumimoji="0" lang="de-AT" sz="1600" b="1" i="0" u="none" strike="noStrike" kern="1200" cap="none" spc="0" normalizeH="0" baseline="0" noProof="0">
                <a:ln>
                  <a:noFill/>
                </a:ln>
                <a:solidFill>
                  <a:srgbClr val="000000"/>
                </a:solidFill>
                <a:effectLst/>
                <a:uLnTx/>
                <a:uFillTx/>
                <a:latin typeface="Courier New" pitchFamily="49" charset="0"/>
                <a:ea typeface="+mn-ea"/>
                <a:cs typeface="Courier New" pitchFamily="49" charset="0"/>
              </a:rPr>
              <a:t>2</a:t>
            </a:r>
          </a:p>
        </p:txBody>
      </p:sp>
      <p:sp>
        <p:nvSpPr>
          <p:cNvPr id="16" name="Textfeld 15"/>
          <p:cNvSpPr txBox="1"/>
          <p:nvPr/>
        </p:nvSpPr>
        <p:spPr>
          <a:xfrm>
            <a:off x="2484011" y="2983558"/>
            <a:ext cx="308098" cy="375487"/>
          </a:xfrm>
          <a:prstGeom prst="rect">
            <a:avLst/>
          </a:prstGeom>
          <a:noFill/>
        </p:spPr>
        <p:txBody>
          <a:bodyPr wrap="none" rtlCol="0">
            <a:sp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r>
              <a:rPr kumimoji="0" lang="de-AT" sz="1600" b="1" i="0" u="none" strike="noStrike" kern="1200" cap="none" spc="0" normalizeH="0" baseline="0" noProof="0">
                <a:ln>
                  <a:noFill/>
                </a:ln>
                <a:solidFill>
                  <a:srgbClr val="000000"/>
                </a:solidFill>
                <a:effectLst/>
                <a:uLnTx/>
                <a:uFillTx/>
                <a:latin typeface="Courier New" pitchFamily="49" charset="0"/>
                <a:ea typeface="+mn-ea"/>
                <a:cs typeface="Courier New" pitchFamily="49" charset="0"/>
              </a:rPr>
              <a:t>1</a:t>
            </a:r>
          </a:p>
        </p:txBody>
      </p:sp>
      <p:sp>
        <p:nvSpPr>
          <p:cNvPr id="17" name="Textfeld 16"/>
          <p:cNvSpPr txBox="1"/>
          <p:nvPr/>
        </p:nvSpPr>
        <p:spPr>
          <a:xfrm>
            <a:off x="1733895" y="3459530"/>
            <a:ext cx="308098" cy="375487"/>
          </a:xfrm>
          <a:prstGeom prst="rect">
            <a:avLst/>
          </a:prstGeom>
          <a:noFill/>
        </p:spPr>
        <p:txBody>
          <a:bodyPr wrap="none" rtlCol="0">
            <a:sp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r>
              <a:rPr kumimoji="0" lang="de-AT" sz="1600" b="1" i="0" u="none" strike="noStrike" kern="1200" cap="none" spc="0" normalizeH="0" baseline="0" noProof="0">
                <a:ln>
                  <a:noFill/>
                </a:ln>
                <a:solidFill>
                  <a:srgbClr val="000000"/>
                </a:solidFill>
                <a:effectLst/>
                <a:uLnTx/>
                <a:uFillTx/>
                <a:latin typeface="Courier New" pitchFamily="49" charset="0"/>
                <a:ea typeface="+mn-ea"/>
                <a:cs typeface="Courier New" pitchFamily="49" charset="0"/>
              </a:rPr>
              <a:t>3</a:t>
            </a:r>
          </a:p>
        </p:txBody>
      </p:sp>
      <p:sp>
        <p:nvSpPr>
          <p:cNvPr id="18" name="Textfeld 17"/>
          <p:cNvSpPr txBox="1"/>
          <p:nvPr/>
        </p:nvSpPr>
        <p:spPr>
          <a:xfrm>
            <a:off x="952645" y="3604107"/>
            <a:ext cx="308098" cy="375487"/>
          </a:xfrm>
          <a:prstGeom prst="rect">
            <a:avLst/>
          </a:prstGeom>
          <a:noFill/>
        </p:spPr>
        <p:txBody>
          <a:bodyPr wrap="none" rtlCol="0">
            <a:sp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r>
              <a:rPr kumimoji="0" lang="de-AT" sz="1600" b="1" i="0" u="none" strike="noStrike" kern="1200" cap="none" spc="0" normalizeH="0" baseline="0" noProof="0">
                <a:ln>
                  <a:noFill/>
                </a:ln>
                <a:solidFill>
                  <a:srgbClr val="000000"/>
                </a:solidFill>
                <a:effectLst/>
                <a:uLnTx/>
                <a:uFillTx/>
                <a:latin typeface="Courier New" pitchFamily="49" charset="0"/>
                <a:ea typeface="+mn-ea"/>
                <a:cs typeface="Courier New" pitchFamily="49" charset="0"/>
              </a:rPr>
              <a:t>4</a:t>
            </a:r>
          </a:p>
        </p:txBody>
      </p:sp>
      <p:sp>
        <p:nvSpPr>
          <p:cNvPr id="19" name="Textfeld 18"/>
          <p:cNvSpPr txBox="1"/>
          <p:nvPr/>
        </p:nvSpPr>
        <p:spPr>
          <a:xfrm>
            <a:off x="3253984" y="1773957"/>
            <a:ext cx="308098" cy="375487"/>
          </a:xfrm>
          <a:prstGeom prst="rect">
            <a:avLst/>
          </a:prstGeom>
          <a:noFill/>
        </p:spPr>
        <p:txBody>
          <a:bodyPr wrap="none" rtlCol="0">
            <a:sp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r>
              <a:rPr kumimoji="0" lang="de-AT" sz="1600" b="1" i="0" u="none" strike="noStrike" kern="1200" cap="none" spc="0" normalizeH="0" baseline="0" noProof="0">
                <a:ln>
                  <a:noFill/>
                </a:ln>
                <a:solidFill>
                  <a:srgbClr val="000000"/>
                </a:solidFill>
                <a:effectLst/>
                <a:uLnTx/>
                <a:uFillTx/>
                <a:latin typeface="Courier New" pitchFamily="49" charset="0"/>
                <a:ea typeface="+mn-ea"/>
                <a:cs typeface="Courier New" pitchFamily="49" charset="0"/>
              </a:rPr>
              <a:t>5</a:t>
            </a:r>
          </a:p>
        </p:txBody>
      </p:sp>
      <p:sp>
        <p:nvSpPr>
          <p:cNvPr id="20" name="Textfeld 19"/>
          <p:cNvSpPr txBox="1"/>
          <p:nvPr/>
        </p:nvSpPr>
        <p:spPr>
          <a:xfrm>
            <a:off x="1733895" y="3221671"/>
            <a:ext cx="308098" cy="375487"/>
          </a:xfrm>
          <a:prstGeom prst="rect">
            <a:avLst/>
          </a:prstGeom>
          <a:noFill/>
        </p:spPr>
        <p:txBody>
          <a:bodyPr wrap="none" rtlCol="0">
            <a:sp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r>
              <a:rPr kumimoji="0" lang="de-AT" sz="1600" b="1" i="0" u="none" strike="noStrike" kern="1200" cap="none" spc="0" normalizeH="0" baseline="0" noProof="0">
                <a:ln>
                  <a:noFill/>
                </a:ln>
                <a:solidFill>
                  <a:srgbClr val="000000"/>
                </a:solidFill>
                <a:effectLst/>
                <a:uLnTx/>
                <a:uFillTx/>
                <a:latin typeface="Courier New" pitchFamily="49" charset="0"/>
                <a:ea typeface="+mn-ea"/>
                <a:cs typeface="Courier New" pitchFamily="49" charset="0"/>
              </a:rPr>
              <a:t>6</a:t>
            </a:r>
          </a:p>
        </p:txBody>
      </p:sp>
      <p:sp>
        <p:nvSpPr>
          <p:cNvPr id="21" name="Textfeld 20"/>
          <p:cNvSpPr txBox="1"/>
          <p:nvPr/>
        </p:nvSpPr>
        <p:spPr>
          <a:xfrm>
            <a:off x="1733895" y="2722538"/>
            <a:ext cx="308098" cy="375487"/>
          </a:xfrm>
          <a:prstGeom prst="rect">
            <a:avLst/>
          </a:prstGeom>
          <a:noFill/>
        </p:spPr>
        <p:txBody>
          <a:bodyPr wrap="none" rtlCol="0">
            <a:sp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r>
              <a:rPr kumimoji="0" lang="de-AT" sz="1600" b="1" i="0" u="none" strike="noStrike" kern="1200" cap="none" spc="0" normalizeH="0" baseline="0" noProof="0">
                <a:ln>
                  <a:noFill/>
                </a:ln>
                <a:solidFill>
                  <a:srgbClr val="000000"/>
                </a:solidFill>
                <a:effectLst/>
                <a:uLnTx/>
                <a:uFillTx/>
                <a:latin typeface="Courier New" pitchFamily="49" charset="0"/>
                <a:ea typeface="+mn-ea"/>
                <a:cs typeface="Courier New" pitchFamily="49" charset="0"/>
              </a:rPr>
              <a:t>7</a:t>
            </a:r>
          </a:p>
        </p:txBody>
      </p:sp>
      <p:sp>
        <p:nvSpPr>
          <p:cNvPr id="22" name="Textfeld 21"/>
          <p:cNvSpPr txBox="1"/>
          <p:nvPr/>
        </p:nvSpPr>
        <p:spPr>
          <a:xfrm>
            <a:off x="1733895" y="3041816"/>
            <a:ext cx="308098" cy="375487"/>
          </a:xfrm>
          <a:prstGeom prst="rect">
            <a:avLst/>
          </a:prstGeom>
          <a:noFill/>
        </p:spPr>
        <p:txBody>
          <a:bodyPr wrap="none" rtlCol="0">
            <a:sp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r>
              <a:rPr kumimoji="0" lang="de-AT" sz="1600" b="1" i="0" u="none" strike="noStrike" kern="1200" cap="none" spc="0" normalizeH="0" baseline="0" noProof="0">
                <a:ln>
                  <a:noFill/>
                </a:ln>
                <a:solidFill>
                  <a:srgbClr val="000000"/>
                </a:solidFill>
                <a:effectLst/>
                <a:uLnTx/>
                <a:uFillTx/>
                <a:latin typeface="Courier New" pitchFamily="49" charset="0"/>
                <a:ea typeface="+mn-ea"/>
                <a:cs typeface="Courier New" pitchFamily="49" charset="0"/>
              </a:rPr>
              <a:t>8</a:t>
            </a:r>
          </a:p>
        </p:txBody>
      </p:sp>
      <p:sp>
        <p:nvSpPr>
          <p:cNvPr id="23" name="Textfeld 22"/>
          <p:cNvSpPr txBox="1"/>
          <p:nvPr/>
        </p:nvSpPr>
        <p:spPr>
          <a:xfrm>
            <a:off x="3243824" y="2191943"/>
            <a:ext cx="308098" cy="375487"/>
          </a:xfrm>
          <a:prstGeom prst="rect">
            <a:avLst/>
          </a:prstGeom>
          <a:noFill/>
        </p:spPr>
        <p:txBody>
          <a:bodyPr wrap="none" rtlCol="0">
            <a:sp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r>
              <a:rPr kumimoji="0" lang="de-AT" sz="1600" b="1" i="0" u="none" strike="noStrike" kern="1200" cap="none" spc="0" normalizeH="0" baseline="0" noProof="0">
                <a:ln>
                  <a:noFill/>
                </a:ln>
                <a:solidFill>
                  <a:srgbClr val="000000"/>
                </a:solidFill>
                <a:effectLst/>
                <a:uLnTx/>
                <a:uFillTx/>
                <a:latin typeface="Courier New" pitchFamily="49" charset="0"/>
                <a:ea typeface="+mn-ea"/>
                <a:cs typeface="Courier New" pitchFamily="49" charset="0"/>
              </a:rPr>
              <a:t>9</a:t>
            </a:r>
          </a:p>
        </p:txBody>
      </p:sp>
      <p:sp>
        <p:nvSpPr>
          <p:cNvPr id="24" name="Textfeld 23"/>
          <p:cNvSpPr txBox="1"/>
          <p:nvPr/>
        </p:nvSpPr>
        <p:spPr>
          <a:xfrm>
            <a:off x="3989294" y="1283699"/>
            <a:ext cx="431528" cy="387798"/>
          </a:xfrm>
          <a:prstGeom prst="rect">
            <a:avLst/>
          </a:prstGeom>
          <a:noFill/>
        </p:spPr>
        <p:txBody>
          <a:bodyPr wrap="none" rtlCol="0">
            <a:sp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r>
              <a:rPr kumimoji="0" lang="de-AT" sz="1600" b="1" i="0" u="none" strike="noStrike" kern="1200" cap="none" spc="0" normalizeH="0" baseline="0" noProof="0">
                <a:ln>
                  <a:noFill/>
                </a:ln>
                <a:solidFill>
                  <a:srgbClr val="000000"/>
                </a:solidFill>
                <a:effectLst/>
                <a:uLnTx/>
                <a:uFillTx/>
                <a:latin typeface="Courier New" pitchFamily="49" charset="0"/>
                <a:ea typeface="+mn-ea"/>
                <a:cs typeface="Courier New" pitchFamily="49" charset="0"/>
              </a:rPr>
              <a:t>10</a:t>
            </a:r>
          </a:p>
        </p:txBody>
      </p:sp>
      <p:sp>
        <p:nvSpPr>
          <p:cNvPr id="28" name="Text Box 5"/>
          <p:cNvSpPr txBox="1">
            <a:spLocks noChangeArrowheads="1"/>
          </p:cNvSpPr>
          <p:nvPr/>
        </p:nvSpPr>
        <p:spPr bwMode="auto">
          <a:xfrm flipH="1">
            <a:off x="6278752" y="2124727"/>
            <a:ext cx="3298945" cy="297736"/>
          </a:xfrm>
          <a:prstGeom prst="rect">
            <a:avLst/>
          </a:prstGeom>
          <a:noFill/>
          <a:ln w="38100">
            <a:noFill/>
            <a:prstDash val="solid"/>
            <a:headEnd type="triangle" w="lg" len="lg"/>
            <a:tailEnd type="triangle" w="lg" len="lg"/>
          </a:ln>
        </p:spPr>
        <p:style>
          <a:lnRef idx="1">
            <a:schemeClr val="accent1"/>
          </a:lnRef>
          <a:fillRef idx="0">
            <a:schemeClr val="accent1"/>
          </a:fillRef>
          <a:effectRef idx="0">
            <a:schemeClr val="accent1"/>
          </a:effectRef>
          <a:fontRef idx="minor">
            <a:schemeClr val="tx1"/>
          </a:fontRef>
        </p:style>
        <p:txBody>
          <a:bodyPr wrap="square" lIns="89986" tIns="43193" rIns="89986" bIns="43193" anchor="ctr" anchorCtr="0">
            <a:spAutoFit/>
          </a:bodyPr>
          <a:lstStyle/>
          <a:p>
            <a:pPr marL="0" marR="0" lvl="0" indent="0" algn="l" defTabSz="914400" rtl="0" eaLnBrk="0" fontAlgn="base" latinLnBrk="0" hangingPunct="0">
              <a:lnSpc>
                <a:spcPct val="105000"/>
              </a:lnSpc>
              <a:spcBef>
                <a:spcPct val="35000"/>
              </a:spcBef>
              <a:spcAft>
                <a:spcPct val="0"/>
              </a:spcAft>
              <a:buClrTx/>
              <a:buSzTx/>
              <a:buFont typeface="Wingdings" pitchFamily="2" charset="2"/>
              <a:buNone/>
              <a:tabLst>
                <a:tab pos="88900" algn="l"/>
                <a:tab pos="265113" algn="l"/>
                <a:tab pos="446088" algn="l"/>
              </a:tabLst>
              <a:defRPr/>
            </a:pPr>
            <a:r>
              <a:rPr kumimoji="0" lang="de-AT" sz="1400" b="1" i="0" u="none" strike="noStrike" kern="1200" cap="none" spc="0" normalizeH="0" baseline="0" noProof="0" dirty="0">
                <a:ln>
                  <a:noFill/>
                </a:ln>
                <a:solidFill>
                  <a:srgbClr val="000000"/>
                </a:solidFill>
                <a:effectLst/>
                <a:uLnTx/>
                <a:uFillTx/>
                <a:latin typeface="Arial"/>
                <a:ea typeface="+mn-ea"/>
                <a:cs typeface="+mn-cs"/>
              </a:rPr>
              <a:t>Bücher</a:t>
            </a:r>
          </a:p>
        </p:txBody>
      </p:sp>
      <p:sp>
        <p:nvSpPr>
          <p:cNvPr id="32" name="Text Box 5"/>
          <p:cNvSpPr txBox="1">
            <a:spLocks noChangeArrowheads="1"/>
          </p:cNvSpPr>
          <p:nvPr/>
        </p:nvSpPr>
        <p:spPr bwMode="auto">
          <a:xfrm rot="16200000" flipH="1">
            <a:off x="5841100" y="1717582"/>
            <a:ext cx="704454" cy="297736"/>
          </a:xfrm>
          <a:prstGeom prst="rect">
            <a:avLst/>
          </a:prstGeom>
          <a:noFill/>
          <a:ln w="38100">
            <a:noFill/>
            <a:prstDash val="solid"/>
            <a:headEnd type="triangle" w="lg" len="lg"/>
            <a:tailEnd type="triangle" w="lg" len="lg"/>
          </a:ln>
        </p:spPr>
        <p:style>
          <a:lnRef idx="1">
            <a:schemeClr val="accent1"/>
          </a:lnRef>
          <a:fillRef idx="0">
            <a:schemeClr val="accent1"/>
          </a:fillRef>
          <a:effectRef idx="0">
            <a:schemeClr val="accent1"/>
          </a:effectRef>
          <a:fontRef idx="minor">
            <a:schemeClr val="tx1"/>
          </a:fontRef>
        </p:style>
        <p:txBody>
          <a:bodyPr wrap="square" lIns="89986" tIns="43193" rIns="89986" bIns="43193" anchor="ctr" anchorCtr="0">
            <a:spAutoFit/>
          </a:bodyPr>
          <a:lstStyle/>
          <a:p>
            <a:pPr marL="0" marR="0" lvl="0" indent="0" algn="l" defTabSz="914400" rtl="0" eaLnBrk="0" fontAlgn="base" latinLnBrk="0" hangingPunct="0">
              <a:lnSpc>
                <a:spcPct val="105000"/>
              </a:lnSpc>
              <a:spcBef>
                <a:spcPct val="35000"/>
              </a:spcBef>
              <a:spcAft>
                <a:spcPct val="0"/>
              </a:spcAft>
              <a:buClrTx/>
              <a:buSzTx/>
              <a:buFont typeface="Arial" pitchFamily="34" charset="0"/>
              <a:buNone/>
              <a:tabLst>
                <a:tab pos="88900" algn="l"/>
                <a:tab pos="265113" algn="l"/>
                <a:tab pos="446088" algn="l"/>
              </a:tabLst>
              <a:defRPr/>
            </a:pPr>
            <a:r>
              <a:rPr kumimoji="0" lang="de-AT" sz="1400" b="1" i="0" u="none" strike="noStrike" kern="1200" cap="none" spc="0" normalizeH="0" baseline="0" noProof="0" dirty="0">
                <a:ln>
                  <a:noFill/>
                </a:ln>
                <a:solidFill>
                  <a:srgbClr val="000000"/>
                </a:solidFill>
                <a:effectLst/>
                <a:uLnTx/>
                <a:uFillTx/>
                <a:latin typeface="Arial"/>
                <a:ea typeface="+mn-ea"/>
                <a:cs typeface="+mn-cs"/>
              </a:rPr>
              <a:t>Alter</a:t>
            </a:r>
          </a:p>
        </p:txBody>
      </p:sp>
      <p:grpSp>
        <p:nvGrpSpPr>
          <p:cNvPr id="2" name="Gruppieren 1">
            <a:extLst>
              <a:ext uri="{FF2B5EF4-FFF2-40B4-BE49-F238E27FC236}">
                <a16:creationId xmlns:a16="http://schemas.microsoft.com/office/drawing/2014/main" id="{85A416E1-1660-4859-BC4A-1BB15D5D97EA}"/>
              </a:ext>
            </a:extLst>
          </p:cNvPr>
          <p:cNvGrpSpPr/>
          <p:nvPr/>
        </p:nvGrpSpPr>
        <p:grpSpPr>
          <a:xfrm>
            <a:off x="6177258" y="550120"/>
            <a:ext cx="427456" cy="388386"/>
            <a:chOff x="10137325" y="-112267"/>
            <a:chExt cx="427456" cy="388386"/>
          </a:xfrm>
        </p:grpSpPr>
        <p:sp>
          <p:nvSpPr>
            <p:cNvPr id="47" name="Text Box 12">
              <a:extLst>
                <a:ext uri="{FF2B5EF4-FFF2-40B4-BE49-F238E27FC236}">
                  <a16:creationId xmlns:a16="http://schemas.microsoft.com/office/drawing/2014/main" id="{4A43F8A8-94EF-4E25-A817-EE54E5DF56F2}"/>
                </a:ext>
              </a:extLst>
            </p:cNvPr>
            <p:cNvSpPr txBox="1">
              <a:spLocks noChangeArrowheads="1"/>
            </p:cNvSpPr>
            <p:nvPr/>
          </p:nvSpPr>
          <p:spPr bwMode="auto">
            <a:xfrm>
              <a:off x="10137325" y="-112267"/>
              <a:ext cx="427456" cy="388386"/>
            </a:xfrm>
            <a:prstGeom prst="rect">
              <a:avLst/>
            </a:prstGeom>
            <a:solidFill>
              <a:schemeClr val="bg1"/>
            </a:solidFill>
            <a:ln w="12700" algn="ctr">
              <a:noFill/>
              <a:miter lim="800000"/>
              <a:headEnd/>
              <a:tailEnd/>
            </a:ln>
            <a:effectLst/>
          </p:spPr>
          <p:txBody>
            <a:bodyPr wrap="square" lIns="90000" tIns="43200" rIns="90000" bIns="43200" anchor="ctr" anchorCtr="1">
              <a:noAutofit/>
            </a:bodyPr>
            <a:lstStyle/>
            <a:p>
              <a:pPr marL="0" marR="0" lvl="0" indent="0" algn="l"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endParaRPr kumimoji="0" lang="de-DE" sz="1600" b="1" i="0" u="none" strike="noStrike" kern="1200" cap="none" spc="0" normalizeH="0" baseline="0" noProof="0" dirty="0">
                <a:ln>
                  <a:noFill/>
                </a:ln>
                <a:solidFill>
                  <a:srgbClr val="FFFFFF"/>
                </a:solidFill>
                <a:effectLst/>
                <a:uLnTx/>
                <a:uFillTx/>
                <a:latin typeface="Arial" pitchFamily="34" charset="0"/>
                <a:ea typeface="+mn-ea"/>
                <a:cs typeface="+mn-cs"/>
              </a:endParaRPr>
            </a:p>
          </p:txBody>
        </p:sp>
        <p:sp>
          <p:nvSpPr>
            <p:cNvPr id="39" name="Text Box 12"/>
            <p:cNvSpPr txBox="1">
              <a:spLocks noChangeArrowheads="1"/>
            </p:cNvSpPr>
            <p:nvPr/>
          </p:nvSpPr>
          <p:spPr bwMode="auto">
            <a:xfrm>
              <a:off x="10170728" y="-91731"/>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pitchFamily="34" charset="0"/>
                  <a:ea typeface="+mn-ea"/>
                  <a:cs typeface="+mn-cs"/>
                  <a:sym typeface="Wingdings"/>
                </a:rPr>
                <a:t></a:t>
              </a:r>
              <a:endParaRPr kumimoji="0" lang="de-DE" sz="2400" b="0" i="0" u="none" strike="noStrike" kern="1200" cap="none" spc="0" normalizeH="0" baseline="0" noProof="0" dirty="0">
                <a:ln>
                  <a:noFill/>
                </a:ln>
                <a:solidFill>
                  <a:srgbClr val="000000"/>
                </a:solidFill>
                <a:effectLst/>
                <a:uLnTx/>
                <a:uFillTx/>
                <a:latin typeface="Arial" pitchFamily="34" charset="0"/>
                <a:ea typeface="+mn-ea"/>
                <a:cs typeface="+mn-cs"/>
              </a:endParaRPr>
            </a:p>
          </p:txBody>
        </p:sp>
      </p:grpSp>
      <p:sp>
        <p:nvSpPr>
          <p:cNvPr id="38" name="Text Box 12"/>
          <p:cNvSpPr txBox="1">
            <a:spLocks noChangeArrowheads="1"/>
          </p:cNvSpPr>
          <p:nvPr/>
        </p:nvSpPr>
        <p:spPr bwMode="auto">
          <a:xfrm>
            <a:off x="729216" y="615875"/>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pitchFamily="34" charset="0"/>
                <a:ea typeface="+mn-ea"/>
                <a:cs typeface="+mn-cs"/>
                <a:sym typeface="Wingdings"/>
              </a:rPr>
              <a:t></a:t>
            </a:r>
            <a:endParaRPr kumimoji="0" lang="de-DE" sz="2400" b="0" i="0" u="none" strike="noStrike" kern="1200" cap="none" spc="0" normalizeH="0" baseline="0" noProof="0" dirty="0">
              <a:ln>
                <a:noFill/>
              </a:ln>
              <a:solidFill>
                <a:srgbClr val="000000"/>
              </a:solidFill>
              <a:effectLst/>
              <a:uLnTx/>
              <a:uFillTx/>
              <a:latin typeface="Arial" pitchFamily="34" charset="0"/>
              <a:ea typeface="+mn-ea"/>
              <a:cs typeface="+mn-cs"/>
            </a:endParaRPr>
          </a:p>
        </p:txBody>
      </p:sp>
      <p:sp>
        <p:nvSpPr>
          <p:cNvPr id="43" name="Text Box 12"/>
          <p:cNvSpPr txBox="1">
            <a:spLocks noChangeArrowheads="1"/>
          </p:cNvSpPr>
          <p:nvPr/>
        </p:nvSpPr>
        <p:spPr bwMode="auto">
          <a:xfrm>
            <a:off x="1979807" y="500880"/>
            <a:ext cx="2819894" cy="355522"/>
          </a:xfrm>
          <a:prstGeom prst="rect">
            <a:avLst/>
          </a:prstGeom>
          <a:solidFill>
            <a:srgbClr val="FF0000"/>
          </a:solidFill>
          <a:ln w="12700" algn="ctr">
            <a:solidFill>
              <a:srgbClr val="FF0000"/>
            </a:solidFill>
            <a:miter lim="800000"/>
            <a:headEnd/>
            <a:tailEnd/>
          </a:ln>
          <a:effectLst/>
        </p:spPr>
        <p:txBody>
          <a:bodyPr wrap="square" lIns="90000" tIns="43200" rIns="90000" bIns="43200" anchor="ctr" anchorCtr="1">
            <a:spAutoFit/>
          </a:bodyPr>
          <a:lstStyle/>
          <a:p>
            <a:pPr marL="0" marR="0" lvl="0" indent="0" algn="l"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1600" b="1" i="0" u="none" strike="noStrike" kern="1200" cap="none" spc="0" normalizeH="0" baseline="0" noProof="0" dirty="0">
                <a:ln>
                  <a:noFill/>
                </a:ln>
                <a:solidFill>
                  <a:srgbClr val="FFFFFF"/>
                </a:solidFill>
                <a:effectLst/>
                <a:uLnTx/>
                <a:uFillTx/>
                <a:latin typeface="Arial" pitchFamily="34" charset="0"/>
                <a:ea typeface="+mn-ea"/>
                <a:cs typeface="+mn-cs"/>
              </a:rPr>
              <a:t>(hohe) positive Korrelation</a:t>
            </a:r>
            <a:endParaRPr kumimoji="0" lang="de-DE" sz="1600" b="1" i="0" u="none" strike="noStrike" kern="1200" cap="none" spc="0" normalizeH="0" baseline="0" noProof="0" dirty="0">
              <a:ln>
                <a:noFill/>
              </a:ln>
              <a:solidFill>
                <a:srgbClr val="FFFFFF"/>
              </a:solidFill>
              <a:effectLst/>
              <a:uLnTx/>
              <a:uFillTx/>
              <a:latin typeface="Arial" pitchFamily="34" charset="0"/>
              <a:ea typeface="+mn-ea"/>
              <a:cs typeface="+mn-cs"/>
            </a:endParaRPr>
          </a:p>
        </p:txBody>
      </p:sp>
      <p:sp>
        <p:nvSpPr>
          <p:cNvPr id="44" name="Text Box 105"/>
          <p:cNvSpPr txBox="1">
            <a:spLocks noChangeArrowheads="1"/>
          </p:cNvSpPr>
          <p:nvPr/>
        </p:nvSpPr>
        <p:spPr bwMode="auto">
          <a:xfrm>
            <a:off x="3033659" y="3401589"/>
            <a:ext cx="1624401" cy="580911"/>
          </a:xfrm>
          <a:prstGeom prst="rect">
            <a:avLst/>
          </a:prstGeom>
          <a:noFill/>
          <a:ln w="38100" algn="ctr">
            <a:noFill/>
            <a:miter lim="800000"/>
            <a:headEnd/>
            <a:tailEnd/>
          </a:ln>
          <a:effectLst/>
        </p:spPr>
        <p:txBody>
          <a:bodyPr vert="horz" wrap="none" lIns="0" tIns="0" rIns="0" bIns="0" numCol="1" anchor="ctr" anchorCtr="1"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 typeface="Arial" pitchFamily="34" charset="0"/>
              <a:buNone/>
              <a:tabLst/>
              <a:defRPr/>
            </a:pPr>
            <a:r>
              <a:rPr kumimoji="0" lang="de-AT" sz="1400" b="0" i="0" u="none" strike="noStrike" kern="1200" cap="none" spc="0" normalizeH="0" baseline="0" noProof="0" dirty="0">
                <a:ln>
                  <a:noFill/>
                </a:ln>
                <a:solidFill>
                  <a:srgbClr val="464646"/>
                </a:solidFill>
                <a:effectLst/>
                <a:uLnTx/>
                <a:uFillTx/>
                <a:latin typeface="Arial" pitchFamily="34" charset="0"/>
                <a:ea typeface="+mn-ea"/>
                <a:cs typeface="+mn-cs"/>
              </a:rPr>
              <a:t>Personen</a:t>
            </a:r>
            <a:br>
              <a:rPr kumimoji="0" lang="de-AT" sz="1400" b="0" i="0" u="none" strike="noStrike" kern="1200" cap="none" spc="0" normalizeH="0" baseline="0" noProof="0" dirty="0">
                <a:ln>
                  <a:noFill/>
                </a:ln>
                <a:solidFill>
                  <a:srgbClr val="464646"/>
                </a:solidFill>
                <a:effectLst/>
                <a:uLnTx/>
                <a:uFillTx/>
                <a:latin typeface="Arial" pitchFamily="34" charset="0"/>
                <a:ea typeface="+mn-ea"/>
                <a:cs typeface="+mn-cs"/>
              </a:rPr>
            </a:br>
            <a:r>
              <a:rPr kumimoji="0" lang="de-AT" sz="1400" b="0" i="0" u="none" strike="noStrike" kern="1200" cap="none" spc="0" normalizeH="0" baseline="0" noProof="0" dirty="0">
                <a:ln>
                  <a:noFill/>
                </a:ln>
                <a:solidFill>
                  <a:srgbClr val="464646"/>
                </a:solidFill>
                <a:effectLst/>
                <a:uLnTx/>
                <a:uFillTx/>
                <a:latin typeface="Arial" pitchFamily="34" charset="0"/>
                <a:ea typeface="+mn-ea"/>
                <a:cs typeface="+mn-cs"/>
              </a:rPr>
              <a:t>(Datensatz-Nr.)</a:t>
            </a:r>
            <a:endParaRPr kumimoji="0" lang="de-DE" sz="1400" b="0" i="0" u="none" strike="noStrike" kern="1200" cap="none" spc="0" normalizeH="0" baseline="0" noProof="0" dirty="0">
              <a:ln>
                <a:noFill/>
              </a:ln>
              <a:solidFill>
                <a:srgbClr val="464646"/>
              </a:solidFill>
              <a:effectLst/>
              <a:uLnTx/>
              <a:uFillTx/>
              <a:latin typeface="Arial" pitchFamily="34" charset="0"/>
              <a:ea typeface="+mn-ea"/>
              <a:cs typeface="+mn-cs"/>
            </a:endParaRPr>
          </a:p>
        </p:txBody>
      </p:sp>
      <p:cxnSp>
        <p:nvCxnSpPr>
          <p:cNvPr id="45" name="Gerade Verbindung mit Pfeil 142"/>
          <p:cNvCxnSpPr>
            <a:stCxn id="23" idx="2"/>
            <a:endCxn id="44" idx="0"/>
          </p:cNvCxnSpPr>
          <p:nvPr/>
        </p:nvCxnSpPr>
        <p:spPr>
          <a:xfrm rot="16200000" flipH="1">
            <a:off x="3204787" y="2760515"/>
            <a:ext cx="834159" cy="447987"/>
          </a:xfrm>
          <a:prstGeom prst="curvedConnector3">
            <a:avLst>
              <a:gd name="adj1" fmla="val 50000"/>
            </a:avLst>
          </a:prstGeom>
          <a:ln w="25400">
            <a:solidFill>
              <a:srgbClr val="464646"/>
            </a:solidFill>
            <a:prstDash val="sysDash"/>
            <a:headEnd type="triangle"/>
            <a:tailEnd type="none"/>
          </a:ln>
        </p:spPr>
        <p:style>
          <a:lnRef idx="1">
            <a:schemeClr val="accent1"/>
          </a:lnRef>
          <a:fillRef idx="0">
            <a:schemeClr val="accent1"/>
          </a:fillRef>
          <a:effectRef idx="0">
            <a:schemeClr val="accent1"/>
          </a:effectRef>
          <a:fontRef idx="minor">
            <a:schemeClr val="tx1"/>
          </a:fontRef>
        </p:style>
      </p:cxnSp>
      <p:cxnSp>
        <p:nvCxnSpPr>
          <p:cNvPr id="50" name="Gerade Verbindung mit Pfeil 142"/>
          <p:cNvCxnSpPr>
            <a:endCxn id="44" idx="0"/>
          </p:cNvCxnSpPr>
          <p:nvPr/>
        </p:nvCxnSpPr>
        <p:spPr>
          <a:xfrm>
            <a:off x="2710927" y="3164919"/>
            <a:ext cx="1134933" cy="236670"/>
          </a:xfrm>
          <a:prstGeom prst="curvedConnector2">
            <a:avLst/>
          </a:prstGeom>
          <a:ln w="25400">
            <a:solidFill>
              <a:srgbClr val="464646"/>
            </a:solidFill>
            <a:prstDash val="sysDash"/>
            <a:headEnd type="triangle"/>
            <a:tailEnd type="none"/>
          </a:ln>
        </p:spPr>
        <p:style>
          <a:lnRef idx="1">
            <a:schemeClr val="accent1"/>
          </a:lnRef>
          <a:fillRef idx="0">
            <a:schemeClr val="accent1"/>
          </a:fillRef>
          <a:effectRef idx="0">
            <a:schemeClr val="accent1"/>
          </a:effectRef>
          <a:fontRef idx="minor">
            <a:schemeClr val="tx1"/>
          </a:fontRef>
        </p:style>
      </p:cxnSp>
      <p:cxnSp>
        <p:nvCxnSpPr>
          <p:cNvPr id="53" name="Gerade Verbindung mit Pfeil 142"/>
          <p:cNvCxnSpPr>
            <a:endCxn id="44" idx="1"/>
          </p:cNvCxnSpPr>
          <p:nvPr/>
        </p:nvCxnSpPr>
        <p:spPr>
          <a:xfrm>
            <a:off x="2043953" y="3390830"/>
            <a:ext cx="989706" cy="301215"/>
          </a:xfrm>
          <a:prstGeom prst="curvedConnector3">
            <a:avLst>
              <a:gd name="adj1" fmla="val 50000"/>
            </a:avLst>
          </a:prstGeom>
          <a:ln w="25400">
            <a:solidFill>
              <a:srgbClr val="464646"/>
            </a:solidFill>
            <a:prstDash val="sysDash"/>
            <a:headEnd type="triangle"/>
            <a:tailEnd type="none"/>
          </a:ln>
        </p:spPr>
        <p:style>
          <a:lnRef idx="1">
            <a:schemeClr val="accent1"/>
          </a:lnRef>
          <a:fillRef idx="0">
            <a:schemeClr val="accent1"/>
          </a:fillRef>
          <a:effectRef idx="0">
            <a:schemeClr val="accent1"/>
          </a:effectRef>
          <a:fontRef idx="minor">
            <a:schemeClr val="tx1"/>
          </a:fontRef>
        </p:style>
      </p:cxnSp>
      <p:cxnSp>
        <p:nvCxnSpPr>
          <p:cNvPr id="75" name="Gerade Verbindung mit Pfeil 142"/>
          <p:cNvCxnSpPr>
            <a:endCxn id="44" idx="0"/>
          </p:cNvCxnSpPr>
          <p:nvPr/>
        </p:nvCxnSpPr>
        <p:spPr>
          <a:xfrm rot="5400000">
            <a:off x="3181574" y="2366165"/>
            <a:ext cx="1699710" cy="371138"/>
          </a:xfrm>
          <a:prstGeom prst="curvedConnector3">
            <a:avLst>
              <a:gd name="adj1" fmla="val 50000"/>
            </a:avLst>
          </a:prstGeom>
          <a:ln w="25400">
            <a:solidFill>
              <a:srgbClr val="464646"/>
            </a:solidFill>
            <a:prstDash val="sysDash"/>
            <a:headEnd type="triangle"/>
            <a:tailEnd type="none"/>
          </a:ln>
        </p:spPr>
        <p:style>
          <a:lnRef idx="1">
            <a:schemeClr val="accent1"/>
          </a:lnRef>
          <a:fillRef idx="0">
            <a:schemeClr val="accent1"/>
          </a:fillRef>
          <a:effectRef idx="0">
            <a:schemeClr val="accent1"/>
          </a:effectRef>
          <a:fontRef idx="minor">
            <a:schemeClr val="tx1"/>
          </a:fontRef>
        </p:style>
      </p:cxnSp>
      <p:cxnSp>
        <p:nvCxnSpPr>
          <p:cNvPr id="78" name="Gerade Verbindung mit Pfeil 142"/>
          <p:cNvCxnSpPr>
            <a:stCxn id="18" idx="3"/>
            <a:endCxn id="44" idx="2"/>
          </p:cNvCxnSpPr>
          <p:nvPr/>
        </p:nvCxnSpPr>
        <p:spPr>
          <a:xfrm>
            <a:off x="1260743" y="3791851"/>
            <a:ext cx="2585117" cy="190649"/>
          </a:xfrm>
          <a:prstGeom prst="curvedConnector4">
            <a:avLst>
              <a:gd name="adj1" fmla="val 34291"/>
              <a:gd name="adj2" fmla="val 219906"/>
            </a:avLst>
          </a:prstGeom>
          <a:ln w="25400">
            <a:solidFill>
              <a:srgbClr val="464646"/>
            </a:solidFill>
            <a:prstDash val="sysDash"/>
            <a:headEnd type="triangle"/>
            <a:tailEnd type="none"/>
          </a:ln>
        </p:spPr>
        <p:style>
          <a:lnRef idx="1">
            <a:schemeClr val="accent1"/>
          </a:lnRef>
          <a:fillRef idx="0">
            <a:schemeClr val="accent1"/>
          </a:fillRef>
          <a:effectRef idx="0">
            <a:schemeClr val="accent1"/>
          </a:effectRef>
          <a:fontRef idx="minor">
            <a:schemeClr val="tx1"/>
          </a:fontRef>
        </p:style>
      </p:cxnSp>
      <p:graphicFrame>
        <p:nvGraphicFramePr>
          <p:cNvPr id="55" name="Diagramm 54">
            <a:extLst>
              <a:ext uri="{FF2B5EF4-FFF2-40B4-BE49-F238E27FC236}">
                <a16:creationId xmlns:a16="http://schemas.microsoft.com/office/drawing/2014/main" id="{8379B116-3556-4E8B-8D24-C33F24FFA5CA}"/>
              </a:ext>
            </a:extLst>
          </p:cNvPr>
          <p:cNvGraphicFramePr/>
          <p:nvPr>
            <p:extLst>
              <p:ext uri="{D42A27DB-BD31-4B8C-83A1-F6EECF244321}">
                <p14:modId xmlns:p14="http://schemas.microsoft.com/office/powerpoint/2010/main" val="2079806090"/>
              </p:ext>
            </p:extLst>
          </p:nvPr>
        </p:nvGraphicFramePr>
        <p:xfrm>
          <a:off x="5965822" y="2750286"/>
          <a:ext cx="3533242" cy="166161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6" name="Diagramm 55">
            <a:extLst>
              <a:ext uri="{FF2B5EF4-FFF2-40B4-BE49-F238E27FC236}">
                <a16:creationId xmlns:a16="http://schemas.microsoft.com/office/drawing/2014/main" id="{68869891-E414-4C13-B9C1-6613C13990E2}"/>
              </a:ext>
            </a:extLst>
          </p:cNvPr>
          <p:cNvGraphicFramePr/>
          <p:nvPr>
            <p:extLst>
              <p:ext uri="{D42A27DB-BD31-4B8C-83A1-F6EECF244321}">
                <p14:modId xmlns:p14="http://schemas.microsoft.com/office/powerpoint/2010/main" val="2356841644"/>
              </p:ext>
            </p:extLst>
          </p:nvPr>
        </p:nvGraphicFramePr>
        <p:xfrm>
          <a:off x="5965822" y="4868570"/>
          <a:ext cx="3533242" cy="1661618"/>
        </p:xfrm>
        <a:graphic>
          <a:graphicData uri="http://schemas.openxmlformats.org/drawingml/2006/chart">
            <c:chart xmlns:c="http://schemas.openxmlformats.org/drawingml/2006/chart" xmlns:r="http://schemas.openxmlformats.org/officeDocument/2006/relationships" r:id="rId6"/>
          </a:graphicData>
        </a:graphic>
      </p:graphicFrame>
      <p:sp>
        <p:nvSpPr>
          <p:cNvPr id="57" name="Text Box 5">
            <a:extLst>
              <a:ext uri="{FF2B5EF4-FFF2-40B4-BE49-F238E27FC236}">
                <a16:creationId xmlns:a16="http://schemas.microsoft.com/office/drawing/2014/main" id="{2BF3FDE1-3C8D-4F95-A3EE-10DBF2ED8569}"/>
              </a:ext>
            </a:extLst>
          </p:cNvPr>
          <p:cNvSpPr txBox="1">
            <a:spLocks noChangeArrowheads="1"/>
          </p:cNvSpPr>
          <p:nvPr/>
        </p:nvSpPr>
        <p:spPr bwMode="auto">
          <a:xfrm flipH="1">
            <a:off x="6278753" y="6364058"/>
            <a:ext cx="1053820" cy="297736"/>
          </a:xfrm>
          <a:prstGeom prst="rect">
            <a:avLst/>
          </a:prstGeom>
          <a:noFill/>
          <a:ln w="38100">
            <a:noFill/>
            <a:prstDash val="solid"/>
            <a:headEnd type="triangle" w="lg" len="lg"/>
            <a:tailEnd type="triangle" w="lg" len="lg"/>
          </a:ln>
        </p:spPr>
        <p:style>
          <a:lnRef idx="1">
            <a:schemeClr val="accent1"/>
          </a:lnRef>
          <a:fillRef idx="0">
            <a:schemeClr val="accent1"/>
          </a:fillRef>
          <a:effectRef idx="0">
            <a:schemeClr val="accent1"/>
          </a:effectRef>
          <a:fontRef idx="minor">
            <a:schemeClr val="tx1"/>
          </a:fontRef>
        </p:style>
        <p:txBody>
          <a:bodyPr wrap="square" lIns="89986" tIns="43193" rIns="89986" bIns="43193" anchor="ctr" anchorCtr="0">
            <a:spAutoFit/>
          </a:bodyPr>
          <a:lstStyle/>
          <a:p>
            <a:pPr marL="0" marR="0" lvl="0" indent="0" algn="l" defTabSz="914400" rtl="0" eaLnBrk="0" fontAlgn="base" latinLnBrk="0" hangingPunct="0">
              <a:lnSpc>
                <a:spcPct val="105000"/>
              </a:lnSpc>
              <a:spcBef>
                <a:spcPct val="35000"/>
              </a:spcBef>
              <a:spcAft>
                <a:spcPct val="0"/>
              </a:spcAft>
              <a:buClrTx/>
              <a:buSzTx/>
              <a:buFont typeface="Wingdings" pitchFamily="2" charset="2"/>
              <a:buNone/>
              <a:tabLst>
                <a:tab pos="88900" algn="l"/>
                <a:tab pos="265113" algn="l"/>
                <a:tab pos="446088" algn="l"/>
              </a:tabLst>
              <a:defRPr/>
            </a:pPr>
            <a:r>
              <a:rPr kumimoji="0" lang="de-AT" sz="1400" b="1" i="0" u="none" strike="noStrike" kern="1200" cap="none" spc="0" normalizeH="0" baseline="0" noProof="0" dirty="0">
                <a:ln>
                  <a:noFill/>
                </a:ln>
                <a:solidFill>
                  <a:srgbClr val="000000"/>
                </a:solidFill>
                <a:effectLst/>
                <a:uLnTx/>
                <a:uFillTx/>
                <a:latin typeface="Arial"/>
                <a:ea typeface="+mn-ea"/>
                <a:cs typeface="+mn-cs"/>
              </a:rPr>
              <a:t>Urlaube</a:t>
            </a:r>
          </a:p>
        </p:txBody>
      </p:sp>
      <p:sp>
        <p:nvSpPr>
          <p:cNvPr id="58" name="Text Box 5">
            <a:extLst>
              <a:ext uri="{FF2B5EF4-FFF2-40B4-BE49-F238E27FC236}">
                <a16:creationId xmlns:a16="http://schemas.microsoft.com/office/drawing/2014/main" id="{9FAEE949-16F3-4080-87DE-6EDB3A4859FF}"/>
              </a:ext>
            </a:extLst>
          </p:cNvPr>
          <p:cNvSpPr txBox="1">
            <a:spLocks noChangeArrowheads="1"/>
          </p:cNvSpPr>
          <p:nvPr/>
        </p:nvSpPr>
        <p:spPr bwMode="auto">
          <a:xfrm flipH="1">
            <a:off x="6278752" y="4241241"/>
            <a:ext cx="2274697" cy="297736"/>
          </a:xfrm>
          <a:prstGeom prst="rect">
            <a:avLst/>
          </a:prstGeom>
          <a:noFill/>
          <a:ln w="38100">
            <a:noFill/>
            <a:prstDash val="solid"/>
            <a:headEnd type="triangle" w="lg" len="lg"/>
            <a:tailEnd type="triangle" w="lg" len="lg"/>
          </a:ln>
        </p:spPr>
        <p:style>
          <a:lnRef idx="1">
            <a:schemeClr val="accent1"/>
          </a:lnRef>
          <a:fillRef idx="0">
            <a:schemeClr val="accent1"/>
          </a:fillRef>
          <a:effectRef idx="0">
            <a:schemeClr val="accent1"/>
          </a:effectRef>
          <a:fontRef idx="minor">
            <a:schemeClr val="tx1"/>
          </a:fontRef>
        </p:style>
        <p:txBody>
          <a:bodyPr wrap="square" lIns="89986" tIns="43193" rIns="89986" bIns="43193" anchor="ctr" anchorCtr="0">
            <a:spAutoFit/>
          </a:bodyPr>
          <a:lstStyle/>
          <a:p>
            <a:pPr marL="0" marR="0" lvl="0" indent="0" algn="l" defTabSz="914400" rtl="0" eaLnBrk="0" fontAlgn="base" latinLnBrk="0" hangingPunct="0">
              <a:lnSpc>
                <a:spcPct val="105000"/>
              </a:lnSpc>
              <a:spcBef>
                <a:spcPct val="35000"/>
              </a:spcBef>
              <a:spcAft>
                <a:spcPct val="0"/>
              </a:spcAft>
              <a:buClrTx/>
              <a:buSzTx/>
              <a:buFont typeface="Wingdings" pitchFamily="2" charset="2"/>
              <a:buNone/>
              <a:tabLst>
                <a:tab pos="88900" algn="l"/>
                <a:tab pos="265113" algn="l"/>
                <a:tab pos="446088" algn="l"/>
              </a:tabLst>
              <a:defRPr/>
            </a:pPr>
            <a:r>
              <a:rPr kumimoji="0" lang="de-AT" sz="1400" b="1" i="0" u="none" strike="noStrike" kern="1200" cap="none" spc="0" normalizeH="0" baseline="0" noProof="0" dirty="0">
                <a:ln>
                  <a:noFill/>
                </a:ln>
                <a:solidFill>
                  <a:srgbClr val="000000"/>
                </a:solidFill>
                <a:effectLst/>
                <a:uLnTx/>
                <a:uFillTx/>
                <a:latin typeface="Arial"/>
                <a:ea typeface="+mn-ea"/>
                <a:cs typeface="+mn-cs"/>
              </a:rPr>
              <a:t>Kinobesuche</a:t>
            </a:r>
          </a:p>
        </p:txBody>
      </p:sp>
      <p:sp>
        <p:nvSpPr>
          <p:cNvPr id="59" name="Text Box 5">
            <a:extLst>
              <a:ext uri="{FF2B5EF4-FFF2-40B4-BE49-F238E27FC236}">
                <a16:creationId xmlns:a16="http://schemas.microsoft.com/office/drawing/2014/main" id="{A4869A94-462E-4EA7-BDDD-DD5BE1B4BC37}"/>
              </a:ext>
            </a:extLst>
          </p:cNvPr>
          <p:cNvSpPr txBox="1">
            <a:spLocks noChangeArrowheads="1"/>
          </p:cNvSpPr>
          <p:nvPr/>
        </p:nvSpPr>
        <p:spPr bwMode="auto">
          <a:xfrm rot="16200000" flipH="1">
            <a:off x="5841100" y="3822607"/>
            <a:ext cx="704454" cy="297736"/>
          </a:xfrm>
          <a:prstGeom prst="rect">
            <a:avLst/>
          </a:prstGeom>
          <a:noFill/>
          <a:ln w="38100">
            <a:noFill/>
            <a:prstDash val="solid"/>
            <a:headEnd type="triangle" w="lg" len="lg"/>
            <a:tailEnd type="triangle" w="lg" len="lg"/>
          </a:ln>
        </p:spPr>
        <p:style>
          <a:lnRef idx="1">
            <a:schemeClr val="accent1"/>
          </a:lnRef>
          <a:fillRef idx="0">
            <a:schemeClr val="accent1"/>
          </a:fillRef>
          <a:effectRef idx="0">
            <a:schemeClr val="accent1"/>
          </a:effectRef>
          <a:fontRef idx="minor">
            <a:schemeClr val="tx1"/>
          </a:fontRef>
        </p:style>
        <p:txBody>
          <a:bodyPr wrap="square" lIns="89986" tIns="43193" rIns="89986" bIns="43193" anchor="ctr" anchorCtr="0">
            <a:spAutoFit/>
          </a:bodyPr>
          <a:lstStyle/>
          <a:p>
            <a:pPr marL="0" marR="0" lvl="0" indent="0" algn="l" defTabSz="914400" rtl="0" eaLnBrk="0" fontAlgn="base" latinLnBrk="0" hangingPunct="0">
              <a:lnSpc>
                <a:spcPct val="105000"/>
              </a:lnSpc>
              <a:spcBef>
                <a:spcPct val="35000"/>
              </a:spcBef>
              <a:spcAft>
                <a:spcPct val="0"/>
              </a:spcAft>
              <a:buClrTx/>
              <a:buSzTx/>
              <a:buFont typeface="Arial" pitchFamily="34" charset="0"/>
              <a:buNone/>
              <a:tabLst>
                <a:tab pos="88900" algn="l"/>
                <a:tab pos="265113" algn="l"/>
                <a:tab pos="446088" algn="l"/>
              </a:tabLst>
              <a:defRPr/>
            </a:pPr>
            <a:r>
              <a:rPr kumimoji="0" lang="de-AT" sz="1400" b="1" i="0" u="none" strike="noStrike" kern="1200" cap="none" spc="0" normalizeH="0" baseline="0" noProof="0" dirty="0">
                <a:ln>
                  <a:noFill/>
                </a:ln>
                <a:solidFill>
                  <a:srgbClr val="000000"/>
                </a:solidFill>
                <a:effectLst/>
                <a:uLnTx/>
                <a:uFillTx/>
                <a:latin typeface="Arial"/>
                <a:ea typeface="+mn-ea"/>
                <a:cs typeface="+mn-cs"/>
              </a:rPr>
              <a:t>Alter</a:t>
            </a:r>
          </a:p>
        </p:txBody>
      </p:sp>
      <p:sp>
        <p:nvSpPr>
          <p:cNvPr id="60" name="Text Box 5">
            <a:extLst>
              <a:ext uri="{FF2B5EF4-FFF2-40B4-BE49-F238E27FC236}">
                <a16:creationId xmlns:a16="http://schemas.microsoft.com/office/drawing/2014/main" id="{A4062D6C-9E44-43A9-9176-4B436E7C2F54}"/>
              </a:ext>
            </a:extLst>
          </p:cNvPr>
          <p:cNvSpPr txBox="1">
            <a:spLocks noChangeArrowheads="1"/>
          </p:cNvSpPr>
          <p:nvPr/>
        </p:nvSpPr>
        <p:spPr bwMode="auto">
          <a:xfrm rot="16200000" flipH="1">
            <a:off x="5841100" y="5946682"/>
            <a:ext cx="704454" cy="297736"/>
          </a:xfrm>
          <a:prstGeom prst="rect">
            <a:avLst/>
          </a:prstGeom>
          <a:noFill/>
          <a:ln w="38100">
            <a:noFill/>
            <a:prstDash val="solid"/>
            <a:headEnd type="triangle" w="lg" len="lg"/>
            <a:tailEnd type="triangle" w="lg" len="lg"/>
          </a:ln>
        </p:spPr>
        <p:style>
          <a:lnRef idx="1">
            <a:schemeClr val="accent1"/>
          </a:lnRef>
          <a:fillRef idx="0">
            <a:schemeClr val="accent1"/>
          </a:fillRef>
          <a:effectRef idx="0">
            <a:schemeClr val="accent1"/>
          </a:effectRef>
          <a:fontRef idx="minor">
            <a:schemeClr val="tx1"/>
          </a:fontRef>
        </p:style>
        <p:txBody>
          <a:bodyPr wrap="square" lIns="89986" tIns="43193" rIns="89986" bIns="43193" anchor="ctr" anchorCtr="0">
            <a:spAutoFit/>
          </a:bodyPr>
          <a:lstStyle/>
          <a:p>
            <a:pPr marL="0" marR="0" lvl="0" indent="0" algn="l" defTabSz="914400" rtl="0" eaLnBrk="0" fontAlgn="base" latinLnBrk="0" hangingPunct="0">
              <a:lnSpc>
                <a:spcPct val="105000"/>
              </a:lnSpc>
              <a:spcBef>
                <a:spcPct val="35000"/>
              </a:spcBef>
              <a:spcAft>
                <a:spcPct val="0"/>
              </a:spcAft>
              <a:buClrTx/>
              <a:buSzTx/>
              <a:buFont typeface="Arial" pitchFamily="34" charset="0"/>
              <a:buNone/>
              <a:tabLst>
                <a:tab pos="88900" algn="l"/>
                <a:tab pos="265113" algn="l"/>
                <a:tab pos="446088" algn="l"/>
              </a:tabLst>
              <a:defRPr/>
            </a:pPr>
            <a:r>
              <a:rPr kumimoji="0" lang="de-AT" sz="1400" b="1" i="0" u="none" strike="noStrike" kern="1200" cap="none" spc="0" normalizeH="0" baseline="0" noProof="0" dirty="0">
                <a:ln>
                  <a:noFill/>
                </a:ln>
                <a:solidFill>
                  <a:srgbClr val="000000"/>
                </a:solidFill>
                <a:effectLst/>
                <a:uLnTx/>
                <a:uFillTx/>
                <a:latin typeface="Arial"/>
                <a:ea typeface="+mn-ea"/>
                <a:cs typeface="+mn-cs"/>
              </a:rPr>
              <a:t>Alter</a:t>
            </a:r>
          </a:p>
        </p:txBody>
      </p:sp>
      <p:grpSp>
        <p:nvGrpSpPr>
          <p:cNvPr id="34" name="Gruppieren 33">
            <a:extLst>
              <a:ext uri="{FF2B5EF4-FFF2-40B4-BE49-F238E27FC236}">
                <a16:creationId xmlns:a16="http://schemas.microsoft.com/office/drawing/2014/main" id="{5421E389-8455-4957-82C8-DE096144AB9E}"/>
              </a:ext>
            </a:extLst>
          </p:cNvPr>
          <p:cNvGrpSpPr/>
          <p:nvPr/>
        </p:nvGrpSpPr>
        <p:grpSpPr>
          <a:xfrm>
            <a:off x="6177258" y="4781412"/>
            <a:ext cx="427456" cy="388386"/>
            <a:chOff x="10170728" y="2492496"/>
            <a:chExt cx="427456" cy="388386"/>
          </a:xfrm>
        </p:grpSpPr>
        <p:sp>
          <p:nvSpPr>
            <p:cNvPr id="65" name="Text Box 12">
              <a:extLst>
                <a:ext uri="{FF2B5EF4-FFF2-40B4-BE49-F238E27FC236}">
                  <a16:creationId xmlns:a16="http://schemas.microsoft.com/office/drawing/2014/main" id="{D367EC67-E171-433C-9822-A3B10D0E2A74}"/>
                </a:ext>
              </a:extLst>
            </p:cNvPr>
            <p:cNvSpPr txBox="1">
              <a:spLocks noChangeArrowheads="1"/>
            </p:cNvSpPr>
            <p:nvPr/>
          </p:nvSpPr>
          <p:spPr bwMode="auto">
            <a:xfrm>
              <a:off x="10170728" y="2492496"/>
              <a:ext cx="427456" cy="388386"/>
            </a:xfrm>
            <a:prstGeom prst="rect">
              <a:avLst/>
            </a:prstGeom>
            <a:solidFill>
              <a:schemeClr val="bg1"/>
            </a:solidFill>
            <a:ln w="12700" algn="ctr">
              <a:noFill/>
              <a:miter lim="800000"/>
              <a:headEnd/>
              <a:tailEnd/>
            </a:ln>
            <a:effectLst/>
          </p:spPr>
          <p:txBody>
            <a:bodyPr wrap="square" lIns="90000" tIns="43200" rIns="90000" bIns="43200" anchor="ctr" anchorCtr="1">
              <a:noAutofit/>
            </a:bodyPr>
            <a:lstStyle/>
            <a:p>
              <a:pPr marL="0" marR="0" lvl="0" indent="0" algn="l"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endParaRPr kumimoji="0" lang="de-DE" sz="1600" b="1" i="0" u="none" strike="noStrike" kern="1200" cap="none" spc="0" normalizeH="0" baseline="0" noProof="0" dirty="0">
                <a:ln>
                  <a:noFill/>
                </a:ln>
                <a:solidFill>
                  <a:srgbClr val="FFFFFF"/>
                </a:solidFill>
                <a:effectLst/>
                <a:uLnTx/>
                <a:uFillTx/>
                <a:latin typeface="Arial" pitchFamily="34" charset="0"/>
                <a:ea typeface="+mn-ea"/>
                <a:cs typeface="+mn-cs"/>
              </a:endParaRPr>
            </a:p>
          </p:txBody>
        </p:sp>
        <p:sp>
          <p:nvSpPr>
            <p:cNvPr id="51" name="Text Box 12">
              <a:extLst>
                <a:ext uri="{FF2B5EF4-FFF2-40B4-BE49-F238E27FC236}">
                  <a16:creationId xmlns:a16="http://schemas.microsoft.com/office/drawing/2014/main" id="{5364E9D2-EDB8-44B1-81BC-9E8491E8D36C}"/>
                </a:ext>
              </a:extLst>
            </p:cNvPr>
            <p:cNvSpPr txBox="1">
              <a:spLocks noChangeArrowheads="1"/>
            </p:cNvSpPr>
            <p:nvPr/>
          </p:nvSpPr>
          <p:spPr bwMode="auto">
            <a:xfrm>
              <a:off x="10204131" y="2513032"/>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pitchFamily="34" charset="0"/>
                  <a:ea typeface="+mn-ea"/>
                  <a:cs typeface="+mn-cs"/>
                  <a:sym typeface="Wingdings"/>
                </a:rPr>
                <a:t></a:t>
              </a:r>
              <a:endParaRPr kumimoji="0" lang="de-DE" sz="2400" b="0" i="0" u="none" strike="noStrike" kern="1200" cap="none" spc="0" normalizeH="0" baseline="0" noProof="0" dirty="0">
                <a:ln>
                  <a:noFill/>
                </a:ln>
                <a:solidFill>
                  <a:srgbClr val="000000"/>
                </a:solidFill>
                <a:effectLst/>
                <a:uLnTx/>
                <a:uFillTx/>
                <a:latin typeface="Arial" pitchFamily="34" charset="0"/>
                <a:ea typeface="+mn-ea"/>
                <a:cs typeface="+mn-cs"/>
              </a:endParaRPr>
            </a:p>
          </p:txBody>
        </p:sp>
      </p:grpSp>
      <p:grpSp>
        <p:nvGrpSpPr>
          <p:cNvPr id="5" name="Gruppieren 4">
            <a:extLst>
              <a:ext uri="{FF2B5EF4-FFF2-40B4-BE49-F238E27FC236}">
                <a16:creationId xmlns:a16="http://schemas.microsoft.com/office/drawing/2014/main" id="{2C8857A3-A759-474B-B8A4-DA2899EBDCDB}"/>
              </a:ext>
            </a:extLst>
          </p:cNvPr>
          <p:cNvGrpSpPr/>
          <p:nvPr/>
        </p:nvGrpSpPr>
        <p:grpSpPr>
          <a:xfrm>
            <a:off x="6177258" y="2657109"/>
            <a:ext cx="427456" cy="388386"/>
            <a:chOff x="10137325" y="1562917"/>
            <a:chExt cx="427456" cy="388386"/>
          </a:xfrm>
        </p:grpSpPr>
        <p:sp>
          <p:nvSpPr>
            <p:cNvPr id="64" name="Text Box 12">
              <a:extLst>
                <a:ext uri="{FF2B5EF4-FFF2-40B4-BE49-F238E27FC236}">
                  <a16:creationId xmlns:a16="http://schemas.microsoft.com/office/drawing/2014/main" id="{731B65CA-A46B-4856-B314-8D615D07A2DA}"/>
                </a:ext>
              </a:extLst>
            </p:cNvPr>
            <p:cNvSpPr txBox="1">
              <a:spLocks noChangeArrowheads="1"/>
            </p:cNvSpPr>
            <p:nvPr/>
          </p:nvSpPr>
          <p:spPr bwMode="auto">
            <a:xfrm>
              <a:off x="10137325" y="1562917"/>
              <a:ext cx="427456" cy="388386"/>
            </a:xfrm>
            <a:prstGeom prst="rect">
              <a:avLst/>
            </a:prstGeom>
            <a:solidFill>
              <a:schemeClr val="bg1"/>
            </a:solidFill>
            <a:ln w="12700" algn="ctr">
              <a:noFill/>
              <a:miter lim="800000"/>
              <a:headEnd/>
              <a:tailEnd/>
            </a:ln>
            <a:effectLst/>
          </p:spPr>
          <p:txBody>
            <a:bodyPr wrap="square" lIns="90000" tIns="43200" rIns="90000" bIns="43200" anchor="ctr" anchorCtr="1">
              <a:noAutofit/>
            </a:bodyPr>
            <a:lstStyle/>
            <a:p>
              <a:pPr marL="0" marR="0" lvl="0" indent="0" algn="l"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endParaRPr kumimoji="0" lang="de-DE" sz="1600" b="1" i="0" u="none" strike="noStrike" kern="1200" cap="none" spc="0" normalizeH="0" baseline="0" noProof="0" dirty="0">
                <a:ln>
                  <a:noFill/>
                </a:ln>
                <a:solidFill>
                  <a:srgbClr val="FFFFFF"/>
                </a:solidFill>
                <a:effectLst/>
                <a:uLnTx/>
                <a:uFillTx/>
                <a:latin typeface="Arial" pitchFamily="34" charset="0"/>
                <a:ea typeface="+mn-ea"/>
                <a:cs typeface="+mn-cs"/>
              </a:endParaRPr>
            </a:p>
          </p:txBody>
        </p:sp>
        <p:sp>
          <p:nvSpPr>
            <p:cNvPr id="49" name="Text Box 12">
              <a:extLst>
                <a:ext uri="{FF2B5EF4-FFF2-40B4-BE49-F238E27FC236}">
                  <a16:creationId xmlns:a16="http://schemas.microsoft.com/office/drawing/2014/main" id="{2D2F47B7-55B6-49FF-8D91-9EA3B0FEA3F7}"/>
                </a:ext>
              </a:extLst>
            </p:cNvPr>
            <p:cNvSpPr txBox="1">
              <a:spLocks noChangeArrowheads="1"/>
            </p:cNvSpPr>
            <p:nvPr/>
          </p:nvSpPr>
          <p:spPr bwMode="auto">
            <a:xfrm>
              <a:off x="10170728" y="1583453"/>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pitchFamily="34" charset="0"/>
                  <a:ea typeface="+mn-ea"/>
                  <a:cs typeface="+mn-cs"/>
                  <a:sym typeface="Wingdings"/>
                </a:rPr>
                <a:t></a:t>
              </a:r>
              <a:endParaRPr kumimoji="0" lang="de-DE" sz="2400" b="0" i="0" u="none" strike="noStrike" kern="1200" cap="none" spc="0" normalizeH="0" baseline="0" noProof="0" dirty="0">
                <a:ln>
                  <a:noFill/>
                </a:ln>
                <a:solidFill>
                  <a:srgbClr val="000000"/>
                </a:solidFill>
                <a:effectLst/>
                <a:uLnTx/>
                <a:uFillTx/>
                <a:latin typeface="Arial" pitchFamily="34" charset="0"/>
                <a:ea typeface="+mn-ea"/>
                <a:cs typeface="+mn-cs"/>
              </a:endParaRPr>
            </a:p>
          </p:txBody>
        </p:sp>
      </p:grpSp>
      <p:sp>
        <p:nvSpPr>
          <p:cNvPr id="42" name="Text Box 12"/>
          <p:cNvSpPr txBox="1">
            <a:spLocks noChangeArrowheads="1"/>
          </p:cNvSpPr>
          <p:nvPr/>
        </p:nvSpPr>
        <p:spPr bwMode="auto">
          <a:xfrm>
            <a:off x="7332573" y="4822047"/>
            <a:ext cx="2418863" cy="321988"/>
          </a:xfrm>
          <a:prstGeom prst="rect">
            <a:avLst/>
          </a:prstGeom>
          <a:solidFill>
            <a:srgbClr val="FF0000"/>
          </a:solidFill>
          <a:ln w="12700" algn="ctr">
            <a:solidFill>
              <a:srgbClr val="FF0000"/>
            </a:solidFill>
            <a:miter lim="800000"/>
            <a:headEnd/>
            <a:tailEnd/>
          </a:ln>
          <a:effectLst/>
        </p:spPr>
        <p:txBody>
          <a:bodyPr wrap="square" lIns="90000" tIns="43200" rIns="90000" bIns="43200" anchor="ctr" anchorCtr="1">
            <a:spAutoFit/>
          </a:bodyPr>
          <a:lstStyle/>
          <a:p>
            <a:pPr marL="0" marR="0" lvl="0" indent="0" algn="l"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1400" b="1" i="0" u="none" strike="noStrike" kern="1200" cap="none" spc="0" normalizeH="0" baseline="0" noProof="0">
                <a:ln>
                  <a:noFill/>
                </a:ln>
                <a:solidFill>
                  <a:srgbClr val="FFFFFF"/>
                </a:solidFill>
                <a:effectLst/>
                <a:uLnTx/>
                <a:uFillTx/>
                <a:latin typeface="Arial" pitchFamily="34" charset="0"/>
                <a:ea typeface="+mn-ea"/>
                <a:cs typeface="+mn-cs"/>
              </a:rPr>
              <a:t>keine Korrelation</a:t>
            </a:r>
            <a:endParaRPr kumimoji="0" lang="de-DE" sz="1400" b="1" i="0" u="none" strike="noStrike" kern="1200" cap="none" spc="0" normalizeH="0" baseline="0" noProof="0">
              <a:ln>
                <a:noFill/>
              </a:ln>
              <a:solidFill>
                <a:srgbClr val="FFFFFF"/>
              </a:solidFill>
              <a:effectLst/>
              <a:uLnTx/>
              <a:uFillTx/>
              <a:latin typeface="Arial" pitchFamily="34" charset="0"/>
              <a:ea typeface="+mn-ea"/>
              <a:cs typeface="+mn-cs"/>
            </a:endParaRPr>
          </a:p>
        </p:txBody>
      </p:sp>
      <p:sp>
        <p:nvSpPr>
          <p:cNvPr id="61" name="Text Box 12">
            <a:extLst>
              <a:ext uri="{FF2B5EF4-FFF2-40B4-BE49-F238E27FC236}">
                <a16:creationId xmlns:a16="http://schemas.microsoft.com/office/drawing/2014/main" id="{A8EFD03D-4209-4210-AB1B-1E6FC80E94CE}"/>
              </a:ext>
            </a:extLst>
          </p:cNvPr>
          <p:cNvSpPr txBox="1">
            <a:spLocks noChangeArrowheads="1"/>
          </p:cNvSpPr>
          <p:nvPr/>
        </p:nvSpPr>
        <p:spPr bwMode="auto">
          <a:xfrm>
            <a:off x="7332573" y="2697418"/>
            <a:ext cx="2418863" cy="321988"/>
          </a:xfrm>
          <a:prstGeom prst="rect">
            <a:avLst/>
          </a:prstGeom>
          <a:solidFill>
            <a:srgbClr val="FF0000"/>
          </a:solidFill>
          <a:ln w="12700" algn="ctr">
            <a:solidFill>
              <a:srgbClr val="FF0000"/>
            </a:solidFill>
            <a:miter lim="800000"/>
            <a:headEnd/>
            <a:tailEnd/>
          </a:ln>
          <a:effectLst/>
        </p:spPr>
        <p:txBody>
          <a:bodyPr wrap="square" lIns="90000" tIns="43200" rIns="90000" bIns="43200" anchor="ctr" anchorCtr="1">
            <a:spAutoFit/>
          </a:bodyPr>
          <a:lstStyle/>
          <a:p>
            <a:pPr marL="0" marR="0" lvl="0" indent="0" algn="l"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1400" b="1" i="0" u="none" strike="noStrike" kern="1200" cap="none" spc="0" normalizeH="0" baseline="0" noProof="0" dirty="0">
                <a:ln>
                  <a:noFill/>
                </a:ln>
                <a:solidFill>
                  <a:srgbClr val="FFFFFF"/>
                </a:solidFill>
                <a:effectLst/>
                <a:uLnTx/>
                <a:uFillTx/>
                <a:latin typeface="Arial" pitchFamily="34" charset="0"/>
                <a:ea typeface="+mn-ea"/>
                <a:cs typeface="+mn-cs"/>
              </a:rPr>
              <a:t>hohe negative Korrelation</a:t>
            </a:r>
            <a:endParaRPr kumimoji="0" lang="de-DE" sz="1400" b="1" i="0" u="none" strike="noStrike" kern="1200" cap="none" spc="0" normalizeH="0" baseline="0" noProof="0" dirty="0">
              <a:ln>
                <a:noFill/>
              </a:ln>
              <a:solidFill>
                <a:srgbClr val="FFFFFF"/>
              </a:solidFill>
              <a:effectLst/>
              <a:uLnTx/>
              <a:uFillTx/>
              <a:latin typeface="Arial" pitchFamily="34" charset="0"/>
              <a:ea typeface="+mn-ea"/>
              <a:cs typeface="+mn-cs"/>
            </a:endParaRPr>
          </a:p>
        </p:txBody>
      </p:sp>
      <p:sp>
        <p:nvSpPr>
          <p:cNvPr id="63" name="Text Box 12">
            <a:extLst>
              <a:ext uri="{FF2B5EF4-FFF2-40B4-BE49-F238E27FC236}">
                <a16:creationId xmlns:a16="http://schemas.microsoft.com/office/drawing/2014/main" id="{89DF102F-20E5-4802-875F-2D0BBCFB86B3}"/>
              </a:ext>
            </a:extLst>
          </p:cNvPr>
          <p:cNvSpPr txBox="1">
            <a:spLocks noChangeArrowheads="1"/>
          </p:cNvSpPr>
          <p:nvPr/>
        </p:nvSpPr>
        <p:spPr bwMode="auto">
          <a:xfrm>
            <a:off x="7332573" y="582868"/>
            <a:ext cx="2418863" cy="321988"/>
          </a:xfrm>
          <a:prstGeom prst="rect">
            <a:avLst/>
          </a:prstGeom>
          <a:solidFill>
            <a:srgbClr val="FF0000"/>
          </a:solidFill>
          <a:ln w="12700" algn="ctr">
            <a:solidFill>
              <a:srgbClr val="FF0000"/>
            </a:solidFill>
            <a:miter lim="800000"/>
            <a:headEnd/>
            <a:tailEnd/>
          </a:ln>
          <a:effectLst/>
        </p:spPr>
        <p:txBody>
          <a:bodyPr wrap="square" lIns="90000" tIns="43200" rIns="90000" bIns="43200" anchor="ctr" anchorCtr="1">
            <a:spAutoFit/>
          </a:bodyPr>
          <a:lstStyle/>
          <a:p>
            <a:pPr marL="0" marR="0" lvl="0" indent="0" algn="l"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1400" b="1" i="0" u="none" strike="noStrike" kern="1200" cap="none" spc="0" normalizeH="0" baseline="0" noProof="0" dirty="0">
                <a:ln>
                  <a:noFill/>
                </a:ln>
                <a:solidFill>
                  <a:srgbClr val="FFFFFF"/>
                </a:solidFill>
                <a:effectLst/>
                <a:uLnTx/>
                <a:uFillTx/>
                <a:latin typeface="Arial" pitchFamily="34" charset="0"/>
                <a:ea typeface="+mn-ea"/>
                <a:cs typeface="+mn-cs"/>
              </a:rPr>
              <a:t>hohe positive Korrelation</a:t>
            </a:r>
            <a:endParaRPr kumimoji="0" lang="de-DE" sz="1400" b="1" i="0" u="none" strike="noStrike" kern="1200" cap="none" spc="0" normalizeH="0" baseline="0" noProof="0" dirty="0">
              <a:ln>
                <a:noFill/>
              </a:ln>
              <a:solidFill>
                <a:srgbClr val="FFFFFF"/>
              </a:solidFill>
              <a:effectLst/>
              <a:uLnTx/>
              <a:uFillTx/>
              <a:latin typeface="Arial" pitchFamily="34" charset="0"/>
              <a:ea typeface="+mn-ea"/>
              <a:cs typeface="+mn-cs"/>
            </a:endParaRPr>
          </a:p>
        </p:txBody>
      </p:sp>
      <p:cxnSp>
        <p:nvCxnSpPr>
          <p:cNvPr id="67" name="Gerader Verbinder 66">
            <a:extLst>
              <a:ext uri="{FF2B5EF4-FFF2-40B4-BE49-F238E27FC236}">
                <a16:creationId xmlns:a16="http://schemas.microsoft.com/office/drawing/2014/main" id="{EFFB307D-2BF3-4281-A52A-7C806AD50A11}"/>
              </a:ext>
            </a:extLst>
          </p:cNvPr>
          <p:cNvCxnSpPr>
            <a:cxnSpLocks/>
          </p:cNvCxnSpPr>
          <p:nvPr/>
        </p:nvCxnSpPr>
        <p:spPr bwMode="auto">
          <a:xfrm>
            <a:off x="5518682" y="222072"/>
            <a:ext cx="0" cy="6557168"/>
          </a:xfrm>
          <a:prstGeom prst="line">
            <a:avLst/>
          </a:prstGeom>
          <a:noFill/>
          <a:ln w="38100" cap="flat" cmpd="sng" algn="ctr">
            <a:solidFill>
              <a:srgbClr val="464B71"/>
            </a:solidFill>
            <a:prstDash val="dash"/>
            <a:round/>
            <a:headEnd type="none" w="med" len="med"/>
            <a:tailEnd type="none" w="med" len="med"/>
          </a:ln>
          <a:effectLst/>
        </p:spPr>
      </p:cxnSp>
      <p:sp>
        <p:nvSpPr>
          <p:cNvPr id="9" name="Rechteck 8">
            <a:extLst>
              <a:ext uri="{FF2B5EF4-FFF2-40B4-BE49-F238E27FC236}">
                <a16:creationId xmlns:a16="http://schemas.microsoft.com/office/drawing/2014/main" id="{8024B2D8-A91C-3BB3-021A-F8450CD13288}"/>
              </a:ext>
            </a:extLst>
          </p:cNvPr>
          <p:cNvSpPr/>
          <p:nvPr/>
        </p:nvSpPr>
        <p:spPr>
          <a:xfrm>
            <a:off x="2" y="6614160"/>
            <a:ext cx="9311638" cy="243841"/>
          </a:xfrm>
          <a:prstGeom prst="rect">
            <a:avLst/>
          </a:prstGeom>
          <a:solidFill>
            <a:schemeClr val="bg1"/>
          </a:solid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Statistik</a:t>
            </a:r>
            <a:r>
              <a:rPr lang="en-US" sz="1000" i="1" dirty="0">
                <a:solidFill>
                  <a:srgbClr val="FFFFFF">
                    <a:lumMod val="50000"/>
                  </a:srgbClr>
                </a:solidFill>
              </a:rPr>
              <a:t> und SPSS.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73–81.</a:t>
            </a:r>
            <a:endParaRPr lang="de-DE" sz="1000" dirty="0">
              <a:solidFill>
                <a:srgbClr val="FFFFFF">
                  <a:lumMod val="50000"/>
                </a:srgbClr>
              </a:solidFill>
            </a:endParaRPr>
          </a:p>
        </p:txBody>
      </p:sp>
      <p:pic>
        <p:nvPicPr>
          <p:cNvPr id="25" name="Grafik 24" descr="Ein Bild, das Text, Screenshot, Schrift, Grafikdesign enthält.&#10;&#10;Automatisch generierte Beschreibung">
            <a:extLst>
              <a:ext uri="{FF2B5EF4-FFF2-40B4-BE49-F238E27FC236}">
                <a16:creationId xmlns:a16="http://schemas.microsoft.com/office/drawing/2014/main" id="{E7030F1B-1F52-92C9-DF6D-15059E0CFA70}"/>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360000">
            <a:off x="9390541" y="6191925"/>
            <a:ext cx="409016" cy="576000"/>
          </a:xfrm>
          <a:prstGeom prst="rect">
            <a:avLst/>
          </a:prstGeom>
          <a:effectLst>
            <a:outerShdw blurRad="50800" dist="38100" dir="2700000" algn="tl" rotWithShape="0">
              <a:prstClr val="black">
                <a:alpha val="40000"/>
              </a:prstClr>
            </a:outerShdw>
          </a:effectLst>
        </p:spPr>
      </p:pic>
      <p:sp>
        <p:nvSpPr>
          <p:cNvPr id="27" name="Text Box 4">
            <a:extLst>
              <a:ext uri="{FF2B5EF4-FFF2-40B4-BE49-F238E27FC236}">
                <a16:creationId xmlns:a16="http://schemas.microsoft.com/office/drawing/2014/main" id="{A401FFA4-CFD4-A84C-702E-EF51AEF70FFB}"/>
              </a:ext>
            </a:extLst>
          </p:cNvPr>
          <p:cNvSpPr txBox="1">
            <a:spLocks noChangeArrowheads="1"/>
          </p:cNvSpPr>
          <p:nvPr/>
        </p:nvSpPr>
        <p:spPr bwMode="auto">
          <a:xfrm>
            <a:off x="0" y="0"/>
            <a:ext cx="8162925" cy="461665"/>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de-DE" sz="2400" b="1" i="0" u="none" strike="noStrike" kern="1200" cap="none" spc="0" normalizeH="0" baseline="0" noProof="0" dirty="0">
                <a:ln>
                  <a:noFill/>
                </a:ln>
                <a:solidFill>
                  <a:srgbClr val="464B71"/>
                </a:solidFill>
                <a:effectLst/>
                <a:uLnTx/>
                <a:uFillTx/>
                <a:latin typeface="Arial"/>
                <a:ea typeface="+mn-ea"/>
                <a:cs typeface="+mn-cs"/>
              </a:rPr>
              <a:t>Korrelation</a:t>
            </a:r>
            <a:endParaRPr kumimoji="0" lang="de-DE" sz="2400" b="0" i="0" u="none" strike="noStrike" kern="1200" cap="none" spc="0" normalizeH="0" baseline="0" noProof="0" dirty="0">
              <a:ln>
                <a:noFill/>
              </a:ln>
              <a:solidFill>
                <a:srgbClr val="464B71"/>
              </a:solidFill>
              <a:effectLst/>
              <a:uLnTx/>
              <a:uFillTx/>
              <a:latin typeface="Arial"/>
              <a:ea typeface="+mn-ea"/>
              <a:cs typeface="+mn-cs"/>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fade">
                                      <p:cBhvr>
                                        <p:cTn id="7" dur="500"/>
                                        <p:tgtEl>
                                          <p:spTgt spid="6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500"/>
                                        <p:tgtEl>
                                          <p:spTgt spid="9"/>
                                        </p:tgtEl>
                                      </p:cBhvr>
                                    </p:animEffect>
                                  </p:childTnLst>
                                </p:cTn>
                              </p:par>
                              <p:par>
                                <p:cTn id="12" presetID="10" presetClass="entr" presetSubtype="0" fill="hold" nodeType="withEffect">
                                  <p:stCondLst>
                                    <p:cond delay="0"/>
                                  </p:stCondLst>
                                  <p:childTnLst>
                                    <p:set>
                                      <p:cBhvr>
                                        <p:cTn id="13" dur="1" fill="hold">
                                          <p:stCondLst>
                                            <p:cond delay="0"/>
                                          </p:stCondLst>
                                        </p:cTn>
                                        <p:tgtEl>
                                          <p:spTgt spid="25"/>
                                        </p:tgtEl>
                                        <p:attrNameLst>
                                          <p:attrName>style.visibility</p:attrName>
                                        </p:attrNameLst>
                                      </p:cBhvr>
                                      <p:to>
                                        <p:strVal val="visible"/>
                                      </p:to>
                                    </p:set>
                                    <p:animEffect transition="in" filter="fade">
                                      <p:cBhvr>
                                        <p:cTn id="14"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Text Box 12"/>
          <p:cNvSpPr txBox="1">
            <a:spLocks noChangeArrowheads="1"/>
          </p:cNvSpPr>
          <p:nvPr/>
        </p:nvSpPr>
        <p:spPr bwMode="auto">
          <a:xfrm>
            <a:off x="0" y="0"/>
            <a:ext cx="7250112" cy="461665"/>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de-DE" sz="2300" b="1" i="0" u="none" strike="noStrike" kern="1200" cap="none" spc="0" normalizeH="0" baseline="0" noProof="0" dirty="0">
                <a:ln>
                  <a:noFill/>
                </a:ln>
                <a:solidFill>
                  <a:srgbClr val="464B71"/>
                </a:solidFill>
                <a:effectLst/>
                <a:uLnTx/>
                <a:uFillTx/>
                <a:latin typeface="Arial" pitchFamily="34" charset="0"/>
                <a:ea typeface="+mn-ea"/>
                <a:cs typeface="+mn-cs"/>
              </a:rPr>
              <a:t>Übersicht gebräuchlicher SPSS-Befehle</a:t>
            </a:r>
          </a:p>
        </p:txBody>
      </p:sp>
      <p:sp>
        <p:nvSpPr>
          <p:cNvPr id="53" name="Text Box 8">
            <a:extLst>
              <a:ext uri="{FF2B5EF4-FFF2-40B4-BE49-F238E27FC236}">
                <a16:creationId xmlns:a16="http://schemas.microsoft.com/office/drawing/2014/main" id="{42106DD8-04E5-5DCF-0826-0A459A5B733A}"/>
              </a:ext>
            </a:extLst>
          </p:cNvPr>
          <p:cNvSpPr txBox="1">
            <a:spLocks noChangeArrowheads="1"/>
          </p:cNvSpPr>
          <p:nvPr/>
        </p:nvSpPr>
        <p:spPr bwMode="auto">
          <a:xfrm>
            <a:off x="522517" y="793604"/>
            <a:ext cx="9160327" cy="5631798"/>
          </a:xfrm>
          <a:prstGeom prst="rect">
            <a:avLst/>
          </a:prstGeom>
          <a:noFill/>
          <a:ln w="9525">
            <a:noFill/>
            <a:miter lim="800000"/>
            <a:headEnd/>
            <a:tailEnd/>
          </a:ln>
          <a:effectLst/>
        </p:spPr>
        <p:txBody>
          <a:bodyPr wrap="square" lIns="0" tIns="0" rIns="0" bIns="0">
            <a:spAutoFit/>
          </a:bodyPr>
          <a:lstStyle/>
          <a:p>
            <a:pPr marL="0" marR="0" lvl="0" indent="0" algn="l" defTabSz="914400" rtl="0" eaLnBrk="0" fontAlgn="base" latinLnBrk="0" hangingPunct="0">
              <a:lnSpc>
                <a:spcPct val="115000"/>
              </a:lnSpc>
              <a:spcBef>
                <a:spcPct val="25000"/>
              </a:spcBef>
              <a:spcAft>
                <a:spcPct val="25000"/>
              </a:spcAft>
              <a:buClr>
                <a:srgbClr val="5F5F5F"/>
              </a:buClr>
              <a:buSzTx/>
              <a:buFontTx/>
              <a:buNone/>
              <a:tabLst>
                <a:tab pos="266700" algn="l"/>
                <a:tab pos="2155825" algn="l"/>
                <a:tab pos="2792413" algn="l"/>
                <a:tab pos="2873375" algn="l"/>
                <a:tab pos="3527425" algn="l"/>
                <a:tab pos="3910013" algn="l"/>
                <a:tab pos="4662488" algn="l"/>
                <a:tab pos="5380038" algn="l"/>
                <a:tab pos="6548438" algn="l"/>
              </a:tabLst>
              <a:defRPr/>
            </a:pPr>
            <a:r>
              <a:rPr kumimoji="0" lang="de-DE" sz="1700" b="1" i="0" u="none" strike="noStrike" kern="1200" cap="none" spc="0" normalizeH="0" baseline="0" noProof="0" dirty="0">
                <a:ln>
                  <a:noFill/>
                </a:ln>
                <a:solidFill>
                  <a:srgbClr val="FF0000"/>
                </a:solidFill>
                <a:effectLst/>
                <a:uLnTx/>
                <a:uFillTx/>
                <a:latin typeface="Arial" pitchFamily="34" charset="0"/>
                <a:ea typeface="+mn-ea"/>
                <a:cs typeface="+mn-cs"/>
              </a:rPr>
              <a:t>Datenhandling:</a:t>
            </a:r>
            <a:r>
              <a:rPr kumimoji="0" lang="de-DE" sz="1700" b="1" i="0" u="none" strike="noStrike" kern="1200" cap="none" spc="0" normalizeH="0" baseline="0" noProof="0" dirty="0">
                <a:ln>
                  <a:noFill/>
                </a:ln>
                <a:solidFill>
                  <a:srgbClr val="000000"/>
                </a:solidFill>
                <a:effectLst/>
                <a:uLnTx/>
                <a:uFillTx/>
                <a:latin typeface="Arial" pitchFamily="34" charset="0"/>
                <a:ea typeface="+mn-ea"/>
                <a:cs typeface="+mn-cs"/>
              </a:rPr>
              <a:t>	</a:t>
            </a:r>
            <a:r>
              <a:rPr kumimoji="0" lang="de-DE" sz="1600" b="1" i="0" u="none" strike="noStrike" kern="1200" cap="none" spc="0" normalizeH="0" baseline="0" noProof="0" dirty="0">
                <a:ln>
                  <a:noFill/>
                </a:ln>
                <a:solidFill>
                  <a:srgbClr val="5F5F5F"/>
                </a:solidFill>
                <a:effectLst/>
                <a:uLnTx/>
                <a:uFillTx/>
                <a:latin typeface="Arial Black" pitchFamily="34" charset="0"/>
                <a:ea typeface="+mn-ea"/>
                <a:cs typeface="+mn-cs"/>
              </a:rPr>
              <a:t>Datei</a:t>
            </a:r>
            <a:r>
              <a:rPr kumimoji="0" lang="de-DE" sz="1500" b="1" i="0" u="none" strike="noStrike" kern="1200" cap="none" spc="0" normalizeH="0" baseline="0" noProof="0" dirty="0">
                <a:ln>
                  <a:noFill/>
                </a:ln>
                <a:solidFill>
                  <a:srgbClr val="5F5F5F"/>
                </a:solidFill>
                <a:effectLst/>
                <a:uLnTx/>
                <a:uFillTx/>
                <a:latin typeface="Arial Black" pitchFamily="34" charset="0"/>
                <a:ea typeface="+mn-ea"/>
                <a:cs typeface="+mn-cs"/>
              </a:rPr>
              <a:t> </a:t>
            </a:r>
            <a:r>
              <a:rPr kumimoji="0" lang="de-DE" sz="1400" b="1" i="0" u="none" strike="noStrike" kern="1200" cap="none" spc="0" normalizeH="0" baseline="0" noProof="0" dirty="0">
                <a:ln>
                  <a:noFill/>
                </a:ln>
                <a:solidFill>
                  <a:srgbClr val="5F5F5F"/>
                </a:solidFill>
                <a:effectLst/>
                <a:uLnTx/>
                <a:uFillTx/>
                <a:latin typeface="Arial Black" pitchFamily="34" charset="0"/>
                <a:ea typeface="+mn-ea"/>
                <a:cs typeface="+mn-cs"/>
                <a:sym typeface="Wingdings 3"/>
              </a:rPr>
              <a:t></a:t>
            </a:r>
            <a:r>
              <a:rPr kumimoji="0" lang="de-DE" sz="1300" b="1" i="0" u="none" strike="noStrike" kern="1200" cap="none" spc="0" normalizeH="0" baseline="0" noProof="0" dirty="0">
                <a:ln>
                  <a:noFill/>
                </a:ln>
                <a:solidFill>
                  <a:srgbClr val="5F5F5F"/>
                </a:solidFill>
                <a:effectLst/>
                <a:uLnTx/>
                <a:uFillTx/>
                <a:latin typeface="Arial Black" pitchFamily="34" charset="0"/>
                <a:ea typeface="+mn-ea"/>
                <a:cs typeface="+mn-cs"/>
              </a:rPr>
              <a:t> </a:t>
            </a:r>
            <a:r>
              <a:rPr kumimoji="0" lang="de-DE" sz="1400" b="0" i="0" u="none" strike="noStrike" kern="1200" cap="none" spc="0" normalizeH="0" baseline="0" noProof="0" dirty="0">
                <a:ln>
                  <a:noFill/>
                </a:ln>
                <a:solidFill>
                  <a:srgbClr val="5F5F5F"/>
                </a:solidFill>
                <a:effectLst/>
                <a:uLnTx/>
                <a:uFillTx/>
                <a:latin typeface="Arial Black" pitchFamily="34" charset="0"/>
                <a:ea typeface="+mn-ea"/>
                <a:cs typeface="+mn-cs"/>
              </a:rPr>
              <a:t>Neu</a:t>
            </a:r>
            <a:r>
              <a:rPr kumimoji="0" lang="de-AT" sz="1200" b="0" i="0" u="none" strike="noStrike" kern="1200" cap="none" spc="0" normalizeH="0" baseline="0" noProof="0" dirty="0">
                <a:ln>
                  <a:noFill/>
                </a:ln>
                <a:solidFill>
                  <a:srgbClr val="FF0000"/>
                </a:solidFill>
                <a:effectLst/>
                <a:uLnTx/>
                <a:uFillTx/>
                <a:latin typeface="Arial"/>
                <a:ea typeface="+mn-ea"/>
                <a:cs typeface="+mn-cs"/>
                <a:sym typeface="Wingdings" panose="05000000000000000000" pitchFamily="2" charset="2"/>
              </a:rPr>
              <a:t> ► Kapitel 6.3.1</a:t>
            </a:r>
            <a:r>
              <a:rPr kumimoji="0" lang="de-AT" sz="1100" b="0" i="0" u="none" strike="noStrike" kern="1200" cap="none" spc="0" normalizeH="0" baseline="0" noProof="0" dirty="0">
                <a:ln>
                  <a:noFill/>
                </a:ln>
                <a:solidFill>
                  <a:srgbClr val="FF0000"/>
                </a:solidFill>
                <a:effectLst/>
                <a:uLnTx/>
                <a:uFillTx/>
                <a:latin typeface="Arial"/>
                <a:ea typeface="+mn-ea"/>
                <a:cs typeface="+mn-cs"/>
                <a:sym typeface="Wingdings" panose="05000000000000000000" pitchFamily="2" charset="2"/>
              </a:rPr>
              <a:t> </a:t>
            </a:r>
            <a:r>
              <a:rPr kumimoji="0" lang="de-DE" sz="1500" b="1" i="0" u="none" strike="noStrike" kern="1200" cap="none" spc="0" normalizeH="0" baseline="0" noProof="0" dirty="0">
                <a:ln>
                  <a:noFill/>
                </a:ln>
                <a:solidFill>
                  <a:srgbClr val="5F5F5F"/>
                </a:solidFill>
                <a:effectLst/>
                <a:uLnTx/>
                <a:uFillTx/>
                <a:latin typeface="Arial Black" pitchFamily="34" charset="0"/>
                <a:ea typeface="+mn-ea"/>
                <a:cs typeface="+mn-cs"/>
              </a:rPr>
              <a:t>		</a:t>
            </a:r>
            <a:br>
              <a:rPr kumimoji="0" lang="de-DE" sz="1300" b="1" i="0" u="none" strike="noStrike" kern="1200" cap="none" spc="0" normalizeH="0" baseline="0" noProof="0" dirty="0">
                <a:ln>
                  <a:noFill/>
                </a:ln>
                <a:solidFill>
                  <a:srgbClr val="5F5F5F"/>
                </a:solidFill>
                <a:effectLst/>
                <a:uLnTx/>
                <a:uFillTx/>
                <a:latin typeface="Arial Black" pitchFamily="34" charset="0"/>
                <a:ea typeface="+mn-ea"/>
                <a:cs typeface="+mn-cs"/>
              </a:rPr>
            </a:br>
            <a:r>
              <a:rPr kumimoji="0" lang="de-DE" sz="1500" b="1" i="0" u="none" strike="noStrike" kern="1200" cap="none" spc="0" normalizeH="0" baseline="0" noProof="0" dirty="0">
                <a:ln>
                  <a:noFill/>
                </a:ln>
                <a:solidFill>
                  <a:srgbClr val="5F5F5F"/>
                </a:solidFill>
                <a:effectLst/>
                <a:uLnTx/>
                <a:uFillTx/>
                <a:latin typeface="Arial Black" pitchFamily="34" charset="0"/>
                <a:ea typeface="+mn-ea"/>
                <a:cs typeface="+mn-cs"/>
              </a:rPr>
              <a:t>			</a:t>
            </a:r>
            <a:r>
              <a:rPr kumimoji="0" lang="de-DE" sz="1400" b="1" i="0" u="none" strike="noStrike" kern="1200" cap="none" spc="0" normalizeH="0" baseline="0" noProof="0" dirty="0">
                <a:ln>
                  <a:noFill/>
                </a:ln>
                <a:solidFill>
                  <a:srgbClr val="5F5F5F"/>
                </a:solidFill>
                <a:effectLst/>
                <a:uLnTx/>
                <a:uFillTx/>
                <a:latin typeface="Arial Black" pitchFamily="34" charset="0"/>
                <a:ea typeface="+mn-ea"/>
                <a:cs typeface="+mn-cs"/>
                <a:sym typeface="Wingdings 3"/>
              </a:rPr>
              <a:t></a:t>
            </a:r>
            <a:r>
              <a:rPr kumimoji="0" lang="de-DE" sz="1300" b="1" i="0" u="none" strike="noStrike" kern="1200" cap="none" spc="0" normalizeH="0" baseline="0" noProof="0" dirty="0">
                <a:ln>
                  <a:noFill/>
                </a:ln>
                <a:solidFill>
                  <a:srgbClr val="5F5F5F"/>
                </a:solidFill>
                <a:effectLst/>
                <a:uLnTx/>
                <a:uFillTx/>
                <a:latin typeface="Arial Black" pitchFamily="34" charset="0"/>
                <a:ea typeface="+mn-ea"/>
                <a:cs typeface="+mn-cs"/>
              </a:rPr>
              <a:t> </a:t>
            </a:r>
            <a:r>
              <a:rPr kumimoji="0" lang="de-DE" sz="1400" b="1" i="0" u="none" strike="noStrike" kern="1200" cap="none" spc="0" normalizeH="0" baseline="0" noProof="0" dirty="0">
                <a:ln>
                  <a:noFill/>
                </a:ln>
                <a:solidFill>
                  <a:srgbClr val="5F5F5F"/>
                </a:solidFill>
                <a:effectLst/>
                <a:uLnTx/>
                <a:uFillTx/>
                <a:latin typeface="Arial Black" pitchFamily="34" charset="0"/>
                <a:ea typeface="+mn-ea"/>
                <a:cs typeface="+mn-cs"/>
              </a:rPr>
              <a:t>Öffnen</a:t>
            </a:r>
            <a:r>
              <a:rPr kumimoji="0" lang="de-AT" sz="1200" b="0" i="0" u="none" strike="noStrike" kern="1200" cap="none" spc="0" normalizeH="0" baseline="0" noProof="0" dirty="0">
                <a:ln>
                  <a:noFill/>
                </a:ln>
                <a:solidFill>
                  <a:srgbClr val="FF0000"/>
                </a:solidFill>
                <a:effectLst/>
                <a:uLnTx/>
                <a:uFillTx/>
                <a:latin typeface="Arial"/>
                <a:ea typeface="+mn-ea"/>
                <a:cs typeface="+mn-cs"/>
                <a:sym typeface="Wingdings" panose="05000000000000000000" pitchFamily="2" charset="2"/>
              </a:rPr>
              <a:t> ► Kapitel 6.3.1</a:t>
            </a:r>
            <a:r>
              <a:rPr kumimoji="0" lang="de-DE" sz="1200" b="1" i="0" u="none" strike="noStrike" kern="1200" cap="none" spc="0" normalizeH="0" baseline="0" noProof="0" dirty="0">
                <a:ln>
                  <a:noFill/>
                </a:ln>
                <a:solidFill>
                  <a:srgbClr val="5F5F5F"/>
                </a:solidFill>
                <a:effectLst/>
                <a:uLnTx/>
                <a:uFillTx/>
                <a:latin typeface="Arial Black" pitchFamily="34" charset="0"/>
                <a:ea typeface="+mn-ea"/>
                <a:cs typeface="+mn-cs"/>
              </a:rPr>
              <a:t>	</a:t>
            </a:r>
            <a:r>
              <a:rPr kumimoji="0" lang="de-DE" sz="1300" b="1" i="0" u="none" strike="noStrike" kern="1200" cap="none" spc="0" normalizeH="0" baseline="0" noProof="0" dirty="0">
                <a:ln>
                  <a:noFill/>
                </a:ln>
                <a:solidFill>
                  <a:srgbClr val="5F5F5F"/>
                </a:solidFill>
                <a:effectLst/>
                <a:uLnTx/>
                <a:uFillTx/>
                <a:latin typeface="Arial Black" pitchFamily="34" charset="0"/>
                <a:ea typeface="+mn-ea"/>
                <a:cs typeface="+mn-cs"/>
              </a:rPr>
              <a:t>	</a:t>
            </a:r>
            <a:br>
              <a:rPr kumimoji="0" lang="de-DE" sz="1300" b="1" i="0" u="none" strike="noStrike" kern="1200" cap="none" spc="0" normalizeH="0" baseline="0" noProof="0" dirty="0">
                <a:ln>
                  <a:noFill/>
                </a:ln>
                <a:solidFill>
                  <a:srgbClr val="5F5F5F"/>
                </a:solidFill>
                <a:effectLst/>
                <a:uLnTx/>
                <a:uFillTx/>
                <a:latin typeface="Arial Black" pitchFamily="34" charset="0"/>
                <a:ea typeface="+mn-ea"/>
                <a:cs typeface="+mn-cs"/>
              </a:rPr>
            </a:br>
            <a:r>
              <a:rPr kumimoji="0" lang="de-DE" sz="1500" b="1" i="0" u="none" strike="noStrike" kern="1200" cap="none" spc="0" normalizeH="0" baseline="0" noProof="0" dirty="0">
                <a:ln>
                  <a:noFill/>
                </a:ln>
                <a:solidFill>
                  <a:srgbClr val="5F5F5F"/>
                </a:solidFill>
                <a:effectLst/>
                <a:uLnTx/>
                <a:uFillTx/>
                <a:latin typeface="Arial Black" pitchFamily="34" charset="0"/>
                <a:ea typeface="+mn-ea"/>
                <a:cs typeface="+mn-cs"/>
              </a:rPr>
              <a:t>			</a:t>
            </a:r>
            <a:r>
              <a:rPr kumimoji="0" lang="de-DE" sz="1400" b="1" i="0" u="none" strike="noStrike" kern="1200" cap="none" spc="0" normalizeH="0" baseline="0" noProof="0" dirty="0">
                <a:ln>
                  <a:noFill/>
                </a:ln>
                <a:solidFill>
                  <a:srgbClr val="5F5F5F"/>
                </a:solidFill>
                <a:effectLst/>
                <a:uLnTx/>
                <a:uFillTx/>
                <a:latin typeface="Arial Black" pitchFamily="34" charset="0"/>
                <a:ea typeface="+mn-ea"/>
                <a:cs typeface="+mn-cs"/>
                <a:sym typeface="Wingdings 3"/>
              </a:rPr>
              <a:t></a:t>
            </a:r>
            <a:r>
              <a:rPr kumimoji="0" lang="de-DE" sz="1400" b="1" i="0" u="none" strike="noStrike" kern="1200" cap="none" spc="0" normalizeH="0" baseline="0" noProof="0" dirty="0">
                <a:ln>
                  <a:noFill/>
                </a:ln>
                <a:solidFill>
                  <a:srgbClr val="5F5F5F"/>
                </a:solidFill>
                <a:effectLst/>
                <a:uLnTx/>
                <a:uFillTx/>
                <a:latin typeface="Arial Black" pitchFamily="34" charset="0"/>
                <a:ea typeface="+mn-ea"/>
                <a:cs typeface="+mn-cs"/>
              </a:rPr>
              <a:t> Daten</a:t>
            </a:r>
            <a:r>
              <a:rPr kumimoji="0" lang="de-DE" sz="1300" b="1" i="0" u="none" strike="noStrike" kern="1200" cap="none" spc="0" normalizeH="0" baseline="0" noProof="0" dirty="0">
                <a:ln>
                  <a:noFill/>
                </a:ln>
                <a:solidFill>
                  <a:srgbClr val="5F5F5F"/>
                </a:solidFill>
                <a:effectLst/>
                <a:uLnTx/>
                <a:uFillTx/>
                <a:latin typeface="Arial Black" pitchFamily="34" charset="0"/>
                <a:ea typeface="+mn-ea"/>
                <a:cs typeface="+mn-cs"/>
              </a:rPr>
              <a:t> </a:t>
            </a:r>
            <a:r>
              <a:rPr kumimoji="0" lang="de-DE" sz="1400" b="1" i="0" u="none" strike="noStrike" kern="1200" cap="none" spc="0" normalizeH="0" baseline="0" noProof="0" dirty="0">
                <a:ln>
                  <a:noFill/>
                </a:ln>
                <a:solidFill>
                  <a:srgbClr val="5F5F5F"/>
                </a:solidFill>
                <a:effectLst/>
                <a:uLnTx/>
                <a:uFillTx/>
                <a:latin typeface="Arial Black" pitchFamily="34" charset="0"/>
                <a:ea typeface="+mn-ea"/>
                <a:cs typeface="+mn-cs"/>
              </a:rPr>
              <a:t>importieren</a:t>
            </a:r>
            <a:r>
              <a:rPr kumimoji="0" lang="de-AT" sz="1200" b="0" i="0" u="none" strike="noStrike" kern="1200" cap="none" spc="0" normalizeH="0" baseline="0" noProof="0" dirty="0">
                <a:ln>
                  <a:noFill/>
                </a:ln>
                <a:solidFill>
                  <a:srgbClr val="FF0000"/>
                </a:solidFill>
                <a:effectLst/>
                <a:uLnTx/>
                <a:uFillTx/>
                <a:latin typeface="Arial"/>
                <a:ea typeface="+mn-ea"/>
                <a:cs typeface="+mn-cs"/>
                <a:sym typeface="Wingdings" panose="05000000000000000000" pitchFamily="2" charset="2"/>
              </a:rPr>
              <a:t> ► Kapitel 6.3.1</a:t>
            </a:r>
            <a:endParaRPr kumimoji="0" lang="de-DE" sz="1200" b="1" i="0" u="none" strike="noStrike" kern="1200" cap="none" spc="0" normalizeH="0" baseline="0" noProof="0" dirty="0">
              <a:ln>
                <a:noFill/>
              </a:ln>
              <a:solidFill>
                <a:srgbClr val="5F5F5F"/>
              </a:solidFill>
              <a:effectLst/>
              <a:uLnTx/>
              <a:uFillTx/>
              <a:latin typeface="Arial Black" pitchFamily="34" charset="0"/>
              <a:ea typeface="+mn-ea"/>
              <a:cs typeface="+mn-cs"/>
            </a:endParaRPr>
          </a:p>
          <a:p>
            <a:pPr marL="0" marR="0" lvl="0" indent="0" algn="l" defTabSz="914400" rtl="0" eaLnBrk="0" fontAlgn="base" latinLnBrk="0" hangingPunct="0">
              <a:lnSpc>
                <a:spcPct val="115000"/>
              </a:lnSpc>
              <a:spcBef>
                <a:spcPct val="25000"/>
              </a:spcBef>
              <a:spcAft>
                <a:spcPct val="25000"/>
              </a:spcAft>
              <a:buClr>
                <a:srgbClr val="5F5F5F"/>
              </a:buClr>
              <a:buSzTx/>
              <a:buFontTx/>
              <a:buNone/>
              <a:tabLst>
                <a:tab pos="266700" algn="l"/>
                <a:tab pos="2155825" algn="l"/>
                <a:tab pos="2792413" algn="l"/>
                <a:tab pos="2873375" algn="l"/>
                <a:tab pos="3527425" algn="l"/>
                <a:tab pos="3910013" algn="l"/>
                <a:tab pos="4662488" algn="l"/>
                <a:tab pos="5380038" algn="l"/>
                <a:tab pos="6548438" algn="l"/>
              </a:tabLst>
              <a:defRPr/>
            </a:pPr>
            <a:r>
              <a:rPr kumimoji="0" lang="de-DE" sz="1600" b="1" i="0" u="none" strike="noStrike" kern="1200" cap="none" spc="0" normalizeH="0" baseline="0" noProof="0" dirty="0">
                <a:ln>
                  <a:noFill/>
                </a:ln>
                <a:solidFill>
                  <a:srgbClr val="5F5F5F"/>
                </a:solidFill>
                <a:effectLst/>
                <a:uLnTx/>
                <a:uFillTx/>
                <a:latin typeface="Arial Black" pitchFamily="34" charset="0"/>
                <a:ea typeface="+mn-ea"/>
                <a:cs typeface="+mn-cs"/>
              </a:rPr>
              <a:t>		Daten</a:t>
            </a:r>
            <a:r>
              <a:rPr kumimoji="0" lang="de-DE" sz="1500" b="1" i="0" u="none" strike="noStrike" kern="1200" cap="none" spc="0" normalizeH="0" baseline="0" noProof="0" dirty="0">
                <a:ln>
                  <a:noFill/>
                </a:ln>
                <a:solidFill>
                  <a:srgbClr val="5F5F5F"/>
                </a:solidFill>
                <a:effectLst/>
                <a:uLnTx/>
                <a:uFillTx/>
                <a:latin typeface="Arial Black" pitchFamily="34" charset="0"/>
                <a:ea typeface="+mn-ea"/>
                <a:cs typeface="+mn-cs"/>
              </a:rPr>
              <a:t>	</a:t>
            </a:r>
            <a:r>
              <a:rPr kumimoji="0" lang="de-DE" sz="1400" b="1" i="0" u="none" strike="noStrike" kern="1200" cap="none" spc="0" normalizeH="0" baseline="0" noProof="0" dirty="0">
                <a:ln>
                  <a:noFill/>
                </a:ln>
                <a:solidFill>
                  <a:srgbClr val="5F5F5F"/>
                </a:solidFill>
                <a:effectLst/>
                <a:uLnTx/>
                <a:uFillTx/>
                <a:latin typeface="Arial Black" pitchFamily="34" charset="0"/>
                <a:ea typeface="+mn-ea"/>
                <a:cs typeface="+mn-cs"/>
                <a:sym typeface="Wingdings 3"/>
              </a:rPr>
              <a:t></a:t>
            </a:r>
            <a:r>
              <a:rPr kumimoji="0" lang="de-DE" sz="1400" b="1" i="0" u="none" strike="noStrike" kern="1200" cap="none" spc="0" normalizeH="0" baseline="0" noProof="0" dirty="0">
                <a:ln>
                  <a:noFill/>
                </a:ln>
                <a:solidFill>
                  <a:srgbClr val="5F5F5F"/>
                </a:solidFill>
                <a:effectLst/>
                <a:uLnTx/>
                <a:uFillTx/>
                <a:latin typeface="Arial Black" pitchFamily="34" charset="0"/>
                <a:ea typeface="+mn-ea"/>
                <a:cs typeface="+mn-cs"/>
              </a:rPr>
              <a:t> Dateien zusammenfügen</a:t>
            </a:r>
            <a:r>
              <a:rPr kumimoji="0" lang="de-AT" sz="1400" b="0" i="0" u="none" strike="noStrike" kern="1200" cap="none" spc="0" normalizeH="0" baseline="0" noProof="0" dirty="0">
                <a:ln>
                  <a:noFill/>
                </a:ln>
                <a:solidFill>
                  <a:srgbClr val="FF0000"/>
                </a:solidFill>
                <a:effectLst/>
                <a:uLnTx/>
                <a:uFillTx/>
                <a:latin typeface="Arial"/>
                <a:ea typeface="+mn-ea"/>
                <a:cs typeface="+mn-cs"/>
                <a:sym typeface="Wingdings" panose="05000000000000000000" pitchFamily="2" charset="2"/>
              </a:rPr>
              <a:t> </a:t>
            </a:r>
            <a:r>
              <a:rPr kumimoji="0" lang="de-AT" sz="1200" b="0" i="0" u="none" strike="noStrike" kern="1200" cap="none" spc="0" normalizeH="0" baseline="0" noProof="0" dirty="0">
                <a:ln>
                  <a:noFill/>
                </a:ln>
                <a:solidFill>
                  <a:srgbClr val="FF0000"/>
                </a:solidFill>
                <a:effectLst/>
                <a:uLnTx/>
                <a:uFillTx/>
                <a:latin typeface="Arial"/>
                <a:ea typeface="+mn-ea"/>
                <a:cs typeface="+mn-cs"/>
                <a:sym typeface="Wingdings" panose="05000000000000000000" pitchFamily="2" charset="2"/>
              </a:rPr>
              <a:t>► Kapitel 6.3.2</a:t>
            </a:r>
            <a:br>
              <a:rPr kumimoji="0" lang="de-DE" sz="1200" b="1" i="0" u="none" strike="noStrike" kern="1200" cap="none" spc="0" normalizeH="0" baseline="0" noProof="0" dirty="0">
                <a:ln>
                  <a:noFill/>
                </a:ln>
                <a:solidFill>
                  <a:srgbClr val="5F5F5F"/>
                </a:solidFill>
                <a:effectLst/>
                <a:uLnTx/>
                <a:uFillTx/>
                <a:latin typeface="Arial Black" pitchFamily="34" charset="0"/>
                <a:ea typeface="+mn-ea"/>
                <a:cs typeface="+mn-cs"/>
              </a:rPr>
            </a:br>
            <a:r>
              <a:rPr kumimoji="0" lang="de-DE" sz="1500" b="1" i="0" u="none" strike="noStrike" kern="1200" cap="none" spc="0" normalizeH="0" baseline="0" noProof="0" dirty="0">
                <a:ln>
                  <a:noFill/>
                </a:ln>
                <a:solidFill>
                  <a:srgbClr val="5F5F5F"/>
                </a:solidFill>
                <a:effectLst/>
                <a:uLnTx/>
                <a:uFillTx/>
                <a:latin typeface="Arial Black" pitchFamily="34" charset="0"/>
                <a:ea typeface="+mn-ea"/>
                <a:cs typeface="+mn-cs"/>
              </a:rPr>
              <a:t>				</a:t>
            </a:r>
            <a:r>
              <a:rPr kumimoji="0" lang="de-DE" sz="1400" b="1" i="0" u="none" strike="noStrike" kern="1200" cap="none" spc="0" normalizeH="0" baseline="0" noProof="0" dirty="0">
                <a:ln>
                  <a:noFill/>
                </a:ln>
                <a:solidFill>
                  <a:srgbClr val="5F5F5F"/>
                </a:solidFill>
                <a:effectLst/>
                <a:uLnTx/>
                <a:uFillTx/>
                <a:latin typeface="Arial Black" pitchFamily="34" charset="0"/>
                <a:ea typeface="+mn-ea"/>
                <a:cs typeface="+mn-cs"/>
                <a:sym typeface="Wingdings 3"/>
              </a:rPr>
              <a:t></a:t>
            </a:r>
            <a:r>
              <a:rPr kumimoji="0" lang="de-DE" sz="1400" b="1" i="0" u="none" strike="noStrike" kern="1200" cap="none" spc="0" normalizeH="0" baseline="0" noProof="0" dirty="0">
                <a:ln>
                  <a:noFill/>
                </a:ln>
                <a:solidFill>
                  <a:srgbClr val="5F5F5F"/>
                </a:solidFill>
                <a:effectLst/>
                <a:uLnTx/>
                <a:uFillTx/>
                <a:latin typeface="Arial Black" pitchFamily="34" charset="0"/>
                <a:ea typeface="+mn-ea"/>
                <a:cs typeface="+mn-cs"/>
              </a:rPr>
              <a:t> Datei aufteilen…</a:t>
            </a:r>
            <a:r>
              <a:rPr kumimoji="0" lang="de-AT" sz="1400" b="0" i="0" u="none" strike="noStrike" kern="1200" cap="none" spc="0" normalizeH="0" baseline="0" noProof="0" dirty="0">
                <a:ln>
                  <a:noFill/>
                </a:ln>
                <a:solidFill>
                  <a:srgbClr val="FF0000"/>
                </a:solidFill>
                <a:effectLst/>
                <a:uLnTx/>
                <a:uFillTx/>
                <a:latin typeface="Arial"/>
                <a:ea typeface="+mn-ea"/>
                <a:cs typeface="+mn-cs"/>
                <a:sym typeface="Wingdings" panose="05000000000000000000" pitchFamily="2" charset="2"/>
              </a:rPr>
              <a:t> </a:t>
            </a:r>
            <a:r>
              <a:rPr kumimoji="0" lang="de-AT" sz="1200" b="0" i="0" u="none" strike="noStrike" kern="1200" cap="none" spc="0" normalizeH="0" baseline="0" noProof="0" dirty="0">
                <a:ln>
                  <a:noFill/>
                </a:ln>
                <a:solidFill>
                  <a:srgbClr val="FF0000"/>
                </a:solidFill>
                <a:effectLst/>
                <a:uLnTx/>
                <a:uFillTx/>
                <a:latin typeface="Arial"/>
                <a:ea typeface="+mn-ea"/>
                <a:cs typeface="+mn-cs"/>
                <a:sym typeface="Wingdings" panose="05000000000000000000" pitchFamily="2" charset="2"/>
              </a:rPr>
              <a:t>► Kapitel 6.3.2</a:t>
            </a:r>
            <a:r>
              <a:rPr kumimoji="0" lang="de-DE" sz="1200" b="1" i="0" u="none" strike="noStrike" kern="1200" cap="none" spc="0" normalizeH="0" baseline="0" noProof="0" dirty="0">
                <a:ln>
                  <a:noFill/>
                </a:ln>
                <a:solidFill>
                  <a:srgbClr val="5F5F5F"/>
                </a:solidFill>
                <a:effectLst/>
                <a:uLnTx/>
                <a:uFillTx/>
                <a:latin typeface="Arial Black" pitchFamily="34" charset="0"/>
                <a:ea typeface="+mn-ea"/>
                <a:cs typeface="+mn-cs"/>
              </a:rPr>
              <a:t> </a:t>
            </a:r>
            <a:br>
              <a:rPr kumimoji="0" lang="de-DE" sz="1200" b="1" i="0" u="none" strike="noStrike" kern="1200" cap="none" spc="0" normalizeH="0" baseline="0" noProof="0" dirty="0">
                <a:ln>
                  <a:noFill/>
                </a:ln>
                <a:solidFill>
                  <a:srgbClr val="5F5F5F"/>
                </a:solidFill>
                <a:effectLst/>
                <a:uLnTx/>
                <a:uFillTx/>
                <a:latin typeface="Arial Black" pitchFamily="34" charset="0"/>
                <a:ea typeface="+mn-ea"/>
                <a:cs typeface="+mn-cs"/>
              </a:rPr>
            </a:br>
            <a:r>
              <a:rPr kumimoji="0" lang="de-DE" sz="1500" b="1" i="0" u="none" strike="noStrike" kern="1200" cap="none" spc="0" normalizeH="0" baseline="0" noProof="0" dirty="0">
                <a:ln>
                  <a:noFill/>
                </a:ln>
                <a:solidFill>
                  <a:srgbClr val="5F5F5F"/>
                </a:solidFill>
                <a:effectLst/>
                <a:uLnTx/>
                <a:uFillTx/>
                <a:latin typeface="Arial Black" pitchFamily="34" charset="0"/>
                <a:ea typeface="+mn-ea"/>
                <a:cs typeface="+mn-cs"/>
              </a:rPr>
              <a:t>				</a:t>
            </a:r>
            <a:r>
              <a:rPr kumimoji="0" lang="de-DE" sz="1400" b="1" i="0" u="none" strike="noStrike" kern="1200" cap="none" spc="0" normalizeH="0" baseline="0" noProof="0" dirty="0">
                <a:ln>
                  <a:noFill/>
                </a:ln>
                <a:solidFill>
                  <a:srgbClr val="5F5F5F"/>
                </a:solidFill>
                <a:effectLst/>
                <a:uLnTx/>
                <a:uFillTx/>
                <a:latin typeface="Arial Black" pitchFamily="34" charset="0"/>
                <a:ea typeface="+mn-ea"/>
                <a:cs typeface="+mn-cs"/>
                <a:sym typeface="Wingdings 3"/>
              </a:rPr>
              <a:t></a:t>
            </a:r>
            <a:r>
              <a:rPr kumimoji="0" lang="de-DE" sz="1400" b="1" i="0" u="none" strike="noStrike" kern="1200" cap="none" spc="0" normalizeH="0" baseline="0" noProof="0" dirty="0">
                <a:ln>
                  <a:noFill/>
                </a:ln>
                <a:solidFill>
                  <a:srgbClr val="5F5F5F"/>
                </a:solidFill>
                <a:effectLst/>
                <a:uLnTx/>
                <a:uFillTx/>
                <a:latin typeface="Arial Black" pitchFamily="34" charset="0"/>
                <a:ea typeface="+mn-ea"/>
                <a:cs typeface="+mn-cs"/>
              </a:rPr>
              <a:t> Fälle auswählen…</a:t>
            </a:r>
            <a:r>
              <a:rPr kumimoji="0" lang="de-AT" sz="1400" b="0" i="0" u="none" strike="noStrike" kern="1200" cap="none" spc="0" normalizeH="0" baseline="0" noProof="0" dirty="0">
                <a:ln>
                  <a:noFill/>
                </a:ln>
                <a:solidFill>
                  <a:srgbClr val="FF0000"/>
                </a:solidFill>
                <a:effectLst/>
                <a:uLnTx/>
                <a:uFillTx/>
                <a:latin typeface="Arial"/>
                <a:ea typeface="+mn-ea"/>
                <a:cs typeface="+mn-cs"/>
                <a:sym typeface="Wingdings" panose="05000000000000000000" pitchFamily="2" charset="2"/>
              </a:rPr>
              <a:t> </a:t>
            </a:r>
            <a:r>
              <a:rPr kumimoji="0" lang="de-AT" sz="1200" b="0" i="0" u="none" strike="noStrike" kern="1200" cap="none" spc="0" normalizeH="0" baseline="0" noProof="0" dirty="0">
                <a:ln>
                  <a:noFill/>
                </a:ln>
                <a:solidFill>
                  <a:srgbClr val="FF0000"/>
                </a:solidFill>
                <a:effectLst/>
                <a:uLnTx/>
                <a:uFillTx/>
                <a:latin typeface="Arial"/>
                <a:ea typeface="+mn-ea"/>
                <a:cs typeface="+mn-cs"/>
                <a:sym typeface="Wingdings" panose="05000000000000000000" pitchFamily="2" charset="2"/>
              </a:rPr>
              <a:t>► Kapitel 6.3.2</a:t>
            </a:r>
            <a:br>
              <a:rPr kumimoji="0" lang="de-DE" sz="1200" b="1" i="0" u="none" strike="noStrike" kern="1200" cap="none" spc="0" normalizeH="0" baseline="0" noProof="0" dirty="0">
                <a:ln>
                  <a:noFill/>
                </a:ln>
                <a:solidFill>
                  <a:srgbClr val="5F5F5F"/>
                </a:solidFill>
                <a:effectLst/>
                <a:uLnTx/>
                <a:uFillTx/>
                <a:latin typeface="Arial Black" pitchFamily="34" charset="0"/>
                <a:ea typeface="+mn-ea"/>
                <a:cs typeface="+mn-cs"/>
              </a:rPr>
            </a:br>
            <a:r>
              <a:rPr kumimoji="0" lang="de-DE" sz="1300" b="1" i="0" u="none" strike="noStrike" kern="1200" cap="none" spc="0" normalizeH="0" baseline="0" noProof="0" dirty="0">
                <a:ln>
                  <a:noFill/>
                </a:ln>
                <a:solidFill>
                  <a:srgbClr val="5F5F5F"/>
                </a:solidFill>
                <a:effectLst/>
                <a:uLnTx/>
                <a:uFillTx/>
                <a:latin typeface="Arial Black" pitchFamily="34" charset="0"/>
                <a:ea typeface="+mn-ea"/>
                <a:cs typeface="+mn-cs"/>
              </a:rPr>
              <a:t>				</a:t>
            </a:r>
            <a:r>
              <a:rPr kumimoji="0" lang="de-DE" sz="1400" b="1" i="0" u="none" strike="noStrike" kern="1200" cap="none" spc="0" normalizeH="0" baseline="0" noProof="0" dirty="0">
                <a:ln>
                  <a:noFill/>
                </a:ln>
                <a:solidFill>
                  <a:srgbClr val="5F5F5F"/>
                </a:solidFill>
                <a:effectLst/>
                <a:uLnTx/>
                <a:uFillTx/>
                <a:latin typeface="Arial Black" pitchFamily="34" charset="0"/>
                <a:ea typeface="+mn-ea"/>
                <a:cs typeface="+mn-cs"/>
                <a:sym typeface="Wingdings 3"/>
              </a:rPr>
              <a:t></a:t>
            </a:r>
            <a:r>
              <a:rPr kumimoji="0" lang="de-DE" sz="1400" b="1" i="0" u="none" strike="noStrike" kern="1200" cap="none" spc="0" normalizeH="0" baseline="0" noProof="0" dirty="0">
                <a:ln>
                  <a:noFill/>
                </a:ln>
                <a:solidFill>
                  <a:srgbClr val="5F5F5F"/>
                </a:solidFill>
                <a:effectLst/>
                <a:uLnTx/>
                <a:uFillTx/>
                <a:latin typeface="Arial Black" pitchFamily="34" charset="0"/>
                <a:ea typeface="+mn-ea"/>
                <a:cs typeface="+mn-cs"/>
              </a:rPr>
              <a:t> Fälle gewichten…</a:t>
            </a:r>
            <a:r>
              <a:rPr kumimoji="0" lang="de-AT" sz="1400" b="0" i="0" u="none" strike="noStrike" kern="1200" cap="none" spc="0" normalizeH="0" baseline="0" noProof="0" dirty="0">
                <a:ln>
                  <a:noFill/>
                </a:ln>
                <a:solidFill>
                  <a:srgbClr val="FF0000"/>
                </a:solidFill>
                <a:effectLst/>
                <a:uLnTx/>
                <a:uFillTx/>
                <a:latin typeface="Arial"/>
                <a:ea typeface="+mn-ea"/>
                <a:cs typeface="+mn-cs"/>
                <a:sym typeface="Wingdings" panose="05000000000000000000" pitchFamily="2" charset="2"/>
              </a:rPr>
              <a:t> </a:t>
            </a:r>
            <a:r>
              <a:rPr kumimoji="0" lang="de-AT" sz="1200" b="0" i="0" u="none" strike="noStrike" kern="1200" cap="none" spc="0" normalizeH="0" baseline="0" noProof="0" dirty="0">
                <a:ln>
                  <a:noFill/>
                </a:ln>
                <a:solidFill>
                  <a:srgbClr val="FF0000"/>
                </a:solidFill>
                <a:effectLst/>
                <a:uLnTx/>
                <a:uFillTx/>
                <a:latin typeface="Arial"/>
                <a:ea typeface="+mn-ea"/>
                <a:cs typeface="+mn-cs"/>
                <a:sym typeface="Wingdings" panose="05000000000000000000" pitchFamily="2" charset="2"/>
              </a:rPr>
              <a:t>► Kapitel 6.3.3</a:t>
            </a:r>
            <a:endParaRPr kumimoji="0" lang="de-DE" sz="1200" b="1" i="0" u="none" strike="noStrike" kern="1200" cap="none" spc="0" normalizeH="0" baseline="0" noProof="0" dirty="0">
              <a:ln>
                <a:noFill/>
              </a:ln>
              <a:solidFill>
                <a:srgbClr val="5F5F5F"/>
              </a:solidFill>
              <a:effectLst/>
              <a:uLnTx/>
              <a:uFillTx/>
              <a:latin typeface="Arial Black" pitchFamily="34" charset="0"/>
              <a:ea typeface="+mn-ea"/>
              <a:cs typeface="+mn-cs"/>
            </a:endParaRPr>
          </a:p>
          <a:p>
            <a:pPr marL="0" marR="0" lvl="0" indent="0" algn="l" defTabSz="914400" rtl="0" eaLnBrk="0" fontAlgn="base" latinLnBrk="0" hangingPunct="0">
              <a:lnSpc>
                <a:spcPct val="115000"/>
              </a:lnSpc>
              <a:spcBef>
                <a:spcPct val="25000"/>
              </a:spcBef>
              <a:spcAft>
                <a:spcPct val="25000"/>
              </a:spcAft>
              <a:buClr>
                <a:srgbClr val="5F5F5F"/>
              </a:buClr>
              <a:buSzTx/>
              <a:buFontTx/>
              <a:buNone/>
              <a:tabLst>
                <a:tab pos="266700" algn="l"/>
                <a:tab pos="2155825" algn="l"/>
                <a:tab pos="2792413" algn="l"/>
                <a:tab pos="2873375" algn="l"/>
                <a:tab pos="3527425" algn="l"/>
                <a:tab pos="3910013" algn="l"/>
                <a:tab pos="4662488" algn="l"/>
                <a:tab pos="5380038" algn="l"/>
                <a:tab pos="6548438" algn="l"/>
              </a:tabLst>
              <a:defRPr/>
            </a:pPr>
            <a:r>
              <a:rPr kumimoji="0" lang="de-DE" sz="1700" b="1" i="0" u="none" strike="noStrike" kern="1200" cap="none" spc="0" normalizeH="0" baseline="0" noProof="0" dirty="0">
                <a:ln>
                  <a:noFill/>
                </a:ln>
                <a:solidFill>
                  <a:srgbClr val="FF0000"/>
                </a:solidFill>
                <a:effectLst/>
                <a:uLnTx/>
                <a:uFillTx/>
                <a:latin typeface="Arial" pitchFamily="34" charset="0"/>
                <a:ea typeface="+mn-ea"/>
                <a:cs typeface="+mn-cs"/>
              </a:rPr>
              <a:t>Datenaufbereitung:</a:t>
            </a:r>
            <a:r>
              <a:rPr kumimoji="0" lang="de-DE" sz="1700" b="1" i="0" u="none" strike="noStrike" kern="1200" cap="none" spc="0" normalizeH="0" baseline="0" noProof="0" dirty="0">
                <a:ln>
                  <a:noFill/>
                </a:ln>
                <a:solidFill>
                  <a:srgbClr val="000000"/>
                </a:solidFill>
                <a:effectLst/>
                <a:uLnTx/>
                <a:uFillTx/>
                <a:latin typeface="Arial" pitchFamily="34" charset="0"/>
                <a:ea typeface="+mn-ea"/>
                <a:cs typeface="+mn-cs"/>
              </a:rPr>
              <a:t>	</a:t>
            </a:r>
            <a:r>
              <a:rPr kumimoji="0" lang="de-DE" sz="1600" b="1" i="0" u="none" strike="noStrike" kern="1200" cap="none" spc="0" normalizeH="0" baseline="0" noProof="0" dirty="0">
                <a:ln>
                  <a:noFill/>
                </a:ln>
                <a:solidFill>
                  <a:srgbClr val="5F5F5F"/>
                </a:solidFill>
                <a:effectLst/>
                <a:uLnTx/>
                <a:uFillTx/>
                <a:latin typeface="Arial Black" pitchFamily="34" charset="0"/>
                <a:ea typeface="+mn-ea"/>
                <a:cs typeface="+mn-cs"/>
              </a:rPr>
              <a:t>Transformieren</a:t>
            </a:r>
            <a:r>
              <a:rPr kumimoji="0" lang="de-DE" sz="1500" b="1" i="0" u="none" strike="noStrike" kern="1200" cap="none" spc="0" normalizeH="0" baseline="0" noProof="0" dirty="0">
                <a:ln>
                  <a:noFill/>
                </a:ln>
                <a:solidFill>
                  <a:srgbClr val="5F5F5F"/>
                </a:solidFill>
                <a:effectLst/>
                <a:uLnTx/>
                <a:uFillTx/>
                <a:latin typeface="Arial Black" pitchFamily="34" charset="0"/>
                <a:ea typeface="+mn-ea"/>
                <a:cs typeface="+mn-cs"/>
              </a:rPr>
              <a:t>	</a:t>
            </a:r>
            <a:r>
              <a:rPr kumimoji="0" lang="de-DE" sz="1400" b="1" i="0" u="none" strike="noStrike" kern="1200" cap="none" spc="0" normalizeH="0" baseline="0" noProof="0" dirty="0">
                <a:ln>
                  <a:noFill/>
                </a:ln>
                <a:solidFill>
                  <a:srgbClr val="5F5F5F"/>
                </a:solidFill>
                <a:effectLst/>
                <a:uLnTx/>
                <a:uFillTx/>
                <a:latin typeface="Arial Black" pitchFamily="34" charset="0"/>
                <a:ea typeface="+mn-ea"/>
                <a:cs typeface="+mn-cs"/>
                <a:sym typeface="Wingdings 3"/>
              </a:rPr>
              <a:t></a:t>
            </a:r>
            <a:r>
              <a:rPr kumimoji="0" lang="de-DE" sz="1400" b="1" i="0" u="none" strike="noStrike" kern="1200" cap="none" spc="0" normalizeH="0" baseline="0" noProof="0" dirty="0">
                <a:ln>
                  <a:noFill/>
                </a:ln>
                <a:solidFill>
                  <a:srgbClr val="5F5F5F"/>
                </a:solidFill>
                <a:effectLst/>
                <a:uLnTx/>
                <a:uFillTx/>
                <a:latin typeface="Arial Black" pitchFamily="34" charset="0"/>
                <a:ea typeface="+mn-ea"/>
                <a:cs typeface="+mn-cs"/>
              </a:rPr>
              <a:t> Variable berechnen…</a:t>
            </a:r>
            <a:r>
              <a:rPr kumimoji="0" lang="de-AT" sz="1400" b="0" i="0" u="none" strike="noStrike" kern="1200" cap="none" spc="0" normalizeH="0" baseline="0" noProof="0" dirty="0">
                <a:ln>
                  <a:noFill/>
                </a:ln>
                <a:solidFill>
                  <a:srgbClr val="FF0000"/>
                </a:solidFill>
                <a:effectLst/>
                <a:uLnTx/>
                <a:uFillTx/>
                <a:latin typeface="Arial"/>
                <a:ea typeface="+mn-ea"/>
                <a:cs typeface="+mn-cs"/>
                <a:sym typeface="Wingdings" panose="05000000000000000000" pitchFamily="2" charset="2"/>
              </a:rPr>
              <a:t> </a:t>
            </a:r>
            <a:r>
              <a:rPr kumimoji="0" lang="de-AT" sz="1200" b="0" i="0" u="none" strike="noStrike" kern="1200" cap="none" spc="0" normalizeH="0" baseline="0" noProof="0" dirty="0">
                <a:ln>
                  <a:noFill/>
                </a:ln>
                <a:solidFill>
                  <a:srgbClr val="FF0000"/>
                </a:solidFill>
                <a:effectLst/>
                <a:uLnTx/>
                <a:uFillTx/>
                <a:latin typeface="Arial"/>
                <a:ea typeface="+mn-ea"/>
                <a:cs typeface="+mn-cs"/>
                <a:sym typeface="Wingdings" panose="05000000000000000000" pitchFamily="2" charset="2"/>
              </a:rPr>
              <a:t>► Kapitel 6.4.2</a:t>
            </a:r>
            <a:br>
              <a:rPr kumimoji="0" lang="de-DE" sz="1200" b="1" i="0" u="none" strike="noStrike" kern="1200" cap="none" spc="0" normalizeH="0" baseline="0" noProof="0" dirty="0">
                <a:ln>
                  <a:noFill/>
                </a:ln>
                <a:solidFill>
                  <a:srgbClr val="5F5F5F"/>
                </a:solidFill>
                <a:effectLst/>
                <a:uLnTx/>
                <a:uFillTx/>
                <a:latin typeface="Arial Black" pitchFamily="34" charset="0"/>
                <a:ea typeface="+mn-ea"/>
                <a:cs typeface="+mn-cs"/>
              </a:rPr>
            </a:br>
            <a:r>
              <a:rPr kumimoji="0" lang="de-DE" sz="1300" b="1" i="0" u="none" strike="noStrike" kern="1200" cap="none" spc="0" normalizeH="0" baseline="0" noProof="0" dirty="0">
                <a:ln>
                  <a:noFill/>
                </a:ln>
                <a:solidFill>
                  <a:srgbClr val="5F5F5F"/>
                </a:solidFill>
                <a:effectLst/>
                <a:uLnTx/>
                <a:uFillTx/>
                <a:latin typeface="Arial Black" pitchFamily="34" charset="0"/>
                <a:ea typeface="+mn-ea"/>
                <a:cs typeface="+mn-cs"/>
              </a:rPr>
              <a:t>						</a:t>
            </a:r>
            <a:r>
              <a:rPr kumimoji="0" lang="de-DE" sz="1400" b="1" i="0" u="none" strike="noStrike" kern="1200" cap="none" spc="0" normalizeH="0" baseline="0" noProof="0" dirty="0">
                <a:ln>
                  <a:noFill/>
                </a:ln>
                <a:solidFill>
                  <a:srgbClr val="5F5F5F"/>
                </a:solidFill>
                <a:effectLst/>
                <a:uLnTx/>
                <a:uFillTx/>
                <a:latin typeface="Arial Black" pitchFamily="34" charset="0"/>
                <a:ea typeface="+mn-ea"/>
                <a:cs typeface="+mn-cs"/>
                <a:sym typeface="Wingdings 3"/>
              </a:rPr>
              <a:t></a:t>
            </a:r>
            <a:r>
              <a:rPr kumimoji="0" lang="de-DE" sz="1400" b="1" i="0" u="none" strike="noStrike" kern="1200" cap="none" spc="0" normalizeH="0" baseline="0" noProof="0" dirty="0">
                <a:ln>
                  <a:noFill/>
                </a:ln>
                <a:solidFill>
                  <a:srgbClr val="5F5F5F"/>
                </a:solidFill>
                <a:effectLst/>
                <a:uLnTx/>
                <a:uFillTx/>
                <a:latin typeface="Arial Black" pitchFamily="34" charset="0"/>
                <a:ea typeface="+mn-ea"/>
                <a:cs typeface="+mn-cs"/>
              </a:rPr>
              <a:t> Umcodieren in dieselben Variablen…</a:t>
            </a:r>
            <a:r>
              <a:rPr kumimoji="0" lang="de-AT" sz="1400" b="0" i="0" u="none" strike="noStrike" kern="1200" cap="none" spc="0" normalizeH="0" baseline="0" noProof="0" dirty="0">
                <a:ln>
                  <a:noFill/>
                </a:ln>
                <a:solidFill>
                  <a:srgbClr val="FF0000"/>
                </a:solidFill>
                <a:effectLst/>
                <a:uLnTx/>
                <a:uFillTx/>
                <a:latin typeface="Arial"/>
                <a:ea typeface="+mn-ea"/>
                <a:cs typeface="+mn-cs"/>
                <a:sym typeface="Wingdings" panose="05000000000000000000" pitchFamily="2" charset="2"/>
              </a:rPr>
              <a:t> </a:t>
            </a:r>
            <a:r>
              <a:rPr kumimoji="0" lang="de-AT" sz="1200" b="0" i="0" u="none" strike="noStrike" kern="1200" cap="none" spc="0" normalizeH="0" baseline="0" noProof="0" dirty="0">
                <a:ln>
                  <a:noFill/>
                </a:ln>
                <a:solidFill>
                  <a:srgbClr val="FF0000"/>
                </a:solidFill>
                <a:effectLst/>
                <a:uLnTx/>
                <a:uFillTx/>
                <a:latin typeface="Arial"/>
                <a:ea typeface="+mn-ea"/>
                <a:cs typeface="+mn-cs"/>
                <a:sym typeface="Wingdings" panose="05000000000000000000" pitchFamily="2" charset="2"/>
              </a:rPr>
              <a:t>► Kapitel 6.4.1</a:t>
            </a:r>
            <a:br>
              <a:rPr kumimoji="0" lang="de-DE" sz="1200" b="1" i="0" u="none" strike="noStrike" kern="1200" cap="none" spc="0" normalizeH="0" baseline="0" noProof="0" dirty="0">
                <a:ln>
                  <a:noFill/>
                </a:ln>
                <a:solidFill>
                  <a:srgbClr val="5F5F5F"/>
                </a:solidFill>
                <a:effectLst/>
                <a:uLnTx/>
                <a:uFillTx/>
                <a:latin typeface="Arial Black" pitchFamily="34" charset="0"/>
                <a:ea typeface="+mn-ea"/>
                <a:cs typeface="+mn-cs"/>
              </a:rPr>
            </a:br>
            <a:r>
              <a:rPr kumimoji="0" lang="de-DE" sz="1300" b="1" i="0" u="none" strike="noStrike" kern="1200" cap="none" spc="0" normalizeH="0" baseline="0" noProof="0" dirty="0">
                <a:ln>
                  <a:noFill/>
                </a:ln>
                <a:solidFill>
                  <a:srgbClr val="5F5F5F"/>
                </a:solidFill>
                <a:effectLst/>
                <a:uLnTx/>
                <a:uFillTx/>
                <a:latin typeface="Arial Black" pitchFamily="34" charset="0"/>
                <a:ea typeface="+mn-ea"/>
                <a:cs typeface="+mn-cs"/>
              </a:rPr>
              <a:t>						</a:t>
            </a:r>
            <a:r>
              <a:rPr kumimoji="0" lang="de-DE" sz="1400" b="1" i="0" u="none" strike="noStrike" kern="1200" cap="none" spc="0" normalizeH="0" baseline="0" noProof="0" dirty="0">
                <a:ln>
                  <a:noFill/>
                </a:ln>
                <a:solidFill>
                  <a:srgbClr val="5F5F5F"/>
                </a:solidFill>
                <a:effectLst/>
                <a:uLnTx/>
                <a:uFillTx/>
                <a:latin typeface="Arial Black" pitchFamily="34" charset="0"/>
                <a:ea typeface="+mn-ea"/>
                <a:cs typeface="+mn-cs"/>
                <a:sym typeface="Wingdings 3"/>
              </a:rPr>
              <a:t></a:t>
            </a:r>
            <a:r>
              <a:rPr kumimoji="0" lang="de-DE" sz="1400" b="1" i="0" u="none" strike="noStrike" kern="1200" cap="none" spc="0" normalizeH="0" baseline="0" noProof="0" dirty="0">
                <a:ln>
                  <a:noFill/>
                </a:ln>
                <a:solidFill>
                  <a:srgbClr val="5F5F5F"/>
                </a:solidFill>
                <a:effectLst/>
                <a:uLnTx/>
                <a:uFillTx/>
                <a:latin typeface="Arial Black" pitchFamily="34" charset="0"/>
                <a:ea typeface="+mn-ea"/>
                <a:cs typeface="+mn-cs"/>
              </a:rPr>
              <a:t> Umcodieren in andere Variablen…</a:t>
            </a:r>
            <a:r>
              <a:rPr kumimoji="0" lang="de-AT" sz="1400" b="0" i="0" u="none" strike="noStrike" kern="1200" cap="none" spc="0" normalizeH="0" baseline="0" noProof="0" dirty="0">
                <a:ln>
                  <a:noFill/>
                </a:ln>
                <a:solidFill>
                  <a:srgbClr val="FF0000"/>
                </a:solidFill>
                <a:effectLst/>
                <a:uLnTx/>
                <a:uFillTx/>
                <a:latin typeface="Arial"/>
                <a:ea typeface="+mn-ea"/>
                <a:cs typeface="+mn-cs"/>
                <a:sym typeface="Wingdings" panose="05000000000000000000" pitchFamily="2" charset="2"/>
              </a:rPr>
              <a:t> </a:t>
            </a:r>
            <a:r>
              <a:rPr kumimoji="0" lang="de-AT" sz="1200" b="0" i="0" u="none" strike="noStrike" kern="1200" cap="none" spc="0" normalizeH="0" baseline="0" noProof="0" dirty="0">
                <a:ln>
                  <a:noFill/>
                </a:ln>
                <a:solidFill>
                  <a:srgbClr val="FF0000"/>
                </a:solidFill>
                <a:effectLst/>
                <a:uLnTx/>
                <a:uFillTx/>
                <a:latin typeface="Arial"/>
                <a:ea typeface="+mn-ea"/>
                <a:cs typeface="+mn-cs"/>
                <a:sym typeface="Wingdings" panose="05000000000000000000" pitchFamily="2" charset="2"/>
              </a:rPr>
              <a:t>► Kapitel 6.4.1</a:t>
            </a:r>
            <a:endParaRPr kumimoji="0" lang="de-DE" sz="1200" b="1" i="0" u="none" strike="noStrike" kern="1200" cap="none" spc="0" normalizeH="0" baseline="0" noProof="0" dirty="0">
              <a:ln>
                <a:noFill/>
              </a:ln>
              <a:solidFill>
                <a:srgbClr val="5F5F5F"/>
              </a:solidFill>
              <a:effectLst/>
              <a:uLnTx/>
              <a:uFillTx/>
              <a:latin typeface="Arial Black" pitchFamily="34" charset="0"/>
              <a:ea typeface="+mn-ea"/>
              <a:cs typeface="+mn-cs"/>
            </a:endParaRPr>
          </a:p>
          <a:p>
            <a:pPr marL="0" marR="0" lvl="0" indent="0" algn="l" defTabSz="914400" rtl="0" eaLnBrk="0" fontAlgn="base" latinLnBrk="0" hangingPunct="0">
              <a:lnSpc>
                <a:spcPct val="115000"/>
              </a:lnSpc>
              <a:spcBef>
                <a:spcPct val="25000"/>
              </a:spcBef>
              <a:spcAft>
                <a:spcPct val="25000"/>
              </a:spcAft>
              <a:buClr>
                <a:srgbClr val="5F5F5F"/>
              </a:buClr>
              <a:buSzTx/>
              <a:buFontTx/>
              <a:buNone/>
              <a:tabLst>
                <a:tab pos="266700" algn="l"/>
                <a:tab pos="2155825" algn="l"/>
                <a:tab pos="2792413" algn="l"/>
                <a:tab pos="2873375" algn="l"/>
                <a:tab pos="3527425" algn="l"/>
                <a:tab pos="3910013" algn="l"/>
                <a:tab pos="4662488" algn="l"/>
                <a:tab pos="5380038" algn="l"/>
                <a:tab pos="6548438" algn="l"/>
              </a:tabLst>
              <a:defRPr/>
            </a:pPr>
            <a:r>
              <a:rPr kumimoji="0" lang="de-DE" sz="1700" b="1" i="0" u="none" strike="noStrike" kern="1200" cap="none" spc="0" normalizeH="0" baseline="0" noProof="0" dirty="0">
                <a:ln>
                  <a:noFill/>
                </a:ln>
                <a:solidFill>
                  <a:srgbClr val="FF0000"/>
                </a:solidFill>
                <a:effectLst/>
                <a:uLnTx/>
                <a:uFillTx/>
                <a:latin typeface="Arial" pitchFamily="34" charset="0"/>
                <a:ea typeface="+mn-ea"/>
                <a:cs typeface="+mn-cs"/>
              </a:rPr>
              <a:t>Auswertung:	</a:t>
            </a:r>
            <a:r>
              <a:rPr kumimoji="0" lang="de-DE" sz="1600" b="1" i="0" u="none" strike="noStrike" kern="1200" cap="none" spc="0" normalizeH="0" baseline="0" noProof="0" dirty="0">
                <a:ln>
                  <a:noFill/>
                </a:ln>
                <a:solidFill>
                  <a:srgbClr val="5F5F5F"/>
                </a:solidFill>
                <a:effectLst/>
                <a:uLnTx/>
                <a:uFillTx/>
                <a:latin typeface="Arial Black" pitchFamily="34" charset="0"/>
                <a:ea typeface="+mn-ea"/>
                <a:cs typeface="+mn-cs"/>
              </a:rPr>
              <a:t>Analysieren</a:t>
            </a:r>
            <a:r>
              <a:rPr kumimoji="0" lang="de-DE" sz="1500" b="1" i="0" u="none" strike="noStrike" kern="1200" cap="none" spc="0" normalizeH="0" baseline="0" noProof="0" dirty="0">
                <a:ln>
                  <a:noFill/>
                </a:ln>
                <a:solidFill>
                  <a:srgbClr val="5F5F5F"/>
                </a:solidFill>
                <a:effectLst/>
                <a:uLnTx/>
                <a:uFillTx/>
                <a:latin typeface="Arial Black" pitchFamily="34" charset="0"/>
                <a:ea typeface="+mn-ea"/>
                <a:cs typeface="+mn-cs"/>
              </a:rPr>
              <a:t>	</a:t>
            </a:r>
            <a:r>
              <a:rPr kumimoji="0" lang="de-DE" sz="1400" b="1" i="0" u="none" strike="noStrike" kern="1200" cap="none" spc="0" normalizeH="0" baseline="0" noProof="0" dirty="0">
                <a:ln>
                  <a:noFill/>
                </a:ln>
                <a:solidFill>
                  <a:srgbClr val="5F5F5F"/>
                </a:solidFill>
                <a:effectLst/>
                <a:uLnTx/>
                <a:uFillTx/>
                <a:latin typeface="Arial Black" pitchFamily="34" charset="0"/>
                <a:ea typeface="+mn-ea"/>
                <a:cs typeface="+mn-cs"/>
                <a:sym typeface="Wingdings 3"/>
              </a:rPr>
              <a:t></a:t>
            </a:r>
            <a:r>
              <a:rPr kumimoji="0" lang="de-DE" sz="1400" b="1" i="0" u="none" strike="noStrike" kern="1200" cap="none" spc="0" normalizeH="0" baseline="0" noProof="0" dirty="0">
                <a:ln>
                  <a:noFill/>
                </a:ln>
                <a:solidFill>
                  <a:srgbClr val="5F5F5F"/>
                </a:solidFill>
                <a:effectLst/>
                <a:uLnTx/>
                <a:uFillTx/>
                <a:latin typeface="Arial Black" pitchFamily="34" charset="0"/>
                <a:ea typeface="+mn-ea"/>
                <a:cs typeface="+mn-cs"/>
              </a:rPr>
              <a:t> Deskriptive Statistiken</a:t>
            </a:r>
            <a:r>
              <a:rPr kumimoji="0" lang="de-AT" sz="1400" b="0" i="0" u="none" strike="noStrike" kern="1200" cap="none" spc="0" normalizeH="0" baseline="0" noProof="0" dirty="0">
                <a:ln>
                  <a:noFill/>
                </a:ln>
                <a:solidFill>
                  <a:srgbClr val="FF0000"/>
                </a:solidFill>
                <a:effectLst/>
                <a:uLnTx/>
                <a:uFillTx/>
                <a:latin typeface="Arial"/>
                <a:ea typeface="+mn-ea"/>
                <a:cs typeface="+mn-cs"/>
                <a:sym typeface="Wingdings" panose="05000000000000000000" pitchFamily="2" charset="2"/>
              </a:rPr>
              <a:t> </a:t>
            </a:r>
            <a:r>
              <a:rPr kumimoji="0" lang="de-AT" sz="1200" b="0" i="0" u="none" strike="noStrike" kern="1200" cap="none" spc="0" normalizeH="0" baseline="0" noProof="0" dirty="0">
                <a:ln>
                  <a:noFill/>
                </a:ln>
                <a:solidFill>
                  <a:srgbClr val="FF0000"/>
                </a:solidFill>
                <a:effectLst/>
                <a:uLnTx/>
                <a:uFillTx/>
                <a:latin typeface="Arial"/>
                <a:ea typeface="+mn-ea"/>
                <a:cs typeface="+mn-cs"/>
                <a:sym typeface="Wingdings" panose="05000000000000000000" pitchFamily="2" charset="2"/>
              </a:rPr>
              <a:t>► Kapitel 6.5</a:t>
            </a:r>
            <a:br>
              <a:rPr kumimoji="0" lang="de-DE" sz="1200" b="1" i="0" u="none" strike="noStrike" kern="1200" cap="none" spc="0" normalizeH="0" baseline="0" noProof="0" dirty="0">
                <a:ln>
                  <a:noFill/>
                </a:ln>
                <a:solidFill>
                  <a:srgbClr val="5F5F5F"/>
                </a:solidFill>
                <a:effectLst/>
                <a:uLnTx/>
                <a:uFillTx/>
                <a:latin typeface="Arial Black" pitchFamily="34" charset="0"/>
                <a:ea typeface="+mn-ea"/>
                <a:cs typeface="+mn-cs"/>
              </a:rPr>
            </a:br>
            <a:r>
              <a:rPr kumimoji="0" lang="de-DE" sz="1300" b="1" i="0" u="none" strike="noStrike" kern="1200" cap="none" spc="0" normalizeH="0" baseline="0" noProof="0" dirty="0">
                <a:ln>
                  <a:noFill/>
                </a:ln>
                <a:solidFill>
                  <a:srgbClr val="5F5F5F"/>
                </a:solidFill>
                <a:effectLst/>
                <a:uLnTx/>
                <a:uFillTx/>
                <a:latin typeface="Arial Black" pitchFamily="34" charset="0"/>
                <a:ea typeface="+mn-ea"/>
                <a:cs typeface="+mn-cs"/>
              </a:rPr>
              <a:t>					</a:t>
            </a:r>
            <a:r>
              <a:rPr kumimoji="0" lang="de-DE" sz="1400" b="1" i="0" u="none" strike="noStrike" kern="1200" cap="none" spc="0" normalizeH="0" baseline="0" noProof="0" dirty="0">
                <a:ln>
                  <a:noFill/>
                </a:ln>
                <a:solidFill>
                  <a:srgbClr val="5F5F5F"/>
                </a:solidFill>
                <a:effectLst/>
                <a:uLnTx/>
                <a:uFillTx/>
                <a:latin typeface="Arial Black" pitchFamily="34" charset="0"/>
                <a:ea typeface="+mn-ea"/>
                <a:cs typeface="+mn-cs"/>
                <a:sym typeface="Wingdings 3"/>
              </a:rPr>
              <a:t></a:t>
            </a:r>
            <a:r>
              <a:rPr kumimoji="0" lang="de-DE" sz="1400" b="1" i="0" u="none" strike="noStrike" kern="1200" cap="none" spc="0" normalizeH="0" baseline="0" noProof="0" dirty="0">
                <a:ln>
                  <a:noFill/>
                </a:ln>
                <a:solidFill>
                  <a:srgbClr val="5F5F5F"/>
                </a:solidFill>
                <a:effectLst/>
                <a:uLnTx/>
                <a:uFillTx/>
                <a:latin typeface="Arial Black" pitchFamily="34" charset="0"/>
                <a:ea typeface="+mn-ea"/>
                <a:cs typeface="+mn-cs"/>
              </a:rPr>
              <a:t> Mittelwerte und Proportionen vergleichen</a:t>
            </a:r>
            <a:r>
              <a:rPr kumimoji="0" lang="de-AT" sz="1400" b="0" i="0" u="none" strike="noStrike" kern="1200" cap="none" spc="0" normalizeH="0" baseline="0" noProof="0" dirty="0">
                <a:ln>
                  <a:noFill/>
                </a:ln>
                <a:solidFill>
                  <a:srgbClr val="FF0000"/>
                </a:solidFill>
                <a:effectLst/>
                <a:uLnTx/>
                <a:uFillTx/>
                <a:latin typeface="Arial"/>
                <a:ea typeface="+mn-ea"/>
                <a:cs typeface="+mn-cs"/>
                <a:sym typeface="Wingdings" panose="05000000000000000000" pitchFamily="2" charset="2"/>
              </a:rPr>
              <a:t> </a:t>
            </a:r>
            <a:r>
              <a:rPr kumimoji="0" lang="de-AT" sz="1200" b="0" i="0" u="none" strike="noStrike" kern="1200" cap="none" spc="0" normalizeH="0" baseline="0" noProof="0" dirty="0">
                <a:ln>
                  <a:noFill/>
                </a:ln>
                <a:solidFill>
                  <a:srgbClr val="FF0000"/>
                </a:solidFill>
                <a:effectLst/>
                <a:uLnTx/>
                <a:uFillTx/>
                <a:latin typeface="Arial"/>
                <a:ea typeface="+mn-ea"/>
                <a:cs typeface="+mn-cs"/>
                <a:sym typeface="Wingdings" panose="05000000000000000000" pitchFamily="2" charset="2"/>
              </a:rPr>
              <a:t>► Kapitel 6.5</a:t>
            </a:r>
            <a:br>
              <a:rPr kumimoji="0" lang="de-DE" sz="1200" b="1" i="0" u="none" strike="noStrike" kern="1200" cap="none" spc="0" normalizeH="0" baseline="0" noProof="0" dirty="0">
                <a:ln>
                  <a:noFill/>
                </a:ln>
                <a:solidFill>
                  <a:srgbClr val="5F5F5F"/>
                </a:solidFill>
                <a:effectLst/>
                <a:uLnTx/>
                <a:uFillTx/>
                <a:latin typeface="Arial Black" pitchFamily="34" charset="0"/>
                <a:ea typeface="+mn-ea"/>
                <a:cs typeface="+mn-cs"/>
              </a:rPr>
            </a:br>
            <a:r>
              <a:rPr kumimoji="0" lang="de-DE" sz="1300" b="1" i="0" u="none" strike="noStrike" kern="1200" cap="none" spc="0" normalizeH="0" baseline="0" noProof="0" dirty="0">
                <a:ln>
                  <a:noFill/>
                </a:ln>
                <a:solidFill>
                  <a:srgbClr val="5F5F5F"/>
                </a:solidFill>
                <a:effectLst/>
                <a:uLnTx/>
                <a:uFillTx/>
                <a:latin typeface="Arial Black" pitchFamily="34" charset="0"/>
                <a:ea typeface="+mn-ea"/>
                <a:cs typeface="+mn-cs"/>
              </a:rPr>
              <a:t>					</a:t>
            </a:r>
            <a:r>
              <a:rPr kumimoji="0" lang="de-DE" sz="1400" b="1" i="0" u="none" strike="noStrike" kern="1200" cap="none" spc="0" normalizeH="0" baseline="0" noProof="0" dirty="0">
                <a:ln>
                  <a:noFill/>
                </a:ln>
                <a:solidFill>
                  <a:srgbClr val="5F5F5F"/>
                </a:solidFill>
                <a:effectLst/>
                <a:uLnTx/>
                <a:uFillTx/>
                <a:latin typeface="Arial Black" pitchFamily="34" charset="0"/>
                <a:ea typeface="+mn-ea"/>
                <a:cs typeface="+mn-cs"/>
                <a:sym typeface="Wingdings 3"/>
              </a:rPr>
              <a:t></a:t>
            </a:r>
            <a:r>
              <a:rPr kumimoji="0" lang="de-DE" sz="1400" b="1" i="0" u="none" strike="noStrike" kern="1200" cap="none" spc="0" normalizeH="0" baseline="0" noProof="0" dirty="0">
                <a:ln>
                  <a:noFill/>
                </a:ln>
                <a:solidFill>
                  <a:srgbClr val="5F5F5F"/>
                </a:solidFill>
                <a:effectLst/>
                <a:uLnTx/>
                <a:uFillTx/>
                <a:latin typeface="Arial Black" pitchFamily="34" charset="0"/>
                <a:ea typeface="+mn-ea"/>
                <a:cs typeface="+mn-cs"/>
              </a:rPr>
              <a:t> Allgemeines lineares Modell</a:t>
            </a:r>
            <a:r>
              <a:rPr kumimoji="0" lang="de-AT" sz="1400" b="0" i="0" u="none" strike="noStrike" kern="1200" cap="none" spc="0" normalizeH="0" baseline="0" noProof="0" dirty="0">
                <a:ln>
                  <a:noFill/>
                </a:ln>
                <a:solidFill>
                  <a:srgbClr val="FF0000"/>
                </a:solidFill>
                <a:effectLst/>
                <a:uLnTx/>
                <a:uFillTx/>
                <a:latin typeface="Arial"/>
                <a:ea typeface="+mn-ea"/>
                <a:cs typeface="+mn-cs"/>
                <a:sym typeface="Wingdings" panose="05000000000000000000" pitchFamily="2" charset="2"/>
              </a:rPr>
              <a:t> </a:t>
            </a:r>
            <a:r>
              <a:rPr kumimoji="0" lang="de-AT" sz="1200" b="0" i="0" u="none" strike="noStrike" kern="1200" cap="none" spc="0" normalizeH="0" baseline="0" noProof="0" dirty="0">
                <a:ln>
                  <a:noFill/>
                </a:ln>
                <a:solidFill>
                  <a:srgbClr val="FF0000"/>
                </a:solidFill>
                <a:effectLst/>
                <a:uLnTx/>
                <a:uFillTx/>
                <a:latin typeface="Arial"/>
                <a:ea typeface="+mn-ea"/>
                <a:cs typeface="+mn-cs"/>
                <a:sym typeface="Wingdings" panose="05000000000000000000" pitchFamily="2" charset="2"/>
              </a:rPr>
              <a:t>► Kapitel 6.5</a:t>
            </a:r>
            <a:br>
              <a:rPr kumimoji="0" lang="de-DE" sz="1200" b="1" i="0" u="none" strike="noStrike" kern="1200" cap="none" spc="0" normalizeH="0" baseline="0" noProof="0" dirty="0">
                <a:ln>
                  <a:noFill/>
                </a:ln>
                <a:solidFill>
                  <a:srgbClr val="5F5F5F"/>
                </a:solidFill>
                <a:effectLst/>
                <a:uLnTx/>
                <a:uFillTx/>
                <a:latin typeface="Arial Black" pitchFamily="34" charset="0"/>
                <a:ea typeface="+mn-ea"/>
                <a:cs typeface="+mn-cs"/>
              </a:rPr>
            </a:br>
            <a:r>
              <a:rPr kumimoji="0" lang="de-DE" sz="1300" b="1" i="0" u="none" strike="noStrike" kern="1200" cap="none" spc="0" normalizeH="0" baseline="0" noProof="0" dirty="0">
                <a:ln>
                  <a:noFill/>
                </a:ln>
                <a:solidFill>
                  <a:srgbClr val="5F5F5F"/>
                </a:solidFill>
                <a:effectLst/>
                <a:uLnTx/>
                <a:uFillTx/>
                <a:latin typeface="Arial Black" pitchFamily="34" charset="0"/>
                <a:ea typeface="+mn-ea"/>
                <a:cs typeface="+mn-cs"/>
              </a:rPr>
              <a:t>					</a:t>
            </a:r>
            <a:r>
              <a:rPr kumimoji="0" lang="de-DE" sz="1400" b="1" i="0" u="none" strike="noStrike" kern="1200" cap="none" spc="0" normalizeH="0" baseline="0" noProof="0" dirty="0">
                <a:ln>
                  <a:noFill/>
                </a:ln>
                <a:solidFill>
                  <a:srgbClr val="5F5F5F"/>
                </a:solidFill>
                <a:effectLst/>
                <a:uLnTx/>
                <a:uFillTx/>
                <a:latin typeface="Arial Black" pitchFamily="34" charset="0"/>
                <a:ea typeface="+mn-ea"/>
                <a:cs typeface="+mn-cs"/>
                <a:sym typeface="Wingdings 3"/>
              </a:rPr>
              <a:t></a:t>
            </a:r>
            <a:r>
              <a:rPr kumimoji="0" lang="de-DE" sz="1400" b="1" i="0" u="none" strike="noStrike" kern="1200" cap="none" spc="0" normalizeH="0" baseline="0" noProof="0" dirty="0">
                <a:ln>
                  <a:noFill/>
                </a:ln>
                <a:solidFill>
                  <a:srgbClr val="5F5F5F"/>
                </a:solidFill>
                <a:effectLst/>
                <a:uLnTx/>
                <a:uFillTx/>
                <a:latin typeface="Arial Black" pitchFamily="34" charset="0"/>
                <a:ea typeface="+mn-ea"/>
                <a:cs typeface="+mn-cs"/>
              </a:rPr>
              <a:t> Korrelation</a:t>
            </a:r>
            <a:r>
              <a:rPr kumimoji="0" lang="de-AT" sz="1400" b="0" i="0" u="none" strike="noStrike" kern="1200" cap="none" spc="0" normalizeH="0" baseline="0" noProof="0" dirty="0">
                <a:ln>
                  <a:noFill/>
                </a:ln>
                <a:solidFill>
                  <a:srgbClr val="FF0000"/>
                </a:solidFill>
                <a:effectLst/>
                <a:uLnTx/>
                <a:uFillTx/>
                <a:latin typeface="Arial"/>
                <a:ea typeface="+mn-ea"/>
                <a:cs typeface="+mn-cs"/>
                <a:sym typeface="Wingdings" panose="05000000000000000000" pitchFamily="2" charset="2"/>
              </a:rPr>
              <a:t> </a:t>
            </a:r>
            <a:r>
              <a:rPr kumimoji="0" lang="de-AT" sz="1200" b="0" i="0" u="none" strike="noStrike" kern="1200" cap="none" spc="0" normalizeH="0" baseline="0" noProof="0" dirty="0">
                <a:ln>
                  <a:noFill/>
                </a:ln>
                <a:solidFill>
                  <a:srgbClr val="FF0000"/>
                </a:solidFill>
                <a:effectLst/>
                <a:uLnTx/>
                <a:uFillTx/>
                <a:latin typeface="Arial"/>
                <a:ea typeface="+mn-ea"/>
                <a:cs typeface="+mn-cs"/>
                <a:sym typeface="Wingdings" panose="05000000000000000000" pitchFamily="2" charset="2"/>
              </a:rPr>
              <a:t>► Kapitel 6.5</a:t>
            </a:r>
            <a:br>
              <a:rPr kumimoji="0" lang="de-DE" sz="1200" b="1" i="0" u="none" strike="noStrike" kern="1200" cap="none" spc="0" normalizeH="0" baseline="0" noProof="0" dirty="0">
                <a:ln>
                  <a:noFill/>
                </a:ln>
                <a:solidFill>
                  <a:srgbClr val="5F5F5F"/>
                </a:solidFill>
                <a:effectLst/>
                <a:uLnTx/>
                <a:uFillTx/>
                <a:latin typeface="Arial Black" pitchFamily="34" charset="0"/>
                <a:ea typeface="+mn-ea"/>
                <a:cs typeface="+mn-cs"/>
              </a:rPr>
            </a:br>
            <a:r>
              <a:rPr kumimoji="0" lang="de-DE" sz="1300" b="1" i="0" u="none" strike="noStrike" kern="1200" cap="none" spc="0" normalizeH="0" baseline="0" noProof="0" dirty="0">
                <a:ln>
                  <a:noFill/>
                </a:ln>
                <a:solidFill>
                  <a:srgbClr val="5F5F5F"/>
                </a:solidFill>
                <a:effectLst/>
                <a:uLnTx/>
                <a:uFillTx/>
                <a:latin typeface="Arial Black" pitchFamily="34" charset="0"/>
                <a:ea typeface="+mn-ea"/>
                <a:cs typeface="+mn-cs"/>
              </a:rPr>
              <a:t>					</a:t>
            </a:r>
            <a:r>
              <a:rPr kumimoji="0" lang="de-DE" sz="1400" b="1" i="0" u="none" strike="noStrike" kern="1200" cap="none" spc="0" normalizeH="0" baseline="0" noProof="0" dirty="0">
                <a:ln>
                  <a:noFill/>
                </a:ln>
                <a:solidFill>
                  <a:srgbClr val="5F5F5F"/>
                </a:solidFill>
                <a:effectLst/>
                <a:uLnTx/>
                <a:uFillTx/>
                <a:latin typeface="Arial Black" pitchFamily="34" charset="0"/>
                <a:ea typeface="+mn-ea"/>
                <a:cs typeface="+mn-cs"/>
                <a:sym typeface="Wingdings 3"/>
              </a:rPr>
              <a:t></a:t>
            </a:r>
            <a:r>
              <a:rPr kumimoji="0" lang="de-DE" sz="1400" b="1" i="0" u="none" strike="noStrike" kern="1200" cap="none" spc="0" normalizeH="0" baseline="0" noProof="0" dirty="0">
                <a:ln>
                  <a:noFill/>
                </a:ln>
                <a:solidFill>
                  <a:srgbClr val="5F5F5F"/>
                </a:solidFill>
                <a:effectLst/>
                <a:uLnTx/>
                <a:uFillTx/>
                <a:latin typeface="Arial Black" pitchFamily="34" charset="0"/>
                <a:ea typeface="+mn-ea"/>
                <a:cs typeface="+mn-cs"/>
              </a:rPr>
              <a:t> Nicht parametrische Tests</a:t>
            </a:r>
            <a:r>
              <a:rPr kumimoji="0" lang="de-AT" sz="1400" b="0" i="0" u="none" strike="noStrike" kern="1200" cap="none" spc="0" normalizeH="0" baseline="0" noProof="0" dirty="0">
                <a:ln>
                  <a:noFill/>
                </a:ln>
                <a:solidFill>
                  <a:srgbClr val="FF0000"/>
                </a:solidFill>
                <a:effectLst/>
                <a:uLnTx/>
                <a:uFillTx/>
                <a:latin typeface="Arial"/>
                <a:ea typeface="+mn-ea"/>
                <a:cs typeface="+mn-cs"/>
                <a:sym typeface="Wingdings" panose="05000000000000000000" pitchFamily="2" charset="2"/>
              </a:rPr>
              <a:t> </a:t>
            </a:r>
            <a:r>
              <a:rPr kumimoji="0" lang="de-AT" sz="1200" b="0" i="0" u="none" strike="noStrike" kern="1200" cap="none" spc="0" normalizeH="0" baseline="0" noProof="0" dirty="0">
                <a:ln>
                  <a:noFill/>
                </a:ln>
                <a:solidFill>
                  <a:srgbClr val="FF0000"/>
                </a:solidFill>
                <a:effectLst/>
                <a:uLnTx/>
                <a:uFillTx/>
                <a:latin typeface="Arial"/>
                <a:ea typeface="+mn-ea"/>
                <a:cs typeface="+mn-cs"/>
                <a:sym typeface="Wingdings" panose="05000000000000000000" pitchFamily="2" charset="2"/>
              </a:rPr>
              <a:t>► Kapitel 6.5</a:t>
            </a:r>
            <a:br>
              <a:rPr kumimoji="0" lang="de-DE" sz="1200" b="1" i="0" u="none" strike="noStrike" kern="1200" cap="none" spc="0" normalizeH="0" baseline="0" noProof="0" dirty="0">
                <a:ln>
                  <a:noFill/>
                </a:ln>
                <a:solidFill>
                  <a:srgbClr val="5F5F5F"/>
                </a:solidFill>
                <a:effectLst/>
                <a:uLnTx/>
                <a:uFillTx/>
                <a:latin typeface="Arial Black" pitchFamily="34" charset="0"/>
                <a:ea typeface="+mn-ea"/>
                <a:cs typeface="+mn-cs"/>
              </a:rPr>
            </a:br>
            <a:r>
              <a:rPr kumimoji="0" lang="de-DE" sz="1300" b="1" i="0" u="none" strike="noStrike" kern="1200" cap="none" spc="0" normalizeH="0" baseline="0" noProof="0" dirty="0">
                <a:ln>
                  <a:noFill/>
                </a:ln>
                <a:solidFill>
                  <a:srgbClr val="5F5F5F"/>
                </a:solidFill>
                <a:effectLst/>
                <a:uLnTx/>
                <a:uFillTx/>
                <a:latin typeface="Arial Black" pitchFamily="34" charset="0"/>
                <a:ea typeface="+mn-ea"/>
                <a:cs typeface="+mn-cs"/>
              </a:rPr>
              <a:t>					</a:t>
            </a:r>
            <a:r>
              <a:rPr kumimoji="0" lang="de-DE" sz="1400" b="1" i="0" u="none" strike="noStrike" kern="1200" cap="none" spc="0" normalizeH="0" baseline="0" noProof="0" dirty="0">
                <a:ln>
                  <a:noFill/>
                </a:ln>
                <a:solidFill>
                  <a:srgbClr val="5F5F5F"/>
                </a:solidFill>
                <a:effectLst/>
                <a:uLnTx/>
                <a:uFillTx/>
                <a:latin typeface="Arial Black" pitchFamily="34" charset="0"/>
                <a:ea typeface="+mn-ea"/>
                <a:cs typeface="+mn-cs"/>
                <a:sym typeface="Wingdings 3"/>
              </a:rPr>
              <a:t></a:t>
            </a:r>
            <a:r>
              <a:rPr kumimoji="0" lang="de-DE" sz="1400" b="1" i="0" u="none" strike="noStrike" kern="1200" cap="none" spc="0" normalizeH="0" baseline="0" noProof="0" dirty="0">
                <a:ln>
                  <a:noFill/>
                </a:ln>
                <a:solidFill>
                  <a:srgbClr val="5F5F5F"/>
                </a:solidFill>
                <a:effectLst/>
                <a:uLnTx/>
                <a:uFillTx/>
                <a:latin typeface="Arial Black" pitchFamily="34" charset="0"/>
                <a:ea typeface="+mn-ea"/>
                <a:cs typeface="+mn-cs"/>
              </a:rPr>
              <a:t> Mehrfachantworten</a:t>
            </a:r>
            <a:r>
              <a:rPr kumimoji="0" lang="de-AT" sz="1400" b="0" i="0" u="none" strike="noStrike" kern="1200" cap="none" spc="0" normalizeH="0" baseline="0" noProof="0" dirty="0">
                <a:ln>
                  <a:noFill/>
                </a:ln>
                <a:solidFill>
                  <a:srgbClr val="FF0000"/>
                </a:solidFill>
                <a:effectLst/>
                <a:uLnTx/>
                <a:uFillTx/>
                <a:latin typeface="Arial"/>
                <a:ea typeface="+mn-ea"/>
                <a:cs typeface="+mn-cs"/>
                <a:sym typeface="Wingdings" panose="05000000000000000000" pitchFamily="2" charset="2"/>
              </a:rPr>
              <a:t> </a:t>
            </a:r>
            <a:r>
              <a:rPr kumimoji="0" lang="de-AT" sz="1200" b="0" i="0" u="none" strike="noStrike" kern="1200" cap="none" spc="0" normalizeH="0" baseline="0" noProof="0" dirty="0">
                <a:ln>
                  <a:noFill/>
                </a:ln>
                <a:solidFill>
                  <a:srgbClr val="FF0000"/>
                </a:solidFill>
                <a:effectLst/>
                <a:uLnTx/>
                <a:uFillTx/>
                <a:latin typeface="Arial"/>
                <a:ea typeface="+mn-ea"/>
                <a:cs typeface="+mn-cs"/>
                <a:sym typeface="Wingdings" panose="05000000000000000000" pitchFamily="2" charset="2"/>
              </a:rPr>
              <a:t>► Kapitel 6.5.1.1</a:t>
            </a:r>
            <a:endParaRPr kumimoji="0" lang="de-DE" sz="1200" b="1" i="0" u="none" strike="noStrike" kern="1200" cap="none" spc="0" normalizeH="0" baseline="0" noProof="0" dirty="0">
              <a:ln>
                <a:noFill/>
              </a:ln>
              <a:solidFill>
                <a:srgbClr val="5F5F5F"/>
              </a:solidFill>
              <a:effectLst/>
              <a:uLnTx/>
              <a:uFillTx/>
              <a:latin typeface="Arial Black" pitchFamily="34" charset="0"/>
              <a:ea typeface="+mn-ea"/>
              <a:cs typeface="+mn-cs"/>
            </a:endParaRPr>
          </a:p>
          <a:p>
            <a:pPr marL="0" marR="0" lvl="0" indent="0" algn="l" defTabSz="914400" rtl="0" eaLnBrk="0" fontAlgn="base" latinLnBrk="0" hangingPunct="0">
              <a:lnSpc>
                <a:spcPct val="115000"/>
              </a:lnSpc>
              <a:spcBef>
                <a:spcPct val="25000"/>
              </a:spcBef>
              <a:spcAft>
                <a:spcPct val="25000"/>
              </a:spcAft>
              <a:buClr>
                <a:srgbClr val="5F5F5F"/>
              </a:buClr>
              <a:buSzTx/>
              <a:buFont typeface="Arial" pitchFamily="34" charset="0"/>
              <a:buNone/>
              <a:tabLst>
                <a:tab pos="266700" algn="l"/>
                <a:tab pos="2155825" algn="l"/>
                <a:tab pos="2792413" algn="l"/>
                <a:tab pos="2873375" algn="l"/>
                <a:tab pos="3527425" algn="l"/>
                <a:tab pos="3910013" algn="l"/>
                <a:tab pos="4662488" algn="l"/>
                <a:tab pos="5380038" algn="l"/>
                <a:tab pos="6548438" algn="l"/>
              </a:tabLst>
              <a:defRPr/>
            </a:pPr>
            <a:r>
              <a:rPr kumimoji="0" lang="de-DE" sz="1700" b="1" i="0" u="none" strike="noStrike" kern="1200" cap="none" spc="0" normalizeH="0" baseline="0" noProof="0" dirty="0">
                <a:ln>
                  <a:noFill/>
                </a:ln>
                <a:solidFill>
                  <a:srgbClr val="FF0000"/>
                </a:solidFill>
                <a:effectLst/>
                <a:uLnTx/>
                <a:uFillTx/>
                <a:latin typeface="Arial" pitchFamily="34" charset="0"/>
                <a:ea typeface="+mn-ea"/>
                <a:cs typeface="+mn-cs"/>
              </a:rPr>
              <a:t>Grafiken:</a:t>
            </a:r>
            <a:r>
              <a:rPr kumimoji="0" lang="de-DE" sz="1700" b="1" i="0" u="none" strike="noStrike" kern="1200" cap="none" spc="0" normalizeH="0" baseline="0" noProof="0" dirty="0">
                <a:ln>
                  <a:noFill/>
                </a:ln>
                <a:solidFill>
                  <a:srgbClr val="000000"/>
                </a:solidFill>
                <a:effectLst/>
                <a:uLnTx/>
                <a:uFillTx/>
                <a:latin typeface="Arial" pitchFamily="34" charset="0"/>
                <a:ea typeface="+mn-ea"/>
                <a:cs typeface="+mn-cs"/>
              </a:rPr>
              <a:t>	</a:t>
            </a:r>
            <a:r>
              <a:rPr kumimoji="0" lang="de-DE" sz="1500" b="1" i="0" u="none" strike="noStrike" kern="1200" cap="none" spc="0" normalizeH="0" baseline="0" noProof="0" dirty="0">
                <a:ln>
                  <a:noFill/>
                </a:ln>
                <a:solidFill>
                  <a:srgbClr val="5F5F5F"/>
                </a:solidFill>
                <a:effectLst/>
                <a:uLnTx/>
                <a:uFillTx/>
                <a:latin typeface="Arial Black" pitchFamily="34" charset="0"/>
                <a:ea typeface="+mn-ea"/>
                <a:cs typeface="+mn-cs"/>
              </a:rPr>
              <a:t> </a:t>
            </a:r>
            <a:r>
              <a:rPr kumimoji="0" lang="de-DE" sz="1600" b="1" i="0" u="none" strike="noStrike" kern="1200" cap="none" spc="0" normalizeH="0" baseline="0" noProof="0" dirty="0">
                <a:ln>
                  <a:noFill/>
                </a:ln>
                <a:solidFill>
                  <a:srgbClr val="5F5F5F"/>
                </a:solidFill>
                <a:effectLst/>
                <a:uLnTx/>
                <a:uFillTx/>
                <a:latin typeface="Arial Black" pitchFamily="34" charset="0"/>
                <a:ea typeface="+mn-ea"/>
                <a:cs typeface="+mn-cs"/>
              </a:rPr>
              <a:t>Grafik</a:t>
            </a:r>
            <a:r>
              <a:rPr kumimoji="0" lang="de-DE" sz="1500" b="1" i="0" u="none" strike="noStrike" kern="1200" cap="none" spc="0" normalizeH="0" baseline="0" noProof="0" dirty="0">
                <a:ln>
                  <a:noFill/>
                </a:ln>
                <a:solidFill>
                  <a:srgbClr val="5F5F5F"/>
                </a:solidFill>
                <a:effectLst/>
                <a:uLnTx/>
                <a:uFillTx/>
                <a:latin typeface="Arial Black" pitchFamily="34" charset="0"/>
                <a:ea typeface="+mn-ea"/>
                <a:cs typeface="+mn-cs"/>
              </a:rPr>
              <a:t> </a:t>
            </a:r>
            <a:r>
              <a:rPr kumimoji="0" lang="de-DE" sz="1400" b="1" i="0" u="none" strike="noStrike" kern="1200" cap="none" spc="0" normalizeH="0" baseline="0" noProof="0" dirty="0">
                <a:ln>
                  <a:noFill/>
                </a:ln>
                <a:solidFill>
                  <a:srgbClr val="5F5F5F"/>
                </a:solidFill>
                <a:effectLst/>
                <a:uLnTx/>
                <a:uFillTx/>
                <a:latin typeface="Arial Black" pitchFamily="34" charset="0"/>
                <a:ea typeface="+mn-ea"/>
                <a:cs typeface="+mn-cs"/>
                <a:sym typeface="Wingdings 3"/>
              </a:rPr>
              <a:t></a:t>
            </a:r>
            <a:r>
              <a:rPr kumimoji="0" lang="de-DE" sz="1400" b="1" i="0" u="none" strike="noStrike" kern="1200" cap="none" spc="0" normalizeH="0" baseline="0" noProof="0" dirty="0">
                <a:ln>
                  <a:noFill/>
                </a:ln>
                <a:solidFill>
                  <a:srgbClr val="5F5F5F"/>
                </a:solidFill>
                <a:effectLst/>
                <a:uLnTx/>
                <a:uFillTx/>
                <a:latin typeface="Arial Black" pitchFamily="34" charset="0"/>
                <a:ea typeface="+mn-ea"/>
                <a:cs typeface="+mn-cs"/>
              </a:rPr>
              <a:t> Diagrammerstellung…</a:t>
            </a:r>
            <a:r>
              <a:rPr kumimoji="0" lang="de-AT" sz="1400" b="0" i="0" u="none" strike="noStrike" kern="1200" cap="none" spc="0" normalizeH="0" baseline="0" noProof="0" dirty="0">
                <a:ln>
                  <a:noFill/>
                </a:ln>
                <a:solidFill>
                  <a:srgbClr val="FF0000"/>
                </a:solidFill>
                <a:effectLst/>
                <a:uLnTx/>
                <a:uFillTx/>
                <a:latin typeface="Arial"/>
                <a:ea typeface="+mn-ea"/>
                <a:cs typeface="+mn-cs"/>
                <a:sym typeface="Wingdings" panose="05000000000000000000" pitchFamily="2" charset="2"/>
              </a:rPr>
              <a:t> </a:t>
            </a:r>
            <a:r>
              <a:rPr kumimoji="0" lang="de-AT" sz="1200" b="0" i="0" u="none" strike="noStrike" kern="1200" cap="none" spc="0" normalizeH="0" baseline="0" noProof="0" dirty="0">
                <a:ln>
                  <a:noFill/>
                </a:ln>
                <a:solidFill>
                  <a:srgbClr val="FF0000"/>
                </a:solidFill>
                <a:effectLst/>
                <a:uLnTx/>
                <a:uFillTx/>
                <a:latin typeface="Arial"/>
                <a:ea typeface="+mn-ea"/>
                <a:cs typeface="+mn-cs"/>
                <a:sym typeface="Wingdings" panose="05000000000000000000" pitchFamily="2" charset="2"/>
              </a:rPr>
              <a:t>► Kapitel 6.5</a:t>
            </a:r>
            <a:br>
              <a:rPr kumimoji="0" lang="de-DE" sz="1300" b="1" i="0" u="none" strike="noStrike" kern="1200" cap="none" spc="0" normalizeH="0" baseline="0" noProof="0" dirty="0">
                <a:ln>
                  <a:noFill/>
                </a:ln>
                <a:solidFill>
                  <a:srgbClr val="5F5F5F"/>
                </a:solidFill>
                <a:effectLst/>
                <a:uLnTx/>
                <a:uFillTx/>
                <a:latin typeface="Arial Black" pitchFamily="34" charset="0"/>
                <a:ea typeface="+mn-ea"/>
                <a:cs typeface="+mn-cs"/>
              </a:rPr>
            </a:br>
            <a:endParaRPr kumimoji="0" lang="de-DE" sz="1300" b="1" i="0" u="none" strike="noStrike" kern="1200" cap="none" spc="0" normalizeH="0" baseline="0" noProof="0" dirty="0">
              <a:ln>
                <a:noFill/>
              </a:ln>
              <a:solidFill>
                <a:srgbClr val="000000"/>
              </a:solidFill>
              <a:effectLst/>
              <a:uLnTx/>
              <a:uFillTx/>
              <a:latin typeface="Arial" pitchFamily="34" charset="0"/>
              <a:ea typeface="+mn-ea"/>
              <a:cs typeface="+mn-cs"/>
            </a:endParaRPr>
          </a:p>
          <a:p>
            <a:pPr marL="0" marR="0" lvl="0" indent="0" algn="l" defTabSz="914400" rtl="0" eaLnBrk="0" fontAlgn="base" latinLnBrk="0" hangingPunct="0">
              <a:lnSpc>
                <a:spcPct val="115000"/>
              </a:lnSpc>
              <a:spcBef>
                <a:spcPct val="25000"/>
              </a:spcBef>
              <a:spcAft>
                <a:spcPct val="25000"/>
              </a:spcAft>
              <a:buClr>
                <a:srgbClr val="5F5F5F"/>
              </a:buClr>
              <a:buSzTx/>
              <a:buFontTx/>
              <a:buNone/>
              <a:tabLst>
                <a:tab pos="266700" algn="l"/>
                <a:tab pos="2155825" algn="l"/>
                <a:tab pos="2792413" algn="l"/>
                <a:tab pos="2873375" algn="l"/>
                <a:tab pos="3527425" algn="l"/>
                <a:tab pos="3910013" algn="l"/>
                <a:tab pos="4662488" algn="l"/>
                <a:tab pos="5380038" algn="l"/>
                <a:tab pos="6548438" algn="l"/>
              </a:tabLst>
              <a:defRPr/>
            </a:pPr>
            <a:r>
              <a:rPr kumimoji="0" lang="de-DE" sz="1700" b="1" i="0" u="none" strike="noStrike" kern="1200" cap="none" spc="0" normalizeH="0" baseline="0" noProof="0" dirty="0">
                <a:ln>
                  <a:noFill/>
                </a:ln>
                <a:solidFill>
                  <a:srgbClr val="FF0000"/>
                </a:solidFill>
                <a:effectLst/>
                <a:uLnTx/>
                <a:uFillTx/>
                <a:latin typeface="Arial" pitchFamily="34" charset="0"/>
                <a:ea typeface="+mn-ea"/>
                <a:cs typeface="+mn-cs"/>
              </a:rPr>
              <a:t>Programmeinstellungen: </a:t>
            </a:r>
            <a:r>
              <a:rPr kumimoji="0" lang="de-DE" sz="1600" b="1" i="0" u="none" strike="noStrike" kern="1200" cap="none" spc="0" normalizeH="0" baseline="0" noProof="0" dirty="0">
                <a:ln>
                  <a:noFill/>
                </a:ln>
                <a:solidFill>
                  <a:srgbClr val="5F5F5F"/>
                </a:solidFill>
                <a:effectLst/>
                <a:uLnTx/>
                <a:uFillTx/>
                <a:latin typeface="Arial Black" pitchFamily="34" charset="0"/>
                <a:ea typeface="+mn-ea"/>
                <a:cs typeface="+mn-cs"/>
              </a:rPr>
              <a:t>Bearbeiten</a:t>
            </a:r>
            <a:r>
              <a:rPr kumimoji="0" lang="de-DE" sz="1500" b="1" i="0" u="none" strike="noStrike" kern="1200" cap="none" spc="0" normalizeH="0" baseline="0" noProof="0" dirty="0">
                <a:ln>
                  <a:noFill/>
                </a:ln>
                <a:solidFill>
                  <a:srgbClr val="5F5F5F"/>
                </a:solidFill>
                <a:effectLst/>
                <a:uLnTx/>
                <a:uFillTx/>
                <a:latin typeface="Arial Black" pitchFamily="34" charset="0"/>
                <a:ea typeface="+mn-ea"/>
                <a:cs typeface="+mn-cs"/>
              </a:rPr>
              <a:t> </a:t>
            </a:r>
            <a:r>
              <a:rPr kumimoji="0" lang="de-DE" sz="1400" b="1" i="0" u="none" strike="noStrike" kern="1200" cap="none" spc="0" normalizeH="0" baseline="0" noProof="0" dirty="0">
                <a:ln>
                  <a:noFill/>
                </a:ln>
                <a:solidFill>
                  <a:srgbClr val="5F5F5F"/>
                </a:solidFill>
                <a:effectLst/>
                <a:uLnTx/>
                <a:uFillTx/>
                <a:latin typeface="Arial Black" pitchFamily="34" charset="0"/>
                <a:ea typeface="+mn-ea"/>
                <a:cs typeface="+mn-cs"/>
                <a:sym typeface="Wingdings 3"/>
              </a:rPr>
              <a:t></a:t>
            </a:r>
            <a:r>
              <a:rPr kumimoji="0" lang="de-DE" sz="1400" b="1" i="0" u="none" strike="noStrike" kern="1200" cap="none" spc="0" normalizeH="0" baseline="0" noProof="0" dirty="0">
                <a:ln>
                  <a:noFill/>
                </a:ln>
                <a:solidFill>
                  <a:srgbClr val="5F5F5F"/>
                </a:solidFill>
                <a:effectLst/>
                <a:uLnTx/>
                <a:uFillTx/>
                <a:latin typeface="Arial Black" pitchFamily="34" charset="0"/>
                <a:ea typeface="+mn-ea"/>
                <a:cs typeface="+mn-cs"/>
              </a:rPr>
              <a:t> Optionen…</a:t>
            </a:r>
            <a:r>
              <a:rPr kumimoji="0" lang="de-AT" sz="1400" b="0" i="0" u="none" strike="noStrike" kern="1200" cap="none" spc="0" normalizeH="0" baseline="0" noProof="0" dirty="0">
                <a:ln>
                  <a:noFill/>
                </a:ln>
                <a:solidFill>
                  <a:srgbClr val="FF0000"/>
                </a:solidFill>
                <a:effectLst/>
                <a:uLnTx/>
                <a:uFillTx/>
                <a:latin typeface="Arial"/>
                <a:ea typeface="+mn-ea"/>
                <a:cs typeface="+mn-cs"/>
                <a:sym typeface="Wingdings" panose="05000000000000000000" pitchFamily="2" charset="2"/>
              </a:rPr>
              <a:t> </a:t>
            </a:r>
            <a:r>
              <a:rPr kumimoji="0" lang="de-AT" sz="1200" b="0" i="0" u="none" strike="noStrike" kern="1200" cap="none" spc="0" normalizeH="0" baseline="0" noProof="0" dirty="0">
                <a:ln>
                  <a:noFill/>
                </a:ln>
                <a:solidFill>
                  <a:srgbClr val="FF0000"/>
                </a:solidFill>
                <a:effectLst/>
                <a:uLnTx/>
                <a:uFillTx/>
                <a:latin typeface="Arial"/>
                <a:ea typeface="+mn-ea"/>
                <a:cs typeface="+mn-cs"/>
                <a:sym typeface="Wingdings" panose="05000000000000000000" pitchFamily="2" charset="2"/>
              </a:rPr>
              <a:t>► Kapitel 6.2.4</a:t>
            </a:r>
            <a:endParaRPr kumimoji="0" lang="de-DE" sz="1200" b="0" i="0" u="none" strike="noStrike" kern="1200" cap="none" spc="0" normalizeH="0" baseline="0" noProof="0" dirty="0">
              <a:ln>
                <a:noFill/>
              </a:ln>
              <a:solidFill>
                <a:srgbClr val="000000"/>
              </a:solidFill>
              <a:effectLst/>
              <a:uLnTx/>
              <a:uFillTx/>
              <a:latin typeface="Arial" pitchFamily="34" charset="0"/>
              <a:ea typeface="+mn-ea"/>
              <a:cs typeface="+mn-cs"/>
            </a:endParaRPr>
          </a:p>
        </p:txBody>
      </p:sp>
      <p:sp>
        <p:nvSpPr>
          <p:cNvPr id="2" name="Rechteck 1">
            <a:extLst>
              <a:ext uri="{FF2B5EF4-FFF2-40B4-BE49-F238E27FC236}">
                <a16:creationId xmlns:a16="http://schemas.microsoft.com/office/drawing/2014/main" id="{2761D2FB-4CEE-0D4B-5347-5A4CED0665BC}"/>
              </a:ext>
            </a:extLst>
          </p:cNvPr>
          <p:cNvSpPr/>
          <p:nvPr/>
        </p:nvSpPr>
        <p:spPr>
          <a:xfrm>
            <a:off x="2" y="6614160"/>
            <a:ext cx="9311638" cy="243841"/>
          </a:xfrm>
          <a:prstGeom prst="rect">
            <a:avLst/>
          </a:prstGeom>
          <a:no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Statistik</a:t>
            </a:r>
            <a:r>
              <a:rPr lang="en-US" sz="1000" i="1" dirty="0">
                <a:solidFill>
                  <a:srgbClr val="FFFFFF">
                    <a:lumMod val="50000"/>
                  </a:srgbClr>
                </a:solidFill>
              </a:rPr>
              <a:t> und SPSS.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114–119.</a:t>
            </a:r>
            <a:endParaRPr lang="de-DE" sz="1000" dirty="0">
              <a:solidFill>
                <a:srgbClr val="FFFFFF">
                  <a:lumMod val="50000"/>
                </a:srgbClr>
              </a:solidFill>
            </a:endParaRPr>
          </a:p>
        </p:txBody>
      </p:sp>
      <p:pic>
        <p:nvPicPr>
          <p:cNvPr id="3" name="Grafik 2" descr="Ein Bild, das Text, Screenshot, Schrift, Grafikdesign enthält.&#10;&#10;Automatisch generierte Beschreibung">
            <a:extLst>
              <a:ext uri="{FF2B5EF4-FFF2-40B4-BE49-F238E27FC236}">
                <a16:creationId xmlns:a16="http://schemas.microsoft.com/office/drawing/2014/main" id="{6654B7D1-2460-43D1-1879-52657DB7F3F2}"/>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360000">
            <a:off x="9390541" y="6191925"/>
            <a:ext cx="409016" cy="576000"/>
          </a:xfrm>
          <a:prstGeom prst="rect">
            <a:avLst/>
          </a:prstGeom>
          <a:effectLst>
            <a:outerShdw blurRad="50800" dist="38100" dir="2700000" algn="tl" rotWithShape="0">
              <a:prstClr val="black">
                <a:alpha val="40000"/>
              </a:prstClr>
            </a:outerShdw>
          </a:effectLst>
        </p:spPr>
      </p:pic>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Box 4"/>
          <p:cNvSpPr txBox="1">
            <a:spLocks noChangeArrowheads="1"/>
          </p:cNvSpPr>
          <p:nvPr/>
        </p:nvSpPr>
        <p:spPr bwMode="auto">
          <a:xfrm>
            <a:off x="0" y="-3323"/>
            <a:ext cx="5006280" cy="463846"/>
          </a:xfrm>
          <a:prstGeom prst="rect">
            <a:avLst/>
          </a:prstGeom>
          <a:noFill/>
          <a:ln w="12700">
            <a:noFill/>
            <a:miter lim="800000"/>
            <a:headEnd/>
            <a:tailEnd/>
          </a:ln>
        </p:spPr>
        <p:txBody>
          <a:bodyPr wrap="none" lIns="126000" tIns="46800" rIns="90000" bIns="46800" anchor="ctr">
            <a:spAutoFit/>
          </a:bodyPr>
          <a:lstStyle/>
          <a:p>
            <a:pPr eaLnBrk="0" fontAlgn="base" hangingPunct="0">
              <a:spcBef>
                <a:spcPct val="0"/>
              </a:spcBef>
              <a:spcAft>
                <a:spcPct val="0"/>
              </a:spcAft>
            </a:pPr>
            <a:r>
              <a:rPr lang="de-DE" sz="2400" b="1">
                <a:solidFill>
                  <a:srgbClr val="464B71"/>
                </a:solidFill>
              </a:rPr>
              <a:t>Empirischer Forschungsprozess</a:t>
            </a:r>
            <a:endParaRPr lang="de-AT" sz="2400">
              <a:solidFill>
                <a:srgbClr val="464B71"/>
              </a:solidFill>
            </a:endParaRPr>
          </a:p>
        </p:txBody>
      </p:sp>
      <p:grpSp>
        <p:nvGrpSpPr>
          <p:cNvPr id="8" name="Gruppieren 7"/>
          <p:cNvGrpSpPr/>
          <p:nvPr/>
        </p:nvGrpSpPr>
        <p:grpSpPr>
          <a:xfrm>
            <a:off x="266666" y="877629"/>
            <a:ext cx="9239120" cy="851865"/>
            <a:chOff x="323111" y="877629"/>
            <a:chExt cx="9239120" cy="851865"/>
          </a:xfrm>
        </p:grpSpPr>
        <p:grpSp>
          <p:nvGrpSpPr>
            <p:cNvPr id="2" name="Gruppieren 1"/>
            <p:cNvGrpSpPr/>
            <p:nvPr/>
          </p:nvGrpSpPr>
          <p:grpSpPr>
            <a:xfrm>
              <a:off x="323111" y="877629"/>
              <a:ext cx="9239120" cy="851865"/>
              <a:chOff x="171986" y="1051796"/>
              <a:chExt cx="9239120" cy="851865"/>
            </a:xfrm>
            <a:effectLst>
              <a:outerShdw blurRad="50800" dist="38100" dir="2700000" algn="tl" rotWithShape="0">
                <a:prstClr val="black">
                  <a:alpha val="40000"/>
                </a:prstClr>
              </a:outerShdw>
            </a:effectLst>
          </p:grpSpPr>
          <p:sp>
            <p:nvSpPr>
              <p:cNvPr id="20" name="Freihandform 19"/>
              <p:cNvSpPr/>
              <p:nvPr/>
            </p:nvSpPr>
            <p:spPr bwMode="auto">
              <a:xfrm>
                <a:off x="171986" y="1051796"/>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0" fmla="*/ 79308 w 9239120"/>
                  <a:gd name="connsiteY0" fmla="*/ 0 h 372601"/>
                  <a:gd name="connsiteX1" fmla="*/ 1047976 w 9239120"/>
                  <a:gd name="connsiteY1" fmla="*/ 0 h 372601"/>
                  <a:gd name="connsiteX2" fmla="*/ 1030367 w 9239120"/>
                  <a:gd name="connsiteY2" fmla="*/ 68295 h 372601"/>
                  <a:gd name="connsiteX3" fmla="*/ 1558399 w 9239120"/>
                  <a:gd name="connsiteY3" fmla="*/ 68295 h 372601"/>
                  <a:gd name="connsiteX4" fmla="*/ 1540791 w 9239120"/>
                  <a:gd name="connsiteY4" fmla="*/ 0 h 372601"/>
                  <a:gd name="connsiteX5" fmla="*/ 9159812 w 9239120"/>
                  <a:gd name="connsiteY5" fmla="*/ 0 h 372601"/>
                  <a:gd name="connsiteX6" fmla="*/ 9239120 w 9239120"/>
                  <a:gd name="connsiteY6" fmla="*/ 62102 h 372601"/>
                  <a:gd name="connsiteX7" fmla="*/ 9239120 w 9239120"/>
                  <a:gd name="connsiteY7" fmla="*/ 372601 h 372601"/>
                  <a:gd name="connsiteX8" fmla="*/ 8191240 w 9239120"/>
                  <a:gd name="connsiteY8" fmla="*/ 372601 h 372601"/>
                  <a:gd name="connsiteX9" fmla="*/ 8208575 w 9239120"/>
                  <a:gd name="connsiteY9" fmla="*/ 305365 h 372601"/>
                  <a:gd name="connsiteX10" fmla="*/ 7944559 w 9239120"/>
                  <a:gd name="connsiteY10" fmla="*/ 98629 h 372601"/>
                  <a:gd name="connsiteX11" fmla="*/ 7680543 w 9239120"/>
                  <a:gd name="connsiteY11" fmla="*/ 305365 h 372601"/>
                  <a:gd name="connsiteX12" fmla="*/ 7697879 w 9239120"/>
                  <a:gd name="connsiteY12" fmla="*/ 372601 h 372601"/>
                  <a:gd name="connsiteX13" fmla="*/ 0 w 9239120"/>
                  <a:gd name="connsiteY13" fmla="*/ 372601 h 372601"/>
                  <a:gd name="connsiteX14" fmla="*/ 0 w 9239120"/>
                  <a:gd name="connsiteY14" fmla="*/ 62102 h 372601"/>
                  <a:gd name="connsiteX15" fmla="*/ 79308 w 9239120"/>
                  <a:gd name="connsiteY15" fmla="*/ 0 h 372601"/>
                  <a:gd name="connsiteX0" fmla="*/ 79308 w 9239120"/>
                  <a:gd name="connsiteY0" fmla="*/ 0 h 372601"/>
                  <a:gd name="connsiteX1" fmla="*/ 1047976 w 9239120"/>
                  <a:gd name="connsiteY1" fmla="*/ 0 h 372601"/>
                  <a:gd name="connsiteX2" fmla="*/ 1558399 w 9239120"/>
                  <a:gd name="connsiteY2" fmla="*/ 68295 h 372601"/>
                  <a:gd name="connsiteX3" fmla="*/ 1540791 w 9239120"/>
                  <a:gd name="connsiteY3" fmla="*/ 0 h 372601"/>
                  <a:gd name="connsiteX4" fmla="*/ 9159812 w 9239120"/>
                  <a:gd name="connsiteY4" fmla="*/ 0 h 372601"/>
                  <a:gd name="connsiteX5" fmla="*/ 9239120 w 9239120"/>
                  <a:gd name="connsiteY5" fmla="*/ 62102 h 372601"/>
                  <a:gd name="connsiteX6" fmla="*/ 9239120 w 9239120"/>
                  <a:gd name="connsiteY6" fmla="*/ 372601 h 372601"/>
                  <a:gd name="connsiteX7" fmla="*/ 8191240 w 9239120"/>
                  <a:gd name="connsiteY7" fmla="*/ 372601 h 372601"/>
                  <a:gd name="connsiteX8" fmla="*/ 8208575 w 9239120"/>
                  <a:gd name="connsiteY8" fmla="*/ 305365 h 372601"/>
                  <a:gd name="connsiteX9" fmla="*/ 7944559 w 9239120"/>
                  <a:gd name="connsiteY9" fmla="*/ 98629 h 372601"/>
                  <a:gd name="connsiteX10" fmla="*/ 7680543 w 9239120"/>
                  <a:gd name="connsiteY10" fmla="*/ 305365 h 372601"/>
                  <a:gd name="connsiteX11" fmla="*/ 7697879 w 9239120"/>
                  <a:gd name="connsiteY11" fmla="*/ 372601 h 372601"/>
                  <a:gd name="connsiteX12" fmla="*/ 0 w 9239120"/>
                  <a:gd name="connsiteY12" fmla="*/ 372601 h 372601"/>
                  <a:gd name="connsiteX13" fmla="*/ 0 w 9239120"/>
                  <a:gd name="connsiteY13" fmla="*/ 62102 h 372601"/>
                  <a:gd name="connsiteX14" fmla="*/ 79308 w 9239120"/>
                  <a:gd name="connsiteY14" fmla="*/ 0 h 372601"/>
                  <a:gd name="connsiteX0" fmla="*/ 79308 w 9239120"/>
                  <a:gd name="connsiteY0" fmla="*/ 0 h 372601"/>
                  <a:gd name="connsiteX1" fmla="*/ 1047976 w 9239120"/>
                  <a:gd name="connsiteY1" fmla="*/ 0 h 372601"/>
                  <a:gd name="connsiteX2" fmla="*/ 1540791 w 9239120"/>
                  <a:gd name="connsiteY2" fmla="*/ 0 h 372601"/>
                  <a:gd name="connsiteX3" fmla="*/ 9159812 w 9239120"/>
                  <a:gd name="connsiteY3" fmla="*/ 0 h 372601"/>
                  <a:gd name="connsiteX4" fmla="*/ 9239120 w 9239120"/>
                  <a:gd name="connsiteY4" fmla="*/ 62102 h 372601"/>
                  <a:gd name="connsiteX5" fmla="*/ 9239120 w 9239120"/>
                  <a:gd name="connsiteY5" fmla="*/ 372601 h 372601"/>
                  <a:gd name="connsiteX6" fmla="*/ 8191240 w 9239120"/>
                  <a:gd name="connsiteY6" fmla="*/ 372601 h 372601"/>
                  <a:gd name="connsiteX7" fmla="*/ 8208575 w 9239120"/>
                  <a:gd name="connsiteY7" fmla="*/ 305365 h 372601"/>
                  <a:gd name="connsiteX8" fmla="*/ 7944559 w 9239120"/>
                  <a:gd name="connsiteY8" fmla="*/ 98629 h 372601"/>
                  <a:gd name="connsiteX9" fmla="*/ 7680543 w 9239120"/>
                  <a:gd name="connsiteY9" fmla="*/ 305365 h 372601"/>
                  <a:gd name="connsiteX10" fmla="*/ 7697879 w 9239120"/>
                  <a:gd name="connsiteY10" fmla="*/ 372601 h 372601"/>
                  <a:gd name="connsiteX11" fmla="*/ 0 w 9239120"/>
                  <a:gd name="connsiteY11" fmla="*/ 372601 h 372601"/>
                  <a:gd name="connsiteX12" fmla="*/ 0 w 9239120"/>
                  <a:gd name="connsiteY12" fmla="*/ 62102 h 372601"/>
                  <a:gd name="connsiteX13" fmla="*/ 79308 w 9239120"/>
                  <a:gd name="connsiteY13" fmla="*/ 0 h 372601"/>
                  <a:gd name="connsiteX0" fmla="*/ 79308 w 9239120"/>
                  <a:gd name="connsiteY0" fmla="*/ 0 h 372601"/>
                  <a:gd name="connsiteX1" fmla="*/ 1047976 w 9239120"/>
                  <a:gd name="connsiteY1" fmla="*/ 0 h 372601"/>
                  <a:gd name="connsiteX2" fmla="*/ 9159812 w 9239120"/>
                  <a:gd name="connsiteY2" fmla="*/ 0 h 372601"/>
                  <a:gd name="connsiteX3" fmla="*/ 9239120 w 9239120"/>
                  <a:gd name="connsiteY3" fmla="*/ 62102 h 372601"/>
                  <a:gd name="connsiteX4" fmla="*/ 9239120 w 9239120"/>
                  <a:gd name="connsiteY4" fmla="*/ 372601 h 372601"/>
                  <a:gd name="connsiteX5" fmla="*/ 8191240 w 9239120"/>
                  <a:gd name="connsiteY5" fmla="*/ 372601 h 372601"/>
                  <a:gd name="connsiteX6" fmla="*/ 8208575 w 9239120"/>
                  <a:gd name="connsiteY6" fmla="*/ 305365 h 372601"/>
                  <a:gd name="connsiteX7" fmla="*/ 7944559 w 9239120"/>
                  <a:gd name="connsiteY7" fmla="*/ 98629 h 372601"/>
                  <a:gd name="connsiteX8" fmla="*/ 7680543 w 9239120"/>
                  <a:gd name="connsiteY8" fmla="*/ 305365 h 372601"/>
                  <a:gd name="connsiteX9" fmla="*/ 7697879 w 9239120"/>
                  <a:gd name="connsiteY9" fmla="*/ 372601 h 372601"/>
                  <a:gd name="connsiteX10" fmla="*/ 0 w 9239120"/>
                  <a:gd name="connsiteY10" fmla="*/ 372601 h 372601"/>
                  <a:gd name="connsiteX11" fmla="*/ 0 w 9239120"/>
                  <a:gd name="connsiteY11" fmla="*/ 62102 h 372601"/>
                  <a:gd name="connsiteX12" fmla="*/ 79308 w 9239120"/>
                  <a:gd name="connsiteY12" fmla="*/ 0 h 372601"/>
                  <a:gd name="connsiteX0" fmla="*/ 79308 w 9239120"/>
                  <a:gd name="connsiteY0" fmla="*/ 0 h 372601"/>
                  <a:gd name="connsiteX1" fmla="*/ 9159812 w 9239120"/>
                  <a:gd name="connsiteY1" fmla="*/ 0 h 372601"/>
                  <a:gd name="connsiteX2" fmla="*/ 9239120 w 9239120"/>
                  <a:gd name="connsiteY2" fmla="*/ 62102 h 372601"/>
                  <a:gd name="connsiteX3" fmla="*/ 9239120 w 9239120"/>
                  <a:gd name="connsiteY3" fmla="*/ 372601 h 372601"/>
                  <a:gd name="connsiteX4" fmla="*/ 8191240 w 9239120"/>
                  <a:gd name="connsiteY4" fmla="*/ 372601 h 372601"/>
                  <a:gd name="connsiteX5" fmla="*/ 8208575 w 9239120"/>
                  <a:gd name="connsiteY5" fmla="*/ 305365 h 372601"/>
                  <a:gd name="connsiteX6" fmla="*/ 7944559 w 9239120"/>
                  <a:gd name="connsiteY6" fmla="*/ 98629 h 372601"/>
                  <a:gd name="connsiteX7" fmla="*/ 7680543 w 9239120"/>
                  <a:gd name="connsiteY7" fmla="*/ 305365 h 372601"/>
                  <a:gd name="connsiteX8" fmla="*/ 7697879 w 9239120"/>
                  <a:gd name="connsiteY8" fmla="*/ 372601 h 372601"/>
                  <a:gd name="connsiteX9" fmla="*/ 0 w 9239120"/>
                  <a:gd name="connsiteY9" fmla="*/ 372601 h 372601"/>
                  <a:gd name="connsiteX10" fmla="*/ 0 w 9239120"/>
                  <a:gd name="connsiteY10" fmla="*/ 62102 h 372601"/>
                  <a:gd name="connsiteX11" fmla="*/ 79308 w 9239120"/>
                  <a:gd name="connsiteY11"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39120" h="372601">
                    <a:moveTo>
                      <a:pt x="79308" y="0"/>
                    </a:move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rgbClr val="FFDD00"/>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0"/>
                  </a:spcBef>
                  <a:spcAft>
                    <a:spcPct val="0"/>
                  </a:spcAft>
                  <a:buClr>
                    <a:srgbClr val="FF0000"/>
                  </a:buClr>
                  <a:buFont typeface="Arial" pitchFamily="34" charset="0"/>
                  <a:buNone/>
                  <a:tabLst>
                    <a:tab pos="266700" algn="l"/>
                    <a:tab pos="533400" algn="l"/>
                  </a:tabLst>
                </a:pPr>
                <a:r>
                  <a:rPr lang="de-AT" sz="1500" b="1" dirty="0">
                    <a:solidFill>
                      <a:srgbClr val="000000"/>
                    </a:solidFill>
                    <a:ea typeface="Calibri" panose="020F0502020204030204" pitchFamily="34" charset="0"/>
                    <a:cs typeface="Times New Roman" panose="02020603050405020304" pitchFamily="18" charset="0"/>
                  </a:rPr>
                  <a:t>Thema, Erkenntnisinteresse</a:t>
                </a:r>
                <a:endParaRPr lang="de-AT" sz="1500" b="1" dirty="0">
                  <a:solidFill>
                    <a:srgbClr val="0000FF"/>
                  </a:solidFill>
                </a:endParaRPr>
              </a:p>
            </p:txBody>
          </p:sp>
          <p:grpSp>
            <p:nvGrpSpPr>
              <p:cNvPr id="21" name="Gruppieren 20"/>
              <p:cNvGrpSpPr/>
              <p:nvPr/>
            </p:nvGrpSpPr>
            <p:grpSpPr>
              <a:xfrm>
                <a:off x="1202353" y="1369664"/>
                <a:ext cx="528032" cy="533997"/>
                <a:chOff x="1837768" y="3202825"/>
                <a:chExt cx="528032" cy="681950"/>
              </a:xfrm>
            </p:grpSpPr>
            <p:sp>
              <p:nvSpPr>
                <p:cNvPr id="26" name="Ellipse 25"/>
                <p:cNvSpPr/>
                <p:nvPr/>
              </p:nvSpPr>
              <p:spPr bwMode="auto">
                <a:xfrm>
                  <a:off x="1837768" y="3356743"/>
                  <a:ext cx="528032" cy="528032"/>
                </a:xfrm>
                <a:prstGeom prst="ellipse">
                  <a:avLst/>
                </a:prstGeom>
                <a:solidFill>
                  <a:srgbClr val="FFDD00"/>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27"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rgbClr val="FFDD00"/>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28"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rgbClr val="FFDD00"/>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118" name="Ellipse 117"/>
            <p:cNvSpPr/>
            <p:nvPr/>
          </p:nvSpPr>
          <p:spPr bwMode="auto">
            <a:xfrm flipH="1">
              <a:off x="482303" y="1037350"/>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30" name="Ellipse 129"/>
            <p:cNvSpPr/>
            <p:nvPr/>
          </p:nvSpPr>
          <p:spPr bwMode="auto">
            <a:xfrm flipH="1">
              <a:off x="9284050" y="1037350"/>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sp>
        <p:nvSpPr>
          <p:cNvPr id="116" name="Freeform 33"/>
          <p:cNvSpPr>
            <a:spLocks/>
          </p:cNvSpPr>
          <p:nvPr/>
        </p:nvSpPr>
        <p:spPr bwMode="auto">
          <a:xfrm rot="5400000">
            <a:off x="-2190349" y="3721156"/>
            <a:ext cx="5373051" cy="73007"/>
          </a:xfrm>
          <a:custGeom>
            <a:avLst/>
            <a:gdLst>
              <a:gd name="connsiteX0" fmla="*/ 0 w 9805"/>
              <a:gd name="connsiteY0" fmla="*/ 0 h 9216"/>
              <a:gd name="connsiteX1" fmla="*/ 360 w 9805"/>
              <a:gd name="connsiteY1" fmla="*/ 6634 h 9216"/>
              <a:gd name="connsiteX2" fmla="*/ 720 w 9805"/>
              <a:gd name="connsiteY2" fmla="*/ 8878 h 9216"/>
              <a:gd name="connsiteX3" fmla="*/ 1583 w 9805"/>
              <a:gd name="connsiteY3" fmla="*/ 0 h 9216"/>
              <a:gd name="connsiteX4" fmla="*/ 2446 w 9805"/>
              <a:gd name="connsiteY4" fmla="*/ 8878 h 9216"/>
              <a:gd name="connsiteX5" fmla="*/ 3813 w 9805"/>
              <a:gd name="connsiteY5" fmla="*/ 0 h 9216"/>
              <a:gd name="connsiteX6" fmla="*/ 5251 w 9805"/>
              <a:gd name="connsiteY6" fmla="*/ 8878 h 9216"/>
              <a:gd name="connsiteX7" fmla="*/ 6476 w 9805"/>
              <a:gd name="connsiteY7" fmla="*/ 0 h 9216"/>
              <a:gd name="connsiteX8" fmla="*/ 7554 w 9805"/>
              <a:gd name="connsiteY8" fmla="*/ 8878 h 9216"/>
              <a:gd name="connsiteX9" fmla="*/ 8633 w 9805"/>
              <a:gd name="connsiteY9" fmla="*/ 0 h 9216"/>
              <a:gd name="connsiteX10" fmla="*/ 9805 w 9805"/>
              <a:gd name="connsiteY10" fmla="*/ 6530 h 9216"/>
              <a:gd name="connsiteX0" fmla="*/ 0 w 10000"/>
              <a:gd name="connsiteY0" fmla="*/ 0 h 10000"/>
              <a:gd name="connsiteX1" fmla="*/ 367 w 10000"/>
              <a:gd name="connsiteY1" fmla="*/ 7198 h 10000"/>
              <a:gd name="connsiteX2" fmla="*/ 734 w 10000"/>
              <a:gd name="connsiteY2" fmla="*/ 9633 h 10000"/>
              <a:gd name="connsiteX3" fmla="*/ 1614 w 10000"/>
              <a:gd name="connsiteY3" fmla="*/ 0 h 10000"/>
              <a:gd name="connsiteX4" fmla="*/ 2495 w 10000"/>
              <a:gd name="connsiteY4" fmla="*/ 9633 h 10000"/>
              <a:gd name="connsiteX5" fmla="*/ 3889 w 10000"/>
              <a:gd name="connsiteY5" fmla="*/ 0 h 10000"/>
              <a:gd name="connsiteX6" fmla="*/ 5355 w 10000"/>
              <a:gd name="connsiteY6" fmla="*/ 9633 h 10000"/>
              <a:gd name="connsiteX7" fmla="*/ 6605 w 10000"/>
              <a:gd name="connsiteY7" fmla="*/ 0 h 10000"/>
              <a:gd name="connsiteX8" fmla="*/ 7704 w 10000"/>
              <a:gd name="connsiteY8" fmla="*/ 9633 h 10000"/>
              <a:gd name="connsiteX9" fmla="*/ 8805 w 10000"/>
              <a:gd name="connsiteY9" fmla="*/ 0 h 10000"/>
              <a:gd name="connsiteX10" fmla="*/ 10000 w 10000"/>
              <a:gd name="connsiteY10" fmla="*/ 7086 h 10000"/>
              <a:gd name="connsiteX0" fmla="*/ 0 w 10022"/>
              <a:gd name="connsiteY0" fmla="*/ 0 h 10000"/>
              <a:gd name="connsiteX1" fmla="*/ 367 w 10022"/>
              <a:gd name="connsiteY1" fmla="*/ 7198 h 10000"/>
              <a:gd name="connsiteX2" fmla="*/ 734 w 10022"/>
              <a:gd name="connsiteY2" fmla="*/ 9633 h 10000"/>
              <a:gd name="connsiteX3" fmla="*/ 1614 w 10022"/>
              <a:gd name="connsiteY3" fmla="*/ 0 h 10000"/>
              <a:gd name="connsiteX4" fmla="*/ 2495 w 10022"/>
              <a:gd name="connsiteY4" fmla="*/ 9633 h 10000"/>
              <a:gd name="connsiteX5" fmla="*/ 3889 w 10022"/>
              <a:gd name="connsiteY5" fmla="*/ 0 h 10000"/>
              <a:gd name="connsiteX6" fmla="*/ 5355 w 10022"/>
              <a:gd name="connsiteY6" fmla="*/ 9633 h 10000"/>
              <a:gd name="connsiteX7" fmla="*/ 6605 w 10022"/>
              <a:gd name="connsiteY7" fmla="*/ 0 h 10000"/>
              <a:gd name="connsiteX8" fmla="*/ 7704 w 10022"/>
              <a:gd name="connsiteY8" fmla="*/ 9633 h 10000"/>
              <a:gd name="connsiteX9" fmla="*/ 8805 w 10022"/>
              <a:gd name="connsiteY9" fmla="*/ 0 h 10000"/>
              <a:gd name="connsiteX10" fmla="*/ 10022 w 10022"/>
              <a:gd name="connsiteY10" fmla="*/ 7935 h 10000"/>
              <a:gd name="connsiteX0" fmla="*/ 0 w 9769"/>
              <a:gd name="connsiteY0" fmla="*/ 0 h 10000"/>
              <a:gd name="connsiteX1" fmla="*/ 367 w 9769"/>
              <a:gd name="connsiteY1" fmla="*/ 7198 h 10000"/>
              <a:gd name="connsiteX2" fmla="*/ 734 w 9769"/>
              <a:gd name="connsiteY2" fmla="*/ 9633 h 10000"/>
              <a:gd name="connsiteX3" fmla="*/ 1614 w 9769"/>
              <a:gd name="connsiteY3" fmla="*/ 0 h 10000"/>
              <a:gd name="connsiteX4" fmla="*/ 2495 w 9769"/>
              <a:gd name="connsiteY4" fmla="*/ 9633 h 10000"/>
              <a:gd name="connsiteX5" fmla="*/ 3889 w 9769"/>
              <a:gd name="connsiteY5" fmla="*/ 0 h 10000"/>
              <a:gd name="connsiteX6" fmla="*/ 5355 w 9769"/>
              <a:gd name="connsiteY6" fmla="*/ 9633 h 10000"/>
              <a:gd name="connsiteX7" fmla="*/ 6605 w 9769"/>
              <a:gd name="connsiteY7" fmla="*/ 0 h 10000"/>
              <a:gd name="connsiteX8" fmla="*/ 7704 w 9769"/>
              <a:gd name="connsiteY8" fmla="*/ 9633 h 10000"/>
              <a:gd name="connsiteX9" fmla="*/ 8805 w 9769"/>
              <a:gd name="connsiteY9" fmla="*/ 0 h 10000"/>
              <a:gd name="connsiteX10" fmla="*/ 9769 w 9769"/>
              <a:gd name="connsiteY10" fmla="*/ 5218 h 10000"/>
              <a:gd name="connsiteX0" fmla="*/ 0 w 9780"/>
              <a:gd name="connsiteY0" fmla="*/ 1 h 10001"/>
              <a:gd name="connsiteX1" fmla="*/ 376 w 9780"/>
              <a:gd name="connsiteY1" fmla="*/ 7199 h 10001"/>
              <a:gd name="connsiteX2" fmla="*/ 751 w 9780"/>
              <a:gd name="connsiteY2" fmla="*/ 9634 h 10001"/>
              <a:gd name="connsiteX3" fmla="*/ 1652 w 9780"/>
              <a:gd name="connsiteY3" fmla="*/ 1 h 10001"/>
              <a:gd name="connsiteX4" fmla="*/ 2554 w 9780"/>
              <a:gd name="connsiteY4" fmla="*/ 9634 h 10001"/>
              <a:gd name="connsiteX5" fmla="*/ 3981 w 9780"/>
              <a:gd name="connsiteY5" fmla="*/ 1 h 10001"/>
              <a:gd name="connsiteX6" fmla="*/ 5482 w 9780"/>
              <a:gd name="connsiteY6" fmla="*/ 9634 h 10001"/>
              <a:gd name="connsiteX7" fmla="*/ 6761 w 9780"/>
              <a:gd name="connsiteY7" fmla="*/ 1 h 10001"/>
              <a:gd name="connsiteX8" fmla="*/ 7886 w 9780"/>
              <a:gd name="connsiteY8" fmla="*/ 9634 h 10001"/>
              <a:gd name="connsiteX9" fmla="*/ 9013 w 9780"/>
              <a:gd name="connsiteY9" fmla="*/ 1 h 10001"/>
              <a:gd name="connsiteX10" fmla="*/ 9780 w 9780"/>
              <a:gd name="connsiteY10" fmla="*/ 2954 h 10001"/>
              <a:gd name="connsiteX0" fmla="*/ 0 w 9616"/>
              <a:gd name="connsiteY0" fmla="*/ 7198 h 10000"/>
              <a:gd name="connsiteX1" fmla="*/ 384 w 9616"/>
              <a:gd name="connsiteY1" fmla="*/ 9633 h 10000"/>
              <a:gd name="connsiteX2" fmla="*/ 1305 w 9616"/>
              <a:gd name="connsiteY2" fmla="*/ 1 h 10000"/>
              <a:gd name="connsiteX3" fmla="*/ 2227 w 9616"/>
              <a:gd name="connsiteY3" fmla="*/ 9633 h 10000"/>
              <a:gd name="connsiteX4" fmla="*/ 3687 w 9616"/>
              <a:gd name="connsiteY4" fmla="*/ 1 h 10000"/>
              <a:gd name="connsiteX5" fmla="*/ 5221 w 9616"/>
              <a:gd name="connsiteY5" fmla="*/ 9633 h 10000"/>
              <a:gd name="connsiteX6" fmla="*/ 6529 w 9616"/>
              <a:gd name="connsiteY6" fmla="*/ 1 h 10000"/>
              <a:gd name="connsiteX7" fmla="*/ 7679 w 9616"/>
              <a:gd name="connsiteY7" fmla="*/ 9633 h 10000"/>
              <a:gd name="connsiteX8" fmla="*/ 8832 w 9616"/>
              <a:gd name="connsiteY8" fmla="*/ 1 h 10000"/>
              <a:gd name="connsiteX9" fmla="*/ 9616 w 9616"/>
              <a:gd name="connsiteY9" fmla="*/ 2954 h 10000"/>
              <a:gd name="connsiteX0" fmla="*/ 0 w 9876"/>
              <a:gd name="connsiteY0" fmla="*/ 8897 h 10472"/>
              <a:gd name="connsiteX1" fmla="*/ 275 w 9876"/>
              <a:gd name="connsiteY1" fmla="*/ 9633 h 10472"/>
              <a:gd name="connsiteX2" fmla="*/ 1233 w 9876"/>
              <a:gd name="connsiteY2" fmla="*/ 1 h 10472"/>
              <a:gd name="connsiteX3" fmla="*/ 2192 w 9876"/>
              <a:gd name="connsiteY3" fmla="*/ 9633 h 10472"/>
              <a:gd name="connsiteX4" fmla="*/ 3710 w 9876"/>
              <a:gd name="connsiteY4" fmla="*/ 1 h 10472"/>
              <a:gd name="connsiteX5" fmla="*/ 5305 w 9876"/>
              <a:gd name="connsiteY5" fmla="*/ 9633 h 10472"/>
              <a:gd name="connsiteX6" fmla="*/ 6666 w 9876"/>
              <a:gd name="connsiteY6" fmla="*/ 1 h 10472"/>
              <a:gd name="connsiteX7" fmla="*/ 7862 w 9876"/>
              <a:gd name="connsiteY7" fmla="*/ 9633 h 10472"/>
              <a:gd name="connsiteX8" fmla="*/ 9061 w 9876"/>
              <a:gd name="connsiteY8" fmla="*/ 1 h 10472"/>
              <a:gd name="connsiteX9" fmla="*/ 9876 w 9876"/>
              <a:gd name="connsiteY9" fmla="*/ 2954 h 10472"/>
              <a:gd name="connsiteX0" fmla="*/ 0 w 9972"/>
              <a:gd name="connsiteY0" fmla="*/ 9577 h 10569"/>
              <a:gd name="connsiteX1" fmla="*/ 250 w 9972"/>
              <a:gd name="connsiteY1" fmla="*/ 9199 h 10569"/>
              <a:gd name="connsiteX2" fmla="*/ 1220 w 9972"/>
              <a:gd name="connsiteY2" fmla="*/ 1 h 10569"/>
              <a:gd name="connsiteX3" fmla="*/ 2192 w 9972"/>
              <a:gd name="connsiteY3" fmla="*/ 9199 h 10569"/>
              <a:gd name="connsiteX4" fmla="*/ 3729 w 9972"/>
              <a:gd name="connsiteY4" fmla="*/ 1 h 10569"/>
              <a:gd name="connsiteX5" fmla="*/ 5344 w 9972"/>
              <a:gd name="connsiteY5" fmla="*/ 9199 h 10569"/>
              <a:gd name="connsiteX6" fmla="*/ 6722 w 9972"/>
              <a:gd name="connsiteY6" fmla="*/ 1 h 10569"/>
              <a:gd name="connsiteX7" fmla="*/ 7933 w 9972"/>
              <a:gd name="connsiteY7" fmla="*/ 9199 h 10569"/>
              <a:gd name="connsiteX8" fmla="*/ 9147 w 9972"/>
              <a:gd name="connsiteY8" fmla="*/ 1 h 10569"/>
              <a:gd name="connsiteX9" fmla="*/ 9972 w 9972"/>
              <a:gd name="connsiteY9" fmla="*/ 2821 h 10569"/>
              <a:gd name="connsiteX0" fmla="*/ 0 w 10000"/>
              <a:gd name="connsiteY0" fmla="*/ 9061 h 9333"/>
              <a:gd name="connsiteX1" fmla="*/ 251 w 10000"/>
              <a:gd name="connsiteY1" fmla="*/ 8704 h 9333"/>
              <a:gd name="connsiteX2" fmla="*/ 1223 w 10000"/>
              <a:gd name="connsiteY2" fmla="*/ 1 h 9333"/>
              <a:gd name="connsiteX3" fmla="*/ 2198 w 10000"/>
              <a:gd name="connsiteY3" fmla="*/ 8704 h 9333"/>
              <a:gd name="connsiteX4" fmla="*/ 3739 w 10000"/>
              <a:gd name="connsiteY4" fmla="*/ 1 h 9333"/>
              <a:gd name="connsiteX5" fmla="*/ 5359 w 10000"/>
              <a:gd name="connsiteY5" fmla="*/ 8704 h 9333"/>
              <a:gd name="connsiteX6" fmla="*/ 6741 w 10000"/>
              <a:gd name="connsiteY6" fmla="*/ 1 h 9333"/>
              <a:gd name="connsiteX7" fmla="*/ 7955 w 10000"/>
              <a:gd name="connsiteY7" fmla="*/ 8704 h 9333"/>
              <a:gd name="connsiteX8" fmla="*/ 9173 w 10000"/>
              <a:gd name="connsiteY8" fmla="*/ 1 h 9333"/>
              <a:gd name="connsiteX9" fmla="*/ 10000 w 10000"/>
              <a:gd name="connsiteY9" fmla="*/ 2669 h 9333"/>
              <a:gd name="connsiteX0" fmla="*/ 0 w 10007"/>
              <a:gd name="connsiteY0" fmla="*/ 8065 h 9654"/>
              <a:gd name="connsiteX1" fmla="*/ 258 w 10007"/>
              <a:gd name="connsiteY1" fmla="*/ 9326 h 9654"/>
              <a:gd name="connsiteX2" fmla="*/ 1230 w 10007"/>
              <a:gd name="connsiteY2" fmla="*/ 1 h 9654"/>
              <a:gd name="connsiteX3" fmla="*/ 2205 w 10007"/>
              <a:gd name="connsiteY3" fmla="*/ 9326 h 9654"/>
              <a:gd name="connsiteX4" fmla="*/ 3746 w 10007"/>
              <a:gd name="connsiteY4" fmla="*/ 1 h 9654"/>
              <a:gd name="connsiteX5" fmla="*/ 5366 w 10007"/>
              <a:gd name="connsiteY5" fmla="*/ 9326 h 9654"/>
              <a:gd name="connsiteX6" fmla="*/ 6748 w 10007"/>
              <a:gd name="connsiteY6" fmla="*/ 1 h 9654"/>
              <a:gd name="connsiteX7" fmla="*/ 7962 w 10007"/>
              <a:gd name="connsiteY7" fmla="*/ 9326 h 9654"/>
              <a:gd name="connsiteX8" fmla="*/ 9180 w 10007"/>
              <a:gd name="connsiteY8" fmla="*/ 1 h 9654"/>
              <a:gd name="connsiteX9" fmla="*/ 10007 w 10007"/>
              <a:gd name="connsiteY9" fmla="*/ 2860 h 9654"/>
              <a:gd name="connsiteX0" fmla="*/ 0 w 10000"/>
              <a:gd name="connsiteY0" fmla="*/ 8354 h 10428"/>
              <a:gd name="connsiteX1" fmla="*/ 258 w 10000"/>
              <a:gd name="connsiteY1" fmla="*/ 9660 h 10428"/>
              <a:gd name="connsiteX2" fmla="*/ 1229 w 10000"/>
              <a:gd name="connsiteY2" fmla="*/ 1 h 10428"/>
              <a:gd name="connsiteX3" fmla="*/ 2203 w 10000"/>
              <a:gd name="connsiteY3" fmla="*/ 9660 h 10428"/>
              <a:gd name="connsiteX4" fmla="*/ 3743 w 10000"/>
              <a:gd name="connsiteY4" fmla="*/ 1 h 10428"/>
              <a:gd name="connsiteX5" fmla="*/ 5362 w 10000"/>
              <a:gd name="connsiteY5" fmla="*/ 9660 h 10428"/>
              <a:gd name="connsiteX6" fmla="*/ 6743 w 10000"/>
              <a:gd name="connsiteY6" fmla="*/ 1 h 10428"/>
              <a:gd name="connsiteX7" fmla="*/ 7956 w 10000"/>
              <a:gd name="connsiteY7" fmla="*/ 9660 h 10428"/>
              <a:gd name="connsiteX8" fmla="*/ 9174 w 10000"/>
              <a:gd name="connsiteY8" fmla="*/ 1 h 10428"/>
              <a:gd name="connsiteX9" fmla="*/ 10000 w 10000"/>
              <a:gd name="connsiteY9" fmla="*/ 2963 h 10428"/>
              <a:gd name="connsiteX0" fmla="*/ 0 w 9833"/>
              <a:gd name="connsiteY0" fmla="*/ 8803 h 10877"/>
              <a:gd name="connsiteX1" fmla="*/ 258 w 9833"/>
              <a:gd name="connsiteY1" fmla="*/ 10109 h 10877"/>
              <a:gd name="connsiteX2" fmla="*/ 1229 w 9833"/>
              <a:gd name="connsiteY2" fmla="*/ 450 h 10877"/>
              <a:gd name="connsiteX3" fmla="*/ 2203 w 9833"/>
              <a:gd name="connsiteY3" fmla="*/ 10109 h 10877"/>
              <a:gd name="connsiteX4" fmla="*/ 3743 w 9833"/>
              <a:gd name="connsiteY4" fmla="*/ 450 h 10877"/>
              <a:gd name="connsiteX5" fmla="*/ 5362 w 9833"/>
              <a:gd name="connsiteY5" fmla="*/ 10109 h 10877"/>
              <a:gd name="connsiteX6" fmla="*/ 6743 w 9833"/>
              <a:gd name="connsiteY6" fmla="*/ 450 h 10877"/>
              <a:gd name="connsiteX7" fmla="*/ 7956 w 9833"/>
              <a:gd name="connsiteY7" fmla="*/ 10109 h 10877"/>
              <a:gd name="connsiteX8" fmla="*/ 9174 w 9833"/>
              <a:gd name="connsiteY8" fmla="*/ 450 h 10877"/>
              <a:gd name="connsiteX9" fmla="*/ 9833 w 9833"/>
              <a:gd name="connsiteY9" fmla="*/ 1898 h 10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33" h="10877">
                <a:moveTo>
                  <a:pt x="0" y="8803"/>
                </a:moveTo>
                <a:cubicBezTo>
                  <a:pt x="137" y="10965"/>
                  <a:pt x="53" y="11501"/>
                  <a:pt x="258" y="10109"/>
                </a:cubicBezTo>
                <a:cubicBezTo>
                  <a:pt x="463" y="8717"/>
                  <a:pt x="907" y="450"/>
                  <a:pt x="1229" y="450"/>
                </a:cubicBezTo>
                <a:cubicBezTo>
                  <a:pt x="1553" y="450"/>
                  <a:pt x="1785" y="10109"/>
                  <a:pt x="2203" y="10109"/>
                </a:cubicBezTo>
                <a:cubicBezTo>
                  <a:pt x="2621" y="10109"/>
                  <a:pt x="3217" y="450"/>
                  <a:pt x="3743" y="450"/>
                </a:cubicBezTo>
                <a:cubicBezTo>
                  <a:pt x="4270" y="450"/>
                  <a:pt x="4864" y="10109"/>
                  <a:pt x="5362" y="10109"/>
                </a:cubicBezTo>
                <a:cubicBezTo>
                  <a:pt x="5862" y="10109"/>
                  <a:pt x="6310" y="450"/>
                  <a:pt x="6743" y="450"/>
                </a:cubicBezTo>
                <a:cubicBezTo>
                  <a:pt x="7174" y="450"/>
                  <a:pt x="7551" y="10109"/>
                  <a:pt x="7956" y="10109"/>
                </a:cubicBezTo>
                <a:cubicBezTo>
                  <a:pt x="8362" y="10109"/>
                  <a:pt x="8712" y="450"/>
                  <a:pt x="9174" y="450"/>
                </a:cubicBezTo>
                <a:cubicBezTo>
                  <a:pt x="9630" y="450"/>
                  <a:pt x="9286" y="-1231"/>
                  <a:pt x="9833" y="1898"/>
                </a:cubicBezTo>
              </a:path>
            </a:pathLst>
          </a:custGeom>
          <a:noFill/>
          <a:ln w="28575" cap="rnd" cmpd="sng">
            <a:solidFill>
              <a:srgbClr val="FF0000"/>
            </a:solidFill>
            <a:prstDash val="solid"/>
            <a:round/>
            <a:headEnd/>
            <a:tailEnd/>
          </a:ln>
          <a:effectLst/>
        </p:spPr>
        <p:txBody>
          <a:bodyPr wrap="square" lIns="90000" tIns="43200" rIns="90000" bIns="43200">
            <a:spAutoFit/>
          </a:bodyPr>
          <a:lstStyle/>
          <a:p>
            <a:pPr eaLnBrk="0" fontAlgn="base" hangingPunct="0">
              <a:lnSpc>
                <a:spcPct val="120000"/>
              </a:lnSpc>
              <a:spcBef>
                <a:spcPct val="50000"/>
              </a:spcBef>
              <a:spcAft>
                <a:spcPct val="0"/>
              </a:spcAft>
              <a:buClr>
                <a:srgbClr val="FF0000"/>
              </a:buClr>
              <a:buFont typeface="Arial" charset="0"/>
              <a:buChar char="►"/>
              <a:defRPr/>
            </a:pPr>
            <a:endParaRPr lang="de-DE" sz="1400" b="1">
              <a:solidFill>
                <a:srgbClr val="0000FF"/>
              </a:solidFill>
            </a:endParaRPr>
          </a:p>
        </p:txBody>
      </p:sp>
      <p:sp>
        <p:nvSpPr>
          <p:cNvPr id="129" name="Freeform 33"/>
          <p:cNvSpPr>
            <a:spLocks/>
          </p:cNvSpPr>
          <p:nvPr/>
        </p:nvSpPr>
        <p:spPr bwMode="auto">
          <a:xfrm rot="5400000">
            <a:off x="6611398" y="3721156"/>
            <a:ext cx="5373051" cy="73007"/>
          </a:xfrm>
          <a:custGeom>
            <a:avLst/>
            <a:gdLst>
              <a:gd name="connsiteX0" fmla="*/ 0 w 9805"/>
              <a:gd name="connsiteY0" fmla="*/ 0 h 9216"/>
              <a:gd name="connsiteX1" fmla="*/ 360 w 9805"/>
              <a:gd name="connsiteY1" fmla="*/ 6634 h 9216"/>
              <a:gd name="connsiteX2" fmla="*/ 720 w 9805"/>
              <a:gd name="connsiteY2" fmla="*/ 8878 h 9216"/>
              <a:gd name="connsiteX3" fmla="*/ 1583 w 9805"/>
              <a:gd name="connsiteY3" fmla="*/ 0 h 9216"/>
              <a:gd name="connsiteX4" fmla="*/ 2446 w 9805"/>
              <a:gd name="connsiteY4" fmla="*/ 8878 h 9216"/>
              <a:gd name="connsiteX5" fmla="*/ 3813 w 9805"/>
              <a:gd name="connsiteY5" fmla="*/ 0 h 9216"/>
              <a:gd name="connsiteX6" fmla="*/ 5251 w 9805"/>
              <a:gd name="connsiteY6" fmla="*/ 8878 h 9216"/>
              <a:gd name="connsiteX7" fmla="*/ 6476 w 9805"/>
              <a:gd name="connsiteY7" fmla="*/ 0 h 9216"/>
              <a:gd name="connsiteX8" fmla="*/ 7554 w 9805"/>
              <a:gd name="connsiteY8" fmla="*/ 8878 h 9216"/>
              <a:gd name="connsiteX9" fmla="*/ 8633 w 9805"/>
              <a:gd name="connsiteY9" fmla="*/ 0 h 9216"/>
              <a:gd name="connsiteX10" fmla="*/ 9805 w 9805"/>
              <a:gd name="connsiteY10" fmla="*/ 6530 h 9216"/>
              <a:gd name="connsiteX0" fmla="*/ 0 w 10000"/>
              <a:gd name="connsiteY0" fmla="*/ 0 h 10000"/>
              <a:gd name="connsiteX1" fmla="*/ 367 w 10000"/>
              <a:gd name="connsiteY1" fmla="*/ 7198 h 10000"/>
              <a:gd name="connsiteX2" fmla="*/ 734 w 10000"/>
              <a:gd name="connsiteY2" fmla="*/ 9633 h 10000"/>
              <a:gd name="connsiteX3" fmla="*/ 1614 w 10000"/>
              <a:gd name="connsiteY3" fmla="*/ 0 h 10000"/>
              <a:gd name="connsiteX4" fmla="*/ 2495 w 10000"/>
              <a:gd name="connsiteY4" fmla="*/ 9633 h 10000"/>
              <a:gd name="connsiteX5" fmla="*/ 3889 w 10000"/>
              <a:gd name="connsiteY5" fmla="*/ 0 h 10000"/>
              <a:gd name="connsiteX6" fmla="*/ 5355 w 10000"/>
              <a:gd name="connsiteY6" fmla="*/ 9633 h 10000"/>
              <a:gd name="connsiteX7" fmla="*/ 6605 w 10000"/>
              <a:gd name="connsiteY7" fmla="*/ 0 h 10000"/>
              <a:gd name="connsiteX8" fmla="*/ 7704 w 10000"/>
              <a:gd name="connsiteY8" fmla="*/ 9633 h 10000"/>
              <a:gd name="connsiteX9" fmla="*/ 8805 w 10000"/>
              <a:gd name="connsiteY9" fmla="*/ 0 h 10000"/>
              <a:gd name="connsiteX10" fmla="*/ 10000 w 10000"/>
              <a:gd name="connsiteY10" fmla="*/ 7086 h 10000"/>
              <a:gd name="connsiteX0" fmla="*/ 0 w 10022"/>
              <a:gd name="connsiteY0" fmla="*/ 0 h 10000"/>
              <a:gd name="connsiteX1" fmla="*/ 367 w 10022"/>
              <a:gd name="connsiteY1" fmla="*/ 7198 h 10000"/>
              <a:gd name="connsiteX2" fmla="*/ 734 w 10022"/>
              <a:gd name="connsiteY2" fmla="*/ 9633 h 10000"/>
              <a:gd name="connsiteX3" fmla="*/ 1614 w 10022"/>
              <a:gd name="connsiteY3" fmla="*/ 0 h 10000"/>
              <a:gd name="connsiteX4" fmla="*/ 2495 w 10022"/>
              <a:gd name="connsiteY4" fmla="*/ 9633 h 10000"/>
              <a:gd name="connsiteX5" fmla="*/ 3889 w 10022"/>
              <a:gd name="connsiteY5" fmla="*/ 0 h 10000"/>
              <a:gd name="connsiteX6" fmla="*/ 5355 w 10022"/>
              <a:gd name="connsiteY6" fmla="*/ 9633 h 10000"/>
              <a:gd name="connsiteX7" fmla="*/ 6605 w 10022"/>
              <a:gd name="connsiteY7" fmla="*/ 0 h 10000"/>
              <a:gd name="connsiteX8" fmla="*/ 7704 w 10022"/>
              <a:gd name="connsiteY8" fmla="*/ 9633 h 10000"/>
              <a:gd name="connsiteX9" fmla="*/ 8805 w 10022"/>
              <a:gd name="connsiteY9" fmla="*/ 0 h 10000"/>
              <a:gd name="connsiteX10" fmla="*/ 10022 w 10022"/>
              <a:gd name="connsiteY10" fmla="*/ 7935 h 10000"/>
              <a:gd name="connsiteX0" fmla="*/ 0 w 9769"/>
              <a:gd name="connsiteY0" fmla="*/ 0 h 10000"/>
              <a:gd name="connsiteX1" fmla="*/ 367 w 9769"/>
              <a:gd name="connsiteY1" fmla="*/ 7198 h 10000"/>
              <a:gd name="connsiteX2" fmla="*/ 734 w 9769"/>
              <a:gd name="connsiteY2" fmla="*/ 9633 h 10000"/>
              <a:gd name="connsiteX3" fmla="*/ 1614 w 9769"/>
              <a:gd name="connsiteY3" fmla="*/ 0 h 10000"/>
              <a:gd name="connsiteX4" fmla="*/ 2495 w 9769"/>
              <a:gd name="connsiteY4" fmla="*/ 9633 h 10000"/>
              <a:gd name="connsiteX5" fmla="*/ 3889 w 9769"/>
              <a:gd name="connsiteY5" fmla="*/ 0 h 10000"/>
              <a:gd name="connsiteX6" fmla="*/ 5355 w 9769"/>
              <a:gd name="connsiteY6" fmla="*/ 9633 h 10000"/>
              <a:gd name="connsiteX7" fmla="*/ 6605 w 9769"/>
              <a:gd name="connsiteY7" fmla="*/ 0 h 10000"/>
              <a:gd name="connsiteX8" fmla="*/ 7704 w 9769"/>
              <a:gd name="connsiteY8" fmla="*/ 9633 h 10000"/>
              <a:gd name="connsiteX9" fmla="*/ 8805 w 9769"/>
              <a:gd name="connsiteY9" fmla="*/ 0 h 10000"/>
              <a:gd name="connsiteX10" fmla="*/ 9769 w 9769"/>
              <a:gd name="connsiteY10" fmla="*/ 5218 h 10000"/>
              <a:gd name="connsiteX0" fmla="*/ 0 w 9780"/>
              <a:gd name="connsiteY0" fmla="*/ 1 h 10001"/>
              <a:gd name="connsiteX1" fmla="*/ 376 w 9780"/>
              <a:gd name="connsiteY1" fmla="*/ 7199 h 10001"/>
              <a:gd name="connsiteX2" fmla="*/ 751 w 9780"/>
              <a:gd name="connsiteY2" fmla="*/ 9634 h 10001"/>
              <a:gd name="connsiteX3" fmla="*/ 1652 w 9780"/>
              <a:gd name="connsiteY3" fmla="*/ 1 h 10001"/>
              <a:gd name="connsiteX4" fmla="*/ 2554 w 9780"/>
              <a:gd name="connsiteY4" fmla="*/ 9634 h 10001"/>
              <a:gd name="connsiteX5" fmla="*/ 3981 w 9780"/>
              <a:gd name="connsiteY5" fmla="*/ 1 h 10001"/>
              <a:gd name="connsiteX6" fmla="*/ 5482 w 9780"/>
              <a:gd name="connsiteY6" fmla="*/ 9634 h 10001"/>
              <a:gd name="connsiteX7" fmla="*/ 6761 w 9780"/>
              <a:gd name="connsiteY7" fmla="*/ 1 h 10001"/>
              <a:gd name="connsiteX8" fmla="*/ 7886 w 9780"/>
              <a:gd name="connsiteY8" fmla="*/ 9634 h 10001"/>
              <a:gd name="connsiteX9" fmla="*/ 9013 w 9780"/>
              <a:gd name="connsiteY9" fmla="*/ 1 h 10001"/>
              <a:gd name="connsiteX10" fmla="*/ 9780 w 9780"/>
              <a:gd name="connsiteY10" fmla="*/ 2954 h 10001"/>
              <a:gd name="connsiteX0" fmla="*/ 0 w 9616"/>
              <a:gd name="connsiteY0" fmla="*/ 7198 h 10000"/>
              <a:gd name="connsiteX1" fmla="*/ 384 w 9616"/>
              <a:gd name="connsiteY1" fmla="*/ 9633 h 10000"/>
              <a:gd name="connsiteX2" fmla="*/ 1305 w 9616"/>
              <a:gd name="connsiteY2" fmla="*/ 1 h 10000"/>
              <a:gd name="connsiteX3" fmla="*/ 2227 w 9616"/>
              <a:gd name="connsiteY3" fmla="*/ 9633 h 10000"/>
              <a:gd name="connsiteX4" fmla="*/ 3687 w 9616"/>
              <a:gd name="connsiteY4" fmla="*/ 1 h 10000"/>
              <a:gd name="connsiteX5" fmla="*/ 5221 w 9616"/>
              <a:gd name="connsiteY5" fmla="*/ 9633 h 10000"/>
              <a:gd name="connsiteX6" fmla="*/ 6529 w 9616"/>
              <a:gd name="connsiteY6" fmla="*/ 1 h 10000"/>
              <a:gd name="connsiteX7" fmla="*/ 7679 w 9616"/>
              <a:gd name="connsiteY7" fmla="*/ 9633 h 10000"/>
              <a:gd name="connsiteX8" fmla="*/ 8832 w 9616"/>
              <a:gd name="connsiteY8" fmla="*/ 1 h 10000"/>
              <a:gd name="connsiteX9" fmla="*/ 9616 w 9616"/>
              <a:gd name="connsiteY9" fmla="*/ 2954 h 10000"/>
              <a:gd name="connsiteX0" fmla="*/ 0 w 9876"/>
              <a:gd name="connsiteY0" fmla="*/ 8897 h 10472"/>
              <a:gd name="connsiteX1" fmla="*/ 275 w 9876"/>
              <a:gd name="connsiteY1" fmla="*/ 9633 h 10472"/>
              <a:gd name="connsiteX2" fmla="*/ 1233 w 9876"/>
              <a:gd name="connsiteY2" fmla="*/ 1 h 10472"/>
              <a:gd name="connsiteX3" fmla="*/ 2192 w 9876"/>
              <a:gd name="connsiteY3" fmla="*/ 9633 h 10472"/>
              <a:gd name="connsiteX4" fmla="*/ 3710 w 9876"/>
              <a:gd name="connsiteY4" fmla="*/ 1 h 10472"/>
              <a:gd name="connsiteX5" fmla="*/ 5305 w 9876"/>
              <a:gd name="connsiteY5" fmla="*/ 9633 h 10472"/>
              <a:gd name="connsiteX6" fmla="*/ 6666 w 9876"/>
              <a:gd name="connsiteY6" fmla="*/ 1 h 10472"/>
              <a:gd name="connsiteX7" fmla="*/ 7862 w 9876"/>
              <a:gd name="connsiteY7" fmla="*/ 9633 h 10472"/>
              <a:gd name="connsiteX8" fmla="*/ 9061 w 9876"/>
              <a:gd name="connsiteY8" fmla="*/ 1 h 10472"/>
              <a:gd name="connsiteX9" fmla="*/ 9876 w 9876"/>
              <a:gd name="connsiteY9" fmla="*/ 2954 h 10472"/>
              <a:gd name="connsiteX0" fmla="*/ 0 w 9972"/>
              <a:gd name="connsiteY0" fmla="*/ 9577 h 10569"/>
              <a:gd name="connsiteX1" fmla="*/ 250 w 9972"/>
              <a:gd name="connsiteY1" fmla="*/ 9199 h 10569"/>
              <a:gd name="connsiteX2" fmla="*/ 1220 w 9972"/>
              <a:gd name="connsiteY2" fmla="*/ 1 h 10569"/>
              <a:gd name="connsiteX3" fmla="*/ 2192 w 9972"/>
              <a:gd name="connsiteY3" fmla="*/ 9199 h 10569"/>
              <a:gd name="connsiteX4" fmla="*/ 3729 w 9972"/>
              <a:gd name="connsiteY4" fmla="*/ 1 h 10569"/>
              <a:gd name="connsiteX5" fmla="*/ 5344 w 9972"/>
              <a:gd name="connsiteY5" fmla="*/ 9199 h 10569"/>
              <a:gd name="connsiteX6" fmla="*/ 6722 w 9972"/>
              <a:gd name="connsiteY6" fmla="*/ 1 h 10569"/>
              <a:gd name="connsiteX7" fmla="*/ 7933 w 9972"/>
              <a:gd name="connsiteY7" fmla="*/ 9199 h 10569"/>
              <a:gd name="connsiteX8" fmla="*/ 9147 w 9972"/>
              <a:gd name="connsiteY8" fmla="*/ 1 h 10569"/>
              <a:gd name="connsiteX9" fmla="*/ 9972 w 9972"/>
              <a:gd name="connsiteY9" fmla="*/ 2821 h 10569"/>
              <a:gd name="connsiteX0" fmla="*/ 0 w 10000"/>
              <a:gd name="connsiteY0" fmla="*/ 9061 h 9333"/>
              <a:gd name="connsiteX1" fmla="*/ 251 w 10000"/>
              <a:gd name="connsiteY1" fmla="*/ 8704 h 9333"/>
              <a:gd name="connsiteX2" fmla="*/ 1223 w 10000"/>
              <a:gd name="connsiteY2" fmla="*/ 1 h 9333"/>
              <a:gd name="connsiteX3" fmla="*/ 2198 w 10000"/>
              <a:gd name="connsiteY3" fmla="*/ 8704 h 9333"/>
              <a:gd name="connsiteX4" fmla="*/ 3739 w 10000"/>
              <a:gd name="connsiteY4" fmla="*/ 1 h 9333"/>
              <a:gd name="connsiteX5" fmla="*/ 5359 w 10000"/>
              <a:gd name="connsiteY5" fmla="*/ 8704 h 9333"/>
              <a:gd name="connsiteX6" fmla="*/ 6741 w 10000"/>
              <a:gd name="connsiteY6" fmla="*/ 1 h 9333"/>
              <a:gd name="connsiteX7" fmla="*/ 7955 w 10000"/>
              <a:gd name="connsiteY7" fmla="*/ 8704 h 9333"/>
              <a:gd name="connsiteX8" fmla="*/ 9173 w 10000"/>
              <a:gd name="connsiteY8" fmla="*/ 1 h 9333"/>
              <a:gd name="connsiteX9" fmla="*/ 10000 w 10000"/>
              <a:gd name="connsiteY9" fmla="*/ 2669 h 9333"/>
              <a:gd name="connsiteX0" fmla="*/ 0 w 10007"/>
              <a:gd name="connsiteY0" fmla="*/ 8065 h 9654"/>
              <a:gd name="connsiteX1" fmla="*/ 258 w 10007"/>
              <a:gd name="connsiteY1" fmla="*/ 9326 h 9654"/>
              <a:gd name="connsiteX2" fmla="*/ 1230 w 10007"/>
              <a:gd name="connsiteY2" fmla="*/ 1 h 9654"/>
              <a:gd name="connsiteX3" fmla="*/ 2205 w 10007"/>
              <a:gd name="connsiteY3" fmla="*/ 9326 h 9654"/>
              <a:gd name="connsiteX4" fmla="*/ 3746 w 10007"/>
              <a:gd name="connsiteY4" fmla="*/ 1 h 9654"/>
              <a:gd name="connsiteX5" fmla="*/ 5366 w 10007"/>
              <a:gd name="connsiteY5" fmla="*/ 9326 h 9654"/>
              <a:gd name="connsiteX6" fmla="*/ 6748 w 10007"/>
              <a:gd name="connsiteY6" fmla="*/ 1 h 9654"/>
              <a:gd name="connsiteX7" fmla="*/ 7962 w 10007"/>
              <a:gd name="connsiteY7" fmla="*/ 9326 h 9654"/>
              <a:gd name="connsiteX8" fmla="*/ 9180 w 10007"/>
              <a:gd name="connsiteY8" fmla="*/ 1 h 9654"/>
              <a:gd name="connsiteX9" fmla="*/ 10007 w 10007"/>
              <a:gd name="connsiteY9" fmla="*/ 2860 h 9654"/>
              <a:gd name="connsiteX0" fmla="*/ 0 w 10000"/>
              <a:gd name="connsiteY0" fmla="*/ 8354 h 10428"/>
              <a:gd name="connsiteX1" fmla="*/ 258 w 10000"/>
              <a:gd name="connsiteY1" fmla="*/ 9660 h 10428"/>
              <a:gd name="connsiteX2" fmla="*/ 1229 w 10000"/>
              <a:gd name="connsiteY2" fmla="*/ 1 h 10428"/>
              <a:gd name="connsiteX3" fmla="*/ 2203 w 10000"/>
              <a:gd name="connsiteY3" fmla="*/ 9660 h 10428"/>
              <a:gd name="connsiteX4" fmla="*/ 3743 w 10000"/>
              <a:gd name="connsiteY4" fmla="*/ 1 h 10428"/>
              <a:gd name="connsiteX5" fmla="*/ 5362 w 10000"/>
              <a:gd name="connsiteY5" fmla="*/ 9660 h 10428"/>
              <a:gd name="connsiteX6" fmla="*/ 6743 w 10000"/>
              <a:gd name="connsiteY6" fmla="*/ 1 h 10428"/>
              <a:gd name="connsiteX7" fmla="*/ 7956 w 10000"/>
              <a:gd name="connsiteY7" fmla="*/ 9660 h 10428"/>
              <a:gd name="connsiteX8" fmla="*/ 9174 w 10000"/>
              <a:gd name="connsiteY8" fmla="*/ 1 h 10428"/>
              <a:gd name="connsiteX9" fmla="*/ 10000 w 10000"/>
              <a:gd name="connsiteY9" fmla="*/ 2963 h 10428"/>
              <a:gd name="connsiteX0" fmla="*/ 0 w 9833"/>
              <a:gd name="connsiteY0" fmla="*/ 8803 h 10877"/>
              <a:gd name="connsiteX1" fmla="*/ 258 w 9833"/>
              <a:gd name="connsiteY1" fmla="*/ 10109 h 10877"/>
              <a:gd name="connsiteX2" fmla="*/ 1229 w 9833"/>
              <a:gd name="connsiteY2" fmla="*/ 450 h 10877"/>
              <a:gd name="connsiteX3" fmla="*/ 2203 w 9833"/>
              <a:gd name="connsiteY3" fmla="*/ 10109 h 10877"/>
              <a:gd name="connsiteX4" fmla="*/ 3743 w 9833"/>
              <a:gd name="connsiteY4" fmla="*/ 450 h 10877"/>
              <a:gd name="connsiteX5" fmla="*/ 5362 w 9833"/>
              <a:gd name="connsiteY5" fmla="*/ 10109 h 10877"/>
              <a:gd name="connsiteX6" fmla="*/ 6743 w 9833"/>
              <a:gd name="connsiteY6" fmla="*/ 450 h 10877"/>
              <a:gd name="connsiteX7" fmla="*/ 7956 w 9833"/>
              <a:gd name="connsiteY7" fmla="*/ 10109 h 10877"/>
              <a:gd name="connsiteX8" fmla="*/ 9174 w 9833"/>
              <a:gd name="connsiteY8" fmla="*/ 450 h 10877"/>
              <a:gd name="connsiteX9" fmla="*/ 9833 w 9833"/>
              <a:gd name="connsiteY9" fmla="*/ 1898 h 10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33" h="10877">
                <a:moveTo>
                  <a:pt x="0" y="8803"/>
                </a:moveTo>
                <a:cubicBezTo>
                  <a:pt x="137" y="10965"/>
                  <a:pt x="53" y="11501"/>
                  <a:pt x="258" y="10109"/>
                </a:cubicBezTo>
                <a:cubicBezTo>
                  <a:pt x="463" y="8717"/>
                  <a:pt x="907" y="450"/>
                  <a:pt x="1229" y="450"/>
                </a:cubicBezTo>
                <a:cubicBezTo>
                  <a:pt x="1553" y="450"/>
                  <a:pt x="1785" y="10109"/>
                  <a:pt x="2203" y="10109"/>
                </a:cubicBezTo>
                <a:cubicBezTo>
                  <a:pt x="2621" y="10109"/>
                  <a:pt x="3217" y="450"/>
                  <a:pt x="3743" y="450"/>
                </a:cubicBezTo>
                <a:cubicBezTo>
                  <a:pt x="4270" y="450"/>
                  <a:pt x="4864" y="10109"/>
                  <a:pt x="5362" y="10109"/>
                </a:cubicBezTo>
                <a:cubicBezTo>
                  <a:pt x="5862" y="10109"/>
                  <a:pt x="6310" y="450"/>
                  <a:pt x="6743" y="450"/>
                </a:cubicBezTo>
                <a:cubicBezTo>
                  <a:pt x="7174" y="450"/>
                  <a:pt x="7551" y="10109"/>
                  <a:pt x="7956" y="10109"/>
                </a:cubicBezTo>
                <a:cubicBezTo>
                  <a:pt x="8362" y="10109"/>
                  <a:pt x="8712" y="450"/>
                  <a:pt x="9174" y="450"/>
                </a:cubicBezTo>
                <a:cubicBezTo>
                  <a:pt x="9630" y="450"/>
                  <a:pt x="9286" y="-1231"/>
                  <a:pt x="9833" y="1898"/>
                </a:cubicBezTo>
              </a:path>
            </a:pathLst>
          </a:custGeom>
          <a:noFill/>
          <a:ln w="28575" cap="rnd" cmpd="sng">
            <a:solidFill>
              <a:srgbClr val="FF0000"/>
            </a:solidFill>
            <a:prstDash val="solid"/>
            <a:round/>
            <a:headEnd/>
            <a:tailEnd/>
          </a:ln>
          <a:effectLst/>
        </p:spPr>
        <p:txBody>
          <a:bodyPr wrap="square" lIns="90000" tIns="43200" rIns="90000" bIns="43200">
            <a:spAutoFit/>
          </a:bodyPr>
          <a:lstStyle/>
          <a:p>
            <a:pPr eaLnBrk="0" fontAlgn="base" hangingPunct="0">
              <a:lnSpc>
                <a:spcPct val="120000"/>
              </a:lnSpc>
              <a:spcBef>
                <a:spcPct val="50000"/>
              </a:spcBef>
              <a:spcAft>
                <a:spcPct val="0"/>
              </a:spcAft>
              <a:buClr>
                <a:srgbClr val="FF0000"/>
              </a:buClr>
              <a:buFont typeface="Arial" charset="0"/>
              <a:buChar char="►"/>
              <a:defRPr/>
            </a:pPr>
            <a:endParaRPr lang="de-DE" sz="1400" b="1">
              <a:solidFill>
                <a:srgbClr val="0000FF"/>
              </a:solidFill>
            </a:endParaRPr>
          </a:p>
        </p:txBody>
      </p:sp>
      <p:sp>
        <p:nvSpPr>
          <p:cNvPr id="150" name="Ellipse 149"/>
          <p:cNvSpPr/>
          <p:nvPr/>
        </p:nvSpPr>
        <p:spPr bwMode="auto">
          <a:xfrm flipH="1">
            <a:off x="420778" y="1037132"/>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51" name="Ellipse 150"/>
          <p:cNvSpPr/>
          <p:nvPr/>
        </p:nvSpPr>
        <p:spPr bwMode="auto">
          <a:xfrm flipH="1">
            <a:off x="9228363" y="1037698"/>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Tree>
    <p:extLst>
      <p:ext uri="{BB962C8B-B14F-4D97-AF65-F5344CB8AC3E}">
        <p14:creationId xmlns:p14="http://schemas.microsoft.com/office/powerpoint/2010/main" val="5675101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900" decel="100000" fill="hold"/>
                                        <p:tgtEl>
                                          <p:spTgt spid="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8"/>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Box 4"/>
          <p:cNvSpPr txBox="1">
            <a:spLocks noChangeArrowheads="1"/>
          </p:cNvSpPr>
          <p:nvPr/>
        </p:nvSpPr>
        <p:spPr bwMode="auto">
          <a:xfrm>
            <a:off x="0" y="-3323"/>
            <a:ext cx="5006280" cy="463846"/>
          </a:xfrm>
          <a:prstGeom prst="rect">
            <a:avLst/>
          </a:prstGeom>
          <a:noFill/>
          <a:ln w="12700">
            <a:noFill/>
            <a:miter lim="800000"/>
            <a:headEnd/>
            <a:tailEnd/>
          </a:ln>
        </p:spPr>
        <p:txBody>
          <a:bodyPr wrap="none" lIns="126000" tIns="46800" rIns="90000" bIns="46800" anchor="ctr">
            <a:spAutoFit/>
          </a:bodyPr>
          <a:lstStyle/>
          <a:p>
            <a:pPr eaLnBrk="0" fontAlgn="base" hangingPunct="0">
              <a:spcBef>
                <a:spcPct val="0"/>
              </a:spcBef>
              <a:spcAft>
                <a:spcPct val="0"/>
              </a:spcAft>
            </a:pPr>
            <a:r>
              <a:rPr lang="de-DE" sz="2400" b="1" dirty="0">
                <a:solidFill>
                  <a:srgbClr val="464B71"/>
                </a:solidFill>
              </a:rPr>
              <a:t>Empirischer Forschungsprozess</a:t>
            </a:r>
            <a:endParaRPr lang="de-AT" sz="2400" dirty="0">
              <a:solidFill>
                <a:srgbClr val="464B71"/>
              </a:solidFill>
            </a:endParaRPr>
          </a:p>
        </p:txBody>
      </p:sp>
      <p:grpSp>
        <p:nvGrpSpPr>
          <p:cNvPr id="17" name="Gruppieren 16"/>
          <p:cNvGrpSpPr/>
          <p:nvPr/>
        </p:nvGrpSpPr>
        <p:grpSpPr>
          <a:xfrm>
            <a:off x="266666" y="5189709"/>
            <a:ext cx="9239120" cy="1330529"/>
            <a:chOff x="323111" y="5189709"/>
            <a:chExt cx="9239120" cy="1330529"/>
          </a:xfrm>
        </p:grpSpPr>
        <p:grpSp>
          <p:nvGrpSpPr>
            <p:cNvPr id="106" name="Gruppieren 105"/>
            <p:cNvGrpSpPr/>
            <p:nvPr/>
          </p:nvGrpSpPr>
          <p:grpSpPr>
            <a:xfrm>
              <a:off x="323111" y="5189709"/>
              <a:ext cx="9239120" cy="1330529"/>
              <a:chOff x="106070" y="3904527"/>
              <a:chExt cx="9239120" cy="1330529"/>
            </a:xfrm>
            <a:effectLst>
              <a:outerShdw blurRad="50800" dist="38100" dir="2700000" algn="tl" rotWithShape="0">
                <a:prstClr val="black">
                  <a:alpha val="40000"/>
                </a:prstClr>
              </a:outerShdw>
            </a:effectLst>
          </p:grpSpPr>
          <p:sp>
            <p:nvSpPr>
              <p:cNvPr id="107" name="Freihandform 106"/>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rgbClr val="FFDD00"/>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0"/>
                  </a:spcBef>
                  <a:spcAft>
                    <a:spcPct val="0"/>
                  </a:spcAft>
                  <a:buClr>
                    <a:srgbClr val="FF0000"/>
                  </a:buClr>
                  <a:buFont typeface="Arial" pitchFamily="34" charset="0"/>
                  <a:buNone/>
                  <a:tabLst>
                    <a:tab pos="266700" algn="l"/>
                    <a:tab pos="533400" algn="l"/>
                  </a:tabLst>
                </a:pPr>
                <a:r>
                  <a:rPr lang="de-AT" sz="1500" b="1">
                    <a:solidFill>
                      <a:srgbClr val="000000"/>
                    </a:solidFill>
                    <a:ea typeface="Calibri" panose="020F0502020204030204" pitchFamily="34" charset="0"/>
                    <a:cs typeface="Times New Roman" panose="02020603050405020304" pitchFamily="18" charset="0"/>
                  </a:rPr>
                  <a:t>Ergebnisinterpretation</a:t>
                </a:r>
                <a:endParaRPr lang="de-AT" sz="1500" b="1">
                  <a:solidFill>
                    <a:srgbClr val="0000FF"/>
                  </a:solidFill>
                </a:endParaRPr>
              </a:p>
            </p:txBody>
          </p:sp>
          <p:grpSp>
            <p:nvGrpSpPr>
              <p:cNvPr id="108" name="Gruppieren 107"/>
              <p:cNvGrpSpPr/>
              <p:nvPr/>
            </p:nvGrpSpPr>
            <p:grpSpPr>
              <a:xfrm>
                <a:off x="1136437" y="4701059"/>
                <a:ext cx="528032" cy="533997"/>
                <a:chOff x="1837768" y="3202825"/>
                <a:chExt cx="528032" cy="681950"/>
              </a:xfrm>
            </p:grpSpPr>
            <p:sp>
              <p:nvSpPr>
                <p:cNvPr id="113" name="Ellipse 112"/>
                <p:cNvSpPr/>
                <p:nvPr/>
              </p:nvSpPr>
              <p:spPr bwMode="auto">
                <a:xfrm>
                  <a:off x="1837768" y="3356743"/>
                  <a:ext cx="528032" cy="528032"/>
                </a:xfrm>
                <a:prstGeom prst="ellipse">
                  <a:avLst/>
                </a:prstGeom>
                <a:solidFill>
                  <a:srgbClr val="FFDD00"/>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114"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rgbClr val="FFDD00"/>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115"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rgbClr val="FFDD00"/>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nvGrpSpPr>
              <p:cNvPr id="109" name="Gruppieren 108"/>
              <p:cNvGrpSpPr/>
              <p:nvPr/>
            </p:nvGrpSpPr>
            <p:grpSpPr>
              <a:xfrm>
                <a:off x="7788181" y="3904527"/>
                <a:ext cx="528032" cy="533997"/>
                <a:chOff x="8027952" y="2185601"/>
                <a:chExt cx="528032" cy="681950"/>
              </a:xfrm>
            </p:grpSpPr>
            <p:sp>
              <p:nvSpPr>
                <p:cNvPr id="110" name="Ellipse 109"/>
                <p:cNvSpPr/>
                <p:nvPr/>
              </p:nvSpPr>
              <p:spPr bwMode="auto">
                <a:xfrm flipV="1">
                  <a:off x="8027952" y="2185601"/>
                  <a:ext cx="528032" cy="528032"/>
                </a:xfrm>
                <a:prstGeom prst="ellipse">
                  <a:avLst/>
                </a:prstGeom>
                <a:solidFill>
                  <a:srgbClr val="FFDD00"/>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111"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rgbClr val="FFDD00"/>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112"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rgbClr val="FFDD00"/>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126" name="Ellipse 125"/>
            <p:cNvSpPr/>
            <p:nvPr/>
          </p:nvSpPr>
          <p:spPr bwMode="auto">
            <a:xfrm flipH="1">
              <a:off x="529043" y="5812798"/>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38" name="Ellipse 137"/>
            <p:cNvSpPr/>
            <p:nvPr/>
          </p:nvSpPr>
          <p:spPr bwMode="auto">
            <a:xfrm flipH="1">
              <a:off x="9330790" y="5812798"/>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16" name="Gruppieren 15"/>
          <p:cNvGrpSpPr/>
          <p:nvPr/>
        </p:nvGrpSpPr>
        <p:grpSpPr>
          <a:xfrm>
            <a:off x="266666" y="4590866"/>
            <a:ext cx="9239120" cy="1330529"/>
            <a:chOff x="323111" y="4590866"/>
            <a:chExt cx="9239120" cy="1330529"/>
          </a:xfrm>
        </p:grpSpPr>
        <p:grpSp>
          <p:nvGrpSpPr>
            <p:cNvPr id="96" name="Gruppieren 95"/>
            <p:cNvGrpSpPr/>
            <p:nvPr/>
          </p:nvGrpSpPr>
          <p:grpSpPr>
            <a:xfrm>
              <a:off x="323111" y="4590866"/>
              <a:ext cx="9239120" cy="1330529"/>
              <a:chOff x="106070" y="3904527"/>
              <a:chExt cx="9239120" cy="1330529"/>
            </a:xfrm>
            <a:effectLst>
              <a:outerShdw blurRad="50800" dist="38100" dir="2700000" algn="tl" rotWithShape="0">
                <a:prstClr val="black">
                  <a:alpha val="40000"/>
                </a:prstClr>
              </a:outerShdw>
            </a:effectLst>
          </p:grpSpPr>
          <p:sp>
            <p:nvSpPr>
              <p:cNvPr id="97" name="Freihandform 96"/>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0"/>
                  </a:spcBef>
                  <a:spcAft>
                    <a:spcPct val="0"/>
                  </a:spcAft>
                  <a:buClr>
                    <a:srgbClr val="FF0000"/>
                  </a:buClr>
                  <a:buFont typeface="Arial" pitchFamily="34" charset="0"/>
                  <a:buNone/>
                  <a:tabLst>
                    <a:tab pos="266700" algn="l"/>
                    <a:tab pos="533400" algn="l"/>
                  </a:tabLst>
                </a:pPr>
                <a:r>
                  <a:rPr lang="de-AT" sz="1500" b="1">
                    <a:solidFill>
                      <a:srgbClr val="000000"/>
                    </a:solidFill>
                    <a:ea typeface="Calibri" panose="020F0502020204030204" pitchFamily="34" charset="0"/>
                    <a:cs typeface="Times New Roman" panose="02020603050405020304" pitchFamily="18" charset="0"/>
                  </a:rPr>
                  <a:t>technische Auswertung</a:t>
                </a:r>
                <a:endParaRPr lang="de-AT" sz="1500" b="1">
                  <a:solidFill>
                    <a:srgbClr val="0000FF"/>
                  </a:solidFill>
                </a:endParaRPr>
              </a:p>
            </p:txBody>
          </p:sp>
          <p:grpSp>
            <p:nvGrpSpPr>
              <p:cNvPr id="98" name="Gruppieren 97"/>
              <p:cNvGrpSpPr/>
              <p:nvPr/>
            </p:nvGrpSpPr>
            <p:grpSpPr>
              <a:xfrm>
                <a:off x="1136437" y="4701059"/>
                <a:ext cx="528032" cy="533997"/>
                <a:chOff x="1837768" y="3202825"/>
                <a:chExt cx="528032" cy="681950"/>
              </a:xfrm>
            </p:grpSpPr>
            <p:sp>
              <p:nvSpPr>
                <p:cNvPr id="103" name="Ellipse 102"/>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104"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105"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nvGrpSpPr>
              <p:cNvPr id="99" name="Gruppieren 98"/>
              <p:cNvGrpSpPr/>
              <p:nvPr/>
            </p:nvGrpSpPr>
            <p:grpSpPr>
              <a:xfrm>
                <a:off x="7788181" y="3904527"/>
                <a:ext cx="528032" cy="533997"/>
                <a:chOff x="8027952" y="2185601"/>
                <a:chExt cx="528032" cy="681950"/>
              </a:xfrm>
            </p:grpSpPr>
            <p:sp>
              <p:nvSpPr>
                <p:cNvPr id="100" name="Ellipse 99"/>
                <p:cNvSpPr/>
                <p:nvPr/>
              </p:nvSpPr>
              <p:spPr bwMode="auto">
                <a:xfrm flipV="1">
                  <a:off x="8027952" y="2185601"/>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101"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102"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125" name="Ellipse 124"/>
            <p:cNvSpPr/>
            <p:nvPr/>
          </p:nvSpPr>
          <p:spPr bwMode="auto">
            <a:xfrm flipH="1">
              <a:off x="487164" y="5215867"/>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37" name="Ellipse 136"/>
            <p:cNvSpPr/>
            <p:nvPr/>
          </p:nvSpPr>
          <p:spPr bwMode="auto">
            <a:xfrm flipH="1">
              <a:off x="9288911" y="5215867"/>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15" name="Gruppieren 14"/>
          <p:cNvGrpSpPr/>
          <p:nvPr/>
        </p:nvGrpSpPr>
        <p:grpSpPr>
          <a:xfrm>
            <a:off x="266666" y="3992023"/>
            <a:ext cx="9239120" cy="1330529"/>
            <a:chOff x="323111" y="3992023"/>
            <a:chExt cx="9239120" cy="1330529"/>
          </a:xfrm>
        </p:grpSpPr>
        <p:grpSp>
          <p:nvGrpSpPr>
            <p:cNvPr id="86" name="Gruppieren 85"/>
            <p:cNvGrpSpPr/>
            <p:nvPr/>
          </p:nvGrpSpPr>
          <p:grpSpPr>
            <a:xfrm>
              <a:off x="323111" y="3992023"/>
              <a:ext cx="9239120" cy="1330529"/>
              <a:chOff x="106070" y="3904527"/>
              <a:chExt cx="9239120" cy="1330529"/>
            </a:xfrm>
            <a:effectLst>
              <a:outerShdw blurRad="50800" dist="38100" dir="2700000" algn="tl" rotWithShape="0">
                <a:prstClr val="black">
                  <a:alpha val="40000"/>
                </a:prstClr>
              </a:outerShdw>
            </a:effectLst>
          </p:grpSpPr>
          <p:sp>
            <p:nvSpPr>
              <p:cNvPr id="87" name="Freihandform 86"/>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50000"/>
                  </a:spcBef>
                  <a:spcAft>
                    <a:spcPct val="0"/>
                  </a:spcAft>
                  <a:buClr>
                    <a:srgbClr val="FF0000"/>
                  </a:buClr>
                  <a:buFont typeface="Arial" pitchFamily="34" charset="0"/>
                  <a:buNone/>
                </a:pPr>
                <a:r>
                  <a:rPr lang="de-AT" sz="1500" b="1">
                    <a:solidFill>
                      <a:srgbClr val="000000"/>
                    </a:solidFill>
                    <a:ea typeface="Calibri" panose="020F0502020204030204" pitchFamily="34" charset="0"/>
                    <a:cs typeface="Times New Roman" panose="02020603050405020304" pitchFamily="18" charset="0"/>
                  </a:rPr>
                  <a:t>Rücklaufkontrolle, Datenerfassung, Plausibilisierung</a:t>
                </a:r>
                <a:endParaRPr lang="de-AT" sz="1500" b="1">
                  <a:solidFill>
                    <a:srgbClr val="000000"/>
                  </a:solidFill>
                </a:endParaRPr>
              </a:p>
            </p:txBody>
          </p:sp>
          <p:grpSp>
            <p:nvGrpSpPr>
              <p:cNvPr id="88" name="Gruppieren 87"/>
              <p:cNvGrpSpPr/>
              <p:nvPr/>
            </p:nvGrpSpPr>
            <p:grpSpPr>
              <a:xfrm>
                <a:off x="1136437" y="4701059"/>
                <a:ext cx="528032" cy="533997"/>
                <a:chOff x="1837768" y="3202825"/>
                <a:chExt cx="528032" cy="681950"/>
              </a:xfrm>
            </p:grpSpPr>
            <p:sp>
              <p:nvSpPr>
                <p:cNvPr id="93" name="Ellipse 92"/>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94"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95"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nvGrpSpPr>
              <p:cNvPr id="89" name="Gruppieren 88"/>
              <p:cNvGrpSpPr/>
              <p:nvPr/>
            </p:nvGrpSpPr>
            <p:grpSpPr>
              <a:xfrm>
                <a:off x="7788181" y="3904527"/>
                <a:ext cx="528032" cy="533997"/>
                <a:chOff x="8027952" y="2185601"/>
                <a:chExt cx="528032" cy="681950"/>
              </a:xfrm>
            </p:grpSpPr>
            <p:sp>
              <p:nvSpPr>
                <p:cNvPr id="90" name="Ellipse 89"/>
                <p:cNvSpPr/>
                <p:nvPr/>
              </p:nvSpPr>
              <p:spPr bwMode="auto">
                <a:xfrm flipV="1">
                  <a:off x="8027952" y="2185601"/>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91"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92"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124" name="Ellipse 123"/>
            <p:cNvSpPr/>
            <p:nvPr/>
          </p:nvSpPr>
          <p:spPr bwMode="auto">
            <a:xfrm flipH="1">
              <a:off x="542230" y="4618936"/>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36" name="Ellipse 135"/>
            <p:cNvSpPr/>
            <p:nvPr/>
          </p:nvSpPr>
          <p:spPr bwMode="auto">
            <a:xfrm flipH="1">
              <a:off x="9343977" y="4618936"/>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14" name="Gruppieren 13"/>
          <p:cNvGrpSpPr/>
          <p:nvPr/>
        </p:nvGrpSpPr>
        <p:grpSpPr>
          <a:xfrm>
            <a:off x="266666" y="3393180"/>
            <a:ext cx="9239120" cy="1330529"/>
            <a:chOff x="323111" y="3393180"/>
            <a:chExt cx="9239120" cy="1330529"/>
          </a:xfrm>
        </p:grpSpPr>
        <p:grpSp>
          <p:nvGrpSpPr>
            <p:cNvPr id="76" name="Gruppieren 75"/>
            <p:cNvGrpSpPr/>
            <p:nvPr/>
          </p:nvGrpSpPr>
          <p:grpSpPr>
            <a:xfrm>
              <a:off x="323111" y="3393180"/>
              <a:ext cx="9239120" cy="1330529"/>
              <a:chOff x="106070" y="3904527"/>
              <a:chExt cx="9239120" cy="1330529"/>
            </a:xfrm>
            <a:effectLst>
              <a:outerShdw blurRad="50800" dist="38100" dir="2700000" algn="tl" rotWithShape="0">
                <a:prstClr val="black">
                  <a:alpha val="40000"/>
                </a:prstClr>
              </a:outerShdw>
            </a:effectLst>
          </p:grpSpPr>
          <p:sp>
            <p:nvSpPr>
              <p:cNvPr id="77" name="Freihandform 76"/>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0"/>
                  </a:spcBef>
                  <a:spcAft>
                    <a:spcPct val="0"/>
                  </a:spcAft>
                  <a:buClr>
                    <a:srgbClr val="FF0000"/>
                  </a:buClr>
                  <a:tabLst>
                    <a:tab pos="266700" algn="l"/>
                    <a:tab pos="533400" algn="l"/>
                  </a:tabLst>
                </a:pPr>
                <a:r>
                  <a:rPr lang="de-AT" sz="1500" b="1" dirty="0">
                    <a:solidFill>
                      <a:srgbClr val="000000"/>
                    </a:solidFill>
                    <a:ea typeface="Calibri" panose="020F0502020204030204" pitchFamily="34" charset="0"/>
                    <a:cs typeface="Times New Roman" panose="02020603050405020304" pitchFamily="18" charset="0"/>
                  </a:rPr>
                  <a:t>Pretest und Feldphase</a:t>
                </a:r>
                <a:endParaRPr lang="de-AT" sz="1500" b="1" dirty="0">
                  <a:solidFill>
                    <a:srgbClr val="0000FF"/>
                  </a:solidFill>
                </a:endParaRPr>
              </a:p>
            </p:txBody>
          </p:sp>
          <p:grpSp>
            <p:nvGrpSpPr>
              <p:cNvPr id="78" name="Gruppieren 77"/>
              <p:cNvGrpSpPr/>
              <p:nvPr/>
            </p:nvGrpSpPr>
            <p:grpSpPr>
              <a:xfrm>
                <a:off x="1136437" y="4701059"/>
                <a:ext cx="528032" cy="533997"/>
                <a:chOff x="1837768" y="3202825"/>
                <a:chExt cx="528032" cy="681950"/>
              </a:xfrm>
            </p:grpSpPr>
            <p:sp>
              <p:nvSpPr>
                <p:cNvPr id="83" name="Ellipse 82"/>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84"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85"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nvGrpSpPr>
              <p:cNvPr id="79" name="Gruppieren 78"/>
              <p:cNvGrpSpPr/>
              <p:nvPr/>
            </p:nvGrpSpPr>
            <p:grpSpPr>
              <a:xfrm>
                <a:off x="7788181" y="3904527"/>
                <a:ext cx="528032" cy="533997"/>
                <a:chOff x="8027952" y="2185601"/>
                <a:chExt cx="528032" cy="681950"/>
              </a:xfrm>
            </p:grpSpPr>
            <p:sp>
              <p:nvSpPr>
                <p:cNvPr id="80" name="Ellipse 79"/>
                <p:cNvSpPr/>
                <p:nvPr/>
              </p:nvSpPr>
              <p:spPr bwMode="auto">
                <a:xfrm flipV="1">
                  <a:off x="8027952" y="2185601"/>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81"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82"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123" name="Ellipse 122"/>
            <p:cNvSpPr/>
            <p:nvPr/>
          </p:nvSpPr>
          <p:spPr bwMode="auto">
            <a:xfrm flipH="1">
              <a:off x="479547" y="4022005"/>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35" name="Ellipse 134"/>
            <p:cNvSpPr/>
            <p:nvPr/>
          </p:nvSpPr>
          <p:spPr bwMode="auto">
            <a:xfrm flipH="1">
              <a:off x="9281294" y="4022005"/>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13" name="Gruppieren 12"/>
          <p:cNvGrpSpPr/>
          <p:nvPr/>
        </p:nvGrpSpPr>
        <p:grpSpPr>
          <a:xfrm>
            <a:off x="266666" y="2794337"/>
            <a:ext cx="9239120" cy="1330529"/>
            <a:chOff x="323111" y="2794337"/>
            <a:chExt cx="9239120" cy="1330529"/>
          </a:xfrm>
        </p:grpSpPr>
        <p:grpSp>
          <p:nvGrpSpPr>
            <p:cNvPr id="66" name="Gruppieren 65"/>
            <p:cNvGrpSpPr/>
            <p:nvPr/>
          </p:nvGrpSpPr>
          <p:grpSpPr>
            <a:xfrm>
              <a:off x="323111" y="2794337"/>
              <a:ext cx="9239120" cy="1330529"/>
              <a:chOff x="106070" y="3904527"/>
              <a:chExt cx="9239120" cy="1330529"/>
            </a:xfrm>
            <a:effectLst>
              <a:outerShdw blurRad="50800" dist="38100" dir="2700000" algn="tl" rotWithShape="0">
                <a:prstClr val="black">
                  <a:alpha val="40000"/>
                </a:prstClr>
              </a:outerShdw>
            </a:effectLst>
          </p:grpSpPr>
          <p:sp>
            <p:nvSpPr>
              <p:cNvPr id="67" name="Freihandform 66"/>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0"/>
                  </a:spcBef>
                  <a:spcAft>
                    <a:spcPct val="0"/>
                  </a:spcAft>
                  <a:buClr>
                    <a:srgbClr val="FF0000"/>
                  </a:buClr>
                  <a:buFont typeface="Arial" pitchFamily="34" charset="0"/>
                  <a:buNone/>
                  <a:tabLst>
                    <a:tab pos="266700" algn="l"/>
                    <a:tab pos="533400" algn="l"/>
                  </a:tabLst>
                </a:pPr>
                <a:r>
                  <a:rPr lang="de-AT" sz="1500" b="1" dirty="0">
                    <a:solidFill>
                      <a:srgbClr val="000000"/>
                    </a:solidFill>
                    <a:ea typeface="Calibri" panose="020F0502020204030204" pitchFamily="34" charset="0"/>
                    <a:cs typeface="Times New Roman" panose="02020603050405020304" pitchFamily="18" charset="0"/>
                  </a:rPr>
                  <a:t>Fragebogen, Leitfaden, </a:t>
                </a:r>
                <a:r>
                  <a:rPr lang="de-AT" sz="1500" b="1" dirty="0" err="1">
                    <a:solidFill>
                      <a:srgbClr val="000000"/>
                    </a:solidFill>
                    <a:ea typeface="Calibri" panose="020F0502020204030204" pitchFamily="34" charset="0"/>
                    <a:cs typeface="Times New Roman" panose="02020603050405020304" pitchFamily="18" charset="0"/>
                  </a:rPr>
                  <a:t>Codierschema</a:t>
                </a:r>
                <a:r>
                  <a:rPr lang="de-AT" sz="1500" b="1" dirty="0">
                    <a:solidFill>
                      <a:srgbClr val="000000"/>
                    </a:solidFill>
                    <a:ea typeface="Calibri" panose="020F0502020204030204" pitchFamily="34" charset="0"/>
                    <a:cs typeface="Times New Roman" panose="02020603050405020304" pitchFamily="18" charset="0"/>
                  </a:rPr>
                  <a:t>, Protokoll</a:t>
                </a:r>
                <a:endParaRPr lang="de-AT" sz="1500" b="1" dirty="0">
                  <a:solidFill>
                    <a:srgbClr val="0000FF"/>
                  </a:solidFill>
                </a:endParaRPr>
              </a:p>
            </p:txBody>
          </p:sp>
          <p:grpSp>
            <p:nvGrpSpPr>
              <p:cNvPr id="68" name="Gruppieren 67"/>
              <p:cNvGrpSpPr/>
              <p:nvPr/>
            </p:nvGrpSpPr>
            <p:grpSpPr>
              <a:xfrm>
                <a:off x="1136437" y="4701059"/>
                <a:ext cx="528032" cy="533997"/>
                <a:chOff x="1837768" y="3202825"/>
                <a:chExt cx="528032" cy="681950"/>
              </a:xfrm>
            </p:grpSpPr>
            <p:sp>
              <p:nvSpPr>
                <p:cNvPr id="73" name="Ellipse 72"/>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74"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75"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nvGrpSpPr>
              <p:cNvPr id="69" name="Gruppieren 68"/>
              <p:cNvGrpSpPr/>
              <p:nvPr/>
            </p:nvGrpSpPr>
            <p:grpSpPr>
              <a:xfrm>
                <a:off x="7788181" y="3904527"/>
                <a:ext cx="528032" cy="533997"/>
                <a:chOff x="8027952" y="2185601"/>
                <a:chExt cx="528032" cy="681950"/>
              </a:xfrm>
            </p:grpSpPr>
            <p:sp>
              <p:nvSpPr>
                <p:cNvPr id="70" name="Ellipse 69"/>
                <p:cNvSpPr/>
                <p:nvPr/>
              </p:nvSpPr>
              <p:spPr bwMode="auto">
                <a:xfrm flipV="1">
                  <a:off x="8027952" y="2185601"/>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71"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72"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122" name="Ellipse 121"/>
            <p:cNvSpPr/>
            <p:nvPr/>
          </p:nvSpPr>
          <p:spPr bwMode="auto">
            <a:xfrm flipH="1">
              <a:off x="519805" y="3425074"/>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34" name="Ellipse 133"/>
            <p:cNvSpPr/>
            <p:nvPr/>
          </p:nvSpPr>
          <p:spPr bwMode="auto">
            <a:xfrm flipH="1">
              <a:off x="9321552" y="3425074"/>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12" name="Gruppieren 11"/>
          <p:cNvGrpSpPr/>
          <p:nvPr/>
        </p:nvGrpSpPr>
        <p:grpSpPr>
          <a:xfrm>
            <a:off x="266666" y="2195494"/>
            <a:ext cx="9239120" cy="1330529"/>
            <a:chOff x="323111" y="2195494"/>
            <a:chExt cx="9239120" cy="1330529"/>
          </a:xfrm>
        </p:grpSpPr>
        <p:grpSp>
          <p:nvGrpSpPr>
            <p:cNvPr id="56" name="Gruppieren 55"/>
            <p:cNvGrpSpPr/>
            <p:nvPr/>
          </p:nvGrpSpPr>
          <p:grpSpPr>
            <a:xfrm>
              <a:off x="323111" y="2195494"/>
              <a:ext cx="9239120" cy="1330529"/>
              <a:chOff x="106070" y="3904527"/>
              <a:chExt cx="9239120" cy="1330529"/>
            </a:xfrm>
            <a:effectLst>
              <a:outerShdw blurRad="50800" dist="38100" dir="2700000" algn="tl" rotWithShape="0">
                <a:prstClr val="black">
                  <a:alpha val="40000"/>
                </a:prstClr>
              </a:outerShdw>
            </a:effectLst>
          </p:grpSpPr>
          <p:sp>
            <p:nvSpPr>
              <p:cNvPr id="57" name="Freihandform 56"/>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50000"/>
                  </a:spcBef>
                  <a:spcAft>
                    <a:spcPct val="0"/>
                  </a:spcAft>
                  <a:buClr>
                    <a:srgbClr val="FF0000"/>
                  </a:buClr>
                  <a:buFont typeface="Arial" pitchFamily="34" charset="0"/>
                  <a:buNone/>
                </a:pPr>
                <a:r>
                  <a:rPr lang="de-AT" sz="1500" b="1">
                    <a:solidFill>
                      <a:srgbClr val="000000"/>
                    </a:solidFill>
                    <a:ea typeface="Calibri" panose="020F0502020204030204" pitchFamily="34" charset="0"/>
                    <a:cs typeface="Times New Roman" panose="02020603050405020304" pitchFamily="18" charset="0"/>
                  </a:rPr>
                  <a:t>Grundgesamtheit, Vollerhebung oder Stichprobe</a:t>
                </a:r>
                <a:endParaRPr lang="de-AT" sz="1500" b="1">
                  <a:solidFill>
                    <a:srgbClr val="000000"/>
                  </a:solidFill>
                </a:endParaRPr>
              </a:p>
            </p:txBody>
          </p:sp>
          <p:grpSp>
            <p:nvGrpSpPr>
              <p:cNvPr id="58" name="Gruppieren 57"/>
              <p:cNvGrpSpPr/>
              <p:nvPr/>
            </p:nvGrpSpPr>
            <p:grpSpPr>
              <a:xfrm>
                <a:off x="1136437" y="4701059"/>
                <a:ext cx="528032" cy="533997"/>
                <a:chOff x="1837768" y="3202825"/>
                <a:chExt cx="528032" cy="681950"/>
              </a:xfrm>
            </p:grpSpPr>
            <p:sp>
              <p:nvSpPr>
                <p:cNvPr id="63" name="Ellipse 62"/>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64"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65"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nvGrpSpPr>
              <p:cNvPr id="59" name="Gruppieren 58"/>
              <p:cNvGrpSpPr/>
              <p:nvPr/>
            </p:nvGrpSpPr>
            <p:grpSpPr>
              <a:xfrm>
                <a:off x="7788181" y="3904527"/>
                <a:ext cx="528032" cy="533997"/>
                <a:chOff x="8027952" y="2185601"/>
                <a:chExt cx="528032" cy="681950"/>
              </a:xfrm>
            </p:grpSpPr>
            <p:sp>
              <p:nvSpPr>
                <p:cNvPr id="60" name="Ellipse 59"/>
                <p:cNvSpPr/>
                <p:nvPr/>
              </p:nvSpPr>
              <p:spPr bwMode="auto">
                <a:xfrm flipV="1">
                  <a:off x="8027952" y="2185601"/>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61"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62"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121" name="Ellipse 120"/>
            <p:cNvSpPr/>
            <p:nvPr/>
          </p:nvSpPr>
          <p:spPr bwMode="auto">
            <a:xfrm flipH="1">
              <a:off x="531135" y="2828143"/>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33" name="Ellipse 132"/>
            <p:cNvSpPr/>
            <p:nvPr/>
          </p:nvSpPr>
          <p:spPr bwMode="auto">
            <a:xfrm flipH="1">
              <a:off x="9332882" y="2828143"/>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11" name="Gruppieren 10"/>
          <p:cNvGrpSpPr/>
          <p:nvPr/>
        </p:nvGrpSpPr>
        <p:grpSpPr>
          <a:xfrm>
            <a:off x="266666" y="1596651"/>
            <a:ext cx="9239120" cy="1330529"/>
            <a:chOff x="323111" y="1596651"/>
            <a:chExt cx="9239120" cy="1330529"/>
          </a:xfrm>
        </p:grpSpPr>
        <p:grpSp>
          <p:nvGrpSpPr>
            <p:cNvPr id="46" name="Gruppieren 45"/>
            <p:cNvGrpSpPr/>
            <p:nvPr/>
          </p:nvGrpSpPr>
          <p:grpSpPr>
            <a:xfrm>
              <a:off x="323111" y="1596651"/>
              <a:ext cx="9239120" cy="1330529"/>
              <a:chOff x="106070" y="3904527"/>
              <a:chExt cx="9239120" cy="1330529"/>
            </a:xfrm>
            <a:effectLst>
              <a:outerShdw blurRad="50800" dist="38100" dir="2700000" algn="tl" rotWithShape="0">
                <a:prstClr val="black">
                  <a:alpha val="40000"/>
                </a:prstClr>
              </a:outerShdw>
            </a:effectLst>
          </p:grpSpPr>
          <p:sp>
            <p:nvSpPr>
              <p:cNvPr id="47" name="Freihandform 46"/>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0"/>
                  </a:spcBef>
                  <a:spcAft>
                    <a:spcPct val="0"/>
                  </a:spcAft>
                  <a:buClr>
                    <a:srgbClr val="FF0000"/>
                  </a:buClr>
                  <a:buFont typeface="Arial" pitchFamily="34" charset="0"/>
                  <a:buNone/>
                  <a:tabLst>
                    <a:tab pos="266700" algn="l"/>
                    <a:tab pos="533400" algn="l"/>
                  </a:tabLst>
                </a:pPr>
                <a:r>
                  <a:rPr lang="de-AT" sz="1500" b="1">
                    <a:solidFill>
                      <a:srgbClr val="000000"/>
                    </a:solidFill>
                    <a:ea typeface="Calibri" panose="020F0502020204030204" pitchFamily="34" charset="0"/>
                    <a:cs typeface="Times New Roman" panose="02020603050405020304" pitchFamily="18" charset="0"/>
                  </a:rPr>
                  <a:t>Forschungsmethodik, qualitatives oder quantitatives Setting</a:t>
                </a:r>
                <a:endParaRPr lang="de-AT" sz="1500" b="1">
                  <a:solidFill>
                    <a:srgbClr val="0000FF"/>
                  </a:solidFill>
                </a:endParaRPr>
              </a:p>
            </p:txBody>
          </p:sp>
          <p:grpSp>
            <p:nvGrpSpPr>
              <p:cNvPr id="48" name="Gruppieren 47"/>
              <p:cNvGrpSpPr/>
              <p:nvPr/>
            </p:nvGrpSpPr>
            <p:grpSpPr>
              <a:xfrm>
                <a:off x="1136437" y="4701059"/>
                <a:ext cx="528032" cy="533997"/>
                <a:chOff x="1837768" y="3202825"/>
                <a:chExt cx="528032" cy="681950"/>
              </a:xfrm>
            </p:grpSpPr>
            <p:sp>
              <p:nvSpPr>
                <p:cNvPr id="53" name="Ellipse 52"/>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54"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55"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nvGrpSpPr>
              <p:cNvPr id="49" name="Gruppieren 48"/>
              <p:cNvGrpSpPr/>
              <p:nvPr/>
            </p:nvGrpSpPr>
            <p:grpSpPr>
              <a:xfrm>
                <a:off x="7788181" y="3904527"/>
                <a:ext cx="528032" cy="533997"/>
                <a:chOff x="8027952" y="2185601"/>
                <a:chExt cx="528032" cy="681950"/>
              </a:xfrm>
            </p:grpSpPr>
            <p:sp>
              <p:nvSpPr>
                <p:cNvPr id="50" name="Ellipse 49"/>
                <p:cNvSpPr/>
                <p:nvPr/>
              </p:nvSpPr>
              <p:spPr bwMode="auto">
                <a:xfrm flipV="1">
                  <a:off x="8027952" y="2185601"/>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51"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52"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120" name="Ellipse 119"/>
            <p:cNvSpPr/>
            <p:nvPr/>
          </p:nvSpPr>
          <p:spPr bwMode="auto">
            <a:xfrm flipH="1">
              <a:off x="474313" y="2231212"/>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32" name="Ellipse 131"/>
            <p:cNvSpPr/>
            <p:nvPr/>
          </p:nvSpPr>
          <p:spPr bwMode="auto">
            <a:xfrm flipH="1">
              <a:off x="9276060" y="2231212"/>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10" name="Gruppieren 9"/>
          <p:cNvGrpSpPr/>
          <p:nvPr/>
        </p:nvGrpSpPr>
        <p:grpSpPr>
          <a:xfrm>
            <a:off x="266666" y="997808"/>
            <a:ext cx="9239120" cy="1330529"/>
            <a:chOff x="323111" y="997808"/>
            <a:chExt cx="9239120" cy="1330529"/>
          </a:xfrm>
        </p:grpSpPr>
        <p:grpSp>
          <p:nvGrpSpPr>
            <p:cNvPr id="3" name="Gruppieren 2"/>
            <p:cNvGrpSpPr/>
            <p:nvPr/>
          </p:nvGrpSpPr>
          <p:grpSpPr>
            <a:xfrm>
              <a:off x="323111" y="997808"/>
              <a:ext cx="9239120" cy="1330529"/>
              <a:chOff x="106070" y="3904527"/>
              <a:chExt cx="9239120" cy="1330529"/>
            </a:xfrm>
            <a:effectLst>
              <a:outerShdw blurRad="50800" dist="38100" dir="2700000" algn="tl" rotWithShape="0">
                <a:prstClr val="black">
                  <a:alpha val="40000"/>
                </a:prstClr>
              </a:outerShdw>
            </a:effectLst>
          </p:grpSpPr>
          <p:sp>
            <p:nvSpPr>
              <p:cNvPr id="45" name="Freihandform 44"/>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50000"/>
                  </a:spcBef>
                  <a:spcAft>
                    <a:spcPct val="0"/>
                  </a:spcAft>
                  <a:buClr>
                    <a:srgbClr val="FF0000"/>
                  </a:buClr>
                  <a:buFont typeface="Arial" pitchFamily="34" charset="0"/>
                  <a:buNone/>
                </a:pPr>
                <a:r>
                  <a:rPr lang="de-AT" sz="1500" b="1">
                    <a:solidFill>
                      <a:srgbClr val="000000"/>
                    </a:solidFill>
                    <a:ea typeface="Calibri" panose="020F0502020204030204" pitchFamily="34" charset="0"/>
                    <a:cs typeface="Times New Roman" panose="02020603050405020304" pitchFamily="18" charset="0"/>
                  </a:rPr>
                  <a:t>Forschungsfragen, Hypothesen</a:t>
                </a:r>
                <a:endParaRPr lang="de-AT" sz="1500" b="1">
                  <a:solidFill>
                    <a:srgbClr val="000000"/>
                  </a:solidFill>
                </a:endParaRPr>
              </a:p>
            </p:txBody>
          </p:sp>
          <p:grpSp>
            <p:nvGrpSpPr>
              <p:cNvPr id="316" name="Gruppieren 315"/>
              <p:cNvGrpSpPr/>
              <p:nvPr/>
            </p:nvGrpSpPr>
            <p:grpSpPr>
              <a:xfrm>
                <a:off x="1136437" y="4701059"/>
                <a:ext cx="528032" cy="533997"/>
                <a:chOff x="1837768" y="3202825"/>
                <a:chExt cx="528032" cy="681950"/>
              </a:xfrm>
            </p:grpSpPr>
            <p:sp>
              <p:nvSpPr>
                <p:cNvPr id="321" name="Ellipse 320"/>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22"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23"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nvGrpSpPr>
              <p:cNvPr id="317" name="Gruppieren 316"/>
              <p:cNvGrpSpPr/>
              <p:nvPr/>
            </p:nvGrpSpPr>
            <p:grpSpPr>
              <a:xfrm>
                <a:off x="7788181" y="3904527"/>
                <a:ext cx="528032" cy="533997"/>
                <a:chOff x="8027952" y="2185601"/>
                <a:chExt cx="528032" cy="681950"/>
              </a:xfrm>
            </p:grpSpPr>
            <p:sp>
              <p:nvSpPr>
                <p:cNvPr id="318" name="Ellipse 317"/>
                <p:cNvSpPr/>
                <p:nvPr/>
              </p:nvSpPr>
              <p:spPr bwMode="auto">
                <a:xfrm flipV="1">
                  <a:off x="8027952" y="2185601"/>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19"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20"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119" name="Ellipse 118"/>
            <p:cNvSpPr/>
            <p:nvPr/>
          </p:nvSpPr>
          <p:spPr bwMode="auto">
            <a:xfrm flipH="1">
              <a:off x="541369" y="1634281"/>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31" name="Ellipse 130"/>
            <p:cNvSpPr/>
            <p:nvPr/>
          </p:nvSpPr>
          <p:spPr bwMode="auto">
            <a:xfrm flipH="1">
              <a:off x="9343116" y="1634281"/>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8" name="Gruppieren 7"/>
          <p:cNvGrpSpPr/>
          <p:nvPr/>
        </p:nvGrpSpPr>
        <p:grpSpPr>
          <a:xfrm>
            <a:off x="266666" y="877629"/>
            <a:ext cx="9239120" cy="851865"/>
            <a:chOff x="323111" y="877629"/>
            <a:chExt cx="9239120" cy="851865"/>
          </a:xfrm>
        </p:grpSpPr>
        <p:grpSp>
          <p:nvGrpSpPr>
            <p:cNvPr id="2" name="Gruppieren 1"/>
            <p:cNvGrpSpPr/>
            <p:nvPr/>
          </p:nvGrpSpPr>
          <p:grpSpPr>
            <a:xfrm>
              <a:off x="323111" y="877629"/>
              <a:ext cx="9239120" cy="851865"/>
              <a:chOff x="171986" y="1051796"/>
              <a:chExt cx="9239120" cy="851865"/>
            </a:xfrm>
            <a:effectLst>
              <a:outerShdw blurRad="50800" dist="38100" dir="2700000" algn="tl" rotWithShape="0">
                <a:prstClr val="black">
                  <a:alpha val="40000"/>
                </a:prstClr>
              </a:outerShdw>
            </a:effectLst>
          </p:grpSpPr>
          <p:sp>
            <p:nvSpPr>
              <p:cNvPr id="20" name="Freihandform 19"/>
              <p:cNvSpPr/>
              <p:nvPr/>
            </p:nvSpPr>
            <p:spPr bwMode="auto">
              <a:xfrm>
                <a:off x="171986" y="1051796"/>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0" fmla="*/ 79308 w 9239120"/>
                  <a:gd name="connsiteY0" fmla="*/ 0 h 372601"/>
                  <a:gd name="connsiteX1" fmla="*/ 1047976 w 9239120"/>
                  <a:gd name="connsiteY1" fmla="*/ 0 h 372601"/>
                  <a:gd name="connsiteX2" fmla="*/ 1030367 w 9239120"/>
                  <a:gd name="connsiteY2" fmla="*/ 68295 h 372601"/>
                  <a:gd name="connsiteX3" fmla="*/ 1558399 w 9239120"/>
                  <a:gd name="connsiteY3" fmla="*/ 68295 h 372601"/>
                  <a:gd name="connsiteX4" fmla="*/ 1540791 w 9239120"/>
                  <a:gd name="connsiteY4" fmla="*/ 0 h 372601"/>
                  <a:gd name="connsiteX5" fmla="*/ 9159812 w 9239120"/>
                  <a:gd name="connsiteY5" fmla="*/ 0 h 372601"/>
                  <a:gd name="connsiteX6" fmla="*/ 9239120 w 9239120"/>
                  <a:gd name="connsiteY6" fmla="*/ 62102 h 372601"/>
                  <a:gd name="connsiteX7" fmla="*/ 9239120 w 9239120"/>
                  <a:gd name="connsiteY7" fmla="*/ 372601 h 372601"/>
                  <a:gd name="connsiteX8" fmla="*/ 8191240 w 9239120"/>
                  <a:gd name="connsiteY8" fmla="*/ 372601 h 372601"/>
                  <a:gd name="connsiteX9" fmla="*/ 8208575 w 9239120"/>
                  <a:gd name="connsiteY9" fmla="*/ 305365 h 372601"/>
                  <a:gd name="connsiteX10" fmla="*/ 7944559 w 9239120"/>
                  <a:gd name="connsiteY10" fmla="*/ 98629 h 372601"/>
                  <a:gd name="connsiteX11" fmla="*/ 7680543 w 9239120"/>
                  <a:gd name="connsiteY11" fmla="*/ 305365 h 372601"/>
                  <a:gd name="connsiteX12" fmla="*/ 7697879 w 9239120"/>
                  <a:gd name="connsiteY12" fmla="*/ 372601 h 372601"/>
                  <a:gd name="connsiteX13" fmla="*/ 0 w 9239120"/>
                  <a:gd name="connsiteY13" fmla="*/ 372601 h 372601"/>
                  <a:gd name="connsiteX14" fmla="*/ 0 w 9239120"/>
                  <a:gd name="connsiteY14" fmla="*/ 62102 h 372601"/>
                  <a:gd name="connsiteX15" fmla="*/ 79308 w 9239120"/>
                  <a:gd name="connsiteY15" fmla="*/ 0 h 372601"/>
                  <a:gd name="connsiteX0" fmla="*/ 79308 w 9239120"/>
                  <a:gd name="connsiteY0" fmla="*/ 0 h 372601"/>
                  <a:gd name="connsiteX1" fmla="*/ 1047976 w 9239120"/>
                  <a:gd name="connsiteY1" fmla="*/ 0 h 372601"/>
                  <a:gd name="connsiteX2" fmla="*/ 1558399 w 9239120"/>
                  <a:gd name="connsiteY2" fmla="*/ 68295 h 372601"/>
                  <a:gd name="connsiteX3" fmla="*/ 1540791 w 9239120"/>
                  <a:gd name="connsiteY3" fmla="*/ 0 h 372601"/>
                  <a:gd name="connsiteX4" fmla="*/ 9159812 w 9239120"/>
                  <a:gd name="connsiteY4" fmla="*/ 0 h 372601"/>
                  <a:gd name="connsiteX5" fmla="*/ 9239120 w 9239120"/>
                  <a:gd name="connsiteY5" fmla="*/ 62102 h 372601"/>
                  <a:gd name="connsiteX6" fmla="*/ 9239120 w 9239120"/>
                  <a:gd name="connsiteY6" fmla="*/ 372601 h 372601"/>
                  <a:gd name="connsiteX7" fmla="*/ 8191240 w 9239120"/>
                  <a:gd name="connsiteY7" fmla="*/ 372601 h 372601"/>
                  <a:gd name="connsiteX8" fmla="*/ 8208575 w 9239120"/>
                  <a:gd name="connsiteY8" fmla="*/ 305365 h 372601"/>
                  <a:gd name="connsiteX9" fmla="*/ 7944559 w 9239120"/>
                  <a:gd name="connsiteY9" fmla="*/ 98629 h 372601"/>
                  <a:gd name="connsiteX10" fmla="*/ 7680543 w 9239120"/>
                  <a:gd name="connsiteY10" fmla="*/ 305365 h 372601"/>
                  <a:gd name="connsiteX11" fmla="*/ 7697879 w 9239120"/>
                  <a:gd name="connsiteY11" fmla="*/ 372601 h 372601"/>
                  <a:gd name="connsiteX12" fmla="*/ 0 w 9239120"/>
                  <a:gd name="connsiteY12" fmla="*/ 372601 h 372601"/>
                  <a:gd name="connsiteX13" fmla="*/ 0 w 9239120"/>
                  <a:gd name="connsiteY13" fmla="*/ 62102 h 372601"/>
                  <a:gd name="connsiteX14" fmla="*/ 79308 w 9239120"/>
                  <a:gd name="connsiteY14" fmla="*/ 0 h 372601"/>
                  <a:gd name="connsiteX0" fmla="*/ 79308 w 9239120"/>
                  <a:gd name="connsiteY0" fmla="*/ 0 h 372601"/>
                  <a:gd name="connsiteX1" fmla="*/ 1047976 w 9239120"/>
                  <a:gd name="connsiteY1" fmla="*/ 0 h 372601"/>
                  <a:gd name="connsiteX2" fmla="*/ 1540791 w 9239120"/>
                  <a:gd name="connsiteY2" fmla="*/ 0 h 372601"/>
                  <a:gd name="connsiteX3" fmla="*/ 9159812 w 9239120"/>
                  <a:gd name="connsiteY3" fmla="*/ 0 h 372601"/>
                  <a:gd name="connsiteX4" fmla="*/ 9239120 w 9239120"/>
                  <a:gd name="connsiteY4" fmla="*/ 62102 h 372601"/>
                  <a:gd name="connsiteX5" fmla="*/ 9239120 w 9239120"/>
                  <a:gd name="connsiteY5" fmla="*/ 372601 h 372601"/>
                  <a:gd name="connsiteX6" fmla="*/ 8191240 w 9239120"/>
                  <a:gd name="connsiteY6" fmla="*/ 372601 h 372601"/>
                  <a:gd name="connsiteX7" fmla="*/ 8208575 w 9239120"/>
                  <a:gd name="connsiteY7" fmla="*/ 305365 h 372601"/>
                  <a:gd name="connsiteX8" fmla="*/ 7944559 w 9239120"/>
                  <a:gd name="connsiteY8" fmla="*/ 98629 h 372601"/>
                  <a:gd name="connsiteX9" fmla="*/ 7680543 w 9239120"/>
                  <a:gd name="connsiteY9" fmla="*/ 305365 h 372601"/>
                  <a:gd name="connsiteX10" fmla="*/ 7697879 w 9239120"/>
                  <a:gd name="connsiteY10" fmla="*/ 372601 h 372601"/>
                  <a:gd name="connsiteX11" fmla="*/ 0 w 9239120"/>
                  <a:gd name="connsiteY11" fmla="*/ 372601 h 372601"/>
                  <a:gd name="connsiteX12" fmla="*/ 0 w 9239120"/>
                  <a:gd name="connsiteY12" fmla="*/ 62102 h 372601"/>
                  <a:gd name="connsiteX13" fmla="*/ 79308 w 9239120"/>
                  <a:gd name="connsiteY13" fmla="*/ 0 h 372601"/>
                  <a:gd name="connsiteX0" fmla="*/ 79308 w 9239120"/>
                  <a:gd name="connsiteY0" fmla="*/ 0 h 372601"/>
                  <a:gd name="connsiteX1" fmla="*/ 1047976 w 9239120"/>
                  <a:gd name="connsiteY1" fmla="*/ 0 h 372601"/>
                  <a:gd name="connsiteX2" fmla="*/ 9159812 w 9239120"/>
                  <a:gd name="connsiteY2" fmla="*/ 0 h 372601"/>
                  <a:gd name="connsiteX3" fmla="*/ 9239120 w 9239120"/>
                  <a:gd name="connsiteY3" fmla="*/ 62102 h 372601"/>
                  <a:gd name="connsiteX4" fmla="*/ 9239120 w 9239120"/>
                  <a:gd name="connsiteY4" fmla="*/ 372601 h 372601"/>
                  <a:gd name="connsiteX5" fmla="*/ 8191240 w 9239120"/>
                  <a:gd name="connsiteY5" fmla="*/ 372601 h 372601"/>
                  <a:gd name="connsiteX6" fmla="*/ 8208575 w 9239120"/>
                  <a:gd name="connsiteY6" fmla="*/ 305365 h 372601"/>
                  <a:gd name="connsiteX7" fmla="*/ 7944559 w 9239120"/>
                  <a:gd name="connsiteY7" fmla="*/ 98629 h 372601"/>
                  <a:gd name="connsiteX8" fmla="*/ 7680543 w 9239120"/>
                  <a:gd name="connsiteY8" fmla="*/ 305365 h 372601"/>
                  <a:gd name="connsiteX9" fmla="*/ 7697879 w 9239120"/>
                  <a:gd name="connsiteY9" fmla="*/ 372601 h 372601"/>
                  <a:gd name="connsiteX10" fmla="*/ 0 w 9239120"/>
                  <a:gd name="connsiteY10" fmla="*/ 372601 h 372601"/>
                  <a:gd name="connsiteX11" fmla="*/ 0 w 9239120"/>
                  <a:gd name="connsiteY11" fmla="*/ 62102 h 372601"/>
                  <a:gd name="connsiteX12" fmla="*/ 79308 w 9239120"/>
                  <a:gd name="connsiteY12" fmla="*/ 0 h 372601"/>
                  <a:gd name="connsiteX0" fmla="*/ 79308 w 9239120"/>
                  <a:gd name="connsiteY0" fmla="*/ 0 h 372601"/>
                  <a:gd name="connsiteX1" fmla="*/ 9159812 w 9239120"/>
                  <a:gd name="connsiteY1" fmla="*/ 0 h 372601"/>
                  <a:gd name="connsiteX2" fmla="*/ 9239120 w 9239120"/>
                  <a:gd name="connsiteY2" fmla="*/ 62102 h 372601"/>
                  <a:gd name="connsiteX3" fmla="*/ 9239120 w 9239120"/>
                  <a:gd name="connsiteY3" fmla="*/ 372601 h 372601"/>
                  <a:gd name="connsiteX4" fmla="*/ 8191240 w 9239120"/>
                  <a:gd name="connsiteY4" fmla="*/ 372601 h 372601"/>
                  <a:gd name="connsiteX5" fmla="*/ 8208575 w 9239120"/>
                  <a:gd name="connsiteY5" fmla="*/ 305365 h 372601"/>
                  <a:gd name="connsiteX6" fmla="*/ 7944559 w 9239120"/>
                  <a:gd name="connsiteY6" fmla="*/ 98629 h 372601"/>
                  <a:gd name="connsiteX7" fmla="*/ 7680543 w 9239120"/>
                  <a:gd name="connsiteY7" fmla="*/ 305365 h 372601"/>
                  <a:gd name="connsiteX8" fmla="*/ 7697879 w 9239120"/>
                  <a:gd name="connsiteY8" fmla="*/ 372601 h 372601"/>
                  <a:gd name="connsiteX9" fmla="*/ 0 w 9239120"/>
                  <a:gd name="connsiteY9" fmla="*/ 372601 h 372601"/>
                  <a:gd name="connsiteX10" fmla="*/ 0 w 9239120"/>
                  <a:gd name="connsiteY10" fmla="*/ 62102 h 372601"/>
                  <a:gd name="connsiteX11" fmla="*/ 79308 w 9239120"/>
                  <a:gd name="connsiteY11"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39120" h="372601">
                    <a:moveTo>
                      <a:pt x="79308" y="0"/>
                    </a:move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0"/>
                  </a:spcBef>
                  <a:spcAft>
                    <a:spcPct val="0"/>
                  </a:spcAft>
                  <a:buClr>
                    <a:srgbClr val="FF0000"/>
                  </a:buClr>
                  <a:buFont typeface="Arial" pitchFamily="34" charset="0"/>
                  <a:buNone/>
                  <a:tabLst>
                    <a:tab pos="266700" algn="l"/>
                    <a:tab pos="533400" algn="l"/>
                  </a:tabLst>
                </a:pPr>
                <a:r>
                  <a:rPr lang="de-AT" sz="1500" b="1" dirty="0">
                    <a:solidFill>
                      <a:srgbClr val="000000"/>
                    </a:solidFill>
                    <a:ea typeface="Calibri" panose="020F0502020204030204" pitchFamily="34" charset="0"/>
                    <a:cs typeface="Times New Roman" panose="02020603050405020304" pitchFamily="18" charset="0"/>
                  </a:rPr>
                  <a:t>Thema, Erkenntnisinteresse</a:t>
                </a:r>
                <a:endParaRPr lang="de-AT" sz="1500" b="1" dirty="0">
                  <a:solidFill>
                    <a:srgbClr val="0000FF"/>
                  </a:solidFill>
                </a:endParaRPr>
              </a:p>
            </p:txBody>
          </p:sp>
          <p:grpSp>
            <p:nvGrpSpPr>
              <p:cNvPr id="21" name="Gruppieren 20"/>
              <p:cNvGrpSpPr/>
              <p:nvPr/>
            </p:nvGrpSpPr>
            <p:grpSpPr>
              <a:xfrm>
                <a:off x="1202353" y="1369664"/>
                <a:ext cx="528032" cy="533997"/>
                <a:chOff x="1837768" y="3202825"/>
                <a:chExt cx="528032" cy="681950"/>
              </a:xfrm>
            </p:grpSpPr>
            <p:sp>
              <p:nvSpPr>
                <p:cNvPr id="26" name="Ellipse 25"/>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27"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28"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118" name="Ellipse 117"/>
            <p:cNvSpPr/>
            <p:nvPr/>
          </p:nvSpPr>
          <p:spPr bwMode="auto">
            <a:xfrm flipH="1">
              <a:off x="482303" y="1037350"/>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30" name="Ellipse 129"/>
            <p:cNvSpPr/>
            <p:nvPr/>
          </p:nvSpPr>
          <p:spPr bwMode="auto">
            <a:xfrm flipH="1">
              <a:off x="9284050" y="1037350"/>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sp>
        <p:nvSpPr>
          <p:cNvPr id="116" name="Freeform 33"/>
          <p:cNvSpPr>
            <a:spLocks/>
          </p:cNvSpPr>
          <p:nvPr/>
        </p:nvSpPr>
        <p:spPr bwMode="auto">
          <a:xfrm rot="5400000">
            <a:off x="-2190349" y="3721156"/>
            <a:ext cx="5373051" cy="73007"/>
          </a:xfrm>
          <a:custGeom>
            <a:avLst/>
            <a:gdLst>
              <a:gd name="connsiteX0" fmla="*/ 0 w 9805"/>
              <a:gd name="connsiteY0" fmla="*/ 0 h 9216"/>
              <a:gd name="connsiteX1" fmla="*/ 360 w 9805"/>
              <a:gd name="connsiteY1" fmla="*/ 6634 h 9216"/>
              <a:gd name="connsiteX2" fmla="*/ 720 w 9805"/>
              <a:gd name="connsiteY2" fmla="*/ 8878 h 9216"/>
              <a:gd name="connsiteX3" fmla="*/ 1583 w 9805"/>
              <a:gd name="connsiteY3" fmla="*/ 0 h 9216"/>
              <a:gd name="connsiteX4" fmla="*/ 2446 w 9805"/>
              <a:gd name="connsiteY4" fmla="*/ 8878 h 9216"/>
              <a:gd name="connsiteX5" fmla="*/ 3813 w 9805"/>
              <a:gd name="connsiteY5" fmla="*/ 0 h 9216"/>
              <a:gd name="connsiteX6" fmla="*/ 5251 w 9805"/>
              <a:gd name="connsiteY6" fmla="*/ 8878 h 9216"/>
              <a:gd name="connsiteX7" fmla="*/ 6476 w 9805"/>
              <a:gd name="connsiteY7" fmla="*/ 0 h 9216"/>
              <a:gd name="connsiteX8" fmla="*/ 7554 w 9805"/>
              <a:gd name="connsiteY8" fmla="*/ 8878 h 9216"/>
              <a:gd name="connsiteX9" fmla="*/ 8633 w 9805"/>
              <a:gd name="connsiteY9" fmla="*/ 0 h 9216"/>
              <a:gd name="connsiteX10" fmla="*/ 9805 w 9805"/>
              <a:gd name="connsiteY10" fmla="*/ 6530 h 9216"/>
              <a:gd name="connsiteX0" fmla="*/ 0 w 10000"/>
              <a:gd name="connsiteY0" fmla="*/ 0 h 10000"/>
              <a:gd name="connsiteX1" fmla="*/ 367 w 10000"/>
              <a:gd name="connsiteY1" fmla="*/ 7198 h 10000"/>
              <a:gd name="connsiteX2" fmla="*/ 734 w 10000"/>
              <a:gd name="connsiteY2" fmla="*/ 9633 h 10000"/>
              <a:gd name="connsiteX3" fmla="*/ 1614 w 10000"/>
              <a:gd name="connsiteY3" fmla="*/ 0 h 10000"/>
              <a:gd name="connsiteX4" fmla="*/ 2495 w 10000"/>
              <a:gd name="connsiteY4" fmla="*/ 9633 h 10000"/>
              <a:gd name="connsiteX5" fmla="*/ 3889 w 10000"/>
              <a:gd name="connsiteY5" fmla="*/ 0 h 10000"/>
              <a:gd name="connsiteX6" fmla="*/ 5355 w 10000"/>
              <a:gd name="connsiteY6" fmla="*/ 9633 h 10000"/>
              <a:gd name="connsiteX7" fmla="*/ 6605 w 10000"/>
              <a:gd name="connsiteY7" fmla="*/ 0 h 10000"/>
              <a:gd name="connsiteX8" fmla="*/ 7704 w 10000"/>
              <a:gd name="connsiteY8" fmla="*/ 9633 h 10000"/>
              <a:gd name="connsiteX9" fmla="*/ 8805 w 10000"/>
              <a:gd name="connsiteY9" fmla="*/ 0 h 10000"/>
              <a:gd name="connsiteX10" fmla="*/ 10000 w 10000"/>
              <a:gd name="connsiteY10" fmla="*/ 7086 h 10000"/>
              <a:gd name="connsiteX0" fmla="*/ 0 w 10022"/>
              <a:gd name="connsiteY0" fmla="*/ 0 h 10000"/>
              <a:gd name="connsiteX1" fmla="*/ 367 w 10022"/>
              <a:gd name="connsiteY1" fmla="*/ 7198 h 10000"/>
              <a:gd name="connsiteX2" fmla="*/ 734 w 10022"/>
              <a:gd name="connsiteY2" fmla="*/ 9633 h 10000"/>
              <a:gd name="connsiteX3" fmla="*/ 1614 w 10022"/>
              <a:gd name="connsiteY3" fmla="*/ 0 h 10000"/>
              <a:gd name="connsiteX4" fmla="*/ 2495 w 10022"/>
              <a:gd name="connsiteY4" fmla="*/ 9633 h 10000"/>
              <a:gd name="connsiteX5" fmla="*/ 3889 w 10022"/>
              <a:gd name="connsiteY5" fmla="*/ 0 h 10000"/>
              <a:gd name="connsiteX6" fmla="*/ 5355 w 10022"/>
              <a:gd name="connsiteY6" fmla="*/ 9633 h 10000"/>
              <a:gd name="connsiteX7" fmla="*/ 6605 w 10022"/>
              <a:gd name="connsiteY7" fmla="*/ 0 h 10000"/>
              <a:gd name="connsiteX8" fmla="*/ 7704 w 10022"/>
              <a:gd name="connsiteY8" fmla="*/ 9633 h 10000"/>
              <a:gd name="connsiteX9" fmla="*/ 8805 w 10022"/>
              <a:gd name="connsiteY9" fmla="*/ 0 h 10000"/>
              <a:gd name="connsiteX10" fmla="*/ 10022 w 10022"/>
              <a:gd name="connsiteY10" fmla="*/ 7935 h 10000"/>
              <a:gd name="connsiteX0" fmla="*/ 0 w 9769"/>
              <a:gd name="connsiteY0" fmla="*/ 0 h 10000"/>
              <a:gd name="connsiteX1" fmla="*/ 367 w 9769"/>
              <a:gd name="connsiteY1" fmla="*/ 7198 h 10000"/>
              <a:gd name="connsiteX2" fmla="*/ 734 w 9769"/>
              <a:gd name="connsiteY2" fmla="*/ 9633 h 10000"/>
              <a:gd name="connsiteX3" fmla="*/ 1614 w 9769"/>
              <a:gd name="connsiteY3" fmla="*/ 0 h 10000"/>
              <a:gd name="connsiteX4" fmla="*/ 2495 w 9769"/>
              <a:gd name="connsiteY4" fmla="*/ 9633 h 10000"/>
              <a:gd name="connsiteX5" fmla="*/ 3889 w 9769"/>
              <a:gd name="connsiteY5" fmla="*/ 0 h 10000"/>
              <a:gd name="connsiteX6" fmla="*/ 5355 w 9769"/>
              <a:gd name="connsiteY6" fmla="*/ 9633 h 10000"/>
              <a:gd name="connsiteX7" fmla="*/ 6605 w 9769"/>
              <a:gd name="connsiteY7" fmla="*/ 0 h 10000"/>
              <a:gd name="connsiteX8" fmla="*/ 7704 w 9769"/>
              <a:gd name="connsiteY8" fmla="*/ 9633 h 10000"/>
              <a:gd name="connsiteX9" fmla="*/ 8805 w 9769"/>
              <a:gd name="connsiteY9" fmla="*/ 0 h 10000"/>
              <a:gd name="connsiteX10" fmla="*/ 9769 w 9769"/>
              <a:gd name="connsiteY10" fmla="*/ 5218 h 10000"/>
              <a:gd name="connsiteX0" fmla="*/ 0 w 9780"/>
              <a:gd name="connsiteY0" fmla="*/ 1 h 10001"/>
              <a:gd name="connsiteX1" fmla="*/ 376 w 9780"/>
              <a:gd name="connsiteY1" fmla="*/ 7199 h 10001"/>
              <a:gd name="connsiteX2" fmla="*/ 751 w 9780"/>
              <a:gd name="connsiteY2" fmla="*/ 9634 h 10001"/>
              <a:gd name="connsiteX3" fmla="*/ 1652 w 9780"/>
              <a:gd name="connsiteY3" fmla="*/ 1 h 10001"/>
              <a:gd name="connsiteX4" fmla="*/ 2554 w 9780"/>
              <a:gd name="connsiteY4" fmla="*/ 9634 h 10001"/>
              <a:gd name="connsiteX5" fmla="*/ 3981 w 9780"/>
              <a:gd name="connsiteY5" fmla="*/ 1 h 10001"/>
              <a:gd name="connsiteX6" fmla="*/ 5482 w 9780"/>
              <a:gd name="connsiteY6" fmla="*/ 9634 h 10001"/>
              <a:gd name="connsiteX7" fmla="*/ 6761 w 9780"/>
              <a:gd name="connsiteY7" fmla="*/ 1 h 10001"/>
              <a:gd name="connsiteX8" fmla="*/ 7886 w 9780"/>
              <a:gd name="connsiteY8" fmla="*/ 9634 h 10001"/>
              <a:gd name="connsiteX9" fmla="*/ 9013 w 9780"/>
              <a:gd name="connsiteY9" fmla="*/ 1 h 10001"/>
              <a:gd name="connsiteX10" fmla="*/ 9780 w 9780"/>
              <a:gd name="connsiteY10" fmla="*/ 2954 h 10001"/>
              <a:gd name="connsiteX0" fmla="*/ 0 w 9616"/>
              <a:gd name="connsiteY0" fmla="*/ 7198 h 10000"/>
              <a:gd name="connsiteX1" fmla="*/ 384 w 9616"/>
              <a:gd name="connsiteY1" fmla="*/ 9633 h 10000"/>
              <a:gd name="connsiteX2" fmla="*/ 1305 w 9616"/>
              <a:gd name="connsiteY2" fmla="*/ 1 h 10000"/>
              <a:gd name="connsiteX3" fmla="*/ 2227 w 9616"/>
              <a:gd name="connsiteY3" fmla="*/ 9633 h 10000"/>
              <a:gd name="connsiteX4" fmla="*/ 3687 w 9616"/>
              <a:gd name="connsiteY4" fmla="*/ 1 h 10000"/>
              <a:gd name="connsiteX5" fmla="*/ 5221 w 9616"/>
              <a:gd name="connsiteY5" fmla="*/ 9633 h 10000"/>
              <a:gd name="connsiteX6" fmla="*/ 6529 w 9616"/>
              <a:gd name="connsiteY6" fmla="*/ 1 h 10000"/>
              <a:gd name="connsiteX7" fmla="*/ 7679 w 9616"/>
              <a:gd name="connsiteY7" fmla="*/ 9633 h 10000"/>
              <a:gd name="connsiteX8" fmla="*/ 8832 w 9616"/>
              <a:gd name="connsiteY8" fmla="*/ 1 h 10000"/>
              <a:gd name="connsiteX9" fmla="*/ 9616 w 9616"/>
              <a:gd name="connsiteY9" fmla="*/ 2954 h 10000"/>
              <a:gd name="connsiteX0" fmla="*/ 0 w 9876"/>
              <a:gd name="connsiteY0" fmla="*/ 8897 h 10472"/>
              <a:gd name="connsiteX1" fmla="*/ 275 w 9876"/>
              <a:gd name="connsiteY1" fmla="*/ 9633 h 10472"/>
              <a:gd name="connsiteX2" fmla="*/ 1233 w 9876"/>
              <a:gd name="connsiteY2" fmla="*/ 1 h 10472"/>
              <a:gd name="connsiteX3" fmla="*/ 2192 w 9876"/>
              <a:gd name="connsiteY3" fmla="*/ 9633 h 10472"/>
              <a:gd name="connsiteX4" fmla="*/ 3710 w 9876"/>
              <a:gd name="connsiteY4" fmla="*/ 1 h 10472"/>
              <a:gd name="connsiteX5" fmla="*/ 5305 w 9876"/>
              <a:gd name="connsiteY5" fmla="*/ 9633 h 10472"/>
              <a:gd name="connsiteX6" fmla="*/ 6666 w 9876"/>
              <a:gd name="connsiteY6" fmla="*/ 1 h 10472"/>
              <a:gd name="connsiteX7" fmla="*/ 7862 w 9876"/>
              <a:gd name="connsiteY7" fmla="*/ 9633 h 10472"/>
              <a:gd name="connsiteX8" fmla="*/ 9061 w 9876"/>
              <a:gd name="connsiteY8" fmla="*/ 1 h 10472"/>
              <a:gd name="connsiteX9" fmla="*/ 9876 w 9876"/>
              <a:gd name="connsiteY9" fmla="*/ 2954 h 10472"/>
              <a:gd name="connsiteX0" fmla="*/ 0 w 9972"/>
              <a:gd name="connsiteY0" fmla="*/ 9577 h 10569"/>
              <a:gd name="connsiteX1" fmla="*/ 250 w 9972"/>
              <a:gd name="connsiteY1" fmla="*/ 9199 h 10569"/>
              <a:gd name="connsiteX2" fmla="*/ 1220 w 9972"/>
              <a:gd name="connsiteY2" fmla="*/ 1 h 10569"/>
              <a:gd name="connsiteX3" fmla="*/ 2192 w 9972"/>
              <a:gd name="connsiteY3" fmla="*/ 9199 h 10569"/>
              <a:gd name="connsiteX4" fmla="*/ 3729 w 9972"/>
              <a:gd name="connsiteY4" fmla="*/ 1 h 10569"/>
              <a:gd name="connsiteX5" fmla="*/ 5344 w 9972"/>
              <a:gd name="connsiteY5" fmla="*/ 9199 h 10569"/>
              <a:gd name="connsiteX6" fmla="*/ 6722 w 9972"/>
              <a:gd name="connsiteY6" fmla="*/ 1 h 10569"/>
              <a:gd name="connsiteX7" fmla="*/ 7933 w 9972"/>
              <a:gd name="connsiteY7" fmla="*/ 9199 h 10569"/>
              <a:gd name="connsiteX8" fmla="*/ 9147 w 9972"/>
              <a:gd name="connsiteY8" fmla="*/ 1 h 10569"/>
              <a:gd name="connsiteX9" fmla="*/ 9972 w 9972"/>
              <a:gd name="connsiteY9" fmla="*/ 2821 h 10569"/>
              <a:gd name="connsiteX0" fmla="*/ 0 w 10000"/>
              <a:gd name="connsiteY0" fmla="*/ 9061 h 9333"/>
              <a:gd name="connsiteX1" fmla="*/ 251 w 10000"/>
              <a:gd name="connsiteY1" fmla="*/ 8704 h 9333"/>
              <a:gd name="connsiteX2" fmla="*/ 1223 w 10000"/>
              <a:gd name="connsiteY2" fmla="*/ 1 h 9333"/>
              <a:gd name="connsiteX3" fmla="*/ 2198 w 10000"/>
              <a:gd name="connsiteY3" fmla="*/ 8704 h 9333"/>
              <a:gd name="connsiteX4" fmla="*/ 3739 w 10000"/>
              <a:gd name="connsiteY4" fmla="*/ 1 h 9333"/>
              <a:gd name="connsiteX5" fmla="*/ 5359 w 10000"/>
              <a:gd name="connsiteY5" fmla="*/ 8704 h 9333"/>
              <a:gd name="connsiteX6" fmla="*/ 6741 w 10000"/>
              <a:gd name="connsiteY6" fmla="*/ 1 h 9333"/>
              <a:gd name="connsiteX7" fmla="*/ 7955 w 10000"/>
              <a:gd name="connsiteY7" fmla="*/ 8704 h 9333"/>
              <a:gd name="connsiteX8" fmla="*/ 9173 w 10000"/>
              <a:gd name="connsiteY8" fmla="*/ 1 h 9333"/>
              <a:gd name="connsiteX9" fmla="*/ 10000 w 10000"/>
              <a:gd name="connsiteY9" fmla="*/ 2669 h 9333"/>
              <a:gd name="connsiteX0" fmla="*/ 0 w 10007"/>
              <a:gd name="connsiteY0" fmla="*/ 8065 h 9654"/>
              <a:gd name="connsiteX1" fmla="*/ 258 w 10007"/>
              <a:gd name="connsiteY1" fmla="*/ 9326 h 9654"/>
              <a:gd name="connsiteX2" fmla="*/ 1230 w 10007"/>
              <a:gd name="connsiteY2" fmla="*/ 1 h 9654"/>
              <a:gd name="connsiteX3" fmla="*/ 2205 w 10007"/>
              <a:gd name="connsiteY3" fmla="*/ 9326 h 9654"/>
              <a:gd name="connsiteX4" fmla="*/ 3746 w 10007"/>
              <a:gd name="connsiteY4" fmla="*/ 1 h 9654"/>
              <a:gd name="connsiteX5" fmla="*/ 5366 w 10007"/>
              <a:gd name="connsiteY5" fmla="*/ 9326 h 9654"/>
              <a:gd name="connsiteX6" fmla="*/ 6748 w 10007"/>
              <a:gd name="connsiteY6" fmla="*/ 1 h 9654"/>
              <a:gd name="connsiteX7" fmla="*/ 7962 w 10007"/>
              <a:gd name="connsiteY7" fmla="*/ 9326 h 9654"/>
              <a:gd name="connsiteX8" fmla="*/ 9180 w 10007"/>
              <a:gd name="connsiteY8" fmla="*/ 1 h 9654"/>
              <a:gd name="connsiteX9" fmla="*/ 10007 w 10007"/>
              <a:gd name="connsiteY9" fmla="*/ 2860 h 9654"/>
              <a:gd name="connsiteX0" fmla="*/ 0 w 10000"/>
              <a:gd name="connsiteY0" fmla="*/ 8354 h 10428"/>
              <a:gd name="connsiteX1" fmla="*/ 258 w 10000"/>
              <a:gd name="connsiteY1" fmla="*/ 9660 h 10428"/>
              <a:gd name="connsiteX2" fmla="*/ 1229 w 10000"/>
              <a:gd name="connsiteY2" fmla="*/ 1 h 10428"/>
              <a:gd name="connsiteX3" fmla="*/ 2203 w 10000"/>
              <a:gd name="connsiteY3" fmla="*/ 9660 h 10428"/>
              <a:gd name="connsiteX4" fmla="*/ 3743 w 10000"/>
              <a:gd name="connsiteY4" fmla="*/ 1 h 10428"/>
              <a:gd name="connsiteX5" fmla="*/ 5362 w 10000"/>
              <a:gd name="connsiteY5" fmla="*/ 9660 h 10428"/>
              <a:gd name="connsiteX6" fmla="*/ 6743 w 10000"/>
              <a:gd name="connsiteY6" fmla="*/ 1 h 10428"/>
              <a:gd name="connsiteX7" fmla="*/ 7956 w 10000"/>
              <a:gd name="connsiteY7" fmla="*/ 9660 h 10428"/>
              <a:gd name="connsiteX8" fmla="*/ 9174 w 10000"/>
              <a:gd name="connsiteY8" fmla="*/ 1 h 10428"/>
              <a:gd name="connsiteX9" fmla="*/ 10000 w 10000"/>
              <a:gd name="connsiteY9" fmla="*/ 2963 h 10428"/>
              <a:gd name="connsiteX0" fmla="*/ 0 w 9833"/>
              <a:gd name="connsiteY0" fmla="*/ 8803 h 10877"/>
              <a:gd name="connsiteX1" fmla="*/ 258 w 9833"/>
              <a:gd name="connsiteY1" fmla="*/ 10109 h 10877"/>
              <a:gd name="connsiteX2" fmla="*/ 1229 w 9833"/>
              <a:gd name="connsiteY2" fmla="*/ 450 h 10877"/>
              <a:gd name="connsiteX3" fmla="*/ 2203 w 9833"/>
              <a:gd name="connsiteY3" fmla="*/ 10109 h 10877"/>
              <a:gd name="connsiteX4" fmla="*/ 3743 w 9833"/>
              <a:gd name="connsiteY4" fmla="*/ 450 h 10877"/>
              <a:gd name="connsiteX5" fmla="*/ 5362 w 9833"/>
              <a:gd name="connsiteY5" fmla="*/ 10109 h 10877"/>
              <a:gd name="connsiteX6" fmla="*/ 6743 w 9833"/>
              <a:gd name="connsiteY6" fmla="*/ 450 h 10877"/>
              <a:gd name="connsiteX7" fmla="*/ 7956 w 9833"/>
              <a:gd name="connsiteY7" fmla="*/ 10109 h 10877"/>
              <a:gd name="connsiteX8" fmla="*/ 9174 w 9833"/>
              <a:gd name="connsiteY8" fmla="*/ 450 h 10877"/>
              <a:gd name="connsiteX9" fmla="*/ 9833 w 9833"/>
              <a:gd name="connsiteY9" fmla="*/ 1898 h 10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33" h="10877">
                <a:moveTo>
                  <a:pt x="0" y="8803"/>
                </a:moveTo>
                <a:cubicBezTo>
                  <a:pt x="137" y="10965"/>
                  <a:pt x="53" y="11501"/>
                  <a:pt x="258" y="10109"/>
                </a:cubicBezTo>
                <a:cubicBezTo>
                  <a:pt x="463" y="8717"/>
                  <a:pt x="907" y="450"/>
                  <a:pt x="1229" y="450"/>
                </a:cubicBezTo>
                <a:cubicBezTo>
                  <a:pt x="1553" y="450"/>
                  <a:pt x="1785" y="10109"/>
                  <a:pt x="2203" y="10109"/>
                </a:cubicBezTo>
                <a:cubicBezTo>
                  <a:pt x="2621" y="10109"/>
                  <a:pt x="3217" y="450"/>
                  <a:pt x="3743" y="450"/>
                </a:cubicBezTo>
                <a:cubicBezTo>
                  <a:pt x="4270" y="450"/>
                  <a:pt x="4864" y="10109"/>
                  <a:pt x="5362" y="10109"/>
                </a:cubicBezTo>
                <a:cubicBezTo>
                  <a:pt x="5862" y="10109"/>
                  <a:pt x="6310" y="450"/>
                  <a:pt x="6743" y="450"/>
                </a:cubicBezTo>
                <a:cubicBezTo>
                  <a:pt x="7174" y="450"/>
                  <a:pt x="7551" y="10109"/>
                  <a:pt x="7956" y="10109"/>
                </a:cubicBezTo>
                <a:cubicBezTo>
                  <a:pt x="8362" y="10109"/>
                  <a:pt x="8712" y="450"/>
                  <a:pt x="9174" y="450"/>
                </a:cubicBezTo>
                <a:cubicBezTo>
                  <a:pt x="9630" y="450"/>
                  <a:pt x="9286" y="-1231"/>
                  <a:pt x="9833" y="1898"/>
                </a:cubicBezTo>
              </a:path>
            </a:pathLst>
          </a:custGeom>
          <a:noFill/>
          <a:ln w="28575" cap="rnd" cmpd="sng">
            <a:solidFill>
              <a:srgbClr val="FF0000"/>
            </a:solidFill>
            <a:prstDash val="solid"/>
            <a:round/>
            <a:headEnd/>
            <a:tailEnd/>
          </a:ln>
          <a:effectLst/>
        </p:spPr>
        <p:txBody>
          <a:bodyPr wrap="square" lIns="90000" tIns="43200" rIns="90000" bIns="43200">
            <a:spAutoFit/>
          </a:bodyPr>
          <a:lstStyle/>
          <a:p>
            <a:pPr eaLnBrk="0" fontAlgn="base" hangingPunct="0">
              <a:lnSpc>
                <a:spcPct val="120000"/>
              </a:lnSpc>
              <a:spcBef>
                <a:spcPct val="50000"/>
              </a:spcBef>
              <a:spcAft>
                <a:spcPct val="0"/>
              </a:spcAft>
              <a:buClr>
                <a:srgbClr val="FF0000"/>
              </a:buClr>
              <a:buFont typeface="Arial" charset="0"/>
              <a:buChar char="►"/>
              <a:defRPr/>
            </a:pPr>
            <a:endParaRPr lang="de-DE" sz="1400" b="1">
              <a:solidFill>
                <a:srgbClr val="0000FF"/>
              </a:solidFill>
            </a:endParaRPr>
          </a:p>
        </p:txBody>
      </p:sp>
      <p:sp>
        <p:nvSpPr>
          <p:cNvPr id="129" name="Freeform 33"/>
          <p:cNvSpPr>
            <a:spLocks/>
          </p:cNvSpPr>
          <p:nvPr/>
        </p:nvSpPr>
        <p:spPr bwMode="auto">
          <a:xfrm rot="5400000">
            <a:off x="6611398" y="3721156"/>
            <a:ext cx="5373051" cy="73007"/>
          </a:xfrm>
          <a:custGeom>
            <a:avLst/>
            <a:gdLst>
              <a:gd name="connsiteX0" fmla="*/ 0 w 9805"/>
              <a:gd name="connsiteY0" fmla="*/ 0 h 9216"/>
              <a:gd name="connsiteX1" fmla="*/ 360 w 9805"/>
              <a:gd name="connsiteY1" fmla="*/ 6634 h 9216"/>
              <a:gd name="connsiteX2" fmla="*/ 720 w 9805"/>
              <a:gd name="connsiteY2" fmla="*/ 8878 h 9216"/>
              <a:gd name="connsiteX3" fmla="*/ 1583 w 9805"/>
              <a:gd name="connsiteY3" fmla="*/ 0 h 9216"/>
              <a:gd name="connsiteX4" fmla="*/ 2446 w 9805"/>
              <a:gd name="connsiteY4" fmla="*/ 8878 h 9216"/>
              <a:gd name="connsiteX5" fmla="*/ 3813 w 9805"/>
              <a:gd name="connsiteY5" fmla="*/ 0 h 9216"/>
              <a:gd name="connsiteX6" fmla="*/ 5251 w 9805"/>
              <a:gd name="connsiteY6" fmla="*/ 8878 h 9216"/>
              <a:gd name="connsiteX7" fmla="*/ 6476 w 9805"/>
              <a:gd name="connsiteY7" fmla="*/ 0 h 9216"/>
              <a:gd name="connsiteX8" fmla="*/ 7554 w 9805"/>
              <a:gd name="connsiteY8" fmla="*/ 8878 h 9216"/>
              <a:gd name="connsiteX9" fmla="*/ 8633 w 9805"/>
              <a:gd name="connsiteY9" fmla="*/ 0 h 9216"/>
              <a:gd name="connsiteX10" fmla="*/ 9805 w 9805"/>
              <a:gd name="connsiteY10" fmla="*/ 6530 h 9216"/>
              <a:gd name="connsiteX0" fmla="*/ 0 w 10000"/>
              <a:gd name="connsiteY0" fmla="*/ 0 h 10000"/>
              <a:gd name="connsiteX1" fmla="*/ 367 w 10000"/>
              <a:gd name="connsiteY1" fmla="*/ 7198 h 10000"/>
              <a:gd name="connsiteX2" fmla="*/ 734 w 10000"/>
              <a:gd name="connsiteY2" fmla="*/ 9633 h 10000"/>
              <a:gd name="connsiteX3" fmla="*/ 1614 w 10000"/>
              <a:gd name="connsiteY3" fmla="*/ 0 h 10000"/>
              <a:gd name="connsiteX4" fmla="*/ 2495 w 10000"/>
              <a:gd name="connsiteY4" fmla="*/ 9633 h 10000"/>
              <a:gd name="connsiteX5" fmla="*/ 3889 w 10000"/>
              <a:gd name="connsiteY5" fmla="*/ 0 h 10000"/>
              <a:gd name="connsiteX6" fmla="*/ 5355 w 10000"/>
              <a:gd name="connsiteY6" fmla="*/ 9633 h 10000"/>
              <a:gd name="connsiteX7" fmla="*/ 6605 w 10000"/>
              <a:gd name="connsiteY7" fmla="*/ 0 h 10000"/>
              <a:gd name="connsiteX8" fmla="*/ 7704 w 10000"/>
              <a:gd name="connsiteY8" fmla="*/ 9633 h 10000"/>
              <a:gd name="connsiteX9" fmla="*/ 8805 w 10000"/>
              <a:gd name="connsiteY9" fmla="*/ 0 h 10000"/>
              <a:gd name="connsiteX10" fmla="*/ 10000 w 10000"/>
              <a:gd name="connsiteY10" fmla="*/ 7086 h 10000"/>
              <a:gd name="connsiteX0" fmla="*/ 0 w 10022"/>
              <a:gd name="connsiteY0" fmla="*/ 0 h 10000"/>
              <a:gd name="connsiteX1" fmla="*/ 367 w 10022"/>
              <a:gd name="connsiteY1" fmla="*/ 7198 h 10000"/>
              <a:gd name="connsiteX2" fmla="*/ 734 w 10022"/>
              <a:gd name="connsiteY2" fmla="*/ 9633 h 10000"/>
              <a:gd name="connsiteX3" fmla="*/ 1614 w 10022"/>
              <a:gd name="connsiteY3" fmla="*/ 0 h 10000"/>
              <a:gd name="connsiteX4" fmla="*/ 2495 w 10022"/>
              <a:gd name="connsiteY4" fmla="*/ 9633 h 10000"/>
              <a:gd name="connsiteX5" fmla="*/ 3889 w 10022"/>
              <a:gd name="connsiteY5" fmla="*/ 0 h 10000"/>
              <a:gd name="connsiteX6" fmla="*/ 5355 w 10022"/>
              <a:gd name="connsiteY6" fmla="*/ 9633 h 10000"/>
              <a:gd name="connsiteX7" fmla="*/ 6605 w 10022"/>
              <a:gd name="connsiteY7" fmla="*/ 0 h 10000"/>
              <a:gd name="connsiteX8" fmla="*/ 7704 w 10022"/>
              <a:gd name="connsiteY8" fmla="*/ 9633 h 10000"/>
              <a:gd name="connsiteX9" fmla="*/ 8805 w 10022"/>
              <a:gd name="connsiteY9" fmla="*/ 0 h 10000"/>
              <a:gd name="connsiteX10" fmla="*/ 10022 w 10022"/>
              <a:gd name="connsiteY10" fmla="*/ 7935 h 10000"/>
              <a:gd name="connsiteX0" fmla="*/ 0 w 9769"/>
              <a:gd name="connsiteY0" fmla="*/ 0 h 10000"/>
              <a:gd name="connsiteX1" fmla="*/ 367 w 9769"/>
              <a:gd name="connsiteY1" fmla="*/ 7198 h 10000"/>
              <a:gd name="connsiteX2" fmla="*/ 734 w 9769"/>
              <a:gd name="connsiteY2" fmla="*/ 9633 h 10000"/>
              <a:gd name="connsiteX3" fmla="*/ 1614 w 9769"/>
              <a:gd name="connsiteY3" fmla="*/ 0 h 10000"/>
              <a:gd name="connsiteX4" fmla="*/ 2495 w 9769"/>
              <a:gd name="connsiteY4" fmla="*/ 9633 h 10000"/>
              <a:gd name="connsiteX5" fmla="*/ 3889 w 9769"/>
              <a:gd name="connsiteY5" fmla="*/ 0 h 10000"/>
              <a:gd name="connsiteX6" fmla="*/ 5355 w 9769"/>
              <a:gd name="connsiteY6" fmla="*/ 9633 h 10000"/>
              <a:gd name="connsiteX7" fmla="*/ 6605 w 9769"/>
              <a:gd name="connsiteY7" fmla="*/ 0 h 10000"/>
              <a:gd name="connsiteX8" fmla="*/ 7704 w 9769"/>
              <a:gd name="connsiteY8" fmla="*/ 9633 h 10000"/>
              <a:gd name="connsiteX9" fmla="*/ 8805 w 9769"/>
              <a:gd name="connsiteY9" fmla="*/ 0 h 10000"/>
              <a:gd name="connsiteX10" fmla="*/ 9769 w 9769"/>
              <a:gd name="connsiteY10" fmla="*/ 5218 h 10000"/>
              <a:gd name="connsiteX0" fmla="*/ 0 w 9780"/>
              <a:gd name="connsiteY0" fmla="*/ 1 h 10001"/>
              <a:gd name="connsiteX1" fmla="*/ 376 w 9780"/>
              <a:gd name="connsiteY1" fmla="*/ 7199 h 10001"/>
              <a:gd name="connsiteX2" fmla="*/ 751 w 9780"/>
              <a:gd name="connsiteY2" fmla="*/ 9634 h 10001"/>
              <a:gd name="connsiteX3" fmla="*/ 1652 w 9780"/>
              <a:gd name="connsiteY3" fmla="*/ 1 h 10001"/>
              <a:gd name="connsiteX4" fmla="*/ 2554 w 9780"/>
              <a:gd name="connsiteY4" fmla="*/ 9634 h 10001"/>
              <a:gd name="connsiteX5" fmla="*/ 3981 w 9780"/>
              <a:gd name="connsiteY5" fmla="*/ 1 h 10001"/>
              <a:gd name="connsiteX6" fmla="*/ 5482 w 9780"/>
              <a:gd name="connsiteY6" fmla="*/ 9634 h 10001"/>
              <a:gd name="connsiteX7" fmla="*/ 6761 w 9780"/>
              <a:gd name="connsiteY7" fmla="*/ 1 h 10001"/>
              <a:gd name="connsiteX8" fmla="*/ 7886 w 9780"/>
              <a:gd name="connsiteY8" fmla="*/ 9634 h 10001"/>
              <a:gd name="connsiteX9" fmla="*/ 9013 w 9780"/>
              <a:gd name="connsiteY9" fmla="*/ 1 h 10001"/>
              <a:gd name="connsiteX10" fmla="*/ 9780 w 9780"/>
              <a:gd name="connsiteY10" fmla="*/ 2954 h 10001"/>
              <a:gd name="connsiteX0" fmla="*/ 0 w 9616"/>
              <a:gd name="connsiteY0" fmla="*/ 7198 h 10000"/>
              <a:gd name="connsiteX1" fmla="*/ 384 w 9616"/>
              <a:gd name="connsiteY1" fmla="*/ 9633 h 10000"/>
              <a:gd name="connsiteX2" fmla="*/ 1305 w 9616"/>
              <a:gd name="connsiteY2" fmla="*/ 1 h 10000"/>
              <a:gd name="connsiteX3" fmla="*/ 2227 w 9616"/>
              <a:gd name="connsiteY3" fmla="*/ 9633 h 10000"/>
              <a:gd name="connsiteX4" fmla="*/ 3687 w 9616"/>
              <a:gd name="connsiteY4" fmla="*/ 1 h 10000"/>
              <a:gd name="connsiteX5" fmla="*/ 5221 w 9616"/>
              <a:gd name="connsiteY5" fmla="*/ 9633 h 10000"/>
              <a:gd name="connsiteX6" fmla="*/ 6529 w 9616"/>
              <a:gd name="connsiteY6" fmla="*/ 1 h 10000"/>
              <a:gd name="connsiteX7" fmla="*/ 7679 w 9616"/>
              <a:gd name="connsiteY7" fmla="*/ 9633 h 10000"/>
              <a:gd name="connsiteX8" fmla="*/ 8832 w 9616"/>
              <a:gd name="connsiteY8" fmla="*/ 1 h 10000"/>
              <a:gd name="connsiteX9" fmla="*/ 9616 w 9616"/>
              <a:gd name="connsiteY9" fmla="*/ 2954 h 10000"/>
              <a:gd name="connsiteX0" fmla="*/ 0 w 9876"/>
              <a:gd name="connsiteY0" fmla="*/ 8897 h 10472"/>
              <a:gd name="connsiteX1" fmla="*/ 275 w 9876"/>
              <a:gd name="connsiteY1" fmla="*/ 9633 h 10472"/>
              <a:gd name="connsiteX2" fmla="*/ 1233 w 9876"/>
              <a:gd name="connsiteY2" fmla="*/ 1 h 10472"/>
              <a:gd name="connsiteX3" fmla="*/ 2192 w 9876"/>
              <a:gd name="connsiteY3" fmla="*/ 9633 h 10472"/>
              <a:gd name="connsiteX4" fmla="*/ 3710 w 9876"/>
              <a:gd name="connsiteY4" fmla="*/ 1 h 10472"/>
              <a:gd name="connsiteX5" fmla="*/ 5305 w 9876"/>
              <a:gd name="connsiteY5" fmla="*/ 9633 h 10472"/>
              <a:gd name="connsiteX6" fmla="*/ 6666 w 9876"/>
              <a:gd name="connsiteY6" fmla="*/ 1 h 10472"/>
              <a:gd name="connsiteX7" fmla="*/ 7862 w 9876"/>
              <a:gd name="connsiteY7" fmla="*/ 9633 h 10472"/>
              <a:gd name="connsiteX8" fmla="*/ 9061 w 9876"/>
              <a:gd name="connsiteY8" fmla="*/ 1 h 10472"/>
              <a:gd name="connsiteX9" fmla="*/ 9876 w 9876"/>
              <a:gd name="connsiteY9" fmla="*/ 2954 h 10472"/>
              <a:gd name="connsiteX0" fmla="*/ 0 w 9972"/>
              <a:gd name="connsiteY0" fmla="*/ 9577 h 10569"/>
              <a:gd name="connsiteX1" fmla="*/ 250 w 9972"/>
              <a:gd name="connsiteY1" fmla="*/ 9199 h 10569"/>
              <a:gd name="connsiteX2" fmla="*/ 1220 w 9972"/>
              <a:gd name="connsiteY2" fmla="*/ 1 h 10569"/>
              <a:gd name="connsiteX3" fmla="*/ 2192 w 9972"/>
              <a:gd name="connsiteY3" fmla="*/ 9199 h 10569"/>
              <a:gd name="connsiteX4" fmla="*/ 3729 w 9972"/>
              <a:gd name="connsiteY4" fmla="*/ 1 h 10569"/>
              <a:gd name="connsiteX5" fmla="*/ 5344 w 9972"/>
              <a:gd name="connsiteY5" fmla="*/ 9199 h 10569"/>
              <a:gd name="connsiteX6" fmla="*/ 6722 w 9972"/>
              <a:gd name="connsiteY6" fmla="*/ 1 h 10569"/>
              <a:gd name="connsiteX7" fmla="*/ 7933 w 9972"/>
              <a:gd name="connsiteY7" fmla="*/ 9199 h 10569"/>
              <a:gd name="connsiteX8" fmla="*/ 9147 w 9972"/>
              <a:gd name="connsiteY8" fmla="*/ 1 h 10569"/>
              <a:gd name="connsiteX9" fmla="*/ 9972 w 9972"/>
              <a:gd name="connsiteY9" fmla="*/ 2821 h 10569"/>
              <a:gd name="connsiteX0" fmla="*/ 0 w 10000"/>
              <a:gd name="connsiteY0" fmla="*/ 9061 h 9333"/>
              <a:gd name="connsiteX1" fmla="*/ 251 w 10000"/>
              <a:gd name="connsiteY1" fmla="*/ 8704 h 9333"/>
              <a:gd name="connsiteX2" fmla="*/ 1223 w 10000"/>
              <a:gd name="connsiteY2" fmla="*/ 1 h 9333"/>
              <a:gd name="connsiteX3" fmla="*/ 2198 w 10000"/>
              <a:gd name="connsiteY3" fmla="*/ 8704 h 9333"/>
              <a:gd name="connsiteX4" fmla="*/ 3739 w 10000"/>
              <a:gd name="connsiteY4" fmla="*/ 1 h 9333"/>
              <a:gd name="connsiteX5" fmla="*/ 5359 w 10000"/>
              <a:gd name="connsiteY5" fmla="*/ 8704 h 9333"/>
              <a:gd name="connsiteX6" fmla="*/ 6741 w 10000"/>
              <a:gd name="connsiteY6" fmla="*/ 1 h 9333"/>
              <a:gd name="connsiteX7" fmla="*/ 7955 w 10000"/>
              <a:gd name="connsiteY7" fmla="*/ 8704 h 9333"/>
              <a:gd name="connsiteX8" fmla="*/ 9173 w 10000"/>
              <a:gd name="connsiteY8" fmla="*/ 1 h 9333"/>
              <a:gd name="connsiteX9" fmla="*/ 10000 w 10000"/>
              <a:gd name="connsiteY9" fmla="*/ 2669 h 9333"/>
              <a:gd name="connsiteX0" fmla="*/ 0 w 10007"/>
              <a:gd name="connsiteY0" fmla="*/ 8065 h 9654"/>
              <a:gd name="connsiteX1" fmla="*/ 258 w 10007"/>
              <a:gd name="connsiteY1" fmla="*/ 9326 h 9654"/>
              <a:gd name="connsiteX2" fmla="*/ 1230 w 10007"/>
              <a:gd name="connsiteY2" fmla="*/ 1 h 9654"/>
              <a:gd name="connsiteX3" fmla="*/ 2205 w 10007"/>
              <a:gd name="connsiteY3" fmla="*/ 9326 h 9654"/>
              <a:gd name="connsiteX4" fmla="*/ 3746 w 10007"/>
              <a:gd name="connsiteY4" fmla="*/ 1 h 9654"/>
              <a:gd name="connsiteX5" fmla="*/ 5366 w 10007"/>
              <a:gd name="connsiteY5" fmla="*/ 9326 h 9654"/>
              <a:gd name="connsiteX6" fmla="*/ 6748 w 10007"/>
              <a:gd name="connsiteY6" fmla="*/ 1 h 9654"/>
              <a:gd name="connsiteX7" fmla="*/ 7962 w 10007"/>
              <a:gd name="connsiteY7" fmla="*/ 9326 h 9654"/>
              <a:gd name="connsiteX8" fmla="*/ 9180 w 10007"/>
              <a:gd name="connsiteY8" fmla="*/ 1 h 9654"/>
              <a:gd name="connsiteX9" fmla="*/ 10007 w 10007"/>
              <a:gd name="connsiteY9" fmla="*/ 2860 h 9654"/>
              <a:gd name="connsiteX0" fmla="*/ 0 w 10000"/>
              <a:gd name="connsiteY0" fmla="*/ 8354 h 10428"/>
              <a:gd name="connsiteX1" fmla="*/ 258 w 10000"/>
              <a:gd name="connsiteY1" fmla="*/ 9660 h 10428"/>
              <a:gd name="connsiteX2" fmla="*/ 1229 w 10000"/>
              <a:gd name="connsiteY2" fmla="*/ 1 h 10428"/>
              <a:gd name="connsiteX3" fmla="*/ 2203 w 10000"/>
              <a:gd name="connsiteY3" fmla="*/ 9660 h 10428"/>
              <a:gd name="connsiteX4" fmla="*/ 3743 w 10000"/>
              <a:gd name="connsiteY4" fmla="*/ 1 h 10428"/>
              <a:gd name="connsiteX5" fmla="*/ 5362 w 10000"/>
              <a:gd name="connsiteY5" fmla="*/ 9660 h 10428"/>
              <a:gd name="connsiteX6" fmla="*/ 6743 w 10000"/>
              <a:gd name="connsiteY6" fmla="*/ 1 h 10428"/>
              <a:gd name="connsiteX7" fmla="*/ 7956 w 10000"/>
              <a:gd name="connsiteY7" fmla="*/ 9660 h 10428"/>
              <a:gd name="connsiteX8" fmla="*/ 9174 w 10000"/>
              <a:gd name="connsiteY8" fmla="*/ 1 h 10428"/>
              <a:gd name="connsiteX9" fmla="*/ 10000 w 10000"/>
              <a:gd name="connsiteY9" fmla="*/ 2963 h 10428"/>
              <a:gd name="connsiteX0" fmla="*/ 0 w 9833"/>
              <a:gd name="connsiteY0" fmla="*/ 8803 h 10877"/>
              <a:gd name="connsiteX1" fmla="*/ 258 w 9833"/>
              <a:gd name="connsiteY1" fmla="*/ 10109 h 10877"/>
              <a:gd name="connsiteX2" fmla="*/ 1229 w 9833"/>
              <a:gd name="connsiteY2" fmla="*/ 450 h 10877"/>
              <a:gd name="connsiteX3" fmla="*/ 2203 w 9833"/>
              <a:gd name="connsiteY3" fmla="*/ 10109 h 10877"/>
              <a:gd name="connsiteX4" fmla="*/ 3743 w 9833"/>
              <a:gd name="connsiteY4" fmla="*/ 450 h 10877"/>
              <a:gd name="connsiteX5" fmla="*/ 5362 w 9833"/>
              <a:gd name="connsiteY5" fmla="*/ 10109 h 10877"/>
              <a:gd name="connsiteX6" fmla="*/ 6743 w 9833"/>
              <a:gd name="connsiteY6" fmla="*/ 450 h 10877"/>
              <a:gd name="connsiteX7" fmla="*/ 7956 w 9833"/>
              <a:gd name="connsiteY7" fmla="*/ 10109 h 10877"/>
              <a:gd name="connsiteX8" fmla="*/ 9174 w 9833"/>
              <a:gd name="connsiteY8" fmla="*/ 450 h 10877"/>
              <a:gd name="connsiteX9" fmla="*/ 9833 w 9833"/>
              <a:gd name="connsiteY9" fmla="*/ 1898 h 10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33" h="10877">
                <a:moveTo>
                  <a:pt x="0" y="8803"/>
                </a:moveTo>
                <a:cubicBezTo>
                  <a:pt x="137" y="10965"/>
                  <a:pt x="53" y="11501"/>
                  <a:pt x="258" y="10109"/>
                </a:cubicBezTo>
                <a:cubicBezTo>
                  <a:pt x="463" y="8717"/>
                  <a:pt x="907" y="450"/>
                  <a:pt x="1229" y="450"/>
                </a:cubicBezTo>
                <a:cubicBezTo>
                  <a:pt x="1553" y="450"/>
                  <a:pt x="1785" y="10109"/>
                  <a:pt x="2203" y="10109"/>
                </a:cubicBezTo>
                <a:cubicBezTo>
                  <a:pt x="2621" y="10109"/>
                  <a:pt x="3217" y="450"/>
                  <a:pt x="3743" y="450"/>
                </a:cubicBezTo>
                <a:cubicBezTo>
                  <a:pt x="4270" y="450"/>
                  <a:pt x="4864" y="10109"/>
                  <a:pt x="5362" y="10109"/>
                </a:cubicBezTo>
                <a:cubicBezTo>
                  <a:pt x="5862" y="10109"/>
                  <a:pt x="6310" y="450"/>
                  <a:pt x="6743" y="450"/>
                </a:cubicBezTo>
                <a:cubicBezTo>
                  <a:pt x="7174" y="450"/>
                  <a:pt x="7551" y="10109"/>
                  <a:pt x="7956" y="10109"/>
                </a:cubicBezTo>
                <a:cubicBezTo>
                  <a:pt x="8362" y="10109"/>
                  <a:pt x="8712" y="450"/>
                  <a:pt x="9174" y="450"/>
                </a:cubicBezTo>
                <a:cubicBezTo>
                  <a:pt x="9630" y="450"/>
                  <a:pt x="9286" y="-1231"/>
                  <a:pt x="9833" y="1898"/>
                </a:cubicBezTo>
              </a:path>
            </a:pathLst>
          </a:custGeom>
          <a:noFill/>
          <a:ln w="28575" cap="rnd" cmpd="sng">
            <a:solidFill>
              <a:srgbClr val="FF0000"/>
            </a:solidFill>
            <a:prstDash val="solid"/>
            <a:round/>
            <a:headEnd/>
            <a:tailEnd/>
          </a:ln>
          <a:effectLst/>
        </p:spPr>
        <p:txBody>
          <a:bodyPr wrap="square" lIns="90000" tIns="43200" rIns="90000" bIns="43200">
            <a:spAutoFit/>
          </a:bodyPr>
          <a:lstStyle/>
          <a:p>
            <a:pPr eaLnBrk="0" fontAlgn="base" hangingPunct="0">
              <a:lnSpc>
                <a:spcPct val="120000"/>
              </a:lnSpc>
              <a:spcBef>
                <a:spcPct val="50000"/>
              </a:spcBef>
              <a:spcAft>
                <a:spcPct val="0"/>
              </a:spcAft>
              <a:buClr>
                <a:srgbClr val="FF0000"/>
              </a:buClr>
              <a:buFont typeface="Arial" charset="0"/>
              <a:buChar char="►"/>
              <a:defRPr/>
            </a:pPr>
            <a:endParaRPr lang="de-DE" sz="1400" b="1">
              <a:solidFill>
                <a:srgbClr val="0000FF"/>
              </a:solidFill>
            </a:endParaRPr>
          </a:p>
        </p:txBody>
      </p:sp>
      <p:sp>
        <p:nvSpPr>
          <p:cNvPr id="150" name="Ellipse 149"/>
          <p:cNvSpPr/>
          <p:nvPr/>
        </p:nvSpPr>
        <p:spPr bwMode="auto">
          <a:xfrm flipH="1">
            <a:off x="420778" y="1037132"/>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51" name="Ellipse 150"/>
          <p:cNvSpPr/>
          <p:nvPr/>
        </p:nvSpPr>
        <p:spPr bwMode="auto">
          <a:xfrm flipH="1">
            <a:off x="9228363" y="1037698"/>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Tree>
    <p:extLst>
      <p:ext uri="{BB962C8B-B14F-4D97-AF65-F5344CB8AC3E}">
        <p14:creationId xmlns:p14="http://schemas.microsoft.com/office/powerpoint/2010/main" val="34028719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1000"/>
                                        <p:tgtEl>
                                          <p:spTgt spid="17"/>
                                        </p:tgtEl>
                                      </p:cBhvr>
                                    </p:animEffect>
                                    <p:anim calcmode="lin" valueType="num">
                                      <p:cBhvr>
                                        <p:cTn id="8" dur="1000" fill="hold"/>
                                        <p:tgtEl>
                                          <p:spTgt spid="17"/>
                                        </p:tgtEl>
                                        <p:attrNameLst>
                                          <p:attrName>ppt_x</p:attrName>
                                        </p:attrNameLst>
                                      </p:cBhvr>
                                      <p:tavLst>
                                        <p:tav tm="0">
                                          <p:val>
                                            <p:strVal val="#ppt_x"/>
                                          </p:val>
                                        </p:tav>
                                        <p:tav tm="100000">
                                          <p:val>
                                            <p:strVal val="#ppt_x"/>
                                          </p:val>
                                        </p:tav>
                                      </p:tavLst>
                                    </p:anim>
                                    <p:anim calcmode="lin" valueType="num">
                                      <p:cBhvr>
                                        <p:cTn id="9" dur="900" decel="100000" fill="hold"/>
                                        <p:tgtEl>
                                          <p:spTgt spid="1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14" name="Gruppieren 513"/>
          <p:cNvGrpSpPr/>
          <p:nvPr/>
        </p:nvGrpSpPr>
        <p:grpSpPr>
          <a:xfrm>
            <a:off x="0" y="0"/>
            <a:ext cx="9906000" cy="739775"/>
            <a:chOff x="0" y="0"/>
            <a:chExt cx="9906000" cy="739775"/>
          </a:xfrm>
        </p:grpSpPr>
        <p:sp>
          <p:nvSpPr>
            <p:cNvPr id="544" name="Rechteck 543"/>
            <p:cNvSpPr/>
            <p:nvPr/>
          </p:nvSpPr>
          <p:spPr bwMode="auto">
            <a:xfrm>
              <a:off x="0" y="0"/>
              <a:ext cx="9906000" cy="364243"/>
            </a:xfrm>
            <a:prstGeom prst="rect">
              <a:avLst/>
            </a:prstGeom>
            <a:solidFill>
              <a:schemeClr val="bg1"/>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545" name="Rectangle 50">
              <a:hlinkClick r:id="rId3" action="ppaction://hlinkpres?slideindex=1&amp;slidetitle="/>
            </p:cNvPr>
            <p:cNvSpPr>
              <a:spLocks noChangeArrowheads="1"/>
            </p:cNvSpPr>
            <p:nvPr/>
          </p:nvSpPr>
          <p:spPr bwMode="auto">
            <a:xfrm>
              <a:off x="8932987" y="163774"/>
              <a:ext cx="922214" cy="576001"/>
            </a:xfrm>
            <a:prstGeom prst="rect">
              <a:avLst/>
            </a:prstGeom>
            <a:solidFill>
              <a:schemeClr val="bg1"/>
            </a:solidFill>
            <a:ln w="19050" algn="ctr">
              <a:noFill/>
              <a:miter lim="800000"/>
              <a:headEnd/>
              <a:tailEnd/>
            </a:ln>
            <a:effectLst/>
          </p:spPr>
          <p:txBody>
            <a:bodyPr wrap="square" lIns="90000" tIns="43200" rIns="90000" bIns="43200" anchor="ctr">
              <a:noAutofit/>
            </a:bodyPr>
            <a:lstStyle/>
            <a:p>
              <a:pPr marL="0" marR="0" lvl="0" indent="0" algn="ctr" defTabSz="914400" rtl="0" eaLnBrk="0" fontAlgn="base" latinLnBrk="0" hangingPunct="0">
                <a:lnSpc>
                  <a:spcPct val="100000"/>
                </a:lnSpc>
                <a:spcBef>
                  <a:spcPct val="0"/>
                </a:spcBef>
                <a:spcAft>
                  <a:spcPct val="0"/>
                </a:spcAft>
                <a:buClr>
                  <a:srgbClr val="FF0000"/>
                </a:buClr>
                <a:buSzTx/>
                <a:buFont typeface="Arial" charset="0"/>
                <a:buChar char="►"/>
                <a:tabLst/>
                <a:defRPr/>
              </a:pPr>
              <a:endParaRPr kumimoji="0" lang="de-DE" sz="1800" b="1" i="0" u="none" strike="noStrike" kern="1200" cap="none" spc="0" normalizeH="0" baseline="0" noProof="0">
                <a:ln>
                  <a:noFill/>
                </a:ln>
                <a:solidFill>
                  <a:srgbClr val="0000FF"/>
                </a:solidFill>
                <a:effectLst/>
                <a:uLnTx/>
                <a:uFillTx/>
                <a:latin typeface="Arial"/>
                <a:ea typeface="+mn-ea"/>
                <a:cs typeface="+mn-cs"/>
              </a:endParaRPr>
            </a:p>
          </p:txBody>
        </p:sp>
      </p:grpSp>
      <p:sp>
        <p:nvSpPr>
          <p:cNvPr id="2" name="Rechteck 1"/>
          <p:cNvSpPr/>
          <p:nvPr/>
        </p:nvSpPr>
        <p:spPr>
          <a:xfrm>
            <a:off x="279568" y="5972770"/>
            <a:ext cx="9626432" cy="635046"/>
          </a:xfrm>
          <a:prstGeom prst="rect">
            <a:avLst/>
          </a:prstGeom>
        </p:spPr>
        <p:txBody>
          <a:bodyPr wrap="square" lIns="0" tIns="0" rIns="0" bIns="0">
            <a:spAutoFit/>
          </a:bodyPr>
          <a:lstStyle/>
          <a:p>
            <a:pPr marL="0" marR="0" lvl="0" indent="0" algn="l" defTabSz="914400" rtl="0" eaLnBrk="0" fontAlgn="base" latinLnBrk="0" hangingPunct="0">
              <a:lnSpc>
                <a:spcPct val="110000"/>
              </a:lnSpc>
              <a:spcBef>
                <a:spcPts val="100"/>
              </a:spcBef>
              <a:spcAft>
                <a:spcPts val="100"/>
              </a:spcAft>
              <a:buClrTx/>
              <a:buSzTx/>
              <a:buFont typeface="Arial" pitchFamily="34" charset="0"/>
              <a:buNone/>
              <a:tabLst>
                <a:tab pos="0" algn="l"/>
                <a:tab pos="263525" algn="l"/>
                <a:tab pos="809625" algn="l"/>
              </a:tabLst>
              <a:defRPr/>
            </a:pPr>
            <a:r>
              <a:rPr kumimoji="0" lang="de-DE" sz="1800" b="0" i="0" u="none" strike="noStrike" kern="1200" cap="none" spc="0" normalizeH="0" baseline="0" noProof="0" dirty="0">
                <a:ln>
                  <a:noFill/>
                </a:ln>
                <a:solidFill>
                  <a:srgbClr val="464B71"/>
                </a:solidFill>
                <a:effectLst/>
                <a:uLnTx/>
                <a:uFillTx/>
                <a:latin typeface="Arial"/>
                <a:ea typeface="+mn-ea"/>
                <a:cs typeface="Arial" panose="020B0604020202020204" pitchFamily="34" charset="0"/>
              </a:rPr>
              <a:t>►	</a:t>
            </a:r>
            <a:r>
              <a:rPr kumimoji="0" lang="de-DE" sz="1800" b="0" i="0" u="none" strike="noStrike" kern="1200" cap="none" spc="0" normalizeH="0" baseline="0" noProof="0" dirty="0">
                <a:ln>
                  <a:noFill/>
                </a:ln>
                <a:solidFill>
                  <a:srgbClr val="464B71"/>
                </a:solidFill>
                <a:effectLst/>
                <a:uLnTx/>
                <a:uFillTx/>
                <a:latin typeface="Arial"/>
                <a:ea typeface="+mn-ea"/>
                <a:cs typeface="+mn-cs"/>
              </a:rPr>
              <a:t>Je kleiner die Stichprobe, desto größer die Schwankungsbreite.</a:t>
            </a:r>
          </a:p>
          <a:p>
            <a:pPr marL="0" marR="0" lvl="0" indent="0" algn="l" defTabSz="914400" rtl="0" eaLnBrk="0" fontAlgn="base" latinLnBrk="0" hangingPunct="0">
              <a:lnSpc>
                <a:spcPct val="110000"/>
              </a:lnSpc>
              <a:spcBef>
                <a:spcPts val="100"/>
              </a:spcBef>
              <a:spcAft>
                <a:spcPts val="100"/>
              </a:spcAft>
              <a:buClrTx/>
              <a:buSzTx/>
              <a:buFont typeface="Arial" pitchFamily="34" charset="0"/>
              <a:buNone/>
              <a:tabLst>
                <a:tab pos="0" algn="l"/>
                <a:tab pos="263525" algn="l"/>
                <a:tab pos="809625" algn="l"/>
              </a:tabLst>
              <a:defRPr/>
            </a:pPr>
            <a:r>
              <a:rPr kumimoji="0" lang="de-DE" sz="1800" b="0" i="0" u="none" strike="noStrike" kern="1200" cap="none" spc="0" normalizeH="0" baseline="0" noProof="0" dirty="0">
                <a:ln>
                  <a:noFill/>
                </a:ln>
                <a:solidFill>
                  <a:srgbClr val="464B71"/>
                </a:solidFill>
                <a:effectLst/>
                <a:uLnTx/>
                <a:uFillTx/>
                <a:latin typeface="Arial"/>
                <a:ea typeface="+mn-ea"/>
                <a:cs typeface="Arial" panose="020B0604020202020204" pitchFamily="34" charset="0"/>
              </a:rPr>
              <a:t>►	</a:t>
            </a:r>
            <a:r>
              <a:rPr kumimoji="0" lang="de-DE" sz="1800" b="0" i="0" u="none" strike="noStrike" kern="1200" cap="none" spc="0" normalizeH="0" baseline="0" noProof="0" dirty="0">
                <a:ln>
                  <a:noFill/>
                </a:ln>
                <a:solidFill>
                  <a:srgbClr val="464B71"/>
                </a:solidFill>
                <a:effectLst/>
                <a:uLnTx/>
                <a:uFillTx/>
                <a:latin typeface="Arial"/>
                <a:ea typeface="+mn-ea"/>
                <a:cs typeface="+mn-cs"/>
              </a:rPr>
              <a:t>Je näher das Ergebnis </a:t>
            </a:r>
            <a:r>
              <a:rPr kumimoji="0" lang="de-DE" sz="1600" b="0" i="0" u="none" strike="noStrike" kern="1200" cap="none" spc="0" normalizeH="0" baseline="0" noProof="0" dirty="0">
                <a:ln>
                  <a:noFill/>
                </a:ln>
                <a:solidFill>
                  <a:srgbClr val="464B71"/>
                </a:solidFill>
                <a:effectLst/>
                <a:uLnTx/>
                <a:uFillTx/>
                <a:latin typeface="Arial"/>
                <a:ea typeface="+mn-ea"/>
                <a:cs typeface="+mn-cs"/>
              </a:rPr>
              <a:t>(Anzahl Schnitzelesser)</a:t>
            </a:r>
            <a:r>
              <a:rPr kumimoji="0" lang="de-DE" sz="1800" b="0" i="0" u="none" strike="noStrike" kern="1200" cap="none" spc="0" normalizeH="0" baseline="0" noProof="0" dirty="0">
                <a:ln>
                  <a:noFill/>
                </a:ln>
                <a:solidFill>
                  <a:srgbClr val="464B71"/>
                </a:solidFill>
                <a:effectLst/>
                <a:uLnTx/>
                <a:uFillTx/>
                <a:latin typeface="Arial"/>
                <a:ea typeface="+mn-ea"/>
                <a:cs typeface="+mn-cs"/>
              </a:rPr>
              <a:t> bei 50%, desto größer die Schwankungsbreite.</a:t>
            </a:r>
            <a:endParaRPr kumimoji="0" lang="de-DE" sz="1600" b="0" i="0" u="none" strike="noStrike" kern="1200" cap="none" spc="0" normalizeH="0" baseline="0" noProof="0" dirty="0">
              <a:ln>
                <a:noFill/>
              </a:ln>
              <a:solidFill>
                <a:srgbClr val="464B71"/>
              </a:solidFill>
              <a:effectLst/>
              <a:uLnTx/>
              <a:uFillTx/>
              <a:latin typeface="Arial"/>
              <a:ea typeface="+mn-ea"/>
              <a:cs typeface="+mn-cs"/>
            </a:endParaRPr>
          </a:p>
        </p:txBody>
      </p:sp>
      <p:grpSp>
        <p:nvGrpSpPr>
          <p:cNvPr id="586" name="Gruppieren 585"/>
          <p:cNvGrpSpPr/>
          <p:nvPr/>
        </p:nvGrpSpPr>
        <p:grpSpPr>
          <a:xfrm>
            <a:off x="1114598" y="1044441"/>
            <a:ext cx="173386" cy="451930"/>
            <a:chOff x="-425986" y="1487732"/>
            <a:chExt cx="218112" cy="568507"/>
          </a:xfrm>
          <a:solidFill>
            <a:schemeClr val="bg1"/>
          </a:solidFill>
        </p:grpSpPr>
        <p:sp>
          <p:nvSpPr>
            <p:cNvPr id="587" name="Ellipse 586"/>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588" name="Abgerundetes Rechteck 587"/>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589" name="Gruppieren 588"/>
            <p:cNvGrpSpPr/>
            <p:nvPr/>
          </p:nvGrpSpPr>
          <p:grpSpPr>
            <a:xfrm>
              <a:off x="-362694" y="1857588"/>
              <a:ext cx="91529" cy="198651"/>
              <a:chOff x="1249411" y="1900091"/>
              <a:chExt cx="91529" cy="198651"/>
            </a:xfrm>
            <a:grpFill/>
          </p:grpSpPr>
          <p:sp>
            <p:nvSpPr>
              <p:cNvPr id="592" name="Abgerundetes Rechteck 591"/>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593" name="Abgerundetes Rechteck 592"/>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590" name="Abgerundetes Rechteck 589"/>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591" name="Abgerundetes Rechteck 590"/>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594" name="Gruppieren 593"/>
          <p:cNvGrpSpPr/>
          <p:nvPr/>
        </p:nvGrpSpPr>
        <p:grpSpPr>
          <a:xfrm>
            <a:off x="1639780" y="1044441"/>
            <a:ext cx="173386" cy="451930"/>
            <a:chOff x="-425986" y="1487732"/>
            <a:chExt cx="218112" cy="568507"/>
          </a:xfrm>
          <a:solidFill>
            <a:schemeClr val="bg1"/>
          </a:solidFill>
        </p:grpSpPr>
        <p:sp>
          <p:nvSpPr>
            <p:cNvPr id="595" name="Ellipse 594"/>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596" name="Abgerundetes Rechteck 595"/>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597" name="Gruppieren 596"/>
            <p:cNvGrpSpPr/>
            <p:nvPr/>
          </p:nvGrpSpPr>
          <p:grpSpPr>
            <a:xfrm>
              <a:off x="-362694" y="1857588"/>
              <a:ext cx="91529" cy="198651"/>
              <a:chOff x="1249411" y="1900091"/>
              <a:chExt cx="91529" cy="198651"/>
            </a:xfrm>
            <a:grpFill/>
          </p:grpSpPr>
          <p:sp>
            <p:nvSpPr>
              <p:cNvPr id="600" name="Abgerundetes Rechteck 599"/>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01" name="Abgerundetes Rechteck 600"/>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598" name="Abgerundetes Rechteck 597"/>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599" name="Abgerundetes Rechteck 598"/>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602" name="Gruppieren 601"/>
          <p:cNvGrpSpPr/>
          <p:nvPr/>
        </p:nvGrpSpPr>
        <p:grpSpPr>
          <a:xfrm>
            <a:off x="2427553" y="1044441"/>
            <a:ext cx="173386" cy="451930"/>
            <a:chOff x="-425986" y="1487732"/>
            <a:chExt cx="218112" cy="568507"/>
          </a:xfrm>
          <a:solidFill>
            <a:schemeClr val="bg1"/>
          </a:solidFill>
        </p:grpSpPr>
        <p:sp>
          <p:nvSpPr>
            <p:cNvPr id="603" name="Ellipse 602"/>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04" name="Abgerundetes Rechteck 603"/>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605" name="Gruppieren 604"/>
            <p:cNvGrpSpPr/>
            <p:nvPr/>
          </p:nvGrpSpPr>
          <p:grpSpPr>
            <a:xfrm>
              <a:off x="-362694" y="1857588"/>
              <a:ext cx="91529" cy="198651"/>
              <a:chOff x="1249411" y="1900091"/>
              <a:chExt cx="91529" cy="198651"/>
            </a:xfrm>
            <a:grpFill/>
          </p:grpSpPr>
          <p:sp>
            <p:nvSpPr>
              <p:cNvPr id="608" name="Abgerundetes Rechteck 607"/>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09" name="Abgerundetes Rechteck 608"/>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606" name="Abgerundetes Rechteck 605"/>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07" name="Abgerundetes Rechteck 606"/>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610" name="Gruppieren 609"/>
          <p:cNvGrpSpPr/>
          <p:nvPr/>
        </p:nvGrpSpPr>
        <p:grpSpPr>
          <a:xfrm>
            <a:off x="3215326" y="1044441"/>
            <a:ext cx="173386" cy="451930"/>
            <a:chOff x="-425986" y="1487732"/>
            <a:chExt cx="218112" cy="568507"/>
          </a:xfrm>
          <a:solidFill>
            <a:schemeClr val="bg1"/>
          </a:solidFill>
        </p:grpSpPr>
        <p:sp>
          <p:nvSpPr>
            <p:cNvPr id="611" name="Ellipse 610"/>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12" name="Abgerundetes Rechteck 611"/>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613" name="Gruppieren 612"/>
            <p:cNvGrpSpPr/>
            <p:nvPr/>
          </p:nvGrpSpPr>
          <p:grpSpPr>
            <a:xfrm>
              <a:off x="-362694" y="1857588"/>
              <a:ext cx="91529" cy="198651"/>
              <a:chOff x="1249411" y="1900091"/>
              <a:chExt cx="91529" cy="198651"/>
            </a:xfrm>
            <a:grpFill/>
          </p:grpSpPr>
          <p:sp>
            <p:nvSpPr>
              <p:cNvPr id="616" name="Abgerundetes Rechteck 615"/>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17" name="Abgerundetes Rechteck 616"/>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614" name="Abgerundetes Rechteck 613"/>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15" name="Abgerundetes Rechteck 614"/>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618" name="Gruppieren 617"/>
          <p:cNvGrpSpPr/>
          <p:nvPr/>
        </p:nvGrpSpPr>
        <p:grpSpPr>
          <a:xfrm>
            <a:off x="4265690" y="1044441"/>
            <a:ext cx="173386" cy="451930"/>
            <a:chOff x="-425986" y="1487732"/>
            <a:chExt cx="218112" cy="568507"/>
          </a:xfrm>
          <a:solidFill>
            <a:schemeClr val="bg1"/>
          </a:solidFill>
        </p:grpSpPr>
        <p:sp>
          <p:nvSpPr>
            <p:cNvPr id="619" name="Ellipse 618"/>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20" name="Abgerundetes Rechteck 619"/>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621" name="Gruppieren 620"/>
            <p:cNvGrpSpPr/>
            <p:nvPr/>
          </p:nvGrpSpPr>
          <p:grpSpPr>
            <a:xfrm>
              <a:off x="-362694" y="1857588"/>
              <a:ext cx="91529" cy="198651"/>
              <a:chOff x="1249411" y="1900091"/>
              <a:chExt cx="91529" cy="198651"/>
            </a:xfrm>
            <a:grpFill/>
          </p:grpSpPr>
          <p:sp>
            <p:nvSpPr>
              <p:cNvPr id="624" name="Abgerundetes Rechteck 623"/>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25" name="Abgerundetes Rechteck 624"/>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622" name="Abgerundetes Rechteck 621"/>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23" name="Abgerundetes Rechteck 622"/>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626" name="Gruppieren 625"/>
          <p:cNvGrpSpPr/>
          <p:nvPr/>
        </p:nvGrpSpPr>
        <p:grpSpPr>
          <a:xfrm>
            <a:off x="5578645" y="1044441"/>
            <a:ext cx="173386" cy="451930"/>
            <a:chOff x="-425986" y="1487732"/>
            <a:chExt cx="218112" cy="568507"/>
          </a:xfrm>
          <a:solidFill>
            <a:schemeClr val="bg1"/>
          </a:solidFill>
        </p:grpSpPr>
        <p:sp>
          <p:nvSpPr>
            <p:cNvPr id="627" name="Ellipse 626"/>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28" name="Abgerundetes Rechteck 627"/>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629" name="Gruppieren 628"/>
            <p:cNvGrpSpPr/>
            <p:nvPr/>
          </p:nvGrpSpPr>
          <p:grpSpPr>
            <a:xfrm>
              <a:off x="-362694" y="1857588"/>
              <a:ext cx="91529" cy="198651"/>
              <a:chOff x="1249411" y="1900091"/>
              <a:chExt cx="91529" cy="198651"/>
            </a:xfrm>
            <a:grpFill/>
          </p:grpSpPr>
          <p:sp>
            <p:nvSpPr>
              <p:cNvPr id="632" name="Abgerundetes Rechteck 631"/>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33" name="Abgerundetes Rechteck 632"/>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630" name="Abgerundetes Rechteck 629"/>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31" name="Abgerundetes Rechteck 630"/>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634" name="Gruppieren 633"/>
          <p:cNvGrpSpPr/>
          <p:nvPr/>
        </p:nvGrpSpPr>
        <p:grpSpPr>
          <a:xfrm>
            <a:off x="4528281" y="1044441"/>
            <a:ext cx="173386" cy="451930"/>
            <a:chOff x="-425986" y="1487732"/>
            <a:chExt cx="218112" cy="568507"/>
          </a:xfrm>
          <a:noFill/>
        </p:grpSpPr>
        <p:sp>
          <p:nvSpPr>
            <p:cNvPr id="635" name="Ellipse 634"/>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36" name="Abgerundetes Rechteck 635"/>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637" name="Gruppieren 636"/>
            <p:cNvGrpSpPr/>
            <p:nvPr/>
          </p:nvGrpSpPr>
          <p:grpSpPr>
            <a:xfrm>
              <a:off x="-362694" y="1857588"/>
              <a:ext cx="91529" cy="198651"/>
              <a:chOff x="1249411" y="1900091"/>
              <a:chExt cx="91529" cy="198651"/>
            </a:xfrm>
            <a:grpFill/>
          </p:grpSpPr>
          <p:sp>
            <p:nvSpPr>
              <p:cNvPr id="640" name="Abgerundetes Rechteck 639"/>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41" name="Abgerundetes Rechteck 640"/>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638" name="Abgerundetes Rechteck 637"/>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39" name="Abgerundetes Rechteck 638"/>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642" name="Gruppieren 641"/>
          <p:cNvGrpSpPr/>
          <p:nvPr/>
        </p:nvGrpSpPr>
        <p:grpSpPr>
          <a:xfrm>
            <a:off x="5053463" y="1044441"/>
            <a:ext cx="173386" cy="451930"/>
            <a:chOff x="-425986" y="1487732"/>
            <a:chExt cx="218112" cy="568507"/>
          </a:xfrm>
          <a:noFill/>
        </p:grpSpPr>
        <p:sp>
          <p:nvSpPr>
            <p:cNvPr id="643" name="Ellipse 642"/>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44" name="Abgerundetes Rechteck 643"/>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645" name="Gruppieren 644"/>
            <p:cNvGrpSpPr/>
            <p:nvPr/>
          </p:nvGrpSpPr>
          <p:grpSpPr>
            <a:xfrm>
              <a:off x="-362694" y="1857588"/>
              <a:ext cx="91529" cy="198651"/>
              <a:chOff x="1249411" y="1900091"/>
              <a:chExt cx="91529" cy="198651"/>
            </a:xfrm>
            <a:grpFill/>
          </p:grpSpPr>
          <p:sp>
            <p:nvSpPr>
              <p:cNvPr id="648" name="Abgerundetes Rechteck 647"/>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49" name="Abgerundetes Rechteck 648"/>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646" name="Abgerundetes Rechteck 645"/>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47" name="Abgerundetes Rechteck 646"/>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650" name="Gruppieren 649"/>
          <p:cNvGrpSpPr/>
          <p:nvPr/>
        </p:nvGrpSpPr>
        <p:grpSpPr>
          <a:xfrm>
            <a:off x="5316054" y="1044441"/>
            <a:ext cx="173386" cy="451930"/>
            <a:chOff x="-425986" y="1487732"/>
            <a:chExt cx="218112" cy="568507"/>
          </a:xfrm>
          <a:solidFill>
            <a:schemeClr val="bg1"/>
          </a:solidFill>
        </p:grpSpPr>
        <p:sp>
          <p:nvSpPr>
            <p:cNvPr id="651" name="Ellipse 650"/>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52" name="Abgerundetes Rechteck 651"/>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653" name="Gruppieren 652"/>
            <p:cNvGrpSpPr/>
            <p:nvPr/>
          </p:nvGrpSpPr>
          <p:grpSpPr>
            <a:xfrm>
              <a:off x="-362694" y="1857588"/>
              <a:ext cx="91529" cy="198651"/>
              <a:chOff x="1249411" y="1900091"/>
              <a:chExt cx="91529" cy="198651"/>
            </a:xfrm>
            <a:grpFill/>
          </p:grpSpPr>
          <p:sp>
            <p:nvSpPr>
              <p:cNvPr id="656" name="Abgerundetes Rechteck 655"/>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57" name="Abgerundetes Rechteck 656"/>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654" name="Abgerundetes Rechteck 653"/>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55" name="Abgerundetes Rechteck 654"/>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658" name="Gruppieren 657"/>
          <p:cNvGrpSpPr/>
          <p:nvPr/>
        </p:nvGrpSpPr>
        <p:grpSpPr>
          <a:xfrm>
            <a:off x="589416" y="1044441"/>
            <a:ext cx="173386" cy="451930"/>
            <a:chOff x="-425986" y="1487732"/>
            <a:chExt cx="218112" cy="568507"/>
          </a:xfrm>
          <a:solidFill>
            <a:schemeClr val="bg1"/>
          </a:solidFill>
        </p:grpSpPr>
        <p:sp>
          <p:nvSpPr>
            <p:cNvPr id="659" name="Ellipse 658"/>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60" name="Abgerundetes Rechteck 659"/>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661" name="Gruppieren 660"/>
            <p:cNvGrpSpPr/>
            <p:nvPr/>
          </p:nvGrpSpPr>
          <p:grpSpPr>
            <a:xfrm>
              <a:off x="-362694" y="1857588"/>
              <a:ext cx="91529" cy="198651"/>
              <a:chOff x="1249411" y="1900091"/>
              <a:chExt cx="91529" cy="198651"/>
            </a:xfrm>
            <a:grpFill/>
          </p:grpSpPr>
          <p:sp>
            <p:nvSpPr>
              <p:cNvPr id="664" name="Abgerundetes Rechteck 663"/>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65" name="Abgerundetes Rechteck 664"/>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662" name="Abgerundetes Rechteck 661"/>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63" name="Abgerundetes Rechteck 662"/>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666" name="Gruppieren 665"/>
          <p:cNvGrpSpPr/>
          <p:nvPr/>
        </p:nvGrpSpPr>
        <p:grpSpPr>
          <a:xfrm>
            <a:off x="852007" y="1044441"/>
            <a:ext cx="173386" cy="451930"/>
            <a:chOff x="-425986" y="1487732"/>
            <a:chExt cx="218112" cy="568507"/>
          </a:xfrm>
          <a:solidFill>
            <a:schemeClr val="bg1"/>
          </a:solidFill>
        </p:grpSpPr>
        <p:sp>
          <p:nvSpPr>
            <p:cNvPr id="667" name="Ellipse 666"/>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68" name="Abgerundetes Rechteck 667"/>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669" name="Gruppieren 668"/>
            <p:cNvGrpSpPr/>
            <p:nvPr/>
          </p:nvGrpSpPr>
          <p:grpSpPr>
            <a:xfrm>
              <a:off x="-362694" y="1857588"/>
              <a:ext cx="91529" cy="198651"/>
              <a:chOff x="1249411" y="1900091"/>
              <a:chExt cx="91529" cy="198651"/>
            </a:xfrm>
            <a:grpFill/>
          </p:grpSpPr>
          <p:sp>
            <p:nvSpPr>
              <p:cNvPr id="672" name="Abgerundetes Rechteck 671"/>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73" name="Abgerundetes Rechteck 672"/>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670" name="Abgerundetes Rechteck 669"/>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71" name="Abgerundetes Rechteck 670"/>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674" name="Gruppieren 673"/>
          <p:cNvGrpSpPr/>
          <p:nvPr/>
        </p:nvGrpSpPr>
        <p:grpSpPr>
          <a:xfrm>
            <a:off x="1377189" y="1044441"/>
            <a:ext cx="173386" cy="451930"/>
            <a:chOff x="-425986" y="1487732"/>
            <a:chExt cx="218112" cy="568507"/>
          </a:xfrm>
          <a:solidFill>
            <a:schemeClr val="bg1"/>
          </a:solidFill>
        </p:grpSpPr>
        <p:sp>
          <p:nvSpPr>
            <p:cNvPr id="675" name="Ellipse 674"/>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76" name="Abgerundetes Rechteck 675"/>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677" name="Gruppieren 676"/>
            <p:cNvGrpSpPr/>
            <p:nvPr/>
          </p:nvGrpSpPr>
          <p:grpSpPr>
            <a:xfrm>
              <a:off x="-362694" y="1857588"/>
              <a:ext cx="91529" cy="198651"/>
              <a:chOff x="1249411" y="1900091"/>
              <a:chExt cx="91529" cy="198651"/>
            </a:xfrm>
            <a:grpFill/>
          </p:grpSpPr>
          <p:sp>
            <p:nvSpPr>
              <p:cNvPr id="680" name="Abgerundetes Rechteck 679"/>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81" name="Abgerundetes Rechteck 680"/>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678" name="Abgerundetes Rechteck 677"/>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79" name="Abgerundetes Rechteck 678"/>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682" name="Gruppieren 681"/>
          <p:cNvGrpSpPr/>
          <p:nvPr/>
        </p:nvGrpSpPr>
        <p:grpSpPr>
          <a:xfrm>
            <a:off x="4265690" y="1044441"/>
            <a:ext cx="173386" cy="451930"/>
            <a:chOff x="-425986" y="1487732"/>
            <a:chExt cx="218112" cy="568507"/>
          </a:xfrm>
          <a:solidFill>
            <a:schemeClr val="bg2"/>
          </a:solidFill>
        </p:grpSpPr>
        <p:sp>
          <p:nvSpPr>
            <p:cNvPr id="683" name="Ellipse 682"/>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84" name="Abgerundetes Rechteck 683"/>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685" name="Gruppieren 684"/>
            <p:cNvGrpSpPr/>
            <p:nvPr/>
          </p:nvGrpSpPr>
          <p:grpSpPr>
            <a:xfrm>
              <a:off x="-362694" y="1857588"/>
              <a:ext cx="91529" cy="198651"/>
              <a:chOff x="1249411" y="1900091"/>
              <a:chExt cx="91529" cy="198651"/>
            </a:xfrm>
            <a:grpFill/>
          </p:grpSpPr>
          <p:sp>
            <p:nvSpPr>
              <p:cNvPr id="688" name="Abgerundetes Rechteck 687"/>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89" name="Abgerundetes Rechteck 688"/>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686" name="Abgerundetes Rechteck 685"/>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87" name="Abgerundetes Rechteck 686"/>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690" name="Gruppieren 689"/>
          <p:cNvGrpSpPr/>
          <p:nvPr/>
        </p:nvGrpSpPr>
        <p:grpSpPr>
          <a:xfrm>
            <a:off x="5578645" y="1044441"/>
            <a:ext cx="173386" cy="451930"/>
            <a:chOff x="-425986" y="1487732"/>
            <a:chExt cx="218112" cy="568507"/>
          </a:xfrm>
          <a:solidFill>
            <a:schemeClr val="bg2"/>
          </a:solidFill>
        </p:grpSpPr>
        <p:sp>
          <p:nvSpPr>
            <p:cNvPr id="691" name="Ellipse 690"/>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92" name="Abgerundetes Rechteck 691"/>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693" name="Gruppieren 692"/>
            <p:cNvGrpSpPr/>
            <p:nvPr/>
          </p:nvGrpSpPr>
          <p:grpSpPr>
            <a:xfrm>
              <a:off x="-362694" y="1857588"/>
              <a:ext cx="91529" cy="198651"/>
              <a:chOff x="1249411" y="1900091"/>
              <a:chExt cx="91529" cy="198651"/>
            </a:xfrm>
            <a:grpFill/>
          </p:grpSpPr>
          <p:sp>
            <p:nvSpPr>
              <p:cNvPr id="696" name="Abgerundetes Rechteck 695"/>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97" name="Abgerundetes Rechteck 696"/>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694" name="Abgerundetes Rechteck 693"/>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695" name="Abgerundetes Rechteck 694"/>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698" name="Gruppieren 697"/>
          <p:cNvGrpSpPr/>
          <p:nvPr/>
        </p:nvGrpSpPr>
        <p:grpSpPr>
          <a:xfrm>
            <a:off x="1114598" y="1044441"/>
            <a:ext cx="173386" cy="451930"/>
            <a:chOff x="-425986" y="1487732"/>
            <a:chExt cx="218112" cy="568507"/>
          </a:xfrm>
          <a:solidFill>
            <a:schemeClr val="bg2"/>
          </a:solidFill>
        </p:grpSpPr>
        <p:sp>
          <p:nvSpPr>
            <p:cNvPr id="699" name="Ellipse 698"/>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00" name="Abgerundetes Rechteck 699"/>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701" name="Gruppieren 700"/>
            <p:cNvGrpSpPr/>
            <p:nvPr/>
          </p:nvGrpSpPr>
          <p:grpSpPr>
            <a:xfrm>
              <a:off x="-362694" y="1857588"/>
              <a:ext cx="91529" cy="198651"/>
              <a:chOff x="1249411" y="1900091"/>
              <a:chExt cx="91529" cy="198651"/>
            </a:xfrm>
            <a:grpFill/>
          </p:grpSpPr>
          <p:sp>
            <p:nvSpPr>
              <p:cNvPr id="704" name="Abgerundetes Rechteck 703"/>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05" name="Abgerundetes Rechteck 704"/>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702" name="Abgerundetes Rechteck 701"/>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03" name="Abgerundetes Rechteck 702"/>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706" name="Gruppieren 705"/>
          <p:cNvGrpSpPr/>
          <p:nvPr/>
        </p:nvGrpSpPr>
        <p:grpSpPr>
          <a:xfrm>
            <a:off x="2427553" y="1044441"/>
            <a:ext cx="173386" cy="451930"/>
            <a:chOff x="-425986" y="1487732"/>
            <a:chExt cx="218112" cy="568507"/>
          </a:xfrm>
          <a:solidFill>
            <a:schemeClr val="bg2"/>
          </a:solidFill>
        </p:grpSpPr>
        <p:sp>
          <p:nvSpPr>
            <p:cNvPr id="707" name="Ellipse 706"/>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08" name="Abgerundetes Rechteck 707"/>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709" name="Gruppieren 708"/>
            <p:cNvGrpSpPr/>
            <p:nvPr/>
          </p:nvGrpSpPr>
          <p:grpSpPr>
            <a:xfrm>
              <a:off x="-362694" y="1857588"/>
              <a:ext cx="91529" cy="198651"/>
              <a:chOff x="1249411" y="1900091"/>
              <a:chExt cx="91529" cy="198651"/>
            </a:xfrm>
            <a:grpFill/>
          </p:grpSpPr>
          <p:sp>
            <p:nvSpPr>
              <p:cNvPr id="712" name="Abgerundetes Rechteck 711"/>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13" name="Abgerundetes Rechteck 712"/>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710" name="Abgerundetes Rechteck 709"/>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11" name="Abgerundetes Rechteck 710"/>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714" name="Gruppieren 713"/>
          <p:cNvGrpSpPr/>
          <p:nvPr/>
        </p:nvGrpSpPr>
        <p:grpSpPr>
          <a:xfrm>
            <a:off x="3215326" y="1044441"/>
            <a:ext cx="173386" cy="451930"/>
            <a:chOff x="-425986" y="1487732"/>
            <a:chExt cx="218112" cy="568507"/>
          </a:xfrm>
          <a:solidFill>
            <a:schemeClr val="bg2"/>
          </a:solidFill>
        </p:grpSpPr>
        <p:sp>
          <p:nvSpPr>
            <p:cNvPr id="715" name="Ellipse 714"/>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16" name="Abgerundetes Rechteck 715"/>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717" name="Gruppieren 716"/>
            <p:cNvGrpSpPr/>
            <p:nvPr/>
          </p:nvGrpSpPr>
          <p:grpSpPr>
            <a:xfrm>
              <a:off x="-362694" y="1857588"/>
              <a:ext cx="91529" cy="198651"/>
              <a:chOff x="1249411" y="1900091"/>
              <a:chExt cx="91529" cy="198651"/>
            </a:xfrm>
            <a:grpFill/>
          </p:grpSpPr>
          <p:sp>
            <p:nvSpPr>
              <p:cNvPr id="720" name="Abgerundetes Rechteck 719"/>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21" name="Abgerundetes Rechteck 720"/>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718" name="Abgerundetes Rechteck 717"/>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19" name="Abgerundetes Rechteck 718"/>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722" name="Gruppieren 721"/>
          <p:cNvGrpSpPr/>
          <p:nvPr/>
        </p:nvGrpSpPr>
        <p:grpSpPr>
          <a:xfrm>
            <a:off x="1639780" y="1044441"/>
            <a:ext cx="173386" cy="451930"/>
            <a:chOff x="-425986" y="1487732"/>
            <a:chExt cx="218112" cy="568507"/>
          </a:xfrm>
          <a:solidFill>
            <a:schemeClr val="bg2"/>
          </a:solidFill>
        </p:grpSpPr>
        <p:sp>
          <p:nvSpPr>
            <p:cNvPr id="723" name="Ellipse 722"/>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24" name="Abgerundetes Rechteck 723"/>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725" name="Gruppieren 724"/>
            <p:cNvGrpSpPr/>
            <p:nvPr/>
          </p:nvGrpSpPr>
          <p:grpSpPr>
            <a:xfrm>
              <a:off x="-362694" y="1857588"/>
              <a:ext cx="91529" cy="198651"/>
              <a:chOff x="1249411" y="1900091"/>
              <a:chExt cx="91529" cy="198651"/>
            </a:xfrm>
            <a:grpFill/>
          </p:grpSpPr>
          <p:sp>
            <p:nvSpPr>
              <p:cNvPr id="728" name="Abgerundetes Rechteck 727"/>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29" name="Abgerundetes Rechteck 728"/>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726" name="Abgerundetes Rechteck 725"/>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27" name="Abgerundetes Rechteck 726"/>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730" name="Gruppieren 729"/>
          <p:cNvGrpSpPr/>
          <p:nvPr/>
        </p:nvGrpSpPr>
        <p:grpSpPr>
          <a:xfrm>
            <a:off x="1902371" y="1044441"/>
            <a:ext cx="173386" cy="451930"/>
            <a:chOff x="-425986" y="1487732"/>
            <a:chExt cx="218112" cy="568507"/>
          </a:xfrm>
          <a:solidFill>
            <a:schemeClr val="bg1"/>
          </a:solidFill>
        </p:grpSpPr>
        <p:sp>
          <p:nvSpPr>
            <p:cNvPr id="731" name="Ellipse 730"/>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32" name="Abgerundetes Rechteck 731"/>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733" name="Gruppieren 732"/>
            <p:cNvGrpSpPr/>
            <p:nvPr/>
          </p:nvGrpSpPr>
          <p:grpSpPr>
            <a:xfrm>
              <a:off x="-362694" y="1857588"/>
              <a:ext cx="91529" cy="198651"/>
              <a:chOff x="1249411" y="1900091"/>
              <a:chExt cx="91529" cy="198651"/>
            </a:xfrm>
            <a:grpFill/>
          </p:grpSpPr>
          <p:sp>
            <p:nvSpPr>
              <p:cNvPr id="736" name="Abgerundetes Rechteck 735"/>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37" name="Abgerundetes Rechteck 736"/>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734" name="Abgerundetes Rechteck 733"/>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35" name="Abgerundetes Rechteck 734"/>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738" name="Gruppieren 737"/>
          <p:cNvGrpSpPr/>
          <p:nvPr/>
        </p:nvGrpSpPr>
        <p:grpSpPr>
          <a:xfrm>
            <a:off x="2164496" y="1044441"/>
            <a:ext cx="173386" cy="451930"/>
            <a:chOff x="-425986" y="1487732"/>
            <a:chExt cx="218112" cy="568507"/>
          </a:xfrm>
          <a:solidFill>
            <a:schemeClr val="bg1"/>
          </a:solidFill>
        </p:grpSpPr>
        <p:sp>
          <p:nvSpPr>
            <p:cNvPr id="739" name="Ellipse 738"/>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40" name="Abgerundetes Rechteck 739"/>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741" name="Gruppieren 740"/>
            <p:cNvGrpSpPr/>
            <p:nvPr/>
          </p:nvGrpSpPr>
          <p:grpSpPr>
            <a:xfrm>
              <a:off x="-362694" y="1857588"/>
              <a:ext cx="91529" cy="198651"/>
              <a:chOff x="1249411" y="1900091"/>
              <a:chExt cx="91529" cy="198651"/>
            </a:xfrm>
            <a:grpFill/>
          </p:grpSpPr>
          <p:sp>
            <p:nvSpPr>
              <p:cNvPr id="744" name="Abgerundetes Rechteck 743"/>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45" name="Abgerundetes Rechteck 744"/>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742" name="Abgerundetes Rechteck 741"/>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43" name="Abgerundetes Rechteck 742"/>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746" name="Gruppieren 745"/>
          <p:cNvGrpSpPr/>
          <p:nvPr/>
        </p:nvGrpSpPr>
        <p:grpSpPr>
          <a:xfrm>
            <a:off x="2690144" y="1044441"/>
            <a:ext cx="173386" cy="451930"/>
            <a:chOff x="-425986" y="1487732"/>
            <a:chExt cx="218112" cy="568507"/>
          </a:xfrm>
          <a:solidFill>
            <a:schemeClr val="bg1"/>
          </a:solidFill>
        </p:grpSpPr>
        <p:sp>
          <p:nvSpPr>
            <p:cNvPr id="747" name="Ellipse 746"/>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48" name="Abgerundetes Rechteck 747"/>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749" name="Gruppieren 748"/>
            <p:cNvGrpSpPr/>
            <p:nvPr/>
          </p:nvGrpSpPr>
          <p:grpSpPr>
            <a:xfrm>
              <a:off x="-362694" y="1857588"/>
              <a:ext cx="91529" cy="198651"/>
              <a:chOff x="1249411" y="1900091"/>
              <a:chExt cx="91529" cy="198651"/>
            </a:xfrm>
            <a:grpFill/>
          </p:grpSpPr>
          <p:sp>
            <p:nvSpPr>
              <p:cNvPr id="752" name="Abgerundetes Rechteck 751"/>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53" name="Abgerundetes Rechteck 752"/>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750" name="Abgerundetes Rechteck 749"/>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51" name="Abgerundetes Rechteck 750"/>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754" name="Gruppieren 753"/>
          <p:cNvGrpSpPr/>
          <p:nvPr/>
        </p:nvGrpSpPr>
        <p:grpSpPr>
          <a:xfrm>
            <a:off x="2952735" y="1044441"/>
            <a:ext cx="173386" cy="451930"/>
            <a:chOff x="-425986" y="1487732"/>
            <a:chExt cx="218112" cy="568507"/>
          </a:xfrm>
          <a:solidFill>
            <a:schemeClr val="bg1"/>
          </a:solidFill>
        </p:grpSpPr>
        <p:sp>
          <p:nvSpPr>
            <p:cNvPr id="755" name="Ellipse 754"/>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56" name="Abgerundetes Rechteck 755"/>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757" name="Gruppieren 756"/>
            <p:cNvGrpSpPr/>
            <p:nvPr/>
          </p:nvGrpSpPr>
          <p:grpSpPr>
            <a:xfrm>
              <a:off x="-362694" y="1857588"/>
              <a:ext cx="91529" cy="198651"/>
              <a:chOff x="1249411" y="1900091"/>
              <a:chExt cx="91529" cy="198651"/>
            </a:xfrm>
            <a:grpFill/>
          </p:grpSpPr>
          <p:sp>
            <p:nvSpPr>
              <p:cNvPr id="760" name="Abgerundetes Rechteck 759"/>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61" name="Abgerundetes Rechteck 760"/>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758" name="Abgerundetes Rechteck 757"/>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59" name="Abgerundetes Rechteck 758"/>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762" name="Gruppieren 761"/>
          <p:cNvGrpSpPr/>
          <p:nvPr/>
        </p:nvGrpSpPr>
        <p:grpSpPr>
          <a:xfrm>
            <a:off x="3477917" y="1044441"/>
            <a:ext cx="173386" cy="451930"/>
            <a:chOff x="-425986" y="1487732"/>
            <a:chExt cx="218112" cy="568507"/>
          </a:xfrm>
          <a:solidFill>
            <a:schemeClr val="bg1"/>
          </a:solidFill>
        </p:grpSpPr>
        <p:sp>
          <p:nvSpPr>
            <p:cNvPr id="763" name="Ellipse 762"/>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64" name="Abgerundetes Rechteck 763"/>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765" name="Gruppieren 764"/>
            <p:cNvGrpSpPr/>
            <p:nvPr/>
          </p:nvGrpSpPr>
          <p:grpSpPr>
            <a:xfrm>
              <a:off x="-362694" y="1857588"/>
              <a:ext cx="91529" cy="198651"/>
              <a:chOff x="1249411" y="1900091"/>
              <a:chExt cx="91529" cy="198651"/>
            </a:xfrm>
            <a:grpFill/>
          </p:grpSpPr>
          <p:sp>
            <p:nvSpPr>
              <p:cNvPr id="768" name="Abgerundetes Rechteck 767"/>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69" name="Abgerundetes Rechteck 768"/>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766" name="Abgerundetes Rechteck 765"/>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67" name="Abgerundetes Rechteck 766"/>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770" name="Gruppieren 769"/>
          <p:cNvGrpSpPr/>
          <p:nvPr/>
        </p:nvGrpSpPr>
        <p:grpSpPr>
          <a:xfrm>
            <a:off x="3740508" y="1044441"/>
            <a:ext cx="173386" cy="451930"/>
            <a:chOff x="-425986" y="1487732"/>
            <a:chExt cx="218112" cy="568507"/>
          </a:xfrm>
          <a:solidFill>
            <a:schemeClr val="bg1"/>
          </a:solidFill>
        </p:grpSpPr>
        <p:sp>
          <p:nvSpPr>
            <p:cNvPr id="771" name="Ellipse 770"/>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72" name="Abgerundetes Rechteck 771"/>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773" name="Gruppieren 772"/>
            <p:cNvGrpSpPr/>
            <p:nvPr/>
          </p:nvGrpSpPr>
          <p:grpSpPr>
            <a:xfrm>
              <a:off x="-362694" y="1857588"/>
              <a:ext cx="91529" cy="198651"/>
              <a:chOff x="1249411" y="1900091"/>
              <a:chExt cx="91529" cy="198651"/>
            </a:xfrm>
            <a:grpFill/>
          </p:grpSpPr>
          <p:sp>
            <p:nvSpPr>
              <p:cNvPr id="776" name="Abgerundetes Rechteck 775"/>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77" name="Abgerundetes Rechteck 776"/>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774" name="Abgerundetes Rechteck 773"/>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75" name="Abgerundetes Rechteck 774"/>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778" name="Gruppieren 777"/>
          <p:cNvGrpSpPr/>
          <p:nvPr/>
        </p:nvGrpSpPr>
        <p:grpSpPr>
          <a:xfrm>
            <a:off x="4790872" y="1044441"/>
            <a:ext cx="173386" cy="451930"/>
            <a:chOff x="-425986" y="1487732"/>
            <a:chExt cx="218112" cy="568507"/>
          </a:xfrm>
          <a:solidFill>
            <a:schemeClr val="bg1"/>
          </a:solidFill>
        </p:grpSpPr>
        <p:sp>
          <p:nvSpPr>
            <p:cNvPr id="779" name="Ellipse 778"/>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80" name="Abgerundetes Rechteck 779"/>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781" name="Gruppieren 780"/>
            <p:cNvGrpSpPr/>
            <p:nvPr/>
          </p:nvGrpSpPr>
          <p:grpSpPr>
            <a:xfrm>
              <a:off x="-362694" y="1857588"/>
              <a:ext cx="91529" cy="198651"/>
              <a:chOff x="1249411" y="1900091"/>
              <a:chExt cx="91529" cy="198651"/>
            </a:xfrm>
            <a:grpFill/>
          </p:grpSpPr>
          <p:sp>
            <p:nvSpPr>
              <p:cNvPr id="784" name="Abgerundetes Rechteck 783"/>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85" name="Abgerundetes Rechteck 784"/>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782" name="Abgerundetes Rechteck 781"/>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83" name="Abgerundetes Rechteck 782"/>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786" name="Gruppieren 785"/>
          <p:cNvGrpSpPr/>
          <p:nvPr/>
        </p:nvGrpSpPr>
        <p:grpSpPr>
          <a:xfrm>
            <a:off x="4003099" y="1044441"/>
            <a:ext cx="173386" cy="451930"/>
            <a:chOff x="-425986" y="1487732"/>
            <a:chExt cx="218112" cy="568507"/>
          </a:xfrm>
          <a:solidFill>
            <a:schemeClr val="bg1"/>
          </a:solidFill>
        </p:grpSpPr>
        <p:sp>
          <p:nvSpPr>
            <p:cNvPr id="787" name="Ellipse 786"/>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88" name="Abgerundetes Rechteck 787"/>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789" name="Gruppieren 788"/>
            <p:cNvGrpSpPr/>
            <p:nvPr/>
          </p:nvGrpSpPr>
          <p:grpSpPr>
            <a:xfrm>
              <a:off x="-362694" y="1857588"/>
              <a:ext cx="91529" cy="198651"/>
              <a:chOff x="1249411" y="1900091"/>
              <a:chExt cx="91529" cy="198651"/>
            </a:xfrm>
            <a:grpFill/>
          </p:grpSpPr>
          <p:sp>
            <p:nvSpPr>
              <p:cNvPr id="792" name="Abgerundetes Rechteck 791"/>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93" name="Abgerundetes Rechteck 792"/>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790" name="Abgerundetes Rechteck 789"/>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791" name="Abgerundetes Rechteck 790"/>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457" name="Gruppieren 456"/>
          <p:cNvGrpSpPr/>
          <p:nvPr/>
        </p:nvGrpSpPr>
        <p:grpSpPr>
          <a:xfrm>
            <a:off x="2164496" y="1044441"/>
            <a:ext cx="173386" cy="451930"/>
            <a:chOff x="-425986" y="1487732"/>
            <a:chExt cx="218112" cy="568507"/>
          </a:xfrm>
          <a:solidFill>
            <a:schemeClr val="bg2"/>
          </a:solidFill>
        </p:grpSpPr>
        <p:sp>
          <p:nvSpPr>
            <p:cNvPr id="458" name="Ellipse 457"/>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459" name="Abgerundetes Rechteck 458"/>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460" name="Gruppieren 459"/>
            <p:cNvGrpSpPr/>
            <p:nvPr/>
          </p:nvGrpSpPr>
          <p:grpSpPr>
            <a:xfrm>
              <a:off x="-362694" y="1857588"/>
              <a:ext cx="91529" cy="198651"/>
              <a:chOff x="1249411" y="1900091"/>
              <a:chExt cx="91529" cy="198651"/>
            </a:xfrm>
            <a:grpFill/>
          </p:grpSpPr>
          <p:sp>
            <p:nvSpPr>
              <p:cNvPr id="470" name="Abgerundetes Rechteck 469"/>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471" name="Abgerundetes Rechteck 470"/>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468" name="Abgerundetes Rechteck 467"/>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469" name="Abgerundetes Rechteck 468"/>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472" name="Gruppieren 471"/>
          <p:cNvGrpSpPr/>
          <p:nvPr/>
        </p:nvGrpSpPr>
        <p:grpSpPr>
          <a:xfrm>
            <a:off x="589416" y="1044441"/>
            <a:ext cx="173386" cy="451930"/>
            <a:chOff x="-425986" y="1487732"/>
            <a:chExt cx="218112" cy="568507"/>
          </a:xfrm>
          <a:solidFill>
            <a:schemeClr val="bg2"/>
          </a:solidFill>
        </p:grpSpPr>
        <p:sp>
          <p:nvSpPr>
            <p:cNvPr id="473" name="Ellipse 472"/>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474" name="Abgerundetes Rechteck 473"/>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482" name="Gruppieren 481"/>
            <p:cNvGrpSpPr/>
            <p:nvPr/>
          </p:nvGrpSpPr>
          <p:grpSpPr>
            <a:xfrm>
              <a:off x="-362694" y="1857588"/>
              <a:ext cx="91529" cy="198651"/>
              <a:chOff x="1249411" y="1900091"/>
              <a:chExt cx="91529" cy="198651"/>
            </a:xfrm>
            <a:grpFill/>
          </p:grpSpPr>
          <p:sp>
            <p:nvSpPr>
              <p:cNvPr id="485" name="Abgerundetes Rechteck 484"/>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486" name="Abgerundetes Rechteck 485"/>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483" name="Abgerundetes Rechteck 482"/>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484" name="Abgerundetes Rechteck 483"/>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487" name="Gruppieren 486"/>
          <p:cNvGrpSpPr/>
          <p:nvPr/>
        </p:nvGrpSpPr>
        <p:grpSpPr>
          <a:xfrm>
            <a:off x="5316054" y="1044441"/>
            <a:ext cx="173386" cy="451930"/>
            <a:chOff x="-425986" y="1487732"/>
            <a:chExt cx="218112" cy="568507"/>
          </a:xfrm>
          <a:solidFill>
            <a:schemeClr val="bg2"/>
          </a:solidFill>
        </p:grpSpPr>
        <p:sp>
          <p:nvSpPr>
            <p:cNvPr id="488" name="Ellipse 487"/>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496" name="Abgerundetes Rechteck 495"/>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497" name="Gruppieren 496"/>
            <p:cNvGrpSpPr/>
            <p:nvPr/>
          </p:nvGrpSpPr>
          <p:grpSpPr>
            <a:xfrm>
              <a:off x="-362694" y="1857588"/>
              <a:ext cx="91529" cy="198651"/>
              <a:chOff x="1249411" y="1900091"/>
              <a:chExt cx="91529" cy="198651"/>
            </a:xfrm>
            <a:grpFill/>
          </p:grpSpPr>
          <p:sp>
            <p:nvSpPr>
              <p:cNvPr id="500" name="Abgerundetes Rechteck 499"/>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501" name="Abgerundetes Rechteck 500"/>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498" name="Abgerundetes Rechteck 497"/>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499" name="Abgerundetes Rechteck 498"/>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502" name="Gruppieren 501"/>
          <p:cNvGrpSpPr/>
          <p:nvPr/>
        </p:nvGrpSpPr>
        <p:grpSpPr>
          <a:xfrm>
            <a:off x="3740508" y="1044441"/>
            <a:ext cx="173386" cy="451930"/>
            <a:chOff x="-425986" y="1487732"/>
            <a:chExt cx="218112" cy="568507"/>
          </a:xfrm>
          <a:solidFill>
            <a:schemeClr val="bg2"/>
          </a:solidFill>
        </p:grpSpPr>
        <p:sp>
          <p:nvSpPr>
            <p:cNvPr id="510" name="Ellipse 509"/>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511" name="Abgerundetes Rechteck 510"/>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512" name="Gruppieren 511"/>
            <p:cNvGrpSpPr/>
            <p:nvPr/>
          </p:nvGrpSpPr>
          <p:grpSpPr>
            <a:xfrm>
              <a:off x="-362694" y="1857588"/>
              <a:ext cx="91529" cy="198651"/>
              <a:chOff x="1249411" y="1900091"/>
              <a:chExt cx="91529" cy="198651"/>
            </a:xfrm>
            <a:grpFill/>
          </p:grpSpPr>
          <p:sp>
            <p:nvSpPr>
              <p:cNvPr id="540" name="Abgerundetes Rechteck 539"/>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541" name="Abgerundetes Rechteck 540"/>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513" name="Abgerundetes Rechteck 512"/>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535" name="Abgerundetes Rechteck 534"/>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515" name="Rechteck 514"/>
          <p:cNvSpPr/>
          <p:nvPr/>
        </p:nvSpPr>
        <p:spPr>
          <a:xfrm>
            <a:off x="270859" y="1877553"/>
            <a:ext cx="9626432" cy="585801"/>
          </a:xfrm>
          <a:prstGeom prst="rect">
            <a:avLst/>
          </a:prstGeom>
        </p:spPr>
        <p:txBody>
          <a:bodyPr wrap="square" lIns="0" tIns="0" rIns="0" bIns="0">
            <a:spAutoFit/>
          </a:bodyPr>
          <a:lstStyle/>
          <a:p>
            <a:pPr marL="0" marR="0" lvl="0" indent="0" algn="l" defTabSz="914400" rtl="0" eaLnBrk="0" fontAlgn="base" latinLnBrk="0" hangingPunct="0">
              <a:lnSpc>
                <a:spcPct val="110000"/>
              </a:lnSpc>
              <a:spcBef>
                <a:spcPts val="0"/>
              </a:spcBef>
              <a:spcAft>
                <a:spcPts val="0"/>
              </a:spcAft>
              <a:buClrTx/>
              <a:buSzTx/>
              <a:buFont typeface="Wingdings" pitchFamily="2" charset="2"/>
              <a:buNone/>
              <a:tabLst>
                <a:tab pos="0" algn="l"/>
                <a:tab pos="271463" algn="l"/>
                <a:tab pos="533400" algn="l"/>
              </a:tabLst>
              <a:defRPr/>
            </a:pPr>
            <a:r>
              <a:rPr kumimoji="0" lang="de-DE" sz="1800" b="1" i="0" u="none" strike="noStrike" kern="1200" cap="none" spc="0" normalizeH="0" baseline="0" noProof="0" dirty="0">
                <a:ln>
                  <a:noFill/>
                </a:ln>
                <a:solidFill>
                  <a:srgbClr val="464B71"/>
                </a:solidFill>
                <a:effectLst/>
                <a:uLnTx/>
                <a:uFillTx/>
                <a:latin typeface="Arial"/>
                <a:ea typeface="+mn-ea"/>
                <a:cs typeface="+mn-cs"/>
              </a:rPr>
              <a:t>		</a:t>
            </a:r>
            <a:r>
              <a:rPr kumimoji="0" lang="de-DE" sz="1800" b="0" i="0" u="none" strike="noStrike" kern="1200" cap="none" spc="0" normalizeH="0" baseline="0" noProof="0" dirty="0">
                <a:ln>
                  <a:noFill/>
                </a:ln>
                <a:solidFill>
                  <a:srgbClr val="464B71"/>
                </a:solidFill>
                <a:effectLst/>
                <a:uLnTx/>
                <a:uFillTx/>
                <a:latin typeface="Arial"/>
                <a:ea typeface="+mn-ea"/>
                <a:cs typeface="+mn-cs"/>
              </a:rPr>
              <a:t>Weil dieser Prozentsatz ja unbekannt ist, findet eine </a:t>
            </a:r>
            <a:r>
              <a:rPr kumimoji="0" lang="de-DE" sz="1800" b="1" i="0" u="none" strike="noStrike" kern="1200" cap="none" spc="0" normalizeH="0" baseline="0" noProof="0" dirty="0">
                <a:ln>
                  <a:noFill/>
                </a:ln>
                <a:solidFill>
                  <a:srgbClr val="464B71"/>
                </a:solidFill>
                <a:effectLst/>
                <a:uLnTx/>
                <a:uFillTx/>
                <a:latin typeface="Arial"/>
                <a:ea typeface="+mn-ea"/>
                <a:cs typeface="+mn-cs"/>
              </a:rPr>
              <a:t>empirische Erhebung </a:t>
            </a:r>
            <a:r>
              <a:rPr kumimoji="0" lang="de-DE" sz="1800" b="0" i="0" u="none" strike="noStrike" kern="1200" cap="none" spc="0" normalizeH="0" baseline="0" noProof="0" dirty="0">
                <a:ln>
                  <a:noFill/>
                </a:ln>
                <a:solidFill>
                  <a:srgbClr val="464B71"/>
                </a:solidFill>
                <a:effectLst/>
                <a:uLnTx/>
                <a:uFillTx/>
                <a:latin typeface="Arial"/>
                <a:ea typeface="+mn-ea"/>
                <a:cs typeface="+mn-cs"/>
              </a:rPr>
              <a:t>statt:</a:t>
            </a:r>
          </a:p>
          <a:p>
            <a:pPr marL="0" marR="0" lvl="0" indent="0" algn="l" defTabSz="914400" rtl="0" eaLnBrk="0" fontAlgn="base" latinLnBrk="0" hangingPunct="0">
              <a:lnSpc>
                <a:spcPct val="110000"/>
              </a:lnSpc>
              <a:spcBef>
                <a:spcPts val="0"/>
              </a:spcBef>
              <a:spcAft>
                <a:spcPts val="0"/>
              </a:spcAft>
              <a:buClrTx/>
              <a:buSzTx/>
              <a:buFont typeface="Wingdings" pitchFamily="2" charset="2"/>
              <a:buNone/>
              <a:tabLst>
                <a:tab pos="0" algn="l"/>
                <a:tab pos="271463" algn="l"/>
                <a:tab pos="533400" algn="l"/>
              </a:tabLst>
              <a:defRPr/>
            </a:pPr>
            <a:r>
              <a:rPr kumimoji="0" lang="de-DE" sz="1800" b="1" i="0" u="none" strike="noStrike" kern="1200" cap="none" spc="0" normalizeH="0" baseline="0" noProof="0" dirty="0">
                <a:ln>
                  <a:noFill/>
                </a:ln>
                <a:solidFill>
                  <a:srgbClr val="464B71"/>
                </a:solidFill>
                <a:effectLst/>
                <a:uLnTx/>
                <a:uFillTx/>
                <a:latin typeface="Arial"/>
                <a:ea typeface="+mn-ea"/>
                <a:cs typeface="+mn-cs"/>
              </a:rPr>
              <a:t>		Befragt </a:t>
            </a:r>
            <a:r>
              <a:rPr kumimoji="0" lang="de-DE" sz="1800" b="0" i="0" u="none" strike="noStrike" kern="1200" cap="none" spc="0" normalizeH="0" baseline="0" noProof="0" dirty="0">
                <a:ln>
                  <a:noFill/>
                </a:ln>
                <a:solidFill>
                  <a:srgbClr val="464B71"/>
                </a:solidFill>
                <a:effectLst/>
                <a:uLnTx/>
                <a:uFillTx/>
                <a:latin typeface="Arial"/>
                <a:ea typeface="+mn-ea"/>
                <a:cs typeface="+mn-cs"/>
              </a:rPr>
              <a:t>wird ein </a:t>
            </a:r>
            <a:r>
              <a:rPr kumimoji="0" lang="de-DE" sz="1800" b="1" i="0" u="sng" strike="noStrike" kern="1200" cap="none" spc="0" normalizeH="0" baseline="0" noProof="0" dirty="0">
                <a:ln>
                  <a:noFill/>
                </a:ln>
                <a:solidFill>
                  <a:srgbClr val="464B71"/>
                </a:solidFill>
                <a:effectLst/>
                <a:uLnTx/>
                <a:uFillTx/>
                <a:latin typeface="Arial"/>
                <a:ea typeface="+mn-ea"/>
                <a:cs typeface="+mn-cs"/>
              </a:rPr>
              <a:t>ZUFÄLLIG</a:t>
            </a:r>
            <a:r>
              <a:rPr kumimoji="0" lang="de-DE" sz="1800" b="1" i="0" u="none" strike="noStrike" kern="1200" cap="none" spc="0" normalizeH="0" baseline="0" noProof="0" dirty="0">
                <a:ln>
                  <a:noFill/>
                </a:ln>
                <a:solidFill>
                  <a:srgbClr val="464B71"/>
                </a:solidFill>
                <a:effectLst/>
                <a:uLnTx/>
                <a:uFillTx/>
                <a:latin typeface="Arial"/>
                <a:ea typeface="+mn-ea"/>
                <a:cs typeface="+mn-cs"/>
              </a:rPr>
              <a:t> ausgewählter Teil </a:t>
            </a:r>
            <a:r>
              <a:rPr kumimoji="0" lang="de-DE" sz="1800" b="0" i="0" u="none" strike="noStrike" kern="1200" cap="none" spc="0" normalizeH="0" baseline="0" noProof="0" dirty="0">
                <a:ln>
                  <a:noFill/>
                </a:ln>
                <a:solidFill>
                  <a:srgbClr val="464B71"/>
                </a:solidFill>
                <a:effectLst/>
                <a:uLnTx/>
                <a:uFillTx/>
                <a:latin typeface="Arial"/>
                <a:ea typeface="+mn-ea"/>
                <a:cs typeface="+mn-cs"/>
              </a:rPr>
              <a:t>(= Stichprobe).</a:t>
            </a:r>
          </a:p>
        </p:txBody>
      </p:sp>
      <p:sp>
        <p:nvSpPr>
          <p:cNvPr id="542" name="Rechteck 541"/>
          <p:cNvSpPr/>
          <p:nvPr/>
        </p:nvSpPr>
        <p:spPr>
          <a:xfrm>
            <a:off x="270859" y="5363486"/>
            <a:ext cx="9626432" cy="304699"/>
          </a:xfrm>
          <a:prstGeom prst="rect">
            <a:avLst/>
          </a:prstGeom>
        </p:spPr>
        <p:txBody>
          <a:bodyPr wrap="square" lIns="0" tIns="0" rIns="0" bIns="0">
            <a:spAutoFit/>
          </a:bodyPr>
          <a:lstStyle/>
          <a:p>
            <a:pPr marL="0" marR="0" lvl="0" indent="0" algn="l" defTabSz="914400" rtl="0" eaLnBrk="0" fontAlgn="base" latinLnBrk="0" hangingPunct="0">
              <a:lnSpc>
                <a:spcPct val="110000"/>
              </a:lnSpc>
              <a:spcBef>
                <a:spcPts val="500"/>
              </a:spcBef>
              <a:spcAft>
                <a:spcPts val="500"/>
              </a:spcAft>
              <a:buClrTx/>
              <a:buSzTx/>
              <a:buFont typeface="Arial" pitchFamily="34" charset="0"/>
              <a:buNone/>
              <a:tabLst>
                <a:tab pos="0" algn="l"/>
                <a:tab pos="269875" algn="l"/>
              </a:tabLst>
              <a:defRPr/>
            </a:pPr>
            <a:r>
              <a:rPr kumimoji="0" lang="de-DE" sz="1800" b="1" i="0" u="none" strike="noStrike" kern="1200" cap="none" spc="0" normalizeH="0" baseline="0" noProof="0">
                <a:ln>
                  <a:noFill/>
                </a:ln>
                <a:solidFill>
                  <a:srgbClr val="FF0000"/>
                </a:solidFill>
                <a:effectLst/>
                <a:uLnTx/>
                <a:uFillTx/>
                <a:latin typeface="Arial"/>
                <a:ea typeface="+mn-ea"/>
                <a:cs typeface="+mn-cs"/>
              </a:rPr>
              <a:t>	► </a:t>
            </a:r>
            <a:r>
              <a:rPr kumimoji="0" lang="de-DE" sz="1800" b="0" i="0" u="none" strike="noStrike" kern="1200" cap="none" spc="0" normalizeH="0" baseline="0" noProof="0">
                <a:ln>
                  <a:noFill/>
                </a:ln>
                <a:solidFill>
                  <a:srgbClr val="FF0000"/>
                </a:solidFill>
                <a:effectLst/>
                <a:uLnTx/>
                <a:uFillTx/>
                <a:latin typeface="Arial"/>
                <a:ea typeface="+mn-ea"/>
                <a:cs typeface="+mn-cs"/>
              </a:rPr>
              <a:t>Also: </a:t>
            </a:r>
            <a:r>
              <a:rPr kumimoji="0" lang="de-DE" sz="1800" b="1" i="0" u="none" strike="noStrike" kern="1200" cap="none" spc="0" normalizeH="0" baseline="0" noProof="0">
                <a:ln>
                  <a:noFill/>
                </a:ln>
                <a:solidFill>
                  <a:srgbClr val="FF0000"/>
                </a:solidFill>
                <a:effectLst/>
                <a:uLnTx/>
                <a:uFillTx/>
                <a:latin typeface="Arial"/>
                <a:ea typeface="+mn-ea"/>
                <a:cs typeface="+mn-cs"/>
              </a:rPr>
              <a:t>Selbst 10% Ergebnisdifferenz </a:t>
            </a:r>
            <a:r>
              <a:rPr kumimoji="0" lang="de-DE" sz="1800" b="0" i="0" u="none" strike="noStrike" kern="1200" cap="none" spc="0" normalizeH="0" baseline="0" noProof="0">
                <a:ln>
                  <a:noFill/>
                </a:ln>
                <a:solidFill>
                  <a:srgbClr val="FF0000"/>
                </a:solidFill>
                <a:effectLst/>
                <a:uLnTx/>
                <a:uFillTx/>
                <a:latin typeface="Arial"/>
                <a:ea typeface="+mn-ea"/>
                <a:cs typeface="+mn-cs"/>
              </a:rPr>
              <a:t>(oder mehr) </a:t>
            </a:r>
            <a:r>
              <a:rPr kumimoji="0" lang="de-DE" sz="1800" b="1" i="0" u="none" strike="noStrike" kern="1200" cap="none" spc="0" normalizeH="0" baseline="0" noProof="0">
                <a:ln>
                  <a:noFill/>
                </a:ln>
                <a:solidFill>
                  <a:srgbClr val="FF0000"/>
                </a:solidFill>
                <a:effectLst/>
                <a:uLnTx/>
                <a:uFillTx/>
                <a:latin typeface="Arial"/>
                <a:ea typeface="+mn-ea"/>
                <a:cs typeface="+mn-cs"/>
              </a:rPr>
              <a:t>kann statistische Unschärfe sein!</a:t>
            </a:r>
            <a:endParaRPr kumimoji="0" lang="de-AT" sz="1800" b="0" i="0" u="none" strike="noStrike" kern="1200" cap="none" spc="0" normalizeH="0" baseline="0" noProof="0">
              <a:ln>
                <a:noFill/>
              </a:ln>
              <a:solidFill>
                <a:srgbClr val="FF0000"/>
              </a:solidFill>
              <a:effectLst/>
              <a:uLnTx/>
              <a:uFillTx/>
              <a:latin typeface="Arial"/>
              <a:ea typeface="+mn-ea"/>
              <a:cs typeface="+mn-cs"/>
            </a:endParaRPr>
          </a:p>
        </p:txBody>
      </p:sp>
      <p:sp>
        <p:nvSpPr>
          <p:cNvPr id="516" name="Rectangle 111">
            <a:extLst>
              <a:ext uri="{FF2B5EF4-FFF2-40B4-BE49-F238E27FC236}">
                <a16:creationId xmlns:a16="http://schemas.microsoft.com/office/drawing/2014/main" id="{ECAD70A3-312D-4024-90DE-5065CF2ED44E}"/>
              </a:ext>
            </a:extLst>
          </p:cNvPr>
          <p:cNvSpPr>
            <a:spLocks noChangeArrowheads="1"/>
          </p:cNvSpPr>
          <p:nvPr/>
        </p:nvSpPr>
        <p:spPr bwMode="auto">
          <a:xfrm>
            <a:off x="5918348" y="4545098"/>
            <a:ext cx="3664443" cy="553998"/>
          </a:xfrm>
          <a:prstGeom prst="rect">
            <a:avLst/>
          </a:prstGeom>
          <a:noFill/>
          <a:ln w="28575" algn="ctr">
            <a:noFill/>
            <a:miter lim="800000"/>
            <a:headEnd type="none" w="sm" len="sm"/>
            <a:tailEnd type="none" w="sm" len="sm"/>
          </a:ln>
        </p:spPr>
        <p:txBody>
          <a:bodyPr wrap="square" lIns="0" tIns="0" rIns="0" bIns="0" anchor="ctr" anchorCtr="0">
            <a:spAutoFit/>
          </a:bodyPr>
          <a:lstStyle/>
          <a:p>
            <a:pPr marL="0" marR="0" lvl="0" indent="0" algn="l" defTabSz="914400" rtl="0" eaLnBrk="0" fontAlgn="base" latinLnBrk="0" hangingPunct="0">
              <a:lnSpc>
                <a:spcPct val="100000"/>
              </a:lnSpc>
              <a:spcBef>
                <a:spcPts val="600"/>
              </a:spcBef>
              <a:spcAft>
                <a:spcPts val="600"/>
              </a:spcAft>
              <a:buClrTx/>
              <a:buSzTx/>
              <a:buFont typeface="Wingdings" pitchFamily="2" charset="2"/>
              <a:buNone/>
              <a:tabLst>
                <a:tab pos="0" algn="l"/>
                <a:tab pos="271463" algn="l"/>
                <a:tab pos="533400" algn="l"/>
              </a:tabLst>
              <a:defRPr/>
            </a:pPr>
            <a:r>
              <a:rPr kumimoji="0" lang="de-DE" sz="1800" b="1" i="0" u="none" strike="noStrike" kern="1200" cap="none" spc="0" normalizeH="0" baseline="0" noProof="0" dirty="0">
                <a:ln>
                  <a:noFill/>
                </a:ln>
                <a:solidFill>
                  <a:srgbClr val="464B71"/>
                </a:solidFill>
                <a:effectLst/>
                <a:uLnTx/>
                <a:uFillTx/>
                <a:latin typeface="Arial"/>
                <a:ea typeface="+mn-ea"/>
                <a:cs typeface="+mn-cs"/>
              </a:rPr>
              <a:t>		</a:t>
            </a:r>
            <a:r>
              <a:rPr kumimoji="0" lang="de-DE" sz="1800" b="0" i="0" u="none" strike="noStrike" kern="1200" cap="none" spc="0" normalizeH="0" baseline="0" noProof="0" dirty="0">
                <a:ln>
                  <a:noFill/>
                </a:ln>
                <a:solidFill>
                  <a:srgbClr val="464B71"/>
                </a:solidFill>
                <a:effectLst/>
                <a:uLnTx/>
                <a:uFillTx/>
                <a:latin typeface="Arial"/>
                <a:ea typeface="+mn-ea"/>
                <a:cs typeface="Arial" panose="020B0604020202020204" pitchFamily="34" charset="0"/>
              </a:rPr>
              <a:t>■	</a:t>
            </a:r>
            <a:r>
              <a:rPr kumimoji="0" lang="de-DE" sz="1800" b="0" i="0" u="none" strike="noStrike" kern="1200" cap="none" spc="0" normalizeH="0" baseline="0" noProof="0" dirty="0">
                <a:ln>
                  <a:noFill/>
                </a:ln>
                <a:solidFill>
                  <a:srgbClr val="000000"/>
                </a:solidFill>
                <a:effectLst/>
                <a:uLnTx/>
                <a:uFillTx/>
                <a:latin typeface="Arial"/>
                <a:ea typeface="+mn-ea"/>
                <a:cs typeface="+mn-cs"/>
              </a:rPr>
              <a:t>… oder wieder andere, von </a:t>
            </a:r>
            <a:br>
              <a:rPr kumimoji="0" lang="de-DE" sz="1800" b="0" i="0" u="none" strike="noStrike" kern="1200" cap="none" spc="0" normalizeH="0" baseline="0" noProof="0" dirty="0">
                <a:ln>
                  <a:noFill/>
                </a:ln>
                <a:solidFill>
                  <a:srgbClr val="000000"/>
                </a:solidFill>
                <a:effectLst/>
                <a:uLnTx/>
                <a:uFillTx/>
                <a:latin typeface="Arial"/>
                <a:ea typeface="+mn-ea"/>
                <a:cs typeface="+mn-cs"/>
              </a:rPr>
            </a:br>
            <a:r>
              <a:rPr kumimoji="0" lang="de-DE" sz="1800" b="0" i="0" u="none" strike="noStrike" kern="1200" cap="none" spc="0" normalizeH="0" baseline="0" noProof="0" dirty="0">
                <a:ln>
                  <a:noFill/>
                </a:ln>
                <a:solidFill>
                  <a:srgbClr val="000000"/>
                </a:solidFill>
                <a:effectLst/>
                <a:uLnTx/>
                <a:uFillTx/>
                <a:latin typeface="Arial"/>
                <a:ea typeface="+mn-ea"/>
                <a:cs typeface="+mn-cs"/>
              </a:rPr>
              <a:t>			denen </a:t>
            </a:r>
            <a:r>
              <a:rPr kumimoji="0" lang="de-DE" sz="1800" b="1" i="0" u="none" strike="noStrike" kern="1200" cap="none" spc="0" normalizeH="0" baseline="0" noProof="0" dirty="0">
                <a:ln>
                  <a:noFill/>
                </a:ln>
                <a:solidFill>
                  <a:srgbClr val="000000"/>
                </a:solidFill>
                <a:effectLst/>
                <a:uLnTx/>
                <a:uFillTx/>
                <a:latin typeface="Arial"/>
                <a:ea typeface="+mn-ea"/>
                <a:cs typeface="+mn-cs"/>
              </a:rPr>
              <a:t>60%</a:t>
            </a:r>
            <a:r>
              <a:rPr kumimoji="0" lang="de-DE" sz="1800" b="0" i="0" u="none" strike="noStrike" kern="1200" cap="none" spc="0" normalizeH="0" baseline="0" noProof="0" dirty="0">
                <a:ln>
                  <a:noFill/>
                </a:ln>
                <a:solidFill>
                  <a:srgbClr val="000000"/>
                </a:solidFill>
                <a:effectLst/>
                <a:uLnTx/>
                <a:uFillTx/>
                <a:latin typeface="Arial"/>
                <a:ea typeface="+mn-ea"/>
                <a:cs typeface="+mn-cs"/>
              </a:rPr>
              <a:t> Schnitzel mögen.</a:t>
            </a:r>
          </a:p>
        </p:txBody>
      </p:sp>
      <p:sp>
        <p:nvSpPr>
          <p:cNvPr id="543" name="Rectangle 111">
            <a:extLst>
              <a:ext uri="{FF2B5EF4-FFF2-40B4-BE49-F238E27FC236}">
                <a16:creationId xmlns:a16="http://schemas.microsoft.com/office/drawing/2014/main" id="{DC4C724F-6D48-47E9-BE4D-89015ED478D9}"/>
              </a:ext>
            </a:extLst>
          </p:cNvPr>
          <p:cNvSpPr>
            <a:spLocks noChangeArrowheads="1"/>
          </p:cNvSpPr>
          <p:nvPr/>
        </p:nvSpPr>
        <p:spPr bwMode="auto">
          <a:xfrm>
            <a:off x="5918348" y="3468622"/>
            <a:ext cx="3762852" cy="830997"/>
          </a:xfrm>
          <a:prstGeom prst="rect">
            <a:avLst/>
          </a:prstGeom>
          <a:noFill/>
          <a:ln w="28575" algn="ctr">
            <a:noFill/>
            <a:miter lim="800000"/>
            <a:headEnd type="none" w="sm" len="sm"/>
            <a:tailEnd type="none" w="sm" len="sm"/>
          </a:ln>
        </p:spPr>
        <p:txBody>
          <a:bodyPr wrap="square" lIns="0" tIns="0" rIns="0" bIns="0" anchor="ctr" anchorCtr="0">
            <a:spAutoFit/>
          </a:bodyPr>
          <a:lstStyle/>
          <a:p>
            <a:pPr marL="0" marR="0" lvl="0" indent="0" algn="l" defTabSz="914400" rtl="0" eaLnBrk="0" fontAlgn="base" latinLnBrk="0" hangingPunct="0">
              <a:lnSpc>
                <a:spcPct val="100000"/>
              </a:lnSpc>
              <a:spcBef>
                <a:spcPts val="600"/>
              </a:spcBef>
              <a:spcAft>
                <a:spcPts val="600"/>
              </a:spcAft>
              <a:buClrTx/>
              <a:buSzTx/>
              <a:buFontTx/>
              <a:buNone/>
              <a:tabLst>
                <a:tab pos="0" algn="l"/>
                <a:tab pos="271463" algn="l"/>
                <a:tab pos="533400" algn="l"/>
              </a:tabLst>
              <a:defRPr/>
            </a:pPr>
            <a:r>
              <a:rPr kumimoji="0" lang="de-DE" sz="1800" b="1" i="0" u="none" strike="noStrike" kern="1200" cap="none" spc="0" normalizeH="0" baseline="0" noProof="0" dirty="0">
                <a:ln>
                  <a:noFill/>
                </a:ln>
                <a:solidFill>
                  <a:srgbClr val="464B71"/>
                </a:solidFill>
                <a:effectLst/>
                <a:uLnTx/>
                <a:uFillTx/>
                <a:latin typeface="Arial"/>
                <a:ea typeface="+mn-ea"/>
                <a:cs typeface="+mn-cs"/>
              </a:rPr>
              <a:t>		</a:t>
            </a:r>
            <a:r>
              <a:rPr kumimoji="0" lang="de-DE" sz="1800" b="0" i="0" u="none" strike="noStrike" kern="1200" cap="none" spc="0" normalizeH="0" baseline="0" noProof="0" dirty="0">
                <a:ln>
                  <a:noFill/>
                </a:ln>
                <a:solidFill>
                  <a:srgbClr val="464B71"/>
                </a:solidFill>
                <a:effectLst/>
                <a:uLnTx/>
                <a:uFillTx/>
                <a:latin typeface="Arial"/>
                <a:ea typeface="+mn-ea"/>
                <a:cs typeface="Arial" panose="020B0604020202020204" pitchFamily="34" charset="0"/>
              </a:rPr>
              <a:t>■	</a:t>
            </a:r>
            <a:r>
              <a:rPr kumimoji="0" lang="de-DE" sz="1800" b="0" i="0" u="none" strike="noStrike" kern="1200" cap="none" spc="0" normalizeH="0" baseline="0" noProof="0" dirty="0">
                <a:ln>
                  <a:noFill/>
                </a:ln>
                <a:solidFill>
                  <a:srgbClr val="000000"/>
                </a:solidFill>
                <a:effectLst/>
                <a:uLnTx/>
                <a:uFillTx/>
                <a:latin typeface="Arial"/>
                <a:ea typeface="+mn-ea"/>
                <a:cs typeface="+mn-cs"/>
              </a:rPr>
              <a:t>Der </a:t>
            </a:r>
            <a:r>
              <a:rPr kumimoji="0" lang="de-DE" sz="1800" b="0" i="0" u="sng" strike="noStrike" kern="1200" cap="none" spc="0" normalizeH="0" baseline="0" noProof="0" dirty="0">
                <a:ln>
                  <a:noFill/>
                </a:ln>
                <a:solidFill>
                  <a:srgbClr val="000000"/>
                </a:solidFill>
                <a:effectLst/>
                <a:uLnTx/>
                <a:uFillTx/>
                <a:latin typeface="Arial"/>
                <a:ea typeface="+mn-ea"/>
                <a:cs typeface="+mn-cs"/>
              </a:rPr>
              <a:t>ZUFALL</a:t>
            </a:r>
            <a:r>
              <a:rPr kumimoji="0" lang="de-DE" sz="1800" b="0" i="0" u="none" strike="noStrike" kern="1200" cap="none" spc="0" normalizeH="0" baseline="0" noProof="0" dirty="0">
                <a:ln>
                  <a:noFill/>
                </a:ln>
                <a:solidFill>
                  <a:srgbClr val="000000"/>
                </a:solidFill>
                <a:effectLst/>
                <a:uLnTx/>
                <a:uFillTx/>
                <a:latin typeface="Arial"/>
                <a:ea typeface="+mn-ea"/>
                <a:cs typeface="+mn-cs"/>
              </a:rPr>
              <a:t> hätte aber genau</a:t>
            </a:r>
            <a:br>
              <a:rPr kumimoji="0" lang="de-DE" sz="1800" b="0" i="0" u="none" strike="noStrike" kern="1200" cap="none" spc="0" normalizeH="0" baseline="0" noProof="0" dirty="0">
                <a:ln>
                  <a:noFill/>
                </a:ln>
                <a:solidFill>
                  <a:srgbClr val="000000"/>
                </a:solidFill>
                <a:effectLst/>
                <a:uLnTx/>
                <a:uFillTx/>
                <a:latin typeface="Arial"/>
                <a:ea typeface="+mn-ea"/>
                <a:cs typeface="+mn-cs"/>
              </a:rPr>
            </a:br>
            <a:r>
              <a:rPr kumimoji="0" lang="de-DE" sz="1800" b="0" i="0" u="none" strike="noStrike" kern="1200" cap="none" spc="0" normalizeH="0" baseline="0" noProof="0" dirty="0">
                <a:ln>
                  <a:noFill/>
                </a:ln>
                <a:solidFill>
                  <a:srgbClr val="000000"/>
                </a:solidFill>
                <a:effectLst/>
                <a:uLnTx/>
                <a:uFillTx/>
                <a:latin typeface="Arial"/>
                <a:ea typeface="+mn-ea"/>
                <a:cs typeface="+mn-cs"/>
              </a:rPr>
              <a:t>			so gut andere „treffen“ können, 			wo </a:t>
            </a:r>
            <a:r>
              <a:rPr kumimoji="0" lang="de-DE" sz="1800" b="1" i="0" u="none" strike="noStrike" kern="1200" cap="none" spc="0" normalizeH="0" baseline="0" noProof="0" dirty="0">
                <a:ln>
                  <a:noFill/>
                </a:ln>
                <a:solidFill>
                  <a:srgbClr val="000000"/>
                </a:solidFill>
                <a:effectLst/>
                <a:uLnTx/>
                <a:uFillTx/>
                <a:latin typeface="Arial"/>
                <a:ea typeface="+mn-ea"/>
                <a:cs typeface="+mn-cs"/>
              </a:rPr>
              <a:t>40%</a:t>
            </a:r>
            <a:r>
              <a:rPr kumimoji="0" lang="de-DE" sz="1800" b="0" i="0" u="none" strike="noStrike" kern="1200" cap="none" spc="0" normalizeH="0" baseline="0" noProof="0" dirty="0">
                <a:ln>
                  <a:noFill/>
                </a:ln>
                <a:solidFill>
                  <a:srgbClr val="000000"/>
                </a:solidFill>
                <a:effectLst/>
                <a:uLnTx/>
                <a:uFillTx/>
                <a:latin typeface="Arial"/>
                <a:ea typeface="+mn-ea"/>
                <a:cs typeface="+mn-cs"/>
              </a:rPr>
              <a:t> Schnitzel gut finden …</a:t>
            </a:r>
          </a:p>
        </p:txBody>
      </p:sp>
      <p:sp>
        <p:nvSpPr>
          <p:cNvPr id="546" name="Rectangle 111">
            <a:extLst>
              <a:ext uri="{FF2B5EF4-FFF2-40B4-BE49-F238E27FC236}">
                <a16:creationId xmlns:a16="http://schemas.microsoft.com/office/drawing/2014/main" id="{3221B4CD-C9BE-4BD3-9BFC-C07A30963AC6}"/>
              </a:ext>
            </a:extLst>
          </p:cNvPr>
          <p:cNvSpPr>
            <a:spLocks noChangeArrowheads="1"/>
          </p:cNvSpPr>
          <p:nvPr/>
        </p:nvSpPr>
        <p:spPr bwMode="auto">
          <a:xfrm>
            <a:off x="5918347" y="2669146"/>
            <a:ext cx="3664443" cy="553998"/>
          </a:xfrm>
          <a:prstGeom prst="rect">
            <a:avLst/>
          </a:prstGeom>
          <a:noFill/>
          <a:ln w="28575" algn="ctr">
            <a:noFill/>
            <a:miter lim="800000"/>
            <a:headEnd type="none" w="sm" len="sm"/>
            <a:tailEnd type="none" w="sm" len="sm"/>
          </a:ln>
        </p:spPr>
        <p:txBody>
          <a:bodyPr wrap="square" lIns="0" tIns="0" rIns="0" bIns="0" anchor="ctr" anchorCtr="0">
            <a:spAutoFit/>
          </a:bodyPr>
          <a:lstStyle/>
          <a:p>
            <a:pPr marL="0" marR="0" lvl="0" indent="0" algn="l" defTabSz="914400" rtl="0" eaLnBrk="0" fontAlgn="base" latinLnBrk="0" hangingPunct="0">
              <a:lnSpc>
                <a:spcPct val="100000"/>
              </a:lnSpc>
              <a:spcBef>
                <a:spcPts val="600"/>
              </a:spcBef>
              <a:spcAft>
                <a:spcPts val="600"/>
              </a:spcAft>
              <a:buClrTx/>
              <a:buSzTx/>
              <a:buFont typeface="Wingdings" pitchFamily="2" charset="2"/>
              <a:buNone/>
              <a:tabLst>
                <a:tab pos="0" algn="l"/>
                <a:tab pos="271463" algn="l"/>
                <a:tab pos="533400" algn="l"/>
              </a:tabLst>
              <a:defRPr/>
            </a:pPr>
            <a:r>
              <a:rPr kumimoji="0" lang="de-DE" sz="1800" b="1" i="0" u="none" strike="noStrike" kern="1200" cap="none" spc="0" normalizeH="0" baseline="0" noProof="0" dirty="0">
                <a:ln>
                  <a:noFill/>
                </a:ln>
                <a:solidFill>
                  <a:srgbClr val="464B71"/>
                </a:solidFill>
                <a:effectLst/>
                <a:uLnTx/>
                <a:uFillTx/>
                <a:latin typeface="Arial"/>
                <a:ea typeface="+mn-ea"/>
                <a:cs typeface="+mn-cs"/>
              </a:rPr>
              <a:t>		</a:t>
            </a:r>
            <a:r>
              <a:rPr kumimoji="0" lang="de-DE" sz="1800" b="0" i="0" u="none" strike="noStrike" kern="1200" cap="none" spc="0" normalizeH="0" baseline="0" noProof="0" dirty="0">
                <a:ln>
                  <a:noFill/>
                </a:ln>
                <a:solidFill>
                  <a:srgbClr val="464B71"/>
                </a:solidFill>
                <a:effectLst/>
                <a:uLnTx/>
                <a:uFillTx/>
                <a:latin typeface="Arial"/>
                <a:ea typeface="+mn-ea"/>
                <a:cs typeface="Arial" panose="020B0604020202020204" pitchFamily="34" charset="0"/>
              </a:rPr>
              <a:t>■	</a:t>
            </a:r>
            <a:r>
              <a:rPr kumimoji="0" lang="de-DE" sz="18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Auch d</a:t>
            </a:r>
            <a:r>
              <a:rPr kumimoji="0" lang="de-DE" sz="1800" b="0" i="0" u="none" strike="noStrike" kern="1200" cap="none" spc="0" normalizeH="0" baseline="0" noProof="0" dirty="0">
                <a:ln>
                  <a:noFill/>
                </a:ln>
                <a:solidFill>
                  <a:srgbClr val="000000"/>
                </a:solidFill>
                <a:effectLst/>
                <a:uLnTx/>
                <a:uFillTx/>
                <a:latin typeface="Arial"/>
                <a:ea typeface="+mn-ea"/>
                <a:cs typeface="+mn-cs"/>
              </a:rPr>
              <a:t>ort sind </a:t>
            </a:r>
            <a:r>
              <a:rPr kumimoji="0" lang="de-DE" sz="1800" b="1" i="0" u="none" strike="noStrike" kern="1200" cap="none" spc="0" normalizeH="0" baseline="0" noProof="0" dirty="0">
                <a:ln>
                  <a:noFill/>
                </a:ln>
                <a:solidFill>
                  <a:srgbClr val="000000"/>
                </a:solidFill>
                <a:effectLst/>
                <a:uLnTx/>
                <a:uFillTx/>
                <a:latin typeface="Arial"/>
                <a:ea typeface="+mn-ea"/>
                <a:cs typeface="+mn-cs"/>
              </a:rPr>
              <a:t>50% </a:t>
            </a:r>
            <a:r>
              <a:rPr kumimoji="0" lang="de-DE" sz="1800" b="0" i="0" u="none" strike="noStrike" kern="1200" cap="none" spc="0" normalizeH="0" baseline="0" noProof="0" dirty="0">
                <a:ln>
                  <a:noFill/>
                </a:ln>
                <a:solidFill>
                  <a:srgbClr val="000000"/>
                </a:solidFill>
                <a:effectLst/>
                <a:uLnTx/>
                <a:uFillTx/>
                <a:latin typeface="Arial"/>
                <a:ea typeface="+mn-ea"/>
                <a:cs typeface="+mn-cs"/>
              </a:rPr>
              <a:t>zu finden, </a:t>
            </a:r>
            <a:br>
              <a:rPr kumimoji="0" lang="de-DE" sz="1800" b="0" i="0" u="none" strike="noStrike" kern="1200" cap="none" spc="0" normalizeH="0" baseline="0" noProof="0" dirty="0">
                <a:ln>
                  <a:noFill/>
                </a:ln>
                <a:solidFill>
                  <a:srgbClr val="000000"/>
                </a:solidFill>
                <a:effectLst/>
                <a:uLnTx/>
                <a:uFillTx/>
                <a:latin typeface="Arial"/>
                <a:ea typeface="+mn-ea"/>
                <a:cs typeface="+mn-cs"/>
              </a:rPr>
            </a:br>
            <a:r>
              <a:rPr kumimoji="0" lang="de-DE" sz="1800" b="0" i="0" u="none" strike="noStrike" kern="1200" cap="none" spc="0" normalizeH="0" baseline="0" noProof="0" dirty="0">
                <a:ln>
                  <a:noFill/>
                </a:ln>
                <a:solidFill>
                  <a:srgbClr val="000000"/>
                </a:solidFill>
                <a:effectLst/>
                <a:uLnTx/>
                <a:uFillTx/>
                <a:latin typeface="Arial"/>
                <a:ea typeface="+mn-ea"/>
                <a:cs typeface="+mn-cs"/>
              </a:rPr>
              <a:t>			die gerne Schnitzel essen.</a:t>
            </a:r>
          </a:p>
        </p:txBody>
      </p:sp>
      <p:grpSp>
        <p:nvGrpSpPr>
          <p:cNvPr id="1578" name="Gruppieren 1577">
            <a:extLst>
              <a:ext uri="{FF2B5EF4-FFF2-40B4-BE49-F238E27FC236}">
                <a16:creationId xmlns:a16="http://schemas.microsoft.com/office/drawing/2014/main" id="{E609C447-72DF-4F81-8C3E-DC2327610402}"/>
              </a:ext>
            </a:extLst>
          </p:cNvPr>
          <p:cNvGrpSpPr/>
          <p:nvPr/>
        </p:nvGrpSpPr>
        <p:grpSpPr>
          <a:xfrm>
            <a:off x="589416" y="1044441"/>
            <a:ext cx="173386" cy="451930"/>
            <a:chOff x="-425986" y="1487732"/>
            <a:chExt cx="218112" cy="568507"/>
          </a:xfrm>
          <a:solidFill>
            <a:schemeClr val="bg2"/>
          </a:solidFill>
        </p:grpSpPr>
        <p:sp>
          <p:nvSpPr>
            <p:cNvPr id="1579" name="Ellipse 1578">
              <a:extLst>
                <a:ext uri="{FF2B5EF4-FFF2-40B4-BE49-F238E27FC236}">
                  <a16:creationId xmlns:a16="http://schemas.microsoft.com/office/drawing/2014/main" id="{2FDE01EA-95E5-4B7C-85C0-0A3BF62361A3}"/>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580" name="Abgerundetes Rechteck 473">
              <a:extLst>
                <a:ext uri="{FF2B5EF4-FFF2-40B4-BE49-F238E27FC236}">
                  <a16:creationId xmlns:a16="http://schemas.microsoft.com/office/drawing/2014/main" id="{1E6DB892-9C81-4B04-A16E-5EA8275886F0}"/>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581" name="Gruppieren 1580">
              <a:extLst>
                <a:ext uri="{FF2B5EF4-FFF2-40B4-BE49-F238E27FC236}">
                  <a16:creationId xmlns:a16="http://schemas.microsoft.com/office/drawing/2014/main" id="{7B7F3268-DC1F-4266-A072-D6F774F557BA}"/>
                </a:ext>
              </a:extLst>
            </p:cNvPr>
            <p:cNvGrpSpPr/>
            <p:nvPr/>
          </p:nvGrpSpPr>
          <p:grpSpPr>
            <a:xfrm>
              <a:off x="-362694" y="1857588"/>
              <a:ext cx="91529" cy="198651"/>
              <a:chOff x="1249411" y="1900091"/>
              <a:chExt cx="91529" cy="198651"/>
            </a:xfrm>
            <a:grpFill/>
          </p:grpSpPr>
          <p:sp>
            <p:nvSpPr>
              <p:cNvPr id="1584" name="Abgerundetes Rechteck 484">
                <a:extLst>
                  <a:ext uri="{FF2B5EF4-FFF2-40B4-BE49-F238E27FC236}">
                    <a16:creationId xmlns:a16="http://schemas.microsoft.com/office/drawing/2014/main" id="{8422CA9E-61CC-4105-AA0C-424A2E365A99}"/>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585" name="Abgerundetes Rechteck 485">
                <a:extLst>
                  <a:ext uri="{FF2B5EF4-FFF2-40B4-BE49-F238E27FC236}">
                    <a16:creationId xmlns:a16="http://schemas.microsoft.com/office/drawing/2014/main" id="{F6E953EC-98FD-414B-A64E-F75345835272}"/>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582" name="Abgerundetes Rechteck 482">
              <a:extLst>
                <a:ext uri="{FF2B5EF4-FFF2-40B4-BE49-F238E27FC236}">
                  <a16:creationId xmlns:a16="http://schemas.microsoft.com/office/drawing/2014/main" id="{B5393056-7E6E-40F0-9FED-B4C6672273FF}"/>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583" name="Abgerundetes Rechteck 483">
              <a:extLst>
                <a:ext uri="{FF2B5EF4-FFF2-40B4-BE49-F238E27FC236}">
                  <a16:creationId xmlns:a16="http://schemas.microsoft.com/office/drawing/2014/main" id="{822FC631-9D99-459D-A5FE-787B3076E73B}"/>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586" name="Gruppieren 1585">
            <a:extLst>
              <a:ext uri="{FF2B5EF4-FFF2-40B4-BE49-F238E27FC236}">
                <a16:creationId xmlns:a16="http://schemas.microsoft.com/office/drawing/2014/main" id="{A1083BBF-45E0-4B96-A1F7-120B3E2D53FD}"/>
              </a:ext>
            </a:extLst>
          </p:cNvPr>
          <p:cNvGrpSpPr/>
          <p:nvPr/>
        </p:nvGrpSpPr>
        <p:grpSpPr>
          <a:xfrm>
            <a:off x="2427553" y="1044441"/>
            <a:ext cx="173386" cy="451930"/>
            <a:chOff x="-425986" y="1487732"/>
            <a:chExt cx="218112" cy="568507"/>
          </a:xfrm>
          <a:solidFill>
            <a:schemeClr val="bg2"/>
          </a:solidFill>
        </p:grpSpPr>
        <p:sp>
          <p:nvSpPr>
            <p:cNvPr id="1587" name="Ellipse 1586">
              <a:extLst>
                <a:ext uri="{FF2B5EF4-FFF2-40B4-BE49-F238E27FC236}">
                  <a16:creationId xmlns:a16="http://schemas.microsoft.com/office/drawing/2014/main" id="{FFE785ED-1F65-4A6C-80B3-F8CA9AB7BDE0}"/>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588" name="Abgerundetes Rechteck 1220">
              <a:extLst>
                <a:ext uri="{FF2B5EF4-FFF2-40B4-BE49-F238E27FC236}">
                  <a16:creationId xmlns:a16="http://schemas.microsoft.com/office/drawing/2014/main" id="{E7813939-0FE3-4432-BBAE-96F2F43C35C8}"/>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589" name="Gruppieren 1588">
              <a:extLst>
                <a:ext uri="{FF2B5EF4-FFF2-40B4-BE49-F238E27FC236}">
                  <a16:creationId xmlns:a16="http://schemas.microsoft.com/office/drawing/2014/main" id="{C50E351E-E696-43E5-B7CE-F1CDDA629D03}"/>
                </a:ext>
              </a:extLst>
            </p:cNvPr>
            <p:cNvGrpSpPr/>
            <p:nvPr/>
          </p:nvGrpSpPr>
          <p:grpSpPr>
            <a:xfrm>
              <a:off x="-362694" y="1857588"/>
              <a:ext cx="91529" cy="198651"/>
              <a:chOff x="1249411" y="1900091"/>
              <a:chExt cx="91529" cy="198651"/>
            </a:xfrm>
            <a:grpFill/>
          </p:grpSpPr>
          <p:sp>
            <p:nvSpPr>
              <p:cNvPr id="1592" name="Abgerundetes Rechteck 1224">
                <a:extLst>
                  <a:ext uri="{FF2B5EF4-FFF2-40B4-BE49-F238E27FC236}">
                    <a16:creationId xmlns:a16="http://schemas.microsoft.com/office/drawing/2014/main" id="{865639D0-6EB0-4A8D-8F33-F5E1C3328B5B}"/>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593" name="Abgerundetes Rechteck 1225">
                <a:extLst>
                  <a:ext uri="{FF2B5EF4-FFF2-40B4-BE49-F238E27FC236}">
                    <a16:creationId xmlns:a16="http://schemas.microsoft.com/office/drawing/2014/main" id="{9CFE5400-0B47-4D46-8F3C-579076703919}"/>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590" name="Abgerundetes Rechteck 1222">
              <a:extLst>
                <a:ext uri="{FF2B5EF4-FFF2-40B4-BE49-F238E27FC236}">
                  <a16:creationId xmlns:a16="http://schemas.microsoft.com/office/drawing/2014/main" id="{08EB4F18-79F5-42EB-9869-D325C1FE9983}"/>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591" name="Abgerundetes Rechteck 1223">
              <a:extLst>
                <a:ext uri="{FF2B5EF4-FFF2-40B4-BE49-F238E27FC236}">
                  <a16:creationId xmlns:a16="http://schemas.microsoft.com/office/drawing/2014/main" id="{F8AAF8EF-C726-4867-9359-D875289DBB5F}"/>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594" name="Gruppieren 1593">
            <a:extLst>
              <a:ext uri="{FF2B5EF4-FFF2-40B4-BE49-F238E27FC236}">
                <a16:creationId xmlns:a16="http://schemas.microsoft.com/office/drawing/2014/main" id="{0492705C-9D43-474C-9FCE-044D1785F11F}"/>
              </a:ext>
            </a:extLst>
          </p:cNvPr>
          <p:cNvGrpSpPr/>
          <p:nvPr/>
        </p:nvGrpSpPr>
        <p:grpSpPr>
          <a:xfrm>
            <a:off x="4528283" y="1044441"/>
            <a:ext cx="173386" cy="451930"/>
            <a:chOff x="-425986" y="1487732"/>
            <a:chExt cx="218112" cy="568507"/>
          </a:xfrm>
          <a:noFill/>
        </p:grpSpPr>
        <p:sp>
          <p:nvSpPr>
            <p:cNvPr id="1595" name="Ellipse 1594">
              <a:extLst>
                <a:ext uri="{FF2B5EF4-FFF2-40B4-BE49-F238E27FC236}">
                  <a16:creationId xmlns:a16="http://schemas.microsoft.com/office/drawing/2014/main" id="{D593C4E8-70BF-4D66-878F-9101F1D7AAEC}"/>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596" name="Abgerundetes Rechteck 1163">
              <a:extLst>
                <a:ext uri="{FF2B5EF4-FFF2-40B4-BE49-F238E27FC236}">
                  <a16:creationId xmlns:a16="http://schemas.microsoft.com/office/drawing/2014/main" id="{B57E3CCF-0D15-44E1-B566-3B52E6496D1F}"/>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597" name="Gruppieren 1596">
              <a:extLst>
                <a:ext uri="{FF2B5EF4-FFF2-40B4-BE49-F238E27FC236}">
                  <a16:creationId xmlns:a16="http://schemas.microsoft.com/office/drawing/2014/main" id="{65993F3E-E9D3-4E37-B115-84751B5A3F2E}"/>
                </a:ext>
              </a:extLst>
            </p:cNvPr>
            <p:cNvGrpSpPr/>
            <p:nvPr/>
          </p:nvGrpSpPr>
          <p:grpSpPr>
            <a:xfrm>
              <a:off x="-362694" y="1857588"/>
              <a:ext cx="91529" cy="198651"/>
              <a:chOff x="1249411" y="1900091"/>
              <a:chExt cx="91529" cy="198651"/>
            </a:xfrm>
            <a:grpFill/>
          </p:grpSpPr>
          <p:sp>
            <p:nvSpPr>
              <p:cNvPr id="1600" name="Abgerundetes Rechteck 1210">
                <a:extLst>
                  <a:ext uri="{FF2B5EF4-FFF2-40B4-BE49-F238E27FC236}">
                    <a16:creationId xmlns:a16="http://schemas.microsoft.com/office/drawing/2014/main" id="{74639CDD-9665-42C9-AB80-7F7F63860F4B}"/>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01" name="Abgerundetes Rechteck 1211">
                <a:extLst>
                  <a:ext uri="{FF2B5EF4-FFF2-40B4-BE49-F238E27FC236}">
                    <a16:creationId xmlns:a16="http://schemas.microsoft.com/office/drawing/2014/main" id="{35C48443-361C-4431-8822-932022D9CA97}"/>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598" name="Abgerundetes Rechteck 1166">
              <a:extLst>
                <a:ext uri="{FF2B5EF4-FFF2-40B4-BE49-F238E27FC236}">
                  <a16:creationId xmlns:a16="http://schemas.microsoft.com/office/drawing/2014/main" id="{E726563B-3D5A-4D81-B252-62788984E6CB}"/>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599" name="Abgerundetes Rechteck 1167">
              <a:extLst>
                <a:ext uri="{FF2B5EF4-FFF2-40B4-BE49-F238E27FC236}">
                  <a16:creationId xmlns:a16="http://schemas.microsoft.com/office/drawing/2014/main" id="{E5A10F81-271C-425D-B40B-299284017BF7}"/>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602" name="Gruppieren 1601">
            <a:extLst>
              <a:ext uri="{FF2B5EF4-FFF2-40B4-BE49-F238E27FC236}">
                <a16:creationId xmlns:a16="http://schemas.microsoft.com/office/drawing/2014/main" id="{0E43339C-031B-4A67-8B38-924E2FCF38E2}"/>
              </a:ext>
            </a:extLst>
          </p:cNvPr>
          <p:cNvGrpSpPr/>
          <p:nvPr/>
        </p:nvGrpSpPr>
        <p:grpSpPr>
          <a:xfrm>
            <a:off x="4265692" y="1044441"/>
            <a:ext cx="173386" cy="451930"/>
            <a:chOff x="-425986" y="1487732"/>
            <a:chExt cx="218112" cy="568507"/>
          </a:xfrm>
          <a:solidFill>
            <a:schemeClr val="bg2"/>
          </a:solidFill>
        </p:grpSpPr>
        <p:sp>
          <p:nvSpPr>
            <p:cNvPr id="1603" name="Ellipse 1602">
              <a:extLst>
                <a:ext uri="{FF2B5EF4-FFF2-40B4-BE49-F238E27FC236}">
                  <a16:creationId xmlns:a16="http://schemas.microsoft.com/office/drawing/2014/main" id="{5EC40216-0A7F-4364-85EF-D7AD2C35EBE9}"/>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04" name="Abgerundetes Rechteck 1156">
              <a:extLst>
                <a:ext uri="{FF2B5EF4-FFF2-40B4-BE49-F238E27FC236}">
                  <a16:creationId xmlns:a16="http://schemas.microsoft.com/office/drawing/2014/main" id="{0488D1BD-FAD2-46F8-86C3-845195DA491E}"/>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605" name="Gruppieren 1604">
              <a:extLst>
                <a:ext uri="{FF2B5EF4-FFF2-40B4-BE49-F238E27FC236}">
                  <a16:creationId xmlns:a16="http://schemas.microsoft.com/office/drawing/2014/main" id="{8C125D51-5FE4-4F4A-B076-C3A74AC2EC4A}"/>
                </a:ext>
              </a:extLst>
            </p:cNvPr>
            <p:cNvGrpSpPr/>
            <p:nvPr/>
          </p:nvGrpSpPr>
          <p:grpSpPr>
            <a:xfrm>
              <a:off x="-362694" y="1857588"/>
              <a:ext cx="91529" cy="198651"/>
              <a:chOff x="1249411" y="1900091"/>
              <a:chExt cx="91529" cy="198651"/>
            </a:xfrm>
            <a:grpFill/>
          </p:grpSpPr>
          <p:sp>
            <p:nvSpPr>
              <p:cNvPr id="1608" name="Abgerundetes Rechteck 1160">
                <a:extLst>
                  <a:ext uri="{FF2B5EF4-FFF2-40B4-BE49-F238E27FC236}">
                    <a16:creationId xmlns:a16="http://schemas.microsoft.com/office/drawing/2014/main" id="{6F35E09A-A456-48E0-A69A-90DFB331E826}"/>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09" name="Abgerundetes Rechteck 1161">
                <a:extLst>
                  <a:ext uri="{FF2B5EF4-FFF2-40B4-BE49-F238E27FC236}">
                    <a16:creationId xmlns:a16="http://schemas.microsoft.com/office/drawing/2014/main" id="{5CAD3F01-13C0-4218-B3F5-42CA27D1A252}"/>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606" name="Abgerundetes Rechteck 1158">
              <a:extLst>
                <a:ext uri="{FF2B5EF4-FFF2-40B4-BE49-F238E27FC236}">
                  <a16:creationId xmlns:a16="http://schemas.microsoft.com/office/drawing/2014/main" id="{101B43D6-D7F5-4E3A-904D-0DFB97056371}"/>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07" name="Abgerundetes Rechteck 1159">
              <a:extLst>
                <a:ext uri="{FF2B5EF4-FFF2-40B4-BE49-F238E27FC236}">
                  <a16:creationId xmlns:a16="http://schemas.microsoft.com/office/drawing/2014/main" id="{698D41FC-AF7D-43F3-B447-C2EF46513291}"/>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610" name="Gruppieren 1609">
            <a:extLst>
              <a:ext uri="{FF2B5EF4-FFF2-40B4-BE49-F238E27FC236}">
                <a16:creationId xmlns:a16="http://schemas.microsoft.com/office/drawing/2014/main" id="{39622720-050C-4106-933A-F75812DDDCE1}"/>
              </a:ext>
            </a:extLst>
          </p:cNvPr>
          <p:cNvGrpSpPr/>
          <p:nvPr/>
        </p:nvGrpSpPr>
        <p:grpSpPr>
          <a:xfrm>
            <a:off x="5316054" y="1044441"/>
            <a:ext cx="173386" cy="451930"/>
            <a:chOff x="-425986" y="1487732"/>
            <a:chExt cx="218112" cy="568507"/>
          </a:xfrm>
          <a:solidFill>
            <a:schemeClr val="bg2"/>
          </a:solidFill>
        </p:grpSpPr>
        <p:sp>
          <p:nvSpPr>
            <p:cNvPr id="1611" name="Ellipse 1610">
              <a:extLst>
                <a:ext uri="{FF2B5EF4-FFF2-40B4-BE49-F238E27FC236}">
                  <a16:creationId xmlns:a16="http://schemas.microsoft.com/office/drawing/2014/main" id="{F9C16018-9254-40CA-A439-6A4B6CC89C0D}"/>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12" name="Abgerundetes Rechteck 1142">
              <a:extLst>
                <a:ext uri="{FF2B5EF4-FFF2-40B4-BE49-F238E27FC236}">
                  <a16:creationId xmlns:a16="http://schemas.microsoft.com/office/drawing/2014/main" id="{5250F0BC-9BFD-4B81-B79A-B437DA277B7F}"/>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613" name="Gruppieren 1612">
              <a:extLst>
                <a:ext uri="{FF2B5EF4-FFF2-40B4-BE49-F238E27FC236}">
                  <a16:creationId xmlns:a16="http://schemas.microsoft.com/office/drawing/2014/main" id="{A030AA21-0DBC-4132-9C60-EAFAA2D57F52}"/>
                </a:ext>
              </a:extLst>
            </p:cNvPr>
            <p:cNvGrpSpPr/>
            <p:nvPr/>
          </p:nvGrpSpPr>
          <p:grpSpPr>
            <a:xfrm>
              <a:off x="-362694" y="1857588"/>
              <a:ext cx="91529" cy="198651"/>
              <a:chOff x="1249411" y="1900091"/>
              <a:chExt cx="91529" cy="198651"/>
            </a:xfrm>
            <a:grpFill/>
          </p:grpSpPr>
          <p:sp>
            <p:nvSpPr>
              <p:cNvPr id="1616" name="Abgerundetes Rechteck 1146">
                <a:extLst>
                  <a:ext uri="{FF2B5EF4-FFF2-40B4-BE49-F238E27FC236}">
                    <a16:creationId xmlns:a16="http://schemas.microsoft.com/office/drawing/2014/main" id="{AF87DBDC-6C8B-44C2-BDD3-FB0A40214046}"/>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17" name="Abgerundetes Rechteck 1147">
                <a:extLst>
                  <a:ext uri="{FF2B5EF4-FFF2-40B4-BE49-F238E27FC236}">
                    <a16:creationId xmlns:a16="http://schemas.microsoft.com/office/drawing/2014/main" id="{7E958091-A52E-46A0-880F-574B361F9162}"/>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614" name="Abgerundetes Rechteck 1144">
              <a:extLst>
                <a:ext uri="{FF2B5EF4-FFF2-40B4-BE49-F238E27FC236}">
                  <a16:creationId xmlns:a16="http://schemas.microsoft.com/office/drawing/2014/main" id="{7E428D6D-3F44-47CD-BB15-3454BBCEB49C}"/>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15" name="Abgerundetes Rechteck 1145">
              <a:extLst>
                <a:ext uri="{FF2B5EF4-FFF2-40B4-BE49-F238E27FC236}">
                  <a16:creationId xmlns:a16="http://schemas.microsoft.com/office/drawing/2014/main" id="{9B9F0568-94C7-4E95-B2DC-604DEDD5B5A6}"/>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618" name="Gruppieren 1617">
            <a:extLst>
              <a:ext uri="{FF2B5EF4-FFF2-40B4-BE49-F238E27FC236}">
                <a16:creationId xmlns:a16="http://schemas.microsoft.com/office/drawing/2014/main" id="{FA0B8749-F20F-4FC6-BC7E-03B4640892C4}"/>
              </a:ext>
            </a:extLst>
          </p:cNvPr>
          <p:cNvGrpSpPr/>
          <p:nvPr/>
        </p:nvGrpSpPr>
        <p:grpSpPr>
          <a:xfrm>
            <a:off x="3213293" y="1044441"/>
            <a:ext cx="173386" cy="451930"/>
            <a:chOff x="-425986" y="1487732"/>
            <a:chExt cx="218112" cy="568507"/>
          </a:xfrm>
          <a:solidFill>
            <a:schemeClr val="bg2"/>
          </a:solidFill>
        </p:grpSpPr>
        <p:sp>
          <p:nvSpPr>
            <p:cNvPr id="1619" name="Ellipse 1618">
              <a:extLst>
                <a:ext uri="{FF2B5EF4-FFF2-40B4-BE49-F238E27FC236}">
                  <a16:creationId xmlns:a16="http://schemas.microsoft.com/office/drawing/2014/main" id="{E4B995C2-658A-4347-8048-83D3F7B26F0B}"/>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20" name="Abgerundetes Rechteck 1135">
              <a:extLst>
                <a:ext uri="{FF2B5EF4-FFF2-40B4-BE49-F238E27FC236}">
                  <a16:creationId xmlns:a16="http://schemas.microsoft.com/office/drawing/2014/main" id="{230D5D8C-7C7D-4222-B4BC-88AC62C3055C}"/>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621" name="Gruppieren 1620">
              <a:extLst>
                <a:ext uri="{FF2B5EF4-FFF2-40B4-BE49-F238E27FC236}">
                  <a16:creationId xmlns:a16="http://schemas.microsoft.com/office/drawing/2014/main" id="{67FF39CD-761C-4EA9-98DD-51AB6426DEDC}"/>
                </a:ext>
              </a:extLst>
            </p:cNvPr>
            <p:cNvGrpSpPr/>
            <p:nvPr/>
          </p:nvGrpSpPr>
          <p:grpSpPr>
            <a:xfrm>
              <a:off x="-362694" y="1857588"/>
              <a:ext cx="91529" cy="198651"/>
              <a:chOff x="1249411" y="1900091"/>
              <a:chExt cx="91529" cy="198651"/>
            </a:xfrm>
            <a:grpFill/>
          </p:grpSpPr>
          <p:sp>
            <p:nvSpPr>
              <p:cNvPr id="1624" name="Abgerundetes Rechteck 1139">
                <a:extLst>
                  <a:ext uri="{FF2B5EF4-FFF2-40B4-BE49-F238E27FC236}">
                    <a16:creationId xmlns:a16="http://schemas.microsoft.com/office/drawing/2014/main" id="{73BDA595-D1B0-4E3F-BD10-8B8FDA8190CC}"/>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25" name="Abgerundetes Rechteck 1140">
                <a:extLst>
                  <a:ext uri="{FF2B5EF4-FFF2-40B4-BE49-F238E27FC236}">
                    <a16:creationId xmlns:a16="http://schemas.microsoft.com/office/drawing/2014/main" id="{7BF55E84-235B-4AD1-9094-5694C55F6CDF}"/>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622" name="Abgerundetes Rechteck 1137">
              <a:extLst>
                <a:ext uri="{FF2B5EF4-FFF2-40B4-BE49-F238E27FC236}">
                  <a16:creationId xmlns:a16="http://schemas.microsoft.com/office/drawing/2014/main" id="{A19C9D86-9C87-4694-B5DC-D94B7784E4C2}"/>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23" name="Abgerundetes Rechteck 1138">
              <a:extLst>
                <a:ext uri="{FF2B5EF4-FFF2-40B4-BE49-F238E27FC236}">
                  <a16:creationId xmlns:a16="http://schemas.microsoft.com/office/drawing/2014/main" id="{E832F0FE-BF77-43A7-8DB1-1529BA017757}"/>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626" name="Gruppieren 1625">
            <a:extLst>
              <a:ext uri="{FF2B5EF4-FFF2-40B4-BE49-F238E27FC236}">
                <a16:creationId xmlns:a16="http://schemas.microsoft.com/office/drawing/2014/main" id="{D2F4152B-B004-4C73-A074-0C85E0124436}"/>
              </a:ext>
            </a:extLst>
          </p:cNvPr>
          <p:cNvGrpSpPr/>
          <p:nvPr/>
        </p:nvGrpSpPr>
        <p:grpSpPr>
          <a:xfrm>
            <a:off x="1377191" y="1044441"/>
            <a:ext cx="173386" cy="451930"/>
            <a:chOff x="-425986" y="1487732"/>
            <a:chExt cx="218112" cy="568507"/>
          </a:xfrm>
          <a:solidFill>
            <a:schemeClr val="bg1"/>
          </a:solidFill>
        </p:grpSpPr>
        <p:sp>
          <p:nvSpPr>
            <p:cNvPr id="1627" name="Ellipse 1626">
              <a:extLst>
                <a:ext uri="{FF2B5EF4-FFF2-40B4-BE49-F238E27FC236}">
                  <a16:creationId xmlns:a16="http://schemas.microsoft.com/office/drawing/2014/main" id="{AD8C93A2-1300-49C9-8796-7C3E5A1D3392}"/>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28" name="Abgerundetes Rechteck 1114">
              <a:extLst>
                <a:ext uri="{FF2B5EF4-FFF2-40B4-BE49-F238E27FC236}">
                  <a16:creationId xmlns:a16="http://schemas.microsoft.com/office/drawing/2014/main" id="{154D1CB5-E22E-404E-B46D-04D0C0572B7A}"/>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629" name="Gruppieren 1628">
              <a:extLst>
                <a:ext uri="{FF2B5EF4-FFF2-40B4-BE49-F238E27FC236}">
                  <a16:creationId xmlns:a16="http://schemas.microsoft.com/office/drawing/2014/main" id="{090F55E7-ED59-4BB1-BDFC-DA77C2610C5A}"/>
                </a:ext>
              </a:extLst>
            </p:cNvPr>
            <p:cNvGrpSpPr/>
            <p:nvPr/>
          </p:nvGrpSpPr>
          <p:grpSpPr>
            <a:xfrm>
              <a:off x="-362694" y="1857588"/>
              <a:ext cx="91529" cy="198651"/>
              <a:chOff x="1249411" y="1900091"/>
              <a:chExt cx="91529" cy="198651"/>
            </a:xfrm>
            <a:grpFill/>
          </p:grpSpPr>
          <p:sp>
            <p:nvSpPr>
              <p:cNvPr id="1632" name="Abgerundetes Rechteck 1118">
                <a:extLst>
                  <a:ext uri="{FF2B5EF4-FFF2-40B4-BE49-F238E27FC236}">
                    <a16:creationId xmlns:a16="http://schemas.microsoft.com/office/drawing/2014/main" id="{1DA78FF8-CFBC-4D94-A5C2-572A5324F753}"/>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33" name="Abgerundetes Rechteck 1119">
                <a:extLst>
                  <a:ext uri="{FF2B5EF4-FFF2-40B4-BE49-F238E27FC236}">
                    <a16:creationId xmlns:a16="http://schemas.microsoft.com/office/drawing/2014/main" id="{55841263-4AD7-4DD8-B335-F3F8CD34187E}"/>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630" name="Abgerundetes Rechteck 1116">
              <a:extLst>
                <a:ext uri="{FF2B5EF4-FFF2-40B4-BE49-F238E27FC236}">
                  <a16:creationId xmlns:a16="http://schemas.microsoft.com/office/drawing/2014/main" id="{200CE0C7-5702-43DA-819A-7EC11660D8BA}"/>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31" name="Abgerundetes Rechteck 1117">
              <a:extLst>
                <a:ext uri="{FF2B5EF4-FFF2-40B4-BE49-F238E27FC236}">
                  <a16:creationId xmlns:a16="http://schemas.microsoft.com/office/drawing/2014/main" id="{78084080-4E3D-40C0-8E85-8C3093E3F7AE}"/>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634" name="Gruppieren 1633">
            <a:extLst>
              <a:ext uri="{FF2B5EF4-FFF2-40B4-BE49-F238E27FC236}">
                <a16:creationId xmlns:a16="http://schemas.microsoft.com/office/drawing/2014/main" id="{8DE426E5-C000-4BA8-A405-B1793F9BCE00}"/>
              </a:ext>
            </a:extLst>
          </p:cNvPr>
          <p:cNvGrpSpPr/>
          <p:nvPr/>
        </p:nvGrpSpPr>
        <p:grpSpPr>
          <a:xfrm>
            <a:off x="1902373" y="1044441"/>
            <a:ext cx="173386" cy="451930"/>
            <a:chOff x="-425986" y="1487732"/>
            <a:chExt cx="218112" cy="568507"/>
          </a:xfrm>
          <a:solidFill>
            <a:schemeClr val="bg1"/>
          </a:solidFill>
        </p:grpSpPr>
        <p:sp>
          <p:nvSpPr>
            <p:cNvPr id="1635" name="Ellipse 1634">
              <a:extLst>
                <a:ext uri="{FF2B5EF4-FFF2-40B4-BE49-F238E27FC236}">
                  <a16:creationId xmlns:a16="http://schemas.microsoft.com/office/drawing/2014/main" id="{B16503CD-52B6-4236-B34A-CBDBB89A34D0}"/>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36" name="Abgerundetes Rechteck 1100">
              <a:extLst>
                <a:ext uri="{FF2B5EF4-FFF2-40B4-BE49-F238E27FC236}">
                  <a16:creationId xmlns:a16="http://schemas.microsoft.com/office/drawing/2014/main" id="{89A9AB83-E947-498F-8327-81A57EA46E1F}"/>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637" name="Gruppieren 1636">
              <a:extLst>
                <a:ext uri="{FF2B5EF4-FFF2-40B4-BE49-F238E27FC236}">
                  <a16:creationId xmlns:a16="http://schemas.microsoft.com/office/drawing/2014/main" id="{574EEC81-7C5D-416C-ADA1-0868EE89EA79}"/>
                </a:ext>
              </a:extLst>
            </p:cNvPr>
            <p:cNvGrpSpPr/>
            <p:nvPr/>
          </p:nvGrpSpPr>
          <p:grpSpPr>
            <a:xfrm>
              <a:off x="-362694" y="1857588"/>
              <a:ext cx="91529" cy="198651"/>
              <a:chOff x="1249411" y="1900091"/>
              <a:chExt cx="91529" cy="198651"/>
            </a:xfrm>
            <a:grpFill/>
          </p:grpSpPr>
          <p:sp>
            <p:nvSpPr>
              <p:cNvPr id="1640" name="Abgerundetes Rechteck 1104">
                <a:extLst>
                  <a:ext uri="{FF2B5EF4-FFF2-40B4-BE49-F238E27FC236}">
                    <a16:creationId xmlns:a16="http://schemas.microsoft.com/office/drawing/2014/main" id="{3BE1CCF3-6251-4B6A-83D6-EC3E253D845B}"/>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41" name="Abgerundetes Rechteck 1105">
                <a:extLst>
                  <a:ext uri="{FF2B5EF4-FFF2-40B4-BE49-F238E27FC236}">
                    <a16:creationId xmlns:a16="http://schemas.microsoft.com/office/drawing/2014/main" id="{78B65572-5470-4A19-AA9C-0D50AAA82617}"/>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638" name="Abgerundetes Rechteck 1102">
              <a:extLst>
                <a:ext uri="{FF2B5EF4-FFF2-40B4-BE49-F238E27FC236}">
                  <a16:creationId xmlns:a16="http://schemas.microsoft.com/office/drawing/2014/main" id="{C698F279-E7E5-4A05-9325-8CFCF3EE5685}"/>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39" name="Abgerundetes Rechteck 1103">
              <a:extLst>
                <a:ext uri="{FF2B5EF4-FFF2-40B4-BE49-F238E27FC236}">
                  <a16:creationId xmlns:a16="http://schemas.microsoft.com/office/drawing/2014/main" id="{290F2B8B-2FE3-426C-AEF9-8BB646DAC691}"/>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642" name="Gruppieren 1641">
            <a:extLst>
              <a:ext uri="{FF2B5EF4-FFF2-40B4-BE49-F238E27FC236}">
                <a16:creationId xmlns:a16="http://schemas.microsoft.com/office/drawing/2014/main" id="{3DD459CB-DCEB-47BB-BF1A-6FF71B6E2765}"/>
              </a:ext>
            </a:extLst>
          </p:cNvPr>
          <p:cNvGrpSpPr/>
          <p:nvPr/>
        </p:nvGrpSpPr>
        <p:grpSpPr>
          <a:xfrm>
            <a:off x="2950702" y="1044441"/>
            <a:ext cx="173386" cy="451930"/>
            <a:chOff x="-425986" y="1487732"/>
            <a:chExt cx="218112" cy="568507"/>
          </a:xfrm>
          <a:solidFill>
            <a:schemeClr val="bg1"/>
          </a:solidFill>
        </p:grpSpPr>
        <p:sp>
          <p:nvSpPr>
            <p:cNvPr id="1643" name="Ellipse 1642">
              <a:extLst>
                <a:ext uri="{FF2B5EF4-FFF2-40B4-BE49-F238E27FC236}">
                  <a16:creationId xmlns:a16="http://schemas.microsoft.com/office/drawing/2014/main" id="{79C3CB8B-3B94-4CBA-AAFE-6CA93EE7091B}"/>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44" name="Abgerundetes Rechteck 1079">
              <a:extLst>
                <a:ext uri="{FF2B5EF4-FFF2-40B4-BE49-F238E27FC236}">
                  <a16:creationId xmlns:a16="http://schemas.microsoft.com/office/drawing/2014/main" id="{D9A0850E-F992-4C12-BCE7-F25795CC1107}"/>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645" name="Gruppieren 1644">
              <a:extLst>
                <a:ext uri="{FF2B5EF4-FFF2-40B4-BE49-F238E27FC236}">
                  <a16:creationId xmlns:a16="http://schemas.microsoft.com/office/drawing/2014/main" id="{ACA1EE92-092B-4456-8738-5DA94EB46747}"/>
                </a:ext>
              </a:extLst>
            </p:cNvPr>
            <p:cNvGrpSpPr/>
            <p:nvPr/>
          </p:nvGrpSpPr>
          <p:grpSpPr>
            <a:xfrm>
              <a:off x="-362694" y="1857588"/>
              <a:ext cx="91529" cy="198651"/>
              <a:chOff x="1249411" y="1900091"/>
              <a:chExt cx="91529" cy="198651"/>
            </a:xfrm>
            <a:grpFill/>
          </p:grpSpPr>
          <p:sp>
            <p:nvSpPr>
              <p:cNvPr id="1648" name="Abgerundetes Rechteck 1083">
                <a:extLst>
                  <a:ext uri="{FF2B5EF4-FFF2-40B4-BE49-F238E27FC236}">
                    <a16:creationId xmlns:a16="http://schemas.microsoft.com/office/drawing/2014/main" id="{81B7CF8C-F441-41B7-8546-7F3F287ADAE8}"/>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49" name="Abgerundetes Rechteck 1084">
                <a:extLst>
                  <a:ext uri="{FF2B5EF4-FFF2-40B4-BE49-F238E27FC236}">
                    <a16:creationId xmlns:a16="http://schemas.microsoft.com/office/drawing/2014/main" id="{301BCF1B-D1A2-44A7-BD80-9A391F08D499}"/>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646" name="Abgerundetes Rechteck 1081">
              <a:extLst>
                <a:ext uri="{FF2B5EF4-FFF2-40B4-BE49-F238E27FC236}">
                  <a16:creationId xmlns:a16="http://schemas.microsoft.com/office/drawing/2014/main" id="{33C7B0AB-7551-4475-AD97-090A52523705}"/>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47" name="Abgerundetes Rechteck 1082">
              <a:extLst>
                <a:ext uri="{FF2B5EF4-FFF2-40B4-BE49-F238E27FC236}">
                  <a16:creationId xmlns:a16="http://schemas.microsoft.com/office/drawing/2014/main" id="{30EB8ACE-77EF-46F6-A59C-F3AE26C33B9E}"/>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650" name="Gruppieren 1649">
            <a:extLst>
              <a:ext uri="{FF2B5EF4-FFF2-40B4-BE49-F238E27FC236}">
                <a16:creationId xmlns:a16="http://schemas.microsoft.com/office/drawing/2014/main" id="{4019D7EF-1963-4A9C-A025-B5E8C6F548A9}"/>
              </a:ext>
            </a:extLst>
          </p:cNvPr>
          <p:cNvGrpSpPr/>
          <p:nvPr/>
        </p:nvGrpSpPr>
        <p:grpSpPr>
          <a:xfrm>
            <a:off x="3477919" y="1044441"/>
            <a:ext cx="173386" cy="451930"/>
            <a:chOff x="-425986" y="1487732"/>
            <a:chExt cx="218112" cy="568507"/>
          </a:xfrm>
          <a:solidFill>
            <a:schemeClr val="bg1"/>
          </a:solidFill>
        </p:grpSpPr>
        <p:sp>
          <p:nvSpPr>
            <p:cNvPr id="1651" name="Ellipse 1650">
              <a:extLst>
                <a:ext uri="{FF2B5EF4-FFF2-40B4-BE49-F238E27FC236}">
                  <a16:creationId xmlns:a16="http://schemas.microsoft.com/office/drawing/2014/main" id="{4791E227-6F54-4D8B-8EF3-3431407F60EA}"/>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52" name="Abgerundetes Rechteck 1072">
              <a:extLst>
                <a:ext uri="{FF2B5EF4-FFF2-40B4-BE49-F238E27FC236}">
                  <a16:creationId xmlns:a16="http://schemas.microsoft.com/office/drawing/2014/main" id="{B6F43200-5C6E-469B-B57D-0F30A72868AE}"/>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653" name="Gruppieren 1652">
              <a:extLst>
                <a:ext uri="{FF2B5EF4-FFF2-40B4-BE49-F238E27FC236}">
                  <a16:creationId xmlns:a16="http://schemas.microsoft.com/office/drawing/2014/main" id="{DD9301E8-5BD2-484F-9FE2-7079BE42C9DE}"/>
                </a:ext>
              </a:extLst>
            </p:cNvPr>
            <p:cNvGrpSpPr/>
            <p:nvPr/>
          </p:nvGrpSpPr>
          <p:grpSpPr>
            <a:xfrm>
              <a:off x="-362694" y="1857588"/>
              <a:ext cx="91529" cy="198651"/>
              <a:chOff x="1249411" y="1900091"/>
              <a:chExt cx="91529" cy="198651"/>
            </a:xfrm>
            <a:grpFill/>
          </p:grpSpPr>
          <p:sp>
            <p:nvSpPr>
              <p:cNvPr id="1656" name="Abgerundetes Rechteck 1076">
                <a:extLst>
                  <a:ext uri="{FF2B5EF4-FFF2-40B4-BE49-F238E27FC236}">
                    <a16:creationId xmlns:a16="http://schemas.microsoft.com/office/drawing/2014/main" id="{E66A11AA-1C94-4425-8E24-834DD5CAFFF1}"/>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57" name="Abgerundetes Rechteck 1077">
                <a:extLst>
                  <a:ext uri="{FF2B5EF4-FFF2-40B4-BE49-F238E27FC236}">
                    <a16:creationId xmlns:a16="http://schemas.microsoft.com/office/drawing/2014/main" id="{17DC1F28-ABEF-4AF9-A210-F33781AF2F6B}"/>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654" name="Abgerundetes Rechteck 1074">
              <a:extLst>
                <a:ext uri="{FF2B5EF4-FFF2-40B4-BE49-F238E27FC236}">
                  <a16:creationId xmlns:a16="http://schemas.microsoft.com/office/drawing/2014/main" id="{414818CA-DAEA-454C-9872-3F2023BF083F}"/>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55" name="Abgerundetes Rechteck 1075">
              <a:extLst>
                <a:ext uri="{FF2B5EF4-FFF2-40B4-BE49-F238E27FC236}">
                  <a16:creationId xmlns:a16="http://schemas.microsoft.com/office/drawing/2014/main" id="{49B8302E-A5D7-48FC-8D63-8114B7B136D6}"/>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658" name="Gruppieren 1657">
            <a:extLst>
              <a:ext uri="{FF2B5EF4-FFF2-40B4-BE49-F238E27FC236}">
                <a16:creationId xmlns:a16="http://schemas.microsoft.com/office/drawing/2014/main" id="{DD7E4FBA-7706-405C-9B9B-F5CA354E9AD6}"/>
              </a:ext>
            </a:extLst>
          </p:cNvPr>
          <p:cNvGrpSpPr/>
          <p:nvPr/>
        </p:nvGrpSpPr>
        <p:grpSpPr>
          <a:xfrm>
            <a:off x="2427553" y="2779370"/>
            <a:ext cx="173386" cy="451930"/>
            <a:chOff x="-425986" y="1487732"/>
            <a:chExt cx="218112" cy="568507"/>
          </a:xfrm>
          <a:solidFill>
            <a:schemeClr val="bg2"/>
          </a:solidFill>
        </p:grpSpPr>
        <p:sp>
          <p:nvSpPr>
            <p:cNvPr id="1659" name="Ellipse 1658">
              <a:extLst>
                <a:ext uri="{FF2B5EF4-FFF2-40B4-BE49-F238E27FC236}">
                  <a16:creationId xmlns:a16="http://schemas.microsoft.com/office/drawing/2014/main" id="{A43F007A-B22D-446A-A4D6-FF5DB0A9B107}"/>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60" name="Abgerundetes Rechteck 1220">
              <a:extLst>
                <a:ext uri="{FF2B5EF4-FFF2-40B4-BE49-F238E27FC236}">
                  <a16:creationId xmlns:a16="http://schemas.microsoft.com/office/drawing/2014/main" id="{8800CBA8-38E9-4A5B-9383-A19B6C85E131}"/>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661" name="Gruppieren 1660">
              <a:extLst>
                <a:ext uri="{FF2B5EF4-FFF2-40B4-BE49-F238E27FC236}">
                  <a16:creationId xmlns:a16="http://schemas.microsoft.com/office/drawing/2014/main" id="{FFF6C0C4-0BF0-4796-A137-472F456E8791}"/>
                </a:ext>
              </a:extLst>
            </p:cNvPr>
            <p:cNvGrpSpPr/>
            <p:nvPr/>
          </p:nvGrpSpPr>
          <p:grpSpPr>
            <a:xfrm>
              <a:off x="-362694" y="1857588"/>
              <a:ext cx="91529" cy="198651"/>
              <a:chOff x="1249411" y="1900091"/>
              <a:chExt cx="91529" cy="198651"/>
            </a:xfrm>
            <a:grpFill/>
          </p:grpSpPr>
          <p:sp>
            <p:nvSpPr>
              <p:cNvPr id="1664" name="Abgerundetes Rechteck 1224">
                <a:extLst>
                  <a:ext uri="{FF2B5EF4-FFF2-40B4-BE49-F238E27FC236}">
                    <a16:creationId xmlns:a16="http://schemas.microsoft.com/office/drawing/2014/main" id="{FAC3154E-0F7D-43F1-B705-BFF9733E5F53}"/>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65" name="Abgerundetes Rechteck 1225">
                <a:extLst>
                  <a:ext uri="{FF2B5EF4-FFF2-40B4-BE49-F238E27FC236}">
                    <a16:creationId xmlns:a16="http://schemas.microsoft.com/office/drawing/2014/main" id="{53FA998E-B097-4E3B-B097-9729296CB90B}"/>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662" name="Abgerundetes Rechteck 1222">
              <a:extLst>
                <a:ext uri="{FF2B5EF4-FFF2-40B4-BE49-F238E27FC236}">
                  <a16:creationId xmlns:a16="http://schemas.microsoft.com/office/drawing/2014/main" id="{5613B66B-32A0-4540-B310-279379C70167}"/>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63" name="Abgerundetes Rechteck 1223">
              <a:extLst>
                <a:ext uri="{FF2B5EF4-FFF2-40B4-BE49-F238E27FC236}">
                  <a16:creationId xmlns:a16="http://schemas.microsoft.com/office/drawing/2014/main" id="{5D4D4901-7DC8-472B-9539-C70375664171}"/>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666" name="Gruppieren 1665">
            <a:extLst>
              <a:ext uri="{FF2B5EF4-FFF2-40B4-BE49-F238E27FC236}">
                <a16:creationId xmlns:a16="http://schemas.microsoft.com/office/drawing/2014/main" id="{406B56EC-A867-4043-9F3A-84E2FEF9FF4F}"/>
              </a:ext>
            </a:extLst>
          </p:cNvPr>
          <p:cNvGrpSpPr/>
          <p:nvPr/>
        </p:nvGrpSpPr>
        <p:grpSpPr>
          <a:xfrm>
            <a:off x="4528283" y="2779370"/>
            <a:ext cx="173386" cy="451930"/>
            <a:chOff x="-425986" y="1487732"/>
            <a:chExt cx="218112" cy="568507"/>
          </a:xfrm>
          <a:noFill/>
        </p:grpSpPr>
        <p:sp>
          <p:nvSpPr>
            <p:cNvPr id="1667" name="Ellipse 1666">
              <a:extLst>
                <a:ext uri="{FF2B5EF4-FFF2-40B4-BE49-F238E27FC236}">
                  <a16:creationId xmlns:a16="http://schemas.microsoft.com/office/drawing/2014/main" id="{AA399B82-5AE8-4456-9434-70CA26210009}"/>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68" name="Abgerundetes Rechteck 1163">
              <a:extLst>
                <a:ext uri="{FF2B5EF4-FFF2-40B4-BE49-F238E27FC236}">
                  <a16:creationId xmlns:a16="http://schemas.microsoft.com/office/drawing/2014/main" id="{417FA6AA-21AF-43DD-B8C0-FB38798B73F3}"/>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669" name="Gruppieren 1668">
              <a:extLst>
                <a:ext uri="{FF2B5EF4-FFF2-40B4-BE49-F238E27FC236}">
                  <a16:creationId xmlns:a16="http://schemas.microsoft.com/office/drawing/2014/main" id="{2A5E6629-CF97-4679-8A9F-9B4D3C993EB1}"/>
                </a:ext>
              </a:extLst>
            </p:cNvPr>
            <p:cNvGrpSpPr/>
            <p:nvPr/>
          </p:nvGrpSpPr>
          <p:grpSpPr>
            <a:xfrm>
              <a:off x="-362694" y="1857588"/>
              <a:ext cx="91529" cy="198651"/>
              <a:chOff x="1249411" y="1900091"/>
              <a:chExt cx="91529" cy="198651"/>
            </a:xfrm>
            <a:grpFill/>
          </p:grpSpPr>
          <p:sp>
            <p:nvSpPr>
              <p:cNvPr id="1672" name="Abgerundetes Rechteck 1210">
                <a:extLst>
                  <a:ext uri="{FF2B5EF4-FFF2-40B4-BE49-F238E27FC236}">
                    <a16:creationId xmlns:a16="http://schemas.microsoft.com/office/drawing/2014/main" id="{9677B880-24C8-4D89-88AF-9A9F2C5281B9}"/>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73" name="Abgerundetes Rechteck 1211">
                <a:extLst>
                  <a:ext uri="{FF2B5EF4-FFF2-40B4-BE49-F238E27FC236}">
                    <a16:creationId xmlns:a16="http://schemas.microsoft.com/office/drawing/2014/main" id="{A104E5C0-F9DF-486D-B3AA-06982EDC561C}"/>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670" name="Abgerundetes Rechteck 1166">
              <a:extLst>
                <a:ext uri="{FF2B5EF4-FFF2-40B4-BE49-F238E27FC236}">
                  <a16:creationId xmlns:a16="http://schemas.microsoft.com/office/drawing/2014/main" id="{32C5AC86-A9B6-4EA5-9B53-31361698AFA7}"/>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71" name="Abgerundetes Rechteck 1167">
              <a:extLst>
                <a:ext uri="{FF2B5EF4-FFF2-40B4-BE49-F238E27FC236}">
                  <a16:creationId xmlns:a16="http://schemas.microsoft.com/office/drawing/2014/main" id="{C29F6D4E-ECB9-4383-A96D-05BFE96A0F71}"/>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674" name="Gruppieren 1673">
            <a:extLst>
              <a:ext uri="{FF2B5EF4-FFF2-40B4-BE49-F238E27FC236}">
                <a16:creationId xmlns:a16="http://schemas.microsoft.com/office/drawing/2014/main" id="{D26B002B-5673-46C6-867F-1E0A61DABE6B}"/>
              </a:ext>
            </a:extLst>
          </p:cNvPr>
          <p:cNvGrpSpPr/>
          <p:nvPr/>
        </p:nvGrpSpPr>
        <p:grpSpPr>
          <a:xfrm>
            <a:off x="4265692" y="2779370"/>
            <a:ext cx="173386" cy="451930"/>
            <a:chOff x="-425986" y="1487732"/>
            <a:chExt cx="218112" cy="568507"/>
          </a:xfrm>
          <a:solidFill>
            <a:schemeClr val="bg2"/>
          </a:solidFill>
        </p:grpSpPr>
        <p:sp>
          <p:nvSpPr>
            <p:cNvPr id="1675" name="Ellipse 1674">
              <a:extLst>
                <a:ext uri="{FF2B5EF4-FFF2-40B4-BE49-F238E27FC236}">
                  <a16:creationId xmlns:a16="http://schemas.microsoft.com/office/drawing/2014/main" id="{CB2D1908-3903-4A9A-B07F-9487468D5FBD}"/>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76" name="Abgerundetes Rechteck 1156">
              <a:extLst>
                <a:ext uri="{FF2B5EF4-FFF2-40B4-BE49-F238E27FC236}">
                  <a16:creationId xmlns:a16="http://schemas.microsoft.com/office/drawing/2014/main" id="{4ECF29B4-CD88-4321-AE00-724BD7277F23}"/>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677" name="Gruppieren 1676">
              <a:extLst>
                <a:ext uri="{FF2B5EF4-FFF2-40B4-BE49-F238E27FC236}">
                  <a16:creationId xmlns:a16="http://schemas.microsoft.com/office/drawing/2014/main" id="{A8F325E1-95D4-4F98-A8D1-FB64F4BA033C}"/>
                </a:ext>
              </a:extLst>
            </p:cNvPr>
            <p:cNvGrpSpPr/>
            <p:nvPr/>
          </p:nvGrpSpPr>
          <p:grpSpPr>
            <a:xfrm>
              <a:off x="-362694" y="1857588"/>
              <a:ext cx="91529" cy="198651"/>
              <a:chOff x="1249411" y="1900091"/>
              <a:chExt cx="91529" cy="198651"/>
            </a:xfrm>
            <a:grpFill/>
          </p:grpSpPr>
          <p:sp>
            <p:nvSpPr>
              <p:cNvPr id="1680" name="Abgerundetes Rechteck 1160">
                <a:extLst>
                  <a:ext uri="{FF2B5EF4-FFF2-40B4-BE49-F238E27FC236}">
                    <a16:creationId xmlns:a16="http://schemas.microsoft.com/office/drawing/2014/main" id="{7BFA9D25-2FB3-4616-9CCC-B6E2DD8706AF}"/>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81" name="Abgerundetes Rechteck 1161">
                <a:extLst>
                  <a:ext uri="{FF2B5EF4-FFF2-40B4-BE49-F238E27FC236}">
                    <a16:creationId xmlns:a16="http://schemas.microsoft.com/office/drawing/2014/main" id="{D012AA97-9DBB-4B31-B364-F6FD33F13FDF}"/>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678" name="Abgerundetes Rechteck 1158">
              <a:extLst>
                <a:ext uri="{FF2B5EF4-FFF2-40B4-BE49-F238E27FC236}">
                  <a16:creationId xmlns:a16="http://schemas.microsoft.com/office/drawing/2014/main" id="{120EA136-5ABD-4A8F-B8A0-340A18920B4C}"/>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79" name="Abgerundetes Rechteck 1159">
              <a:extLst>
                <a:ext uri="{FF2B5EF4-FFF2-40B4-BE49-F238E27FC236}">
                  <a16:creationId xmlns:a16="http://schemas.microsoft.com/office/drawing/2014/main" id="{A4715130-C1FA-4E8C-AAFC-E0C29D1FAD68}"/>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682" name="Gruppieren 1681">
            <a:extLst>
              <a:ext uri="{FF2B5EF4-FFF2-40B4-BE49-F238E27FC236}">
                <a16:creationId xmlns:a16="http://schemas.microsoft.com/office/drawing/2014/main" id="{4CF704DE-7952-4AD3-BD8F-3455B311AD76}"/>
              </a:ext>
            </a:extLst>
          </p:cNvPr>
          <p:cNvGrpSpPr/>
          <p:nvPr/>
        </p:nvGrpSpPr>
        <p:grpSpPr>
          <a:xfrm>
            <a:off x="5316054" y="2779370"/>
            <a:ext cx="173386" cy="451930"/>
            <a:chOff x="-425986" y="1487732"/>
            <a:chExt cx="218112" cy="568507"/>
          </a:xfrm>
          <a:solidFill>
            <a:schemeClr val="bg2"/>
          </a:solidFill>
        </p:grpSpPr>
        <p:sp>
          <p:nvSpPr>
            <p:cNvPr id="1683" name="Ellipse 1682">
              <a:extLst>
                <a:ext uri="{FF2B5EF4-FFF2-40B4-BE49-F238E27FC236}">
                  <a16:creationId xmlns:a16="http://schemas.microsoft.com/office/drawing/2014/main" id="{7FF866AA-61AB-4CD1-8AF0-E06CF3040EFF}"/>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84" name="Abgerundetes Rechteck 1142">
              <a:extLst>
                <a:ext uri="{FF2B5EF4-FFF2-40B4-BE49-F238E27FC236}">
                  <a16:creationId xmlns:a16="http://schemas.microsoft.com/office/drawing/2014/main" id="{BCD834B8-942E-460A-9A44-75A18E472346}"/>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685" name="Gruppieren 1684">
              <a:extLst>
                <a:ext uri="{FF2B5EF4-FFF2-40B4-BE49-F238E27FC236}">
                  <a16:creationId xmlns:a16="http://schemas.microsoft.com/office/drawing/2014/main" id="{59BAE962-AAE1-4836-A9D3-2F306952B930}"/>
                </a:ext>
              </a:extLst>
            </p:cNvPr>
            <p:cNvGrpSpPr/>
            <p:nvPr/>
          </p:nvGrpSpPr>
          <p:grpSpPr>
            <a:xfrm>
              <a:off x="-362694" y="1857588"/>
              <a:ext cx="91529" cy="198651"/>
              <a:chOff x="1249411" y="1900091"/>
              <a:chExt cx="91529" cy="198651"/>
            </a:xfrm>
            <a:grpFill/>
          </p:grpSpPr>
          <p:sp>
            <p:nvSpPr>
              <p:cNvPr id="1688" name="Abgerundetes Rechteck 1146">
                <a:extLst>
                  <a:ext uri="{FF2B5EF4-FFF2-40B4-BE49-F238E27FC236}">
                    <a16:creationId xmlns:a16="http://schemas.microsoft.com/office/drawing/2014/main" id="{F9460615-6D16-41FA-A4B0-ACB03F1453EC}"/>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89" name="Abgerundetes Rechteck 1147">
                <a:extLst>
                  <a:ext uri="{FF2B5EF4-FFF2-40B4-BE49-F238E27FC236}">
                    <a16:creationId xmlns:a16="http://schemas.microsoft.com/office/drawing/2014/main" id="{6FE50D3C-CC19-4920-B73E-2FA199C5582B}"/>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686" name="Abgerundetes Rechteck 1144">
              <a:extLst>
                <a:ext uri="{FF2B5EF4-FFF2-40B4-BE49-F238E27FC236}">
                  <a16:creationId xmlns:a16="http://schemas.microsoft.com/office/drawing/2014/main" id="{F8CD7875-2D90-4153-8D83-856D70F86E51}"/>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87" name="Abgerundetes Rechteck 1145">
              <a:extLst>
                <a:ext uri="{FF2B5EF4-FFF2-40B4-BE49-F238E27FC236}">
                  <a16:creationId xmlns:a16="http://schemas.microsoft.com/office/drawing/2014/main" id="{CD35CEFE-BDCA-4339-B508-06D6478B126F}"/>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690" name="Gruppieren 1689">
            <a:extLst>
              <a:ext uri="{FF2B5EF4-FFF2-40B4-BE49-F238E27FC236}">
                <a16:creationId xmlns:a16="http://schemas.microsoft.com/office/drawing/2014/main" id="{9BDE98B4-D0EB-482E-9F23-6ABCA5A4856E}"/>
              </a:ext>
            </a:extLst>
          </p:cNvPr>
          <p:cNvGrpSpPr/>
          <p:nvPr/>
        </p:nvGrpSpPr>
        <p:grpSpPr>
          <a:xfrm>
            <a:off x="3213293" y="2779370"/>
            <a:ext cx="173386" cy="451930"/>
            <a:chOff x="-425986" y="1487732"/>
            <a:chExt cx="218112" cy="568507"/>
          </a:xfrm>
          <a:solidFill>
            <a:schemeClr val="bg2"/>
          </a:solidFill>
        </p:grpSpPr>
        <p:sp>
          <p:nvSpPr>
            <p:cNvPr id="1691" name="Ellipse 1690">
              <a:extLst>
                <a:ext uri="{FF2B5EF4-FFF2-40B4-BE49-F238E27FC236}">
                  <a16:creationId xmlns:a16="http://schemas.microsoft.com/office/drawing/2014/main" id="{CA410BD1-6B92-4BD4-9542-707E08A9B997}"/>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92" name="Abgerundetes Rechteck 1135">
              <a:extLst>
                <a:ext uri="{FF2B5EF4-FFF2-40B4-BE49-F238E27FC236}">
                  <a16:creationId xmlns:a16="http://schemas.microsoft.com/office/drawing/2014/main" id="{4096F847-3F85-4074-892F-5A23FA8B4922}"/>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693" name="Gruppieren 1692">
              <a:extLst>
                <a:ext uri="{FF2B5EF4-FFF2-40B4-BE49-F238E27FC236}">
                  <a16:creationId xmlns:a16="http://schemas.microsoft.com/office/drawing/2014/main" id="{EACEDD0D-E7A2-4DE3-A542-7AC33F112323}"/>
                </a:ext>
              </a:extLst>
            </p:cNvPr>
            <p:cNvGrpSpPr/>
            <p:nvPr/>
          </p:nvGrpSpPr>
          <p:grpSpPr>
            <a:xfrm>
              <a:off x="-362694" y="1857588"/>
              <a:ext cx="91529" cy="198651"/>
              <a:chOff x="1249411" y="1900091"/>
              <a:chExt cx="91529" cy="198651"/>
            </a:xfrm>
            <a:grpFill/>
          </p:grpSpPr>
          <p:sp>
            <p:nvSpPr>
              <p:cNvPr id="1696" name="Abgerundetes Rechteck 1139">
                <a:extLst>
                  <a:ext uri="{FF2B5EF4-FFF2-40B4-BE49-F238E27FC236}">
                    <a16:creationId xmlns:a16="http://schemas.microsoft.com/office/drawing/2014/main" id="{75B29BE0-CA81-41D6-8EEA-0524113D48BB}"/>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97" name="Abgerundetes Rechteck 1140">
                <a:extLst>
                  <a:ext uri="{FF2B5EF4-FFF2-40B4-BE49-F238E27FC236}">
                    <a16:creationId xmlns:a16="http://schemas.microsoft.com/office/drawing/2014/main" id="{911D10B3-7C9C-41DF-9298-778551BA4994}"/>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694" name="Abgerundetes Rechteck 1137">
              <a:extLst>
                <a:ext uri="{FF2B5EF4-FFF2-40B4-BE49-F238E27FC236}">
                  <a16:creationId xmlns:a16="http://schemas.microsoft.com/office/drawing/2014/main" id="{93DEF2F6-4A58-426C-AB43-1F5D1A6F2ED5}"/>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695" name="Abgerundetes Rechteck 1138">
              <a:extLst>
                <a:ext uri="{FF2B5EF4-FFF2-40B4-BE49-F238E27FC236}">
                  <a16:creationId xmlns:a16="http://schemas.microsoft.com/office/drawing/2014/main" id="{621C46DF-5678-4C78-A7D0-EF46809693CD}"/>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698" name="Gruppieren 1697">
            <a:extLst>
              <a:ext uri="{FF2B5EF4-FFF2-40B4-BE49-F238E27FC236}">
                <a16:creationId xmlns:a16="http://schemas.microsoft.com/office/drawing/2014/main" id="{63C3B14E-E285-4FBA-8083-51E6E500C2E7}"/>
              </a:ext>
            </a:extLst>
          </p:cNvPr>
          <p:cNvGrpSpPr/>
          <p:nvPr/>
        </p:nvGrpSpPr>
        <p:grpSpPr>
          <a:xfrm>
            <a:off x="589416" y="2779370"/>
            <a:ext cx="173386" cy="451930"/>
            <a:chOff x="-425986" y="1487732"/>
            <a:chExt cx="218112" cy="568507"/>
          </a:xfrm>
          <a:solidFill>
            <a:schemeClr val="bg2"/>
          </a:solidFill>
        </p:grpSpPr>
        <p:sp>
          <p:nvSpPr>
            <p:cNvPr id="1699" name="Ellipse 1698">
              <a:extLst>
                <a:ext uri="{FF2B5EF4-FFF2-40B4-BE49-F238E27FC236}">
                  <a16:creationId xmlns:a16="http://schemas.microsoft.com/office/drawing/2014/main" id="{B6B446E2-1A6F-4C59-ACFF-5DFFE00EDD8C}"/>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00" name="Abgerundetes Rechteck 1128">
              <a:extLst>
                <a:ext uri="{FF2B5EF4-FFF2-40B4-BE49-F238E27FC236}">
                  <a16:creationId xmlns:a16="http://schemas.microsoft.com/office/drawing/2014/main" id="{E6DE4B11-AC97-42A6-B436-CE7AE321AE72}"/>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701" name="Gruppieren 1700">
              <a:extLst>
                <a:ext uri="{FF2B5EF4-FFF2-40B4-BE49-F238E27FC236}">
                  <a16:creationId xmlns:a16="http://schemas.microsoft.com/office/drawing/2014/main" id="{773ED864-738E-41BA-8BB5-74BFA359537D}"/>
                </a:ext>
              </a:extLst>
            </p:cNvPr>
            <p:cNvGrpSpPr/>
            <p:nvPr/>
          </p:nvGrpSpPr>
          <p:grpSpPr>
            <a:xfrm>
              <a:off x="-362694" y="1857588"/>
              <a:ext cx="91529" cy="198651"/>
              <a:chOff x="1249411" y="1900091"/>
              <a:chExt cx="91529" cy="198651"/>
            </a:xfrm>
            <a:grpFill/>
          </p:grpSpPr>
          <p:sp>
            <p:nvSpPr>
              <p:cNvPr id="1704" name="Abgerundetes Rechteck 1132">
                <a:extLst>
                  <a:ext uri="{FF2B5EF4-FFF2-40B4-BE49-F238E27FC236}">
                    <a16:creationId xmlns:a16="http://schemas.microsoft.com/office/drawing/2014/main" id="{7616C60B-03E3-4BF0-AA02-7942560DDAAA}"/>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05" name="Abgerundetes Rechteck 1133">
                <a:extLst>
                  <a:ext uri="{FF2B5EF4-FFF2-40B4-BE49-F238E27FC236}">
                    <a16:creationId xmlns:a16="http://schemas.microsoft.com/office/drawing/2014/main" id="{4CDCBFF0-FF74-4D58-872A-D26D91822720}"/>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702" name="Abgerundetes Rechteck 1130">
              <a:extLst>
                <a:ext uri="{FF2B5EF4-FFF2-40B4-BE49-F238E27FC236}">
                  <a16:creationId xmlns:a16="http://schemas.microsoft.com/office/drawing/2014/main" id="{7DF0B0C0-B060-4B48-A51C-7881D841A195}"/>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03" name="Abgerundetes Rechteck 1131">
              <a:extLst>
                <a:ext uri="{FF2B5EF4-FFF2-40B4-BE49-F238E27FC236}">
                  <a16:creationId xmlns:a16="http://schemas.microsoft.com/office/drawing/2014/main" id="{C1138A6C-0188-439A-BCA6-E08831F6888B}"/>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706" name="Gruppieren 1705">
            <a:extLst>
              <a:ext uri="{FF2B5EF4-FFF2-40B4-BE49-F238E27FC236}">
                <a16:creationId xmlns:a16="http://schemas.microsoft.com/office/drawing/2014/main" id="{2913D19C-5FB5-4CF6-BA4A-DFEFBA69C545}"/>
              </a:ext>
            </a:extLst>
          </p:cNvPr>
          <p:cNvGrpSpPr/>
          <p:nvPr/>
        </p:nvGrpSpPr>
        <p:grpSpPr>
          <a:xfrm>
            <a:off x="1377191" y="2779370"/>
            <a:ext cx="173386" cy="451930"/>
            <a:chOff x="-425986" y="1487732"/>
            <a:chExt cx="218112" cy="568507"/>
          </a:xfrm>
          <a:solidFill>
            <a:schemeClr val="bg1"/>
          </a:solidFill>
        </p:grpSpPr>
        <p:sp>
          <p:nvSpPr>
            <p:cNvPr id="1707" name="Ellipse 1706">
              <a:extLst>
                <a:ext uri="{FF2B5EF4-FFF2-40B4-BE49-F238E27FC236}">
                  <a16:creationId xmlns:a16="http://schemas.microsoft.com/office/drawing/2014/main" id="{019AC18A-17D0-49E4-B7C6-8989613EAD10}"/>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08" name="Abgerundetes Rechteck 1114">
              <a:extLst>
                <a:ext uri="{FF2B5EF4-FFF2-40B4-BE49-F238E27FC236}">
                  <a16:creationId xmlns:a16="http://schemas.microsoft.com/office/drawing/2014/main" id="{B528A39C-028E-400A-9C2F-0410C9637FB7}"/>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709" name="Gruppieren 1708">
              <a:extLst>
                <a:ext uri="{FF2B5EF4-FFF2-40B4-BE49-F238E27FC236}">
                  <a16:creationId xmlns:a16="http://schemas.microsoft.com/office/drawing/2014/main" id="{297DFABB-885C-45FF-9E3D-54EA0B20208C}"/>
                </a:ext>
              </a:extLst>
            </p:cNvPr>
            <p:cNvGrpSpPr/>
            <p:nvPr/>
          </p:nvGrpSpPr>
          <p:grpSpPr>
            <a:xfrm>
              <a:off x="-362694" y="1857588"/>
              <a:ext cx="91529" cy="198651"/>
              <a:chOff x="1249411" y="1900091"/>
              <a:chExt cx="91529" cy="198651"/>
            </a:xfrm>
            <a:grpFill/>
          </p:grpSpPr>
          <p:sp>
            <p:nvSpPr>
              <p:cNvPr id="1712" name="Abgerundetes Rechteck 1118">
                <a:extLst>
                  <a:ext uri="{FF2B5EF4-FFF2-40B4-BE49-F238E27FC236}">
                    <a16:creationId xmlns:a16="http://schemas.microsoft.com/office/drawing/2014/main" id="{F8315472-77B5-4942-9B59-25BE24A31B5B}"/>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13" name="Abgerundetes Rechteck 1119">
                <a:extLst>
                  <a:ext uri="{FF2B5EF4-FFF2-40B4-BE49-F238E27FC236}">
                    <a16:creationId xmlns:a16="http://schemas.microsoft.com/office/drawing/2014/main" id="{D81E55EB-D7D5-48ED-9900-B559DEC98827}"/>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710" name="Abgerundetes Rechteck 1116">
              <a:extLst>
                <a:ext uri="{FF2B5EF4-FFF2-40B4-BE49-F238E27FC236}">
                  <a16:creationId xmlns:a16="http://schemas.microsoft.com/office/drawing/2014/main" id="{18A10A81-58AC-40F4-8D7F-A2F249EC6E9E}"/>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11" name="Abgerundetes Rechteck 1117">
              <a:extLst>
                <a:ext uri="{FF2B5EF4-FFF2-40B4-BE49-F238E27FC236}">
                  <a16:creationId xmlns:a16="http://schemas.microsoft.com/office/drawing/2014/main" id="{D10ADD11-B3AE-408C-B826-EA3D351FCEE0}"/>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714" name="Gruppieren 1713">
            <a:extLst>
              <a:ext uri="{FF2B5EF4-FFF2-40B4-BE49-F238E27FC236}">
                <a16:creationId xmlns:a16="http://schemas.microsoft.com/office/drawing/2014/main" id="{3073DA99-68E1-4BC9-AA77-628618CC993A}"/>
              </a:ext>
            </a:extLst>
          </p:cNvPr>
          <p:cNvGrpSpPr/>
          <p:nvPr/>
        </p:nvGrpSpPr>
        <p:grpSpPr>
          <a:xfrm>
            <a:off x="1902373" y="2779370"/>
            <a:ext cx="173386" cy="451930"/>
            <a:chOff x="-425986" y="1487732"/>
            <a:chExt cx="218112" cy="568507"/>
          </a:xfrm>
          <a:solidFill>
            <a:schemeClr val="bg1"/>
          </a:solidFill>
        </p:grpSpPr>
        <p:sp>
          <p:nvSpPr>
            <p:cNvPr id="1715" name="Ellipse 1714">
              <a:extLst>
                <a:ext uri="{FF2B5EF4-FFF2-40B4-BE49-F238E27FC236}">
                  <a16:creationId xmlns:a16="http://schemas.microsoft.com/office/drawing/2014/main" id="{1A96BD22-CE86-47E0-A1D8-EAF8BA32D4E9}"/>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16" name="Abgerundetes Rechteck 1100">
              <a:extLst>
                <a:ext uri="{FF2B5EF4-FFF2-40B4-BE49-F238E27FC236}">
                  <a16:creationId xmlns:a16="http://schemas.microsoft.com/office/drawing/2014/main" id="{B7354F93-933B-4B71-98B7-E324907349FE}"/>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717" name="Gruppieren 1716">
              <a:extLst>
                <a:ext uri="{FF2B5EF4-FFF2-40B4-BE49-F238E27FC236}">
                  <a16:creationId xmlns:a16="http://schemas.microsoft.com/office/drawing/2014/main" id="{7CF5868B-2279-4B73-842E-8022E8E5D0D9}"/>
                </a:ext>
              </a:extLst>
            </p:cNvPr>
            <p:cNvGrpSpPr/>
            <p:nvPr/>
          </p:nvGrpSpPr>
          <p:grpSpPr>
            <a:xfrm>
              <a:off x="-362694" y="1857588"/>
              <a:ext cx="91529" cy="198651"/>
              <a:chOff x="1249411" y="1900091"/>
              <a:chExt cx="91529" cy="198651"/>
            </a:xfrm>
            <a:grpFill/>
          </p:grpSpPr>
          <p:sp>
            <p:nvSpPr>
              <p:cNvPr id="1720" name="Abgerundetes Rechteck 1104">
                <a:extLst>
                  <a:ext uri="{FF2B5EF4-FFF2-40B4-BE49-F238E27FC236}">
                    <a16:creationId xmlns:a16="http://schemas.microsoft.com/office/drawing/2014/main" id="{C53856AF-B871-4708-925D-75ED405B32E4}"/>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21" name="Abgerundetes Rechteck 1105">
                <a:extLst>
                  <a:ext uri="{FF2B5EF4-FFF2-40B4-BE49-F238E27FC236}">
                    <a16:creationId xmlns:a16="http://schemas.microsoft.com/office/drawing/2014/main" id="{41CBD195-F399-4692-9AFE-DBC4725B117F}"/>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718" name="Abgerundetes Rechteck 1102">
              <a:extLst>
                <a:ext uri="{FF2B5EF4-FFF2-40B4-BE49-F238E27FC236}">
                  <a16:creationId xmlns:a16="http://schemas.microsoft.com/office/drawing/2014/main" id="{4ECF8FE8-DB70-4F81-8019-8A0A644E0AA9}"/>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19" name="Abgerundetes Rechteck 1103">
              <a:extLst>
                <a:ext uri="{FF2B5EF4-FFF2-40B4-BE49-F238E27FC236}">
                  <a16:creationId xmlns:a16="http://schemas.microsoft.com/office/drawing/2014/main" id="{45A0FAD1-A4E4-46F5-BBC3-3247A0F1D8E2}"/>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722" name="Gruppieren 1721">
            <a:extLst>
              <a:ext uri="{FF2B5EF4-FFF2-40B4-BE49-F238E27FC236}">
                <a16:creationId xmlns:a16="http://schemas.microsoft.com/office/drawing/2014/main" id="{78C210AE-8C0B-4E72-97AA-E819446552AB}"/>
              </a:ext>
            </a:extLst>
          </p:cNvPr>
          <p:cNvGrpSpPr/>
          <p:nvPr/>
        </p:nvGrpSpPr>
        <p:grpSpPr>
          <a:xfrm>
            <a:off x="2950702" y="2779370"/>
            <a:ext cx="173386" cy="451930"/>
            <a:chOff x="-425986" y="1487732"/>
            <a:chExt cx="218112" cy="568507"/>
          </a:xfrm>
          <a:solidFill>
            <a:schemeClr val="bg1"/>
          </a:solidFill>
        </p:grpSpPr>
        <p:sp>
          <p:nvSpPr>
            <p:cNvPr id="1723" name="Ellipse 1722">
              <a:extLst>
                <a:ext uri="{FF2B5EF4-FFF2-40B4-BE49-F238E27FC236}">
                  <a16:creationId xmlns:a16="http://schemas.microsoft.com/office/drawing/2014/main" id="{B3737175-E97B-4298-A648-6E9E220035C8}"/>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24" name="Abgerundetes Rechteck 1079">
              <a:extLst>
                <a:ext uri="{FF2B5EF4-FFF2-40B4-BE49-F238E27FC236}">
                  <a16:creationId xmlns:a16="http://schemas.microsoft.com/office/drawing/2014/main" id="{B8A90714-DD4F-42F6-8D76-6A3545AE49C8}"/>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725" name="Gruppieren 1724">
              <a:extLst>
                <a:ext uri="{FF2B5EF4-FFF2-40B4-BE49-F238E27FC236}">
                  <a16:creationId xmlns:a16="http://schemas.microsoft.com/office/drawing/2014/main" id="{ACD39718-7963-4CA4-BCE6-0AD7FF50CDF2}"/>
                </a:ext>
              </a:extLst>
            </p:cNvPr>
            <p:cNvGrpSpPr/>
            <p:nvPr/>
          </p:nvGrpSpPr>
          <p:grpSpPr>
            <a:xfrm>
              <a:off x="-362694" y="1857588"/>
              <a:ext cx="91529" cy="198651"/>
              <a:chOff x="1249411" y="1900091"/>
              <a:chExt cx="91529" cy="198651"/>
            </a:xfrm>
            <a:grpFill/>
          </p:grpSpPr>
          <p:sp>
            <p:nvSpPr>
              <p:cNvPr id="1728" name="Abgerundetes Rechteck 1083">
                <a:extLst>
                  <a:ext uri="{FF2B5EF4-FFF2-40B4-BE49-F238E27FC236}">
                    <a16:creationId xmlns:a16="http://schemas.microsoft.com/office/drawing/2014/main" id="{E89C41E7-3DF5-4BB8-96C6-9414C05A2797}"/>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29" name="Abgerundetes Rechteck 1084">
                <a:extLst>
                  <a:ext uri="{FF2B5EF4-FFF2-40B4-BE49-F238E27FC236}">
                    <a16:creationId xmlns:a16="http://schemas.microsoft.com/office/drawing/2014/main" id="{4259CFC2-EFDC-4032-877D-E2F9F67FFDF3}"/>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726" name="Abgerundetes Rechteck 1081">
              <a:extLst>
                <a:ext uri="{FF2B5EF4-FFF2-40B4-BE49-F238E27FC236}">
                  <a16:creationId xmlns:a16="http://schemas.microsoft.com/office/drawing/2014/main" id="{905CD983-896C-4013-9251-72469ED66A65}"/>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27" name="Abgerundetes Rechteck 1082">
              <a:extLst>
                <a:ext uri="{FF2B5EF4-FFF2-40B4-BE49-F238E27FC236}">
                  <a16:creationId xmlns:a16="http://schemas.microsoft.com/office/drawing/2014/main" id="{6A7599A4-5D65-4CC8-A02D-F362D27BC537}"/>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730" name="Gruppieren 1729">
            <a:extLst>
              <a:ext uri="{FF2B5EF4-FFF2-40B4-BE49-F238E27FC236}">
                <a16:creationId xmlns:a16="http://schemas.microsoft.com/office/drawing/2014/main" id="{B119F2A0-00D6-4731-B31F-977D1595165D}"/>
              </a:ext>
            </a:extLst>
          </p:cNvPr>
          <p:cNvGrpSpPr/>
          <p:nvPr/>
        </p:nvGrpSpPr>
        <p:grpSpPr>
          <a:xfrm>
            <a:off x="3477919" y="2779370"/>
            <a:ext cx="173386" cy="451930"/>
            <a:chOff x="-425986" y="1487732"/>
            <a:chExt cx="218112" cy="568507"/>
          </a:xfrm>
          <a:solidFill>
            <a:schemeClr val="bg1"/>
          </a:solidFill>
        </p:grpSpPr>
        <p:sp>
          <p:nvSpPr>
            <p:cNvPr id="1731" name="Ellipse 1730">
              <a:extLst>
                <a:ext uri="{FF2B5EF4-FFF2-40B4-BE49-F238E27FC236}">
                  <a16:creationId xmlns:a16="http://schemas.microsoft.com/office/drawing/2014/main" id="{EB940C18-0D1D-4EBD-8D48-A80E1D80A9AC}"/>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32" name="Abgerundetes Rechteck 1072">
              <a:extLst>
                <a:ext uri="{FF2B5EF4-FFF2-40B4-BE49-F238E27FC236}">
                  <a16:creationId xmlns:a16="http://schemas.microsoft.com/office/drawing/2014/main" id="{9A117ADD-CA01-4173-8957-56C1C22864AC}"/>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733" name="Gruppieren 1732">
              <a:extLst>
                <a:ext uri="{FF2B5EF4-FFF2-40B4-BE49-F238E27FC236}">
                  <a16:creationId xmlns:a16="http://schemas.microsoft.com/office/drawing/2014/main" id="{5342F803-ABFE-4E4A-B1BB-CFC74CE1140F}"/>
                </a:ext>
              </a:extLst>
            </p:cNvPr>
            <p:cNvGrpSpPr/>
            <p:nvPr/>
          </p:nvGrpSpPr>
          <p:grpSpPr>
            <a:xfrm>
              <a:off x="-362694" y="1857588"/>
              <a:ext cx="91529" cy="198651"/>
              <a:chOff x="1249411" y="1900091"/>
              <a:chExt cx="91529" cy="198651"/>
            </a:xfrm>
            <a:grpFill/>
          </p:grpSpPr>
          <p:sp>
            <p:nvSpPr>
              <p:cNvPr id="1736" name="Abgerundetes Rechteck 1076">
                <a:extLst>
                  <a:ext uri="{FF2B5EF4-FFF2-40B4-BE49-F238E27FC236}">
                    <a16:creationId xmlns:a16="http://schemas.microsoft.com/office/drawing/2014/main" id="{19E67819-0F50-4463-B5D3-5B763522F6D8}"/>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37" name="Abgerundetes Rechteck 1077">
                <a:extLst>
                  <a:ext uri="{FF2B5EF4-FFF2-40B4-BE49-F238E27FC236}">
                    <a16:creationId xmlns:a16="http://schemas.microsoft.com/office/drawing/2014/main" id="{633F72B9-C072-4285-A56C-B23F1A5484BA}"/>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734" name="Abgerundetes Rechteck 1074">
              <a:extLst>
                <a:ext uri="{FF2B5EF4-FFF2-40B4-BE49-F238E27FC236}">
                  <a16:creationId xmlns:a16="http://schemas.microsoft.com/office/drawing/2014/main" id="{9BE24A42-BA9A-4871-A89E-9D966B568E9D}"/>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35" name="Abgerundetes Rechteck 1075">
              <a:extLst>
                <a:ext uri="{FF2B5EF4-FFF2-40B4-BE49-F238E27FC236}">
                  <a16:creationId xmlns:a16="http://schemas.microsoft.com/office/drawing/2014/main" id="{D2BF80CB-CB73-4862-BD26-D5338A27E7A6}"/>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738" name="Gruppieren 1737">
            <a:extLst>
              <a:ext uri="{FF2B5EF4-FFF2-40B4-BE49-F238E27FC236}">
                <a16:creationId xmlns:a16="http://schemas.microsoft.com/office/drawing/2014/main" id="{5E387F21-20D8-4CB1-B1D7-E3B485614949}"/>
              </a:ext>
            </a:extLst>
          </p:cNvPr>
          <p:cNvGrpSpPr/>
          <p:nvPr/>
        </p:nvGrpSpPr>
        <p:grpSpPr>
          <a:xfrm>
            <a:off x="589416" y="1044441"/>
            <a:ext cx="173386" cy="451930"/>
            <a:chOff x="-425986" y="1487732"/>
            <a:chExt cx="218112" cy="568507"/>
          </a:xfrm>
          <a:solidFill>
            <a:schemeClr val="bg2"/>
          </a:solidFill>
        </p:grpSpPr>
        <p:sp>
          <p:nvSpPr>
            <p:cNvPr id="1739" name="Ellipse 1738">
              <a:extLst>
                <a:ext uri="{FF2B5EF4-FFF2-40B4-BE49-F238E27FC236}">
                  <a16:creationId xmlns:a16="http://schemas.microsoft.com/office/drawing/2014/main" id="{C979F615-90CA-4771-824E-A59266A9D068}"/>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40" name="Abgerundetes Rechteck 473">
              <a:extLst>
                <a:ext uri="{FF2B5EF4-FFF2-40B4-BE49-F238E27FC236}">
                  <a16:creationId xmlns:a16="http://schemas.microsoft.com/office/drawing/2014/main" id="{83759AF0-3EE1-4DA9-B118-D613884EC424}"/>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741" name="Gruppieren 1740">
              <a:extLst>
                <a:ext uri="{FF2B5EF4-FFF2-40B4-BE49-F238E27FC236}">
                  <a16:creationId xmlns:a16="http://schemas.microsoft.com/office/drawing/2014/main" id="{72B09CD1-D119-44EF-A40F-471E5D65E22C}"/>
                </a:ext>
              </a:extLst>
            </p:cNvPr>
            <p:cNvGrpSpPr/>
            <p:nvPr/>
          </p:nvGrpSpPr>
          <p:grpSpPr>
            <a:xfrm>
              <a:off x="-362694" y="1857588"/>
              <a:ext cx="91529" cy="198651"/>
              <a:chOff x="1249411" y="1900091"/>
              <a:chExt cx="91529" cy="198651"/>
            </a:xfrm>
            <a:grpFill/>
          </p:grpSpPr>
          <p:sp>
            <p:nvSpPr>
              <p:cNvPr id="1744" name="Abgerundetes Rechteck 484">
                <a:extLst>
                  <a:ext uri="{FF2B5EF4-FFF2-40B4-BE49-F238E27FC236}">
                    <a16:creationId xmlns:a16="http://schemas.microsoft.com/office/drawing/2014/main" id="{53272F67-6DDA-428B-B1F5-5A7D29027310}"/>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45" name="Abgerundetes Rechteck 485">
                <a:extLst>
                  <a:ext uri="{FF2B5EF4-FFF2-40B4-BE49-F238E27FC236}">
                    <a16:creationId xmlns:a16="http://schemas.microsoft.com/office/drawing/2014/main" id="{629C1ACA-70AB-4035-9EB1-B70236E1C86F}"/>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742" name="Abgerundetes Rechteck 482">
              <a:extLst>
                <a:ext uri="{FF2B5EF4-FFF2-40B4-BE49-F238E27FC236}">
                  <a16:creationId xmlns:a16="http://schemas.microsoft.com/office/drawing/2014/main" id="{42AFCDCE-14C1-46E5-B987-A79C1C544C58}"/>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43" name="Abgerundetes Rechteck 483">
              <a:extLst>
                <a:ext uri="{FF2B5EF4-FFF2-40B4-BE49-F238E27FC236}">
                  <a16:creationId xmlns:a16="http://schemas.microsoft.com/office/drawing/2014/main" id="{A3789683-5F2C-4977-B718-1030242B17DC}"/>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746" name="Gruppieren 1745">
            <a:extLst>
              <a:ext uri="{FF2B5EF4-FFF2-40B4-BE49-F238E27FC236}">
                <a16:creationId xmlns:a16="http://schemas.microsoft.com/office/drawing/2014/main" id="{FC68DF4C-B94E-4A0A-80C7-9D7E83AA0F57}"/>
              </a:ext>
            </a:extLst>
          </p:cNvPr>
          <p:cNvGrpSpPr/>
          <p:nvPr/>
        </p:nvGrpSpPr>
        <p:grpSpPr>
          <a:xfrm>
            <a:off x="1114600" y="1044441"/>
            <a:ext cx="173383" cy="451932"/>
            <a:chOff x="-425986" y="1487727"/>
            <a:chExt cx="218110" cy="568508"/>
          </a:xfrm>
          <a:solidFill>
            <a:schemeClr val="bg2"/>
          </a:solidFill>
        </p:grpSpPr>
        <p:sp>
          <p:nvSpPr>
            <p:cNvPr id="1747" name="Ellipse 1746">
              <a:extLst>
                <a:ext uri="{FF2B5EF4-FFF2-40B4-BE49-F238E27FC236}">
                  <a16:creationId xmlns:a16="http://schemas.microsoft.com/office/drawing/2014/main" id="{2EFA5390-4662-453B-9A47-BEAF1F6F6F02}"/>
                </a:ext>
              </a:extLst>
            </p:cNvPr>
            <p:cNvSpPr/>
            <p:nvPr/>
          </p:nvSpPr>
          <p:spPr bwMode="auto">
            <a:xfrm flipH="1">
              <a:off x="-371790" y="1487727"/>
              <a:ext cx="108001"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48" name="Abgerundetes Rechteck 575">
              <a:extLst>
                <a:ext uri="{FF2B5EF4-FFF2-40B4-BE49-F238E27FC236}">
                  <a16:creationId xmlns:a16="http://schemas.microsoft.com/office/drawing/2014/main" id="{7ED7C190-2E82-4A02-AE49-C18B627AA0E4}"/>
                </a:ext>
              </a:extLst>
            </p:cNvPr>
            <p:cNvSpPr/>
            <p:nvPr/>
          </p:nvSpPr>
          <p:spPr bwMode="auto">
            <a:xfrm flipH="1">
              <a:off x="-368949" y="1598867"/>
              <a:ext cx="104036" cy="25867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749" name="Gruppieren 1748">
              <a:extLst>
                <a:ext uri="{FF2B5EF4-FFF2-40B4-BE49-F238E27FC236}">
                  <a16:creationId xmlns:a16="http://schemas.microsoft.com/office/drawing/2014/main" id="{1E0DC21F-0DF9-49C8-B106-2B7E8A13900F}"/>
                </a:ext>
              </a:extLst>
            </p:cNvPr>
            <p:cNvGrpSpPr/>
            <p:nvPr/>
          </p:nvGrpSpPr>
          <p:grpSpPr>
            <a:xfrm>
              <a:off x="-362696" y="1857584"/>
              <a:ext cx="91530" cy="198651"/>
              <a:chOff x="1249411" y="1900091"/>
              <a:chExt cx="91529" cy="198651"/>
            </a:xfrm>
            <a:grpFill/>
          </p:grpSpPr>
          <p:sp>
            <p:nvSpPr>
              <p:cNvPr id="1752" name="Abgerundetes Rechteck 579">
                <a:extLst>
                  <a:ext uri="{FF2B5EF4-FFF2-40B4-BE49-F238E27FC236}">
                    <a16:creationId xmlns:a16="http://schemas.microsoft.com/office/drawing/2014/main" id="{955A2EE3-A847-4A35-A87D-819E45413DC2}"/>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53" name="Abgerundetes Rechteck 580">
                <a:extLst>
                  <a:ext uri="{FF2B5EF4-FFF2-40B4-BE49-F238E27FC236}">
                    <a16:creationId xmlns:a16="http://schemas.microsoft.com/office/drawing/2014/main" id="{0AE0CA6E-B67D-4CD3-A38E-BA714C791535}"/>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750" name="Abgerundetes Rechteck 577">
              <a:extLst>
                <a:ext uri="{FF2B5EF4-FFF2-40B4-BE49-F238E27FC236}">
                  <a16:creationId xmlns:a16="http://schemas.microsoft.com/office/drawing/2014/main" id="{14C9EF26-759F-4977-B818-E635C316CCC2}"/>
                </a:ext>
              </a:extLst>
            </p:cNvPr>
            <p:cNvSpPr/>
            <p:nvPr/>
          </p:nvSpPr>
          <p:spPr bwMode="auto">
            <a:xfrm rot="20700000">
              <a:off x="-244459" y="1615339"/>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51" name="Abgerundetes Rechteck 578">
              <a:extLst>
                <a:ext uri="{FF2B5EF4-FFF2-40B4-BE49-F238E27FC236}">
                  <a16:creationId xmlns:a16="http://schemas.microsoft.com/office/drawing/2014/main" id="{1D1F0DA2-AFF5-4FC2-86AA-DECFB2081655}"/>
                </a:ext>
              </a:extLst>
            </p:cNvPr>
            <p:cNvSpPr/>
            <p:nvPr/>
          </p:nvSpPr>
          <p:spPr bwMode="auto">
            <a:xfrm rot="900000" flipH="1">
              <a:off x="-425986" y="1615340"/>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754" name="Gruppieren 1753">
            <a:extLst>
              <a:ext uri="{FF2B5EF4-FFF2-40B4-BE49-F238E27FC236}">
                <a16:creationId xmlns:a16="http://schemas.microsoft.com/office/drawing/2014/main" id="{AA1ED17D-0BB2-4168-9509-A32068A879E1}"/>
              </a:ext>
            </a:extLst>
          </p:cNvPr>
          <p:cNvGrpSpPr/>
          <p:nvPr/>
        </p:nvGrpSpPr>
        <p:grpSpPr>
          <a:xfrm>
            <a:off x="4528283" y="1044441"/>
            <a:ext cx="173383" cy="451932"/>
            <a:chOff x="-425986" y="1487727"/>
            <a:chExt cx="218110" cy="568508"/>
          </a:xfrm>
          <a:noFill/>
        </p:grpSpPr>
        <p:sp>
          <p:nvSpPr>
            <p:cNvPr id="1755" name="Ellipse 1754">
              <a:extLst>
                <a:ext uri="{FF2B5EF4-FFF2-40B4-BE49-F238E27FC236}">
                  <a16:creationId xmlns:a16="http://schemas.microsoft.com/office/drawing/2014/main" id="{B7D4C68A-E8E2-404F-BC61-39CE6BB313C0}"/>
                </a:ext>
              </a:extLst>
            </p:cNvPr>
            <p:cNvSpPr/>
            <p:nvPr/>
          </p:nvSpPr>
          <p:spPr bwMode="auto">
            <a:xfrm flipH="1">
              <a:off x="-371790" y="1487727"/>
              <a:ext cx="108001"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56" name="Abgerundetes Rechteck 554">
              <a:extLst>
                <a:ext uri="{FF2B5EF4-FFF2-40B4-BE49-F238E27FC236}">
                  <a16:creationId xmlns:a16="http://schemas.microsoft.com/office/drawing/2014/main" id="{8CE5EE2E-0023-41B2-9B41-9B98D9686D29}"/>
                </a:ext>
              </a:extLst>
            </p:cNvPr>
            <p:cNvSpPr/>
            <p:nvPr/>
          </p:nvSpPr>
          <p:spPr bwMode="auto">
            <a:xfrm flipH="1">
              <a:off x="-368949" y="1598867"/>
              <a:ext cx="104036" cy="25867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757" name="Gruppieren 1756">
              <a:extLst>
                <a:ext uri="{FF2B5EF4-FFF2-40B4-BE49-F238E27FC236}">
                  <a16:creationId xmlns:a16="http://schemas.microsoft.com/office/drawing/2014/main" id="{732A7F04-F2B8-4FFE-8FC8-5A7280582829}"/>
                </a:ext>
              </a:extLst>
            </p:cNvPr>
            <p:cNvGrpSpPr/>
            <p:nvPr/>
          </p:nvGrpSpPr>
          <p:grpSpPr>
            <a:xfrm>
              <a:off x="-362696" y="1857584"/>
              <a:ext cx="91530" cy="198651"/>
              <a:chOff x="1249411" y="1900091"/>
              <a:chExt cx="91529" cy="198651"/>
            </a:xfrm>
            <a:grpFill/>
          </p:grpSpPr>
          <p:sp>
            <p:nvSpPr>
              <p:cNvPr id="1760" name="Abgerundetes Rechteck 558">
                <a:extLst>
                  <a:ext uri="{FF2B5EF4-FFF2-40B4-BE49-F238E27FC236}">
                    <a16:creationId xmlns:a16="http://schemas.microsoft.com/office/drawing/2014/main" id="{CFCC0481-019D-4F3F-968F-C6E2A0020E76}"/>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61" name="Abgerundetes Rechteck 559">
                <a:extLst>
                  <a:ext uri="{FF2B5EF4-FFF2-40B4-BE49-F238E27FC236}">
                    <a16:creationId xmlns:a16="http://schemas.microsoft.com/office/drawing/2014/main" id="{ECDE93F0-9E59-468C-B0C6-EBA9FE0A42BC}"/>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758" name="Abgerundetes Rechteck 556">
              <a:extLst>
                <a:ext uri="{FF2B5EF4-FFF2-40B4-BE49-F238E27FC236}">
                  <a16:creationId xmlns:a16="http://schemas.microsoft.com/office/drawing/2014/main" id="{9FF51B9E-16D0-4653-88A9-18D82C1D2EB3}"/>
                </a:ext>
              </a:extLst>
            </p:cNvPr>
            <p:cNvSpPr/>
            <p:nvPr/>
          </p:nvSpPr>
          <p:spPr bwMode="auto">
            <a:xfrm rot="20700000">
              <a:off x="-244459" y="1615339"/>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59" name="Abgerundetes Rechteck 557">
              <a:extLst>
                <a:ext uri="{FF2B5EF4-FFF2-40B4-BE49-F238E27FC236}">
                  <a16:creationId xmlns:a16="http://schemas.microsoft.com/office/drawing/2014/main" id="{2212DE8A-BA5B-4A4F-AF15-6CEE24897F18}"/>
                </a:ext>
              </a:extLst>
            </p:cNvPr>
            <p:cNvSpPr/>
            <p:nvPr/>
          </p:nvSpPr>
          <p:spPr bwMode="auto">
            <a:xfrm rot="900000" flipH="1">
              <a:off x="-425986" y="1615340"/>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762" name="Gruppieren 1761">
            <a:extLst>
              <a:ext uri="{FF2B5EF4-FFF2-40B4-BE49-F238E27FC236}">
                <a16:creationId xmlns:a16="http://schemas.microsoft.com/office/drawing/2014/main" id="{0AF94612-C07A-442F-92A6-D4B94EAFC0A9}"/>
              </a:ext>
            </a:extLst>
          </p:cNvPr>
          <p:cNvGrpSpPr/>
          <p:nvPr/>
        </p:nvGrpSpPr>
        <p:grpSpPr>
          <a:xfrm>
            <a:off x="5316054" y="1044441"/>
            <a:ext cx="173383" cy="451932"/>
            <a:chOff x="-425986" y="1487727"/>
            <a:chExt cx="218110" cy="568508"/>
          </a:xfrm>
          <a:solidFill>
            <a:schemeClr val="bg2"/>
          </a:solidFill>
        </p:grpSpPr>
        <p:sp>
          <p:nvSpPr>
            <p:cNvPr id="1763" name="Ellipse 1762">
              <a:extLst>
                <a:ext uri="{FF2B5EF4-FFF2-40B4-BE49-F238E27FC236}">
                  <a16:creationId xmlns:a16="http://schemas.microsoft.com/office/drawing/2014/main" id="{B7596D7C-2102-4661-868B-B774A443B546}"/>
                </a:ext>
              </a:extLst>
            </p:cNvPr>
            <p:cNvSpPr/>
            <p:nvPr/>
          </p:nvSpPr>
          <p:spPr bwMode="auto">
            <a:xfrm flipH="1">
              <a:off x="-371790" y="1487727"/>
              <a:ext cx="108001"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64" name="Abgerundetes Rechteck 532">
              <a:extLst>
                <a:ext uri="{FF2B5EF4-FFF2-40B4-BE49-F238E27FC236}">
                  <a16:creationId xmlns:a16="http://schemas.microsoft.com/office/drawing/2014/main" id="{11A9DC11-96CA-411F-9D69-1A246036A3D1}"/>
                </a:ext>
              </a:extLst>
            </p:cNvPr>
            <p:cNvSpPr/>
            <p:nvPr/>
          </p:nvSpPr>
          <p:spPr bwMode="auto">
            <a:xfrm flipH="1">
              <a:off x="-368949" y="1598867"/>
              <a:ext cx="104036" cy="25867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765" name="Gruppieren 1764">
              <a:extLst>
                <a:ext uri="{FF2B5EF4-FFF2-40B4-BE49-F238E27FC236}">
                  <a16:creationId xmlns:a16="http://schemas.microsoft.com/office/drawing/2014/main" id="{52DAE19A-4659-49C2-9CD4-F111D04134C3}"/>
                </a:ext>
              </a:extLst>
            </p:cNvPr>
            <p:cNvGrpSpPr/>
            <p:nvPr/>
          </p:nvGrpSpPr>
          <p:grpSpPr>
            <a:xfrm>
              <a:off x="-362696" y="1857584"/>
              <a:ext cx="91530" cy="198651"/>
              <a:chOff x="1249411" y="1900091"/>
              <a:chExt cx="91529" cy="198651"/>
            </a:xfrm>
            <a:grpFill/>
          </p:grpSpPr>
          <p:sp>
            <p:nvSpPr>
              <p:cNvPr id="1768" name="Abgerundetes Rechteck 537">
                <a:extLst>
                  <a:ext uri="{FF2B5EF4-FFF2-40B4-BE49-F238E27FC236}">
                    <a16:creationId xmlns:a16="http://schemas.microsoft.com/office/drawing/2014/main" id="{FA2BD863-81C3-48B4-AF43-8AC8C7959072}"/>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69" name="Abgerundetes Rechteck 538">
                <a:extLst>
                  <a:ext uri="{FF2B5EF4-FFF2-40B4-BE49-F238E27FC236}">
                    <a16:creationId xmlns:a16="http://schemas.microsoft.com/office/drawing/2014/main" id="{4D688A59-69C9-4FC0-9A50-8A2A7E6B2E91}"/>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766" name="Abgerundetes Rechteck 535">
              <a:extLst>
                <a:ext uri="{FF2B5EF4-FFF2-40B4-BE49-F238E27FC236}">
                  <a16:creationId xmlns:a16="http://schemas.microsoft.com/office/drawing/2014/main" id="{B7FC340A-342B-4C0A-BC64-E16DE0292BBA}"/>
                </a:ext>
              </a:extLst>
            </p:cNvPr>
            <p:cNvSpPr/>
            <p:nvPr/>
          </p:nvSpPr>
          <p:spPr bwMode="auto">
            <a:xfrm rot="20700000">
              <a:off x="-244459" y="1615339"/>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67" name="Abgerundetes Rechteck 536">
              <a:extLst>
                <a:ext uri="{FF2B5EF4-FFF2-40B4-BE49-F238E27FC236}">
                  <a16:creationId xmlns:a16="http://schemas.microsoft.com/office/drawing/2014/main" id="{477DCC08-CD08-4529-A47D-C19B3BF129D8}"/>
                </a:ext>
              </a:extLst>
            </p:cNvPr>
            <p:cNvSpPr/>
            <p:nvPr/>
          </p:nvSpPr>
          <p:spPr bwMode="auto">
            <a:xfrm rot="900000" flipH="1">
              <a:off x="-425986" y="1615340"/>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770" name="Gruppieren 1769">
            <a:extLst>
              <a:ext uri="{FF2B5EF4-FFF2-40B4-BE49-F238E27FC236}">
                <a16:creationId xmlns:a16="http://schemas.microsoft.com/office/drawing/2014/main" id="{28FB16D6-A142-4A76-B306-F271083BBDE9}"/>
              </a:ext>
            </a:extLst>
          </p:cNvPr>
          <p:cNvGrpSpPr/>
          <p:nvPr/>
        </p:nvGrpSpPr>
        <p:grpSpPr>
          <a:xfrm>
            <a:off x="3215328" y="1044441"/>
            <a:ext cx="173383" cy="451932"/>
            <a:chOff x="-425986" y="1487727"/>
            <a:chExt cx="218110" cy="568508"/>
          </a:xfrm>
          <a:solidFill>
            <a:schemeClr val="bg2"/>
          </a:solidFill>
        </p:grpSpPr>
        <p:sp>
          <p:nvSpPr>
            <p:cNvPr id="1771" name="Ellipse 1770">
              <a:extLst>
                <a:ext uri="{FF2B5EF4-FFF2-40B4-BE49-F238E27FC236}">
                  <a16:creationId xmlns:a16="http://schemas.microsoft.com/office/drawing/2014/main" id="{FEA052FD-F3FB-41FD-A056-E858599DBA6B}"/>
                </a:ext>
              </a:extLst>
            </p:cNvPr>
            <p:cNvSpPr/>
            <p:nvPr/>
          </p:nvSpPr>
          <p:spPr bwMode="auto">
            <a:xfrm flipH="1">
              <a:off x="-371790" y="1487727"/>
              <a:ext cx="108001"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72" name="Abgerundetes Rechteck 525">
              <a:extLst>
                <a:ext uri="{FF2B5EF4-FFF2-40B4-BE49-F238E27FC236}">
                  <a16:creationId xmlns:a16="http://schemas.microsoft.com/office/drawing/2014/main" id="{6911CC16-BF49-49CC-85CE-64151195F009}"/>
                </a:ext>
              </a:extLst>
            </p:cNvPr>
            <p:cNvSpPr/>
            <p:nvPr/>
          </p:nvSpPr>
          <p:spPr bwMode="auto">
            <a:xfrm flipH="1">
              <a:off x="-368949" y="1598867"/>
              <a:ext cx="104036" cy="25867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773" name="Gruppieren 1772">
              <a:extLst>
                <a:ext uri="{FF2B5EF4-FFF2-40B4-BE49-F238E27FC236}">
                  <a16:creationId xmlns:a16="http://schemas.microsoft.com/office/drawing/2014/main" id="{E179BB2B-3D77-4137-88BB-D259E978BBF4}"/>
                </a:ext>
              </a:extLst>
            </p:cNvPr>
            <p:cNvGrpSpPr/>
            <p:nvPr/>
          </p:nvGrpSpPr>
          <p:grpSpPr>
            <a:xfrm>
              <a:off x="-362696" y="1857584"/>
              <a:ext cx="91530" cy="198651"/>
              <a:chOff x="1249411" y="1900091"/>
              <a:chExt cx="91529" cy="198651"/>
            </a:xfrm>
            <a:grpFill/>
          </p:grpSpPr>
          <p:sp>
            <p:nvSpPr>
              <p:cNvPr id="1776" name="Abgerundetes Rechteck 529">
                <a:extLst>
                  <a:ext uri="{FF2B5EF4-FFF2-40B4-BE49-F238E27FC236}">
                    <a16:creationId xmlns:a16="http://schemas.microsoft.com/office/drawing/2014/main" id="{31BCCD32-4925-4F90-A54C-E23551AB0F5F}"/>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77" name="Abgerundetes Rechteck 530">
                <a:extLst>
                  <a:ext uri="{FF2B5EF4-FFF2-40B4-BE49-F238E27FC236}">
                    <a16:creationId xmlns:a16="http://schemas.microsoft.com/office/drawing/2014/main" id="{03109802-163A-4637-B7AA-20E59DC832FE}"/>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774" name="Abgerundetes Rechteck 527">
              <a:extLst>
                <a:ext uri="{FF2B5EF4-FFF2-40B4-BE49-F238E27FC236}">
                  <a16:creationId xmlns:a16="http://schemas.microsoft.com/office/drawing/2014/main" id="{6405F355-85AD-4545-A27F-42354FD43FE4}"/>
                </a:ext>
              </a:extLst>
            </p:cNvPr>
            <p:cNvSpPr/>
            <p:nvPr/>
          </p:nvSpPr>
          <p:spPr bwMode="auto">
            <a:xfrm rot="20700000">
              <a:off x="-244459" y="1615339"/>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75" name="Abgerundetes Rechteck 528">
              <a:extLst>
                <a:ext uri="{FF2B5EF4-FFF2-40B4-BE49-F238E27FC236}">
                  <a16:creationId xmlns:a16="http://schemas.microsoft.com/office/drawing/2014/main" id="{0F2F62AF-9FBD-4D6E-81FC-8226C0EDCC89}"/>
                </a:ext>
              </a:extLst>
            </p:cNvPr>
            <p:cNvSpPr/>
            <p:nvPr/>
          </p:nvSpPr>
          <p:spPr bwMode="auto">
            <a:xfrm rot="900000" flipH="1">
              <a:off x="-425986" y="1615340"/>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778" name="Gruppieren 1777">
            <a:extLst>
              <a:ext uri="{FF2B5EF4-FFF2-40B4-BE49-F238E27FC236}">
                <a16:creationId xmlns:a16="http://schemas.microsoft.com/office/drawing/2014/main" id="{1E52E642-FF0D-47C0-A071-8F9631B0EB46}"/>
              </a:ext>
            </a:extLst>
          </p:cNvPr>
          <p:cNvGrpSpPr/>
          <p:nvPr/>
        </p:nvGrpSpPr>
        <p:grpSpPr>
          <a:xfrm>
            <a:off x="1377191" y="1044441"/>
            <a:ext cx="173383" cy="451932"/>
            <a:chOff x="-425986" y="1487727"/>
            <a:chExt cx="218110" cy="568508"/>
          </a:xfrm>
          <a:solidFill>
            <a:schemeClr val="bg1"/>
          </a:solidFill>
        </p:grpSpPr>
        <p:sp>
          <p:nvSpPr>
            <p:cNvPr id="1779" name="Ellipse 1778">
              <a:extLst>
                <a:ext uri="{FF2B5EF4-FFF2-40B4-BE49-F238E27FC236}">
                  <a16:creationId xmlns:a16="http://schemas.microsoft.com/office/drawing/2014/main" id="{DEC94E37-1008-46D4-92C7-C5D82D42BD3B}"/>
                </a:ext>
              </a:extLst>
            </p:cNvPr>
            <p:cNvSpPr/>
            <p:nvPr/>
          </p:nvSpPr>
          <p:spPr bwMode="auto">
            <a:xfrm flipH="1">
              <a:off x="-371790" y="1487727"/>
              <a:ext cx="108001"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80" name="Abgerundetes Rechteck 503">
              <a:extLst>
                <a:ext uri="{FF2B5EF4-FFF2-40B4-BE49-F238E27FC236}">
                  <a16:creationId xmlns:a16="http://schemas.microsoft.com/office/drawing/2014/main" id="{DC36A1D6-11CF-45F5-85BF-7D869559A2C7}"/>
                </a:ext>
              </a:extLst>
            </p:cNvPr>
            <p:cNvSpPr/>
            <p:nvPr/>
          </p:nvSpPr>
          <p:spPr bwMode="auto">
            <a:xfrm flipH="1">
              <a:off x="-368949" y="1598867"/>
              <a:ext cx="104036" cy="25867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781" name="Gruppieren 1780">
              <a:extLst>
                <a:ext uri="{FF2B5EF4-FFF2-40B4-BE49-F238E27FC236}">
                  <a16:creationId xmlns:a16="http://schemas.microsoft.com/office/drawing/2014/main" id="{141C7EEE-F0FB-4098-9538-64A27A38B2BF}"/>
                </a:ext>
              </a:extLst>
            </p:cNvPr>
            <p:cNvGrpSpPr/>
            <p:nvPr/>
          </p:nvGrpSpPr>
          <p:grpSpPr>
            <a:xfrm>
              <a:off x="-362696" y="1857584"/>
              <a:ext cx="91530" cy="198651"/>
              <a:chOff x="1249411" y="1900091"/>
              <a:chExt cx="91529" cy="198651"/>
            </a:xfrm>
            <a:grpFill/>
          </p:grpSpPr>
          <p:sp>
            <p:nvSpPr>
              <p:cNvPr id="1784" name="Abgerundetes Rechteck 507">
                <a:extLst>
                  <a:ext uri="{FF2B5EF4-FFF2-40B4-BE49-F238E27FC236}">
                    <a16:creationId xmlns:a16="http://schemas.microsoft.com/office/drawing/2014/main" id="{335A4D7C-D585-46D1-90F3-23EBC6C1F1B8}"/>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85" name="Abgerundetes Rechteck 508">
                <a:extLst>
                  <a:ext uri="{FF2B5EF4-FFF2-40B4-BE49-F238E27FC236}">
                    <a16:creationId xmlns:a16="http://schemas.microsoft.com/office/drawing/2014/main" id="{19657E69-3C48-4422-A02B-41809AF160F3}"/>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782" name="Abgerundetes Rechteck 505">
              <a:extLst>
                <a:ext uri="{FF2B5EF4-FFF2-40B4-BE49-F238E27FC236}">
                  <a16:creationId xmlns:a16="http://schemas.microsoft.com/office/drawing/2014/main" id="{9D22DDDD-9C90-43AB-9B64-8F4E18E5FD37}"/>
                </a:ext>
              </a:extLst>
            </p:cNvPr>
            <p:cNvSpPr/>
            <p:nvPr/>
          </p:nvSpPr>
          <p:spPr bwMode="auto">
            <a:xfrm rot="20700000">
              <a:off x="-244459" y="1615339"/>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83" name="Abgerundetes Rechteck 506">
              <a:extLst>
                <a:ext uri="{FF2B5EF4-FFF2-40B4-BE49-F238E27FC236}">
                  <a16:creationId xmlns:a16="http://schemas.microsoft.com/office/drawing/2014/main" id="{F69F9DD4-7AEB-482F-B988-FC5F8CEAFB1B}"/>
                </a:ext>
              </a:extLst>
            </p:cNvPr>
            <p:cNvSpPr/>
            <p:nvPr/>
          </p:nvSpPr>
          <p:spPr bwMode="auto">
            <a:xfrm rot="900000" flipH="1">
              <a:off x="-425986" y="1615340"/>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786" name="Gruppieren 1785">
            <a:extLst>
              <a:ext uri="{FF2B5EF4-FFF2-40B4-BE49-F238E27FC236}">
                <a16:creationId xmlns:a16="http://schemas.microsoft.com/office/drawing/2014/main" id="{619B5B5B-C338-4F1D-A348-CCCB2739D38A}"/>
              </a:ext>
            </a:extLst>
          </p:cNvPr>
          <p:cNvGrpSpPr/>
          <p:nvPr/>
        </p:nvGrpSpPr>
        <p:grpSpPr>
          <a:xfrm>
            <a:off x="1902373" y="1044441"/>
            <a:ext cx="173383" cy="451932"/>
            <a:chOff x="-425986" y="1487727"/>
            <a:chExt cx="218110" cy="568508"/>
          </a:xfrm>
          <a:solidFill>
            <a:schemeClr val="bg1"/>
          </a:solidFill>
        </p:grpSpPr>
        <p:sp>
          <p:nvSpPr>
            <p:cNvPr id="1787" name="Ellipse 1786">
              <a:extLst>
                <a:ext uri="{FF2B5EF4-FFF2-40B4-BE49-F238E27FC236}">
                  <a16:creationId xmlns:a16="http://schemas.microsoft.com/office/drawing/2014/main" id="{0A2EEE5A-0EB8-4261-9CC4-5D3C9E1DBCB8}"/>
                </a:ext>
              </a:extLst>
            </p:cNvPr>
            <p:cNvSpPr/>
            <p:nvPr/>
          </p:nvSpPr>
          <p:spPr bwMode="auto">
            <a:xfrm flipH="1">
              <a:off x="-371790" y="1487727"/>
              <a:ext cx="108001"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88" name="Abgerundetes Rechteck 489">
              <a:extLst>
                <a:ext uri="{FF2B5EF4-FFF2-40B4-BE49-F238E27FC236}">
                  <a16:creationId xmlns:a16="http://schemas.microsoft.com/office/drawing/2014/main" id="{C06F5880-2A38-453B-BBBF-136C7A62BE31}"/>
                </a:ext>
              </a:extLst>
            </p:cNvPr>
            <p:cNvSpPr/>
            <p:nvPr/>
          </p:nvSpPr>
          <p:spPr bwMode="auto">
            <a:xfrm flipH="1">
              <a:off x="-368949" y="1598867"/>
              <a:ext cx="104036" cy="25867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789" name="Gruppieren 1788">
              <a:extLst>
                <a:ext uri="{FF2B5EF4-FFF2-40B4-BE49-F238E27FC236}">
                  <a16:creationId xmlns:a16="http://schemas.microsoft.com/office/drawing/2014/main" id="{0D440539-15FC-47BA-AA65-46436F104C89}"/>
                </a:ext>
              </a:extLst>
            </p:cNvPr>
            <p:cNvGrpSpPr/>
            <p:nvPr/>
          </p:nvGrpSpPr>
          <p:grpSpPr>
            <a:xfrm>
              <a:off x="-362696" y="1857584"/>
              <a:ext cx="91530" cy="198651"/>
              <a:chOff x="1249411" y="1900091"/>
              <a:chExt cx="91529" cy="198651"/>
            </a:xfrm>
            <a:grpFill/>
          </p:grpSpPr>
          <p:sp>
            <p:nvSpPr>
              <p:cNvPr id="1792" name="Abgerundetes Rechteck 493">
                <a:extLst>
                  <a:ext uri="{FF2B5EF4-FFF2-40B4-BE49-F238E27FC236}">
                    <a16:creationId xmlns:a16="http://schemas.microsoft.com/office/drawing/2014/main" id="{113ED220-8D8F-484F-B6CA-AAAA59893C94}"/>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93" name="Abgerundetes Rechteck 494">
                <a:extLst>
                  <a:ext uri="{FF2B5EF4-FFF2-40B4-BE49-F238E27FC236}">
                    <a16:creationId xmlns:a16="http://schemas.microsoft.com/office/drawing/2014/main" id="{2B1AB763-F053-4C4E-B49C-3A2C74C98E22}"/>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790" name="Abgerundetes Rechteck 491">
              <a:extLst>
                <a:ext uri="{FF2B5EF4-FFF2-40B4-BE49-F238E27FC236}">
                  <a16:creationId xmlns:a16="http://schemas.microsoft.com/office/drawing/2014/main" id="{3BEF9AA1-6D03-4779-8E60-14CC20C469FC}"/>
                </a:ext>
              </a:extLst>
            </p:cNvPr>
            <p:cNvSpPr/>
            <p:nvPr/>
          </p:nvSpPr>
          <p:spPr bwMode="auto">
            <a:xfrm rot="20700000">
              <a:off x="-244459" y="1615339"/>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91" name="Abgerundetes Rechteck 492">
              <a:extLst>
                <a:ext uri="{FF2B5EF4-FFF2-40B4-BE49-F238E27FC236}">
                  <a16:creationId xmlns:a16="http://schemas.microsoft.com/office/drawing/2014/main" id="{4B43E12F-CF88-4FD6-8A05-7102018C2A0B}"/>
                </a:ext>
              </a:extLst>
            </p:cNvPr>
            <p:cNvSpPr/>
            <p:nvPr/>
          </p:nvSpPr>
          <p:spPr bwMode="auto">
            <a:xfrm rot="900000" flipH="1">
              <a:off x="-425986" y="1615340"/>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794" name="Gruppieren 1793">
            <a:extLst>
              <a:ext uri="{FF2B5EF4-FFF2-40B4-BE49-F238E27FC236}">
                <a16:creationId xmlns:a16="http://schemas.microsoft.com/office/drawing/2014/main" id="{43967055-5016-40C1-982C-0BD87DFE4267}"/>
              </a:ext>
            </a:extLst>
          </p:cNvPr>
          <p:cNvGrpSpPr/>
          <p:nvPr/>
        </p:nvGrpSpPr>
        <p:grpSpPr>
          <a:xfrm>
            <a:off x="2690144" y="1044441"/>
            <a:ext cx="173383" cy="451932"/>
            <a:chOff x="-425986" y="1487727"/>
            <a:chExt cx="218110" cy="568508"/>
          </a:xfrm>
          <a:solidFill>
            <a:schemeClr val="bg1"/>
          </a:solidFill>
        </p:grpSpPr>
        <p:sp>
          <p:nvSpPr>
            <p:cNvPr id="1795" name="Ellipse 1794">
              <a:extLst>
                <a:ext uri="{FF2B5EF4-FFF2-40B4-BE49-F238E27FC236}">
                  <a16:creationId xmlns:a16="http://schemas.microsoft.com/office/drawing/2014/main" id="{7BE0EDB0-B7D1-43BC-94C3-C71D23038B91}"/>
                </a:ext>
              </a:extLst>
            </p:cNvPr>
            <p:cNvSpPr/>
            <p:nvPr/>
          </p:nvSpPr>
          <p:spPr bwMode="auto">
            <a:xfrm flipH="1">
              <a:off x="-371790" y="1487727"/>
              <a:ext cx="108001"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96" name="Abgerundetes Rechteck 475">
              <a:extLst>
                <a:ext uri="{FF2B5EF4-FFF2-40B4-BE49-F238E27FC236}">
                  <a16:creationId xmlns:a16="http://schemas.microsoft.com/office/drawing/2014/main" id="{DC7BC22A-E1E5-4A62-A3CA-27460C882729}"/>
                </a:ext>
              </a:extLst>
            </p:cNvPr>
            <p:cNvSpPr/>
            <p:nvPr/>
          </p:nvSpPr>
          <p:spPr bwMode="auto">
            <a:xfrm flipH="1">
              <a:off x="-368949" y="1598867"/>
              <a:ext cx="104036" cy="25867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797" name="Gruppieren 1796">
              <a:extLst>
                <a:ext uri="{FF2B5EF4-FFF2-40B4-BE49-F238E27FC236}">
                  <a16:creationId xmlns:a16="http://schemas.microsoft.com/office/drawing/2014/main" id="{53948960-A3C2-416E-A4F9-27E5F2DD7FC7}"/>
                </a:ext>
              </a:extLst>
            </p:cNvPr>
            <p:cNvGrpSpPr/>
            <p:nvPr/>
          </p:nvGrpSpPr>
          <p:grpSpPr>
            <a:xfrm>
              <a:off x="-362696" y="1857584"/>
              <a:ext cx="91530" cy="198651"/>
              <a:chOff x="1249411" y="1900091"/>
              <a:chExt cx="91529" cy="198651"/>
            </a:xfrm>
            <a:grpFill/>
          </p:grpSpPr>
          <p:sp>
            <p:nvSpPr>
              <p:cNvPr id="1800" name="Abgerundetes Rechteck 479">
                <a:extLst>
                  <a:ext uri="{FF2B5EF4-FFF2-40B4-BE49-F238E27FC236}">
                    <a16:creationId xmlns:a16="http://schemas.microsoft.com/office/drawing/2014/main" id="{4E43ACED-1D9A-488D-B7C4-DE77D9558815}"/>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01" name="Abgerundetes Rechteck 480">
                <a:extLst>
                  <a:ext uri="{FF2B5EF4-FFF2-40B4-BE49-F238E27FC236}">
                    <a16:creationId xmlns:a16="http://schemas.microsoft.com/office/drawing/2014/main" id="{22EB6E1C-2547-480D-82B8-935E0F190228}"/>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798" name="Abgerundetes Rechteck 477">
              <a:extLst>
                <a:ext uri="{FF2B5EF4-FFF2-40B4-BE49-F238E27FC236}">
                  <a16:creationId xmlns:a16="http://schemas.microsoft.com/office/drawing/2014/main" id="{A160CFF5-3F66-4AA7-AEAE-FB1564AA185A}"/>
                </a:ext>
              </a:extLst>
            </p:cNvPr>
            <p:cNvSpPr/>
            <p:nvPr/>
          </p:nvSpPr>
          <p:spPr bwMode="auto">
            <a:xfrm rot="20700000">
              <a:off x="-244459" y="1615339"/>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799" name="Abgerundetes Rechteck 478">
              <a:extLst>
                <a:ext uri="{FF2B5EF4-FFF2-40B4-BE49-F238E27FC236}">
                  <a16:creationId xmlns:a16="http://schemas.microsoft.com/office/drawing/2014/main" id="{7CCCA7C2-E2C6-4EA1-8C5A-280519C0A8D0}"/>
                </a:ext>
              </a:extLst>
            </p:cNvPr>
            <p:cNvSpPr/>
            <p:nvPr/>
          </p:nvSpPr>
          <p:spPr bwMode="auto">
            <a:xfrm rot="900000" flipH="1">
              <a:off x="-425986" y="1615340"/>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802" name="Gruppieren 1801">
            <a:extLst>
              <a:ext uri="{FF2B5EF4-FFF2-40B4-BE49-F238E27FC236}">
                <a16:creationId xmlns:a16="http://schemas.microsoft.com/office/drawing/2014/main" id="{B52F553B-D7E1-4683-8980-C38910E06A83}"/>
              </a:ext>
            </a:extLst>
          </p:cNvPr>
          <p:cNvGrpSpPr/>
          <p:nvPr/>
        </p:nvGrpSpPr>
        <p:grpSpPr>
          <a:xfrm>
            <a:off x="3477919" y="1044441"/>
            <a:ext cx="173383" cy="451932"/>
            <a:chOff x="-425986" y="1487727"/>
            <a:chExt cx="218110" cy="568508"/>
          </a:xfrm>
          <a:solidFill>
            <a:schemeClr val="bg1"/>
          </a:solidFill>
        </p:grpSpPr>
        <p:sp>
          <p:nvSpPr>
            <p:cNvPr id="1803" name="Ellipse 1802">
              <a:extLst>
                <a:ext uri="{FF2B5EF4-FFF2-40B4-BE49-F238E27FC236}">
                  <a16:creationId xmlns:a16="http://schemas.microsoft.com/office/drawing/2014/main" id="{174AAAC8-64C5-4894-8308-7386B0392192}"/>
                </a:ext>
              </a:extLst>
            </p:cNvPr>
            <p:cNvSpPr/>
            <p:nvPr/>
          </p:nvSpPr>
          <p:spPr bwMode="auto">
            <a:xfrm flipH="1">
              <a:off x="-371790" y="1487727"/>
              <a:ext cx="108001"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04" name="Abgerundetes Rechteck 461">
              <a:extLst>
                <a:ext uri="{FF2B5EF4-FFF2-40B4-BE49-F238E27FC236}">
                  <a16:creationId xmlns:a16="http://schemas.microsoft.com/office/drawing/2014/main" id="{0B273935-EE09-42F6-8852-A7BF5EBF9B32}"/>
                </a:ext>
              </a:extLst>
            </p:cNvPr>
            <p:cNvSpPr/>
            <p:nvPr/>
          </p:nvSpPr>
          <p:spPr bwMode="auto">
            <a:xfrm flipH="1">
              <a:off x="-368949" y="1598867"/>
              <a:ext cx="104036" cy="25867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805" name="Gruppieren 1804">
              <a:extLst>
                <a:ext uri="{FF2B5EF4-FFF2-40B4-BE49-F238E27FC236}">
                  <a16:creationId xmlns:a16="http://schemas.microsoft.com/office/drawing/2014/main" id="{13F0A391-D417-4C04-9BAB-69B95FDE038C}"/>
                </a:ext>
              </a:extLst>
            </p:cNvPr>
            <p:cNvGrpSpPr/>
            <p:nvPr/>
          </p:nvGrpSpPr>
          <p:grpSpPr>
            <a:xfrm>
              <a:off x="-362696" y="1857584"/>
              <a:ext cx="91530" cy="198651"/>
              <a:chOff x="1249411" y="1900091"/>
              <a:chExt cx="91529" cy="198651"/>
            </a:xfrm>
            <a:grpFill/>
          </p:grpSpPr>
          <p:sp>
            <p:nvSpPr>
              <p:cNvPr id="1808" name="Abgerundetes Rechteck 465">
                <a:extLst>
                  <a:ext uri="{FF2B5EF4-FFF2-40B4-BE49-F238E27FC236}">
                    <a16:creationId xmlns:a16="http://schemas.microsoft.com/office/drawing/2014/main" id="{5193726D-0A5D-4091-8FC4-D99085B3E972}"/>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09" name="Abgerundetes Rechteck 466">
                <a:extLst>
                  <a:ext uri="{FF2B5EF4-FFF2-40B4-BE49-F238E27FC236}">
                    <a16:creationId xmlns:a16="http://schemas.microsoft.com/office/drawing/2014/main" id="{F89D62A1-FA3E-40DF-A3ED-0C5A5D85C336}"/>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806" name="Abgerundetes Rechteck 463">
              <a:extLst>
                <a:ext uri="{FF2B5EF4-FFF2-40B4-BE49-F238E27FC236}">
                  <a16:creationId xmlns:a16="http://schemas.microsoft.com/office/drawing/2014/main" id="{53256CD8-36E4-4DE7-B9D9-90656BCBEFBC}"/>
                </a:ext>
              </a:extLst>
            </p:cNvPr>
            <p:cNvSpPr/>
            <p:nvPr/>
          </p:nvSpPr>
          <p:spPr bwMode="auto">
            <a:xfrm rot="20700000">
              <a:off x="-244459" y="1615339"/>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07" name="Abgerundetes Rechteck 464">
              <a:extLst>
                <a:ext uri="{FF2B5EF4-FFF2-40B4-BE49-F238E27FC236}">
                  <a16:creationId xmlns:a16="http://schemas.microsoft.com/office/drawing/2014/main" id="{862997E5-1536-43CF-B834-56A0D5EB7702}"/>
                </a:ext>
              </a:extLst>
            </p:cNvPr>
            <p:cNvSpPr/>
            <p:nvPr/>
          </p:nvSpPr>
          <p:spPr bwMode="auto">
            <a:xfrm rot="900000" flipH="1">
              <a:off x="-425986" y="1615340"/>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810" name="Gruppieren 1809">
            <a:extLst>
              <a:ext uri="{FF2B5EF4-FFF2-40B4-BE49-F238E27FC236}">
                <a16:creationId xmlns:a16="http://schemas.microsoft.com/office/drawing/2014/main" id="{95368605-1D17-4441-869F-A5393D6ADC23}"/>
              </a:ext>
            </a:extLst>
          </p:cNvPr>
          <p:cNvGrpSpPr/>
          <p:nvPr/>
        </p:nvGrpSpPr>
        <p:grpSpPr>
          <a:xfrm>
            <a:off x="4003101" y="1044441"/>
            <a:ext cx="173383" cy="451932"/>
            <a:chOff x="-425986" y="1487727"/>
            <a:chExt cx="218110" cy="568508"/>
          </a:xfrm>
          <a:solidFill>
            <a:schemeClr val="bg1"/>
          </a:solidFill>
        </p:grpSpPr>
        <p:sp>
          <p:nvSpPr>
            <p:cNvPr id="1811" name="Ellipse 1810">
              <a:extLst>
                <a:ext uri="{FF2B5EF4-FFF2-40B4-BE49-F238E27FC236}">
                  <a16:creationId xmlns:a16="http://schemas.microsoft.com/office/drawing/2014/main" id="{C4DC73ED-829C-4D7D-AFC1-979F13D86512}"/>
                </a:ext>
              </a:extLst>
            </p:cNvPr>
            <p:cNvSpPr/>
            <p:nvPr/>
          </p:nvSpPr>
          <p:spPr bwMode="auto">
            <a:xfrm flipH="1">
              <a:off x="-371790" y="1487727"/>
              <a:ext cx="108001"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12" name="Abgerundetes Rechteck 440">
              <a:extLst>
                <a:ext uri="{FF2B5EF4-FFF2-40B4-BE49-F238E27FC236}">
                  <a16:creationId xmlns:a16="http://schemas.microsoft.com/office/drawing/2014/main" id="{0C570488-5B52-4F09-B3E8-061380E77B9C}"/>
                </a:ext>
              </a:extLst>
            </p:cNvPr>
            <p:cNvSpPr/>
            <p:nvPr/>
          </p:nvSpPr>
          <p:spPr bwMode="auto">
            <a:xfrm flipH="1">
              <a:off x="-368949" y="1598867"/>
              <a:ext cx="104036" cy="25867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813" name="Gruppieren 1812">
              <a:extLst>
                <a:ext uri="{FF2B5EF4-FFF2-40B4-BE49-F238E27FC236}">
                  <a16:creationId xmlns:a16="http://schemas.microsoft.com/office/drawing/2014/main" id="{61C210D3-4A2A-4ADC-BA3B-936104B4AF97}"/>
                </a:ext>
              </a:extLst>
            </p:cNvPr>
            <p:cNvGrpSpPr/>
            <p:nvPr/>
          </p:nvGrpSpPr>
          <p:grpSpPr>
            <a:xfrm>
              <a:off x="-362696" y="1857584"/>
              <a:ext cx="91530" cy="198651"/>
              <a:chOff x="1249411" y="1900091"/>
              <a:chExt cx="91529" cy="198651"/>
            </a:xfrm>
            <a:grpFill/>
          </p:grpSpPr>
          <p:sp>
            <p:nvSpPr>
              <p:cNvPr id="1816" name="Abgerundetes Rechteck 444">
                <a:extLst>
                  <a:ext uri="{FF2B5EF4-FFF2-40B4-BE49-F238E27FC236}">
                    <a16:creationId xmlns:a16="http://schemas.microsoft.com/office/drawing/2014/main" id="{3F58E350-F425-4BC9-8048-1FB4F413CAFD}"/>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17" name="Abgerundetes Rechteck 445">
                <a:extLst>
                  <a:ext uri="{FF2B5EF4-FFF2-40B4-BE49-F238E27FC236}">
                    <a16:creationId xmlns:a16="http://schemas.microsoft.com/office/drawing/2014/main" id="{948FD783-4D25-4F37-8638-03A9F5D2CD59}"/>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814" name="Abgerundetes Rechteck 442">
              <a:extLst>
                <a:ext uri="{FF2B5EF4-FFF2-40B4-BE49-F238E27FC236}">
                  <a16:creationId xmlns:a16="http://schemas.microsoft.com/office/drawing/2014/main" id="{B3761140-2A61-4928-A12F-C47CB5CE50BF}"/>
                </a:ext>
              </a:extLst>
            </p:cNvPr>
            <p:cNvSpPr/>
            <p:nvPr/>
          </p:nvSpPr>
          <p:spPr bwMode="auto">
            <a:xfrm rot="20700000">
              <a:off x="-244459" y="1615339"/>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15" name="Abgerundetes Rechteck 443">
              <a:extLst>
                <a:ext uri="{FF2B5EF4-FFF2-40B4-BE49-F238E27FC236}">
                  <a16:creationId xmlns:a16="http://schemas.microsoft.com/office/drawing/2014/main" id="{5D9EB367-0C13-4193-B44F-038BCB14DE34}"/>
                </a:ext>
              </a:extLst>
            </p:cNvPr>
            <p:cNvSpPr/>
            <p:nvPr/>
          </p:nvSpPr>
          <p:spPr bwMode="auto">
            <a:xfrm rot="900000" flipH="1">
              <a:off x="-425986" y="1615340"/>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818" name="Gruppieren 1817">
            <a:extLst>
              <a:ext uri="{FF2B5EF4-FFF2-40B4-BE49-F238E27FC236}">
                <a16:creationId xmlns:a16="http://schemas.microsoft.com/office/drawing/2014/main" id="{985BFD73-CD42-44B5-BF0A-8CE2BCCA455D}"/>
              </a:ext>
            </a:extLst>
          </p:cNvPr>
          <p:cNvGrpSpPr/>
          <p:nvPr/>
        </p:nvGrpSpPr>
        <p:grpSpPr>
          <a:xfrm>
            <a:off x="1114600" y="3684749"/>
            <a:ext cx="173383" cy="451932"/>
            <a:chOff x="-425986" y="1487727"/>
            <a:chExt cx="218110" cy="568508"/>
          </a:xfrm>
          <a:solidFill>
            <a:schemeClr val="bg2"/>
          </a:solidFill>
        </p:grpSpPr>
        <p:sp>
          <p:nvSpPr>
            <p:cNvPr id="1819" name="Ellipse 1818">
              <a:extLst>
                <a:ext uri="{FF2B5EF4-FFF2-40B4-BE49-F238E27FC236}">
                  <a16:creationId xmlns:a16="http://schemas.microsoft.com/office/drawing/2014/main" id="{DD52E602-7BF6-433E-B880-45FCE29480D0}"/>
                </a:ext>
              </a:extLst>
            </p:cNvPr>
            <p:cNvSpPr/>
            <p:nvPr/>
          </p:nvSpPr>
          <p:spPr bwMode="auto">
            <a:xfrm flipH="1">
              <a:off x="-371790" y="1487727"/>
              <a:ext cx="108001"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20" name="Abgerundetes Rechteck 575">
              <a:extLst>
                <a:ext uri="{FF2B5EF4-FFF2-40B4-BE49-F238E27FC236}">
                  <a16:creationId xmlns:a16="http://schemas.microsoft.com/office/drawing/2014/main" id="{85281F07-529D-48AB-B17F-54101E28A7C1}"/>
                </a:ext>
              </a:extLst>
            </p:cNvPr>
            <p:cNvSpPr/>
            <p:nvPr/>
          </p:nvSpPr>
          <p:spPr bwMode="auto">
            <a:xfrm flipH="1">
              <a:off x="-368949" y="1598867"/>
              <a:ext cx="104036" cy="25867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821" name="Gruppieren 1820">
              <a:extLst>
                <a:ext uri="{FF2B5EF4-FFF2-40B4-BE49-F238E27FC236}">
                  <a16:creationId xmlns:a16="http://schemas.microsoft.com/office/drawing/2014/main" id="{BE723FA4-F822-4EF1-93AF-437B684476C5}"/>
                </a:ext>
              </a:extLst>
            </p:cNvPr>
            <p:cNvGrpSpPr/>
            <p:nvPr/>
          </p:nvGrpSpPr>
          <p:grpSpPr>
            <a:xfrm>
              <a:off x="-362696" y="1857584"/>
              <a:ext cx="91530" cy="198651"/>
              <a:chOff x="1249411" y="1900091"/>
              <a:chExt cx="91529" cy="198651"/>
            </a:xfrm>
            <a:grpFill/>
          </p:grpSpPr>
          <p:sp>
            <p:nvSpPr>
              <p:cNvPr id="1824" name="Abgerundetes Rechteck 579">
                <a:extLst>
                  <a:ext uri="{FF2B5EF4-FFF2-40B4-BE49-F238E27FC236}">
                    <a16:creationId xmlns:a16="http://schemas.microsoft.com/office/drawing/2014/main" id="{96DF68A5-99F8-4448-9831-F5D524F872CE}"/>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25" name="Abgerundetes Rechteck 580">
                <a:extLst>
                  <a:ext uri="{FF2B5EF4-FFF2-40B4-BE49-F238E27FC236}">
                    <a16:creationId xmlns:a16="http://schemas.microsoft.com/office/drawing/2014/main" id="{2906E049-B079-4BF3-BDB4-6C98F0C5571C}"/>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822" name="Abgerundetes Rechteck 577">
              <a:extLst>
                <a:ext uri="{FF2B5EF4-FFF2-40B4-BE49-F238E27FC236}">
                  <a16:creationId xmlns:a16="http://schemas.microsoft.com/office/drawing/2014/main" id="{F6E6CD95-9FD3-4683-9727-DDC3FDB09C2A}"/>
                </a:ext>
              </a:extLst>
            </p:cNvPr>
            <p:cNvSpPr/>
            <p:nvPr/>
          </p:nvSpPr>
          <p:spPr bwMode="auto">
            <a:xfrm rot="20700000">
              <a:off x="-244459" y="1615339"/>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23" name="Abgerundetes Rechteck 578">
              <a:extLst>
                <a:ext uri="{FF2B5EF4-FFF2-40B4-BE49-F238E27FC236}">
                  <a16:creationId xmlns:a16="http://schemas.microsoft.com/office/drawing/2014/main" id="{781CE0D8-AFBE-4A41-A4B1-90FA0A7C0B65}"/>
                </a:ext>
              </a:extLst>
            </p:cNvPr>
            <p:cNvSpPr/>
            <p:nvPr/>
          </p:nvSpPr>
          <p:spPr bwMode="auto">
            <a:xfrm rot="900000" flipH="1">
              <a:off x="-425986" y="1615340"/>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826" name="Gruppieren 1825">
            <a:extLst>
              <a:ext uri="{FF2B5EF4-FFF2-40B4-BE49-F238E27FC236}">
                <a16:creationId xmlns:a16="http://schemas.microsoft.com/office/drawing/2014/main" id="{70AD5C6C-DDE8-43AD-9040-4D54996C2A73}"/>
              </a:ext>
            </a:extLst>
          </p:cNvPr>
          <p:cNvGrpSpPr/>
          <p:nvPr/>
        </p:nvGrpSpPr>
        <p:grpSpPr>
          <a:xfrm>
            <a:off x="4528283" y="3684749"/>
            <a:ext cx="173383" cy="451932"/>
            <a:chOff x="-425986" y="1487727"/>
            <a:chExt cx="218110" cy="568508"/>
          </a:xfrm>
          <a:noFill/>
        </p:grpSpPr>
        <p:sp>
          <p:nvSpPr>
            <p:cNvPr id="1827" name="Ellipse 1826">
              <a:extLst>
                <a:ext uri="{FF2B5EF4-FFF2-40B4-BE49-F238E27FC236}">
                  <a16:creationId xmlns:a16="http://schemas.microsoft.com/office/drawing/2014/main" id="{8F504027-70BE-4B62-A443-2BE5A42437FB}"/>
                </a:ext>
              </a:extLst>
            </p:cNvPr>
            <p:cNvSpPr/>
            <p:nvPr/>
          </p:nvSpPr>
          <p:spPr bwMode="auto">
            <a:xfrm flipH="1">
              <a:off x="-371790" y="1487727"/>
              <a:ext cx="108001"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28" name="Abgerundetes Rechteck 554">
              <a:extLst>
                <a:ext uri="{FF2B5EF4-FFF2-40B4-BE49-F238E27FC236}">
                  <a16:creationId xmlns:a16="http://schemas.microsoft.com/office/drawing/2014/main" id="{04A296FA-90C1-4671-ADF1-9185C8D34F5F}"/>
                </a:ext>
              </a:extLst>
            </p:cNvPr>
            <p:cNvSpPr/>
            <p:nvPr/>
          </p:nvSpPr>
          <p:spPr bwMode="auto">
            <a:xfrm flipH="1">
              <a:off x="-368949" y="1598867"/>
              <a:ext cx="104036" cy="25867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829" name="Gruppieren 1828">
              <a:extLst>
                <a:ext uri="{FF2B5EF4-FFF2-40B4-BE49-F238E27FC236}">
                  <a16:creationId xmlns:a16="http://schemas.microsoft.com/office/drawing/2014/main" id="{BBAB8E17-FC8E-48D8-91BE-ADEF425693C0}"/>
                </a:ext>
              </a:extLst>
            </p:cNvPr>
            <p:cNvGrpSpPr/>
            <p:nvPr/>
          </p:nvGrpSpPr>
          <p:grpSpPr>
            <a:xfrm>
              <a:off x="-362696" y="1857584"/>
              <a:ext cx="91530" cy="198651"/>
              <a:chOff x="1249411" y="1900091"/>
              <a:chExt cx="91529" cy="198651"/>
            </a:xfrm>
            <a:grpFill/>
          </p:grpSpPr>
          <p:sp>
            <p:nvSpPr>
              <p:cNvPr id="1832" name="Abgerundetes Rechteck 558">
                <a:extLst>
                  <a:ext uri="{FF2B5EF4-FFF2-40B4-BE49-F238E27FC236}">
                    <a16:creationId xmlns:a16="http://schemas.microsoft.com/office/drawing/2014/main" id="{2F65ABDF-6622-4573-A1FC-B526C67E1433}"/>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33" name="Abgerundetes Rechteck 559">
                <a:extLst>
                  <a:ext uri="{FF2B5EF4-FFF2-40B4-BE49-F238E27FC236}">
                    <a16:creationId xmlns:a16="http://schemas.microsoft.com/office/drawing/2014/main" id="{C10D0422-81CB-44E8-BDE3-5160985D5A87}"/>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830" name="Abgerundetes Rechteck 556">
              <a:extLst>
                <a:ext uri="{FF2B5EF4-FFF2-40B4-BE49-F238E27FC236}">
                  <a16:creationId xmlns:a16="http://schemas.microsoft.com/office/drawing/2014/main" id="{918965A3-7B2D-4E04-82AB-6145BCCB12D7}"/>
                </a:ext>
              </a:extLst>
            </p:cNvPr>
            <p:cNvSpPr/>
            <p:nvPr/>
          </p:nvSpPr>
          <p:spPr bwMode="auto">
            <a:xfrm rot="20700000">
              <a:off x="-244459" y="1615339"/>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31" name="Abgerundetes Rechteck 557">
              <a:extLst>
                <a:ext uri="{FF2B5EF4-FFF2-40B4-BE49-F238E27FC236}">
                  <a16:creationId xmlns:a16="http://schemas.microsoft.com/office/drawing/2014/main" id="{2A157131-FC44-4CC3-AEF8-A5370B3A192D}"/>
                </a:ext>
              </a:extLst>
            </p:cNvPr>
            <p:cNvSpPr/>
            <p:nvPr/>
          </p:nvSpPr>
          <p:spPr bwMode="auto">
            <a:xfrm rot="900000" flipH="1">
              <a:off x="-425986" y="1615340"/>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834" name="Gruppieren 1833">
            <a:extLst>
              <a:ext uri="{FF2B5EF4-FFF2-40B4-BE49-F238E27FC236}">
                <a16:creationId xmlns:a16="http://schemas.microsoft.com/office/drawing/2014/main" id="{6B849293-B3CB-49C5-890D-F60B03FD8E33}"/>
              </a:ext>
            </a:extLst>
          </p:cNvPr>
          <p:cNvGrpSpPr/>
          <p:nvPr/>
        </p:nvGrpSpPr>
        <p:grpSpPr>
          <a:xfrm>
            <a:off x="5316054" y="3684749"/>
            <a:ext cx="173383" cy="451932"/>
            <a:chOff x="-425986" y="1487727"/>
            <a:chExt cx="218110" cy="568508"/>
          </a:xfrm>
          <a:solidFill>
            <a:schemeClr val="bg2"/>
          </a:solidFill>
        </p:grpSpPr>
        <p:sp>
          <p:nvSpPr>
            <p:cNvPr id="1835" name="Ellipse 1834">
              <a:extLst>
                <a:ext uri="{FF2B5EF4-FFF2-40B4-BE49-F238E27FC236}">
                  <a16:creationId xmlns:a16="http://schemas.microsoft.com/office/drawing/2014/main" id="{F2741450-96CE-4B37-AA69-C27036EF38F2}"/>
                </a:ext>
              </a:extLst>
            </p:cNvPr>
            <p:cNvSpPr/>
            <p:nvPr/>
          </p:nvSpPr>
          <p:spPr bwMode="auto">
            <a:xfrm flipH="1">
              <a:off x="-371790" y="1487727"/>
              <a:ext cx="108001"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36" name="Abgerundetes Rechteck 532">
              <a:extLst>
                <a:ext uri="{FF2B5EF4-FFF2-40B4-BE49-F238E27FC236}">
                  <a16:creationId xmlns:a16="http://schemas.microsoft.com/office/drawing/2014/main" id="{407A5C45-7620-4CAD-B728-F93BDAC1041D}"/>
                </a:ext>
              </a:extLst>
            </p:cNvPr>
            <p:cNvSpPr/>
            <p:nvPr/>
          </p:nvSpPr>
          <p:spPr bwMode="auto">
            <a:xfrm flipH="1">
              <a:off x="-368949" y="1598867"/>
              <a:ext cx="104036" cy="25867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837" name="Gruppieren 1836">
              <a:extLst>
                <a:ext uri="{FF2B5EF4-FFF2-40B4-BE49-F238E27FC236}">
                  <a16:creationId xmlns:a16="http://schemas.microsoft.com/office/drawing/2014/main" id="{813A9BB6-40ED-418A-BECF-F7542FADDC76}"/>
                </a:ext>
              </a:extLst>
            </p:cNvPr>
            <p:cNvGrpSpPr/>
            <p:nvPr/>
          </p:nvGrpSpPr>
          <p:grpSpPr>
            <a:xfrm>
              <a:off x="-362696" y="1857584"/>
              <a:ext cx="91530" cy="198651"/>
              <a:chOff x="1249411" y="1900091"/>
              <a:chExt cx="91529" cy="198651"/>
            </a:xfrm>
            <a:grpFill/>
          </p:grpSpPr>
          <p:sp>
            <p:nvSpPr>
              <p:cNvPr id="1840" name="Abgerundetes Rechteck 537">
                <a:extLst>
                  <a:ext uri="{FF2B5EF4-FFF2-40B4-BE49-F238E27FC236}">
                    <a16:creationId xmlns:a16="http://schemas.microsoft.com/office/drawing/2014/main" id="{607230C1-7EC3-4696-A51F-4315F4B6BA95}"/>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41" name="Abgerundetes Rechteck 538">
                <a:extLst>
                  <a:ext uri="{FF2B5EF4-FFF2-40B4-BE49-F238E27FC236}">
                    <a16:creationId xmlns:a16="http://schemas.microsoft.com/office/drawing/2014/main" id="{12C9BD86-6FEF-4612-B9D4-8C3B9642E69C}"/>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838" name="Abgerundetes Rechteck 535">
              <a:extLst>
                <a:ext uri="{FF2B5EF4-FFF2-40B4-BE49-F238E27FC236}">
                  <a16:creationId xmlns:a16="http://schemas.microsoft.com/office/drawing/2014/main" id="{1549B100-A823-4919-A753-63A0098358B2}"/>
                </a:ext>
              </a:extLst>
            </p:cNvPr>
            <p:cNvSpPr/>
            <p:nvPr/>
          </p:nvSpPr>
          <p:spPr bwMode="auto">
            <a:xfrm rot="20700000">
              <a:off x="-244459" y="1615339"/>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39" name="Abgerundetes Rechteck 536">
              <a:extLst>
                <a:ext uri="{FF2B5EF4-FFF2-40B4-BE49-F238E27FC236}">
                  <a16:creationId xmlns:a16="http://schemas.microsoft.com/office/drawing/2014/main" id="{F8A1DA3B-222B-415C-81A7-98894D24C1A8}"/>
                </a:ext>
              </a:extLst>
            </p:cNvPr>
            <p:cNvSpPr/>
            <p:nvPr/>
          </p:nvSpPr>
          <p:spPr bwMode="auto">
            <a:xfrm rot="900000" flipH="1">
              <a:off x="-425986" y="1615340"/>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842" name="Gruppieren 1841">
            <a:extLst>
              <a:ext uri="{FF2B5EF4-FFF2-40B4-BE49-F238E27FC236}">
                <a16:creationId xmlns:a16="http://schemas.microsoft.com/office/drawing/2014/main" id="{82EA72A5-D4AE-483C-84C3-4DF801467BC3}"/>
              </a:ext>
            </a:extLst>
          </p:cNvPr>
          <p:cNvGrpSpPr/>
          <p:nvPr/>
        </p:nvGrpSpPr>
        <p:grpSpPr>
          <a:xfrm>
            <a:off x="3215328" y="3684749"/>
            <a:ext cx="173383" cy="451932"/>
            <a:chOff x="-425986" y="1487727"/>
            <a:chExt cx="218110" cy="568508"/>
          </a:xfrm>
          <a:solidFill>
            <a:schemeClr val="bg2"/>
          </a:solidFill>
        </p:grpSpPr>
        <p:sp>
          <p:nvSpPr>
            <p:cNvPr id="1843" name="Ellipse 1842">
              <a:extLst>
                <a:ext uri="{FF2B5EF4-FFF2-40B4-BE49-F238E27FC236}">
                  <a16:creationId xmlns:a16="http://schemas.microsoft.com/office/drawing/2014/main" id="{6A5E54F9-0518-477E-A00D-4C4B22868AD4}"/>
                </a:ext>
              </a:extLst>
            </p:cNvPr>
            <p:cNvSpPr/>
            <p:nvPr/>
          </p:nvSpPr>
          <p:spPr bwMode="auto">
            <a:xfrm flipH="1">
              <a:off x="-371790" y="1487727"/>
              <a:ext cx="108001"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44" name="Abgerundetes Rechteck 525">
              <a:extLst>
                <a:ext uri="{FF2B5EF4-FFF2-40B4-BE49-F238E27FC236}">
                  <a16:creationId xmlns:a16="http://schemas.microsoft.com/office/drawing/2014/main" id="{45B232A4-68FB-42B1-A035-16C7337BA577}"/>
                </a:ext>
              </a:extLst>
            </p:cNvPr>
            <p:cNvSpPr/>
            <p:nvPr/>
          </p:nvSpPr>
          <p:spPr bwMode="auto">
            <a:xfrm flipH="1">
              <a:off x="-368949" y="1598867"/>
              <a:ext cx="104036" cy="25867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845" name="Gruppieren 1844">
              <a:extLst>
                <a:ext uri="{FF2B5EF4-FFF2-40B4-BE49-F238E27FC236}">
                  <a16:creationId xmlns:a16="http://schemas.microsoft.com/office/drawing/2014/main" id="{CC256AE1-CF80-4EB8-A0F2-2704412806B5}"/>
                </a:ext>
              </a:extLst>
            </p:cNvPr>
            <p:cNvGrpSpPr/>
            <p:nvPr/>
          </p:nvGrpSpPr>
          <p:grpSpPr>
            <a:xfrm>
              <a:off x="-362696" y="1857584"/>
              <a:ext cx="91530" cy="198651"/>
              <a:chOff x="1249411" y="1900091"/>
              <a:chExt cx="91529" cy="198651"/>
            </a:xfrm>
            <a:grpFill/>
          </p:grpSpPr>
          <p:sp>
            <p:nvSpPr>
              <p:cNvPr id="1848" name="Abgerundetes Rechteck 529">
                <a:extLst>
                  <a:ext uri="{FF2B5EF4-FFF2-40B4-BE49-F238E27FC236}">
                    <a16:creationId xmlns:a16="http://schemas.microsoft.com/office/drawing/2014/main" id="{2F3B2C0D-4205-4074-8A87-D3F274CE3594}"/>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49" name="Abgerundetes Rechteck 530">
                <a:extLst>
                  <a:ext uri="{FF2B5EF4-FFF2-40B4-BE49-F238E27FC236}">
                    <a16:creationId xmlns:a16="http://schemas.microsoft.com/office/drawing/2014/main" id="{4EE34838-65E8-43D3-8954-93BD6395F9EE}"/>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846" name="Abgerundetes Rechteck 527">
              <a:extLst>
                <a:ext uri="{FF2B5EF4-FFF2-40B4-BE49-F238E27FC236}">
                  <a16:creationId xmlns:a16="http://schemas.microsoft.com/office/drawing/2014/main" id="{AE7D01D0-F4DB-4558-AF6A-A7D5578D6638}"/>
                </a:ext>
              </a:extLst>
            </p:cNvPr>
            <p:cNvSpPr/>
            <p:nvPr/>
          </p:nvSpPr>
          <p:spPr bwMode="auto">
            <a:xfrm rot="20700000">
              <a:off x="-244459" y="1615339"/>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47" name="Abgerundetes Rechteck 528">
              <a:extLst>
                <a:ext uri="{FF2B5EF4-FFF2-40B4-BE49-F238E27FC236}">
                  <a16:creationId xmlns:a16="http://schemas.microsoft.com/office/drawing/2014/main" id="{951CAAC9-2A81-4D9D-86D9-88C5DFCD6C82}"/>
                </a:ext>
              </a:extLst>
            </p:cNvPr>
            <p:cNvSpPr/>
            <p:nvPr/>
          </p:nvSpPr>
          <p:spPr bwMode="auto">
            <a:xfrm rot="900000" flipH="1">
              <a:off x="-425986" y="1615340"/>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850" name="Gruppieren 1849">
            <a:extLst>
              <a:ext uri="{FF2B5EF4-FFF2-40B4-BE49-F238E27FC236}">
                <a16:creationId xmlns:a16="http://schemas.microsoft.com/office/drawing/2014/main" id="{1EC6B49D-1D2D-4E3A-849A-94A2D84A0463}"/>
              </a:ext>
            </a:extLst>
          </p:cNvPr>
          <p:cNvGrpSpPr/>
          <p:nvPr/>
        </p:nvGrpSpPr>
        <p:grpSpPr>
          <a:xfrm>
            <a:off x="589416" y="3684749"/>
            <a:ext cx="173383" cy="451932"/>
            <a:chOff x="-425986" y="1487727"/>
            <a:chExt cx="218110" cy="568508"/>
          </a:xfrm>
          <a:solidFill>
            <a:schemeClr val="bg2"/>
          </a:solidFill>
        </p:grpSpPr>
        <p:sp>
          <p:nvSpPr>
            <p:cNvPr id="1851" name="Ellipse 1850">
              <a:extLst>
                <a:ext uri="{FF2B5EF4-FFF2-40B4-BE49-F238E27FC236}">
                  <a16:creationId xmlns:a16="http://schemas.microsoft.com/office/drawing/2014/main" id="{E377AE8F-6798-4C9E-A4D0-BF1E289C3944}"/>
                </a:ext>
              </a:extLst>
            </p:cNvPr>
            <p:cNvSpPr/>
            <p:nvPr/>
          </p:nvSpPr>
          <p:spPr bwMode="auto">
            <a:xfrm flipH="1">
              <a:off x="-371790" y="1487727"/>
              <a:ext cx="108001"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52" name="Abgerundetes Rechteck 518">
              <a:extLst>
                <a:ext uri="{FF2B5EF4-FFF2-40B4-BE49-F238E27FC236}">
                  <a16:creationId xmlns:a16="http://schemas.microsoft.com/office/drawing/2014/main" id="{3EE48256-1F7F-46AB-8B61-72DD234F9581}"/>
                </a:ext>
              </a:extLst>
            </p:cNvPr>
            <p:cNvSpPr/>
            <p:nvPr/>
          </p:nvSpPr>
          <p:spPr bwMode="auto">
            <a:xfrm flipH="1">
              <a:off x="-368949" y="1598867"/>
              <a:ext cx="104036" cy="25867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853" name="Gruppieren 1852">
              <a:extLst>
                <a:ext uri="{FF2B5EF4-FFF2-40B4-BE49-F238E27FC236}">
                  <a16:creationId xmlns:a16="http://schemas.microsoft.com/office/drawing/2014/main" id="{63D74AAD-BBC6-4833-AC48-0C8A0D59A827}"/>
                </a:ext>
              </a:extLst>
            </p:cNvPr>
            <p:cNvGrpSpPr/>
            <p:nvPr/>
          </p:nvGrpSpPr>
          <p:grpSpPr>
            <a:xfrm>
              <a:off x="-362696" y="1857584"/>
              <a:ext cx="91530" cy="198651"/>
              <a:chOff x="1249411" y="1900091"/>
              <a:chExt cx="91529" cy="198651"/>
            </a:xfrm>
            <a:grpFill/>
          </p:grpSpPr>
          <p:sp>
            <p:nvSpPr>
              <p:cNvPr id="1856" name="Abgerundetes Rechteck 522">
                <a:extLst>
                  <a:ext uri="{FF2B5EF4-FFF2-40B4-BE49-F238E27FC236}">
                    <a16:creationId xmlns:a16="http://schemas.microsoft.com/office/drawing/2014/main" id="{C59089C1-8744-4037-9748-E8136F816840}"/>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57" name="Abgerundetes Rechteck 523">
                <a:extLst>
                  <a:ext uri="{FF2B5EF4-FFF2-40B4-BE49-F238E27FC236}">
                    <a16:creationId xmlns:a16="http://schemas.microsoft.com/office/drawing/2014/main" id="{220FAE2A-F3C0-4E1B-A533-6B112341A30B}"/>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854" name="Abgerundetes Rechteck 520">
              <a:extLst>
                <a:ext uri="{FF2B5EF4-FFF2-40B4-BE49-F238E27FC236}">
                  <a16:creationId xmlns:a16="http://schemas.microsoft.com/office/drawing/2014/main" id="{C1CDFAEB-8A78-4DC0-AB9B-FBAE2BEA95E9}"/>
                </a:ext>
              </a:extLst>
            </p:cNvPr>
            <p:cNvSpPr/>
            <p:nvPr/>
          </p:nvSpPr>
          <p:spPr bwMode="auto">
            <a:xfrm rot="20700000">
              <a:off x="-244459" y="1615339"/>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55" name="Abgerundetes Rechteck 521">
              <a:extLst>
                <a:ext uri="{FF2B5EF4-FFF2-40B4-BE49-F238E27FC236}">
                  <a16:creationId xmlns:a16="http://schemas.microsoft.com/office/drawing/2014/main" id="{FDB4954B-8B05-4B2F-BCDB-E1CEE04A04AC}"/>
                </a:ext>
              </a:extLst>
            </p:cNvPr>
            <p:cNvSpPr/>
            <p:nvPr/>
          </p:nvSpPr>
          <p:spPr bwMode="auto">
            <a:xfrm rot="900000" flipH="1">
              <a:off x="-425986" y="1615340"/>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858" name="Gruppieren 1857">
            <a:extLst>
              <a:ext uri="{FF2B5EF4-FFF2-40B4-BE49-F238E27FC236}">
                <a16:creationId xmlns:a16="http://schemas.microsoft.com/office/drawing/2014/main" id="{D2B4CECA-D798-40B2-A864-779436443D1E}"/>
              </a:ext>
            </a:extLst>
          </p:cNvPr>
          <p:cNvGrpSpPr/>
          <p:nvPr/>
        </p:nvGrpSpPr>
        <p:grpSpPr>
          <a:xfrm>
            <a:off x="1377191" y="3684749"/>
            <a:ext cx="173383" cy="451932"/>
            <a:chOff x="-425986" y="1487727"/>
            <a:chExt cx="218110" cy="568508"/>
          </a:xfrm>
          <a:solidFill>
            <a:schemeClr val="bg1"/>
          </a:solidFill>
        </p:grpSpPr>
        <p:sp>
          <p:nvSpPr>
            <p:cNvPr id="1859" name="Ellipse 1858">
              <a:extLst>
                <a:ext uri="{FF2B5EF4-FFF2-40B4-BE49-F238E27FC236}">
                  <a16:creationId xmlns:a16="http://schemas.microsoft.com/office/drawing/2014/main" id="{1AA22B4A-599C-4AF0-9BC6-0929A3732A8C}"/>
                </a:ext>
              </a:extLst>
            </p:cNvPr>
            <p:cNvSpPr/>
            <p:nvPr/>
          </p:nvSpPr>
          <p:spPr bwMode="auto">
            <a:xfrm flipH="1">
              <a:off x="-371790" y="1487727"/>
              <a:ext cx="108001"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60" name="Abgerundetes Rechteck 503">
              <a:extLst>
                <a:ext uri="{FF2B5EF4-FFF2-40B4-BE49-F238E27FC236}">
                  <a16:creationId xmlns:a16="http://schemas.microsoft.com/office/drawing/2014/main" id="{2579AA4C-1E61-41DD-94BD-754C66B979DC}"/>
                </a:ext>
              </a:extLst>
            </p:cNvPr>
            <p:cNvSpPr/>
            <p:nvPr/>
          </p:nvSpPr>
          <p:spPr bwMode="auto">
            <a:xfrm flipH="1">
              <a:off x="-368949" y="1598867"/>
              <a:ext cx="104036" cy="25867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861" name="Gruppieren 1860">
              <a:extLst>
                <a:ext uri="{FF2B5EF4-FFF2-40B4-BE49-F238E27FC236}">
                  <a16:creationId xmlns:a16="http://schemas.microsoft.com/office/drawing/2014/main" id="{97469909-5AD4-4FD8-972D-D6088723445F}"/>
                </a:ext>
              </a:extLst>
            </p:cNvPr>
            <p:cNvGrpSpPr/>
            <p:nvPr/>
          </p:nvGrpSpPr>
          <p:grpSpPr>
            <a:xfrm>
              <a:off x="-362696" y="1857584"/>
              <a:ext cx="91530" cy="198651"/>
              <a:chOff x="1249411" y="1900091"/>
              <a:chExt cx="91529" cy="198651"/>
            </a:xfrm>
            <a:grpFill/>
          </p:grpSpPr>
          <p:sp>
            <p:nvSpPr>
              <p:cNvPr id="1864" name="Abgerundetes Rechteck 507">
                <a:extLst>
                  <a:ext uri="{FF2B5EF4-FFF2-40B4-BE49-F238E27FC236}">
                    <a16:creationId xmlns:a16="http://schemas.microsoft.com/office/drawing/2014/main" id="{54D6A0A4-82F3-478F-8C8F-72743B349BA3}"/>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65" name="Abgerundetes Rechteck 508">
                <a:extLst>
                  <a:ext uri="{FF2B5EF4-FFF2-40B4-BE49-F238E27FC236}">
                    <a16:creationId xmlns:a16="http://schemas.microsoft.com/office/drawing/2014/main" id="{19A15E56-B56C-4CCA-9FD5-A24FB5A08842}"/>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862" name="Abgerundetes Rechteck 505">
              <a:extLst>
                <a:ext uri="{FF2B5EF4-FFF2-40B4-BE49-F238E27FC236}">
                  <a16:creationId xmlns:a16="http://schemas.microsoft.com/office/drawing/2014/main" id="{FE061AF9-DF6F-4362-94DF-76EDAF6CE00C}"/>
                </a:ext>
              </a:extLst>
            </p:cNvPr>
            <p:cNvSpPr/>
            <p:nvPr/>
          </p:nvSpPr>
          <p:spPr bwMode="auto">
            <a:xfrm rot="20700000">
              <a:off x="-244459" y="1615339"/>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63" name="Abgerundetes Rechteck 506">
              <a:extLst>
                <a:ext uri="{FF2B5EF4-FFF2-40B4-BE49-F238E27FC236}">
                  <a16:creationId xmlns:a16="http://schemas.microsoft.com/office/drawing/2014/main" id="{B99B2A5C-865F-411E-8198-53DE88BFE2ED}"/>
                </a:ext>
              </a:extLst>
            </p:cNvPr>
            <p:cNvSpPr/>
            <p:nvPr/>
          </p:nvSpPr>
          <p:spPr bwMode="auto">
            <a:xfrm rot="900000" flipH="1">
              <a:off x="-425986" y="1615340"/>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866" name="Gruppieren 1865">
            <a:extLst>
              <a:ext uri="{FF2B5EF4-FFF2-40B4-BE49-F238E27FC236}">
                <a16:creationId xmlns:a16="http://schemas.microsoft.com/office/drawing/2014/main" id="{D7629BFC-8B17-4258-8C26-619A8A773D2C}"/>
              </a:ext>
            </a:extLst>
          </p:cNvPr>
          <p:cNvGrpSpPr/>
          <p:nvPr/>
        </p:nvGrpSpPr>
        <p:grpSpPr>
          <a:xfrm>
            <a:off x="1902373" y="3684749"/>
            <a:ext cx="173383" cy="451932"/>
            <a:chOff x="-425986" y="1487727"/>
            <a:chExt cx="218110" cy="568508"/>
          </a:xfrm>
          <a:solidFill>
            <a:schemeClr val="bg1"/>
          </a:solidFill>
        </p:grpSpPr>
        <p:sp>
          <p:nvSpPr>
            <p:cNvPr id="1867" name="Ellipse 1866">
              <a:extLst>
                <a:ext uri="{FF2B5EF4-FFF2-40B4-BE49-F238E27FC236}">
                  <a16:creationId xmlns:a16="http://schemas.microsoft.com/office/drawing/2014/main" id="{BC57093A-68F7-48A4-A6F1-26BD03871757}"/>
                </a:ext>
              </a:extLst>
            </p:cNvPr>
            <p:cNvSpPr/>
            <p:nvPr/>
          </p:nvSpPr>
          <p:spPr bwMode="auto">
            <a:xfrm flipH="1">
              <a:off x="-371790" y="1487727"/>
              <a:ext cx="108001"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68" name="Abgerundetes Rechteck 489">
              <a:extLst>
                <a:ext uri="{FF2B5EF4-FFF2-40B4-BE49-F238E27FC236}">
                  <a16:creationId xmlns:a16="http://schemas.microsoft.com/office/drawing/2014/main" id="{87EC9B07-8978-4D86-84F0-FED6EAA3A409}"/>
                </a:ext>
              </a:extLst>
            </p:cNvPr>
            <p:cNvSpPr/>
            <p:nvPr/>
          </p:nvSpPr>
          <p:spPr bwMode="auto">
            <a:xfrm flipH="1">
              <a:off x="-368949" y="1598867"/>
              <a:ext cx="104036" cy="25867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869" name="Gruppieren 1868">
              <a:extLst>
                <a:ext uri="{FF2B5EF4-FFF2-40B4-BE49-F238E27FC236}">
                  <a16:creationId xmlns:a16="http://schemas.microsoft.com/office/drawing/2014/main" id="{19839B7D-C6C3-4230-A1F4-9EEE0A1C1E3C}"/>
                </a:ext>
              </a:extLst>
            </p:cNvPr>
            <p:cNvGrpSpPr/>
            <p:nvPr/>
          </p:nvGrpSpPr>
          <p:grpSpPr>
            <a:xfrm>
              <a:off x="-362696" y="1857584"/>
              <a:ext cx="91530" cy="198651"/>
              <a:chOff x="1249411" y="1900091"/>
              <a:chExt cx="91529" cy="198651"/>
            </a:xfrm>
            <a:grpFill/>
          </p:grpSpPr>
          <p:sp>
            <p:nvSpPr>
              <p:cNvPr id="1872" name="Abgerundetes Rechteck 493">
                <a:extLst>
                  <a:ext uri="{FF2B5EF4-FFF2-40B4-BE49-F238E27FC236}">
                    <a16:creationId xmlns:a16="http://schemas.microsoft.com/office/drawing/2014/main" id="{DE6DC11F-BDB1-4F09-8A74-5183217B77F9}"/>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73" name="Abgerundetes Rechteck 494">
                <a:extLst>
                  <a:ext uri="{FF2B5EF4-FFF2-40B4-BE49-F238E27FC236}">
                    <a16:creationId xmlns:a16="http://schemas.microsoft.com/office/drawing/2014/main" id="{AAC98092-CD30-4C34-8155-27C62EE62CFE}"/>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870" name="Abgerundetes Rechteck 491">
              <a:extLst>
                <a:ext uri="{FF2B5EF4-FFF2-40B4-BE49-F238E27FC236}">
                  <a16:creationId xmlns:a16="http://schemas.microsoft.com/office/drawing/2014/main" id="{D712E656-8794-46DF-AD4A-0447492D0F24}"/>
                </a:ext>
              </a:extLst>
            </p:cNvPr>
            <p:cNvSpPr/>
            <p:nvPr/>
          </p:nvSpPr>
          <p:spPr bwMode="auto">
            <a:xfrm rot="20700000">
              <a:off x="-244459" y="1615339"/>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71" name="Abgerundetes Rechteck 492">
              <a:extLst>
                <a:ext uri="{FF2B5EF4-FFF2-40B4-BE49-F238E27FC236}">
                  <a16:creationId xmlns:a16="http://schemas.microsoft.com/office/drawing/2014/main" id="{2F0FC8B2-F90B-4A5D-A2F7-427064AB1B0B}"/>
                </a:ext>
              </a:extLst>
            </p:cNvPr>
            <p:cNvSpPr/>
            <p:nvPr/>
          </p:nvSpPr>
          <p:spPr bwMode="auto">
            <a:xfrm rot="900000" flipH="1">
              <a:off x="-425986" y="1615340"/>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874" name="Gruppieren 1873">
            <a:extLst>
              <a:ext uri="{FF2B5EF4-FFF2-40B4-BE49-F238E27FC236}">
                <a16:creationId xmlns:a16="http://schemas.microsoft.com/office/drawing/2014/main" id="{616DC902-199F-43CE-B675-622A78621E25}"/>
              </a:ext>
            </a:extLst>
          </p:cNvPr>
          <p:cNvGrpSpPr/>
          <p:nvPr/>
        </p:nvGrpSpPr>
        <p:grpSpPr>
          <a:xfrm>
            <a:off x="2690144" y="3684749"/>
            <a:ext cx="173383" cy="451932"/>
            <a:chOff x="-425986" y="1487727"/>
            <a:chExt cx="218110" cy="568508"/>
          </a:xfrm>
          <a:solidFill>
            <a:schemeClr val="bg1"/>
          </a:solidFill>
        </p:grpSpPr>
        <p:sp>
          <p:nvSpPr>
            <p:cNvPr id="1875" name="Ellipse 1874">
              <a:extLst>
                <a:ext uri="{FF2B5EF4-FFF2-40B4-BE49-F238E27FC236}">
                  <a16:creationId xmlns:a16="http://schemas.microsoft.com/office/drawing/2014/main" id="{02BC0CC1-DC1B-4C35-BD4D-FE7712054599}"/>
                </a:ext>
              </a:extLst>
            </p:cNvPr>
            <p:cNvSpPr/>
            <p:nvPr/>
          </p:nvSpPr>
          <p:spPr bwMode="auto">
            <a:xfrm flipH="1">
              <a:off x="-371790" y="1487727"/>
              <a:ext cx="108001"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76" name="Abgerundetes Rechteck 475">
              <a:extLst>
                <a:ext uri="{FF2B5EF4-FFF2-40B4-BE49-F238E27FC236}">
                  <a16:creationId xmlns:a16="http://schemas.microsoft.com/office/drawing/2014/main" id="{39D19E16-0E73-46BC-8DFA-7EB24881BA79}"/>
                </a:ext>
              </a:extLst>
            </p:cNvPr>
            <p:cNvSpPr/>
            <p:nvPr/>
          </p:nvSpPr>
          <p:spPr bwMode="auto">
            <a:xfrm flipH="1">
              <a:off x="-368949" y="1598867"/>
              <a:ext cx="104036" cy="25867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877" name="Gruppieren 1876">
              <a:extLst>
                <a:ext uri="{FF2B5EF4-FFF2-40B4-BE49-F238E27FC236}">
                  <a16:creationId xmlns:a16="http://schemas.microsoft.com/office/drawing/2014/main" id="{CA516950-F558-44DF-878A-4622E17DCD09}"/>
                </a:ext>
              </a:extLst>
            </p:cNvPr>
            <p:cNvGrpSpPr/>
            <p:nvPr/>
          </p:nvGrpSpPr>
          <p:grpSpPr>
            <a:xfrm>
              <a:off x="-362696" y="1857584"/>
              <a:ext cx="91530" cy="198651"/>
              <a:chOff x="1249411" y="1900091"/>
              <a:chExt cx="91529" cy="198651"/>
            </a:xfrm>
            <a:grpFill/>
          </p:grpSpPr>
          <p:sp>
            <p:nvSpPr>
              <p:cNvPr id="1880" name="Abgerundetes Rechteck 479">
                <a:extLst>
                  <a:ext uri="{FF2B5EF4-FFF2-40B4-BE49-F238E27FC236}">
                    <a16:creationId xmlns:a16="http://schemas.microsoft.com/office/drawing/2014/main" id="{F17F8D40-499A-4F1F-B9E6-C49A54496658}"/>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81" name="Abgerundetes Rechteck 480">
                <a:extLst>
                  <a:ext uri="{FF2B5EF4-FFF2-40B4-BE49-F238E27FC236}">
                    <a16:creationId xmlns:a16="http://schemas.microsoft.com/office/drawing/2014/main" id="{D9A6D24E-5BBD-46F8-B5B0-B70B40EA4066}"/>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878" name="Abgerundetes Rechteck 477">
              <a:extLst>
                <a:ext uri="{FF2B5EF4-FFF2-40B4-BE49-F238E27FC236}">
                  <a16:creationId xmlns:a16="http://schemas.microsoft.com/office/drawing/2014/main" id="{E277AE03-072C-4C47-9D5F-4445B0ECCB32}"/>
                </a:ext>
              </a:extLst>
            </p:cNvPr>
            <p:cNvSpPr/>
            <p:nvPr/>
          </p:nvSpPr>
          <p:spPr bwMode="auto">
            <a:xfrm rot="20700000">
              <a:off x="-244459" y="1615339"/>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79" name="Abgerundetes Rechteck 478">
              <a:extLst>
                <a:ext uri="{FF2B5EF4-FFF2-40B4-BE49-F238E27FC236}">
                  <a16:creationId xmlns:a16="http://schemas.microsoft.com/office/drawing/2014/main" id="{686E61BB-0CAD-4205-933C-D685632EB9A9}"/>
                </a:ext>
              </a:extLst>
            </p:cNvPr>
            <p:cNvSpPr/>
            <p:nvPr/>
          </p:nvSpPr>
          <p:spPr bwMode="auto">
            <a:xfrm rot="900000" flipH="1">
              <a:off x="-425986" y="1615340"/>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882" name="Gruppieren 1881">
            <a:extLst>
              <a:ext uri="{FF2B5EF4-FFF2-40B4-BE49-F238E27FC236}">
                <a16:creationId xmlns:a16="http://schemas.microsoft.com/office/drawing/2014/main" id="{B5C6F21D-F1F7-4F88-ABDA-AD637E0CADF7}"/>
              </a:ext>
            </a:extLst>
          </p:cNvPr>
          <p:cNvGrpSpPr/>
          <p:nvPr/>
        </p:nvGrpSpPr>
        <p:grpSpPr>
          <a:xfrm>
            <a:off x="3477919" y="3684749"/>
            <a:ext cx="173383" cy="451932"/>
            <a:chOff x="-425986" y="1487727"/>
            <a:chExt cx="218110" cy="568508"/>
          </a:xfrm>
          <a:solidFill>
            <a:schemeClr val="bg1"/>
          </a:solidFill>
        </p:grpSpPr>
        <p:sp>
          <p:nvSpPr>
            <p:cNvPr id="1883" name="Ellipse 1882">
              <a:extLst>
                <a:ext uri="{FF2B5EF4-FFF2-40B4-BE49-F238E27FC236}">
                  <a16:creationId xmlns:a16="http://schemas.microsoft.com/office/drawing/2014/main" id="{8ADF0323-7A17-40A3-A2E2-04BB6EC9A19C}"/>
                </a:ext>
              </a:extLst>
            </p:cNvPr>
            <p:cNvSpPr/>
            <p:nvPr/>
          </p:nvSpPr>
          <p:spPr bwMode="auto">
            <a:xfrm flipH="1">
              <a:off x="-371790" y="1487727"/>
              <a:ext cx="108001"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84" name="Abgerundetes Rechteck 461">
              <a:extLst>
                <a:ext uri="{FF2B5EF4-FFF2-40B4-BE49-F238E27FC236}">
                  <a16:creationId xmlns:a16="http://schemas.microsoft.com/office/drawing/2014/main" id="{95072B74-6532-4017-BE7D-6DD3296101E6}"/>
                </a:ext>
              </a:extLst>
            </p:cNvPr>
            <p:cNvSpPr/>
            <p:nvPr/>
          </p:nvSpPr>
          <p:spPr bwMode="auto">
            <a:xfrm flipH="1">
              <a:off x="-368949" y="1598867"/>
              <a:ext cx="104036" cy="25867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885" name="Gruppieren 1884">
              <a:extLst>
                <a:ext uri="{FF2B5EF4-FFF2-40B4-BE49-F238E27FC236}">
                  <a16:creationId xmlns:a16="http://schemas.microsoft.com/office/drawing/2014/main" id="{87BB9DA7-9EA0-4169-91B3-D9042281C81D}"/>
                </a:ext>
              </a:extLst>
            </p:cNvPr>
            <p:cNvGrpSpPr/>
            <p:nvPr/>
          </p:nvGrpSpPr>
          <p:grpSpPr>
            <a:xfrm>
              <a:off x="-362696" y="1857584"/>
              <a:ext cx="91530" cy="198651"/>
              <a:chOff x="1249411" y="1900091"/>
              <a:chExt cx="91529" cy="198651"/>
            </a:xfrm>
            <a:grpFill/>
          </p:grpSpPr>
          <p:sp>
            <p:nvSpPr>
              <p:cNvPr id="1888" name="Abgerundetes Rechteck 465">
                <a:extLst>
                  <a:ext uri="{FF2B5EF4-FFF2-40B4-BE49-F238E27FC236}">
                    <a16:creationId xmlns:a16="http://schemas.microsoft.com/office/drawing/2014/main" id="{A8E6CB6A-EF13-46F9-9A84-DD9C5B379AF3}"/>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89" name="Abgerundetes Rechteck 466">
                <a:extLst>
                  <a:ext uri="{FF2B5EF4-FFF2-40B4-BE49-F238E27FC236}">
                    <a16:creationId xmlns:a16="http://schemas.microsoft.com/office/drawing/2014/main" id="{AAF5D520-6C09-4607-A442-697E8D21891B}"/>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886" name="Abgerundetes Rechteck 463">
              <a:extLst>
                <a:ext uri="{FF2B5EF4-FFF2-40B4-BE49-F238E27FC236}">
                  <a16:creationId xmlns:a16="http://schemas.microsoft.com/office/drawing/2014/main" id="{69846AFA-8E3B-4FDA-AAC0-198DC44184EC}"/>
                </a:ext>
              </a:extLst>
            </p:cNvPr>
            <p:cNvSpPr/>
            <p:nvPr/>
          </p:nvSpPr>
          <p:spPr bwMode="auto">
            <a:xfrm rot="20700000">
              <a:off x="-244459" y="1615339"/>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87" name="Abgerundetes Rechteck 464">
              <a:extLst>
                <a:ext uri="{FF2B5EF4-FFF2-40B4-BE49-F238E27FC236}">
                  <a16:creationId xmlns:a16="http://schemas.microsoft.com/office/drawing/2014/main" id="{0A39B9D5-943D-413A-917A-B09655712FC8}"/>
                </a:ext>
              </a:extLst>
            </p:cNvPr>
            <p:cNvSpPr/>
            <p:nvPr/>
          </p:nvSpPr>
          <p:spPr bwMode="auto">
            <a:xfrm rot="900000" flipH="1">
              <a:off x="-425986" y="1615340"/>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890" name="Gruppieren 1889">
            <a:extLst>
              <a:ext uri="{FF2B5EF4-FFF2-40B4-BE49-F238E27FC236}">
                <a16:creationId xmlns:a16="http://schemas.microsoft.com/office/drawing/2014/main" id="{6DF7A706-0ACE-4BBB-8A7D-296E3B8EEF76}"/>
              </a:ext>
            </a:extLst>
          </p:cNvPr>
          <p:cNvGrpSpPr/>
          <p:nvPr/>
        </p:nvGrpSpPr>
        <p:grpSpPr>
          <a:xfrm>
            <a:off x="4003101" y="3684749"/>
            <a:ext cx="173383" cy="451932"/>
            <a:chOff x="-425986" y="1487727"/>
            <a:chExt cx="218110" cy="568508"/>
          </a:xfrm>
          <a:solidFill>
            <a:schemeClr val="bg1"/>
          </a:solidFill>
        </p:grpSpPr>
        <p:sp>
          <p:nvSpPr>
            <p:cNvPr id="1891" name="Ellipse 1890">
              <a:extLst>
                <a:ext uri="{FF2B5EF4-FFF2-40B4-BE49-F238E27FC236}">
                  <a16:creationId xmlns:a16="http://schemas.microsoft.com/office/drawing/2014/main" id="{66245AB4-9202-4CE9-B24F-7980FBD8C899}"/>
                </a:ext>
              </a:extLst>
            </p:cNvPr>
            <p:cNvSpPr/>
            <p:nvPr/>
          </p:nvSpPr>
          <p:spPr bwMode="auto">
            <a:xfrm flipH="1">
              <a:off x="-371790" y="1487727"/>
              <a:ext cx="108001"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92" name="Abgerundetes Rechteck 440">
              <a:extLst>
                <a:ext uri="{FF2B5EF4-FFF2-40B4-BE49-F238E27FC236}">
                  <a16:creationId xmlns:a16="http://schemas.microsoft.com/office/drawing/2014/main" id="{429456F3-1A2E-4D5E-A45A-0C92EF80315B}"/>
                </a:ext>
              </a:extLst>
            </p:cNvPr>
            <p:cNvSpPr/>
            <p:nvPr/>
          </p:nvSpPr>
          <p:spPr bwMode="auto">
            <a:xfrm flipH="1">
              <a:off x="-368949" y="1598867"/>
              <a:ext cx="104036" cy="25867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893" name="Gruppieren 1892">
              <a:extLst>
                <a:ext uri="{FF2B5EF4-FFF2-40B4-BE49-F238E27FC236}">
                  <a16:creationId xmlns:a16="http://schemas.microsoft.com/office/drawing/2014/main" id="{EA0DB0D0-8E2E-4016-9A9A-06750763E06F}"/>
                </a:ext>
              </a:extLst>
            </p:cNvPr>
            <p:cNvGrpSpPr/>
            <p:nvPr/>
          </p:nvGrpSpPr>
          <p:grpSpPr>
            <a:xfrm>
              <a:off x="-362696" y="1857584"/>
              <a:ext cx="91530" cy="198651"/>
              <a:chOff x="1249411" y="1900091"/>
              <a:chExt cx="91529" cy="198651"/>
            </a:xfrm>
            <a:grpFill/>
          </p:grpSpPr>
          <p:sp>
            <p:nvSpPr>
              <p:cNvPr id="1896" name="Abgerundetes Rechteck 444">
                <a:extLst>
                  <a:ext uri="{FF2B5EF4-FFF2-40B4-BE49-F238E27FC236}">
                    <a16:creationId xmlns:a16="http://schemas.microsoft.com/office/drawing/2014/main" id="{B402B8B6-B69D-4544-9B2B-A88C12621D5D}"/>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97" name="Abgerundetes Rechteck 445">
                <a:extLst>
                  <a:ext uri="{FF2B5EF4-FFF2-40B4-BE49-F238E27FC236}">
                    <a16:creationId xmlns:a16="http://schemas.microsoft.com/office/drawing/2014/main" id="{D5A00A00-75C5-48E0-8212-ECD7A135A26C}"/>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894" name="Abgerundetes Rechteck 442">
              <a:extLst>
                <a:ext uri="{FF2B5EF4-FFF2-40B4-BE49-F238E27FC236}">
                  <a16:creationId xmlns:a16="http://schemas.microsoft.com/office/drawing/2014/main" id="{1A9FC857-20FD-42A4-9EB7-8B19EE36D171}"/>
                </a:ext>
              </a:extLst>
            </p:cNvPr>
            <p:cNvSpPr/>
            <p:nvPr/>
          </p:nvSpPr>
          <p:spPr bwMode="auto">
            <a:xfrm rot="20700000">
              <a:off x="-244459" y="1615339"/>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895" name="Abgerundetes Rechteck 443">
              <a:extLst>
                <a:ext uri="{FF2B5EF4-FFF2-40B4-BE49-F238E27FC236}">
                  <a16:creationId xmlns:a16="http://schemas.microsoft.com/office/drawing/2014/main" id="{F232C7BB-E0EF-4B41-B10C-E86D17B5B606}"/>
                </a:ext>
              </a:extLst>
            </p:cNvPr>
            <p:cNvSpPr/>
            <p:nvPr/>
          </p:nvSpPr>
          <p:spPr bwMode="auto">
            <a:xfrm rot="900000" flipH="1">
              <a:off x="-425986" y="1615340"/>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898" name="Gruppieren 1897">
            <a:extLst>
              <a:ext uri="{FF2B5EF4-FFF2-40B4-BE49-F238E27FC236}">
                <a16:creationId xmlns:a16="http://schemas.microsoft.com/office/drawing/2014/main" id="{BA1B61E0-226E-40EC-8BD0-1E1952B9A9E7}"/>
              </a:ext>
            </a:extLst>
          </p:cNvPr>
          <p:cNvGrpSpPr/>
          <p:nvPr/>
        </p:nvGrpSpPr>
        <p:grpSpPr>
          <a:xfrm>
            <a:off x="5316054" y="1044441"/>
            <a:ext cx="173383" cy="451932"/>
            <a:chOff x="-425986" y="1487727"/>
            <a:chExt cx="218110" cy="568508"/>
          </a:xfrm>
          <a:solidFill>
            <a:schemeClr val="bg2"/>
          </a:solidFill>
        </p:grpSpPr>
        <p:sp>
          <p:nvSpPr>
            <p:cNvPr id="1899" name="Ellipse 1898">
              <a:extLst>
                <a:ext uri="{FF2B5EF4-FFF2-40B4-BE49-F238E27FC236}">
                  <a16:creationId xmlns:a16="http://schemas.microsoft.com/office/drawing/2014/main" id="{E16C592F-E59A-4F61-A186-41B0AFE46793}"/>
                </a:ext>
              </a:extLst>
            </p:cNvPr>
            <p:cNvSpPr/>
            <p:nvPr/>
          </p:nvSpPr>
          <p:spPr bwMode="auto">
            <a:xfrm flipH="1">
              <a:off x="-371790" y="1487727"/>
              <a:ext cx="108001"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00" name="Abgerundetes Rechteck 532">
              <a:extLst>
                <a:ext uri="{FF2B5EF4-FFF2-40B4-BE49-F238E27FC236}">
                  <a16:creationId xmlns:a16="http://schemas.microsoft.com/office/drawing/2014/main" id="{586FC123-045D-4F8B-8E97-DBCE907397BD}"/>
                </a:ext>
              </a:extLst>
            </p:cNvPr>
            <p:cNvSpPr/>
            <p:nvPr/>
          </p:nvSpPr>
          <p:spPr bwMode="auto">
            <a:xfrm flipH="1">
              <a:off x="-368949" y="1598867"/>
              <a:ext cx="104036" cy="258673"/>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901" name="Gruppieren 1900">
              <a:extLst>
                <a:ext uri="{FF2B5EF4-FFF2-40B4-BE49-F238E27FC236}">
                  <a16:creationId xmlns:a16="http://schemas.microsoft.com/office/drawing/2014/main" id="{68D0AE50-A92F-4BCD-B195-C671C969A75D}"/>
                </a:ext>
              </a:extLst>
            </p:cNvPr>
            <p:cNvGrpSpPr/>
            <p:nvPr/>
          </p:nvGrpSpPr>
          <p:grpSpPr>
            <a:xfrm>
              <a:off x="-362696" y="1857584"/>
              <a:ext cx="91530" cy="198651"/>
              <a:chOff x="1249411" y="1900091"/>
              <a:chExt cx="91529" cy="198651"/>
            </a:xfrm>
            <a:grpFill/>
          </p:grpSpPr>
          <p:sp>
            <p:nvSpPr>
              <p:cNvPr id="1904" name="Abgerundetes Rechteck 537">
                <a:extLst>
                  <a:ext uri="{FF2B5EF4-FFF2-40B4-BE49-F238E27FC236}">
                    <a16:creationId xmlns:a16="http://schemas.microsoft.com/office/drawing/2014/main" id="{05002631-C923-4418-B936-E4CDD97CEAA4}"/>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05" name="Abgerundetes Rechteck 538">
                <a:extLst>
                  <a:ext uri="{FF2B5EF4-FFF2-40B4-BE49-F238E27FC236}">
                    <a16:creationId xmlns:a16="http://schemas.microsoft.com/office/drawing/2014/main" id="{D9165CE0-2724-424C-9290-A9399D41E52D}"/>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902" name="Abgerundetes Rechteck 535">
              <a:extLst>
                <a:ext uri="{FF2B5EF4-FFF2-40B4-BE49-F238E27FC236}">
                  <a16:creationId xmlns:a16="http://schemas.microsoft.com/office/drawing/2014/main" id="{469F686F-CD98-4942-B309-ED973EC76176}"/>
                </a:ext>
              </a:extLst>
            </p:cNvPr>
            <p:cNvSpPr/>
            <p:nvPr/>
          </p:nvSpPr>
          <p:spPr bwMode="auto">
            <a:xfrm rot="20700000">
              <a:off x="-244459" y="1615339"/>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03" name="Abgerundetes Rechteck 536">
              <a:extLst>
                <a:ext uri="{FF2B5EF4-FFF2-40B4-BE49-F238E27FC236}">
                  <a16:creationId xmlns:a16="http://schemas.microsoft.com/office/drawing/2014/main" id="{413FF225-1979-4081-B424-A8FB7CE7678D}"/>
                </a:ext>
              </a:extLst>
            </p:cNvPr>
            <p:cNvSpPr/>
            <p:nvPr/>
          </p:nvSpPr>
          <p:spPr bwMode="auto">
            <a:xfrm rot="900000" flipH="1">
              <a:off x="-425986" y="1615340"/>
              <a:ext cx="36583"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906" name="Gruppieren 1905">
            <a:extLst>
              <a:ext uri="{FF2B5EF4-FFF2-40B4-BE49-F238E27FC236}">
                <a16:creationId xmlns:a16="http://schemas.microsoft.com/office/drawing/2014/main" id="{1DCBE8FC-006B-4542-8D31-5AF850C0309E}"/>
              </a:ext>
            </a:extLst>
          </p:cNvPr>
          <p:cNvGrpSpPr/>
          <p:nvPr/>
        </p:nvGrpSpPr>
        <p:grpSpPr>
          <a:xfrm>
            <a:off x="5578645" y="1044441"/>
            <a:ext cx="173386" cy="451930"/>
            <a:chOff x="-425986" y="1487732"/>
            <a:chExt cx="218112" cy="568507"/>
          </a:xfrm>
          <a:solidFill>
            <a:schemeClr val="bg2"/>
          </a:solidFill>
        </p:grpSpPr>
        <p:sp>
          <p:nvSpPr>
            <p:cNvPr id="1907" name="Ellipse 1906">
              <a:extLst>
                <a:ext uri="{FF2B5EF4-FFF2-40B4-BE49-F238E27FC236}">
                  <a16:creationId xmlns:a16="http://schemas.microsoft.com/office/drawing/2014/main" id="{C25AD1CD-4917-4E27-BF6A-854F4317E86A}"/>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08" name="Abgerundetes Rechteck 1374">
              <a:extLst>
                <a:ext uri="{FF2B5EF4-FFF2-40B4-BE49-F238E27FC236}">
                  <a16:creationId xmlns:a16="http://schemas.microsoft.com/office/drawing/2014/main" id="{6138978A-9346-4498-9AD3-79F9A2115764}"/>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909" name="Gruppieren 1908">
              <a:extLst>
                <a:ext uri="{FF2B5EF4-FFF2-40B4-BE49-F238E27FC236}">
                  <a16:creationId xmlns:a16="http://schemas.microsoft.com/office/drawing/2014/main" id="{262E4F42-0951-4E22-95F2-027A59B82270}"/>
                </a:ext>
              </a:extLst>
            </p:cNvPr>
            <p:cNvGrpSpPr/>
            <p:nvPr/>
          </p:nvGrpSpPr>
          <p:grpSpPr>
            <a:xfrm>
              <a:off x="-362694" y="1857588"/>
              <a:ext cx="91529" cy="198651"/>
              <a:chOff x="1249411" y="1900091"/>
              <a:chExt cx="91529" cy="198651"/>
            </a:xfrm>
            <a:grpFill/>
          </p:grpSpPr>
          <p:sp>
            <p:nvSpPr>
              <p:cNvPr id="1912" name="Abgerundetes Rechteck 1378">
                <a:extLst>
                  <a:ext uri="{FF2B5EF4-FFF2-40B4-BE49-F238E27FC236}">
                    <a16:creationId xmlns:a16="http://schemas.microsoft.com/office/drawing/2014/main" id="{FB0CE5BB-258E-47CC-922A-2A42194801F6}"/>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13" name="Abgerundetes Rechteck 1379">
                <a:extLst>
                  <a:ext uri="{FF2B5EF4-FFF2-40B4-BE49-F238E27FC236}">
                    <a16:creationId xmlns:a16="http://schemas.microsoft.com/office/drawing/2014/main" id="{C4AF5824-82BB-4A71-BBA5-38BF02C813AC}"/>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910" name="Abgerundetes Rechteck 1376">
              <a:extLst>
                <a:ext uri="{FF2B5EF4-FFF2-40B4-BE49-F238E27FC236}">
                  <a16:creationId xmlns:a16="http://schemas.microsoft.com/office/drawing/2014/main" id="{F4BFF563-77A8-4B6C-85CE-A804E593C613}"/>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11" name="Abgerundetes Rechteck 1377">
              <a:extLst>
                <a:ext uri="{FF2B5EF4-FFF2-40B4-BE49-F238E27FC236}">
                  <a16:creationId xmlns:a16="http://schemas.microsoft.com/office/drawing/2014/main" id="{F89324F0-4236-4518-AD28-F0980F307508}"/>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914" name="Gruppieren 1913">
            <a:extLst>
              <a:ext uri="{FF2B5EF4-FFF2-40B4-BE49-F238E27FC236}">
                <a16:creationId xmlns:a16="http://schemas.microsoft.com/office/drawing/2014/main" id="{DDF974A3-638E-431B-9100-C86094488F00}"/>
              </a:ext>
            </a:extLst>
          </p:cNvPr>
          <p:cNvGrpSpPr/>
          <p:nvPr/>
        </p:nvGrpSpPr>
        <p:grpSpPr>
          <a:xfrm>
            <a:off x="4265692" y="1044441"/>
            <a:ext cx="173386" cy="451930"/>
            <a:chOff x="-425986" y="1487732"/>
            <a:chExt cx="218112" cy="568507"/>
          </a:xfrm>
          <a:solidFill>
            <a:schemeClr val="bg2"/>
          </a:solidFill>
        </p:grpSpPr>
        <p:sp>
          <p:nvSpPr>
            <p:cNvPr id="1915" name="Ellipse 1914">
              <a:extLst>
                <a:ext uri="{FF2B5EF4-FFF2-40B4-BE49-F238E27FC236}">
                  <a16:creationId xmlns:a16="http://schemas.microsoft.com/office/drawing/2014/main" id="{A8BE0DFD-4E84-49E7-AC09-237D9D307BA9}"/>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16" name="Abgerundetes Rechteck 1360">
              <a:extLst>
                <a:ext uri="{FF2B5EF4-FFF2-40B4-BE49-F238E27FC236}">
                  <a16:creationId xmlns:a16="http://schemas.microsoft.com/office/drawing/2014/main" id="{DEB2107D-C503-476A-ABE1-9802765C356F}"/>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917" name="Gruppieren 1916">
              <a:extLst>
                <a:ext uri="{FF2B5EF4-FFF2-40B4-BE49-F238E27FC236}">
                  <a16:creationId xmlns:a16="http://schemas.microsoft.com/office/drawing/2014/main" id="{7477D2AB-CB4B-4A6D-BC2F-07A5FCAA5A85}"/>
                </a:ext>
              </a:extLst>
            </p:cNvPr>
            <p:cNvGrpSpPr/>
            <p:nvPr/>
          </p:nvGrpSpPr>
          <p:grpSpPr>
            <a:xfrm>
              <a:off x="-362694" y="1857588"/>
              <a:ext cx="91529" cy="198651"/>
              <a:chOff x="1249411" y="1900091"/>
              <a:chExt cx="91529" cy="198651"/>
            </a:xfrm>
            <a:grpFill/>
          </p:grpSpPr>
          <p:sp>
            <p:nvSpPr>
              <p:cNvPr id="1920" name="Abgerundetes Rechteck 1364">
                <a:extLst>
                  <a:ext uri="{FF2B5EF4-FFF2-40B4-BE49-F238E27FC236}">
                    <a16:creationId xmlns:a16="http://schemas.microsoft.com/office/drawing/2014/main" id="{4636FFA4-2798-4165-9DFD-E586D0C5B3B4}"/>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21" name="Abgerundetes Rechteck 1365">
                <a:extLst>
                  <a:ext uri="{FF2B5EF4-FFF2-40B4-BE49-F238E27FC236}">
                    <a16:creationId xmlns:a16="http://schemas.microsoft.com/office/drawing/2014/main" id="{97BDE298-EF58-431B-B3A0-34F45123749F}"/>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918" name="Abgerundetes Rechteck 1362">
              <a:extLst>
                <a:ext uri="{FF2B5EF4-FFF2-40B4-BE49-F238E27FC236}">
                  <a16:creationId xmlns:a16="http://schemas.microsoft.com/office/drawing/2014/main" id="{54C5E84A-37E1-4D0F-9EE9-1C882DD733B1}"/>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19" name="Abgerundetes Rechteck 1363">
              <a:extLst>
                <a:ext uri="{FF2B5EF4-FFF2-40B4-BE49-F238E27FC236}">
                  <a16:creationId xmlns:a16="http://schemas.microsoft.com/office/drawing/2014/main" id="{66B6058D-0576-4E34-A5B0-E57AE815EBDF}"/>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922" name="Gruppieren 1921">
            <a:extLst>
              <a:ext uri="{FF2B5EF4-FFF2-40B4-BE49-F238E27FC236}">
                <a16:creationId xmlns:a16="http://schemas.microsoft.com/office/drawing/2014/main" id="{A7ACBF1C-F014-4371-8AF3-212BB78E399C}"/>
              </a:ext>
            </a:extLst>
          </p:cNvPr>
          <p:cNvGrpSpPr/>
          <p:nvPr/>
        </p:nvGrpSpPr>
        <p:grpSpPr>
          <a:xfrm>
            <a:off x="3215328" y="1044441"/>
            <a:ext cx="173386" cy="451930"/>
            <a:chOff x="-425986" y="1487732"/>
            <a:chExt cx="218112" cy="568507"/>
          </a:xfrm>
          <a:solidFill>
            <a:schemeClr val="bg2"/>
          </a:solidFill>
        </p:grpSpPr>
        <p:sp>
          <p:nvSpPr>
            <p:cNvPr id="1923" name="Ellipse 1922">
              <a:extLst>
                <a:ext uri="{FF2B5EF4-FFF2-40B4-BE49-F238E27FC236}">
                  <a16:creationId xmlns:a16="http://schemas.microsoft.com/office/drawing/2014/main" id="{92AA2C4E-B5CB-48DA-A647-1ABFCB5F5F2B}"/>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24" name="Abgerundetes Rechteck 1339">
              <a:extLst>
                <a:ext uri="{FF2B5EF4-FFF2-40B4-BE49-F238E27FC236}">
                  <a16:creationId xmlns:a16="http://schemas.microsoft.com/office/drawing/2014/main" id="{E986FEFD-E0F2-4FFB-8948-703A17D863A2}"/>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925" name="Gruppieren 1924">
              <a:extLst>
                <a:ext uri="{FF2B5EF4-FFF2-40B4-BE49-F238E27FC236}">
                  <a16:creationId xmlns:a16="http://schemas.microsoft.com/office/drawing/2014/main" id="{D62679F8-F1DE-40AC-9351-FFBD965633B9}"/>
                </a:ext>
              </a:extLst>
            </p:cNvPr>
            <p:cNvGrpSpPr/>
            <p:nvPr/>
          </p:nvGrpSpPr>
          <p:grpSpPr>
            <a:xfrm>
              <a:off x="-362694" y="1857588"/>
              <a:ext cx="91529" cy="198651"/>
              <a:chOff x="1249411" y="1900091"/>
              <a:chExt cx="91529" cy="198651"/>
            </a:xfrm>
            <a:grpFill/>
          </p:grpSpPr>
          <p:sp>
            <p:nvSpPr>
              <p:cNvPr id="1928" name="Abgerundetes Rechteck 1343">
                <a:extLst>
                  <a:ext uri="{FF2B5EF4-FFF2-40B4-BE49-F238E27FC236}">
                    <a16:creationId xmlns:a16="http://schemas.microsoft.com/office/drawing/2014/main" id="{FE4C5705-87EF-4D2E-9382-2A54B1F023EE}"/>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29" name="Abgerundetes Rechteck 1344">
                <a:extLst>
                  <a:ext uri="{FF2B5EF4-FFF2-40B4-BE49-F238E27FC236}">
                    <a16:creationId xmlns:a16="http://schemas.microsoft.com/office/drawing/2014/main" id="{E8DA0594-CA2D-4D11-A6B5-80B06E3F0F9C}"/>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926" name="Abgerundetes Rechteck 1341">
              <a:extLst>
                <a:ext uri="{FF2B5EF4-FFF2-40B4-BE49-F238E27FC236}">
                  <a16:creationId xmlns:a16="http://schemas.microsoft.com/office/drawing/2014/main" id="{4FB47ACF-7BB8-4A8A-8799-F99A12791C55}"/>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27" name="Abgerundetes Rechteck 1342">
              <a:extLst>
                <a:ext uri="{FF2B5EF4-FFF2-40B4-BE49-F238E27FC236}">
                  <a16:creationId xmlns:a16="http://schemas.microsoft.com/office/drawing/2014/main" id="{DB48441A-9760-41A6-8989-6B079761E988}"/>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930" name="Gruppieren 1929">
            <a:extLst>
              <a:ext uri="{FF2B5EF4-FFF2-40B4-BE49-F238E27FC236}">
                <a16:creationId xmlns:a16="http://schemas.microsoft.com/office/drawing/2014/main" id="{8B3A3FC2-88F9-4E92-94B2-79CE6F5AD8FB}"/>
              </a:ext>
            </a:extLst>
          </p:cNvPr>
          <p:cNvGrpSpPr/>
          <p:nvPr/>
        </p:nvGrpSpPr>
        <p:grpSpPr>
          <a:xfrm>
            <a:off x="852009" y="1044441"/>
            <a:ext cx="173386" cy="451930"/>
            <a:chOff x="-425986" y="1487732"/>
            <a:chExt cx="218112" cy="568507"/>
          </a:xfrm>
          <a:solidFill>
            <a:schemeClr val="bg1"/>
          </a:solidFill>
        </p:grpSpPr>
        <p:sp>
          <p:nvSpPr>
            <p:cNvPr id="1931" name="Ellipse 1930">
              <a:extLst>
                <a:ext uri="{FF2B5EF4-FFF2-40B4-BE49-F238E27FC236}">
                  <a16:creationId xmlns:a16="http://schemas.microsoft.com/office/drawing/2014/main" id="{3D4E4D39-B87C-4CFF-9D27-8C2777AAEBF6}"/>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32" name="Abgerundetes Rechteck 1325">
              <a:extLst>
                <a:ext uri="{FF2B5EF4-FFF2-40B4-BE49-F238E27FC236}">
                  <a16:creationId xmlns:a16="http://schemas.microsoft.com/office/drawing/2014/main" id="{B09558C9-95E9-4DAA-9827-60BBFA7177EC}"/>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933" name="Gruppieren 1932">
              <a:extLst>
                <a:ext uri="{FF2B5EF4-FFF2-40B4-BE49-F238E27FC236}">
                  <a16:creationId xmlns:a16="http://schemas.microsoft.com/office/drawing/2014/main" id="{A249F6C1-A2EA-4BF2-B906-66FC060D6A7A}"/>
                </a:ext>
              </a:extLst>
            </p:cNvPr>
            <p:cNvGrpSpPr/>
            <p:nvPr/>
          </p:nvGrpSpPr>
          <p:grpSpPr>
            <a:xfrm>
              <a:off x="-362694" y="1857588"/>
              <a:ext cx="91529" cy="198651"/>
              <a:chOff x="1249411" y="1900091"/>
              <a:chExt cx="91529" cy="198651"/>
            </a:xfrm>
            <a:grpFill/>
          </p:grpSpPr>
          <p:sp>
            <p:nvSpPr>
              <p:cNvPr id="1936" name="Abgerundetes Rechteck 1329">
                <a:extLst>
                  <a:ext uri="{FF2B5EF4-FFF2-40B4-BE49-F238E27FC236}">
                    <a16:creationId xmlns:a16="http://schemas.microsoft.com/office/drawing/2014/main" id="{CCCCA4A6-4EDC-414E-8C6D-8116396111D5}"/>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37" name="Abgerundetes Rechteck 1330">
                <a:extLst>
                  <a:ext uri="{FF2B5EF4-FFF2-40B4-BE49-F238E27FC236}">
                    <a16:creationId xmlns:a16="http://schemas.microsoft.com/office/drawing/2014/main" id="{5234B44B-F030-418F-899F-91226649D66A}"/>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934" name="Abgerundetes Rechteck 1327">
              <a:extLst>
                <a:ext uri="{FF2B5EF4-FFF2-40B4-BE49-F238E27FC236}">
                  <a16:creationId xmlns:a16="http://schemas.microsoft.com/office/drawing/2014/main" id="{E2442FF2-23B6-4F3A-9361-DB858C66EE29}"/>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35" name="Abgerundetes Rechteck 1328">
              <a:extLst>
                <a:ext uri="{FF2B5EF4-FFF2-40B4-BE49-F238E27FC236}">
                  <a16:creationId xmlns:a16="http://schemas.microsoft.com/office/drawing/2014/main" id="{C148830D-AB4F-4F54-B8DE-0E6AC5DB7E6E}"/>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938" name="Gruppieren 1937">
            <a:extLst>
              <a:ext uri="{FF2B5EF4-FFF2-40B4-BE49-F238E27FC236}">
                <a16:creationId xmlns:a16="http://schemas.microsoft.com/office/drawing/2014/main" id="{A896BC25-A595-4C13-9BEA-BBE6CE38B2C6}"/>
              </a:ext>
            </a:extLst>
          </p:cNvPr>
          <p:cNvGrpSpPr/>
          <p:nvPr/>
        </p:nvGrpSpPr>
        <p:grpSpPr>
          <a:xfrm>
            <a:off x="1639782" y="1044441"/>
            <a:ext cx="173386" cy="451930"/>
            <a:chOff x="-425986" y="1487732"/>
            <a:chExt cx="218112" cy="568507"/>
          </a:xfrm>
          <a:solidFill>
            <a:schemeClr val="bg2"/>
          </a:solidFill>
        </p:grpSpPr>
        <p:sp>
          <p:nvSpPr>
            <p:cNvPr id="1939" name="Ellipse 1938">
              <a:extLst>
                <a:ext uri="{FF2B5EF4-FFF2-40B4-BE49-F238E27FC236}">
                  <a16:creationId xmlns:a16="http://schemas.microsoft.com/office/drawing/2014/main" id="{F505AEBC-EB68-486F-8978-0EB629E7E75C}"/>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40" name="Abgerundetes Rechteck 1311">
              <a:extLst>
                <a:ext uri="{FF2B5EF4-FFF2-40B4-BE49-F238E27FC236}">
                  <a16:creationId xmlns:a16="http://schemas.microsoft.com/office/drawing/2014/main" id="{FF45F94C-05C9-42F9-9BA8-9E717123BB81}"/>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941" name="Gruppieren 1940">
              <a:extLst>
                <a:ext uri="{FF2B5EF4-FFF2-40B4-BE49-F238E27FC236}">
                  <a16:creationId xmlns:a16="http://schemas.microsoft.com/office/drawing/2014/main" id="{794B2ECF-E7D9-480B-A28E-6B8425C9E395}"/>
                </a:ext>
              </a:extLst>
            </p:cNvPr>
            <p:cNvGrpSpPr/>
            <p:nvPr/>
          </p:nvGrpSpPr>
          <p:grpSpPr>
            <a:xfrm>
              <a:off x="-362694" y="1857588"/>
              <a:ext cx="91529" cy="198651"/>
              <a:chOff x="1249411" y="1900091"/>
              <a:chExt cx="91529" cy="198651"/>
            </a:xfrm>
            <a:grpFill/>
          </p:grpSpPr>
          <p:sp>
            <p:nvSpPr>
              <p:cNvPr id="1944" name="Abgerundetes Rechteck 1315">
                <a:extLst>
                  <a:ext uri="{FF2B5EF4-FFF2-40B4-BE49-F238E27FC236}">
                    <a16:creationId xmlns:a16="http://schemas.microsoft.com/office/drawing/2014/main" id="{31BF5B2A-5B15-4013-AF0C-449AADA708FC}"/>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45" name="Abgerundetes Rechteck 1316">
                <a:extLst>
                  <a:ext uri="{FF2B5EF4-FFF2-40B4-BE49-F238E27FC236}">
                    <a16:creationId xmlns:a16="http://schemas.microsoft.com/office/drawing/2014/main" id="{4F64AC4C-A4D1-4822-A472-82C9EC4B3071}"/>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942" name="Abgerundetes Rechteck 1313">
              <a:extLst>
                <a:ext uri="{FF2B5EF4-FFF2-40B4-BE49-F238E27FC236}">
                  <a16:creationId xmlns:a16="http://schemas.microsoft.com/office/drawing/2014/main" id="{E6174EC4-8BC6-43BA-8291-A44B49EF5E90}"/>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43" name="Abgerundetes Rechteck 1314">
              <a:extLst>
                <a:ext uri="{FF2B5EF4-FFF2-40B4-BE49-F238E27FC236}">
                  <a16:creationId xmlns:a16="http://schemas.microsoft.com/office/drawing/2014/main" id="{398F9BF7-A1A1-428F-89DB-4DC00D949D5F}"/>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946" name="Gruppieren 1945">
            <a:extLst>
              <a:ext uri="{FF2B5EF4-FFF2-40B4-BE49-F238E27FC236}">
                <a16:creationId xmlns:a16="http://schemas.microsoft.com/office/drawing/2014/main" id="{2A7A7CF7-1027-426A-AE42-6CD06E3D5D26}"/>
              </a:ext>
            </a:extLst>
          </p:cNvPr>
          <p:cNvGrpSpPr/>
          <p:nvPr/>
        </p:nvGrpSpPr>
        <p:grpSpPr>
          <a:xfrm>
            <a:off x="2164964" y="1044441"/>
            <a:ext cx="173386" cy="451930"/>
            <a:chOff x="-425986" y="1487732"/>
            <a:chExt cx="218112" cy="568507"/>
          </a:xfrm>
          <a:solidFill>
            <a:schemeClr val="bg2"/>
          </a:solidFill>
        </p:grpSpPr>
        <p:sp>
          <p:nvSpPr>
            <p:cNvPr id="1947" name="Ellipse 1946">
              <a:extLst>
                <a:ext uri="{FF2B5EF4-FFF2-40B4-BE49-F238E27FC236}">
                  <a16:creationId xmlns:a16="http://schemas.microsoft.com/office/drawing/2014/main" id="{75EB83AA-26B7-456B-BBBB-5808F483941A}"/>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48" name="Abgerundetes Rechteck 1297">
              <a:extLst>
                <a:ext uri="{FF2B5EF4-FFF2-40B4-BE49-F238E27FC236}">
                  <a16:creationId xmlns:a16="http://schemas.microsoft.com/office/drawing/2014/main" id="{2507E246-1359-4060-B810-6C8AC291A7C9}"/>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949" name="Gruppieren 1948">
              <a:extLst>
                <a:ext uri="{FF2B5EF4-FFF2-40B4-BE49-F238E27FC236}">
                  <a16:creationId xmlns:a16="http://schemas.microsoft.com/office/drawing/2014/main" id="{B41CBA13-C85F-4E5D-BA86-54CEC01EFA5C}"/>
                </a:ext>
              </a:extLst>
            </p:cNvPr>
            <p:cNvGrpSpPr/>
            <p:nvPr/>
          </p:nvGrpSpPr>
          <p:grpSpPr>
            <a:xfrm>
              <a:off x="-362694" y="1857588"/>
              <a:ext cx="91529" cy="198651"/>
              <a:chOff x="1249411" y="1900091"/>
              <a:chExt cx="91529" cy="198651"/>
            </a:xfrm>
            <a:grpFill/>
          </p:grpSpPr>
          <p:sp>
            <p:nvSpPr>
              <p:cNvPr id="1952" name="Abgerundetes Rechteck 1301">
                <a:extLst>
                  <a:ext uri="{FF2B5EF4-FFF2-40B4-BE49-F238E27FC236}">
                    <a16:creationId xmlns:a16="http://schemas.microsoft.com/office/drawing/2014/main" id="{F940AF7B-40FD-4E0C-BE5E-DC7A817F0C33}"/>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53" name="Abgerundetes Rechteck 1302">
                <a:extLst>
                  <a:ext uri="{FF2B5EF4-FFF2-40B4-BE49-F238E27FC236}">
                    <a16:creationId xmlns:a16="http://schemas.microsoft.com/office/drawing/2014/main" id="{FC152C34-BA5B-4C63-BB5F-B7AE1C91D635}"/>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950" name="Abgerundetes Rechteck 1299">
              <a:extLst>
                <a:ext uri="{FF2B5EF4-FFF2-40B4-BE49-F238E27FC236}">
                  <a16:creationId xmlns:a16="http://schemas.microsoft.com/office/drawing/2014/main" id="{9E28C78A-7B82-4EB6-8B97-5C71316246BF}"/>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51" name="Abgerundetes Rechteck 1300">
              <a:extLst>
                <a:ext uri="{FF2B5EF4-FFF2-40B4-BE49-F238E27FC236}">
                  <a16:creationId xmlns:a16="http://schemas.microsoft.com/office/drawing/2014/main" id="{D5524A92-36D6-4678-87A5-440E4BB50C54}"/>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954" name="Gruppieren 1953">
            <a:extLst>
              <a:ext uri="{FF2B5EF4-FFF2-40B4-BE49-F238E27FC236}">
                <a16:creationId xmlns:a16="http://schemas.microsoft.com/office/drawing/2014/main" id="{FAA91D4D-0357-4C8C-AC5C-2371E0AA089E}"/>
              </a:ext>
            </a:extLst>
          </p:cNvPr>
          <p:cNvGrpSpPr/>
          <p:nvPr/>
        </p:nvGrpSpPr>
        <p:grpSpPr>
          <a:xfrm>
            <a:off x="2690144" y="1044441"/>
            <a:ext cx="173386" cy="451930"/>
            <a:chOff x="-425986" y="1487732"/>
            <a:chExt cx="218112" cy="568507"/>
          </a:xfrm>
          <a:solidFill>
            <a:schemeClr val="bg1"/>
          </a:solidFill>
        </p:grpSpPr>
        <p:sp>
          <p:nvSpPr>
            <p:cNvPr id="1955" name="Ellipse 1954">
              <a:extLst>
                <a:ext uri="{FF2B5EF4-FFF2-40B4-BE49-F238E27FC236}">
                  <a16:creationId xmlns:a16="http://schemas.microsoft.com/office/drawing/2014/main" id="{8D4782D3-E597-4971-B088-B78DAAF06217}"/>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56" name="Abgerundetes Rechteck 1290">
              <a:extLst>
                <a:ext uri="{FF2B5EF4-FFF2-40B4-BE49-F238E27FC236}">
                  <a16:creationId xmlns:a16="http://schemas.microsoft.com/office/drawing/2014/main" id="{CB2775A2-A349-41F3-9E50-02BE75E690DF}"/>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957" name="Gruppieren 1956">
              <a:extLst>
                <a:ext uri="{FF2B5EF4-FFF2-40B4-BE49-F238E27FC236}">
                  <a16:creationId xmlns:a16="http://schemas.microsoft.com/office/drawing/2014/main" id="{109EEB7A-E352-4839-BE2F-9C204E130D7E}"/>
                </a:ext>
              </a:extLst>
            </p:cNvPr>
            <p:cNvGrpSpPr/>
            <p:nvPr/>
          </p:nvGrpSpPr>
          <p:grpSpPr>
            <a:xfrm>
              <a:off x="-362694" y="1857588"/>
              <a:ext cx="91529" cy="198651"/>
              <a:chOff x="1249411" y="1900091"/>
              <a:chExt cx="91529" cy="198651"/>
            </a:xfrm>
            <a:grpFill/>
          </p:grpSpPr>
          <p:sp>
            <p:nvSpPr>
              <p:cNvPr id="1960" name="Abgerundetes Rechteck 1294">
                <a:extLst>
                  <a:ext uri="{FF2B5EF4-FFF2-40B4-BE49-F238E27FC236}">
                    <a16:creationId xmlns:a16="http://schemas.microsoft.com/office/drawing/2014/main" id="{088686FF-29D3-4EC7-AD56-673A9CD2B958}"/>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61" name="Abgerundetes Rechteck 1295">
                <a:extLst>
                  <a:ext uri="{FF2B5EF4-FFF2-40B4-BE49-F238E27FC236}">
                    <a16:creationId xmlns:a16="http://schemas.microsoft.com/office/drawing/2014/main" id="{3AD0FFA7-4BC5-4653-B282-78EFDD0E8263}"/>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958" name="Abgerundetes Rechteck 1292">
              <a:extLst>
                <a:ext uri="{FF2B5EF4-FFF2-40B4-BE49-F238E27FC236}">
                  <a16:creationId xmlns:a16="http://schemas.microsoft.com/office/drawing/2014/main" id="{8573A1FF-F880-472B-BD91-6B68C3D78EAC}"/>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59" name="Abgerundetes Rechteck 1293">
              <a:extLst>
                <a:ext uri="{FF2B5EF4-FFF2-40B4-BE49-F238E27FC236}">
                  <a16:creationId xmlns:a16="http://schemas.microsoft.com/office/drawing/2014/main" id="{6A12E803-4B34-4933-B444-AF6EE83C528D}"/>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962" name="Gruppieren 1961">
            <a:extLst>
              <a:ext uri="{FF2B5EF4-FFF2-40B4-BE49-F238E27FC236}">
                <a16:creationId xmlns:a16="http://schemas.microsoft.com/office/drawing/2014/main" id="{7BB59D8A-844E-470A-80F2-81DB9124CB8B}"/>
              </a:ext>
            </a:extLst>
          </p:cNvPr>
          <p:cNvGrpSpPr/>
          <p:nvPr/>
        </p:nvGrpSpPr>
        <p:grpSpPr>
          <a:xfrm>
            <a:off x="3477919" y="1044441"/>
            <a:ext cx="173386" cy="451930"/>
            <a:chOff x="-425986" y="1487732"/>
            <a:chExt cx="218112" cy="568507"/>
          </a:xfrm>
          <a:solidFill>
            <a:schemeClr val="bg1"/>
          </a:solidFill>
        </p:grpSpPr>
        <p:sp>
          <p:nvSpPr>
            <p:cNvPr id="1963" name="Ellipse 1962">
              <a:extLst>
                <a:ext uri="{FF2B5EF4-FFF2-40B4-BE49-F238E27FC236}">
                  <a16:creationId xmlns:a16="http://schemas.microsoft.com/office/drawing/2014/main" id="{509213C4-8B15-4D25-91DE-03287775FB73}"/>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64" name="Abgerundetes Rechteck 1276">
              <a:extLst>
                <a:ext uri="{FF2B5EF4-FFF2-40B4-BE49-F238E27FC236}">
                  <a16:creationId xmlns:a16="http://schemas.microsoft.com/office/drawing/2014/main" id="{2FF01313-DC60-4CF7-A1F9-DFDF6BEAE3E8}"/>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965" name="Gruppieren 1964">
              <a:extLst>
                <a:ext uri="{FF2B5EF4-FFF2-40B4-BE49-F238E27FC236}">
                  <a16:creationId xmlns:a16="http://schemas.microsoft.com/office/drawing/2014/main" id="{D9DD3B42-638E-42E7-ACFB-852B287DCB70}"/>
                </a:ext>
              </a:extLst>
            </p:cNvPr>
            <p:cNvGrpSpPr/>
            <p:nvPr/>
          </p:nvGrpSpPr>
          <p:grpSpPr>
            <a:xfrm>
              <a:off x="-362694" y="1857588"/>
              <a:ext cx="91529" cy="198651"/>
              <a:chOff x="1249411" y="1900091"/>
              <a:chExt cx="91529" cy="198651"/>
            </a:xfrm>
            <a:grpFill/>
          </p:grpSpPr>
          <p:sp>
            <p:nvSpPr>
              <p:cNvPr id="1968" name="Abgerundetes Rechteck 1280">
                <a:extLst>
                  <a:ext uri="{FF2B5EF4-FFF2-40B4-BE49-F238E27FC236}">
                    <a16:creationId xmlns:a16="http://schemas.microsoft.com/office/drawing/2014/main" id="{6C7F0016-E399-46C9-B866-DB8B016E8035}"/>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69" name="Abgerundetes Rechteck 1281">
                <a:extLst>
                  <a:ext uri="{FF2B5EF4-FFF2-40B4-BE49-F238E27FC236}">
                    <a16:creationId xmlns:a16="http://schemas.microsoft.com/office/drawing/2014/main" id="{49DB6538-8445-45BF-B8D7-187CF3C7E2AF}"/>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966" name="Abgerundetes Rechteck 1278">
              <a:extLst>
                <a:ext uri="{FF2B5EF4-FFF2-40B4-BE49-F238E27FC236}">
                  <a16:creationId xmlns:a16="http://schemas.microsoft.com/office/drawing/2014/main" id="{5A912B51-B49C-4D17-B31D-F89028D3AD67}"/>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67" name="Abgerundetes Rechteck 1279">
              <a:extLst>
                <a:ext uri="{FF2B5EF4-FFF2-40B4-BE49-F238E27FC236}">
                  <a16:creationId xmlns:a16="http://schemas.microsoft.com/office/drawing/2014/main" id="{4352AD0A-E327-44F8-820D-25C2E470201C}"/>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970" name="Gruppieren 1969">
            <a:extLst>
              <a:ext uri="{FF2B5EF4-FFF2-40B4-BE49-F238E27FC236}">
                <a16:creationId xmlns:a16="http://schemas.microsoft.com/office/drawing/2014/main" id="{3D1BA0DC-F7BA-482D-94BB-014D8BBEF7E4}"/>
              </a:ext>
            </a:extLst>
          </p:cNvPr>
          <p:cNvGrpSpPr/>
          <p:nvPr/>
        </p:nvGrpSpPr>
        <p:grpSpPr>
          <a:xfrm>
            <a:off x="4003101" y="1044441"/>
            <a:ext cx="173386" cy="451930"/>
            <a:chOff x="-425986" y="1487732"/>
            <a:chExt cx="218112" cy="568507"/>
          </a:xfrm>
          <a:solidFill>
            <a:schemeClr val="bg1"/>
          </a:solidFill>
        </p:grpSpPr>
        <p:sp>
          <p:nvSpPr>
            <p:cNvPr id="1971" name="Ellipse 1970">
              <a:extLst>
                <a:ext uri="{FF2B5EF4-FFF2-40B4-BE49-F238E27FC236}">
                  <a16:creationId xmlns:a16="http://schemas.microsoft.com/office/drawing/2014/main" id="{CC30CFF3-1563-4D04-90EB-F13EFC1546A9}"/>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72" name="Abgerundetes Rechteck 1255">
              <a:extLst>
                <a:ext uri="{FF2B5EF4-FFF2-40B4-BE49-F238E27FC236}">
                  <a16:creationId xmlns:a16="http://schemas.microsoft.com/office/drawing/2014/main" id="{B51404C2-B2CC-483C-8E83-E81C3ED726D3}"/>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973" name="Gruppieren 1972">
              <a:extLst>
                <a:ext uri="{FF2B5EF4-FFF2-40B4-BE49-F238E27FC236}">
                  <a16:creationId xmlns:a16="http://schemas.microsoft.com/office/drawing/2014/main" id="{8F7F3035-A6EF-429A-919D-B5E7339A6F01}"/>
                </a:ext>
              </a:extLst>
            </p:cNvPr>
            <p:cNvGrpSpPr/>
            <p:nvPr/>
          </p:nvGrpSpPr>
          <p:grpSpPr>
            <a:xfrm>
              <a:off x="-362694" y="1857588"/>
              <a:ext cx="91529" cy="198651"/>
              <a:chOff x="1249411" y="1900091"/>
              <a:chExt cx="91529" cy="198651"/>
            </a:xfrm>
            <a:grpFill/>
          </p:grpSpPr>
          <p:sp>
            <p:nvSpPr>
              <p:cNvPr id="1976" name="Abgerundetes Rechteck 1259">
                <a:extLst>
                  <a:ext uri="{FF2B5EF4-FFF2-40B4-BE49-F238E27FC236}">
                    <a16:creationId xmlns:a16="http://schemas.microsoft.com/office/drawing/2014/main" id="{86951B81-6E40-4678-83FE-CA3EB3CEBD2C}"/>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77" name="Abgerundetes Rechteck 1260">
                <a:extLst>
                  <a:ext uri="{FF2B5EF4-FFF2-40B4-BE49-F238E27FC236}">
                    <a16:creationId xmlns:a16="http://schemas.microsoft.com/office/drawing/2014/main" id="{532B4394-0397-4748-BCFE-BCF083DE7115}"/>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974" name="Abgerundetes Rechteck 1257">
              <a:extLst>
                <a:ext uri="{FF2B5EF4-FFF2-40B4-BE49-F238E27FC236}">
                  <a16:creationId xmlns:a16="http://schemas.microsoft.com/office/drawing/2014/main" id="{7F3419EC-1EEF-4359-9192-3BD03B2CC657}"/>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75" name="Abgerundetes Rechteck 1258">
              <a:extLst>
                <a:ext uri="{FF2B5EF4-FFF2-40B4-BE49-F238E27FC236}">
                  <a16:creationId xmlns:a16="http://schemas.microsoft.com/office/drawing/2014/main" id="{4F0D5153-A16D-4A72-84DF-2A4B4A2B2A40}"/>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978" name="Gruppieren 1977">
            <a:extLst>
              <a:ext uri="{FF2B5EF4-FFF2-40B4-BE49-F238E27FC236}">
                <a16:creationId xmlns:a16="http://schemas.microsoft.com/office/drawing/2014/main" id="{84018B14-DC3F-45C6-9F49-E6CBDB9BEAAC}"/>
              </a:ext>
            </a:extLst>
          </p:cNvPr>
          <p:cNvGrpSpPr/>
          <p:nvPr/>
        </p:nvGrpSpPr>
        <p:grpSpPr>
          <a:xfrm>
            <a:off x="5578645" y="4590132"/>
            <a:ext cx="173386" cy="451930"/>
            <a:chOff x="-425986" y="1487732"/>
            <a:chExt cx="218112" cy="568507"/>
          </a:xfrm>
          <a:solidFill>
            <a:schemeClr val="bg2"/>
          </a:solidFill>
        </p:grpSpPr>
        <p:sp>
          <p:nvSpPr>
            <p:cNvPr id="1979" name="Ellipse 1978">
              <a:extLst>
                <a:ext uri="{FF2B5EF4-FFF2-40B4-BE49-F238E27FC236}">
                  <a16:creationId xmlns:a16="http://schemas.microsoft.com/office/drawing/2014/main" id="{7982FEF9-2F47-4093-A06A-D5E4CDE4B691}"/>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80" name="Abgerundetes Rechteck 1374">
              <a:extLst>
                <a:ext uri="{FF2B5EF4-FFF2-40B4-BE49-F238E27FC236}">
                  <a16:creationId xmlns:a16="http://schemas.microsoft.com/office/drawing/2014/main" id="{8AED4D44-08E8-4428-A3CE-99C5ECD485A9}"/>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981" name="Gruppieren 1980">
              <a:extLst>
                <a:ext uri="{FF2B5EF4-FFF2-40B4-BE49-F238E27FC236}">
                  <a16:creationId xmlns:a16="http://schemas.microsoft.com/office/drawing/2014/main" id="{5D8F267C-9821-4C6D-8FE0-04C25E4383EB}"/>
                </a:ext>
              </a:extLst>
            </p:cNvPr>
            <p:cNvGrpSpPr/>
            <p:nvPr/>
          </p:nvGrpSpPr>
          <p:grpSpPr>
            <a:xfrm>
              <a:off x="-362694" y="1857588"/>
              <a:ext cx="91529" cy="198651"/>
              <a:chOff x="1249411" y="1900091"/>
              <a:chExt cx="91529" cy="198651"/>
            </a:xfrm>
            <a:grpFill/>
          </p:grpSpPr>
          <p:sp>
            <p:nvSpPr>
              <p:cNvPr id="1984" name="Abgerundetes Rechteck 1378">
                <a:extLst>
                  <a:ext uri="{FF2B5EF4-FFF2-40B4-BE49-F238E27FC236}">
                    <a16:creationId xmlns:a16="http://schemas.microsoft.com/office/drawing/2014/main" id="{865FDF30-5B83-4955-B7A2-D10D00E1A700}"/>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85" name="Abgerundetes Rechteck 1379">
                <a:extLst>
                  <a:ext uri="{FF2B5EF4-FFF2-40B4-BE49-F238E27FC236}">
                    <a16:creationId xmlns:a16="http://schemas.microsoft.com/office/drawing/2014/main" id="{102A6920-D449-497D-ADAC-7EC8C2A13E0A}"/>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982" name="Abgerundetes Rechteck 1376">
              <a:extLst>
                <a:ext uri="{FF2B5EF4-FFF2-40B4-BE49-F238E27FC236}">
                  <a16:creationId xmlns:a16="http://schemas.microsoft.com/office/drawing/2014/main" id="{F2CE8E78-2EC0-4A8A-A068-FC9A6A96B964}"/>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83" name="Abgerundetes Rechteck 1377">
              <a:extLst>
                <a:ext uri="{FF2B5EF4-FFF2-40B4-BE49-F238E27FC236}">
                  <a16:creationId xmlns:a16="http://schemas.microsoft.com/office/drawing/2014/main" id="{F6579673-D151-4C6F-8DAD-1E52249B8155}"/>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986" name="Gruppieren 1985">
            <a:extLst>
              <a:ext uri="{FF2B5EF4-FFF2-40B4-BE49-F238E27FC236}">
                <a16:creationId xmlns:a16="http://schemas.microsoft.com/office/drawing/2014/main" id="{551BF627-9EA3-4B5E-8C74-463E0E116B2C}"/>
              </a:ext>
            </a:extLst>
          </p:cNvPr>
          <p:cNvGrpSpPr/>
          <p:nvPr/>
        </p:nvGrpSpPr>
        <p:grpSpPr>
          <a:xfrm>
            <a:off x="4265692" y="4590132"/>
            <a:ext cx="173386" cy="451930"/>
            <a:chOff x="-425986" y="1487732"/>
            <a:chExt cx="218112" cy="568507"/>
          </a:xfrm>
          <a:solidFill>
            <a:schemeClr val="bg2"/>
          </a:solidFill>
        </p:grpSpPr>
        <p:sp>
          <p:nvSpPr>
            <p:cNvPr id="1987" name="Ellipse 1986">
              <a:extLst>
                <a:ext uri="{FF2B5EF4-FFF2-40B4-BE49-F238E27FC236}">
                  <a16:creationId xmlns:a16="http://schemas.microsoft.com/office/drawing/2014/main" id="{9FB2C4B5-C4DE-4AD9-B373-54C4C5E281BE}"/>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88" name="Abgerundetes Rechteck 1360">
              <a:extLst>
                <a:ext uri="{FF2B5EF4-FFF2-40B4-BE49-F238E27FC236}">
                  <a16:creationId xmlns:a16="http://schemas.microsoft.com/office/drawing/2014/main" id="{DCAFDC92-1826-48F8-8C31-F7C91A100A3F}"/>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989" name="Gruppieren 1988">
              <a:extLst>
                <a:ext uri="{FF2B5EF4-FFF2-40B4-BE49-F238E27FC236}">
                  <a16:creationId xmlns:a16="http://schemas.microsoft.com/office/drawing/2014/main" id="{966CE9AA-4CE9-43C0-9308-263E24AC8329}"/>
                </a:ext>
              </a:extLst>
            </p:cNvPr>
            <p:cNvGrpSpPr/>
            <p:nvPr/>
          </p:nvGrpSpPr>
          <p:grpSpPr>
            <a:xfrm>
              <a:off x="-362694" y="1857588"/>
              <a:ext cx="91529" cy="198651"/>
              <a:chOff x="1249411" y="1900091"/>
              <a:chExt cx="91529" cy="198651"/>
            </a:xfrm>
            <a:grpFill/>
          </p:grpSpPr>
          <p:sp>
            <p:nvSpPr>
              <p:cNvPr id="1992" name="Abgerundetes Rechteck 1364">
                <a:extLst>
                  <a:ext uri="{FF2B5EF4-FFF2-40B4-BE49-F238E27FC236}">
                    <a16:creationId xmlns:a16="http://schemas.microsoft.com/office/drawing/2014/main" id="{3BEDF8D5-E4FC-4FD6-8063-6A14249DF1D1}"/>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93" name="Abgerundetes Rechteck 1365">
                <a:extLst>
                  <a:ext uri="{FF2B5EF4-FFF2-40B4-BE49-F238E27FC236}">
                    <a16:creationId xmlns:a16="http://schemas.microsoft.com/office/drawing/2014/main" id="{632D2180-1DFC-44B6-B558-C42DF75B2DA1}"/>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990" name="Abgerundetes Rechteck 1362">
              <a:extLst>
                <a:ext uri="{FF2B5EF4-FFF2-40B4-BE49-F238E27FC236}">
                  <a16:creationId xmlns:a16="http://schemas.microsoft.com/office/drawing/2014/main" id="{5182A6DA-0508-401F-B625-D39E7ACD3809}"/>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91" name="Abgerundetes Rechteck 1363">
              <a:extLst>
                <a:ext uri="{FF2B5EF4-FFF2-40B4-BE49-F238E27FC236}">
                  <a16:creationId xmlns:a16="http://schemas.microsoft.com/office/drawing/2014/main" id="{44E177B4-283C-46BF-97E8-F6DF528975E1}"/>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1994" name="Gruppieren 1993">
            <a:extLst>
              <a:ext uri="{FF2B5EF4-FFF2-40B4-BE49-F238E27FC236}">
                <a16:creationId xmlns:a16="http://schemas.microsoft.com/office/drawing/2014/main" id="{D9966F0C-1318-4C44-AE95-27EB301900CE}"/>
              </a:ext>
            </a:extLst>
          </p:cNvPr>
          <p:cNvGrpSpPr/>
          <p:nvPr/>
        </p:nvGrpSpPr>
        <p:grpSpPr>
          <a:xfrm>
            <a:off x="5316054" y="4590132"/>
            <a:ext cx="173386" cy="451930"/>
            <a:chOff x="-425986" y="1487732"/>
            <a:chExt cx="218112" cy="568507"/>
          </a:xfrm>
          <a:solidFill>
            <a:schemeClr val="bg2"/>
          </a:solidFill>
        </p:grpSpPr>
        <p:sp>
          <p:nvSpPr>
            <p:cNvPr id="1995" name="Ellipse 1994">
              <a:extLst>
                <a:ext uri="{FF2B5EF4-FFF2-40B4-BE49-F238E27FC236}">
                  <a16:creationId xmlns:a16="http://schemas.microsoft.com/office/drawing/2014/main" id="{CA401E56-3E22-4D10-84AD-880F586D6492}"/>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96" name="Abgerundetes Rechteck 1346">
              <a:extLst>
                <a:ext uri="{FF2B5EF4-FFF2-40B4-BE49-F238E27FC236}">
                  <a16:creationId xmlns:a16="http://schemas.microsoft.com/office/drawing/2014/main" id="{400CFD8A-0591-4432-B2A7-AE27C5D1B168}"/>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1997" name="Gruppieren 1996">
              <a:extLst>
                <a:ext uri="{FF2B5EF4-FFF2-40B4-BE49-F238E27FC236}">
                  <a16:creationId xmlns:a16="http://schemas.microsoft.com/office/drawing/2014/main" id="{EAABC35A-E94A-4026-BC54-DEE76DC7138A}"/>
                </a:ext>
              </a:extLst>
            </p:cNvPr>
            <p:cNvGrpSpPr/>
            <p:nvPr/>
          </p:nvGrpSpPr>
          <p:grpSpPr>
            <a:xfrm>
              <a:off x="-362694" y="1857588"/>
              <a:ext cx="91529" cy="198651"/>
              <a:chOff x="1249411" y="1900091"/>
              <a:chExt cx="91529" cy="198651"/>
            </a:xfrm>
            <a:grpFill/>
          </p:grpSpPr>
          <p:sp>
            <p:nvSpPr>
              <p:cNvPr id="2000" name="Abgerundetes Rechteck 1350">
                <a:extLst>
                  <a:ext uri="{FF2B5EF4-FFF2-40B4-BE49-F238E27FC236}">
                    <a16:creationId xmlns:a16="http://schemas.microsoft.com/office/drawing/2014/main" id="{D73E5EAA-3C77-4098-8EB1-28A5977CDA46}"/>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2001" name="Abgerundetes Rechteck 1351">
                <a:extLst>
                  <a:ext uri="{FF2B5EF4-FFF2-40B4-BE49-F238E27FC236}">
                    <a16:creationId xmlns:a16="http://schemas.microsoft.com/office/drawing/2014/main" id="{23F7D38A-6208-4F52-9F5E-EF099AA13576}"/>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1998" name="Abgerundetes Rechteck 1348">
              <a:extLst>
                <a:ext uri="{FF2B5EF4-FFF2-40B4-BE49-F238E27FC236}">
                  <a16:creationId xmlns:a16="http://schemas.microsoft.com/office/drawing/2014/main" id="{10141F16-1A20-4626-B02D-847DBA1DCFBC}"/>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1999" name="Abgerundetes Rechteck 1349">
              <a:extLst>
                <a:ext uri="{FF2B5EF4-FFF2-40B4-BE49-F238E27FC236}">
                  <a16:creationId xmlns:a16="http://schemas.microsoft.com/office/drawing/2014/main" id="{C1A2B82D-9008-4C2E-B80C-2ED6425D5190}"/>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2002" name="Gruppieren 2001">
            <a:extLst>
              <a:ext uri="{FF2B5EF4-FFF2-40B4-BE49-F238E27FC236}">
                <a16:creationId xmlns:a16="http://schemas.microsoft.com/office/drawing/2014/main" id="{CE421379-AA18-4B3C-A6F6-7CB46E3333E1}"/>
              </a:ext>
            </a:extLst>
          </p:cNvPr>
          <p:cNvGrpSpPr/>
          <p:nvPr/>
        </p:nvGrpSpPr>
        <p:grpSpPr>
          <a:xfrm>
            <a:off x="3215328" y="4590132"/>
            <a:ext cx="173386" cy="451930"/>
            <a:chOff x="-425986" y="1487732"/>
            <a:chExt cx="218112" cy="568507"/>
          </a:xfrm>
          <a:solidFill>
            <a:schemeClr val="bg2"/>
          </a:solidFill>
        </p:grpSpPr>
        <p:sp>
          <p:nvSpPr>
            <p:cNvPr id="2003" name="Ellipse 2002">
              <a:extLst>
                <a:ext uri="{FF2B5EF4-FFF2-40B4-BE49-F238E27FC236}">
                  <a16:creationId xmlns:a16="http://schemas.microsoft.com/office/drawing/2014/main" id="{FF7E7BBB-6F96-4023-9721-C625B26DC692}"/>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2004" name="Abgerundetes Rechteck 1339">
              <a:extLst>
                <a:ext uri="{FF2B5EF4-FFF2-40B4-BE49-F238E27FC236}">
                  <a16:creationId xmlns:a16="http://schemas.microsoft.com/office/drawing/2014/main" id="{7910FB62-FD66-49D6-80DF-B9257800CC13}"/>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2005" name="Gruppieren 2004">
              <a:extLst>
                <a:ext uri="{FF2B5EF4-FFF2-40B4-BE49-F238E27FC236}">
                  <a16:creationId xmlns:a16="http://schemas.microsoft.com/office/drawing/2014/main" id="{6D5955F8-9288-429A-BC39-26751817035B}"/>
                </a:ext>
              </a:extLst>
            </p:cNvPr>
            <p:cNvGrpSpPr/>
            <p:nvPr/>
          </p:nvGrpSpPr>
          <p:grpSpPr>
            <a:xfrm>
              <a:off x="-362694" y="1857588"/>
              <a:ext cx="91529" cy="198651"/>
              <a:chOff x="1249411" y="1900091"/>
              <a:chExt cx="91529" cy="198651"/>
            </a:xfrm>
            <a:grpFill/>
          </p:grpSpPr>
          <p:sp>
            <p:nvSpPr>
              <p:cNvPr id="2008" name="Abgerundetes Rechteck 1343">
                <a:extLst>
                  <a:ext uri="{FF2B5EF4-FFF2-40B4-BE49-F238E27FC236}">
                    <a16:creationId xmlns:a16="http://schemas.microsoft.com/office/drawing/2014/main" id="{98EA0896-27F4-45AD-8444-D8C5A0FC1217}"/>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2009" name="Abgerundetes Rechteck 1344">
                <a:extLst>
                  <a:ext uri="{FF2B5EF4-FFF2-40B4-BE49-F238E27FC236}">
                    <a16:creationId xmlns:a16="http://schemas.microsoft.com/office/drawing/2014/main" id="{07F2EFDC-8BA7-4876-98DF-63B761F04457}"/>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2006" name="Abgerundetes Rechteck 1341">
              <a:extLst>
                <a:ext uri="{FF2B5EF4-FFF2-40B4-BE49-F238E27FC236}">
                  <a16:creationId xmlns:a16="http://schemas.microsoft.com/office/drawing/2014/main" id="{06BCD4A1-5AD4-4E32-91BC-4076722FF9BE}"/>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2007" name="Abgerundetes Rechteck 1342">
              <a:extLst>
                <a:ext uri="{FF2B5EF4-FFF2-40B4-BE49-F238E27FC236}">
                  <a16:creationId xmlns:a16="http://schemas.microsoft.com/office/drawing/2014/main" id="{52B2E01F-EBB7-4385-821C-9143ECD8F7E5}"/>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2010" name="Gruppieren 2009">
            <a:extLst>
              <a:ext uri="{FF2B5EF4-FFF2-40B4-BE49-F238E27FC236}">
                <a16:creationId xmlns:a16="http://schemas.microsoft.com/office/drawing/2014/main" id="{D2B52C89-7A98-41AE-83E1-7D73B103EE0D}"/>
              </a:ext>
            </a:extLst>
          </p:cNvPr>
          <p:cNvGrpSpPr/>
          <p:nvPr/>
        </p:nvGrpSpPr>
        <p:grpSpPr>
          <a:xfrm>
            <a:off x="852009" y="4590132"/>
            <a:ext cx="173386" cy="451930"/>
            <a:chOff x="-425986" y="1487732"/>
            <a:chExt cx="218112" cy="568507"/>
          </a:xfrm>
          <a:solidFill>
            <a:schemeClr val="bg1"/>
          </a:solidFill>
        </p:grpSpPr>
        <p:sp>
          <p:nvSpPr>
            <p:cNvPr id="2011" name="Ellipse 2010">
              <a:extLst>
                <a:ext uri="{FF2B5EF4-FFF2-40B4-BE49-F238E27FC236}">
                  <a16:creationId xmlns:a16="http://schemas.microsoft.com/office/drawing/2014/main" id="{99AAB0D2-DF74-4A8C-AB3A-09AADA45FF80}"/>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2012" name="Abgerundetes Rechteck 1325">
              <a:extLst>
                <a:ext uri="{FF2B5EF4-FFF2-40B4-BE49-F238E27FC236}">
                  <a16:creationId xmlns:a16="http://schemas.microsoft.com/office/drawing/2014/main" id="{1B5D2F0B-BAE5-4A9A-8B88-E19AD71648A3}"/>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2013" name="Gruppieren 2012">
              <a:extLst>
                <a:ext uri="{FF2B5EF4-FFF2-40B4-BE49-F238E27FC236}">
                  <a16:creationId xmlns:a16="http://schemas.microsoft.com/office/drawing/2014/main" id="{59CD9542-6560-451B-A895-599B007ECAE5}"/>
                </a:ext>
              </a:extLst>
            </p:cNvPr>
            <p:cNvGrpSpPr/>
            <p:nvPr/>
          </p:nvGrpSpPr>
          <p:grpSpPr>
            <a:xfrm>
              <a:off x="-362694" y="1857588"/>
              <a:ext cx="91529" cy="198651"/>
              <a:chOff x="1249411" y="1900091"/>
              <a:chExt cx="91529" cy="198651"/>
            </a:xfrm>
            <a:grpFill/>
          </p:grpSpPr>
          <p:sp>
            <p:nvSpPr>
              <p:cNvPr id="2016" name="Abgerundetes Rechteck 1329">
                <a:extLst>
                  <a:ext uri="{FF2B5EF4-FFF2-40B4-BE49-F238E27FC236}">
                    <a16:creationId xmlns:a16="http://schemas.microsoft.com/office/drawing/2014/main" id="{E9C75D8B-0639-48B9-8A5D-9214602E5D59}"/>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2017" name="Abgerundetes Rechteck 1330">
                <a:extLst>
                  <a:ext uri="{FF2B5EF4-FFF2-40B4-BE49-F238E27FC236}">
                    <a16:creationId xmlns:a16="http://schemas.microsoft.com/office/drawing/2014/main" id="{D037730A-5F9C-41F3-987D-75D3E71C5AFC}"/>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2014" name="Abgerundetes Rechteck 1327">
              <a:extLst>
                <a:ext uri="{FF2B5EF4-FFF2-40B4-BE49-F238E27FC236}">
                  <a16:creationId xmlns:a16="http://schemas.microsoft.com/office/drawing/2014/main" id="{91AC1E74-6BF4-46FE-8995-0AECEDF8AE6B}"/>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2015" name="Abgerundetes Rechteck 1328">
              <a:extLst>
                <a:ext uri="{FF2B5EF4-FFF2-40B4-BE49-F238E27FC236}">
                  <a16:creationId xmlns:a16="http://schemas.microsoft.com/office/drawing/2014/main" id="{6E82ACD0-86F7-4CD2-BBD7-FB56BEE505D0}"/>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2018" name="Gruppieren 2017">
            <a:extLst>
              <a:ext uri="{FF2B5EF4-FFF2-40B4-BE49-F238E27FC236}">
                <a16:creationId xmlns:a16="http://schemas.microsoft.com/office/drawing/2014/main" id="{D942795E-6844-4F47-9C53-CE85521D47E8}"/>
              </a:ext>
            </a:extLst>
          </p:cNvPr>
          <p:cNvGrpSpPr/>
          <p:nvPr/>
        </p:nvGrpSpPr>
        <p:grpSpPr>
          <a:xfrm>
            <a:off x="1639782" y="4590132"/>
            <a:ext cx="173386" cy="451930"/>
            <a:chOff x="-425986" y="1487732"/>
            <a:chExt cx="218112" cy="568507"/>
          </a:xfrm>
          <a:solidFill>
            <a:schemeClr val="bg2"/>
          </a:solidFill>
        </p:grpSpPr>
        <p:sp>
          <p:nvSpPr>
            <p:cNvPr id="2019" name="Ellipse 2018">
              <a:extLst>
                <a:ext uri="{FF2B5EF4-FFF2-40B4-BE49-F238E27FC236}">
                  <a16:creationId xmlns:a16="http://schemas.microsoft.com/office/drawing/2014/main" id="{9440878C-188F-4EFA-A2EA-84A1FFF5BD0F}"/>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2020" name="Abgerundetes Rechteck 1311">
              <a:extLst>
                <a:ext uri="{FF2B5EF4-FFF2-40B4-BE49-F238E27FC236}">
                  <a16:creationId xmlns:a16="http://schemas.microsoft.com/office/drawing/2014/main" id="{A1080707-B63D-4CCF-AF8D-F900DD9A6A63}"/>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2021" name="Gruppieren 2020">
              <a:extLst>
                <a:ext uri="{FF2B5EF4-FFF2-40B4-BE49-F238E27FC236}">
                  <a16:creationId xmlns:a16="http://schemas.microsoft.com/office/drawing/2014/main" id="{1192A49F-4158-40C4-BEBE-7234D7333855}"/>
                </a:ext>
              </a:extLst>
            </p:cNvPr>
            <p:cNvGrpSpPr/>
            <p:nvPr/>
          </p:nvGrpSpPr>
          <p:grpSpPr>
            <a:xfrm>
              <a:off x="-362694" y="1857588"/>
              <a:ext cx="91529" cy="198651"/>
              <a:chOff x="1249411" y="1900091"/>
              <a:chExt cx="91529" cy="198651"/>
            </a:xfrm>
            <a:grpFill/>
          </p:grpSpPr>
          <p:sp>
            <p:nvSpPr>
              <p:cNvPr id="2024" name="Abgerundetes Rechteck 1315">
                <a:extLst>
                  <a:ext uri="{FF2B5EF4-FFF2-40B4-BE49-F238E27FC236}">
                    <a16:creationId xmlns:a16="http://schemas.microsoft.com/office/drawing/2014/main" id="{D6B033C2-2E29-4923-A1D0-947DCBB3D210}"/>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2025" name="Abgerundetes Rechteck 1316">
                <a:extLst>
                  <a:ext uri="{FF2B5EF4-FFF2-40B4-BE49-F238E27FC236}">
                    <a16:creationId xmlns:a16="http://schemas.microsoft.com/office/drawing/2014/main" id="{1F3B4720-96BA-4802-874E-B18B76E6FE5D}"/>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2022" name="Abgerundetes Rechteck 1313">
              <a:extLst>
                <a:ext uri="{FF2B5EF4-FFF2-40B4-BE49-F238E27FC236}">
                  <a16:creationId xmlns:a16="http://schemas.microsoft.com/office/drawing/2014/main" id="{8FBC5361-519B-43A4-878A-21FC3E287C60}"/>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2023" name="Abgerundetes Rechteck 1314">
              <a:extLst>
                <a:ext uri="{FF2B5EF4-FFF2-40B4-BE49-F238E27FC236}">
                  <a16:creationId xmlns:a16="http://schemas.microsoft.com/office/drawing/2014/main" id="{DB784A42-461F-4DBE-8859-9DF0F7004655}"/>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2026" name="Gruppieren 2025">
            <a:extLst>
              <a:ext uri="{FF2B5EF4-FFF2-40B4-BE49-F238E27FC236}">
                <a16:creationId xmlns:a16="http://schemas.microsoft.com/office/drawing/2014/main" id="{EAF69635-7008-4505-B179-E332405241E5}"/>
              </a:ext>
            </a:extLst>
          </p:cNvPr>
          <p:cNvGrpSpPr/>
          <p:nvPr/>
        </p:nvGrpSpPr>
        <p:grpSpPr>
          <a:xfrm>
            <a:off x="2164964" y="4590132"/>
            <a:ext cx="173386" cy="451930"/>
            <a:chOff x="-425986" y="1487732"/>
            <a:chExt cx="218112" cy="568507"/>
          </a:xfrm>
          <a:solidFill>
            <a:schemeClr val="bg2"/>
          </a:solidFill>
        </p:grpSpPr>
        <p:sp>
          <p:nvSpPr>
            <p:cNvPr id="2027" name="Ellipse 2026">
              <a:extLst>
                <a:ext uri="{FF2B5EF4-FFF2-40B4-BE49-F238E27FC236}">
                  <a16:creationId xmlns:a16="http://schemas.microsoft.com/office/drawing/2014/main" id="{66F22487-E801-46DC-9AB6-8A57667B3832}"/>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2028" name="Abgerundetes Rechteck 1297">
              <a:extLst>
                <a:ext uri="{FF2B5EF4-FFF2-40B4-BE49-F238E27FC236}">
                  <a16:creationId xmlns:a16="http://schemas.microsoft.com/office/drawing/2014/main" id="{2A61366C-C419-443B-91EB-5861B69991EE}"/>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2029" name="Gruppieren 2028">
              <a:extLst>
                <a:ext uri="{FF2B5EF4-FFF2-40B4-BE49-F238E27FC236}">
                  <a16:creationId xmlns:a16="http://schemas.microsoft.com/office/drawing/2014/main" id="{F1B8EEE3-40C1-45FA-874A-7922A17348ED}"/>
                </a:ext>
              </a:extLst>
            </p:cNvPr>
            <p:cNvGrpSpPr/>
            <p:nvPr/>
          </p:nvGrpSpPr>
          <p:grpSpPr>
            <a:xfrm>
              <a:off x="-362694" y="1857588"/>
              <a:ext cx="91529" cy="198651"/>
              <a:chOff x="1249411" y="1900091"/>
              <a:chExt cx="91529" cy="198651"/>
            </a:xfrm>
            <a:grpFill/>
          </p:grpSpPr>
          <p:sp>
            <p:nvSpPr>
              <p:cNvPr id="2032" name="Abgerundetes Rechteck 1301">
                <a:extLst>
                  <a:ext uri="{FF2B5EF4-FFF2-40B4-BE49-F238E27FC236}">
                    <a16:creationId xmlns:a16="http://schemas.microsoft.com/office/drawing/2014/main" id="{D17C659E-3889-4F00-8E99-4F81A3E25523}"/>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2033" name="Abgerundetes Rechteck 1302">
                <a:extLst>
                  <a:ext uri="{FF2B5EF4-FFF2-40B4-BE49-F238E27FC236}">
                    <a16:creationId xmlns:a16="http://schemas.microsoft.com/office/drawing/2014/main" id="{AF07FBE6-1369-485C-A2DD-91E515058B5F}"/>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2030" name="Abgerundetes Rechteck 1299">
              <a:extLst>
                <a:ext uri="{FF2B5EF4-FFF2-40B4-BE49-F238E27FC236}">
                  <a16:creationId xmlns:a16="http://schemas.microsoft.com/office/drawing/2014/main" id="{8F466BA6-C6C5-4FF8-B3EA-D6571B085569}"/>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2031" name="Abgerundetes Rechteck 1300">
              <a:extLst>
                <a:ext uri="{FF2B5EF4-FFF2-40B4-BE49-F238E27FC236}">
                  <a16:creationId xmlns:a16="http://schemas.microsoft.com/office/drawing/2014/main" id="{02DA70B7-7431-4C83-8DF5-B32C38238570}"/>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2034" name="Gruppieren 2033">
            <a:extLst>
              <a:ext uri="{FF2B5EF4-FFF2-40B4-BE49-F238E27FC236}">
                <a16:creationId xmlns:a16="http://schemas.microsoft.com/office/drawing/2014/main" id="{4773FDA6-4CAA-4407-9396-166E79656103}"/>
              </a:ext>
            </a:extLst>
          </p:cNvPr>
          <p:cNvGrpSpPr/>
          <p:nvPr/>
        </p:nvGrpSpPr>
        <p:grpSpPr>
          <a:xfrm>
            <a:off x="2690144" y="4590132"/>
            <a:ext cx="173386" cy="451930"/>
            <a:chOff x="-425986" y="1487732"/>
            <a:chExt cx="218112" cy="568507"/>
          </a:xfrm>
          <a:solidFill>
            <a:schemeClr val="bg1"/>
          </a:solidFill>
        </p:grpSpPr>
        <p:sp>
          <p:nvSpPr>
            <p:cNvPr id="2035" name="Ellipse 2034">
              <a:extLst>
                <a:ext uri="{FF2B5EF4-FFF2-40B4-BE49-F238E27FC236}">
                  <a16:creationId xmlns:a16="http://schemas.microsoft.com/office/drawing/2014/main" id="{DDF34718-231D-46B8-B4C4-23273123DE95}"/>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2036" name="Abgerundetes Rechteck 1290">
              <a:extLst>
                <a:ext uri="{FF2B5EF4-FFF2-40B4-BE49-F238E27FC236}">
                  <a16:creationId xmlns:a16="http://schemas.microsoft.com/office/drawing/2014/main" id="{0095F108-BE83-44AB-9078-EFFCAE30175B}"/>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2037" name="Gruppieren 2036">
              <a:extLst>
                <a:ext uri="{FF2B5EF4-FFF2-40B4-BE49-F238E27FC236}">
                  <a16:creationId xmlns:a16="http://schemas.microsoft.com/office/drawing/2014/main" id="{6EDAA9FE-9356-45D0-B7CE-538121B6BD5A}"/>
                </a:ext>
              </a:extLst>
            </p:cNvPr>
            <p:cNvGrpSpPr/>
            <p:nvPr/>
          </p:nvGrpSpPr>
          <p:grpSpPr>
            <a:xfrm>
              <a:off x="-362694" y="1857588"/>
              <a:ext cx="91529" cy="198651"/>
              <a:chOff x="1249411" y="1900091"/>
              <a:chExt cx="91529" cy="198651"/>
            </a:xfrm>
            <a:grpFill/>
          </p:grpSpPr>
          <p:sp>
            <p:nvSpPr>
              <p:cNvPr id="2040" name="Abgerundetes Rechteck 1294">
                <a:extLst>
                  <a:ext uri="{FF2B5EF4-FFF2-40B4-BE49-F238E27FC236}">
                    <a16:creationId xmlns:a16="http://schemas.microsoft.com/office/drawing/2014/main" id="{38314F4B-EE51-459A-92EB-B9C27A90514D}"/>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2041" name="Abgerundetes Rechteck 1295">
                <a:extLst>
                  <a:ext uri="{FF2B5EF4-FFF2-40B4-BE49-F238E27FC236}">
                    <a16:creationId xmlns:a16="http://schemas.microsoft.com/office/drawing/2014/main" id="{ED3EB357-C760-4158-88D5-EE7DD5C5A90B}"/>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2038" name="Abgerundetes Rechteck 1292">
              <a:extLst>
                <a:ext uri="{FF2B5EF4-FFF2-40B4-BE49-F238E27FC236}">
                  <a16:creationId xmlns:a16="http://schemas.microsoft.com/office/drawing/2014/main" id="{5D336D0D-04F8-418B-A267-611E49BC5F11}"/>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2039" name="Abgerundetes Rechteck 1293">
              <a:extLst>
                <a:ext uri="{FF2B5EF4-FFF2-40B4-BE49-F238E27FC236}">
                  <a16:creationId xmlns:a16="http://schemas.microsoft.com/office/drawing/2014/main" id="{E2E7BB33-D646-40B4-A965-34C062D18461}"/>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2042" name="Gruppieren 2041">
            <a:extLst>
              <a:ext uri="{FF2B5EF4-FFF2-40B4-BE49-F238E27FC236}">
                <a16:creationId xmlns:a16="http://schemas.microsoft.com/office/drawing/2014/main" id="{B8756C79-7CC2-48B9-AC08-C30233914766}"/>
              </a:ext>
            </a:extLst>
          </p:cNvPr>
          <p:cNvGrpSpPr/>
          <p:nvPr/>
        </p:nvGrpSpPr>
        <p:grpSpPr>
          <a:xfrm>
            <a:off x="3477919" y="4590132"/>
            <a:ext cx="173386" cy="451930"/>
            <a:chOff x="-425986" y="1487732"/>
            <a:chExt cx="218112" cy="568507"/>
          </a:xfrm>
          <a:solidFill>
            <a:schemeClr val="bg1"/>
          </a:solidFill>
        </p:grpSpPr>
        <p:sp>
          <p:nvSpPr>
            <p:cNvPr id="2043" name="Ellipse 2042">
              <a:extLst>
                <a:ext uri="{FF2B5EF4-FFF2-40B4-BE49-F238E27FC236}">
                  <a16:creationId xmlns:a16="http://schemas.microsoft.com/office/drawing/2014/main" id="{DF603E40-3DA5-4DD3-8BC6-0D253A46C08D}"/>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2044" name="Abgerundetes Rechteck 1276">
              <a:extLst>
                <a:ext uri="{FF2B5EF4-FFF2-40B4-BE49-F238E27FC236}">
                  <a16:creationId xmlns:a16="http://schemas.microsoft.com/office/drawing/2014/main" id="{72680E84-568A-49AE-B834-8DCA1A1D89A3}"/>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2045" name="Gruppieren 2044">
              <a:extLst>
                <a:ext uri="{FF2B5EF4-FFF2-40B4-BE49-F238E27FC236}">
                  <a16:creationId xmlns:a16="http://schemas.microsoft.com/office/drawing/2014/main" id="{35E67923-D954-4FFE-8EA8-A7B45996D95D}"/>
                </a:ext>
              </a:extLst>
            </p:cNvPr>
            <p:cNvGrpSpPr/>
            <p:nvPr/>
          </p:nvGrpSpPr>
          <p:grpSpPr>
            <a:xfrm>
              <a:off x="-362694" y="1857588"/>
              <a:ext cx="91529" cy="198651"/>
              <a:chOff x="1249411" y="1900091"/>
              <a:chExt cx="91529" cy="198651"/>
            </a:xfrm>
            <a:grpFill/>
          </p:grpSpPr>
          <p:sp>
            <p:nvSpPr>
              <p:cNvPr id="2048" name="Abgerundetes Rechteck 1280">
                <a:extLst>
                  <a:ext uri="{FF2B5EF4-FFF2-40B4-BE49-F238E27FC236}">
                    <a16:creationId xmlns:a16="http://schemas.microsoft.com/office/drawing/2014/main" id="{9FD33B7F-C21B-48E7-B889-21305736DBA5}"/>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2049" name="Abgerundetes Rechteck 1281">
                <a:extLst>
                  <a:ext uri="{FF2B5EF4-FFF2-40B4-BE49-F238E27FC236}">
                    <a16:creationId xmlns:a16="http://schemas.microsoft.com/office/drawing/2014/main" id="{6B6A7C3B-9F9F-4E40-945A-719D5F528763}"/>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2046" name="Abgerundetes Rechteck 1278">
              <a:extLst>
                <a:ext uri="{FF2B5EF4-FFF2-40B4-BE49-F238E27FC236}">
                  <a16:creationId xmlns:a16="http://schemas.microsoft.com/office/drawing/2014/main" id="{4DDD0C87-A325-4CA6-A503-6875B34AAF33}"/>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2047" name="Abgerundetes Rechteck 1279">
              <a:extLst>
                <a:ext uri="{FF2B5EF4-FFF2-40B4-BE49-F238E27FC236}">
                  <a16:creationId xmlns:a16="http://schemas.microsoft.com/office/drawing/2014/main" id="{DA1F39DB-1CB4-4903-9129-D63F6A3789F9}"/>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grpSp>
        <p:nvGrpSpPr>
          <p:cNvPr id="2050" name="Gruppieren 2049">
            <a:extLst>
              <a:ext uri="{FF2B5EF4-FFF2-40B4-BE49-F238E27FC236}">
                <a16:creationId xmlns:a16="http://schemas.microsoft.com/office/drawing/2014/main" id="{290FDA31-C601-41A2-A3CF-DF3451EA75D1}"/>
              </a:ext>
            </a:extLst>
          </p:cNvPr>
          <p:cNvGrpSpPr/>
          <p:nvPr/>
        </p:nvGrpSpPr>
        <p:grpSpPr>
          <a:xfrm>
            <a:off x="4003101" y="4590132"/>
            <a:ext cx="173386" cy="451930"/>
            <a:chOff x="-425986" y="1487732"/>
            <a:chExt cx="218112" cy="568507"/>
          </a:xfrm>
          <a:solidFill>
            <a:schemeClr val="bg1"/>
          </a:solidFill>
        </p:grpSpPr>
        <p:sp>
          <p:nvSpPr>
            <p:cNvPr id="2051" name="Ellipse 2050">
              <a:extLst>
                <a:ext uri="{FF2B5EF4-FFF2-40B4-BE49-F238E27FC236}">
                  <a16:creationId xmlns:a16="http://schemas.microsoft.com/office/drawing/2014/main" id="{D8191BA2-4F73-4A40-8146-2F97E6488B5D}"/>
                </a:ext>
              </a:extLst>
            </p:cNvPr>
            <p:cNvSpPr/>
            <p:nvPr/>
          </p:nvSpPr>
          <p:spPr bwMode="auto">
            <a:xfrm flipH="1">
              <a:off x="-371788" y="1487732"/>
              <a:ext cx="108000" cy="108000"/>
            </a:xfrm>
            <a:prstGeom prst="ellipse">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2052" name="Abgerundetes Rechteck 1255">
              <a:extLst>
                <a:ext uri="{FF2B5EF4-FFF2-40B4-BE49-F238E27FC236}">
                  <a16:creationId xmlns:a16="http://schemas.microsoft.com/office/drawing/2014/main" id="{694933FC-AFD6-4E29-B947-0E69BE146E27}"/>
                </a:ext>
              </a:extLst>
            </p:cNvPr>
            <p:cNvSpPr/>
            <p:nvPr/>
          </p:nvSpPr>
          <p:spPr bwMode="auto">
            <a:xfrm flipH="1">
              <a:off x="-368947" y="1598873"/>
              <a:ext cx="104035" cy="258674"/>
            </a:xfrm>
            <a:prstGeom prst="roundRect">
              <a:avLst>
                <a:gd name="adj" fmla="val 30598"/>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nvGrpSpPr>
            <p:cNvPr id="2053" name="Gruppieren 2052">
              <a:extLst>
                <a:ext uri="{FF2B5EF4-FFF2-40B4-BE49-F238E27FC236}">
                  <a16:creationId xmlns:a16="http://schemas.microsoft.com/office/drawing/2014/main" id="{49BD80E3-311C-4174-BDF2-632710FE83C5}"/>
                </a:ext>
              </a:extLst>
            </p:cNvPr>
            <p:cNvGrpSpPr/>
            <p:nvPr/>
          </p:nvGrpSpPr>
          <p:grpSpPr>
            <a:xfrm>
              <a:off x="-362694" y="1857588"/>
              <a:ext cx="91529" cy="198651"/>
              <a:chOff x="1249411" y="1900091"/>
              <a:chExt cx="91529" cy="198651"/>
            </a:xfrm>
            <a:grpFill/>
          </p:grpSpPr>
          <p:sp>
            <p:nvSpPr>
              <p:cNvPr id="2056" name="Abgerundetes Rechteck 1259">
                <a:extLst>
                  <a:ext uri="{FF2B5EF4-FFF2-40B4-BE49-F238E27FC236}">
                    <a16:creationId xmlns:a16="http://schemas.microsoft.com/office/drawing/2014/main" id="{BBB921D5-0AFD-4A44-97B9-A5174F9CF3B2}"/>
                  </a:ext>
                </a:extLst>
              </p:cNvPr>
              <p:cNvSpPr/>
              <p:nvPr/>
            </p:nvSpPr>
            <p:spPr bwMode="auto">
              <a:xfrm flipH="1">
                <a:off x="1304358"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2057" name="Abgerundetes Rechteck 1260">
                <a:extLst>
                  <a:ext uri="{FF2B5EF4-FFF2-40B4-BE49-F238E27FC236}">
                    <a16:creationId xmlns:a16="http://schemas.microsoft.com/office/drawing/2014/main" id="{CC40F4E4-37BE-4C27-BEF0-F7BC09DD92D0}"/>
                  </a:ext>
                </a:extLst>
              </p:cNvPr>
              <p:cNvSpPr/>
              <p:nvPr/>
            </p:nvSpPr>
            <p:spPr bwMode="auto">
              <a:xfrm flipH="1">
                <a:off x="1249411" y="1900091"/>
                <a:ext cx="36582" cy="198651"/>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2054" name="Abgerundetes Rechteck 1257">
              <a:extLst>
                <a:ext uri="{FF2B5EF4-FFF2-40B4-BE49-F238E27FC236}">
                  <a16:creationId xmlns:a16="http://schemas.microsoft.com/office/drawing/2014/main" id="{78041EE3-8832-4626-BE58-DF592ADF3327}"/>
                </a:ext>
              </a:extLst>
            </p:cNvPr>
            <p:cNvSpPr/>
            <p:nvPr/>
          </p:nvSpPr>
          <p:spPr bwMode="auto">
            <a:xfrm rot="20700000">
              <a:off x="-24445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sp>
          <p:nvSpPr>
            <p:cNvPr id="2055" name="Abgerundetes Rechteck 1258">
              <a:extLst>
                <a:ext uri="{FF2B5EF4-FFF2-40B4-BE49-F238E27FC236}">
                  <a16:creationId xmlns:a16="http://schemas.microsoft.com/office/drawing/2014/main" id="{936D6CF6-8944-4C86-BDFD-824BACACE34D}"/>
                </a:ext>
              </a:extLst>
            </p:cNvPr>
            <p:cNvSpPr/>
            <p:nvPr/>
          </p:nvSpPr>
          <p:spPr bwMode="auto">
            <a:xfrm rot="900000" flipH="1">
              <a:off x="-425986" y="1615340"/>
              <a:ext cx="36582" cy="189664"/>
            </a:xfrm>
            <a:prstGeom prst="roundRect">
              <a:avLst>
                <a:gd name="adj" fmla="val 50000"/>
              </a:avLst>
            </a:prstGeom>
            <a:grpFill/>
            <a:ln w="9525">
              <a:solidFill>
                <a:schemeClr val="tx1"/>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noAutofit/>
            </a:bodyPr>
            <a:lstStyle/>
            <a:p>
              <a:pPr marL="0" marR="0" lvl="0" indent="0" algn="l" defTabSz="914400" rtl="0" eaLnBrk="0" fontAlgn="base" latinLnBrk="0" hangingPunct="0">
                <a:lnSpc>
                  <a:spcPct val="114000"/>
                </a:lnSpc>
                <a:spcBef>
                  <a:spcPts val="500"/>
                </a:spcBef>
                <a:spcAft>
                  <a:spcPts val="50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464B71"/>
                </a:solidFill>
                <a:effectLst/>
                <a:uLnTx/>
                <a:uFillTx/>
                <a:latin typeface="Arial"/>
                <a:ea typeface="+mn-ea"/>
                <a:cs typeface="+mn-cs"/>
              </a:endParaRPr>
            </a:p>
          </p:txBody>
        </p:sp>
      </p:grpSp>
      <p:sp>
        <p:nvSpPr>
          <p:cNvPr id="794" name="Rechteck 793">
            <a:extLst>
              <a:ext uri="{FF2B5EF4-FFF2-40B4-BE49-F238E27FC236}">
                <a16:creationId xmlns:a16="http://schemas.microsoft.com/office/drawing/2014/main" id="{02D88CE3-45A6-4519-B3CA-AFAB2B4B46D2}"/>
              </a:ext>
            </a:extLst>
          </p:cNvPr>
          <p:cNvSpPr/>
          <p:nvPr/>
        </p:nvSpPr>
        <p:spPr bwMode="auto">
          <a:xfrm>
            <a:off x="553720" y="375266"/>
            <a:ext cx="238760" cy="576001"/>
          </a:xfrm>
          <a:prstGeom prst="rect">
            <a:avLst/>
          </a:prstGeom>
          <a:solidFill>
            <a:schemeClr val="bg1"/>
          </a:solidFill>
          <a:ln w="317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796" name="Rechteck 795">
            <a:extLst>
              <a:ext uri="{FF2B5EF4-FFF2-40B4-BE49-F238E27FC236}">
                <a16:creationId xmlns:a16="http://schemas.microsoft.com/office/drawing/2014/main" id="{55BFF823-1A11-4AE4-BE45-8238498FFB9A}"/>
              </a:ext>
            </a:extLst>
          </p:cNvPr>
          <p:cNvSpPr/>
          <p:nvPr/>
        </p:nvSpPr>
        <p:spPr bwMode="auto">
          <a:xfrm>
            <a:off x="1349915" y="375266"/>
            <a:ext cx="238760" cy="576001"/>
          </a:xfrm>
          <a:prstGeom prst="rect">
            <a:avLst/>
          </a:prstGeom>
          <a:solidFill>
            <a:schemeClr val="bg1"/>
          </a:solidFill>
          <a:ln w="317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797" name="Rechteck 796">
            <a:extLst>
              <a:ext uri="{FF2B5EF4-FFF2-40B4-BE49-F238E27FC236}">
                <a16:creationId xmlns:a16="http://schemas.microsoft.com/office/drawing/2014/main" id="{BEF3BA8B-1F94-4607-A530-46DF749A20CE}"/>
              </a:ext>
            </a:extLst>
          </p:cNvPr>
          <p:cNvSpPr/>
          <p:nvPr/>
        </p:nvSpPr>
        <p:spPr bwMode="auto">
          <a:xfrm>
            <a:off x="1875097" y="375266"/>
            <a:ext cx="238760" cy="576001"/>
          </a:xfrm>
          <a:prstGeom prst="rect">
            <a:avLst/>
          </a:prstGeom>
          <a:solidFill>
            <a:schemeClr val="bg1"/>
          </a:solidFill>
          <a:ln w="317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798" name="Rechteck 797">
            <a:extLst>
              <a:ext uri="{FF2B5EF4-FFF2-40B4-BE49-F238E27FC236}">
                <a16:creationId xmlns:a16="http://schemas.microsoft.com/office/drawing/2014/main" id="{3B9C68B1-4407-4954-BD89-9A746B5354D3}"/>
              </a:ext>
            </a:extLst>
          </p:cNvPr>
          <p:cNvSpPr/>
          <p:nvPr/>
        </p:nvSpPr>
        <p:spPr bwMode="auto">
          <a:xfrm>
            <a:off x="2400279" y="375266"/>
            <a:ext cx="238760" cy="576001"/>
          </a:xfrm>
          <a:prstGeom prst="rect">
            <a:avLst/>
          </a:prstGeom>
          <a:solidFill>
            <a:schemeClr val="bg1"/>
          </a:solidFill>
          <a:ln w="317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799" name="Rechteck 798">
            <a:extLst>
              <a:ext uri="{FF2B5EF4-FFF2-40B4-BE49-F238E27FC236}">
                <a16:creationId xmlns:a16="http://schemas.microsoft.com/office/drawing/2014/main" id="{6E2B868E-870D-4A72-A33B-935F701E41FC}"/>
              </a:ext>
            </a:extLst>
          </p:cNvPr>
          <p:cNvSpPr/>
          <p:nvPr/>
        </p:nvSpPr>
        <p:spPr bwMode="auto">
          <a:xfrm>
            <a:off x="2934605" y="375266"/>
            <a:ext cx="238760" cy="576001"/>
          </a:xfrm>
          <a:prstGeom prst="rect">
            <a:avLst/>
          </a:prstGeom>
          <a:solidFill>
            <a:schemeClr val="bg1"/>
          </a:solidFill>
          <a:ln w="317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800" name="Rechteck 799">
            <a:extLst>
              <a:ext uri="{FF2B5EF4-FFF2-40B4-BE49-F238E27FC236}">
                <a16:creationId xmlns:a16="http://schemas.microsoft.com/office/drawing/2014/main" id="{FACD43A4-E81F-4FCB-BD49-DC8DE9BCDBB1}"/>
              </a:ext>
            </a:extLst>
          </p:cNvPr>
          <p:cNvSpPr/>
          <p:nvPr/>
        </p:nvSpPr>
        <p:spPr bwMode="auto">
          <a:xfrm>
            <a:off x="3188052" y="375266"/>
            <a:ext cx="238760" cy="576001"/>
          </a:xfrm>
          <a:prstGeom prst="rect">
            <a:avLst/>
          </a:prstGeom>
          <a:solidFill>
            <a:schemeClr val="bg1"/>
          </a:solidFill>
          <a:ln w="317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801" name="Rechteck 800">
            <a:extLst>
              <a:ext uri="{FF2B5EF4-FFF2-40B4-BE49-F238E27FC236}">
                <a16:creationId xmlns:a16="http://schemas.microsoft.com/office/drawing/2014/main" id="{064B7B24-DF30-4FE0-B941-5FA1ADFF87A1}"/>
              </a:ext>
            </a:extLst>
          </p:cNvPr>
          <p:cNvSpPr/>
          <p:nvPr/>
        </p:nvSpPr>
        <p:spPr bwMode="auto">
          <a:xfrm>
            <a:off x="3450643" y="375266"/>
            <a:ext cx="238760" cy="576001"/>
          </a:xfrm>
          <a:prstGeom prst="rect">
            <a:avLst/>
          </a:prstGeom>
          <a:solidFill>
            <a:schemeClr val="bg1"/>
          </a:solidFill>
          <a:ln w="317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802" name="Rechteck 801">
            <a:extLst>
              <a:ext uri="{FF2B5EF4-FFF2-40B4-BE49-F238E27FC236}">
                <a16:creationId xmlns:a16="http://schemas.microsoft.com/office/drawing/2014/main" id="{86DD55D6-53F7-48A7-8018-3396819285CB}"/>
              </a:ext>
            </a:extLst>
          </p:cNvPr>
          <p:cNvSpPr/>
          <p:nvPr/>
        </p:nvSpPr>
        <p:spPr bwMode="auto">
          <a:xfrm>
            <a:off x="4238416" y="375266"/>
            <a:ext cx="238760" cy="576001"/>
          </a:xfrm>
          <a:prstGeom prst="rect">
            <a:avLst/>
          </a:prstGeom>
          <a:solidFill>
            <a:schemeClr val="bg1"/>
          </a:solidFill>
          <a:ln w="317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803" name="Rechteck 802">
            <a:extLst>
              <a:ext uri="{FF2B5EF4-FFF2-40B4-BE49-F238E27FC236}">
                <a16:creationId xmlns:a16="http://schemas.microsoft.com/office/drawing/2014/main" id="{0A566B28-B2CB-495C-8A61-BA9F25E1E211}"/>
              </a:ext>
            </a:extLst>
          </p:cNvPr>
          <p:cNvSpPr/>
          <p:nvPr/>
        </p:nvSpPr>
        <p:spPr bwMode="auto">
          <a:xfrm>
            <a:off x="4501007" y="375266"/>
            <a:ext cx="238760" cy="576001"/>
          </a:xfrm>
          <a:prstGeom prst="rect">
            <a:avLst/>
          </a:prstGeom>
          <a:solidFill>
            <a:schemeClr val="bg1"/>
          </a:solidFill>
          <a:ln w="317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804" name="Rechteck 803">
            <a:extLst>
              <a:ext uri="{FF2B5EF4-FFF2-40B4-BE49-F238E27FC236}">
                <a16:creationId xmlns:a16="http://schemas.microsoft.com/office/drawing/2014/main" id="{71410455-ACBD-401F-B4EF-3A22BA45E5E4}"/>
              </a:ext>
            </a:extLst>
          </p:cNvPr>
          <p:cNvSpPr/>
          <p:nvPr/>
        </p:nvSpPr>
        <p:spPr bwMode="auto">
          <a:xfrm>
            <a:off x="5288780" y="375266"/>
            <a:ext cx="238760" cy="576001"/>
          </a:xfrm>
          <a:prstGeom prst="rect">
            <a:avLst/>
          </a:prstGeom>
          <a:solidFill>
            <a:schemeClr val="bg1"/>
          </a:solidFill>
          <a:ln w="317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805" name="Rechteck 804">
            <a:extLst>
              <a:ext uri="{FF2B5EF4-FFF2-40B4-BE49-F238E27FC236}">
                <a16:creationId xmlns:a16="http://schemas.microsoft.com/office/drawing/2014/main" id="{5B5C2F7F-38B4-405A-BC29-0CAE0E72197B}"/>
              </a:ext>
            </a:extLst>
          </p:cNvPr>
          <p:cNvSpPr/>
          <p:nvPr/>
        </p:nvSpPr>
        <p:spPr bwMode="auto">
          <a:xfrm>
            <a:off x="559816" y="375266"/>
            <a:ext cx="238760" cy="576001"/>
          </a:xfrm>
          <a:prstGeom prst="rect">
            <a:avLst/>
          </a:prstGeom>
          <a:solidFill>
            <a:schemeClr val="bg1"/>
          </a:solidFill>
          <a:ln w="317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806" name="Rechteck 805">
            <a:extLst>
              <a:ext uri="{FF2B5EF4-FFF2-40B4-BE49-F238E27FC236}">
                <a16:creationId xmlns:a16="http://schemas.microsoft.com/office/drawing/2014/main" id="{D926F6B1-0043-4159-8E4A-FBEAD099E386}"/>
              </a:ext>
            </a:extLst>
          </p:cNvPr>
          <p:cNvSpPr/>
          <p:nvPr/>
        </p:nvSpPr>
        <p:spPr bwMode="auto">
          <a:xfrm>
            <a:off x="1084118" y="375266"/>
            <a:ext cx="238760" cy="576001"/>
          </a:xfrm>
          <a:prstGeom prst="rect">
            <a:avLst/>
          </a:prstGeom>
          <a:solidFill>
            <a:schemeClr val="bg1"/>
          </a:solidFill>
          <a:ln w="317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807" name="Rechteck 806">
            <a:extLst>
              <a:ext uri="{FF2B5EF4-FFF2-40B4-BE49-F238E27FC236}">
                <a16:creationId xmlns:a16="http://schemas.microsoft.com/office/drawing/2014/main" id="{6510367B-36A7-452D-951A-FAFAD7E3C963}"/>
              </a:ext>
            </a:extLst>
          </p:cNvPr>
          <p:cNvSpPr/>
          <p:nvPr/>
        </p:nvSpPr>
        <p:spPr bwMode="auto">
          <a:xfrm>
            <a:off x="1346709" y="375266"/>
            <a:ext cx="238760" cy="576001"/>
          </a:xfrm>
          <a:prstGeom prst="rect">
            <a:avLst/>
          </a:prstGeom>
          <a:solidFill>
            <a:schemeClr val="bg1"/>
          </a:solidFill>
          <a:ln w="317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808" name="Rechteck 807">
            <a:extLst>
              <a:ext uri="{FF2B5EF4-FFF2-40B4-BE49-F238E27FC236}">
                <a16:creationId xmlns:a16="http://schemas.microsoft.com/office/drawing/2014/main" id="{10F4B7FE-EE46-4D37-A7F3-099A3960B083}"/>
              </a:ext>
            </a:extLst>
          </p:cNvPr>
          <p:cNvSpPr/>
          <p:nvPr/>
        </p:nvSpPr>
        <p:spPr bwMode="auto">
          <a:xfrm>
            <a:off x="1871891" y="375266"/>
            <a:ext cx="238760" cy="576001"/>
          </a:xfrm>
          <a:prstGeom prst="rect">
            <a:avLst/>
          </a:prstGeom>
          <a:solidFill>
            <a:schemeClr val="bg1"/>
          </a:solidFill>
          <a:ln w="317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809" name="Rechteck 808">
            <a:extLst>
              <a:ext uri="{FF2B5EF4-FFF2-40B4-BE49-F238E27FC236}">
                <a16:creationId xmlns:a16="http://schemas.microsoft.com/office/drawing/2014/main" id="{BD5DF168-4AE5-42E3-B9BD-219D314B2A37}"/>
              </a:ext>
            </a:extLst>
          </p:cNvPr>
          <p:cNvSpPr/>
          <p:nvPr/>
        </p:nvSpPr>
        <p:spPr bwMode="auto">
          <a:xfrm>
            <a:off x="2650520" y="375266"/>
            <a:ext cx="238760" cy="576001"/>
          </a:xfrm>
          <a:prstGeom prst="rect">
            <a:avLst/>
          </a:prstGeom>
          <a:solidFill>
            <a:schemeClr val="bg1"/>
          </a:solidFill>
          <a:ln w="317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810" name="Rechteck 809">
            <a:extLst>
              <a:ext uri="{FF2B5EF4-FFF2-40B4-BE49-F238E27FC236}">
                <a16:creationId xmlns:a16="http://schemas.microsoft.com/office/drawing/2014/main" id="{48BF912C-6627-4C41-85B9-C74F366FB5D6}"/>
              </a:ext>
            </a:extLst>
          </p:cNvPr>
          <p:cNvSpPr/>
          <p:nvPr/>
        </p:nvSpPr>
        <p:spPr bwMode="auto">
          <a:xfrm>
            <a:off x="4497801" y="375266"/>
            <a:ext cx="238760" cy="576001"/>
          </a:xfrm>
          <a:prstGeom prst="rect">
            <a:avLst/>
          </a:prstGeom>
          <a:solidFill>
            <a:schemeClr val="bg1"/>
          </a:solidFill>
          <a:ln w="317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811" name="Rechteck 810">
            <a:extLst>
              <a:ext uri="{FF2B5EF4-FFF2-40B4-BE49-F238E27FC236}">
                <a16:creationId xmlns:a16="http://schemas.microsoft.com/office/drawing/2014/main" id="{B2921AB4-5D4C-445E-9ED6-654DECDB534F}"/>
              </a:ext>
            </a:extLst>
          </p:cNvPr>
          <p:cNvSpPr/>
          <p:nvPr/>
        </p:nvSpPr>
        <p:spPr bwMode="auto">
          <a:xfrm>
            <a:off x="3175702" y="375266"/>
            <a:ext cx="238760" cy="576001"/>
          </a:xfrm>
          <a:prstGeom prst="rect">
            <a:avLst/>
          </a:prstGeom>
          <a:solidFill>
            <a:schemeClr val="bg1"/>
          </a:solidFill>
          <a:ln w="317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812" name="Rechteck 811">
            <a:extLst>
              <a:ext uri="{FF2B5EF4-FFF2-40B4-BE49-F238E27FC236}">
                <a16:creationId xmlns:a16="http://schemas.microsoft.com/office/drawing/2014/main" id="{DBA94350-37E5-4F3A-ADD1-ED7348941C5F}"/>
              </a:ext>
            </a:extLst>
          </p:cNvPr>
          <p:cNvSpPr/>
          <p:nvPr/>
        </p:nvSpPr>
        <p:spPr bwMode="auto">
          <a:xfrm>
            <a:off x="3438293" y="375266"/>
            <a:ext cx="238760" cy="576001"/>
          </a:xfrm>
          <a:prstGeom prst="rect">
            <a:avLst/>
          </a:prstGeom>
          <a:solidFill>
            <a:schemeClr val="bg1"/>
          </a:solidFill>
          <a:ln w="317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813" name="Rechteck 812">
            <a:extLst>
              <a:ext uri="{FF2B5EF4-FFF2-40B4-BE49-F238E27FC236}">
                <a16:creationId xmlns:a16="http://schemas.microsoft.com/office/drawing/2014/main" id="{2DDA312F-2FCB-4D1B-9A1A-F041CCDE24FE}"/>
              </a:ext>
            </a:extLst>
          </p:cNvPr>
          <p:cNvSpPr/>
          <p:nvPr/>
        </p:nvSpPr>
        <p:spPr bwMode="auto">
          <a:xfrm>
            <a:off x="3963475" y="375266"/>
            <a:ext cx="238760" cy="576001"/>
          </a:xfrm>
          <a:prstGeom prst="rect">
            <a:avLst/>
          </a:prstGeom>
          <a:solidFill>
            <a:schemeClr val="bg1"/>
          </a:solidFill>
          <a:ln w="317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814" name="Rechteck 813">
            <a:extLst>
              <a:ext uri="{FF2B5EF4-FFF2-40B4-BE49-F238E27FC236}">
                <a16:creationId xmlns:a16="http://schemas.microsoft.com/office/drawing/2014/main" id="{199482C0-FD13-4EC8-8387-E423A4B1B592}"/>
              </a:ext>
            </a:extLst>
          </p:cNvPr>
          <p:cNvSpPr/>
          <p:nvPr/>
        </p:nvSpPr>
        <p:spPr bwMode="auto">
          <a:xfrm>
            <a:off x="5294876" y="375266"/>
            <a:ext cx="238760" cy="576001"/>
          </a:xfrm>
          <a:prstGeom prst="rect">
            <a:avLst/>
          </a:prstGeom>
          <a:solidFill>
            <a:schemeClr val="bg1"/>
          </a:solidFill>
          <a:ln w="317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816" name="Rechteck 815">
            <a:extLst>
              <a:ext uri="{FF2B5EF4-FFF2-40B4-BE49-F238E27FC236}">
                <a16:creationId xmlns:a16="http://schemas.microsoft.com/office/drawing/2014/main" id="{5BD581D3-C366-4F6A-AFDD-874F2D70DB0A}"/>
              </a:ext>
            </a:extLst>
          </p:cNvPr>
          <p:cNvSpPr/>
          <p:nvPr/>
        </p:nvSpPr>
        <p:spPr bwMode="auto">
          <a:xfrm>
            <a:off x="806287" y="375266"/>
            <a:ext cx="238760" cy="576001"/>
          </a:xfrm>
          <a:prstGeom prst="rect">
            <a:avLst/>
          </a:prstGeom>
          <a:solidFill>
            <a:schemeClr val="bg1"/>
          </a:solidFill>
          <a:ln w="317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817" name="Rechteck 816">
            <a:extLst>
              <a:ext uri="{FF2B5EF4-FFF2-40B4-BE49-F238E27FC236}">
                <a16:creationId xmlns:a16="http://schemas.microsoft.com/office/drawing/2014/main" id="{13A47BF3-A816-4563-8704-548DCFAE2724}"/>
              </a:ext>
            </a:extLst>
          </p:cNvPr>
          <p:cNvSpPr/>
          <p:nvPr/>
        </p:nvSpPr>
        <p:spPr bwMode="auto">
          <a:xfrm>
            <a:off x="1594060" y="375266"/>
            <a:ext cx="238760" cy="576001"/>
          </a:xfrm>
          <a:prstGeom prst="rect">
            <a:avLst/>
          </a:prstGeom>
          <a:solidFill>
            <a:schemeClr val="bg1"/>
          </a:solidFill>
          <a:ln w="317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818" name="Rechteck 817">
            <a:extLst>
              <a:ext uri="{FF2B5EF4-FFF2-40B4-BE49-F238E27FC236}">
                <a16:creationId xmlns:a16="http://schemas.microsoft.com/office/drawing/2014/main" id="{D19B80F6-FB93-411E-8634-3E750070E332}"/>
              </a:ext>
            </a:extLst>
          </p:cNvPr>
          <p:cNvSpPr/>
          <p:nvPr/>
        </p:nvSpPr>
        <p:spPr bwMode="auto">
          <a:xfrm>
            <a:off x="2137064" y="375266"/>
            <a:ext cx="238760" cy="576001"/>
          </a:xfrm>
          <a:prstGeom prst="rect">
            <a:avLst/>
          </a:prstGeom>
          <a:solidFill>
            <a:schemeClr val="bg1"/>
          </a:solidFill>
          <a:ln w="317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819" name="Rechteck 818">
            <a:extLst>
              <a:ext uri="{FF2B5EF4-FFF2-40B4-BE49-F238E27FC236}">
                <a16:creationId xmlns:a16="http://schemas.microsoft.com/office/drawing/2014/main" id="{E30211E2-C5FC-4E87-B12A-CD999D0BE460}"/>
              </a:ext>
            </a:extLst>
          </p:cNvPr>
          <p:cNvSpPr/>
          <p:nvPr/>
        </p:nvSpPr>
        <p:spPr bwMode="auto">
          <a:xfrm>
            <a:off x="2662712" y="375266"/>
            <a:ext cx="238760" cy="576001"/>
          </a:xfrm>
          <a:prstGeom prst="rect">
            <a:avLst/>
          </a:prstGeom>
          <a:solidFill>
            <a:schemeClr val="bg1"/>
          </a:solidFill>
          <a:ln w="317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820" name="Rechteck 819">
            <a:extLst>
              <a:ext uri="{FF2B5EF4-FFF2-40B4-BE49-F238E27FC236}">
                <a16:creationId xmlns:a16="http://schemas.microsoft.com/office/drawing/2014/main" id="{4125BB1B-96C6-43FD-9874-F2865DADDEC3}"/>
              </a:ext>
            </a:extLst>
          </p:cNvPr>
          <p:cNvSpPr/>
          <p:nvPr/>
        </p:nvSpPr>
        <p:spPr bwMode="auto">
          <a:xfrm>
            <a:off x="3178750" y="375266"/>
            <a:ext cx="238760" cy="576001"/>
          </a:xfrm>
          <a:prstGeom prst="rect">
            <a:avLst/>
          </a:prstGeom>
          <a:solidFill>
            <a:schemeClr val="bg1"/>
          </a:solidFill>
          <a:ln w="317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821" name="Rechteck 820">
            <a:extLst>
              <a:ext uri="{FF2B5EF4-FFF2-40B4-BE49-F238E27FC236}">
                <a16:creationId xmlns:a16="http://schemas.microsoft.com/office/drawing/2014/main" id="{8C0B8A93-C797-4280-B4AC-13A2A90B7D4D}"/>
              </a:ext>
            </a:extLst>
          </p:cNvPr>
          <p:cNvSpPr/>
          <p:nvPr/>
        </p:nvSpPr>
        <p:spPr bwMode="auto">
          <a:xfrm>
            <a:off x="3441341" y="375266"/>
            <a:ext cx="238760" cy="576001"/>
          </a:xfrm>
          <a:prstGeom prst="rect">
            <a:avLst/>
          </a:prstGeom>
          <a:solidFill>
            <a:schemeClr val="bg1"/>
          </a:solidFill>
          <a:ln w="317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822" name="Rechteck 821">
            <a:extLst>
              <a:ext uri="{FF2B5EF4-FFF2-40B4-BE49-F238E27FC236}">
                <a16:creationId xmlns:a16="http://schemas.microsoft.com/office/drawing/2014/main" id="{25B43363-8511-498C-B7F9-B68FF13EB1BB}"/>
              </a:ext>
            </a:extLst>
          </p:cNvPr>
          <p:cNvSpPr/>
          <p:nvPr/>
        </p:nvSpPr>
        <p:spPr bwMode="auto">
          <a:xfrm>
            <a:off x="3966523" y="375266"/>
            <a:ext cx="238760" cy="576001"/>
          </a:xfrm>
          <a:prstGeom prst="rect">
            <a:avLst/>
          </a:prstGeom>
          <a:solidFill>
            <a:schemeClr val="bg1"/>
          </a:solidFill>
          <a:ln w="317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823" name="Rechteck 822">
            <a:extLst>
              <a:ext uri="{FF2B5EF4-FFF2-40B4-BE49-F238E27FC236}">
                <a16:creationId xmlns:a16="http://schemas.microsoft.com/office/drawing/2014/main" id="{6801C7AE-9E43-4E94-91E0-F7C991C633C7}"/>
              </a:ext>
            </a:extLst>
          </p:cNvPr>
          <p:cNvSpPr/>
          <p:nvPr/>
        </p:nvSpPr>
        <p:spPr bwMode="auto">
          <a:xfrm>
            <a:off x="4229114" y="375266"/>
            <a:ext cx="238760" cy="576001"/>
          </a:xfrm>
          <a:prstGeom prst="rect">
            <a:avLst/>
          </a:prstGeom>
          <a:solidFill>
            <a:schemeClr val="bg1"/>
          </a:solidFill>
          <a:ln w="317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824" name="Rechteck 823">
            <a:extLst>
              <a:ext uri="{FF2B5EF4-FFF2-40B4-BE49-F238E27FC236}">
                <a16:creationId xmlns:a16="http://schemas.microsoft.com/office/drawing/2014/main" id="{745708F0-0162-4F9B-B1E9-5584FF4F054A}"/>
              </a:ext>
            </a:extLst>
          </p:cNvPr>
          <p:cNvSpPr/>
          <p:nvPr/>
        </p:nvSpPr>
        <p:spPr bwMode="auto">
          <a:xfrm>
            <a:off x="5270334" y="375266"/>
            <a:ext cx="238760" cy="576001"/>
          </a:xfrm>
          <a:prstGeom prst="rect">
            <a:avLst/>
          </a:prstGeom>
          <a:solidFill>
            <a:schemeClr val="bg1"/>
          </a:solidFill>
          <a:ln w="317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825" name="Rechteck 824">
            <a:extLst>
              <a:ext uri="{FF2B5EF4-FFF2-40B4-BE49-F238E27FC236}">
                <a16:creationId xmlns:a16="http://schemas.microsoft.com/office/drawing/2014/main" id="{97D660CB-05D8-4C25-AAC0-CEE2D94B052E}"/>
              </a:ext>
            </a:extLst>
          </p:cNvPr>
          <p:cNvSpPr/>
          <p:nvPr/>
        </p:nvSpPr>
        <p:spPr bwMode="auto">
          <a:xfrm>
            <a:off x="5532925" y="375266"/>
            <a:ext cx="238760" cy="576001"/>
          </a:xfrm>
          <a:prstGeom prst="rect">
            <a:avLst/>
          </a:prstGeom>
          <a:solidFill>
            <a:schemeClr val="bg1"/>
          </a:solidFill>
          <a:ln w="317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585" name="Rectangle 111"/>
          <p:cNvSpPr>
            <a:spLocks noChangeArrowheads="1"/>
          </p:cNvSpPr>
          <p:nvPr/>
        </p:nvSpPr>
        <p:spPr bwMode="auto">
          <a:xfrm>
            <a:off x="279568" y="579069"/>
            <a:ext cx="9626432" cy="993092"/>
          </a:xfrm>
          <a:prstGeom prst="rect">
            <a:avLst/>
          </a:prstGeom>
          <a:noFill/>
          <a:ln w="28575" algn="ctr">
            <a:noFill/>
            <a:miter lim="800000"/>
            <a:headEnd type="none" w="sm" len="sm"/>
            <a:tailEnd type="none" w="sm" len="sm"/>
          </a:ln>
        </p:spPr>
        <p:txBody>
          <a:bodyPr wrap="square" lIns="0" tIns="0" rIns="0" bIns="0" anchor="ctr" anchorCtr="0">
            <a:spAutoFit/>
          </a:bodyPr>
          <a:lstStyle/>
          <a:p>
            <a:pPr marL="0" marR="0" lvl="0" indent="0" algn="l" defTabSz="914400" rtl="0" eaLnBrk="0" fontAlgn="base" latinLnBrk="0" hangingPunct="0">
              <a:lnSpc>
                <a:spcPct val="110000"/>
              </a:lnSpc>
              <a:spcBef>
                <a:spcPts val="400"/>
              </a:spcBef>
              <a:spcAft>
                <a:spcPts val="400"/>
              </a:spcAft>
              <a:buClrTx/>
              <a:buSzTx/>
              <a:buFont typeface="Wingdings" pitchFamily="2" charset="2"/>
              <a:buNone/>
              <a:tabLst>
                <a:tab pos="0" algn="l"/>
                <a:tab pos="263525" algn="l"/>
              </a:tabLst>
              <a:defRPr/>
            </a:pPr>
            <a:r>
              <a:rPr kumimoji="0" lang="de-DE" sz="1800" b="1" i="0" u="none" strike="noStrike" kern="1200" cap="none" spc="0" normalizeH="0" baseline="0" noProof="0" dirty="0">
                <a:ln>
                  <a:noFill/>
                </a:ln>
                <a:solidFill>
                  <a:srgbClr val="464B71"/>
                </a:solidFill>
                <a:effectLst/>
                <a:uLnTx/>
                <a:uFillTx/>
                <a:latin typeface="Arial"/>
                <a:ea typeface="+mn-ea"/>
                <a:cs typeface="+mn-cs"/>
              </a:rPr>
              <a:t>		ALLE</a:t>
            </a:r>
            <a:r>
              <a:rPr kumimoji="0" lang="de-DE" sz="1800" b="0" i="0" u="none" strike="noStrike" kern="1200" cap="none" spc="0" normalizeH="0" baseline="0" noProof="0" dirty="0">
                <a:ln>
                  <a:noFill/>
                </a:ln>
                <a:solidFill>
                  <a:srgbClr val="464B71"/>
                </a:solidFill>
                <a:effectLst/>
                <a:uLnTx/>
                <a:uFillTx/>
                <a:latin typeface="Arial"/>
                <a:ea typeface="+mn-ea"/>
                <a:cs typeface="+mn-cs"/>
              </a:rPr>
              <a:t>,</a:t>
            </a:r>
            <a:r>
              <a:rPr kumimoji="0" lang="de-DE" sz="1800" b="1" i="0" u="none" strike="noStrike" kern="1200" cap="none" spc="0" normalizeH="0" baseline="0" noProof="0" dirty="0">
                <a:ln>
                  <a:noFill/>
                </a:ln>
                <a:solidFill>
                  <a:srgbClr val="464B71"/>
                </a:solidFill>
                <a:effectLst/>
                <a:uLnTx/>
                <a:uFillTx/>
                <a:latin typeface="Arial"/>
                <a:ea typeface="+mn-ea"/>
                <a:cs typeface="+mn-cs"/>
              </a:rPr>
              <a:t> </a:t>
            </a:r>
            <a:r>
              <a:rPr kumimoji="0" lang="de-DE" sz="1800" b="0" i="0" u="none" strike="noStrike" kern="1200" cap="none" spc="0" normalizeH="0" baseline="0" noProof="0" dirty="0">
                <a:ln>
                  <a:noFill/>
                </a:ln>
                <a:solidFill>
                  <a:srgbClr val="464B71"/>
                </a:solidFill>
                <a:effectLst/>
                <a:uLnTx/>
                <a:uFillTx/>
                <a:latin typeface="Arial"/>
                <a:ea typeface="+mn-ea"/>
                <a:cs typeface="+mn-cs"/>
              </a:rPr>
              <a:t>über die geforscht wird </a:t>
            </a:r>
            <a:r>
              <a:rPr kumimoji="0" lang="de-DE" sz="1800" b="1" i="0" u="none" strike="noStrike" kern="1200" cap="none" spc="0" normalizeH="0" baseline="0" noProof="0" dirty="0">
                <a:ln>
                  <a:noFill/>
                </a:ln>
                <a:solidFill>
                  <a:srgbClr val="464B71"/>
                </a:solidFill>
                <a:effectLst/>
                <a:uLnTx/>
                <a:uFillTx/>
                <a:latin typeface="Arial"/>
                <a:ea typeface="+mn-ea"/>
                <a:cs typeface="+mn-cs"/>
              </a:rPr>
              <a:t>(= Grundgesamtheit)</a:t>
            </a:r>
            <a:r>
              <a:rPr kumimoji="0" lang="de-DE" sz="1800" b="0" i="0" u="none" strike="noStrike" kern="1200" cap="none" spc="0" normalizeH="0" baseline="0" noProof="0" dirty="0">
                <a:ln>
                  <a:noFill/>
                </a:ln>
                <a:solidFill>
                  <a:srgbClr val="464B71"/>
                </a:solidFill>
                <a:effectLst/>
                <a:uLnTx/>
                <a:uFillTx/>
                <a:latin typeface="Arial"/>
                <a:ea typeface="+mn-ea"/>
                <a:cs typeface="+mn-cs"/>
              </a:rPr>
              <a:t>:</a:t>
            </a:r>
          </a:p>
          <a:p>
            <a:pPr marL="0" marR="0" lvl="0" indent="0" algn="l" defTabSz="914400" rtl="0" eaLnBrk="0" fontAlgn="base" latinLnBrk="0" hangingPunct="0">
              <a:lnSpc>
                <a:spcPct val="100000"/>
              </a:lnSpc>
              <a:spcBef>
                <a:spcPts val="400"/>
              </a:spcBef>
              <a:spcAft>
                <a:spcPts val="400"/>
              </a:spcAft>
              <a:buClrTx/>
              <a:buSzTx/>
              <a:buFont typeface="Wingdings" pitchFamily="2" charset="2"/>
              <a:buNone/>
              <a:tabLst>
                <a:tab pos="0" algn="l"/>
                <a:tab pos="271463" algn="l"/>
                <a:tab pos="5913438" algn="l"/>
              </a:tabLst>
              <a:defRPr/>
            </a:pPr>
            <a:r>
              <a:rPr kumimoji="0" lang="de-DE" sz="1800" b="1" i="0" u="none" strike="noStrike" kern="1200" cap="none" spc="0" normalizeH="0" baseline="0" noProof="0" dirty="0">
                <a:ln>
                  <a:noFill/>
                </a:ln>
                <a:solidFill>
                  <a:srgbClr val="464B71"/>
                </a:solidFill>
                <a:effectLst/>
                <a:uLnTx/>
                <a:uFillTx/>
                <a:latin typeface="Arial"/>
                <a:ea typeface="+mn-ea"/>
                <a:cs typeface="+mn-cs"/>
              </a:rPr>
              <a:t>			</a:t>
            </a:r>
            <a:r>
              <a:rPr kumimoji="0" lang="de-DE" sz="1800" b="1" i="0" u="none" strike="noStrike" kern="1200" cap="none" spc="0" normalizeH="0" baseline="0" noProof="0" dirty="0">
                <a:ln>
                  <a:noFill/>
                </a:ln>
                <a:solidFill>
                  <a:srgbClr val="000000"/>
                </a:solidFill>
                <a:effectLst/>
                <a:uLnTx/>
                <a:uFillTx/>
                <a:latin typeface="Arial"/>
                <a:ea typeface="+mn-ea"/>
                <a:cs typeface="+mn-cs"/>
              </a:rPr>
              <a:t>50% </a:t>
            </a:r>
            <a:r>
              <a:rPr kumimoji="0" lang="de-DE" sz="1800" b="0" i="0" u="none" strike="noStrike" kern="1200" cap="none" spc="0" normalizeH="0" baseline="0" noProof="0" dirty="0">
                <a:ln>
                  <a:noFill/>
                </a:ln>
                <a:solidFill>
                  <a:srgbClr val="000000"/>
                </a:solidFill>
                <a:effectLst/>
                <a:uLnTx/>
                <a:uFillTx/>
                <a:latin typeface="Arial"/>
                <a:ea typeface="+mn-ea"/>
                <a:cs typeface="+mn-cs"/>
              </a:rPr>
              <a:t>der Grundgesamtheit </a:t>
            </a:r>
            <a:br>
              <a:rPr kumimoji="0" lang="de-DE" sz="1800" b="0" i="0" u="none" strike="noStrike" kern="1200" cap="none" spc="0" normalizeH="0" baseline="0" noProof="0" dirty="0">
                <a:ln>
                  <a:noFill/>
                </a:ln>
                <a:solidFill>
                  <a:srgbClr val="000000"/>
                </a:solidFill>
                <a:effectLst/>
                <a:uLnTx/>
                <a:uFillTx/>
                <a:latin typeface="Arial"/>
                <a:ea typeface="+mn-ea"/>
                <a:cs typeface="+mn-cs"/>
              </a:rPr>
            </a:br>
            <a:r>
              <a:rPr kumimoji="0" lang="de-DE" sz="1800" b="0" i="0" u="none" strike="noStrike" kern="1200" cap="none" spc="0" normalizeH="0" baseline="0" noProof="0" dirty="0">
                <a:ln>
                  <a:noFill/>
                </a:ln>
                <a:solidFill>
                  <a:srgbClr val="000000"/>
                </a:solidFill>
                <a:effectLst/>
                <a:uLnTx/>
                <a:uFillTx/>
                <a:latin typeface="Arial"/>
                <a:ea typeface="+mn-ea"/>
                <a:cs typeface="+mn-cs"/>
              </a:rPr>
              <a:t>			essen gerne Schnitzel. </a:t>
            </a:r>
          </a:p>
        </p:txBody>
      </p:sp>
      <p:sp>
        <p:nvSpPr>
          <p:cNvPr id="10" name="Rechteck 9">
            <a:extLst>
              <a:ext uri="{FF2B5EF4-FFF2-40B4-BE49-F238E27FC236}">
                <a16:creationId xmlns:a16="http://schemas.microsoft.com/office/drawing/2014/main" id="{B6CF1721-C376-FDD5-01EF-F924859311AF}"/>
              </a:ext>
            </a:extLst>
          </p:cNvPr>
          <p:cNvSpPr/>
          <p:nvPr/>
        </p:nvSpPr>
        <p:spPr>
          <a:xfrm>
            <a:off x="2" y="6614160"/>
            <a:ext cx="9311638" cy="243841"/>
          </a:xfrm>
          <a:prstGeom prst="rect">
            <a:avLst/>
          </a:prstGeom>
          <a:no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empirische</a:t>
            </a:r>
            <a:r>
              <a:rPr lang="en-US" sz="1000" i="1" dirty="0">
                <a:solidFill>
                  <a:srgbClr val="FFFFFF">
                    <a:lumMod val="50000"/>
                  </a:srgbClr>
                </a:solidFill>
              </a:rPr>
              <a:t> </a:t>
            </a:r>
            <a:r>
              <a:rPr lang="en-US" sz="1000" i="1" dirty="0" err="1">
                <a:solidFill>
                  <a:srgbClr val="FFFFFF">
                    <a:lumMod val="50000"/>
                  </a:srgbClr>
                </a:solidFill>
              </a:rPr>
              <a:t>Sozialforschung</a:t>
            </a:r>
            <a:r>
              <a:rPr lang="en-US" sz="1000" i="1" dirty="0">
                <a:solidFill>
                  <a:srgbClr val="FFFFFF">
                    <a:lumMod val="50000"/>
                  </a:srgbClr>
                </a:solidFill>
              </a:rPr>
              <a:t>.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82–93.</a:t>
            </a:r>
            <a:endParaRPr lang="de-DE" sz="1000" dirty="0">
              <a:solidFill>
                <a:srgbClr val="FFFFFF">
                  <a:lumMod val="50000"/>
                </a:srgbClr>
              </a:solidFill>
            </a:endParaRPr>
          </a:p>
        </p:txBody>
      </p:sp>
      <p:pic>
        <p:nvPicPr>
          <p:cNvPr id="3" name="Grafik 2" descr="Ein Bild, das Text, Screenshot, Schrift, Grafikdesign enthält.&#10;&#10;Automatisch generierte Beschreibung">
            <a:extLst>
              <a:ext uri="{FF2B5EF4-FFF2-40B4-BE49-F238E27FC236}">
                <a16:creationId xmlns:a16="http://schemas.microsoft.com/office/drawing/2014/main" id="{E5B69A0B-0B2E-A5C0-A7BB-5AF451794242}"/>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360000">
            <a:off x="9390538" y="6191925"/>
            <a:ext cx="409019" cy="576000"/>
          </a:xfrm>
          <a:prstGeom prst="rect">
            <a:avLst/>
          </a:prstGeom>
          <a:effectLst>
            <a:outerShdw blurRad="50800" dist="38100" dir="2700000" algn="tl" rotWithShape="0">
              <a:prstClr val="black">
                <a:alpha val="40000"/>
              </a:prstClr>
            </a:outerShdw>
          </a:effectLst>
        </p:spPr>
      </p:pic>
      <p:sp>
        <p:nvSpPr>
          <p:cNvPr id="5" name="Text Box 4">
            <a:extLst>
              <a:ext uri="{FF2B5EF4-FFF2-40B4-BE49-F238E27FC236}">
                <a16:creationId xmlns:a16="http://schemas.microsoft.com/office/drawing/2014/main" id="{787F0A4D-C800-4541-22B0-63643071771D}"/>
              </a:ext>
            </a:extLst>
          </p:cNvPr>
          <p:cNvSpPr txBox="1">
            <a:spLocks noChangeArrowheads="1"/>
          </p:cNvSpPr>
          <p:nvPr/>
        </p:nvSpPr>
        <p:spPr bwMode="auto">
          <a:xfrm>
            <a:off x="0" y="-3323"/>
            <a:ext cx="9626432" cy="463846"/>
          </a:xfrm>
          <a:prstGeom prst="rect">
            <a:avLst/>
          </a:prstGeom>
          <a:noFill/>
          <a:ln w="12700">
            <a:noFill/>
            <a:miter lim="800000"/>
            <a:headEnd/>
            <a:tailEnd/>
          </a:ln>
        </p:spPr>
        <p:txBody>
          <a:bodyPr wrap="square" lIns="126000" tIns="46800" rIns="90000" bIns="46800" anchor="ctr">
            <a:spAutoFit/>
          </a:bodyPr>
          <a:lstStyle/>
          <a:p>
            <a:pPr eaLnBrk="0" fontAlgn="base" hangingPunct="0">
              <a:spcBef>
                <a:spcPct val="0"/>
              </a:spcBef>
              <a:spcAft>
                <a:spcPct val="0"/>
              </a:spcAft>
            </a:pPr>
            <a:r>
              <a:rPr lang="de-DE" sz="2400" b="1" dirty="0">
                <a:solidFill>
                  <a:srgbClr val="464B71"/>
                </a:solidFill>
              </a:rPr>
              <a:t>Schwankungsbreiten </a:t>
            </a:r>
            <a:r>
              <a:rPr lang="de-DE" sz="2000" dirty="0">
                <a:solidFill>
                  <a:srgbClr val="464B71"/>
                </a:solidFill>
              </a:rPr>
              <a:t>(ohne Zufallsstichprobe: „Quasi-Schwankungsbreiten“)</a:t>
            </a:r>
          </a:p>
        </p:txBody>
      </p:sp>
    </p:spTree>
    <p:extLst>
      <p:ext uri="{BB962C8B-B14F-4D97-AF65-F5344CB8AC3E}">
        <p14:creationId xmlns:p14="http://schemas.microsoft.com/office/powerpoint/2010/main" val="37862681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85">
                                            <p:txEl>
                                              <p:pRg st="0" end="0"/>
                                            </p:txEl>
                                          </p:spTgt>
                                        </p:tgtEl>
                                        <p:attrNameLst>
                                          <p:attrName>style.visibility</p:attrName>
                                        </p:attrNameLst>
                                      </p:cBhvr>
                                      <p:to>
                                        <p:strVal val="visible"/>
                                      </p:to>
                                    </p:set>
                                    <p:animEffect transition="in" filter="fade">
                                      <p:cBhvr>
                                        <p:cTn id="7" dur="500"/>
                                        <p:tgtEl>
                                          <p:spTgt spid="585">
                                            <p:txEl>
                                              <p:pRg st="0" end="0"/>
                                            </p:txEl>
                                          </p:spTgt>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658"/>
                                        </p:tgtEl>
                                        <p:attrNameLst>
                                          <p:attrName>style.visibility</p:attrName>
                                        </p:attrNameLst>
                                      </p:cBhvr>
                                      <p:to>
                                        <p:strVal val="visible"/>
                                      </p:to>
                                    </p:set>
                                    <p:animEffect transition="in" filter="fade">
                                      <p:cBhvr>
                                        <p:cTn id="11" dur="100"/>
                                        <p:tgtEl>
                                          <p:spTgt spid="658"/>
                                        </p:tgtEl>
                                      </p:cBhvr>
                                    </p:animEffect>
                                  </p:childTnLst>
                                </p:cTn>
                              </p:par>
                            </p:childTnLst>
                          </p:cTn>
                        </p:par>
                        <p:par>
                          <p:cTn id="12" fill="hold">
                            <p:stCondLst>
                              <p:cond delay="600"/>
                            </p:stCondLst>
                            <p:childTnLst>
                              <p:par>
                                <p:cTn id="13" presetID="10" presetClass="entr" presetSubtype="0" fill="hold" nodeType="afterEffect">
                                  <p:stCondLst>
                                    <p:cond delay="0"/>
                                  </p:stCondLst>
                                  <p:childTnLst>
                                    <p:set>
                                      <p:cBhvr>
                                        <p:cTn id="14" dur="1" fill="hold">
                                          <p:stCondLst>
                                            <p:cond delay="0"/>
                                          </p:stCondLst>
                                        </p:cTn>
                                        <p:tgtEl>
                                          <p:spTgt spid="666"/>
                                        </p:tgtEl>
                                        <p:attrNameLst>
                                          <p:attrName>style.visibility</p:attrName>
                                        </p:attrNameLst>
                                      </p:cBhvr>
                                      <p:to>
                                        <p:strVal val="visible"/>
                                      </p:to>
                                    </p:set>
                                    <p:animEffect transition="in" filter="fade">
                                      <p:cBhvr>
                                        <p:cTn id="15" dur="100"/>
                                        <p:tgtEl>
                                          <p:spTgt spid="666"/>
                                        </p:tgtEl>
                                      </p:cBhvr>
                                    </p:animEffect>
                                  </p:childTnLst>
                                </p:cTn>
                              </p:par>
                            </p:childTnLst>
                          </p:cTn>
                        </p:par>
                        <p:par>
                          <p:cTn id="16" fill="hold">
                            <p:stCondLst>
                              <p:cond delay="700"/>
                            </p:stCondLst>
                            <p:childTnLst>
                              <p:par>
                                <p:cTn id="17" presetID="10" presetClass="entr" presetSubtype="0" fill="hold" nodeType="afterEffect">
                                  <p:stCondLst>
                                    <p:cond delay="0"/>
                                  </p:stCondLst>
                                  <p:childTnLst>
                                    <p:set>
                                      <p:cBhvr>
                                        <p:cTn id="18" dur="1" fill="hold">
                                          <p:stCondLst>
                                            <p:cond delay="0"/>
                                          </p:stCondLst>
                                        </p:cTn>
                                        <p:tgtEl>
                                          <p:spTgt spid="586"/>
                                        </p:tgtEl>
                                        <p:attrNameLst>
                                          <p:attrName>style.visibility</p:attrName>
                                        </p:attrNameLst>
                                      </p:cBhvr>
                                      <p:to>
                                        <p:strVal val="visible"/>
                                      </p:to>
                                    </p:set>
                                    <p:animEffect transition="in" filter="fade">
                                      <p:cBhvr>
                                        <p:cTn id="19" dur="100"/>
                                        <p:tgtEl>
                                          <p:spTgt spid="586"/>
                                        </p:tgtEl>
                                      </p:cBhvr>
                                    </p:animEffect>
                                  </p:childTnLst>
                                </p:cTn>
                              </p:par>
                            </p:childTnLst>
                          </p:cTn>
                        </p:par>
                        <p:par>
                          <p:cTn id="20" fill="hold">
                            <p:stCondLst>
                              <p:cond delay="800"/>
                            </p:stCondLst>
                            <p:childTnLst>
                              <p:par>
                                <p:cTn id="21" presetID="10" presetClass="entr" presetSubtype="0" fill="hold" nodeType="afterEffect">
                                  <p:stCondLst>
                                    <p:cond delay="0"/>
                                  </p:stCondLst>
                                  <p:childTnLst>
                                    <p:set>
                                      <p:cBhvr>
                                        <p:cTn id="22" dur="1" fill="hold">
                                          <p:stCondLst>
                                            <p:cond delay="0"/>
                                          </p:stCondLst>
                                        </p:cTn>
                                        <p:tgtEl>
                                          <p:spTgt spid="674"/>
                                        </p:tgtEl>
                                        <p:attrNameLst>
                                          <p:attrName>style.visibility</p:attrName>
                                        </p:attrNameLst>
                                      </p:cBhvr>
                                      <p:to>
                                        <p:strVal val="visible"/>
                                      </p:to>
                                    </p:set>
                                    <p:animEffect transition="in" filter="fade">
                                      <p:cBhvr>
                                        <p:cTn id="23" dur="100"/>
                                        <p:tgtEl>
                                          <p:spTgt spid="674"/>
                                        </p:tgtEl>
                                      </p:cBhvr>
                                    </p:animEffect>
                                  </p:childTnLst>
                                </p:cTn>
                              </p:par>
                            </p:childTnLst>
                          </p:cTn>
                        </p:par>
                        <p:par>
                          <p:cTn id="24" fill="hold">
                            <p:stCondLst>
                              <p:cond delay="900"/>
                            </p:stCondLst>
                            <p:childTnLst>
                              <p:par>
                                <p:cTn id="25" presetID="10" presetClass="entr" presetSubtype="0" fill="hold" nodeType="afterEffect">
                                  <p:stCondLst>
                                    <p:cond delay="0"/>
                                  </p:stCondLst>
                                  <p:childTnLst>
                                    <p:set>
                                      <p:cBhvr>
                                        <p:cTn id="26" dur="1" fill="hold">
                                          <p:stCondLst>
                                            <p:cond delay="0"/>
                                          </p:stCondLst>
                                        </p:cTn>
                                        <p:tgtEl>
                                          <p:spTgt spid="594"/>
                                        </p:tgtEl>
                                        <p:attrNameLst>
                                          <p:attrName>style.visibility</p:attrName>
                                        </p:attrNameLst>
                                      </p:cBhvr>
                                      <p:to>
                                        <p:strVal val="visible"/>
                                      </p:to>
                                    </p:set>
                                    <p:animEffect transition="in" filter="fade">
                                      <p:cBhvr>
                                        <p:cTn id="27" dur="100"/>
                                        <p:tgtEl>
                                          <p:spTgt spid="594"/>
                                        </p:tgtEl>
                                      </p:cBhvr>
                                    </p:animEffect>
                                  </p:childTnLst>
                                </p:cTn>
                              </p:par>
                            </p:childTnLst>
                          </p:cTn>
                        </p:par>
                        <p:par>
                          <p:cTn id="28" fill="hold">
                            <p:stCondLst>
                              <p:cond delay="1000"/>
                            </p:stCondLst>
                            <p:childTnLst>
                              <p:par>
                                <p:cTn id="29" presetID="10" presetClass="entr" presetSubtype="0" fill="hold" nodeType="afterEffect">
                                  <p:stCondLst>
                                    <p:cond delay="0"/>
                                  </p:stCondLst>
                                  <p:childTnLst>
                                    <p:set>
                                      <p:cBhvr>
                                        <p:cTn id="30" dur="1" fill="hold">
                                          <p:stCondLst>
                                            <p:cond delay="0"/>
                                          </p:stCondLst>
                                        </p:cTn>
                                        <p:tgtEl>
                                          <p:spTgt spid="730"/>
                                        </p:tgtEl>
                                        <p:attrNameLst>
                                          <p:attrName>style.visibility</p:attrName>
                                        </p:attrNameLst>
                                      </p:cBhvr>
                                      <p:to>
                                        <p:strVal val="visible"/>
                                      </p:to>
                                    </p:set>
                                    <p:animEffect transition="in" filter="fade">
                                      <p:cBhvr>
                                        <p:cTn id="31" dur="100"/>
                                        <p:tgtEl>
                                          <p:spTgt spid="730"/>
                                        </p:tgtEl>
                                      </p:cBhvr>
                                    </p:animEffect>
                                  </p:childTnLst>
                                </p:cTn>
                              </p:par>
                            </p:childTnLst>
                          </p:cTn>
                        </p:par>
                        <p:par>
                          <p:cTn id="32" fill="hold">
                            <p:stCondLst>
                              <p:cond delay="1100"/>
                            </p:stCondLst>
                            <p:childTnLst>
                              <p:par>
                                <p:cTn id="33" presetID="10" presetClass="entr" presetSubtype="0" fill="hold" nodeType="afterEffect">
                                  <p:stCondLst>
                                    <p:cond delay="0"/>
                                  </p:stCondLst>
                                  <p:childTnLst>
                                    <p:set>
                                      <p:cBhvr>
                                        <p:cTn id="34" dur="1" fill="hold">
                                          <p:stCondLst>
                                            <p:cond delay="0"/>
                                          </p:stCondLst>
                                        </p:cTn>
                                        <p:tgtEl>
                                          <p:spTgt spid="738"/>
                                        </p:tgtEl>
                                        <p:attrNameLst>
                                          <p:attrName>style.visibility</p:attrName>
                                        </p:attrNameLst>
                                      </p:cBhvr>
                                      <p:to>
                                        <p:strVal val="visible"/>
                                      </p:to>
                                    </p:set>
                                    <p:animEffect transition="in" filter="fade">
                                      <p:cBhvr>
                                        <p:cTn id="35" dur="100"/>
                                        <p:tgtEl>
                                          <p:spTgt spid="738"/>
                                        </p:tgtEl>
                                      </p:cBhvr>
                                    </p:animEffect>
                                  </p:childTnLst>
                                </p:cTn>
                              </p:par>
                            </p:childTnLst>
                          </p:cTn>
                        </p:par>
                        <p:par>
                          <p:cTn id="36" fill="hold">
                            <p:stCondLst>
                              <p:cond delay="1200"/>
                            </p:stCondLst>
                            <p:childTnLst>
                              <p:par>
                                <p:cTn id="37" presetID="10" presetClass="entr" presetSubtype="0" fill="hold" nodeType="afterEffect">
                                  <p:stCondLst>
                                    <p:cond delay="0"/>
                                  </p:stCondLst>
                                  <p:childTnLst>
                                    <p:set>
                                      <p:cBhvr>
                                        <p:cTn id="38" dur="1" fill="hold">
                                          <p:stCondLst>
                                            <p:cond delay="0"/>
                                          </p:stCondLst>
                                        </p:cTn>
                                        <p:tgtEl>
                                          <p:spTgt spid="602"/>
                                        </p:tgtEl>
                                        <p:attrNameLst>
                                          <p:attrName>style.visibility</p:attrName>
                                        </p:attrNameLst>
                                      </p:cBhvr>
                                      <p:to>
                                        <p:strVal val="visible"/>
                                      </p:to>
                                    </p:set>
                                    <p:animEffect transition="in" filter="fade">
                                      <p:cBhvr>
                                        <p:cTn id="39" dur="100"/>
                                        <p:tgtEl>
                                          <p:spTgt spid="602"/>
                                        </p:tgtEl>
                                      </p:cBhvr>
                                    </p:animEffect>
                                  </p:childTnLst>
                                </p:cTn>
                              </p:par>
                            </p:childTnLst>
                          </p:cTn>
                        </p:par>
                        <p:par>
                          <p:cTn id="40" fill="hold">
                            <p:stCondLst>
                              <p:cond delay="1300"/>
                            </p:stCondLst>
                            <p:childTnLst>
                              <p:par>
                                <p:cTn id="41" presetID="10" presetClass="entr" presetSubtype="0" fill="hold" nodeType="afterEffect">
                                  <p:stCondLst>
                                    <p:cond delay="0"/>
                                  </p:stCondLst>
                                  <p:childTnLst>
                                    <p:set>
                                      <p:cBhvr>
                                        <p:cTn id="42" dur="1" fill="hold">
                                          <p:stCondLst>
                                            <p:cond delay="0"/>
                                          </p:stCondLst>
                                        </p:cTn>
                                        <p:tgtEl>
                                          <p:spTgt spid="746"/>
                                        </p:tgtEl>
                                        <p:attrNameLst>
                                          <p:attrName>style.visibility</p:attrName>
                                        </p:attrNameLst>
                                      </p:cBhvr>
                                      <p:to>
                                        <p:strVal val="visible"/>
                                      </p:to>
                                    </p:set>
                                    <p:animEffect transition="in" filter="fade">
                                      <p:cBhvr>
                                        <p:cTn id="43" dur="100"/>
                                        <p:tgtEl>
                                          <p:spTgt spid="746"/>
                                        </p:tgtEl>
                                      </p:cBhvr>
                                    </p:animEffect>
                                  </p:childTnLst>
                                </p:cTn>
                              </p:par>
                            </p:childTnLst>
                          </p:cTn>
                        </p:par>
                        <p:par>
                          <p:cTn id="44" fill="hold">
                            <p:stCondLst>
                              <p:cond delay="1400"/>
                            </p:stCondLst>
                            <p:childTnLst>
                              <p:par>
                                <p:cTn id="45" presetID="10" presetClass="entr" presetSubtype="0" fill="hold" nodeType="afterEffect">
                                  <p:stCondLst>
                                    <p:cond delay="0"/>
                                  </p:stCondLst>
                                  <p:childTnLst>
                                    <p:set>
                                      <p:cBhvr>
                                        <p:cTn id="46" dur="1" fill="hold">
                                          <p:stCondLst>
                                            <p:cond delay="0"/>
                                          </p:stCondLst>
                                        </p:cTn>
                                        <p:tgtEl>
                                          <p:spTgt spid="754"/>
                                        </p:tgtEl>
                                        <p:attrNameLst>
                                          <p:attrName>style.visibility</p:attrName>
                                        </p:attrNameLst>
                                      </p:cBhvr>
                                      <p:to>
                                        <p:strVal val="visible"/>
                                      </p:to>
                                    </p:set>
                                    <p:animEffect transition="in" filter="fade">
                                      <p:cBhvr>
                                        <p:cTn id="47" dur="100"/>
                                        <p:tgtEl>
                                          <p:spTgt spid="754"/>
                                        </p:tgtEl>
                                      </p:cBhvr>
                                    </p:animEffect>
                                  </p:childTnLst>
                                </p:cTn>
                              </p:par>
                            </p:childTnLst>
                          </p:cTn>
                        </p:par>
                        <p:par>
                          <p:cTn id="48" fill="hold">
                            <p:stCondLst>
                              <p:cond delay="1500"/>
                            </p:stCondLst>
                            <p:childTnLst>
                              <p:par>
                                <p:cTn id="49" presetID="10" presetClass="entr" presetSubtype="0" fill="hold" nodeType="afterEffect">
                                  <p:stCondLst>
                                    <p:cond delay="0"/>
                                  </p:stCondLst>
                                  <p:childTnLst>
                                    <p:set>
                                      <p:cBhvr>
                                        <p:cTn id="50" dur="1" fill="hold">
                                          <p:stCondLst>
                                            <p:cond delay="0"/>
                                          </p:stCondLst>
                                        </p:cTn>
                                        <p:tgtEl>
                                          <p:spTgt spid="610"/>
                                        </p:tgtEl>
                                        <p:attrNameLst>
                                          <p:attrName>style.visibility</p:attrName>
                                        </p:attrNameLst>
                                      </p:cBhvr>
                                      <p:to>
                                        <p:strVal val="visible"/>
                                      </p:to>
                                    </p:set>
                                    <p:animEffect transition="in" filter="fade">
                                      <p:cBhvr>
                                        <p:cTn id="51" dur="100"/>
                                        <p:tgtEl>
                                          <p:spTgt spid="610"/>
                                        </p:tgtEl>
                                      </p:cBhvr>
                                    </p:animEffect>
                                  </p:childTnLst>
                                </p:cTn>
                              </p:par>
                            </p:childTnLst>
                          </p:cTn>
                        </p:par>
                        <p:par>
                          <p:cTn id="52" fill="hold">
                            <p:stCondLst>
                              <p:cond delay="1600"/>
                            </p:stCondLst>
                            <p:childTnLst>
                              <p:par>
                                <p:cTn id="53" presetID="10" presetClass="entr" presetSubtype="0" fill="hold" nodeType="afterEffect">
                                  <p:stCondLst>
                                    <p:cond delay="0"/>
                                  </p:stCondLst>
                                  <p:childTnLst>
                                    <p:set>
                                      <p:cBhvr>
                                        <p:cTn id="54" dur="1" fill="hold">
                                          <p:stCondLst>
                                            <p:cond delay="0"/>
                                          </p:stCondLst>
                                        </p:cTn>
                                        <p:tgtEl>
                                          <p:spTgt spid="762"/>
                                        </p:tgtEl>
                                        <p:attrNameLst>
                                          <p:attrName>style.visibility</p:attrName>
                                        </p:attrNameLst>
                                      </p:cBhvr>
                                      <p:to>
                                        <p:strVal val="visible"/>
                                      </p:to>
                                    </p:set>
                                    <p:animEffect transition="in" filter="fade">
                                      <p:cBhvr>
                                        <p:cTn id="55" dur="100"/>
                                        <p:tgtEl>
                                          <p:spTgt spid="762"/>
                                        </p:tgtEl>
                                      </p:cBhvr>
                                    </p:animEffect>
                                  </p:childTnLst>
                                </p:cTn>
                              </p:par>
                            </p:childTnLst>
                          </p:cTn>
                        </p:par>
                        <p:par>
                          <p:cTn id="56" fill="hold">
                            <p:stCondLst>
                              <p:cond delay="1700"/>
                            </p:stCondLst>
                            <p:childTnLst>
                              <p:par>
                                <p:cTn id="57" presetID="10" presetClass="entr" presetSubtype="0" fill="hold" nodeType="afterEffect">
                                  <p:stCondLst>
                                    <p:cond delay="0"/>
                                  </p:stCondLst>
                                  <p:childTnLst>
                                    <p:set>
                                      <p:cBhvr>
                                        <p:cTn id="58" dur="1" fill="hold">
                                          <p:stCondLst>
                                            <p:cond delay="0"/>
                                          </p:stCondLst>
                                        </p:cTn>
                                        <p:tgtEl>
                                          <p:spTgt spid="770"/>
                                        </p:tgtEl>
                                        <p:attrNameLst>
                                          <p:attrName>style.visibility</p:attrName>
                                        </p:attrNameLst>
                                      </p:cBhvr>
                                      <p:to>
                                        <p:strVal val="visible"/>
                                      </p:to>
                                    </p:set>
                                    <p:animEffect transition="in" filter="fade">
                                      <p:cBhvr>
                                        <p:cTn id="59" dur="100"/>
                                        <p:tgtEl>
                                          <p:spTgt spid="770"/>
                                        </p:tgtEl>
                                      </p:cBhvr>
                                    </p:animEffect>
                                  </p:childTnLst>
                                </p:cTn>
                              </p:par>
                            </p:childTnLst>
                          </p:cTn>
                        </p:par>
                        <p:par>
                          <p:cTn id="60" fill="hold">
                            <p:stCondLst>
                              <p:cond delay="1800"/>
                            </p:stCondLst>
                            <p:childTnLst>
                              <p:par>
                                <p:cTn id="61" presetID="10" presetClass="entr" presetSubtype="0" fill="hold" nodeType="afterEffect">
                                  <p:stCondLst>
                                    <p:cond delay="0"/>
                                  </p:stCondLst>
                                  <p:childTnLst>
                                    <p:set>
                                      <p:cBhvr>
                                        <p:cTn id="62" dur="1" fill="hold">
                                          <p:stCondLst>
                                            <p:cond delay="0"/>
                                          </p:stCondLst>
                                        </p:cTn>
                                        <p:tgtEl>
                                          <p:spTgt spid="786"/>
                                        </p:tgtEl>
                                        <p:attrNameLst>
                                          <p:attrName>style.visibility</p:attrName>
                                        </p:attrNameLst>
                                      </p:cBhvr>
                                      <p:to>
                                        <p:strVal val="visible"/>
                                      </p:to>
                                    </p:set>
                                    <p:animEffect transition="in" filter="fade">
                                      <p:cBhvr>
                                        <p:cTn id="63" dur="100"/>
                                        <p:tgtEl>
                                          <p:spTgt spid="786"/>
                                        </p:tgtEl>
                                      </p:cBhvr>
                                    </p:animEffect>
                                  </p:childTnLst>
                                </p:cTn>
                              </p:par>
                            </p:childTnLst>
                          </p:cTn>
                        </p:par>
                        <p:par>
                          <p:cTn id="64" fill="hold">
                            <p:stCondLst>
                              <p:cond delay="1900"/>
                            </p:stCondLst>
                            <p:childTnLst>
                              <p:par>
                                <p:cTn id="65" presetID="10" presetClass="entr" presetSubtype="0" fill="hold" nodeType="afterEffect">
                                  <p:stCondLst>
                                    <p:cond delay="0"/>
                                  </p:stCondLst>
                                  <p:childTnLst>
                                    <p:set>
                                      <p:cBhvr>
                                        <p:cTn id="66" dur="1" fill="hold">
                                          <p:stCondLst>
                                            <p:cond delay="0"/>
                                          </p:stCondLst>
                                        </p:cTn>
                                        <p:tgtEl>
                                          <p:spTgt spid="618"/>
                                        </p:tgtEl>
                                        <p:attrNameLst>
                                          <p:attrName>style.visibility</p:attrName>
                                        </p:attrNameLst>
                                      </p:cBhvr>
                                      <p:to>
                                        <p:strVal val="visible"/>
                                      </p:to>
                                    </p:set>
                                    <p:animEffect transition="in" filter="fade">
                                      <p:cBhvr>
                                        <p:cTn id="67" dur="100"/>
                                        <p:tgtEl>
                                          <p:spTgt spid="618"/>
                                        </p:tgtEl>
                                      </p:cBhvr>
                                    </p:animEffect>
                                  </p:childTnLst>
                                </p:cTn>
                              </p:par>
                            </p:childTnLst>
                          </p:cTn>
                        </p:par>
                        <p:par>
                          <p:cTn id="68" fill="hold">
                            <p:stCondLst>
                              <p:cond delay="2000"/>
                            </p:stCondLst>
                            <p:childTnLst>
                              <p:par>
                                <p:cTn id="69" presetID="10" presetClass="entr" presetSubtype="0" fill="hold" nodeType="afterEffect">
                                  <p:stCondLst>
                                    <p:cond delay="0"/>
                                  </p:stCondLst>
                                  <p:childTnLst>
                                    <p:set>
                                      <p:cBhvr>
                                        <p:cTn id="70" dur="1" fill="hold">
                                          <p:stCondLst>
                                            <p:cond delay="0"/>
                                          </p:stCondLst>
                                        </p:cTn>
                                        <p:tgtEl>
                                          <p:spTgt spid="634"/>
                                        </p:tgtEl>
                                        <p:attrNameLst>
                                          <p:attrName>style.visibility</p:attrName>
                                        </p:attrNameLst>
                                      </p:cBhvr>
                                      <p:to>
                                        <p:strVal val="visible"/>
                                      </p:to>
                                    </p:set>
                                    <p:animEffect transition="in" filter="fade">
                                      <p:cBhvr>
                                        <p:cTn id="71" dur="100"/>
                                        <p:tgtEl>
                                          <p:spTgt spid="634"/>
                                        </p:tgtEl>
                                      </p:cBhvr>
                                    </p:animEffect>
                                  </p:childTnLst>
                                </p:cTn>
                              </p:par>
                            </p:childTnLst>
                          </p:cTn>
                        </p:par>
                        <p:par>
                          <p:cTn id="72" fill="hold">
                            <p:stCondLst>
                              <p:cond delay="2100"/>
                            </p:stCondLst>
                            <p:childTnLst>
                              <p:par>
                                <p:cTn id="73" presetID="10" presetClass="entr" presetSubtype="0" fill="hold" nodeType="afterEffect">
                                  <p:stCondLst>
                                    <p:cond delay="0"/>
                                  </p:stCondLst>
                                  <p:childTnLst>
                                    <p:set>
                                      <p:cBhvr>
                                        <p:cTn id="74" dur="1" fill="hold">
                                          <p:stCondLst>
                                            <p:cond delay="0"/>
                                          </p:stCondLst>
                                        </p:cTn>
                                        <p:tgtEl>
                                          <p:spTgt spid="778"/>
                                        </p:tgtEl>
                                        <p:attrNameLst>
                                          <p:attrName>style.visibility</p:attrName>
                                        </p:attrNameLst>
                                      </p:cBhvr>
                                      <p:to>
                                        <p:strVal val="visible"/>
                                      </p:to>
                                    </p:set>
                                    <p:animEffect transition="in" filter="fade">
                                      <p:cBhvr>
                                        <p:cTn id="75" dur="100"/>
                                        <p:tgtEl>
                                          <p:spTgt spid="778"/>
                                        </p:tgtEl>
                                      </p:cBhvr>
                                    </p:animEffect>
                                  </p:childTnLst>
                                </p:cTn>
                              </p:par>
                            </p:childTnLst>
                          </p:cTn>
                        </p:par>
                        <p:par>
                          <p:cTn id="76" fill="hold">
                            <p:stCondLst>
                              <p:cond delay="2200"/>
                            </p:stCondLst>
                            <p:childTnLst>
                              <p:par>
                                <p:cTn id="77" presetID="10" presetClass="entr" presetSubtype="0" fill="hold" nodeType="afterEffect">
                                  <p:stCondLst>
                                    <p:cond delay="0"/>
                                  </p:stCondLst>
                                  <p:childTnLst>
                                    <p:set>
                                      <p:cBhvr>
                                        <p:cTn id="78" dur="1" fill="hold">
                                          <p:stCondLst>
                                            <p:cond delay="0"/>
                                          </p:stCondLst>
                                        </p:cTn>
                                        <p:tgtEl>
                                          <p:spTgt spid="642"/>
                                        </p:tgtEl>
                                        <p:attrNameLst>
                                          <p:attrName>style.visibility</p:attrName>
                                        </p:attrNameLst>
                                      </p:cBhvr>
                                      <p:to>
                                        <p:strVal val="visible"/>
                                      </p:to>
                                    </p:set>
                                    <p:animEffect transition="in" filter="fade">
                                      <p:cBhvr>
                                        <p:cTn id="79" dur="100"/>
                                        <p:tgtEl>
                                          <p:spTgt spid="642"/>
                                        </p:tgtEl>
                                      </p:cBhvr>
                                    </p:animEffect>
                                  </p:childTnLst>
                                </p:cTn>
                              </p:par>
                            </p:childTnLst>
                          </p:cTn>
                        </p:par>
                        <p:par>
                          <p:cTn id="80" fill="hold">
                            <p:stCondLst>
                              <p:cond delay="2300"/>
                            </p:stCondLst>
                            <p:childTnLst>
                              <p:par>
                                <p:cTn id="81" presetID="10" presetClass="entr" presetSubtype="0" fill="hold" nodeType="afterEffect">
                                  <p:stCondLst>
                                    <p:cond delay="0"/>
                                  </p:stCondLst>
                                  <p:childTnLst>
                                    <p:set>
                                      <p:cBhvr>
                                        <p:cTn id="82" dur="1" fill="hold">
                                          <p:stCondLst>
                                            <p:cond delay="0"/>
                                          </p:stCondLst>
                                        </p:cTn>
                                        <p:tgtEl>
                                          <p:spTgt spid="650"/>
                                        </p:tgtEl>
                                        <p:attrNameLst>
                                          <p:attrName>style.visibility</p:attrName>
                                        </p:attrNameLst>
                                      </p:cBhvr>
                                      <p:to>
                                        <p:strVal val="visible"/>
                                      </p:to>
                                    </p:set>
                                    <p:animEffect transition="in" filter="fade">
                                      <p:cBhvr>
                                        <p:cTn id="83" dur="100"/>
                                        <p:tgtEl>
                                          <p:spTgt spid="650"/>
                                        </p:tgtEl>
                                      </p:cBhvr>
                                    </p:animEffect>
                                  </p:childTnLst>
                                </p:cTn>
                              </p:par>
                            </p:childTnLst>
                          </p:cTn>
                        </p:par>
                        <p:par>
                          <p:cTn id="84" fill="hold">
                            <p:stCondLst>
                              <p:cond delay="2400"/>
                            </p:stCondLst>
                            <p:childTnLst>
                              <p:par>
                                <p:cTn id="85" presetID="10" presetClass="entr" presetSubtype="0" fill="hold" nodeType="afterEffect">
                                  <p:stCondLst>
                                    <p:cond delay="0"/>
                                  </p:stCondLst>
                                  <p:childTnLst>
                                    <p:set>
                                      <p:cBhvr>
                                        <p:cTn id="86" dur="1" fill="hold">
                                          <p:stCondLst>
                                            <p:cond delay="0"/>
                                          </p:stCondLst>
                                        </p:cTn>
                                        <p:tgtEl>
                                          <p:spTgt spid="626"/>
                                        </p:tgtEl>
                                        <p:attrNameLst>
                                          <p:attrName>style.visibility</p:attrName>
                                        </p:attrNameLst>
                                      </p:cBhvr>
                                      <p:to>
                                        <p:strVal val="visible"/>
                                      </p:to>
                                    </p:set>
                                    <p:animEffect transition="in" filter="fade">
                                      <p:cBhvr>
                                        <p:cTn id="87" dur="100"/>
                                        <p:tgtEl>
                                          <p:spTgt spid="626"/>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grpId="0" nodeType="clickEffect">
                                  <p:stCondLst>
                                    <p:cond delay="0"/>
                                  </p:stCondLst>
                                  <p:childTnLst>
                                    <p:set>
                                      <p:cBhvr>
                                        <p:cTn id="91" dur="1" fill="hold">
                                          <p:stCondLst>
                                            <p:cond delay="0"/>
                                          </p:stCondLst>
                                        </p:cTn>
                                        <p:tgtEl>
                                          <p:spTgt spid="585">
                                            <p:txEl>
                                              <p:pRg st="1" end="1"/>
                                            </p:txEl>
                                          </p:spTgt>
                                        </p:tgtEl>
                                        <p:attrNameLst>
                                          <p:attrName>style.visibility</p:attrName>
                                        </p:attrNameLst>
                                      </p:cBhvr>
                                      <p:to>
                                        <p:strVal val="visible"/>
                                      </p:to>
                                    </p:set>
                                    <p:animEffect transition="in" filter="fade">
                                      <p:cBhvr>
                                        <p:cTn id="92" dur="500"/>
                                        <p:tgtEl>
                                          <p:spTgt spid="585">
                                            <p:txEl>
                                              <p:pRg st="1" end="1"/>
                                            </p:txEl>
                                          </p:spTgt>
                                        </p:tgtEl>
                                      </p:cBhvr>
                                    </p:animEffect>
                                  </p:childTnLst>
                                </p:cTn>
                              </p:par>
                            </p:childTnLst>
                          </p:cTn>
                        </p:par>
                        <p:par>
                          <p:cTn id="93" fill="hold">
                            <p:stCondLst>
                              <p:cond delay="500"/>
                            </p:stCondLst>
                            <p:childTnLst>
                              <p:par>
                                <p:cTn id="94" presetID="10" presetClass="entr" presetSubtype="0" fill="hold" nodeType="afterEffect">
                                  <p:stCondLst>
                                    <p:cond delay="0"/>
                                  </p:stCondLst>
                                  <p:childTnLst>
                                    <p:set>
                                      <p:cBhvr>
                                        <p:cTn id="95" dur="1" fill="hold">
                                          <p:stCondLst>
                                            <p:cond delay="0"/>
                                          </p:stCondLst>
                                        </p:cTn>
                                        <p:tgtEl>
                                          <p:spTgt spid="472"/>
                                        </p:tgtEl>
                                        <p:attrNameLst>
                                          <p:attrName>style.visibility</p:attrName>
                                        </p:attrNameLst>
                                      </p:cBhvr>
                                      <p:to>
                                        <p:strVal val="visible"/>
                                      </p:to>
                                    </p:set>
                                    <p:animEffect transition="in" filter="fade">
                                      <p:cBhvr>
                                        <p:cTn id="96" dur="100"/>
                                        <p:tgtEl>
                                          <p:spTgt spid="472"/>
                                        </p:tgtEl>
                                      </p:cBhvr>
                                    </p:animEffect>
                                  </p:childTnLst>
                                </p:cTn>
                              </p:par>
                            </p:childTnLst>
                          </p:cTn>
                        </p:par>
                        <p:par>
                          <p:cTn id="97" fill="hold">
                            <p:stCondLst>
                              <p:cond delay="600"/>
                            </p:stCondLst>
                            <p:childTnLst>
                              <p:par>
                                <p:cTn id="98" presetID="10" presetClass="entr" presetSubtype="0" fill="hold" nodeType="afterEffect">
                                  <p:stCondLst>
                                    <p:cond delay="0"/>
                                  </p:stCondLst>
                                  <p:childTnLst>
                                    <p:set>
                                      <p:cBhvr>
                                        <p:cTn id="99" dur="1" fill="hold">
                                          <p:stCondLst>
                                            <p:cond delay="0"/>
                                          </p:stCondLst>
                                        </p:cTn>
                                        <p:tgtEl>
                                          <p:spTgt spid="698"/>
                                        </p:tgtEl>
                                        <p:attrNameLst>
                                          <p:attrName>style.visibility</p:attrName>
                                        </p:attrNameLst>
                                      </p:cBhvr>
                                      <p:to>
                                        <p:strVal val="visible"/>
                                      </p:to>
                                    </p:set>
                                    <p:animEffect transition="in" filter="fade">
                                      <p:cBhvr>
                                        <p:cTn id="100" dur="100"/>
                                        <p:tgtEl>
                                          <p:spTgt spid="698"/>
                                        </p:tgtEl>
                                      </p:cBhvr>
                                    </p:animEffect>
                                  </p:childTnLst>
                                </p:cTn>
                              </p:par>
                            </p:childTnLst>
                          </p:cTn>
                        </p:par>
                        <p:par>
                          <p:cTn id="101" fill="hold">
                            <p:stCondLst>
                              <p:cond delay="700"/>
                            </p:stCondLst>
                            <p:childTnLst>
                              <p:par>
                                <p:cTn id="102" presetID="10" presetClass="entr" presetSubtype="0" fill="hold" nodeType="afterEffect">
                                  <p:stCondLst>
                                    <p:cond delay="0"/>
                                  </p:stCondLst>
                                  <p:childTnLst>
                                    <p:set>
                                      <p:cBhvr>
                                        <p:cTn id="103" dur="1" fill="hold">
                                          <p:stCondLst>
                                            <p:cond delay="0"/>
                                          </p:stCondLst>
                                        </p:cTn>
                                        <p:tgtEl>
                                          <p:spTgt spid="722"/>
                                        </p:tgtEl>
                                        <p:attrNameLst>
                                          <p:attrName>style.visibility</p:attrName>
                                        </p:attrNameLst>
                                      </p:cBhvr>
                                      <p:to>
                                        <p:strVal val="visible"/>
                                      </p:to>
                                    </p:set>
                                    <p:animEffect transition="in" filter="fade">
                                      <p:cBhvr>
                                        <p:cTn id="104" dur="100"/>
                                        <p:tgtEl>
                                          <p:spTgt spid="722"/>
                                        </p:tgtEl>
                                      </p:cBhvr>
                                    </p:animEffect>
                                  </p:childTnLst>
                                </p:cTn>
                              </p:par>
                            </p:childTnLst>
                          </p:cTn>
                        </p:par>
                        <p:par>
                          <p:cTn id="105" fill="hold">
                            <p:stCondLst>
                              <p:cond delay="800"/>
                            </p:stCondLst>
                            <p:childTnLst>
                              <p:par>
                                <p:cTn id="106" presetID="10" presetClass="entr" presetSubtype="0" fill="hold" nodeType="afterEffect">
                                  <p:stCondLst>
                                    <p:cond delay="0"/>
                                  </p:stCondLst>
                                  <p:childTnLst>
                                    <p:set>
                                      <p:cBhvr>
                                        <p:cTn id="107" dur="1" fill="hold">
                                          <p:stCondLst>
                                            <p:cond delay="0"/>
                                          </p:stCondLst>
                                        </p:cTn>
                                        <p:tgtEl>
                                          <p:spTgt spid="457"/>
                                        </p:tgtEl>
                                        <p:attrNameLst>
                                          <p:attrName>style.visibility</p:attrName>
                                        </p:attrNameLst>
                                      </p:cBhvr>
                                      <p:to>
                                        <p:strVal val="visible"/>
                                      </p:to>
                                    </p:set>
                                    <p:animEffect transition="in" filter="fade">
                                      <p:cBhvr>
                                        <p:cTn id="108" dur="100"/>
                                        <p:tgtEl>
                                          <p:spTgt spid="457"/>
                                        </p:tgtEl>
                                      </p:cBhvr>
                                    </p:animEffect>
                                  </p:childTnLst>
                                </p:cTn>
                              </p:par>
                            </p:childTnLst>
                          </p:cTn>
                        </p:par>
                        <p:par>
                          <p:cTn id="109" fill="hold">
                            <p:stCondLst>
                              <p:cond delay="900"/>
                            </p:stCondLst>
                            <p:childTnLst>
                              <p:par>
                                <p:cTn id="110" presetID="10" presetClass="entr" presetSubtype="0" fill="hold" nodeType="afterEffect">
                                  <p:stCondLst>
                                    <p:cond delay="0"/>
                                  </p:stCondLst>
                                  <p:childTnLst>
                                    <p:set>
                                      <p:cBhvr>
                                        <p:cTn id="111" dur="1" fill="hold">
                                          <p:stCondLst>
                                            <p:cond delay="0"/>
                                          </p:stCondLst>
                                        </p:cTn>
                                        <p:tgtEl>
                                          <p:spTgt spid="706"/>
                                        </p:tgtEl>
                                        <p:attrNameLst>
                                          <p:attrName>style.visibility</p:attrName>
                                        </p:attrNameLst>
                                      </p:cBhvr>
                                      <p:to>
                                        <p:strVal val="visible"/>
                                      </p:to>
                                    </p:set>
                                    <p:animEffect transition="in" filter="fade">
                                      <p:cBhvr>
                                        <p:cTn id="112" dur="100"/>
                                        <p:tgtEl>
                                          <p:spTgt spid="706"/>
                                        </p:tgtEl>
                                      </p:cBhvr>
                                    </p:animEffect>
                                  </p:childTnLst>
                                </p:cTn>
                              </p:par>
                            </p:childTnLst>
                          </p:cTn>
                        </p:par>
                        <p:par>
                          <p:cTn id="113" fill="hold">
                            <p:stCondLst>
                              <p:cond delay="1000"/>
                            </p:stCondLst>
                            <p:childTnLst>
                              <p:par>
                                <p:cTn id="114" presetID="10" presetClass="entr" presetSubtype="0" fill="hold" nodeType="afterEffect">
                                  <p:stCondLst>
                                    <p:cond delay="0"/>
                                  </p:stCondLst>
                                  <p:childTnLst>
                                    <p:set>
                                      <p:cBhvr>
                                        <p:cTn id="115" dur="1" fill="hold">
                                          <p:stCondLst>
                                            <p:cond delay="0"/>
                                          </p:stCondLst>
                                        </p:cTn>
                                        <p:tgtEl>
                                          <p:spTgt spid="714"/>
                                        </p:tgtEl>
                                        <p:attrNameLst>
                                          <p:attrName>style.visibility</p:attrName>
                                        </p:attrNameLst>
                                      </p:cBhvr>
                                      <p:to>
                                        <p:strVal val="visible"/>
                                      </p:to>
                                    </p:set>
                                    <p:animEffect transition="in" filter="fade">
                                      <p:cBhvr>
                                        <p:cTn id="116" dur="100"/>
                                        <p:tgtEl>
                                          <p:spTgt spid="714"/>
                                        </p:tgtEl>
                                      </p:cBhvr>
                                    </p:animEffect>
                                  </p:childTnLst>
                                </p:cTn>
                              </p:par>
                            </p:childTnLst>
                          </p:cTn>
                        </p:par>
                        <p:par>
                          <p:cTn id="117" fill="hold">
                            <p:stCondLst>
                              <p:cond delay="1100"/>
                            </p:stCondLst>
                            <p:childTnLst>
                              <p:par>
                                <p:cTn id="118" presetID="10" presetClass="entr" presetSubtype="0" fill="hold" nodeType="afterEffect">
                                  <p:stCondLst>
                                    <p:cond delay="0"/>
                                  </p:stCondLst>
                                  <p:childTnLst>
                                    <p:set>
                                      <p:cBhvr>
                                        <p:cTn id="119" dur="1" fill="hold">
                                          <p:stCondLst>
                                            <p:cond delay="0"/>
                                          </p:stCondLst>
                                        </p:cTn>
                                        <p:tgtEl>
                                          <p:spTgt spid="502"/>
                                        </p:tgtEl>
                                        <p:attrNameLst>
                                          <p:attrName>style.visibility</p:attrName>
                                        </p:attrNameLst>
                                      </p:cBhvr>
                                      <p:to>
                                        <p:strVal val="visible"/>
                                      </p:to>
                                    </p:set>
                                    <p:animEffect transition="in" filter="fade">
                                      <p:cBhvr>
                                        <p:cTn id="120" dur="100"/>
                                        <p:tgtEl>
                                          <p:spTgt spid="502"/>
                                        </p:tgtEl>
                                      </p:cBhvr>
                                    </p:animEffect>
                                  </p:childTnLst>
                                </p:cTn>
                              </p:par>
                            </p:childTnLst>
                          </p:cTn>
                        </p:par>
                        <p:par>
                          <p:cTn id="121" fill="hold">
                            <p:stCondLst>
                              <p:cond delay="1200"/>
                            </p:stCondLst>
                            <p:childTnLst>
                              <p:par>
                                <p:cTn id="122" presetID="10" presetClass="entr" presetSubtype="0" fill="hold" nodeType="afterEffect">
                                  <p:stCondLst>
                                    <p:cond delay="0"/>
                                  </p:stCondLst>
                                  <p:childTnLst>
                                    <p:set>
                                      <p:cBhvr>
                                        <p:cTn id="123" dur="1" fill="hold">
                                          <p:stCondLst>
                                            <p:cond delay="0"/>
                                          </p:stCondLst>
                                        </p:cTn>
                                        <p:tgtEl>
                                          <p:spTgt spid="682"/>
                                        </p:tgtEl>
                                        <p:attrNameLst>
                                          <p:attrName>style.visibility</p:attrName>
                                        </p:attrNameLst>
                                      </p:cBhvr>
                                      <p:to>
                                        <p:strVal val="visible"/>
                                      </p:to>
                                    </p:set>
                                    <p:animEffect transition="in" filter="fade">
                                      <p:cBhvr>
                                        <p:cTn id="124" dur="100"/>
                                        <p:tgtEl>
                                          <p:spTgt spid="682"/>
                                        </p:tgtEl>
                                      </p:cBhvr>
                                    </p:animEffect>
                                  </p:childTnLst>
                                </p:cTn>
                              </p:par>
                            </p:childTnLst>
                          </p:cTn>
                        </p:par>
                        <p:par>
                          <p:cTn id="125" fill="hold">
                            <p:stCondLst>
                              <p:cond delay="1300"/>
                            </p:stCondLst>
                            <p:childTnLst>
                              <p:par>
                                <p:cTn id="126" presetID="10" presetClass="entr" presetSubtype="0" fill="hold" nodeType="afterEffect">
                                  <p:stCondLst>
                                    <p:cond delay="0"/>
                                  </p:stCondLst>
                                  <p:childTnLst>
                                    <p:set>
                                      <p:cBhvr>
                                        <p:cTn id="127" dur="1" fill="hold">
                                          <p:stCondLst>
                                            <p:cond delay="0"/>
                                          </p:stCondLst>
                                        </p:cTn>
                                        <p:tgtEl>
                                          <p:spTgt spid="487"/>
                                        </p:tgtEl>
                                        <p:attrNameLst>
                                          <p:attrName>style.visibility</p:attrName>
                                        </p:attrNameLst>
                                      </p:cBhvr>
                                      <p:to>
                                        <p:strVal val="visible"/>
                                      </p:to>
                                    </p:set>
                                    <p:animEffect transition="in" filter="fade">
                                      <p:cBhvr>
                                        <p:cTn id="128" dur="100"/>
                                        <p:tgtEl>
                                          <p:spTgt spid="487"/>
                                        </p:tgtEl>
                                      </p:cBhvr>
                                    </p:animEffect>
                                  </p:childTnLst>
                                </p:cTn>
                              </p:par>
                            </p:childTnLst>
                          </p:cTn>
                        </p:par>
                        <p:par>
                          <p:cTn id="129" fill="hold">
                            <p:stCondLst>
                              <p:cond delay="1400"/>
                            </p:stCondLst>
                            <p:childTnLst>
                              <p:par>
                                <p:cTn id="130" presetID="10" presetClass="entr" presetSubtype="0" fill="hold" nodeType="afterEffect">
                                  <p:stCondLst>
                                    <p:cond delay="0"/>
                                  </p:stCondLst>
                                  <p:childTnLst>
                                    <p:set>
                                      <p:cBhvr>
                                        <p:cTn id="131" dur="1" fill="hold">
                                          <p:stCondLst>
                                            <p:cond delay="0"/>
                                          </p:stCondLst>
                                        </p:cTn>
                                        <p:tgtEl>
                                          <p:spTgt spid="690"/>
                                        </p:tgtEl>
                                        <p:attrNameLst>
                                          <p:attrName>style.visibility</p:attrName>
                                        </p:attrNameLst>
                                      </p:cBhvr>
                                      <p:to>
                                        <p:strVal val="visible"/>
                                      </p:to>
                                    </p:set>
                                    <p:animEffect transition="in" filter="fade">
                                      <p:cBhvr>
                                        <p:cTn id="132" dur="100"/>
                                        <p:tgtEl>
                                          <p:spTgt spid="690"/>
                                        </p:tgtEl>
                                      </p:cBhvr>
                                    </p:animEffect>
                                  </p:childTnLst>
                                </p:cTn>
                              </p:par>
                            </p:childTnLst>
                          </p:cTn>
                        </p:par>
                        <p:par>
                          <p:cTn id="133" fill="hold">
                            <p:stCondLst>
                              <p:cond delay="1500"/>
                            </p:stCondLst>
                            <p:childTnLst>
                              <p:par>
                                <p:cTn id="134" presetID="26" presetClass="emph" presetSubtype="0" repeatCount="5000" fill="hold" nodeType="afterEffect">
                                  <p:stCondLst>
                                    <p:cond delay="0"/>
                                  </p:stCondLst>
                                  <p:childTnLst>
                                    <p:animEffect transition="out" filter="fade">
                                      <p:cBhvr>
                                        <p:cTn id="135" dur="300" tmFilter="0, 0; .2, .5; .8, .5; 1, 0"/>
                                        <p:tgtEl>
                                          <p:spTgt spid="472"/>
                                        </p:tgtEl>
                                      </p:cBhvr>
                                    </p:animEffect>
                                    <p:animScale>
                                      <p:cBhvr>
                                        <p:cTn id="136" dur="150" autoRev="1" fill="hold"/>
                                        <p:tgtEl>
                                          <p:spTgt spid="472"/>
                                        </p:tgtEl>
                                      </p:cBhvr>
                                      <p:by x="105000" y="105000"/>
                                    </p:animScale>
                                  </p:childTnLst>
                                </p:cTn>
                              </p:par>
                              <p:par>
                                <p:cTn id="137" presetID="26" presetClass="emph" presetSubtype="0" repeatCount="5000" fill="hold" nodeType="withEffect">
                                  <p:stCondLst>
                                    <p:cond delay="0"/>
                                  </p:stCondLst>
                                  <p:childTnLst>
                                    <p:animEffect transition="out" filter="fade">
                                      <p:cBhvr>
                                        <p:cTn id="138" dur="300" tmFilter="0, 0; .2, .5; .8, .5; 1, 0"/>
                                        <p:tgtEl>
                                          <p:spTgt spid="698"/>
                                        </p:tgtEl>
                                      </p:cBhvr>
                                    </p:animEffect>
                                    <p:animScale>
                                      <p:cBhvr>
                                        <p:cTn id="139" dur="150" autoRev="1" fill="hold"/>
                                        <p:tgtEl>
                                          <p:spTgt spid="698"/>
                                        </p:tgtEl>
                                      </p:cBhvr>
                                      <p:by x="105000" y="105000"/>
                                    </p:animScale>
                                  </p:childTnLst>
                                </p:cTn>
                              </p:par>
                              <p:par>
                                <p:cTn id="140" presetID="26" presetClass="emph" presetSubtype="0" repeatCount="5000" fill="hold" nodeType="withEffect">
                                  <p:stCondLst>
                                    <p:cond delay="0"/>
                                  </p:stCondLst>
                                  <p:childTnLst>
                                    <p:animEffect transition="out" filter="fade">
                                      <p:cBhvr>
                                        <p:cTn id="141" dur="300" tmFilter="0, 0; .2, .5; .8, .5; 1, 0"/>
                                        <p:tgtEl>
                                          <p:spTgt spid="722"/>
                                        </p:tgtEl>
                                      </p:cBhvr>
                                    </p:animEffect>
                                    <p:animScale>
                                      <p:cBhvr>
                                        <p:cTn id="142" dur="150" autoRev="1" fill="hold"/>
                                        <p:tgtEl>
                                          <p:spTgt spid="722"/>
                                        </p:tgtEl>
                                      </p:cBhvr>
                                      <p:by x="105000" y="105000"/>
                                    </p:animScale>
                                  </p:childTnLst>
                                </p:cTn>
                              </p:par>
                              <p:par>
                                <p:cTn id="143" presetID="26" presetClass="emph" presetSubtype="0" repeatCount="5000" fill="hold" nodeType="withEffect">
                                  <p:stCondLst>
                                    <p:cond delay="0"/>
                                  </p:stCondLst>
                                  <p:childTnLst>
                                    <p:animEffect transition="out" filter="fade">
                                      <p:cBhvr>
                                        <p:cTn id="144" dur="300" tmFilter="0, 0; .2, .5; .8, .5; 1, 0"/>
                                        <p:tgtEl>
                                          <p:spTgt spid="457"/>
                                        </p:tgtEl>
                                      </p:cBhvr>
                                    </p:animEffect>
                                    <p:animScale>
                                      <p:cBhvr>
                                        <p:cTn id="145" dur="150" autoRev="1" fill="hold"/>
                                        <p:tgtEl>
                                          <p:spTgt spid="457"/>
                                        </p:tgtEl>
                                      </p:cBhvr>
                                      <p:by x="105000" y="105000"/>
                                    </p:animScale>
                                  </p:childTnLst>
                                </p:cTn>
                              </p:par>
                              <p:par>
                                <p:cTn id="146" presetID="26" presetClass="emph" presetSubtype="0" repeatCount="5000" fill="hold" nodeType="withEffect">
                                  <p:stCondLst>
                                    <p:cond delay="0"/>
                                  </p:stCondLst>
                                  <p:childTnLst>
                                    <p:animEffect transition="out" filter="fade">
                                      <p:cBhvr>
                                        <p:cTn id="147" dur="300" tmFilter="0, 0; .2, .5; .8, .5; 1, 0"/>
                                        <p:tgtEl>
                                          <p:spTgt spid="706"/>
                                        </p:tgtEl>
                                      </p:cBhvr>
                                    </p:animEffect>
                                    <p:animScale>
                                      <p:cBhvr>
                                        <p:cTn id="148" dur="150" autoRev="1" fill="hold"/>
                                        <p:tgtEl>
                                          <p:spTgt spid="706"/>
                                        </p:tgtEl>
                                      </p:cBhvr>
                                      <p:by x="105000" y="105000"/>
                                    </p:animScale>
                                  </p:childTnLst>
                                </p:cTn>
                              </p:par>
                              <p:par>
                                <p:cTn id="149" presetID="26" presetClass="emph" presetSubtype="0" repeatCount="5000" fill="hold" nodeType="withEffect">
                                  <p:stCondLst>
                                    <p:cond delay="0"/>
                                  </p:stCondLst>
                                  <p:childTnLst>
                                    <p:animEffect transition="out" filter="fade">
                                      <p:cBhvr>
                                        <p:cTn id="150" dur="300" tmFilter="0, 0; .2, .5; .8, .5; 1, 0"/>
                                        <p:tgtEl>
                                          <p:spTgt spid="714"/>
                                        </p:tgtEl>
                                      </p:cBhvr>
                                    </p:animEffect>
                                    <p:animScale>
                                      <p:cBhvr>
                                        <p:cTn id="151" dur="150" autoRev="1" fill="hold"/>
                                        <p:tgtEl>
                                          <p:spTgt spid="714"/>
                                        </p:tgtEl>
                                      </p:cBhvr>
                                      <p:by x="105000" y="105000"/>
                                    </p:animScale>
                                  </p:childTnLst>
                                </p:cTn>
                              </p:par>
                              <p:par>
                                <p:cTn id="152" presetID="26" presetClass="emph" presetSubtype="0" repeatCount="5000" fill="hold" nodeType="withEffect">
                                  <p:stCondLst>
                                    <p:cond delay="0"/>
                                  </p:stCondLst>
                                  <p:childTnLst>
                                    <p:animEffect transition="out" filter="fade">
                                      <p:cBhvr>
                                        <p:cTn id="153" dur="300" tmFilter="0, 0; .2, .5; .8, .5; 1, 0"/>
                                        <p:tgtEl>
                                          <p:spTgt spid="502"/>
                                        </p:tgtEl>
                                      </p:cBhvr>
                                    </p:animEffect>
                                    <p:animScale>
                                      <p:cBhvr>
                                        <p:cTn id="154" dur="150" autoRev="1" fill="hold"/>
                                        <p:tgtEl>
                                          <p:spTgt spid="502"/>
                                        </p:tgtEl>
                                      </p:cBhvr>
                                      <p:by x="105000" y="105000"/>
                                    </p:animScale>
                                  </p:childTnLst>
                                </p:cTn>
                              </p:par>
                              <p:par>
                                <p:cTn id="155" presetID="26" presetClass="emph" presetSubtype="0" repeatCount="5000" fill="hold" nodeType="withEffect">
                                  <p:stCondLst>
                                    <p:cond delay="0"/>
                                  </p:stCondLst>
                                  <p:childTnLst>
                                    <p:animEffect transition="out" filter="fade">
                                      <p:cBhvr>
                                        <p:cTn id="156" dur="300" tmFilter="0, 0; .2, .5; .8, .5; 1, 0"/>
                                        <p:tgtEl>
                                          <p:spTgt spid="682"/>
                                        </p:tgtEl>
                                      </p:cBhvr>
                                    </p:animEffect>
                                    <p:animScale>
                                      <p:cBhvr>
                                        <p:cTn id="157" dur="150" autoRev="1" fill="hold"/>
                                        <p:tgtEl>
                                          <p:spTgt spid="682"/>
                                        </p:tgtEl>
                                      </p:cBhvr>
                                      <p:by x="105000" y="105000"/>
                                    </p:animScale>
                                  </p:childTnLst>
                                </p:cTn>
                              </p:par>
                              <p:par>
                                <p:cTn id="158" presetID="26" presetClass="emph" presetSubtype="0" repeatCount="5000" fill="hold" nodeType="withEffect">
                                  <p:stCondLst>
                                    <p:cond delay="0"/>
                                  </p:stCondLst>
                                  <p:childTnLst>
                                    <p:animEffect transition="out" filter="fade">
                                      <p:cBhvr>
                                        <p:cTn id="159" dur="300" tmFilter="0, 0; .2, .5; .8, .5; 1, 0"/>
                                        <p:tgtEl>
                                          <p:spTgt spid="487"/>
                                        </p:tgtEl>
                                      </p:cBhvr>
                                    </p:animEffect>
                                    <p:animScale>
                                      <p:cBhvr>
                                        <p:cTn id="160" dur="150" autoRev="1" fill="hold"/>
                                        <p:tgtEl>
                                          <p:spTgt spid="487"/>
                                        </p:tgtEl>
                                      </p:cBhvr>
                                      <p:by x="105000" y="105000"/>
                                    </p:animScale>
                                  </p:childTnLst>
                                </p:cTn>
                              </p:par>
                              <p:par>
                                <p:cTn id="161" presetID="26" presetClass="emph" presetSubtype="0" repeatCount="5000" fill="hold" nodeType="withEffect">
                                  <p:stCondLst>
                                    <p:cond delay="0"/>
                                  </p:stCondLst>
                                  <p:childTnLst>
                                    <p:animEffect transition="out" filter="fade">
                                      <p:cBhvr>
                                        <p:cTn id="162" dur="300" tmFilter="0, 0; .2, .5; .8, .5; 1, 0"/>
                                        <p:tgtEl>
                                          <p:spTgt spid="690"/>
                                        </p:tgtEl>
                                      </p:cBhvr>
                                    </p:animEffect>
                                    <p:animScale>
                                      <p:cBhvr>
                                        <p:cTn id="163" dur="150" autoRev="1" fill="hold"/>
                                        <p:tgtEl>
                                          <p:spTgt spid="690"/>
                                        </p:tgtEl>
                                      </p:cBhvr>
                                      <p:by x="105000" y="105000"/>
                                    </p:animScale>
                                  </p:childTnLst>
                                </p:cTn>
                              </p:par>
                            </p:childTnLst>
                          </p:cTn>
                        </p:par>
                      </p:childTnLst>
                    </p:cTn>
                  </p:par>
                  <p:par>
                    <p:cTn id="164" fill="hold">
                      <p:stCondLst>
                        <p:cond delay="indefinite"/>
                      </p:stCondLst>
                      <p:childTnLst>
                        <p:par>
                          <p:cTn id="165" fill="hold">
                            <p:stCondLst>
                              <p:cond delay="0"/>
                            </p:stCondLst>
                            <p:childTnLst>
                              <p:par>
                                <p:cTn id="166" presetID="10" presetClass="entr" presetSubtype="0" fill="hold" nodeType="clickEffect">
                                  <p:stCondLst>
                                    <p:cond delay="0"/>
                                  </p:stCondLst>
                                  <p:childTnLst>
                                    <p:set>
                                      <p:cBhvr>
                                        <p:cTn id="167" dur="1" fill="hold">
                                          <p:stCondLst>
                                            <p:cond delay="0"/>
                                          </p:stCondLst>
                                        </p:cTn>
                                        <p:tgtEl>
                                          <p:spTgt spid="515">
                                            <p:txEl>
                                              <p:pRg st="0" end="0"/>
                                            </p:txEl>
                                          </p:spTgt>
                                        </p:tgtEl>
                                        <p:attrNameLst>
                                          <p:attrName>style.visibility</p:attrName>
                                        </p:attrNameLst>
                                      </p:cBhvr>
                                      <p:to>
                                        <p:strVal val="visible"/>
                                      </p:to>
                                    </p:set>
                                    <p:animEffect transition="in" filter="fade">
                                      <p:cBhvr>
                                        <p:cTn id="168" dur="500"/>
                                        <p:tgtEl>
                                          <p:spTgt spid="515">
                                            <p:txEl>
                                              <p:pRg st="0" end="0"/>
                                            </p:txEl>
                                          </p:spTgt>
                                        </p:tgtEl>
                                      </p:cBhvr>
                                    </p:animEffect>
                                  </p:childTnLst>
                                </p:cTn>
                              </p:par>
                            </p:childTnLst>
                          </p:cTn>
                        </p:par>
                        <p:par>
                          <p:cTn id="169" fill="hold">
                            <p:stCondLst>
                              <p:cond delay="500"/>
                            </p:stCondLst>
                            <p:childTnLst>
                              <p:par>
                                <p:cTn id="170" presetID="10" presetClass="entr" presetSubtype="0" fill="hold" nodeType="afterEffect">
                                  <p:stCondLst>
                                    <p:cond delay="0"/>
                                  </p:stCondLst>
                                  <p:childTnLst>
                                    <p:set>
                                      <p:cBhvr>
                                        <p:cTn id="171" dur="1" fill="hold">
                                          <p:stCondLst>
                                            <p:cond delay="0"/>
                                          </p:stCondLst>
                                        </p:cTn>
                                        <p:tgtEl>
                                          <p:spTgt spid="515">
                                            <p:txEl>
                                              <p:pRg st="1" end="1"/>
                                            </p:txEl>
                                          </p:spTgt>
                                        </p:tgtEl>
                                        <p:attrNameLst>
                                          <p:attrName>style.visibility</p:attrName>
                                        </p:attrNameLst>
                                      </p:cBhvr>
                                      <p:to>
                                        <p:strVal val="visible"/>
                                      </p:to>
                                    </p:set>
                                    <p:animEffect transition="in" filter="fade">
                                      <p:cBhvr>
                                        <p:cTn id="172" dur="500"/>
                                        <p:tgtEl>
                                          <p:spTgt spid="515">
                                            <p:txEl>
                                              <p:pRg st="1" end="1"/>
                                            </p:txEl>
                                          </p:spTgt>
                                        </p:tgtEl>
                                      </p:cBhvr>
                                    </p:animEffect>
                                  </p:childTnLst>
                                </p:cTn>
                              </p:par>
                            </p:childTnLst>
                          </p:cTn>
                        </p:par>
                      </p:childTnLst>
                    </p:cTn>
                  </p:par>
                  <p:par>
                    <p:cTn id="173" fill="hold">
                      <p:stCondLst>
                        <p:cond delay="indefinite"/>
                      </p:stCondLst>
                      <p:childTnLst>
                        <p:par>
                          <p:cTn id="174" fill="hold">
                            <p:stCondLst>
                              <p:cond delay="0"/>
                            </p:stCondLst>
                            <p:childTnLst>
                              <p:par>
                                <p:cTn id="175" presetID="10" presetClass="entr" presetSubtype="0" fill="hold" grpId="0" nodeType="clickEffect">
                                  <p:stCondLst>
                                    <p:cond delay="0"/>
                                  </p:stCondLst>
                                  <p:childTnLst>
                                    <p:set>
                                      <p:cBhvr>
                                        <p:cTn id="176" dur="1" fill="hold">
                                          <p:stCondLst>
                                            <p:cond delay="0"/>
                                          </p:stCondLst>
                                        </p:cTn>
                                        <p:tgtEl>
                                          <p:spTgt spid="546">
                                            <p:txEl>
                                              <p:pRg st="0" end="0"/>
                                            </p:txEl>
                                          </p:spTgt>
                                        </p:tgtEl>
                                        <p:attrNameLst>
                                          <p:attrName>style.visibility</p:attrName>
                                        </p:attrNameLst>
                                      </p:cBhvr>
                                      <p:to>
                                        <p:strVal val="visible"/>
                                      </p:to>
                                    </p:set>
                                    <p:animEffect transition="in" filter="fade">
                                      <p:cBhvr>
                                        <p:cTn id="177" dur="500"/>
                                        <p:tgtEl>
                                          <p:spTgt spid="546">
                                            <p:txEl>
                                              <p:pRg st="0" end="0"/>
                                            </p:txEl>
                                          </p:spTgt>
                                        </p:tgtEl>
                                      </p:cBhvr>
                                    </p:animEffect>
                                  </p:childTnLst>
                                </p:cTn>
                              </p:par>
                            </p:childTnLst>
                          </p:cTn>
                        </p:par>
                      </p:childTnLst>
                    </p:cTn>
                  </p:par>
                  <p:par>
                    <p:cTn id="178" fill="hold">
                      <p:stCondLst>
                        <p:cond delay="indefinite"/>
                      </p:stCondLst>
                      <p:childTnLst>
                        <p:par>
                          <p:cTn id="179" fill="hold">
                            <p:stCondLst>
                              <p:cond delay="0"/>
                            </p:stCondLst>
                            <p:childTnLst>
                              <p:par>
                                <p:cTn id="180" presetID="10" presetClass="entr" presetSubtype="0" fill="hold" nodeType="clickEffect">
                                  <p:stCondLst>
                                    <p:cond delay="0"/>
                                  </p:stCondLst>
                                  <p:childTnLst>
                                    <p:set>
                                      <p:cBhvr>
                                        <p:cTn id="181" dur="1" fill="hold">
                                          <p:stCondLst>
                                            <p:cond delay="0"/>
                                          </p:stCondLst>
                                        </p:cTn>
                                        <p:tgtEl>
                                          <p:spTgt spid="1578"/>
                                        </p:tgtEl>
                                        <p:attrNameLst>
                                          <p:attrName>style.visibility</p:attrName>
                                        </p:attrNameLst>
                                      </p:cBhvr>
                                      <p:to>
                                        <p:strVal val="visible"/>
                                      </p:to>
                                    </p:set>
                                    <p:animEffect transition="in" filter="fade">
                                      <p:cBhvr>
                                        <p:cTn id="182" dur="100"/>
                                        <p:tgtEl>
                                          <p:spTgt spid="1578"/>
                                        </p:tgtEl>
                                      </p:cBhvr>
                                    </p:animEffect>
                                  </p:childTnLst>
                                </p:cTn>
                              </p:par>
                              <p:par>
                                <p:cTn id="183" presetID="10" presetClass="entr" presetSubtype="0" fill="hold" nodeType="withEffect">
                                  <p:stCondLst>
                                    <p:cond delay="0"/>
                                  </p:stCondLst>
                                  <p:childTnLst>
                                    <p:set>
                                      <p:cBhvr>
                                        <p:cTn id="184" dur="1" fill="hold">
                                          <p:stCondLst>
                                            <p:cond delay="0"/>
                                          </p:stCondLst>
                                        </p:cTn>
                                        <p:tgtEl>
                                          <p:spTgt spid="1626"/>
                                        </p:tgtEl>
                                        <p:attrNameLst>
                                          <p:attrName>style.visibility</p:attrName>
                                        </p:attrNameLst>
                                      </p:cBhvr>
                                      <p:to>
                                        <p:strVal val="visible"/>
                                      </p:to>
                                    </p:set>
                                    <p:animEffect transition="in" filter="fade">
                                      <p:cBhvr>
                                        <p:cTn id="185" dur="100"/>
                                        <p:tgtEl>
                                          <p:spTgt spid="1626"/>
                                        </p:tgtEl>
                                      </p:cBhvr>
                                    </p:animEffect>
                                  </p:childTnLst>
                                </p:cTn>
                              </p:par>
                              <p:par>
                                <p:cTn id="186" presetID="10" presetClass="entr" presetSubtype="0" fill="hold" nodeType="withEffect">
                                  <p:stCondLst>
                                    <p:cond delay="0"/>
                                  </p:stCondLst>
                                  <p:childTnLst>
                                    <p:set>
                                      <p:cBhvr>
                                        <p:cTn id="187" dur="1" fill="hold">
                                          <p:stCondLst>
                                            <p:cond delay="0"/>
                                          </p:stCondLst>
                                        </p:cTn>
                                        <p:tgtEl>
                                          <p:spTgt spid="1634"/>
                                        </p:tgtEl>
                                        <p:attrNameLst>
                                          <p:attrName>style.visibility</p:attrName>
                                        </p:attrNameLst>
                                      </p:cBhvr>
                                      <p:to>
                                        <p:strVal val="visible"/>
                                      </p:to>
                                    </p:set>
                                    <p:animEffect transition="in" filter="fade">
                                      <p:cBhvr>
                                        <p:cTn id="188" dur="100"/>
                                        <p:tgtEl>
                                          <p:spTgt spid="1634"/>
                                        </p:tgtEl>
                                      </p:cBhvr>
                                    </p:animEffect>
                                  </p:childTnLst>
                                </p:cTn>
                              </p:par>
                              <p:par>
                                <p:cTn id="189" presetID="10" presetClass="entr" presetSubtype="0" fill="hold" nodeType="withEffect">
                                  <p:stCondLst>
                                    <p:cond delay="0"/>
                                  </p:stCondLst>
                                  <p:childTnLst>
                                    <p:set>
                                      <p:cBhvr>
                                        <p:cTn id="190" dur="1" fill="hold">
                                          <p:stCondLst>
                                            <p:cond delay="0"/>
                                          </p:stCondLst>
                                        </p:cTn>
                                        <p:tgtEl>
                                          <p:spTgt spid="1586"/>
                                        </p:tgtEl>
                                        <p:attrNameLst>
                                          <p:attrName>style.visibility</p:attrName>
                                        </p:attrNameLst>
                                      </p:cBhvr>
                                      <p:to>
                                        <p:strVal val="visible"/>
                                      </p:to>
                                    </p:set>
                                    <p:animEffect transition="in" filter="fade">
                                      <p:cBhvr>
                                        <p:cTn id="191" dur="100"/>
                                        <p:tgtEl>
                                          <p:spTgt spid="1586"/>
                                        </p:tgtEl>
                                      </p:cBhvr>
                                    </p:animEffect>
                                  </p:childTnLst>
                                </p:cTn>
                              </p:par>
                              <p:par>
                                <p:cTn id="192" presetID="10" presetClass="entr" presetSubtype="0" fill="hold" nodeType="withEffect">
                                  <p:stCondLst>
                                    <p:cond delay="0"/>
                                  </p:stCondLst>
                                  <p:childTnLst>
                                    <p:set>
                                      <p:cBhvr>
                                        <p:cTn id="193" dur="1" fill="hold">
                                          <p:stCondLst>
                                            <p:cond delay="0"/>
                                          </p:stCondLst>
                                        </p:cTn>
                                        <p:tgtEl>
                                          <p:spTgt spid="1642"/>
                                        </p:tgtEl>
                                        <p:attrNameLst>
                                          <p:attrName>style.visibility</p:attrName>
                                        </p:attrNameLst>
                                      </p:cBhvr>
                                      <p:to>
                                        <p:strVal val="visible"/>
                                      </p:to>
                                    </p:set>
                                    <p:animEffect transition="in" filter="fade">
                                      <p:cBhvr>
                                        <p:cTn id="194" dur="100"/>
                                        <p:tgtEl>
                                          <p:spTgt spid="1642"/>
                                        </p:tgtEl>
                                      </p:cBhvr>
                                    </p:animEffect>
                                  </p:childTnLst>
                                </p:cTn>
                              </p:par>
                              <p:par>
                                <p:cTn id="195" presetID="10" presetClass="entr" presetSubtype="0" fill="hold" nodeType="withEffect">
                                  <p:stCondLst>
                                    <p:cond delay="0"/>
                                  </p:stCondLst>
                                  <p:childTnLst>
                                    <p:set>
                                      <p:cBhvr>
                                        <p:cTn id="196" dur="1" fill="hold">
                                          <p:stCondLst>
                                            <p:cond delay="0"/>
                                          </p:stCondLst>
                                        </p:cTn>
                                        <p:tgtEl>
                                          <p:spTgt spid="1618"/>
                                        </p:tgtEl>
                                        <p:attrNameLst>
                                          <p:attrName>style.visibility</p:attrName>
                                        </p:attrNameLst>
                                      </p:cBhvr>
                                      <p:to>
                                        <p:strVal val="visible"/>
                                      </p:to>
                                    </p:set>
                                    <p:animEffect transition="in" filter="fade">
                                      <p:cBhvr>
                                        <p:cTn id="197" dur="100"/>
                                        <p:tgtEl>
                                          <p:spTgt spid="1618"/>
                                        </p:tgtEl>
                                      </p:cBhvr>
                                    </p:animEffect>
                                  </p:childTnLst>
                                </p:cTn>
                              </p:par>
                              <p:par>
                                <p:cTn id="198" presetID="10" presetClass="entr" presetSubtype="0" fill="hold" nodeType="withEffect">
                                  <p:stCondLst>
                                    <p:cond delay="0"/>
                                  </p:stCondLst>
                                  <p:childTnLst>
                                    <p:set>
                                      <p:cBhvr>
                                        <p:cTn id="199" dur="1" fill="hold">
                                          <p:stCondLst>
                                            <p:cond delay="0"/>
                                          </p:stCondLst>
                                        </p:cTn>
                                        <p:tgtEl>
                                          <p:spTgt spid="1650"/>
                                        </p:tgtEl>
                                        <p:attrNameLst>
                                          <p:attrName>style.visibility</p:attrName>
                                        </p:attrNameLst>
                                      </p:cBhvr>
                                      <p:to>
                                        <p:strVal val="visible"/>
                                      </p:to>
                                    </p:set>
                                    <p:animEffect transition="in" filter="fade">
                                      <p:cBhvr>
                                        <p:cTn id="200" dur="100"/>
                                        <p:tgtEl>
                                          <p:spTgt spid="1650"/>
                                        </p:tgtEl>
                                      </p:cBhvr>
                                    </p:animEffect>
                                  </p:childTnLst>
                                </p:cTn>
                              </p:par>
                              <p:par>
                                <p:cTn id="201" presetID="10" presetClass="entr" presetSubtype="0" fill="hold" nodeType="withEffect">
                                  <p:stCondLst>
                                    <p:cond delay="0"/>
                                  </p:stCondLst>
                                  <p:childTnLst>
                                    <p:set>
                                      <p:cBhvr>
                                        <p:cTn id="202" dur="1" fill="hold">
                                          <p:stCondLst>
                                            <p:cond delay="0"/>
                                          </p:stCondLst>
                                        </p:cTn>
                                        <p:tgtEl>
                                          <p:spTgt spid="1602"/>
                                        </p:tgtEl>
                                        <p:attrNameLst>
                                          <p:attrName>style.visibility</p:attrName>
                                        </p:attrNameLst>
                                      </p:cBhvr>
                                      <p:to>
                                        <p:strVal val="visible"/>
                                      </p:to>
                                    </p:set>
                                    <p:animEffect transition="in" filter="fade">
                                      <p:cBhvr>
                                        <p:cTn id="203" dur="100"/>
                                        <p:tgtEl>
                                          <p:spTgt spid="1602"/>
                                        </p:tgtEl>
                                      </p:cBhvr>
                                    </p:animEffect>
                                  </p:childTnLst>
                                </p:cTn>
                              </p:par>
                              <p:par>
                                <p:cTn id="204" presetID="10" presetClass="entr" presetSubtype="0" fill="hold" nodeType="withEffect">
                                  <p:stCondLst>
                                    <p:cond delay="0"/>
                                  </p:stCondLst>
                                  <p:childTnLst>
                                    <p:set>
                                      <p:cBhvr>
                                        <p:cTn id="205" dur="1" fill="hold">
                                          <p:stCondLst>
                                            <p:cond delay="0"/>
                                          </p:stCondLst>
                                        </p:cTn>
                                        <p:tgtEl>
                                          <p:spTgt spid="1594"/>
                                        </p:tgtEl>
                                        <p:attrNameLst>
                                          <p:attrName>style.visibility</p:attrName>
                                        </p:attrNameLst>
                                      </p:cBhvr>
                                      <p:to>
                                        <p:strVal val="visible"/>
                                      </p:to>
                                    </p:set>
                                    <p:animEffect transition="in" filter="fade">
                                      <p:cBhvr>
                                        <p:cTn id="206" dur="100"/>
                                        <p:tgtEl>
                                          <p:spTgt spid="1594"/>
                                        </p:tgtEl>
                                      </p:cBhvr>
                                    </p:animEffect>
                                  </p:childTnLst>
                                </p:cTn>
                              </p:par>
                              <p:par>
                                <p:cTn id="207" presetID="10" presetClass="entr" presetSubtype="0" fill="hold" nodeType="withEffect">
                                  <p:stCondLst>
                                    <p:cond delay="0"/>
                                  </p:stCondLst>
                                  <p:childTnLst>
                                    <p:set>
                                      <p:cBhvr>
                                        <p:cTn id="208" dur="1" fill="hold">
                                          <p:stCondLst>
                                            <p:cond delay="0"/>
                                          </p:stCondLst>
                                        </p:cTn>
                                        <p:tgtEl>
                                          <p:spTgt spid="1610"/>
                                        </p:tgtEl>
                                        <p:attrNameLst>
                                          <p:attrName>style.visibility</p:attrName>
                                        </p:attrNameLst>
                                      </p:cBhvr>
                                      <p:to>
                                        <p:strVal val="visible"/>
                                      </p:to>
                                    </p:set>
                                    <p:animEffect transition="in" filter="fade">
                                      <p:cBhvr>
                                        <p:cTn id="209" dur="100"/>
                                        <p:tgtEl>
                                          <p:spTgt spid="1610"/>
                                        </p:tgtEl>
                                      </p:cBhvr>
                                    </p:animEffect>
                                  </p:childTnLst>
                                </p:cTn>
                              </p:par>
                            </p:childTnLst>
                          </p:cTn>
                        </p:par>
                        <p:par>
                          <p:cTn id="210" fill="hold">
                            <p:stCondLst>
                              <p:cond delay="100"/>
                            </p:stCondLst>
                            <p:childTnLst>
                              <p:par>
                                <p:cTn id="211" presetID="42" presetClass="path" presetSubtype="0" accel="50000" decel="50000" fill="hold" nodeType="afterEffect">
                                  <p:stCondLst>
                                    <p:cond delay="0"/>
                                  </p:stCondLst>
                                  <p:childTnLst>
                                    <p:animMotion origin="layout" path="M 7.69231E-7 4.81481E-6 L 7.69231E-7 0.25324 " pathEditMode="relative" rAng="0" ptsTypes="AA">
                                      <p:cBhvr>
                                        <p:cTn id="212" dur="300" fill="hold"/>
                                        <p:tgtEl>
                                          <p:spTgt spid="1578"/>
                                        </p:tgtEl>
                                        <p:attrNameLst>
                                          <p:attrName>ppt_x</p:attrName>
                                          <p:attrName>ppt_y</p:attrName>
                                        </p:attrNameLst>
                                      </p:cBhvr>
                                      <p:rCtr x="0" y="12662"/>
                                    </p:animMotion>
                                  </p:childTnLst>
                                </p:cTn>
                              </p:par>
                              <p:par>
                                <p:cTn id="213" presetID="42" presetClass="path" presetSubtype="0" accel="50000" decel="50000" fill="hold" grpId="0" nodeType="withEffect">
                                  <p:stCondLst>
                                    <p:cond delay="0"/>
                                  </p:stCondLst>
                                  <p:childTnLst>
                                    <p:animMotion origin="layout" path="M 1.28205E-6 -0.0044 L 1.28205E-6 0.09236 " pathEditMode="relative" rAng="0" ptsTypes="AA">
                                      <p:cBhvr>
                                        <p:cTn id="214" dur="300" fill="hold"/>
                                        <p:tgtEl>
                                          <p:spTgt spid="794"/>
                                        </p:tgtEl>
                                        <p:attrNameLst>
                                          <p:attrName>ppt_x</p:attrName>
                                          <p:attrName>ppt_y</p:attrName>
                                        </p:attrNameLst>
                                      </p:cBhvr>
                                      <p:rCtr x="0" y="4838"/>
                                    </p:animMotion>
                                  </p:childTnLst>
                                </p:cTn>
                              </p:par>
                            </p:childTnLst>
                          </p:cTn>
                        </p:par>
                        <p:par>
                          <p:cTn id="215" fill="hold">
                            <p:stCondLst>
                              <p:cond delay="400"/>
                            </p:stCondLst>
                            <p:childTnLst>
                              <p:par>
                                <p:cTn id="216" presetID="42" presetClass="path" presetSubtype="0" accel="50000" decel="50000" fill="hold" nodeType="afterEffect">
                                  <p:stCondLst>
                                    <p:cond delay="0"/>
                                  </p:stCondLst>
                                  <p:childTnLst>
                                    <p:animMotion origin="layout" path="M 3.58974E-6 4.81481E-6 L 3.58974E-6 0.25324 " pathEditMode="relative" rAng="0" ptsTypes="AA">
                                      <p:cBhvr>
                                        <p:cTn id="217" dur="300" fill="hold"/>
                                        <p:tgtEl>
                                          <p:spTgt spid="1626"/>
                                        </p:tgtEl>
                                        <p:attrNameLst>
                                          <p:attrName>ppt_x</p:attrName>
                                          <p:attrName>ppt_y</p:attrName>
                                        </p:attrNameLst>
                                      </p:cBhvr>
                                      <p:rCtr x="0" y="12662"/>
                                    </p:animMotion>
                                  </p:childTnLst>
                                </p:cTn>
                              </p:par>
                              <p:par>
                                <p:cTn id="218" presetID="42" presetClass="path" presetSubtype="0" accel="50000" decel="50000" fill="hold" grpId="0" nodeType="withEffect">
                                  <p:stCondLst>
                                    <p:cond delay="0"/>
                                  </p:stCondLst>
                                  <p:childTnLst>
                                    <p:animMotion origin="layout" path="M 2.82051E-6 -0.0044 L 2.82051E-6 0.09236 " pathEditMode="relative" rAng="0" ptsTypes="AA">
                                      <p:cBhvr>
                                        <p:cTn id="219" dur="300" fill="hold"/>
                                        <p:tgtEl>
                                          <p:spTgt spid="796"/>
                                        </p:tgtEl>
                                        <p:attrNameLst>
                                          <p:attrName>ppt_x</p:attrName>
                                          <p:attrName>ppt_y</p:attrName>
                                        </p:attrNameLst>
                                      </p:cBhvr>
                                      <p:rCtr x="0" y="4838"/>
                                    </p:animMotion>
                                  </p:childTnLst>
                                </p:cTn>
                              </p:par>
                            </p:childTnLst>
                          </p:cTn>
                        </p:par>
                        <p:par>
                          <p:cTn id="220" fill="hold">
                            <p:stCondLst>
                              <p:cond delay="700"/>
                            </p:stCondLst>
                            <p:childTnLst>
                              <p:par>
                                <p:cTn id="221" presetID="42" presetClass="path" presetSubtype="0" accel="50000" decel="50000" fill="hold" nodeType="afterEffect">
                                  <p:stCondLst>
                                    <p:cond delay="0"/>
                                  </p:stCondLst>
                                  <p:childTnLst>
                                    <p:animMotion origin="layout" path="M -1.28205E-6 4.81481E-6 L -1.28205E-6 0.25324 " pathEditMode="relative" rAng="0" ptsTypes="AA">
                                      <p:cBhvr>
                                        <p:cTn id="222" dur="300" fill="hold"/>
                                        <p:tgtEl>
                                          <p:spTgt spid="1634"/>
                                        </p:tgtEl>
                                        <p:attrNameLst>
                                          <p:attrName>ppt_x</p:attrName>
                                          <p:attrName>ppt_y</p:attrName>
                                        </p:attrNameLst>
                                      </p:cBhvr>
                                      <p:rCtr x="0" y="12662"/>
                                    </p:animMotion>
                                  </p:childTnLst>
                                </p:cTn>
                              </p:par>
                              <p:par>
                                <p:cTn id="223" presetID="42" presetClass="path" presetSubtype="0" accel="50000" decel="50000" fill="hold" grpId="0" nodeType="withEffect">
                                  <p:stCondLst>
                                    <p:cond delay="0"/>
                                  </p:stCondLst>
                                  <p:childTnLst>
                                    <p:animMotion origin="layout" path="M -2.05128E-6 -0.0044 L -2.05128E-6 0.09236 " pathEditMode="relative" rAng="0" ptsTypes="AA">
                                      <p:cBhvr>
                                        <p:cTn id="224" dur="300" fill="hold"/>
                                        <p:tgtEl>
                                          <p:spTgt spid="797"/>
                                        </p:tgtEl>
                                        <p:attrNameLst>
                                          <p:attrName>ppt_x</p:attrName>
                                          <p:attrName>ppt_y</p:attrName>
                                        </p:attrNameLst>
                                      </p:cBhvr>
                                      <p:rCtr x="0" y="4838"/>
                                    </p:animMotion>
                                  </p:childTnLst>
                                </p:cTn>
                              </p:par>
                            </p:childTnLst>
                          </p:cTn>
                        </p:par>
                        <p:par>
                          <p:cTn id="225" fill="hold">
                            <p:stCondLst>
                              <p:cond delay="1000"/>
                            </p:stCondLst>
                            <p:childTnLst>
                              <p:par>
                                <p:cTn id="226" presetID="42" presetClass="path" presetSubtype="0" accel="50000" decel="50000" fill="hold" nodeType="afterEffect">
                                  <p:stCondLst>
                                    <p:cond delay="0"/>
                                  </p:stCondLst>
                                  <p:childTnLst>
                                    <p:animMotion origin="layout" path="M 4.10256E-6 4.81481E-6 L 4.10256E-6 0.25324 " pathEditMode="relative" rAng="0" ptsTypes="AA">
                                      <p:cBhvr>
                                        <p:cTn id="227" dur="300" fill="hold"/>
                                        <p:tgtEl>
                                          <p:spTgt spid="1586"/>
                                        </p:tgtEl>
                                        <p:attrNameLst>
                                          <p:attrName>ppt_x</p:attrName>
                                          <p:attrName>ppt_y</p:attrName>
                                        </p:attrNameLst>
                                      </p:cBhvr>
                                      <p:rCtr x="0" y="12662"/>
                                    </p:animMotion>
                                  </p:childTnLst>
                                </p:cTn>
                              </p:par>
                              <p:par>
                                <p:cTn id="228" presetID="42" presetClass="path" presetSubtype="0" accel="50000" decel="50000" fill="hold" grpId="0" nodeType="withEffect">
                                  <p:stCondLst>
                                    <p:cond delay="0"/>
                                  </p:stCondLst>
                                  <p:childTnLst>
                                    <p:animMotion origin="layout" path="M 3.07692E-6 -0.0044 L 3.07692E-6 0.09236 " pathEditMode="relative" rAng="0" ptsTypes="AA">
                                      <p:cBhvr>
                                        <p:cTn id="229" dur="300" fill="hold"/>
                                        <p:tgtEl>
                                          <p:spTgt spid="798"/>
                                        </p:tgtEl>
                                        <p:attrNameLst>
                                          <p:attrName>ppt_x</p:attrName>
                                          <p:attrName>ppt_y</p:attrName>
                                        </p:attrNameLst>
                                      </p:cBhvr>
                                      <p:rCtr x="0" y="4838"/>
                                    </p:animMotion>
                                  </p:childTnLst>
                                </p:cTn>
                              </p:par>
                            </p:childTnLst>
                          </p:cTn>
                        </p:par>
                        <p:par>
                          <p:cTn id="230" fill="hold">
                            <p:stCondLst>
                              <p:cond delay="1300"/>
                            </p:stCondLst>
                            <p:childTnLst>
                              <p:par>
                                <p:cTn id="231" presetID="42" presetClass="path" presetSubtype="0" accel="50000" decel="50000" fill="hold" nodeType="afterEffect">
                                  <p:stCondLst>
                                    <p:cond delay="0"/>
                                  </p:stCondLst>
                                  <p:childTnLst>
                                    <p:animMotion origin="layout" path="M -5.12821E-7 4.81481E-6 L -5.12821E-7 0.25324 " pathEditMode="relative" rAng="0" ptsTypes="AA">
                                      <p:cBhvr>
                                        <p:cTn id="232" dur="300" fill="hold"/>
                                        <p:tgtEl>
                                          <p:spTgt spid="1642"/>
                                        </p:tgtEl>
                                        <p:attrNameLst>
                                          <p:attrName>ppt_x</p:attrName>
                                          <p:attrName>ppt_y</p:attrName>
                                        </p:attrNameLst>
                                      </p:cBhvr>
                                      <p:rCtr x="0" y="12662"/>
                                    </p:animMotion>
                                  </p:childTnLst>
                                </p:cTn>
                              </p:par>
                              <p:par>
                                <p:cTn id="233" presetID="42" presetClass="path" presetSubtype="0" accel="50000" decel="50000" fill="hold" grpId="0" nodeType="withEffect">
                                  <p:stCondLst>
                                    <p:cond delay="0"/>
                                  </p:stCondLst>
                                  <p:childTnLst>
                                    <p:animMotion origin="layout" path="M -3.33333E-6 -0.0044 L -3.33333E-6 0.09236 " pathEditMode="relative" rAng="0" ptsTypes="AA">
                                      <p:cBhvr>
                                        <p:cTn id="234" dur="300" fill="hold"/>
                                        <p:tgtEl>
                                          <p:spTgt spid="799"/>
                                        </p:tgtEl>
                                        <p:attrNameLst>
                                          <p:attrName>ppt_x</p:attrName>
                                          <p:attrName>ppt_y</p:attrName>
                                        </p:attrNameLst>
                                      </p:cBhvr>
                                      <p:rCtr x="0" y="4838"/>
                                    </p:animMotion>
                                  </p:childTnLst>
                                </p:cTn>
                              </p:par>
                            </p:childTnLst>
                          </p:cTn>
                        </p:par>
                        <p:par>
                          <p:cTn id="235" fill="hold">
                            <p:stCondLst>
                              <p:cond delay="1600"/>
                            </p:stCondLst>
                            <p:childTnLst>
                              <p:par>
                                <p:cTn id="236" presetID="42" presetClass="path" presetSubtype="0" accel="50000" decel="50000" fill="hold" nodeType="afterEffect">
                                  <p:stCondLst>
                                    <p:cond delay="0"/>
                                  </p:stCondLst>
                                  <p:childTnLst>
                                    <p:animMotion origin="layout" path="M -2.82051E-6 4.81481E-6 L -2.82051E-6 0.25324 " pathEditMode="relative" rAng="0" ptsTypes="AA">
                                      <p:cBhvr>
                                        <p:cTn id="237" dur="300" fill="hold"/>
                                        <p:tgtEl>
                                          <p:spTgt spid="1618"/>
                                        </p:tgtEl>
                                        <p:attrNameLst>
                                          <p:attrName>ppt_x</p:attrName>
                                          <p:attrName>ppt_y</p:attrName>
                                        </p:attrNameLst>
                                      </p:cBhvr>
                                      <p:rCtr x="0" y="12662"/>
                                    </p:animMotion>
                                  </p:childTnLst>
                                </p:cTn>
                              </p:par>
                              <p:par>
                                <p:cTn id="238" presetID="42" presetClass="path" presetSubtype="0" accel="50000" decel="50000" fill="hold" grpId="0" nodeType="withEffect">
                                  <p:stCondLst>
                                    <p:cond delay="0"/>
                                  </p:stCondLst>
                                  <p:childTnLst>
                                    <p:animMotion origin="layout" path="M -4.10256E-6 -0.0044 L -4.10256E-6 0.09236 " pathEditMode="relative" rAng="0" ptsTypes="AA">
                                      <p:cBhvr>
                                        <p:cTn id="239" dur="300" fill="hold"/>
                                        <p:tgtEl>
                                          <p:spTgt spid="800"/>
                                        </p:tgtEl>
                                        <p:attrNameLst>
                                          <p:attrName>ppt_x</p:attrName>
                                          <p:attrName>ppt_y</p:attrName>
                                        </p:attrNameLst>
                                      </p:cBhvr>
                                      <p:rCtr x="0" y="4838"/>
                                    </p:animMotion>
                                  </p:childTnLst>
                                </p:cTn>
                              </p:par>
                            </p:childTnLst>
                          </p:cTn>
                        </p:par>
                        <p:par>
                          <p:cTn id="240" fill="hold">
                            <p:stCondLst>
                              <p:cond delay="1900"/>
                            </p:stCondLst>
                            <p:childTnLst>
                              <p:par>
                                <p:cTn id="241" presetID="42" presetClass="path" presetSubtype="0" accel="50000" decel="50000" fill="hold" nodeType="afterEffect">
                                  <p:stCondLst>
                                    <p:cond delay="0"/>
                                  </p:stCondLst>
                                  <p:childTnLst>
                                    <p:animMotion origin="layout" path="M 4.35897E-6 4.81481E-6 L 4.35897E-6 0.25324 " pathEditMode="relative" rAng="0" ptsTypes="AA">
                                      <p:cBhvr>
                                        <p:cTn id="242" dur="300" fill="hold"/>
                                        <p:tgtEl>
                                          <p:spTgt spid="1650"/>
                                        </p:tgtEl>
                                        <p:attrNameLst>
                                          <p:attrName>ppt_x</p:attrName>
                                          <p:attrName>ppt_y</p:attrName>
                                        </p:attrNameLst>
                                      </p:cBhvr>
                                      <p:rCtr x="0" y="12662"/>
                                    </p:animMotion>
                                  </p:childTnLst>
                                </p:cTn>
                              </p:par>
                              <p:par>
                                <p:cTn id="243" presetID="42" presetClass="path" presetSubtype="0" accel="50000" decel="50000" fill="hold" grpId="0" nodeType="withEffect">
                                  <p:stCondLst>
                                    <p:cond delay="0"/>
                                  </p:stCondLst>
                                  <p:childTnLst>
                                    <p:animMotion origin="layout" path="M 3.33333E-6 -0.0044 L 3.33333E-6 0.09236 " pathEditMode="relative" rAng="0" ptsTypes="AA">
                                      <p:cBhvr>
                                        <p:cTn id="244" dur="300" fill="hold"/>
                                        <p:tgtEl>
                                          <p:spTgt spid="801"/>
                                        </p:tgtEl>
                                        <p:attrNameLst>
                                          <p:attrName>ppt_x</p:attrName>
                                          <p:attrName>ppt_y</p:attrName>
                                        </p:attrNameLst>
                                      </p:cBhvr>
                                      <p:rCtr x="0" y="4838"/>
                                    </p:animMotion>
                                  </p:childTnLst>
                                </p:cTn>
                              </p:par>
                            </p:childTnLst>
                          </p:cTn>
                        </p:par>
                        <p:par>
                          <p:cTn id="245" fill="hold">
                            <p:stCondLst>
                              <p:cond delay="2200"/>
                            </p:stCondLst>
                            <p:childTnLst>
                              <p:par>
                                <p:cTn id="246" presetID="42" presetClass="path" presetSubtype="0" accel="50000" decel="50000" fill="hold" nodeType="afterEffect">
                                  <p:stCondLst>
                                    <p:cond delay="0"/>
                                  </p:stCondLst>
                                  <p:childTnLst>
                                    <p:animMotion origin="layout" path="M -2.82051E-6 4.81481E-6 L -2.82051E-6 0.25324 " pathEditMode="relative" rAng="0" ptsTypes="AA">
                                      <p:cBhvr>
                                        <p:cTn id="247" dur="300" fill="hold"/>
                                        <p:tgtEl>
                                          <p:spTgt spid="1602"/>
                                        </p:tgtEl>
                                        <p:attrNameLst>
                                          <p:attrName>ppt_x</p:attrName>
                                          <p:attrName>ppt_y</p:attrName>
                                        </p:attrNameLst>
                                      </p:cBhvr>
                                      <p:rCtr x="0" y="12662"/>
                                    </p:animMotion>
                                  </p:childTnLst>
                                </p:cTn>
                              </p:par>
                              <p:par>
                                <p:cTn id="248" presetID="42" presetClass="path" presetSubtype="0" accel="50000" decel="50000" fill="hold" grpId="0" nodeType="withEffect">
                                  <p:stCondLst>
                                    <p:cond delay="0"/>
                                  </p:stCondLst>
                                  <p:childTnLst>
                                    <p:animMotion origin="layout" path="M -3.84615E-6 -0.0044 L -3.84615E-6 0.09236 " pathEditMode="relative" rAng="0" ptsTypes="AA">
                                      <p:cBhvr>
                                        <p:cTn id="249" dur="300" fill="hold"/>
                                        <p:tgtEl>
                                          <p:spTgt spid="802"/>
                                        </p:tgtEl>
                                        <p:attrNameLst>
                                          <p:attrName>ppt_x</p:attrName>
                                          <p:attrName>ppt_y</p:attrName>
                                        </p:attrNameLst>
                                      </p:cBhvr>
                                      <p:rCtr x="0" y="4838"/>
                                    </p:animMotion>
                                  </p:childTnLst>
                                </p:cTn>
                              </p:par>
                            </p:childTnLst>
                          </p:cTn>
                        </p:par>
                        <p:par>
                          <p:cTn id="250" fill="hold">
                            <p:stCondLst>
                              <p:cond delay="2500"/>
                            </p:stCondLst>
                            <p:childTnLst>
                              <p:par>
                                <p:cTn id="251" presetID="42" presetClass="path" presetSubtype="0" accel="50000" decel="50000" fill="hold" nodeType="afterEffect">
                                  <p:stCondLst>
                                    <p:cond delay="0"/>
                                  </p:stCondLst>
                                  <p:childTnLst>
                                    <p:animMotion origin="layout" path="M 4.61538E-6 4.81481E-6 L 4.61538E-6 0.25324 " pathEditMode="relative" rAng="0" ptsTypes="AA">
                                      <p:cBhvr>
                                        <p:cTn id="252" dur="300" fill="hold"/>
                                        <p:tgtEl>
                                          <p:spTgt spid="1594"/>
                                        </p:tgtEl>
                                        <p:attrNameLst>
                                          <p:attrName>ppt_x</p:attrName>
                                          <p:attrName>ppt_y</p:attrName>
                                        </p:attrNameLst>
                                      </p:cBhvr>
                                      <p:rCtr x="0" y="12662"/>
                                    </p:animMotion>
                                  </p:childTnLst>
                                </p:cTn>
                              </p:par>
                              <p:par>
                                <p:cTn id="253" presetID="42" presetClass="path" presetSubtype="0" accel="50000" decel="50000" fill="hold" grpId="0" nodeType="withEffect">
                                  <p:stCondLst>
                                    <p:cond delay="0"/>
                                  </p:stCondLst>
                                  <p:childTnLst>
                                    <p:animMotion origin="layout" path="M 3.84615E-6 -0.0044 L 3.84615E-6 0.09236 " pathEditMode="relative" rAng="0" ptsTypes="AA">
                                      <p:cBhvr>
                                        <p:cTn id="254" dur="300" fill="hold"/>
                                        <p:tgtEl>
                                          <p:spTgt spid="803"/>
                                        </p:tgtEl>
                                        <p:attrNameLst>
                                          <p:attrName>ppt_x</p:attrName>
                                          <p:attrName>ppt_y</p:attrName>
                                        </p:attrNameLst>
                                      </p:cBhvr>
                                      <p:rCtr x="0" y="4838"/>
                                    </p:animMotion>
                                  </p:childTnLst>
                                </p:cTn>
                              </p:par>
                            </p:childTnLst>
                          </p:cTn>
                        </p:par>
                        <p:par>
                          <p:cTn id="255" fill="hold">
                            <p:stCondLst>
                              <p:cond delay="2800"/>
                            </p:stCondLst>
                            <p:childTnLst>
                              <p:par>
                                <p:cTn id="256" presetID="42" presetClass="path" presetSubtype="0" accel="50000" decel="50000" fill="hold" grpId="0" nodeType="afterEffect">
                                  <p:stCondLst>
                                    <p:cond delay="0"/>
                                  </p:stCondLst>
                                  <p:childTnLst>
                                    <p:animMotion origin="layout" path="M -3.58974E-6 -0.0044 L -3.58974E-6 0.09236 " pathEditMode="relative" rAng="0" ptsTypes="AA">
                                      <p:cBhvr>
                                        <p:cTn id="257" dur="300" fill="hold"/>
                                        <p:tgtEl>
                                          <p:spTgt spid="804"/>
                                        </p:tgtEl>
                                        <p:attrNameLst>
                                          <p:attrName>ppt_x</p:attrName>
                                          <p:attrName>ppt_y</p:attrName>
                                        </p:attrNameLst>
                                      </p:cBhvr>
                                      <p:rCtr x="0" y="4838"/>
                                    </p:animMotion>
                                  </p:childTnLst>
                                </p:cTn>
                              </p:par>
                              <p:par>
                                <p:cTn id="258" presetID="42" presetClass="path" presetSubtype="0" accel="50000" decel="50000" fill="hold" nodeType="withEffect">
                                  <p:stCondLst>
                                    <p:cond delay="0"/>
                                  </p:stCondLst>
                                  <p:childTnLst>
                                    <p:animMotion origin="layout" path="M -2.5641E-6 4.81481E-6 L -2.5641E-6 0.25324 " pathEditMode="relative" rAng="0" ptsTypes="AA">
                                      <p:cBhvr>
                                        <p:cTn id="259" dur="300" fill="hold"/>
                                        <p:tgtEl>
                                          <p:spTgt spid="1610"/>
                                        </p:tgtEl>
                                        <p:attrNameLst>
                                          <p:attrName>ppt_x</p:attrName>
                                          <p:attrName>ppt_y</p:attrName>
                                        </p:attrNameLst>
                                      </p:cBhvr>
                                      <p:rCtr x="0" y="12662"/>
                                    </p:animMotion>
                                  </p:childTnLst>
                                </p:cTn>
                              </p:par>
                            </p:childTnLst>
                          </p:cTn>
                        </p:par>
                        <p:par>
                          <p:cTn id="260" fill="hold">
                            <p:stCondLst>
                              <p:cond delay="3100"/>
                            </p:stCondLst>
                            <p:childTnLst>
                              <p:par>
                                <p:cTn id="261" presetID="26" presetClass="emph" presetSubtype="0" repeatCount="5000" fill="hold" nodeType="afterEffect">
                                  <p:stCondLst>
                                    <p:cond delay="0"/>
                                  </p:stCondLst>
                                  <p:childTnLst>
                                    <p:animEffect transition="out" filter="fade">
                                      <p:cBhvr>
                                        <p:cTn id="262" dur="300" tmFilter="0, 0; .2, .5; .8, .5; 1, 0"/>
                                        <p:tgtEl>
                                          <p:spTgt spid="1578"/>
                                        </p:tgtEl>
                                      </p:cBhvr>
                                    </p:animEffect>
                                    <p:animScale>
                                      <p:cBhvr>
                                        <p:cTn id="263" dur="150" autoRev="1" fill="hold"/>
                                        <p:tgtEl>
                                          <p:spTgt spid="1578"/>
                                        </p:tgtEl>
                                      </p:cBhvr>
                                      <p:by x="105000" y="105000"/>
                                    </p:animScale>
                                  </p:childTnLst>
                                </p:cTn>
                              </p:par>
                              <p:par>
                                <p:cTn id="264" presetID="26" presetClass="emph" presetSubtype="0" repeatCount="5000" fill="hold" nodeType="withEffect">
                                  <p:stCondLst>
                                    <p:cond delay="0"/>
                                  </p:stCondLst>
                                  <p:childTnLst>
                                    <p:animEffect transition="out" filter="fade">
                                      <p:cBhvr>
                                        <p:cTn id="265" dur="300" tmFilter="0, 0; .2, .5; .8, .5; 1, 0"/>
                                        <p:tgtEl>
                                          <p:spTgt spid="1586"/>
                                        </p:tgtEl>
                                      </p:cBhvr>
                                    </p:animEffect>
                                    <p:animScale>
                                      <p:cBhvr>
                                        <p:cTn id="266" dur="150" autoRev="1" fill="hold"/>
                                        <p:tgtEl>
                                          <p:spTgt spid="1586"/>
                                        </p:tgtEl>
                                      </p:cBhvr>
                                      <p:by x="105000" y="105000"/>
                                    </p:animScale>
                                  </p:childTnLst>
                                </p:cTn>
                              </p:par>
                              <p:par>
                                <p:cTn id="267" presetID="26" presetClass="emph" presetSubtype="0" repeatCount="5000" fill="hold" nodeType="withEffect">
                                  <p:stCondLst>
                                    <p:cond delay="0"/>
                                  </p:stCondLst>
                                  <p:childTnLst>
                                    <p:animEffect transition="out" filter="fade">
                                      <p:cBhvr>
                                        <p:cTn id="268" dur="300" tmFilter="0, 0; .2, .5; .8, .5; 1, 0"/>
                                        <p:tgtEl>
                                          <p:spTgt spid="1618"/>
                                        </p:tgtEl>
                                      </p:cBhvr>
                                    </p:animEffect>
                                    <p:animScale>
                                      <p:cBhvr>
                                        <p:cTn id="269" dur="150" autoRev="1" fill="hold"/>
                                        <p:tgtEl>
                                          <p:spTgt spid="1618"/>
                                        </p:tgtEl>
                                      </p:cBhvr>
                                      <p:by x="105000" y="105000"/>
                                    </p:animScale>
                                  </p:childTnLst>
                                </p:cTn>
                              </p:par>
                              <p:par>
                                <p:cTn id="270" presetID="26" presetClass="emph" presetSubtype="0" repeatCount="5000" fill="hold" nodeType="withEffect">
                                  <p:stCondLst>
                                    <p:cond delay="0"/>
                                  </p:stCondLst>
                                  <p:childTnLst>
                                    <p:animEffect transition="out" filter="fade">
                                      <p:cBhvr>
                                        <p:cTn id="271" dur="300" tmFilter="0, 0; .2, .5; .8, .5; 1, 0"/>
                                        <p:tgtEl>
                                          <p:spTgt spid="1602"/>
                                        </p:tgtEl>
                                      </p:cBhvr>
                                    </p:animEffect>
                                    <p:animScale>
                                      <p:cBhvr>
                                        <p:cTn id="272" dur="150" autoRev="1" fill="hold"/>
                                        <p:tgtEl>
                                          <p:spTgt spid="1602"/>
                                        </p:tgtEl>
                                      </p:cBhvr>
                                      <p:by x="105000" y="105000"/>
                                    </p:animScale>
                                  </p:childTnLst>
                                </p:cTn>
                              </p:par>
                              <p:par>
                                <p:cTn id="273" presetID="26" presetClass="emph" presetSubtype="0" repeatCount="5000" fill="hold" nodeType="withEffect">
                                  <p:stCondLst>
                                    <p:cond delay="0"/>
                                  </p:stCondLst>
                                  <p:childTnLst>
                                    <p:animEffect transition="out" filter="fade">
                                      <p:cBhvr>
                                        <p:cTn id="274" dur="300" tmFilter="0, 0; .2, .5; .8, .5; 1, 0"/>
                                        <p:tgtEl>
                                          <p:spTgt spid="1610"/>
                                        </p:tgtEl>
                                      </p:cBhvr>
                                    </p:animEffect>
                                    <p:animScale>
                                      <p:cBhvr>
                                        <p:cTn id="275" dur="150" autoRev="1" fill="hold"/>
                                        <p:tgtEl>
                                          <p:spTgt spid="1610"/>
                                        </p:tgtEl>
                                      </p:cBhvr>
                                      <p:by x="105000" y="105000"/>
                                    </p:animScale>
                                  </p:childTnLst>
                                </p:cTn>
                              </p:par>
                            </p:childTnLst>
                          </p:cTn>
                        </p:par>
                        <p:par>
                          <p:cTn id="276" fill="hold">
                            <p:stCondLst>
                              <p:cond delay="4600"/>
                            </p:stCondLst>
                            <p:childTnLst>
                              <p:par>
                                <p:cTn id="277" presetID="10" presetClass="entr" presetSubtype="0" fill="hold" nodeType="afterEffect">
                                  <p:stCondLst>
                                    <p:cond delay="0"/>
                                  </p:stCondLst>
                                  <p:childTnLst>
                                    <p:set>
                                      <p:cBhvr>
                                        <p:cTn id="278" dur="1" fill="hold">
                                          <p:stCondLst>
                                            <p:cond delay="0"/>
                                          </p:stCondLst>
                                        </p:cTn>
                                        <p:tgtEl>
                                          <p:spTgt spid="1658"/>
                                        </p:tgtEl>
                                        <p:attrNameLst>
                                          <p:attrName>style.visibility</p:attrName>
                                        </p:attrNameLst>
                                      </p:cBhvr>
                                      <p:to>
                                        <p:strVal val="visible"/>
                                      </p:to>
                                    </p:set>
                                    <p:animEffect transition="in" filter="fade">
                                      <p:cBhvr>
                                        <p:cTn id="279" dur="500"/>
                                        <p:tgtEl>
                                          <p:spTgt spid="1658"/>
                                        </p:tgtEl>
                                      </p:cBhvr>
                                    </p:animEffect>
                                  </p:childTnLst>
                                </p:cTn>
                              </p:par>
                              <p:par>
                                <p:cTn id="280" presetID="10" presetClass="entr" presetSubtype="0" fill="hold" nodeType="withEffect">
                                  <p:stCondLst>
                                    <p:cond delay="0"/>
                                  </p:stCondLst>
                                  <p:childTnLst>
                                    <p:set>
                                      <p:cBhvr>
                                        <p:cTn id="281" dur="1" fill="hold">
                                          <p:stCondLst>
                                            <p:cond delay="0"/>
                                          </p:stCondLst>
                                        </p:cTn>
                                        <p:tgtEl>
                                          <p:spTgt spid="1666"/>
                                        </p:tgtEl>
                                        <p:attrNameLst>
                                          <p:attrName>style.visibility</p:attrName>
                                        </p:attrNameLst>
                                      </p:cBhvr>
                                      <p:to>
                                        <p:strVal val="visible"/>
                                      </p:to>
                                    </p:set>
                                    <p:animEffect transition="in" filter="fade">
                                      <p:cBhvr>
                                        <p:cTn id="282" dur="500"/>
                                        <p:tgtEl>
                                          <p:spTgt spid="1666"/>
                                        </p:tgtEl>
                                      </p:cBhvr>
                                    </p:animEffect>
                                  </p:childTnLst>
                                </p:cTn>
                              </p:par>
                              <p:par>
                                <p:cTn id="283" presetID="10" presetClass="entr" presetSubtype="0" fill="hold" nodeType="withEffect">
                                  <p:stCondLst>
                                    <p:cond delay="0"/>
                                  </p:stCondLst>
                                  <p:childTnLst>
                                    <p:set>
                                      <p:cBhvr>
                                        <p:cTn id="284" dur="1" fill="hold">
                                          <p:stCondLst>
                                            <p:cond delay="0"/>
                                          </p:stCondLst>
                                        </p:cTn>
                                        <p:tgtEl>
                                          <p:spTgt spid="1674"/>
                                        </p:tgtEl>
                                        <p:attrNameLst>
                                          <p:attrName>style.visibility</p:attrName>
                                        </p:attrNameLst>
                                      </p:cBhvr>
                                      <p:to>
                                        <p:strVal val="visible"/>
                                      </p:to>
                                    </p:set>
                                    <p:animEffect transition="in" filter="fade">
                                      <p:cBhvr>
                                        <p:cTn id="285" dur="500"/>
                                        <p:tgtEl>
                                          <p:spTgt spid="1674"/>
                                        </p:tgtEl>
                                      </p:cBhvr>
                                    </p:animEffect>
                                  </p:childTnLst>
                                </p:cTn>
                              </p:par>
                              <p:par>
                                <p:cTn id="286" presetID="10" presetClass="entr" presetSubtype="0" fill="hold" nodeType="withEffect">
                                  <p:stCondLst>
                                    <p:cond delay="0"/>
                                  </p:stCondLst>
                                  <p:childTnLst>
                                    <p:set>
                                      <p:cBhvr>
                                        <p:cTn id="287" dur="1" fill="hold">
                                          <p:stCondLst>
                                            <p:cond delay="0"/>
                                          </p:stCondLst>
                                        </p:cTn>
                                        <p:tgtEl>
                                          <p:spTgt spid="1682"/>
                                        </p:tgtEl>
                                        <p:attrNameLst>
                                          <p:attrName>style.visibility</p:attrName>
                                        </p:attrNameLst>
                                      </p:cBhvr>
                                      <p:to>
                                        <p:strVal val="visible"/>
                                      </p:to>
                                    </p:set>
                                    <p:animEffect transition="in" filter="fade">
                                      <p:cBhvr>
                                        <p:cTn id="288" dur="500"/>
                                        <p:tgtEl>
                                          <p:spTgt spid="1682"/>
                                        </p:tgtEl>
                                      </p:cBhvr>
                                    </p:animEffect>
                                  </p:childTnLst>
                                </p:cTn>
                              </p:par>
                              <p:par>
                                <p:cTn id="289" presetID="10" presetClass="entr" presetSubtype="0" fill="hold" nodeType="withEffect">
                                  <p:stCondLst>
                                    <p:cond delay="0"/>
                                  </p:stCondLst>
                                  <p:childTnLst>
                                    <p:set>
                                      <p:cBhvr>
                                        <p:cTn id="290" dur="1" fill="hold">
                                          <p:stCondLst>
                                            <p:cond delay="0"/>
                                          </p:stCondLst>
                                        </p:cTn>
                                        <p:tgtEl>
                                          <p:spTgt spid="1690"/>
                                        </p:tgtEl>
                                        <p:attrNameLst>
                                          <p:attrName>style.visibility</p:attrName>
                                        </p:attrNameLst>
                                      </p:cBhvr>
                                      <p:to>
                                        <p:strVal val="visible"/>
                                      </p:to>
                                    </p:set>
                                    <p:animEffect transition="in" filter="fade">
                                      <p:cBhvr>
                                        <p:cTn id="291" dur="500"/>
                                        <p:tgtEl>
                                          <p:spTgt spid="1690"/>
                                        </p:tgtEl>
                                      </p:cBhvr>
                                    </p:animEffect>
                                  </p:childTnLst>
                                </p:cTn>
                              </p:par>
                              <p:par>
                                <p:cTn id="292" presetID="10" presetClass="entr" presetSubtype="0" fill="hold" nodeType="withEffect">
                                  <p:stCondLst>
                                    <p:cond delay="0"/>
                                  </p:stCondLst>
                                  <p:childTnLst>
                                    <p:set>
                                      <p:cBhvr>
                                        <p:cTn id="293" dur="1" fill="hold">
                                          <p:stCondLst>
                                            <p:cond delay="0"/>
                                          </p:stCondLst>
                                        </p:cTn>
                                        <p:tgtEl>
                                          <p:spTgt spid="1698"/>
                                        </p:tgtEl>
                                        <p:attrNameLst>
                                          <p:attrName>style.visibility</p:attrName>
                                        </p:attrNameLst>
                                      </p:cBhvr>
                                      <p:to>
                                        <p:strVal val="visible"/>
                                      </p:to>
                                    </p:set>
                                    <p:animEffect transition="in" filter="fade">
                                      <p:cBhvr>
                                        <p:cTn id="294" dur="500"/>
                                        <p:tgtEl>
                                          <p:spTgt spid="1698"/>
                                        </p:tgtEl>
                                      </p:cBhvr>
                                    </p:animEffect>
                                  </p:childTnLst>
                                </p:cTn>
                              </p:par>
                              <p:par>
                                <p:cTn id="295" presetID="10" presetClass="entr" presetSubtype="0" fill="hold" nodeType="withEffect">
                                  <p:stCondLst>
                                    <p:cond delay="0"/>
                                  </p:stCondLst>
                                  <p:childTnLst>
                                    <p:set>
                                      <p:cBhvr>
                                        <p:cTn id="296" dur="1" fill="hold">
                                          <p:stCondLst>
                                            <p:cond delay="0"/>
                                          </p:stCondLst>
                                        </p:cTn>
                                        <p:tgtEl>
                                          <p:spTgt spid="1706"/>
                                        </p:tgtEl>
                                        <p:attrNameLst>
                                          <p:attrName>style.visibility</p:attrName>
                                        </p:attrNameLst>
                                      </p:cBhvr>
                                      <p:to>
                                        <p:strVal val="visible"/>
                                      </p:to>
                                    </p:set>
                                    <p:animEffect transition="in" filter="fade">
                                      <p:cBhvr>
                                        <p:cTn id="297" dur="500"/>
                                        <p:tgtEl>
                                          <p:spTgt spid="1706"/>
                                        </p:tgtEl>
                                      </p:cBhvr>
                                    </p:animEffect>
                                  </p:childTnLst>
                                </p:cTn>
                              </p:par>
                              <p:par>
                                <p:cTn id="298" presetID="10" presetClass="entr" presetSubtype="0" fill="hold" nodeType="withEffect">
                                  <p:stCondLst>
                                    <p:cond delay="0"/>
                                  </p:stCondLst>
                                  <p:childTnLst>
                                    <p:set>
                                      <p:cBhvr>
                                        <p:cTn id="299" dur="1" fill="hold">
                                          <p:stCondLst>
                                            <p:cond delay="0"/>
                                          </p:stCondLst>
                                        </p:cTn>
                                        <p:tgtEl>
                                          <p:spTgt spid="1714"/>
                                        </p:tgtEl>
                                        <p:attrNameLst>
                                          <p:attrName>style.visibility</p:attrName>
                                        </p:attrNameLst>
                                      </p:cBhvr>
                                      <p:to>
                                        <p:strVal val="visible"/>
                                      </p:to>
                                    </p:set>
                                    <p:animEffect transition="in" filter="fade">
                                      <p:cBhvr>
                                        <p:cTn id="300" dur="500"/>
                                        <p:tgtEl>
                                          <p:spTgt spid="1714"/>
                                        </p:tgtEl>
                                      </p:cBhvr>
                                    </p:animEffect>
                                  </p:childTnLst>
                                </p:cTn>
                              </p:par>
                              <p:par>
                                <p:cTn id="301" presetID="10" presetClass="entr" presetSubtype="0" fill="hold" nodeType="withEffect">
                                  <p:stCondLst>
                                    <p:cond delay="0"/>
                                  </p:stCondLst>
                                  <p:childTnLst>
                                    <p:set>
                                      <p:cBhvr>
                                        <p:cTn id="302" dur="1" fill="hold">
                                          <p:stCondLst>
                                            <p:cond delay="0"/>
                                          </p:stCondLst>
                                        </p:cTn>
                                        <p:tgtEl>
                                          <p:spTgt spid="1722"/>
                                        </p:tgtEl>
                                        <p:attrNameLst>
                                          <p:attrName>style.visibility</p:attrName>
                                        </p:attrNameLst>
                                      </p:cBhvr>
                                      <p:to>
                                        <p:strVal val="visible"/>
                                      </p:to>
                                    </p:set>
                                    <p:animEffect transition="in" filter="fade">
                                      <p:cBhvr>
                                        <p:cTn id="303" dur="500"/>
                                        <p:tgtEl>
                                          <p:spTgt spid="1722"/>
                                        </p:tgtEl>
                                      </p:cBhvr>
                                    </p:animEffect>
                                  </p:childTnLst>
                                </p:cTn>
                              </p:par>
                              <p:par>
                                <p:cTn id="304" presetID="10" presetClass="entr" presetSubtype="0" fill="hold" nodeType="withEffect">
                                  <p:stCondLst>
                                    <p:cond delay="0"/>
                                  </p:stCondLst>
                                  <p:childTnLst>
                                    <p:set>
                                      <p:cBhvr>
                                        <p:cTn id="305" dur="1" fill="hold">
                                          <p:stCondLst>
                                            <p:cond delay="0"/>
                                          </p:stCondLst>
                                        </p:cTn>
                                        <p:tgtEl>
                                          <p:spTgt spid="1730"/>
                                        </p:tgtEl>
                                        <p:attrNameLst>
                                          <p:attrName>style.visibility</p:attrName>
                                        </p:attrNameLst>
                                      </p:cBhvr>
                                      <p:to>
                                        <p:strVal val="visible"/>
                                      </p:to>
                                    </p:set>
                                    <p:animEffect transition="in" filter="fade">
                                      <p:cBhvr>
                                        <p:cTn id="306" dur="500"/>
                                        <p:tgtEl>
                                          <p:spTgt spid="1730"/>
                                        </p:tgtEl>
                                      </p:cBhvr>
                                    </p:animEffect>
                                  </p:childTnLst>
                                </p:cTn>
                              </p:par>
                            </p:childTnLst>
                          </p:cTn>
                        </p:par>
                      </p:childTnLst>
                    </p:cTn>
                  </p:par>
                  <p:par>
                    <p:cTn id="307" fill="hold">
                      <p:stCondLst>
                        <p:cond delay="indefinite"/>
                      </p:stCondLst>
                      <p:childTnLst>
                        <p:par>
                          <p:cTn id="308" fill="hold">
                            <p:stCondLst>
                              <p:cond delay="0"/>
                            </p:stCondLst>
                            <p:childTnLst>
                              <p:par>
                                <p:cTn id="309" presetID="10" presetClass="entr" presetSubtype="0" fill="hold" grpId="0" nodeType="clickEffect">
                                  <p:stCondLst>
                                    <p:cond delay="0"/>
                                  </p:stCondLst>
                                  <p:childTnLst>
                                    <p:set>
                                      <p:cBhvr>
                                        <p:cTn id="310" dur="1" fill="hold">
                                          <p:stCondLst>
                                            <p:cond delay="0"/>
                                          </p:stCondLst>
                                        </p:cTn>
                                        <p:tgtEl>
                                          <p:spTgt spid="543">
                                            <p:txEl>
                                              <p:pRg st="0" end="0"/>
                                            </p:txEl>
                                          </p:spTgt>
                                        </p:tgtEl>
                                        <p:attrNameLst>
                                          <p:attrName>style.visibility</p:attrName>
                                        </p:attrNameLst>
                                      </p:cBhvr>
                                      <p:to>
                                        <p:strVal val="visible"/>
                                      </p:to>
                                    </p:set>
                                    <p:animEffect transition="in" filter="fade">
                                      <p:cBhvr>
                                        <p:cTn id="311" dur="500"/>
                                        <p:tgtEl>
                                          <p:spTgt spid="543">
                                            <p:txEl>
                                              <p:pRg st="0" end="0"/>
                                            </p:txEl>
                                          </p:spTgt>
                                        </p:tgtEl>
                                      </p:cBhvr>
                                    </p:animEffect>
                                  </p:childTnLst>
                                </p:cTn>
                              </p:par>
                              <p:par>
                                <p:cTn id="312" presetID="64" presetClass="path" presetSubtype="0" accel="50000" decel="50000" fill="hold" grpId="1" nodeType="withEffect">
                                  <p:stCondLst>
                                    <p:cond delay="0"/>
                                  </p:stCondLst>
                                  <p:childTnLst>
                                    <p:animMotion origin="layout" path="M 1.28205E-6 2.22222E-6 L 1.28205E-6 0.00023 " pathEditMode="relative" rAng="0" ptsTypes="AA">
                                      <p:cBhvr>
                                        <p:cTn id="313" dur="500" fill="hold"/>
                                        <p:tgtEl>
                                          <p:spTgt spid="794"/>
                                        </p:tgtEl>
                                        <p:attrNameLst>
                                          <p:attrName>ppt_x</p:attrName>
                                          <p:attrName>ppt_y</p:attrName>
                                        </p:attrNameLst>
                                      </p:cBhvr>
                                      <p:rCtr x="0" y="0"/>
                                    </p:animMotion>
                                  </p:childTnLst>
                                </p:cTn>
                              </p:par>
                              <p:par>
                                <p:cTn id="314" presetID="64" presetClass="path" presetSubtype="0" accel="50000" decel="50000" fill="hold" grpId="1" nodeType="withEffect">
                                  <p:stCondLst>
                                    <p:cond delay="0"/>
                                  </p:stCondLst>
                                  <p:childTnLst>
                                    <p:animMotion origin="layout" path="M 2.82051E-6 2.22222E-6 L 2.82051E-6 0.00023 " pathEditMode="relative" rAng="0" ptsTypes="AA">
                                      <p:cBhvr>
                                        <p:cTn id="315" dur="500" fill="hold"/>
                                        <p:tgtEl>
                                          <p:spTgt spid="796"/>
                                        </p:tgtEl>
                                        <p:attrNameLst>
                                          <p:attrName>ppt_x</p:attrName>
                                          <p:attrName>ppt_y</p:attrName>
                                        </p:attrNameLst>
                                      </p:cBhvr>
                                      <p:rCtr x="0" y="0"/>
                                    </p:animMotion>
                                  </p:childTnLst>
                                </p:cTn>
                              </p:par>
                              <p:par>
                                <p:cTn id="316" presetID="64" presetClass="path" presetSubtype="0" accel="50000" decel="50000" fill="hold" grpId="1" nodeType="withEffect">
                                  <p:stCondLst>
                                    <p:cond delay="0"/>
                                  </p:stCondLst>
                                  <p:childTnLst>
                                    <p:animMotion origin="layout" path="M -2.05128E-6 2.22222E-6 L -2.05128E-6 0.00023 " pathEditMode="relative" rAng="0" ptsTypes="AA">
                                      <p:cBhvr>
                                        <p:cTn id="317" dur="500" fill="hold"/>
                                        <p:tgtEl>
                                          <p:spTgt spid="797"/>
                                        </p:tgtEl>
                                        <p:attrNameLst>
                                          <p:attrName>ppt_x</p:attrName>
                                          <p:attrName>ppt_y</p:attrName>
                                        </p:attrNameLst>
                                      </p:cBhvr>
                                      <p:rCtr x="0" y="0"/>
                                    </p:animMotion>
                                  </p:childTnLst>
                                </p:cTn>
                              </p:par>
                              <p:par>
                                <p:cTn id="318" presetID="64" presetClass="path" presetSubtype="0" accel="50000" decel="50000" fill="hold" grpId="1" nodeType="withEffect">
                                  <p:stCondLst>
                                    <p:cond delay="0"/>
                                  </p:stCondLst>
                                  <p:childTnLst>
                                    <p:animMotion origin="layout" path="M 3.07692E-6 2.22222E-6 L 3.07692E-6 0.00023 " pathEditMode="relative" rAng="0" ptsTypes="AA">
                                      <p:cBhvr>
                                        <p:cTn id="319" dur="500" fill="hold"/>
                                        <p:tgtEl>
                                          <p:spTgt spid="798"/>
                                        </p:tgtEl>
                                        <p:attrNameLst>
                                          <p:attrName>ppt_x</p:attrName>
                                          <p:attrName>ppt_y</p:attrName>
                                        </p:attrNameLst>
                                      </p:cBhvr>
                                      <p:rCtr x="0" y="0"/>
                                    </p:animMotion>
                                  </p:childTnLst>
                                </p:cTn>
                              </p:par>
                              <p:par>
                                <p:cTn id="320" presetID="64" presetClass="path" presetSubtype="0" accel="50000" decel="50000" fill="hold" grpId="1" nodeType="withEffect">
                                  <p:stCondLst>
                                    <p:cond delay="0"/>
                                  </p:stCondLst>
                                  <p:childTnLst>
                                    <p:animMotion origin="layout" path="M -3.33333E-6 2.22222E-6 L -3.33333E-6 0.00023 " pathEditMode="relative" rAng="0" ptsTypes="AA">
                                      <p:cBhvr>
                                        <p:cTn id="321" dur="500" fill="hold"/>
                                        <p:tgtEl>
                                          <p:spTgt spid="799"/>
                                        </p:tgtEl>
                                        <p:attrNameLst>
                                          <p:attrName>ppt_x</p:attrName>
                                          <p:attrName>ppt_y</p:attrName>
                                        </p:attrNameLst>
                                      </p:cBhvr>
                                      <p:rCtr x="0" y="0"/>
                                    </p:animMotion>
                                  </p:childTnLst>
                                </p:cTn>
                              </p:par>
                              <p:par>
                                <p:cTn id="322" presetID="64" presetClass="path" presetSubtype="0" accel="50000" decel="50000" fill="hold" grpId="1" nodeType="withEffect">
                                  <p:stCondLst>
                                    <p:cond delay="0"/>
                                  </p:stCondLst>
                                  <p:childTnLst>
                                    <p:animMotion origin="layout" path="M -4.10256E-6 2.22222E-6 L -4.10256E-6 0.00023 " pathEditMode="relative" rAng="0" ptsTypes="AA">
                                      <p:cBhvr>
                                        <p:cTn id="323" dur="500" fill="hold"/>
                                        <p:tgtEl>
                                          <p:spTgt spid="800"/>
                                        </p:tgtEl>
                                        <p:attrNameLst>
                                          <p:attrName>ppt_x</p:attrName>
                                          <p:attrName>ppt_y</p:attrName>
                                        </p:attrNameLst>
                                      </p:cBhvr>
                                      <p:rCtr x="0" y="0"/>
                                    </p:animMotion>
                                  </p:childTnLst>
                                </p:cTn>
                              </p:par>
                              <p:par>
                                <p:cTn id="324" presetID="64" presetClass="path" presetSubtype="0" accel="50000" decel="50000" fill="hold" grpId="1" nodeType="withEffect">
                                  <p:stCondLst>
                                    <p:cond delay="0"/>
                                  </p:stCondLst>
                                  <p:childTnLst>
                                    <p:animMotion origin="layout" path="M 3.33333E-6 2.22222E-6 L 3.33333E-6 0.00023 " pathEditMode="relative" rAng="0" ptsTypes="AA">
                                      <p:cBhvr>
                                        <p:cTn id="325" dur="500" fill="hold"/>
                                        <p:tgtEl>
                                          <p:spTgt spid="801"/>
                                        </p:tgtEl>
                                        <p:attrNameLst>
                                          <p:attrName>ppt_x</p:attrName>
                                          <p:attrName>ppt_y</p:attrName>
                                        </p:attrNameLst>
                                      </p:cBhvr>
                                      <p:rCtr x="0" y="0"/>
                                    </p:animMotion>
                                  </p:childTnLst>
                                </p:cTn>
                              </p:par>
                              <p:par>
                                <p:cTn id="326" presetID="64" presetClass="path" presetSubtype="0" accel="50000" decel="50000" fill="hold" grpId="1" nodeType="withEffect">
                                  <p:stCondLst>
                                    <p:cond delay="0"/>
                                  </p:stCondLst>
                                  <p:childTnLst>
                                    <p:animMotion origin="layout" path="M -3.84615E-6 2.22222E-6 L -3.84615E-6 0.00023 " pathEditMode="relative" rAng="0" ptsTypes="AA">
                                      <p:cBhvr>
                                        <p:cTn id="327" dur="500" fill="hold"/>
                                        <p:tgtEl>
                                          <p:spTgt spid="802"/>
                                        </p:tgtEl>
                                        <p:attrNameLst>
                                          <p:attrName>ppt_x</p:attrName>
                                          <p:attrName>ppt_y</p:attrName>
                                        </p:attrNameLst>
                                      </p:cBhvr>
                                      <p:rCtr x="0" y="0"/>
                                    </p:animMotion>
                                  </p:childTnLst>
                                </p:cTn>
                              </p:par>
                              <p:par>
                                <p:cTn id="328" presetID="64" presetClass="path" presetSubtype="0" accel="50000" decel="50000" fill="hold" grpId="1" nodeType="withEffect">
                                  <p:stCondLst>
                                    <p:cond delay="0"/>
                                  </p:stCondLst>
                                  <p:childTnLst>
                                    <p:animMotion origin="layout" path="M 3.84615E-6 2.22222E-6 L 3.84615E-6 0.00023 " pathEditMode="relative" rAng="0" ptsTypes="AA">
                                      <p:cBhvr>
                                        <p:cTn id="329" dur="500" fill="hold"/>
                                        <p:tgtEl>
                                          <p:spTgt spid="803"/>
                                        </p:tgtEl>
                                        <p:attrNameLst>
                                          <p:attrName>ppt_x</p:attrName>
                                          <p:attrName>ppt_y</p:attrName>
                                        </p:attrNameLst>
                                      </p:cBhvr>
                                      <p:rCtr x="0" y="0"/>
                                    </p:animMotion>
                                  </p:childTnLst>
                                </p:cTn>
                              </p:par>
                              <p:par>
                                <p:cTn id="330" presetID="64" presetClass="path" presetSubtype="0" accel="50000" decel="50000" fill="hold" grpId="1" nodeType="withEffect">
                                  <p:stCondLst>
                                    <p:cond delay="0"/>
                                  </p:stCondLst>
                                  <p:childTnLst>
                                    <p:animMotion origin="layout" path="M -3.58974E-6 2.22222E-6 L -3.58974E-6 0.00023 " pathEditMode="relative" rAng="0" ptsTypes="AA">
                                      <p:cBhvr>
                                        <p:cTn id="331" dur="500" fill="hold"/>
                                        <p:tgtEl>
                                          <p:spTgt spid="804"/>
                                        </p:tgtEl>
                                        <p:attrNameLst>
                                          <p:attrName>ppt_x</p:attrName>
                                          <p:attrName>ppt_y</p:attrName>
                                        </p:attrNameLst>
                                      </p:cBhvr>
                                      <p:rCtr x="0" y="0"/>
                                    </p:animMotion>
                                  </p:childTnLst>
                                </p:cTn>
                              </p:par>
                            </p:childTnLst>
                          </p:cTn>
                        </p:par>
                      </p:childTnLst>
                    </p:cTn>
                  </p:par>
                  <p:par>
                    <p:cTn id="332" fill="hold">
                      <p:stCondLst>
                        <p:cond delay="indefinite"/>
                      </p:stCondLst>
                      <p:childTnLst>
                        <p:par>
                          <p:cTn id="333" fill="hold">
                            <p:stCondLst>
                              <p:cond delay="0"/>
                            </p:stCondLst>
                            <p:childTnLst>
                              <p:par>
                                <p:cTn id="334" presetID="10" presetClass="entr" presetSubtype="0" fill="hold" nodeType="clickEffect">
                                  <p:stCondLst>
                                    <p:cond delay="0"/>
                                  </p:stCondLst>
                                  <p:childTnLst>
                                    <p:set>
                                      <p:cBhvr>
                                        <p:cTn id="335" dur="1" fill="hold">
                                          <p:stCondLst>
                                            <p:cond delay="0"/>
                                          </p:stCondLst>
                                        </p:cTn>
                                        <p:tgtEl>
                                          <p:spTgt spid="1738"/>
                                        </p:tgtEl>
                                        <p:attrNameLst>
                                          <p:attrName>style.visibility</p:attrName>
                                        </p:attrNameLst>
                                      </p:cBhvr>
                                      <p:to>
                                        <p:strVal val="visible"/>
                                      </p:to>
                                    </p:set>
                                    <p:animEffect transition="in" filter="fade">
                                      <p:cBhvr>
                                        <p:cTn id="336" dur="100"/>
                                        <p:tgtEl>
                                          <p:spTgt spid="1738"/>
                                        </p:tgtEl>
                                      </p:cBhvr>
                                    </p:animEffect>
                                  </p:childTnLst>
                                </p:cTn>
                              </p:par>
                              <p:par>
                                <p:cTn id="337" presetID="10" presetClass="entr" presetSubtype="0" fill="hold" nodeType="withEffect">
                                  <p:stCondLst>
                                    <p:cond delay="0"/>
                                  </p:stCondLst>
                                  <p:childTnLst>
                                    <p:set>
                                      <p:cBhvr>
                                        <p:cTn id="338" dur="1" fill="hold">
                                          <p:stCondLst>
                                            <p:cond delay="0"/>
                                          </p:stCondLst>
                                        </p:cTn>
                                        <p:tgtEl>
                                          <p:spTgt spid="1746"/>
                                        </p:tgtEl>
                                        <p:attrNameLst>
                                          <p:attrName>style.visibility</p:attrName>
                                        </p:attrNameLst>
                                      </p:cBhvr>
                                      <p:to>
                                        <p:strVal val="visible"/>
                                      </p:to>
                                    </p:set>
                                    <p:animEffect transition="in" filter="fade">
                                      <p:cBhvr>
                                        <p:cTn id="339" dur="100"/>
                                        <p:tgtEl>
                                          <p:spTgt spid="1746"/>
                                        </p:tgtEl>
                                      </p:cBhvr>
                                    </p:animEffect>
                                  </p:childTnLst>
                                </p:cTn>
                              </p:par>
                              <p:par>
                                <p:cTn id="340" presetID="10" presetClass="entr" presetSubtype="0" fill="hold" nodeType="withEffect">
                                  <p:stCondLst>
                                    <p:cond delay="0"/>
                                  </p:stCondLst>
                                  <p:childTnLst>
                                    <p:set>
                                      <p:cBhvr>
                                        <p:cTn id="341" dur="1" fill="hold">
                                          <p:stCondLst>
                                            <p:cond delay="0"/>
                                          </p:stCondLst>
                                        </p:cTn>
                                        <p:tgtEl>
                                          <p:spTgt spid="1778"/>
                                        </p:tgtEl>
                                        <p:attrNameLst>
                                          <p:attrName>style.visibility</p:attrName>
                                        </p:attrNameLst>
                                      </p:cBhvr>
                                      <p:to>
                                        <p:strVal val="visible"/>
                                      </p:to>
                                    </p:set>
                                    <p:animEffect transition="in" filter="fade">
                                      <p:cBhvr>
                                        <p:cTn id="342" dur="100"/>
                                        <p:tgtEl>
                                          <p:spTgt spid="1778"/>
                                        </p:tgtEl>
                                      </p:cBhvr>
                                    </p:animEffect>
                                  </p:childTnLst>
                                </p:cTn>
                              </p:par>
                              <p:par>
                                <p:cTn id="343" presetID="10" presetClass="entr" presetSubtype="0" fill="hold" nodeType="withEffect">
                                  <p:stCondLst>
                                    <p:cond delay="0"/>
                                  </p:stCondLst>
                                  <p:childTnLst>
                                    <p:set>
                                      <p:cBhvr>
                                        <p:cTn id="344" dur="1" fill="hold">
                                          <p:stCondLst>
                                            <p:cond delay="0"/>
                                          </p:stCondLst>
                                        </p:cTn>
                                        <p:tgtEl>
                                          <p:spTgt spid="1786"/>
                                        </p:tgtEl>
                                        <p:attrNameLst>
                                          <p:attrName>style.visibility</p:attrName>
                                        </p:attrNameLst>
                                      </p:cBhvr>
                                      <p:to>
                                        <p:strVal val="visible"/>
                                      </p:to>
                                    </p:set>
                                    <p:animEffect transition="in" filter="fade">
                                      <p:cBhvr>
                                        <p:cTn id="345" dur="100"/>
                                        <p:tgtEl>
                                          <p:spTgt spid="1786"/>
                                        </p:tgtEl>
                                      </p:cBhvr>
                                    </p:animEffect>
                                  </p:childTnLst>
                                </p:cTn>
                              </p:par>
                              <p:par>
                                <p:cTn id="346" presetID="10" presetClass="entr" presetSubtype="0" fill="hold" nodeType="withEffect">
                                  <p:stCondLst>
                                    <p:cond delay="0"/>
                                  </p:stCondLst>
                                  <p:childTnLst>
                                    <p:set>
                                      <p:cBhvr>
                                        <p:cTn id="347" dur="1" fill="hold">
                                          <p:stCondLst>
                                            <p:cond delay="0"/>
                                          </p:stCondLst>
                                        </p:cTn>
                                        <p:tgtEl>
                                          <p:spTgt spid="1794"/>
                                        </p:tgtEl>
                                        <p:attrNameLst>
                                          <p:attrName>style.visibility</p:attrName>
                                        </p:attrNameLst>
                                      </p:cBhvr>
                                      <p:to>
                                        <p:strVal val="visible"/>
                                      </p:to>
                                    </p:set>
                                    <p:animEffect transition="in" filter="fade">
                                      <p:cBhvr>
                                        <p:cTn id="348" dur="100"/>
                                        <p:tgtEl>
                                          <p:spTgt spid="1794"/>
                                        </p:tgtEl>
                                      </p:cBhvr>
                                    </p:animEffect>
                                  </p:childTnLst>
                                </p:cTn>
                              </p:par>
                              <p:par>
                                <p:cTn id="349" presetID="10" presetClass="entr" presetSubtype="0" fill="hold" nodeType="withEffect">
                                  <p:stCondLst>
                                    <p:cond delay="0"/>
                                  </p:stCondLst>
                                  <p:childTnLst>
                                    <p:set>
                                      <p:cBhvr>
                                        <p:cTn id="350" dur="1" fill="hold">
                                          <p:stCondLst>
                                            <p:cond delay="0"/>
                                          </p:stCondLst>
                                        </p:cTn>
                                        <p:tgtEl>
                                          <p:spTgt spid="1770"/>
                                        </p:tgtEl>
                                        <p:attrNameLst>
                                          <p:attrName>style.visibility</p:attrName>
                                        </p:attrNameLst>
                                      </p:cBhvr>
                                      <p:to>
                                        <p:strVal val="visible"/>
                                      </p:to>
                                    </p:set>
                                    <p:animEffect transition="in" filter="fade">
                                      <p:cBhvr>
                                        <p:cTn id="351" dur="100"/>
                                        <p:tgtEl>
                                          <p:spTgt spid="1770"/>
                                        </p:tgtEl>
                                      </p:cBhvr>
                                    </p:animEffect>
                                  </p:childTnLst>
                                </p:cTn>
                              </p:par>
                              <p:par>
                                <p:cTn id="352" presetID="10" presetClass="entr" presetSubtype="0" fill="hold" nodeType="withEffect">
                                  <p:stCondLst>
                                    <p:cond delay="0"/>
                                  </p:stCondLst>
                                  <p:childTnLst>
                                    <p:set>
                                      <p:cBhvr>
                                        <p:cTn id="353" dur="1" fill="hold">
                                          <p:stCondLst>
                                            <p:cond delay="0"/>
                                          </p:stCondLst>
                                        </p:cTn>
                                        <p:tgtEl>
                                          <p:spTgt spid="1802"/>
                                        </p:tgtEl>
                                        <p:attrNameLst>
                                          <p:attrName>style.visibility</p:attrName>
                                        </p:attrNameLst>
                                      </p:cBhvr>
                                      <p:to>
                                        <p:strVal val="visible"/>
                                      </p:to>
                                    </p:set>
                                    <p:animEffect transition="in" filter="fade">
                                      <p:cBhvr>
                                        <p:cTn id="354" dur="100"/>
                                        <p:tgtEl>
                                          <p:spTgt spid="1802"/>
                                        </p:tgtEl>
                                      </p:cBhvr>
                                    </p:animEffect>
                                  </p:childTnLst>
                                </p:cTn>
                              </p:par>
                              <p:par>
                                <p:cTn id="355" presetID="10" presetClass="entr" presetSubtype="0" fill="hold" nodeType="withEffect">
                                  <p:stCondLst>
                                    <p:cond delay="0"/>
                                  </p:stCondLst>
                                  <p:childTnLst>
                                    <p:set>
                                      <p:cBhvr>
                                        <p:cTn id="356" dur="1" fill="hold">
                                          <p:stCondLst>
                                            <p:cond delay="0"/>
                                          </p:stCondLst>
                                        </p:cTn>
                                        <p:tgtEl>
                                          <p:spTgt spid="1810"/>
                                        </p:tgtEl>
                                        <p:attrNameLst>
                                          <p:attrName>style.visibility</p:attrName>
                                        </p:attrNameLst>
                                      </p:cBhvr>
                                      <p:to>
                                        <p:strVal val="visible"/>
                                      </p:to>
                                    </p:set>
                                    <p:animEffect transition="in" filter="fade">
                                      <p:cBhvr>
                                        <p:cTn id="357" dur="100"/>
                                        <p:tgtEl>
                                          <p:spTgt spid="1810"/>
                                        </p:tgtEl>
                                      </p:cBhvr>
                                    </p:animEffect>
                                  </p:childTnLst>
                                </p:cTn>
                              </p:par>
                              <p:par>
                                <p:cTn id="358" presetID="10" presetClass="entr" presetSubtype="0" fill="hold" nodeType="withEffect">
                                  <p:stCondLst>
                                    <p:cond delay="0"/>
                                  </p:stCondLst>
                                  <p:childTnLst>
                                    <p:set>
                                      <p:cBhvr>
                                        <p:cTn id="359" dur="1" fill="hold">
                                          <p:stCondLst>
                                            <p:cond delay="0"/>
                                          </p:stCondLst>
                                        </p:cTn>
                                        <p:tgtEl>
                                          <p:spTgt spid="1754"/>
                                        </p:tgtEl>
                                        <p:attrNameLst>
                                          <p:attrName>style.visibility</p:attrName>
                                        </p:attrNameLst>
                                      </p:cBhvr>
                                      <p:to>
                                        <p:strVal val="visible"/>
                                      </p:to>
                                    </p:set>
                                    <p:animEffect transition="in" filter="fade">
                                      <p:cBhvr>
                                        <p:cTn id="360" dur="100"/>
                                        <p:tgtEl>
                                          <p:spTgt spid="1754"/>
                                        </p:tgtEl>
                                      </p:cBhvr>
                                    </p:animEffect>
                                  </p:childTnLst>
                                </p:cTn>
                              </p:par>
                              <p:par>
                                <p:cTn id="361" presetID="10" presetClass="entr" presetSubtype="0" fill="hold" nodeType="withEffect">
                                  <p:stCondLst>
                                    <p:cond delay="0"/>
                                  </p:stCondLst>
                                  <p:childTnLst>
                                    <p:set>
                                      <p:cBhvr>
                                        <p:cTn id="362" dur="1" fill="hold">
                                          <p:stCondLst>
                                            <p:cond delay="0"/>
                                          </p:stCondLst>
                                        </p:cTn>
                                        <p:tgtEl>
                                          <p:spTgt spid="1762"/>
                                        </p:tgtEl>
                                        <p:attrNameLst>
                                          <p:attrName>style.visibility</p:attrName>
                                        </p:attrNameLst>
                                      </p:cBhvr>
                                      <p:to>
                                        <p:strVal val="visible"/>
                                      </p:to>
                                    </p:set>
                                    <p:animEffect transition="in" filter="fade">
                                      <p:cBhvr>
                                        <p:cTn id="363" dur="100"/>
                                        <p:tgtEl>
                                          <p:spTgt spid="1762"/>
                                        </p:tgtEl>
                                      </p:cBhvr>
                                    </p:animEffect>
                                  </p:childTnLst>
                                </p:cTn>
                              </p:par>
                            </p:childTnLst>
                          </p:cTn>
                        </p:par>
                        <p:par>
                          <p:cTn id="364" fill="hold">
                            <p:stCondLst>
                              <p:cond delay="100"/>
                            </p:stCondLst>
                            <p:childTnLst>
                              <p:par>
                                <p:cTn id="365" presetID="42" presetClass="path" presetSubtype="0" accel="50000" decel="50000" fill="hold" nodeType="afterEffect">
                                  <p:stCondLst>
                                    <p:cond delay="0"/>
                                  </p:stCondLst>
                                  <p:childTnLst>
                                    <p:animMotion origin="layout" path="M 7.69231E-7 4.81481E-6 L 7.69231E-7 0.38518 " pathEditMode="relative" rAng="0" ptsTypes="AA">
                                      <p:cBhvr>
                                        <p:cTn id="366" dur="300" fill="hold"/>
                                        <p:tgtEl>
                                          <p:spTgt spid="1738"/>
                                        </p:tgtEl>
                                        <p:attrNameLst>
                                          <p:attrName>ppt_x</p:attrName>
                                          <p:attrName>ppt_y</p:attrName>
                                        </p:attrNameLst>
                                      </p:cBhvr>
                                      <p:rCtr x="0" y="19259"/>
                                    </p:animMotion>
                                  </p:childTnLst>
                                </p:cTn>
                              </p:par>
                              <p:par>
                                <p:cTn id="367" presetID="42" presetClass="path" presetSubtype="0" accel="50000" decel="50000" fill="hold" grpId="0" nodeType="withEffect">
                                  <p:stCondLst>
                                    <p:cond delay="0"/>
                                  </p:stCondLst>
                                  <p:childTnLst>
                                    <p:animMotion origin="layout" path="M 2.5641E-7 -0.0044 L 2.5641E-7 0.09236 " pathEditMode="relative" rAng="0" ptsTypes="AA">
                                      <p:cBhvr>
                                        <p:cTn id="368" dur="300" fill="hold"/>
                                        <p:tgtEl>
                                          <p:spTgt spid="805"/>
                                        </p:tgtEl>
                                        <p:attrNameLst>
                                          <p:attrName>ppt_x</p:attrName>
                                          <p:attrName>ppt_y</p:attrName>
                                        </p:attrNameLst>
                                      </p:cBhvr>
                                      <p:rCtr x="0" y="4838"/>
                                    </p:animMotion>
                                  </p:childTnLst>
                                </p:cTn>
                              </p:par>
                            </p:childTnLst>
                          </p:cTn>
                        </p:par>
                        <p:par>
                          <p:cTn id="369" fill="hold">
                            <p:stCondLst>
                              <p:cond delay="400"/>
                            </p:stCondLst>
                            <p:childTnLst>
                              <p:par>
                                <p:cTn id="370" presetID="42" presetClass="path" presetSubtype="0" accel="50000" decel="50000" fill="hold" nodeType="afterEffect">
                                  <p:stCondLst>
                                    <p:cond delay="0"/>
                                  </p:stCondLst>
                                  <p:childTnLst>
                                    <p:animMotion origin="layout" path="M -3.84615E-6 4.81481E-6 L -3.84615E-6 0.38518 " pathEditMode="relative" rAng="0" ptsTypes="AA">
                                      <p:cBhvr>
                                        <p:cTn id="371" dur="300" fill="hold"/>
                                        <p:tgtEl>
                                          <p:spTgt spid="1746"/>
                                        </p:tgtEl>
                                        <p:attrNameLst>
                                          <p:attrName>ppt_x</p:attrName>
                                          <p:attrName>ppt_y</p:attrName>
                                        </p:attrNameLst>
                                      </p:cBhvr>
                                      <p:rCtr x="0" y="19259"/>
                                    </p:animMotion>
                                  </p:childTnLst>
                                </p:cTn>
                              </p:par>
                              <p:par>
                                <p:cTn id="372" presetID="42" presetClass="path" presetSubtype="0" accel="50000" decel="50000" fill="hold" grpId="0" nodeType="withEffect">
                                  <p:stCondLst>
                                    <p:cond delay="0"/>
                                  </p:stCondLst>
                                  <p:childTnLst>
                                    <p:animMotion origin="layout" path="M -4.35897E-6 -0.0044 L -4.35897E-6 0.09236 " pathEditMode="relative" rAng="0" ptsTypes="AA">
                                      <p:cBhvr>
                                        <p:cTn id="373" dur="300" fill="hold"/>
                                        <p:tgtEl>
                                          <p:spTgt spid="806"/>
                                        </p:tgtEl>
                                        <p:attrNameLst>
                                          <p:attrName>ppt_x</p:attrName>
                                          <p:attrName>ppt_y</p:attrName>
                                        </p:attrNameLst>
                                      </p:cBhvr>
                                      <p:rCtr x="0" y="4838"/>
                                    </p:animMotion>
                                  </p:childTnLst>
                                </p:cTn>
                              </p:par>
                            </p:childTnLst>
                          </p:cTn>
                        </p:par>
                        <p:par>
                          <p:cTn id="374" fill="hold">
                            <p:stCondLst>
                              <p:cond delay="700"/>
                            </p:stCondLst>
                            <p:childTnLst>
                              <p:par>
                                <p:cTn id="375" presetID="42" presetClass="path" presetSubtype="0" accel="50000" decel="50000" fill="hold" nodeType="afterEffect">
                                  <p:stCondLst>
                                    <p:cond delay="0"/>
                                  </p:stCondLst>
                                  <p:childTnLst>
                                    <p:animMotion origin="layout" path="M 3.58974E-6 4.81481E-6 L 3.58974E-6 0.38518 " pathEditMode="relative" rAng="0" ptsTypes="AA">
                                      <p:cBhvr>
                                        <p:cTn id="376" dur="300" fill="hold"/>
                                        <p:tgtEl>
                                          <p:spTgt spid="1778"/>
                                        </p:tgtEl>
                                        <p:attrNameLst>
                                          <p:attrName>ppt_x</p:attrName>
                                          <p:attrName>ppt_y</p:attrName>
                                        </p:attrNameLst>
                                      </p:cBhvr>
                                      <p:rCtr x="0" y="19259"/>
                                    </p:animMotion>
                                  </p:childTnLst>
                                </p:cTn>
                              </p:par>
                              <p:par>
                                <p:cTn id="377" presetID="42" presetClass="path" presetSubtype="0" accel="50000" decel="50000" fill="hold" grpId="0" nodeType="withEffect">
                                  <p:stCondLst>
                                    <p:cond delay="0"/>
                                  </p:stCondLst>
                                  <p:childTnLst>
                                    <p:animMotion origin="layout" path="M 3.33333E-6 -0.0044 L 3.33333E-6 0.09236 " pathEditMode="relative" rAng="0" ptsTypes="AA">
                                      <p:cBhvr>
                                        <p:cTn id="378" dur="300" fill="hold"/>
                                        <p:tgtEl>
                                          <p:spTgt spid="807"/>
                                        </p:tgtEl>
                                        <p:attrNameLst>
                                          <p:attrName>ppt_x</p:attrName>
                                          <p:attrName>ppt_y</p:attrName>
                                        </p:attrNameLst>
                                      </p:cBhvr>
                                      <p:rCtr x="0" y="4838"/>
                                    </p:animMotion>
                                  </p:childTnLst>
                                </p:cTn>
                              </p:par>
                            </p:childTnLst>
                          </p:cTn>
                        </p:par>
                        <p:par>
                          <p:cTn id="379" fill="hold">
                            <p:stCondLst>
                              <p:cond delay="1000"/>
                            </p:stCondLst>
                            <p:childTnLst>
                              <p:par>
                                <p:cTn id="380" presetID="42" presetClass="path" presetSubtype="0" accel="50000" decel="50000" fill="hold" nodeType="afterEffect">
                                  <p:stCondLst>
                                    <p:cond delay="0"/>
                                  </p:stCondLst>
                                  <p:childTnLst>
                                    <p:animMotion origin="layout" path="M -1.28205E-6 4.81481E-6 L -1.28205E-6 0.38518 " pathEditMode="relative" rAng="0" ptsTypes="AA">
                                      <p:cBhvr>
                                        <p:cTn id="381" dur="300" fill="hold"/>
                                        <p:tgtEl>
                                          <p:spTgt spid="1786"/>
                                        </p:tgtEl>
                                        <p:attrNameLst>
                                          <p:attrName>ppt_x</p:attrName>
                                          <p:attrName>ppt_y</p:attrName>
                                        </p:attrNameLst>
                                      </p:cBhvr>
                                      <p:rCtr x="0" y="19259"/>
                                    </p:animMotion>
                                  </p:childTnLst>
                                </p:cTn>
                              </p:par>
                              <p:par>
                                <p:cTn id="382" presetID="42" presetClass="path" presetSubtype="0" accel="50000" decel="50000" fill="hold" grpId="0" nodeType="withEffect">
                                  <p:stCondLst>
                                    <p:cond delay="0"/>
                                  </p:stCondLst>
                                  <p:childTnLst>
                                    <p:animMotion origin="layout" path="M -1.53846E-6 -0.0044 L -1.53846E-6 0.09236 " pathEditMode="relative" rAng="0" ptsTypes="AA">
                                      <p:cBhvr>
                                        <p:cTn id="383" dur="300" fill="hold"/>
                                        <p:tgtEl>
                                          <p:spTgt spid="808"/>
                                        </p:tgtEl>
                                        <p:attrNameLst>
                                          <p:attrName>ppt_x</p:attrName>
                                          <p:attrName>ppt_y</p:attrName>
                                        </p:attrNameLst>
                                      </p:cBhvr>
                                      <p:rCtr x="0" y="4838"/>
                                    </p:animMotion>
                                  </p:childTnLst>
                                </p:cTn>
                              </p:par>
                            </p:childTnLst>
                          </p:cTn>
                        </p:par>
                        <p:par>
                          <p:cTn id="384" fill="hold">
                            <p:stCondLst>
                              <p:cond delay="1300"/>
                            </p:stCondLst>
                            <p:childTnLst>
                              <p:par>
                                <p:cTn id="385" presetID="42" presetClass="path" presetSubtype="0" accel="50000" decel="50000" fill="hold" nodeType="afterEffect">
                                  <p:stCondLst>
                                    <p:cond delay="0"/>
                                  </p:stCondLst>
                                  <p:childTnLst>
                                    <p:animMotion origin="layout" path="M 1.53846E-6 4.81481E-6 L 1.53846E-6 0.38518 " pathEditMode="relative" rAng="0" ptsTypes="AA">
                                      <p:cBhvr>
                                        <p:cTn id="386" dur="300" fill="hold"/>
                                        <p:tgtEl>
                                          <p:spTgt spid="1794"/>
                                        </p:tgtEl>
                                        <p:attrNameLst>
                                          <p:attrName>ppt_x</p:attrName>
                                          <p:attrName>ppt_y</p:attrName>
                                        </p:attrNameLst>
                                      </p:cBhvr>
                                      <p:rCtr x="0" y="19259"/>
                                    </p:animMotion>
                                  </p:childTnLst>
                                </p:cTn>
                              </p:par>
                              <p:par>
                                <p:cTn id="387" presetID="42" presetClass="path" presetSubtype="0" accel="50000" decel="50000" fill="hold" grpId="0" nodeType="withEffect">
                                  <p:stCondLst>
                                    <p:cond delay="0"/>
                                  </p:stCondLst>
                                  <p:childTnLst>
                                    <p:animMotion origin="layout" path="M 2.5641E-6 -0.0044 L 2.5641E-6 0.09236 " pathEditMode="relative" rAng="0" ptsTypes="AA">
                                      <p:cBhvr>
                                        <p:cTn id="388" dur="300" fill="hold"/>
                                        <p:tgtEl>
                                          <p:spTgt spid="809"/>
                                        </p:tgtEl>
                                        <p:attrNameLst>
                                          <p:attrName>ppt_x</p:attrName>
                                          <p:attrName>ppt_y</p:attrName>
                                        </p:attrNameLst>
                                      </p:cBhvr>
                                      <p:rCtr x="0" y="4838"/>
                                    </p:animMotion>
                                  </p:childTnLst>
                                </p:cTn>
                              </p:par>
                            </p:childTnLst>
                          </p:cTn>
                        </p:par>
                        <p:par>
                          <p:cTn id="389" fill="hold">
                            <p:stCondLst>
                              <p:cond delay="1600"/>
                            </p:stCondLst>
                            <p:childTnLst>
                              <p:par>
                                <p:cTn id="390" presetID="42" presetClass="path" presetSubtype="0" accel="50000" decel="50000" fill="hold" nodeType="afterEffect">
                                  <p:stCondLst>
                                    <p:cond delay="0"/>
                                  </p:stCondLst>
                                  <p:childTnLst>
                                    <p:animMotion origin="layout" path="M -3.33333E-6 4.81481E-6 L -3.33333E-6 0.38518 " pathEditMode="relative" rAng="0" ptsTypes="AA">
                                      <p:cBhvr>
                                        <p:cTn id="391" dur="300" fill="hold"/>
                                        <p:tgtEl>
                                          <p:spTgt spid="1770"/>
                                        </p:tgtEl>
                                        <p:attrNameLst>
                                          <p:attrName>ppt_x</p:attrName>
                                          <p:attrName>ppt_y</p:attrName>
                                        </p:attrNameLst>
                                      </p:cBhvr>
                                      <p:rCtr x="0" y="19259"/>
                                    </p:animMotion>
                                  </p:childTnLst>
                                </p:cTn>
                              </p:par>
                              <p:par>
                                <p:cTn id="392" presetID="42" presetClass="path" presetSubtype="0" accel="50000" decel="50000" fill="hold" grpId="0" nodeType="withEffect">
                                  <p:stCondLst>
                                    <p:cond delay="0"/>
                                  </p:stCondLst>
                                  <p:childTnLst>
                                    <p:animMotion origin="layout" path="M -2.05128E-6 -0.0044 L -2.05128E-6 0.09236 " pathEditMode="relative" rAng="0" ptsTypes="AA">
                                      <p:cBhvr>
                                        <p:cTn id="393" dur="300" fill="hold"/>
                                        <p:tgtEl>
                                          <p:spTgt spid="811"/>
                                        </p:tgtEl>
                                        <p:attrNameLst>
                                          <p:attrName>ppt_x</p:attrName>
                                          <p:attrName>ppt_y</p:attrName>
                                        </p:attrNameLst>
                                      </p:cBhvr>
                                      <p:rCtr x="0" y="4838"/>
                                    </p:animMotion>
                                  </p:childTnLst>
                                </p:cTn>
                              </p:par>
                            </p:childTnLst>
                          </p:cTn>
                        </p:par>
                        <p:par>
                          <p:cTn id="394" fill="hold">
                            <p:stCondLst>
                              <p:cond delay="1900"/>
                            </p:stCondLst>
                            <p:childTnLst>
                              <p:par>
                                <p:cTn id="395" presetID="42" presetClass="path" presetSubtype="0" accel="50000" decel="50000" fill="hold" nodeType="afterEffect">
                                  <p:stCondLst>
                                    <p:cond delay="0"/>
                                  </p:stCondLst>
                                  <p:childTnLst>
                                    <p:animMotion origin="layout" path="M 4.35897E-6 4.81481E-6 L 4.35897E-6 0.38518 " pathEditMode="relative" rAng="0" ptsTypes="AA">
                                      <p:cBhvr>
                                        <p:cTn id="396" dur="300" fill="hold"/>
                                        <p:tgtEl>
                                          <p:spTgt spid="1802"/>
                                        </p:tgtEl>
                                        <p:attrNameLst>
                                          <p:attrName>ppt_x</p:attrName>
                                          <p:attrName>ppt_y</p:attrName>
                                        </p:attrNameLst>
                                      </p:cBhvr>
                                      <p:rCtr x="0" y="19259"/>
                                    </p:animMotion>
                                  </p:childTnLst>
                                </p:cTn>
                              </p:par>
                              <p:par>
                                <p:cTn id="397" presetID="42" presetClass="path" presetSubtype="0" accel="50000" decel="50000" fill="hold" grpId="0" nodeType="withEffect">
                                  <p:stCondLst>
                                    <p:cond delay="0"/>
                                  </p:stCondLst>
                                  <p:childTnLst>
                                    <p:animMotion origin="layout" path="M -4.61538E-6 -0.0044 L -4.61538E-6 0.09236 " pathEditMode="relative" rAng="0" ptsTypes="AA">
                                      <p:cBhvr>
                                        <p:cTn id="398" dur="300" fill="hold"/>
                                        <p:tgtEl>
                                          <p:spTgt spid="812"/>
                                        </p:tgtEl>
                                        <p:attrNameLst>
                                          <p:attrName>ppt_x</p:attrName>
                                          <p:attrName>ppt_y</p:attrName>
                                        </p:attrNameLst>
                                      </p:cBhvr>
                                      <p:rCtr x="0" y="4838"/>
                                    </p:animMotion>
                                  </p:childTnLst>
                                </p:cTn>
                              </p:par>
                            </p:childTnLst>
                          </p:cTn>
                        </p:par>
                        <p:par>
                          <p:cTn id="399" fill="hold">
                            <p:stCondLst>
                              <p:cond delay="2200"/>
                            </p:stCondLst>
                            <p:childTnLst>
                              <p:par>
                                <p:cTn id="400" presetID="42" presetClass="path" presetSubtype="0" accel="50000" decel="50000" fill="hold" nodeType="afterEffect">
                                  <p:stCondLst>
                                    <p:cond delay="0"/>
                                  </p:stCondLst>
                                  <p:childTnLst>
                                    <p:animMotion origin="layout" path="M -5.12821E-7 4.81481E-6 L -5.12821E-7 0.38518 " pathEditMode="relative" rAng="0" ptsTypes="AA">
                                      <p:cBhvr>
                                        <p:cTn id="401" dur="300" fill="hold"/>
                                        <p:tgtEl>
                                          <p:spTgt spid="1810"/>
                                        </p:tgtEl>
                                        <p:attrNameLst>
                                          <p:attrName>ppt_x</p:attrName>
                                          <p:attrName>ppt_y</p:attrName>
                                        </p:attrNameLst>
                                      </p:cBhvr>
                                      <p:rCtr x="0" y="19259"/>
                                    </p:animMotion>
                                  </p:childTnLst>
                                </p:cTn>
                              </p:par>
                              <p:par>
                                <p:cTn id="402" presetID="42" presetClass="path" presetSubtype="0" accel="50000" decel="50000" fill="hold" grpId="0" nodeType="withEffect">
                                  <p:stCondLst>
                                    <p:cond delay="0"/>
                                  </p:stCondLst>
                                  <p:childTnLst>
                                    <p:animMotion origin="layout" path="M 5.12821E-7 -0.0044 L 5.12821E-7 0.09236 " pathEditMode="relative" rAng="0" ptsTypes="AA">
                                      <p:cBhvr>
                                        <p:cTn id="403" dur="300" fill="hold"/>
                                        <p:tgtEl>
                                          <p:spTgt spid="813"/>
                                        </p:tgtEl>
                                        <p:attrNameLst>
                                          <p:attrName>ppt_x</p:attrName>
                                          <p:attrName>ppt_y</p:attrName>
                                        </p:attrNameLst>
                                      </p:cBhvr>
                                      <p:rCtr x="0" y="4838"/>
                                    </p:animMotion>
                                  </p:childTnLst>
                                </p:cTn>
                              </p:par>
                            </p:childTnLst>
                          </p:cTn>
                        </p:par>
                        <p:par>
                          <p:cTn id="404" fill="hold">
                            <p:stCondLst>
                              <p:cond delay="2500"/>
                            </p:stCondLst>
                            <p:childTnLst>
                              <p:par>
                                <p:cTn id="405" presetID="42" presetClass="path" presetSubtype="0" accel="50000" decel="50000" fill="hold" nodeType="afterEffect">
                                  <p:stCondLst>
                                    <p:cond delay="0"/>
                                  </p:stCondLst>
                                  <p:childTnLst>
                                    <p:animMotion origin="layout" path="M 4.61538E-6 4.81481E-6 L 4.61538E-6 0.38518 " pathEditMode="relative" rAng="0" ptsTypes="AA">
                                      <p:cBhvr>
                                        <p:cTn id="406" dur="300" fill="hold"/>
                                        <p:tgtEl>
                                          <p:spTgt spid="1754"/>
                                        </p:tgtEl>
                                        <p:attrNameLst>
                                          <p:attrName>ppt_x</p:attrName>
                                          <p:attrName>ppt_y</p:attrName>
                                        </p:attrNameLst>
                                      </p:cBhvr>
                                      <p:rCtr x="0" y="19259"/>
                                    </p:animMotion>
                                  </p:childTnLst>
                                </p:cTn>
                              </p:par>
                              <p:par>
                                <p:cTn id="407" presetID="42" presetClass="path" presetSubtype="0" accel="50000" decel="50000" fill="hold" grpId="0" nodeType="withEffect">
                                  <p:stCondLst>
                                    <p:cond delay="0"/>
                                  </p:stCondLst>
                                  <p:childTnLst>
                                    <p:animMotion origin="layout" path="M 4.35897E-6 -0.0044 L 4.35897E-6 0.09236 " pathEditMode="relative" rAng="0" ptsTypes="AA">
                                      <p:cBhvr>
                                        <p:cTn id="408" dur="300" fill="hold"/>
                                        <p:tgtEl>
                                          <p:spTgt spid="810"/>
                                        </p:tgtEl>
                                        <p:attrNameLst>
                                          <p:attrName>ppt_x</p:attrName>
                                          <p:attrName>ppt_y</p:attrName>
                                        </p:attrNameLst>
                                      </p:cBhvr>
                                      <p:rCtr x="0" y="4838"/>
                                    </p:animMotion>
                                  </p:childTnLst>
                                </p:cTn>
                              </p:par>
                            </p:childTnLst>
                          </p:cTn>
                        </p:par>
                        <p:par>
                          <p:cTn id="409" fill="hold">
                            <p:stCondLst>
                              <p:cond delay="2800"/>
                            </p:stCondLst>
                            <p:childTnLst>
                              <p:par>
                                <p:cTn id="410" presetID="42" presetClass="path" presetSubtype="0" accel="50000" decel="50000" fill="hold" nodeType="afterEffect">
                                  <p:stCondLst>
                                    <p:cond delay="0"/>
                                  </p:stCondLst>
                                  <p:childTnLst>
                                    <p:animMotion origin="layout" path="M -2.5641E-6 4.81481E-6 L -2.5641E-6 0.38518 " pathEditMode="relative" rAng="0" ptsTypes="AA">
                                      <p:cBhvr>
                                        <p:cTn id="411" dur="300" fill="hold"/>
                                        <p:tgtEl>
                                          <p:spTgt spid="1762"/>
                                        </p:tgtEl>
                                        <p:attrNameLst>
                                          <p:attrName>ppt_x</p:attrName>
                                          <p:attrName>ppt_y</p:attrName>
                                        </p:attrNameLst>
                                      </p:cBhvr>
                                      <p:rCtr x="0" y="19259"/>
                                    </p:animMotion>
                                  </p:childTnLst>
                                </p:cTn>
                              </p:par>
                              <p:par>
                                <p:cTn id="412" presetID="42" presetClass="path" presetSubtype="0" accel="50000" decel="50000" fill="hold" grpId="0" nodeType="withEffect">
                                  <p:stCondLst>
                                    <p:cond delay="0"/>
                                  </p:stCondLst>
                                  <p:childTnLst>
                                    <p:animMotion origin="layout" path="M -4.35897E-6 -0.0044 L -4.35897E-6 0.09236 " pathEditMode="relative" rAng="0" ptsTypes="AA">
                                      <p:cBhvr>
                                        <p:cTn id="413" dur="300" fill="hold"/>
                                        <p:tgtEl>
                                          <p:spTgt spid="814"/>
                                        </p:tgtEl>
                                        <p:attrNameLst>
                                          <p:attrName>ppt_x</p:attrName>
                                          <p:attrName>ppt_y</p:attrName>
                                        </p:attrNameLst>
                                      </p:cBhvr>
                                      <p:rCtr x="0" y="4838"/>
                                    </p:animMotion>
                                  </p:childTnLst>
                                </p:cTn>
                              </p:par>
                            </p:childTnLst>
                          </p:cTn>
                        </p:par>
                        <p:par>
                          <p:cTn id="414" fill="hold">
                            <p:stCondLst>
                              <p:cond delay="3100"/>
                            </p:stCondLst>
                            <p:childTnLst>
                              <p:par>
                                <p:cTn id="415" presetID="26" presetClass="emph" presetSubtype="0" repeatCount="5000" fill="hold" nodeType="afterEffect">
                                  <p:stCondLst>
                                    <p:cond delay="0"/>
                                  </p:stCondLst>
                                  <p:childTnLst>
                                    <p:animEffect transition="out" filter="fade">
                                      <p:cBhvr>
                                        <p:cTn id="416" dur="300" tmFilter="0, 0; .2, .5; .8, .5; 1, 0"/>
                                        <p:tgtEl>
                                          <p:spTgt spid="1738"/>
                                        </p:tgtEl>
                                      </p:cBhvr>
                                    </p:animEffect>
                                    <p:animScale>
                                      <p:cBhvr>
                                        <p:cTn id="417" dur="150" autoRev="1" fill="hold"/>
                                        <p:tgtEl>
                                          <p:spTgt spid="1738"/>
                                        </p:tgtEl>
                                      </p:cBhvr>
                                      <p:by x="105000" y="105000"/>
                                    </p:animScale>
                                  </p:childTnLst>
                                </p:cTn>
                              </p:par>
                              <p:par>
                                <p:cTn id="418" presetID="26" presetClass="emph" presetSubtype="0" repeatCount="5000" fill="hold" nodeType="withEffect">
                                  <p:stCondLst>
                                    <p:cond delay="0"/>
                                  </p:stCondLst>
                                  <p:childTnLst>
                                    <p:animEffect transition="out" filter="fade">
                                      <p:cBhvr>
                                        <p:cTn id="419" dur="300" tmFilter="0, 0; .2, .5; .8, .5; 1, 0"/>
                                        <p:tgtEl>
                                          <p:spTgt spid="1746"/>
                                        </p:tgtEl>
                                      </p:cBhvr>
                                    </p:animEffect>
                                    <p:animScale>
                                      <p:cBhvr>
                                        <p:cTn id="420" dur="150" autoRev="1" fill="hold"/>
                                        <p:tgtEl>
                                          <p:spTgt spid="1746"/>
                                        </p:tgtEl>
                                      </p:cBhvr>
                                      <p:by x="105000" y="105000"/>
                                    </p:animScale>
                                  </p:childTnLst>
                                </p:cTn>
                              </p:par>
                              <p:par>
                                <p:cTn id="421" presetID="26" presetClass="emph" presetSubtype="0" repeatCount="5000" fill="hold" nodeType="withEffect">
                                  <p:stCondLst>
                                    <p:cond delay="0"/>
                                  </p:stCondLst>
                                  <p:childTnLst>
                                    <p:animEffect transition="out" filter="fade">
                                      <p:cBhvr>
                                        <p:cTn id="422" dur="300" tmFilter="0, 0; .2, .5; .8, .5; 1, 0"/>
                                        <p:tgtEl>
                                          <p:spTgt spid="1770"/>
                                        </p:tgtEl>
                                      </p:cBhvr>
                                    </p:animEffect>
                                    <p:animScale>
                                      <p:cBhvr>
                                        <p:cTn id="423" dur="150" autoRev="1" fill="hold"/>
                                        <p:tgtEl>
                                          <p:spTgt spid="1770"/>
                                        </p:tgtEl>
                                      </p:cBhvr>
                                      <p:by x="105000" y="105000"/>
                                    </p:animScale>
                                  </p:childTnLst>
                                </p:cTn>
                              </p:par>
                              <p:par>
                                <p:cTn id="424" presetID="26" presetClass="emph" presetSubtype="0" repeatCount="5000" fill="hold" nodeType="withEffect">
                                  <p:stCondLst>
                                    <p:cond delay="0"/>
                                  </p:stCondLst>
                                  <p:childTnLst>
                                    <p:animEffect transition="out" filter="fade">
                                      <p:cBhvr>
                                        <p:cTn id="425" dur="300" tmFilter="0, 0; .2, .5; .8, .5; 1, 0"/>
                                        <p:tgtEl>
                                          <p:spTgt spid="1762"/>
                                        </p:tgtEl>
                                      </p:cBhvr>
                                    </p:animEffect>
                                    <p:animScale>
                                      <p:cBhvr>
                                        <p:cTn id="426" dur="150" autoRev="1" fill="hold"/>
                                        <p:tgtEl>
                                          <p:spTgt spid="1762"/>
                                        </p:tgtEl>
                                      </p:cBhvr>
                                      <p:by x="105000" y="105000"/>
                                    </p:animScale>
                                  </p:childTnLst>
                                </p:cTn>
                              </p:par>
                            </p:childTnLst>
                          </p:cTn>
                        </p:par>
                        <p:par>
                          <p:cTn id="427" fill="hold">
                            <p:stCondLst>
                              <p:cond delay="4600"/>
                            </p:stCondLst>
                            <p:childTnLst>
                              <p:par>
                                <p:cTn id="428" presetID="10" presetClass="entr" presetSubtype="0" fill="hold" nodeType="afterEffect">
                                  <p:stCondLst>
                                    <p:cond delay="0"/>
                                  </p:stCondLst>
                                  <p:childTnLst>
                                    <p:set>
                                      <p:cBhvr>
                                        <p:cTn id="429" dur="1" fill="hold">
                                          <p:stCondLst>
                                            <p:cond delay="0"/>
                                          </p:stCondLst>
                                        </p:cTn>
                                        <p:tgtEl>
                                          <p:spTgt spid="1818"/>
                                        </p:tgtEl>
                                        <p:attrNameLst>
                                          <p:attrName>style.visibility</p:attrName>
                                        </p:attrNameLst>
                                      </p:cBhvr>
                                      <p:to>
                                        <p:strVal val="visible"/>
                                      </p:to>
                                    </p:set>
                                    <p:animEffect transition="in" filter="fade">
                                      <p:cBhvr>
                                        <p:cTn id="430" dur="500"/>
                                        <p:tgtEl>
                                          <p:spTgt spid="1818"/>
                                        </p:tgtEl>
                                      </p:cBhvr>
                                    </p:animEffect>
                                  </p:childTnLst>
                                </p:cTn>
                              </p:par>
                              <p:par>
                                <p:cTn id="431" presetID="10" presetClass="entr" presetSubtype="0" fill="hold" nodeType="withEffect">
                                  <p:stCondLst>
                                    <p:cond delay="0"/>
                                  </p:stCondLst>
                                  <p:childTnLst>
                                    <p:set>
                                      <p:cBhvr>
                                        <p:cTn id="432" dur="1" fill="hold">
                                          <p:stCondLst>
                                            <p:cond delay="0"/>
                                          </p:stCondLst>
                                        </p:cTn>
                                        <p:tgtEl>
                                          <p:spTgt spid="1826"/>
                                        </p:tgtEl>
                                        <p:attrNameLst>
                                          <p:attrName>style.visibility</p:attrName>
                                        </p:attrNameLst>
                                      </p:cBhvr>
                                      <p:to>
                                        <p:strVal val="visible"/>
                                      </p:to>
                                    </p:set>
                                    <p:animEffect transition="in" filter="fade">
                                      <p:cBhvr>
                                        <p:cTn id="433" dur="500"/>
                                        <p:tgtEl>
                                          <p:spTgt spid="1826"/>
                                        </p:tgtEl>
                                      </p:cBhvr>
                                    </p:animEffect>
                                  </p:childTnLst>
                                </p:cTn>
                              </p:par>
                              <p:par>
                                <p:cTn id="434" presetID="10" presetClass="entr" presetSubtype="0" fill="hold" nodeType="withEffect">
                                  <p:stCondLst>
                                    <p:cond delay="0"/>
                                  </p:stCondLst>
                                  <p:childTnLst>
                                    <p:set>
                                      <p:cBhvr>
                                        <p:cTn id="435" dur="1" fill="hold">
                                          <p:stCondLst>
                                            <p:cond delay="0"/>
                                          </p:stCondLst>
                                        </p:cTn>
                                        <p:tgtEl>
                                          <p:spTgt spid="1834"/>
                                        </p:tgtEl>
                                        <p:attrNameLst>
                                          <p:attrName>style.visibility</p:attrName>
                                        </p:attrNameLst>
                                      </p:cBhvr>
                                      <p:to>
                                        <p:strVal val="visible"/>
                                      </p:to>
                                    </p:set>
                                    <p:animEffect transition="in" filter="fade">
                                      <p:cBhvr>
                                        <p:cTn id="436" dur="500"/>
                                        <p:tgtEl>
                                          <p:spTgt spid="1834"/>
                                        </p:tgtEl>
                                      </p:cBhvr>
                                    </p:animEffect>
                                  </p:childTnLst>
                                </p:cTn>
                              </p:par>
                              <p:par>
                                <p:cTn id="437" presetID="10" presetClass="entr" presetSubtype="0" fill="hold" nodeType="withEffect">
                                  <p:stCondLst>
                                    <p:cond delay="0"/>
                                  </p:stCondLst>
                                  <p:childTnLst>
                                    <p:set>
                                      <p:cBhvr>
                                        <p:cTn id="438" dur="1" fill="hold">
                                          <p:stCondLst>
                                            <p:cond delay="0"/>
                                          </p:stCondLst>
                                        </p:cTn>
                                        <p:tgtEl>
                                          <p:spTgt spid="1842"/>
                                        </p:tgtEl>
                                        <p:attrNameLst>
                                          <p:attrName>style.visibility</p:attrName>
                                        </p:attrNameLst>
                                      </p:cBhvr>
                                      <p:to>
                                        <p:strVal val="visible"/>
                                      </p:to>
                                    </p:set>
                                    <p:animEffect transition="in" filter="fade">
                                      <p:cBhvr>
                                        <p:cTn id="439" dur="500"/>
                                        <p:tgtEl>
                                          <p:spTgt spid="1842"/>
                                        </p:tgtEl>
                                      </p:cBhvr>
                                    </p:animEffect>
                                  </p:childTnLst>
                                </p:cTn>
                              </p:par>
                              <p:par>
                                <p:cTn id="440" presetID="10" presetClass="entr" presetSubtype="0" fill="hold" nodeType="withEffect">
                                  <p:stCondLst>
                                    <p:cond delay="0"/>
                                  </p:stCondLst>
                                  <p:childTnLst>
                                    <p:set>
                                      <p:cBhvr>
                                        <p:cTn id="441" dur="1" fill="hold">
                                          <p:stCondLst>
                                            <p:cond delay="0"/>
                                          </p:stCondLst>
                                        </p:cTn>
                                        <p:tgtEl>
                                          <p:spTgt spid="1850"/>
                                        </p:tgtEl>
                                        <p:attrNameLst>
                                          <p:attrName>style.visibility</p:attrName>
                                        </p:attrNameLst>
                                      </p:cBhvr>
                                      <p:to>
                                        <p:strVal val="visible"/>
                                      </p:to>
                                    </p:set>
                                    <p:animEffect transition="in" filter="fade">
                                      <p:cBhvr>
                                        <p:cTn id="442" dur="500"/>
                                        <p:tgtEl>
                                          <p:spTgt spid="1850"/>
                                        </p:tgtEl>
                                      </p:cBhvr>
                                    </p:animEffect>
                                  </p:childTnLst>
                                </p:cTn>
                              </p:par>
                              <p:par>
                                <p:cTn id="443" presetID="10" presetClass="entr" presetSubtype="0" fill="hold" nodeType="withEffect">
                                  <p:stCondLst>
                                    <p:cond delay="0"/>
                                  </p:stCondLst>
                                  <p:childTnLst>
                                    <p:set>
                                      <p:cBhvr>
                                        <p:cTn id="444" dur="1" fill="hold">
                                          <p:stCondLst>
                                            <p:cond delay="0"/>
                                          </p:stCondLst>
                                        </p:cTn>
                                        <p:tgtEl>
                                          <p:spTgt spid="1858"/>
                                        </p:tgtEl>
                                        <p:attrNameLst>
                                          <p:attrName>style.visibility</p:attrName>
                                        </p:attrNameLst>
                                      </p:cBhvr>
                                      <p:to>
                                        <p:strVal val="visible"/>
                                      </p:to>
                                    </p:set>
                                    <p:animEffect transition="in" filter="fade">
                                      <p:cBhvr>
                                        <p:cTn id="445" dur="500"/>
                                        <p:tgtEl>
                                          <p:spTgt spid="1858"/>
                                        </p:tgtEl>
                                      </p:cBhvr>
                                    </p:animEffect>
                                  </p:childTnLst>
                                </p:cTn>
                              </p:par>
                              <p:par>
                                <p:cTn id="446" presetID="10" presetClass="entr" presetSubtype="0" fill="hold" nodeType="withEffect">
                                  <p:stCondLst>
                                    <p:cond delay="0"/>
                                  </p:stCondLst>
                                  <p:childTnLst>
                                    <p:set>
                                      <p:cBhvr>
                                        <p:cTn id="447" dur="1" fill="hold">
                                          <p:stCondLst>
                                            <p:cond delay="0"/>
                                          </p:stCondLst>
                                        </p:cTn>
                                        <p:tgtEl>
                                          <p:spTgt spid="1866"/>
                                        </p:tgtEl>
                                        <p:attrNameLst>
                                          <p:attrName>style.visibility</p:attrName>
                                        </p:attrNameLst>
                                      </p:cBhvr>
                                      <p:to>
                                        <p:strVal val="visible"/>
                                      </p:to>
                                    </p:set>
                                    <p:animEffect transition="in" filter="fade">
                                      <p:cBhvr>
                                        <p:cTn id="448" dur="500"/>
                                        <p:tgtEl>
                                          <p:spTgt spid="1866"/>
                                        </p:tgtEl>
                                      </p:cBhvr>
                                    </p:animEffect>
                                  </p:childTnLst>
                                </p:cTn>
                              </p:par>
                              <p:par>
                                <p:cTn id="449" presetID="10" presetClass="entr" presetSubtype="0" fill="hold" nodeType="withEffect">
                                  <p:stCondLst>
                                    <p:cond delay="0"/>
                                  </p:stCondLst>
                                  <p:childTnLst>
                                    <p:set>
                                      <p:cBhvr>
                                        <p:cTn id="450" dur="1" fill="hold">
                                          <p:stCondLst>
                                            <p:cond delay="0"/>
                                          </p:stCondLst>
                                        </p:cTn>
                                        <p:tgtEl>
                                          <p:spTgt spid="1874"/>
                                        </p:tgtEl>
                                        <p:attrNameLst>
                                          <p:attrName>style.visibility</p:attrName>
                                        </p:attrNameLst>
                                      </p:cBhvr>
                                      <p:to>
                                        <p:strVal val="visible"/>
                                      </p:to>
                                    </p:set>
                                    <p:animEffect transition="in" filter="fade">
                                      <p:cBhvr>
                                        <p:cTn id="451" dur="500"/>
                                        <p:tgtEl>
                                          <p:spTgt spid="1874"/>
                                        </p:tgtEl>
                                      </p:cBhvr>
                                    </p:animEffect>
                                  </p:childTnLst>
                                </p:cTn>
                              </p:par>
                              <p:par>
                                <p:cTn id="452" presetID="10" presetClass="entr" presetSubtype="0" fill="hold" nodeType="withEffect">
                                  <p:stCondLst>
                                    <p:cond delay="0"/>
                                  </p:stCondLst>
                                  <p:childTnLst>
                                    <p:set>
                                      <p:cBhvr>
                                        <p:cTn id="453" dur="1" fill="hold">
                                          <p:stCondLst>
                                            <p:cond delay="0"/>
                                          </p:stCondLst>
                                        </p:cTn>
                                        <p:tgtEl>
                                          <p:spTgt spid="1882"/>
                                        </p:tgtEl>
                                        <p:attrNameLst>
                                          <p:attrName>style.visibility</p:attrName>
                                        </p:attrNameLst>
                                      </p:cBhvr>
                                      <p:to>
                                        <p:strVal val="visible"/>
                                      </p:to>
                                    </p:set>
                                    <p:animEffect transition="in" filter="fade">
                                      <p:cBhvr>
                                        <p:cTn id="454" dur="500"/>
                                        <p:tgtEl>
                                          <p:spTgt spid="1882"/>
                                        </p:tgtEl>
                                      </p:cBhvr>
                                    </p:animEffect>
                                  </p:childTnLst>
                                </p:cTn>
                              </p:par>
                              <p:par>
                                <p:cTn id="455" presetID="10" presetClass="entr" presetSubtype="0" fill="hold" nodeType="withEffect">
                                  <p:stCondLst>
                                    <p:cond delay="0"/>
                                  </p:stCondLst>
                                  <p:childTnLst>
                                    <p:set>
                                      <p:cBhvr>
                                        <p:cTn id="456" dur="1" fill="hold">
                                          <p:stCondLst>
                                            <p:cond delay="0"/>
                                          </p:stCondLst>
                                        </p:cTn>
                                        <p:tgtEl>
                                          <p:spTgt spid="1890"/>
                                        </p:tgtEl>
                                        <p:attrNameLst>
                                          <p:attrName>style.visibility</p:attrName>
                                        </p:attrNameLst>
                                      </p:cBhvr>
                                      <p:to>
                                        <p:strVal val="visible"/>
                                      </p:to>
                                    </p:set>
                                    <p:animEffect transition="in" filter="fade">
                                      <p:cBhvr>
                                        <p:cTn id="457" dur="500"/>
                                        <p:tgtEl>
                                          <p:spTgt spid="1890"/>
                                        </p:tgtEl>
                                      </p:cBhvr>
                                    </p:animEffect>
                                  </p:childTnLst>
                                </p:cTn>
                              </p:par>
                            </p:childTnLst>
                          </p:cTn>
                        </p:par>
                      </p:childTnLst>
                    </p:cTn>
                  </p:par>
                  <p:par>
                    <p:cTn id="458" fill="hold">
                      <p:stCondLst>
                        <p:cond delay="indefinite"/>
                      </p:stCondLst>
                      <p:childTnLst>
                        <p:par>
                          <p:cTn id="459" fill="hold">
                            <p:stCondLst>
                              <p:cond delay="0"/>
                            </p:stCondLst>
                            <p:childTnLst>
                              <p:par>
                                <p:cTn id="460" presetID="10" presetClass="entr" presetSubtype="0" fill="hold" grpId="0" nodeType="clickEffect">
                                  <p:stCondLst>
                                    <p:cond delay="0"/>
                                  </p:stCondLst>
                                  <p:childTnLst>
                                    <p:set>
                                      <p:cBhvr>
                                        <p:cTn id="461" dur="1" fill="hold">
                                          <p:stCondLst>
                                            <p:cond delay="0"/>
                                          </p:stCondLst>
                                        </p:cTn>
                                        <p:tgtEl>
                                          <p:spTgt spid="516">
                                            <p:txEl>
                                              <p:pRg st="0" end="0"/>
                                            </p:txEl>
                                          </p:spTgt>
                                        </p:tgtEl>
                                        <p:attrNameLst>
                                          <p:attrName>style.visibility</p:attrName>
                                        </p:attrNameLst>
                                      </p:cBhvr>
                                      <p:to>
                                        <p:strVal val="visible"/>
                                      </p:to>
                                    </p:set>
                                    <p:animEffect transition="in" filter="fade">
                                      <p:cBhvr>
                                        <p:cTn id="462" dur="500"/>
                                        <p:tgtEl>
                                          <p:spTgt spid="516">
                                            <p:txEl>
                                              <p:pRg st="0" end="0"/>
                                            </p:txEl>
                                          </p:spTgt>
                                        </p:tgtEl>
                                      </p:cBhvr>
                                    </p:animEffect>
                                  </p:childTnLst>
                                </p:cTn>
                              </p:par>
                              <p:par>
                                <p:cTn id="463" presetID="64" presetClass="path" presetSubtype="0" accel="50000" decel="50000" fill="hold" grpId="1" nodeType="withEffect">
                                  <p:stCondLst>
                                    <p:cond delay="0"/>
                                  </p:stCondLst>
                                  <p:childTnLst>
                                    <p:animMotion origin="layout" path="M 2.5641E-7 2.22222E-6 L 2.5641E-7 0.00023 " pathEditMode="relative" rAng="0" ptsTypes="AA">
                                      <p:cBhvr>
                                        <p:cTn id="464" dur="500" fill="hold"/>
                                        <p:tgtEl>
                                          <p:spTgt spid="805"/>
                                        </p:tgtEl>
                                        <p:attrNameLst>
                                          <p:attrName>ppt_x</p:attrName>
                                          <p:attrName>ppt_y</p:attrName>
                                        </p:attrNameLst>
                                      </p:cBhvr>
                                      <p:rCtr x="0" y="0"/>
                                    </p:animMotion>
                                  </p:childTnLst>
                                </p:cTn>
                              </p:par>
                              <p:par>
                                <p:cTn id="465" presetID="64" presetClass="path" presetSubtype="0" accel="50000" decel="50000" fill="hold" grpId="1" nodeType="withEffect">
                                  <p:stCondLst>
                                    <p:cond delay="0"/>
                                  </p:stCondLst>
                                  <p:childTnLst>
                                    <p:animMotion origin="layout" path="M -4.35897E-6 2.22222E-6 L -4.35897E-6 0.00023 " pathEditMode="relative" rAng="0" ptsTypes="AA">
                                      <p:cBhvr>
                                        <p:cTn id="466" dur="500" fill="hold"/>
                                        <p:tgtEl>
                                          <p:spTgt spid="806"/>
                                        </p:tgtEl>
                                        <p:attrNameLst>
                                          <p:attrName>ppt_x</p:attrName>
                                          <p:attrName>ppt_y</p:attrName>
                                        </p:attrNameLst>
                                      </p:cBhvr>
                                      <p:rCtr x="0" y="0"/>
                                    </p:animMotion>
                                  </p:childTnLst>
                                </p:cTn>
                              </p:par>
                              <p:par>
                                <p:cTn id="467" presetID="64" presetClass="path" presetSubtype="0" accel="50000" decel="50000" fill="hold" grpId="1" nodeType="withEffect">
                                  <p:stCondLst>
                                    <p:cond delay="0"/>
                                  </p:stCondLst>
                                  <p:childTnLst>
                                    <p:animMotion origin="layout" path="M 3.33333E-6 2.22222E-6 L 3.33333E-6 0.00023 " pathEditMode="relative" rAng="0" ptsTypes="AA">
                                      <p:cBhvr>
                                        <p:cTn id="468" dur="500" fill="hold"/>
                                        <p:tgtEl>
                                          <p:spTgt spid="807"/>
                                        </p:tgtEl>
                                        <p:attrNameLst>
                                          <p:attrName>ppt_x</p:attrName>
                                          <p:attrName>ppt_y</p:attrName>
                                        </p:attrNameLst>
                                      </p:cBhvr>
                                      <p:rCtr x="0" y="0"/>
                                    </p:animMotion>
                                  </p:childTnLst>
                                </p:cTn>
                              </p:par>
                              <p:par>
                                <p:cTn id="469" presetID="64" presetClass="path" presetSubtype="0" accel="50000" decel="50000" fill="hold" grpId="1" nodeType="withEffect">
                                  <p:stCondLst>
                                    <p:cond delay="0"/>
                                  </p:stCondLst>
                                  <p:childTnLst>
                                    <p:animMotion origin="layout" path="M -1.53846E-6 2.22222E-6 L -1.53846E-6 0.00023 " pathEditMode="relative" rAng="0" ptsTypes="AA">
                                      <p:cBhvr>
                                        <p:cTn id="470" dur="500" fill="hold"/>
                                        <p:tgtEl>
                                          <p:spTgt spid="808"/>
                                        </p:tgtEl>
                                        <p:attrNameLst>
                                          <p:attrName>ppt_x</p:attrName>
                                          <p:attrName>ppt_y</p:attrName>
                                        </p:attrNameLst>
                                      </p:cBhvr>
                                      <p:rCtr x="0" y="0"/>
                                    </p:animMotion>
                                  </p:childTnLst>
                                </p:cTn>
                              </p:par>
                              <p:par>
                                <p:cTn id="471" presetID="64" presetClass="path" presetSubtype="0" accel="50000" decel="50000" fill="hold" grpId="1" nodeType="withEffect">
                                  <p:stCondLst>
                                    <p:cond delay="0"/>
                                  </p:stCondLst>
                                  <p:childTnLst>
                                    <p:animMotion origin="layout" path="M 2.5641E-6 2.22222E-6 L 2.5641E-6 0.00023 " pathEditMode="relative" rAng="0" ptsTypes="AA">
                                      <p:cBhvr>
                                        <p:cTn id="472" dur="500" fill="hold"/>
                                        <p:tgtEl>
                                          <p:spTgt spid="809"/>
                                        </p:tgtEl>
                                        <p:attrNameLst>
                                          <p:attrName>ppt_x</p:attrName>
                                          <p:attrName>ppt_y</p:attrName>
                                        </p:attrNameLst>
                                      </p:cBhvr>
                                      <p:rCtr x="0" y="0"/>
                                    </p:animMotion>
                                  </p:childTnLst>
                                </p:cTn>
                              </p:par>
                              <p:par>
                                <p:cTn id="473" presetID="64" presetClass="path" presetSubtype="0" accel="50000" decel="50000" fill="hold" grpId="1" nodeType="withEffect">
                                  <p:stCondLst>
                                    <p:cond delay="0"/>
                                  </p:stCondLst>
                                  <p:childTnLst>
                                    <p:animMotion origin="layout" path="M 4.35897E-6 2.22222E-6 L 4.35897E-6 0.00023 " pathEditMode="relative" rAng="0" ptsTypes="AA">
                                      <p:cBhvr>
                                        <p:cTn id="474" dur="500" fill="hold"/>
                                        <p:tgtEl>
                                          <p:spTgt spid="810"/>
                                        </p:tgtEl>
                                        <p:attrNameLst>
                                          <p:attrName>ppt_x</p:attrName>
                                          <p:attrName>ppt_y</p:attrName>
                                        </p:attrNameLst>
                                      </p:cBhvr>
                                      <p:rCtr x="0" y="0"/>
                                    </p:animMotion>
                                  </p:childTnLst>
                                </p:cTn>
                              </p:par>
                              <p:par>
                                <p:cTn id="475" presetID="64" presetClass="path" presetSubtype="0" accel="50000" decel="50000" fill="hold" grpId="1" nodeType="withEffect">
                                  <p:stCondLst>
                                    <p:cond delay="0"/>
                                  </p:stCondLst>
                                  <p:childTnLst>
                                    <p:animMotion origin="layout" path="M -2.05128E-6 2.22222E-6 L -2.05128E-6 0.00023 " pathEditMode="relative" rAng="0" ptsTypes="AA">
                                      <p:cBhvr>
                                        <p:cTn id="476" dur="500" fill="hold"/>
                                        <p:tgtEl>
                                          <p:spTgt spid="811"/>
                                        </p:tgtEl>
                                        <p:attrNameLst>
                                          <p:attrName>ppt_x</p:attrName>
                                          <p:attrName>ppt_y</p:attrName>
                                        </p:attrNameLst>
                                      </p:cBhvr>
                                      <p:rCtr x="0" y="0"/>
                                    </p:animMotion>
                                  </p:childTnLst>
                                </p:cTn>
                              </p:par>
                              <p:par>
                                <p:cTn id="477" presetID="64" presetClass="path" presetSubtype="0" accel="50000" decel="50000" fill="hold" grpId="1" nodeType="withEffect">
                                  <p:stCondLst>
                                    <p:cond delay="0"/>
                                  </p:stCondLst>
                                  <p:childTnLst>
                                    <p:animMotion origin="layout" path="M -4.61538E-6 2.22222E-6 L -4.61538E-6 0.00023 " pathEditMode="relative" rAng="0" ptsTypes="AA">
                                      <p:cBhvr>
                                        <p:cTn id="478" dur="500" fill="hold"/>
                                        <p:tgtEl>
                                          <p:spTgt spid="812"/>
                                        </p:tgtEl>
                                        <p:attrNameLst>
                                          <p:attrName>ppt_x</p:attrName>
                                          <p:attrName>ppt_y</p:attrName>
                                        </p:attrNameLst>
                                      </p:cBhvr>
                                      <p:rCtr x="0" y="0"/>
                                    </p:animMotion>
                                  </p:childTnLst>
                                </p:cTn>
                              </p:par>
                              <p:par>
                                <p:cTn id="479" presetID="64" presetClass="path" presetSubtype="0" accel="50000" decel="50000" fill="hold" grpId="1" nodeType="withEffect">
                                  <p:stCondLst>
                                    <p:cond delay="0"/>
                                  </p:stCondLst>
                                  <p:childTnLst>
                                    <p:animMotion origin="layout" path="M 5.12821E-7 2.22222E-6 L 5.12821E-7 0.00023 " pathEditMode="relative" rAng="0" ptsTypes="AA">
                                      <p:cBhvr>
                                        <p:cTn id="480" dur="500" fill="hold"/>
                                        <p:tgtEl>
                                          <p:spTgt spid="813"/>
                                        </p:tgtEl>
                                        <p:attrNameLst>
                                          <p:attrName>ppt_x</p:attrName>
                                          <p:attrName>ppt_y</p:attrName>
                                        </p:attrNameLst>
                                      </p:cBhvr>
                                      <p:rCtr x="0" y="0"/>
                                    </p:animMotion>
                                  </p:childTnLst>
                                </p:cTn>
                              </p:par>
                              <p:par>
                                <p:cTn id="481" presetID="64" presetClass="path" presetSubtype="0" accel="50000" decel="50000" fill="hold" grpId="1" nodeType="withEffect">
                                  <p:stCondLst>
                                    <p:cond delay="0"/>
                                  </p:stCondLst>
                                  <p:childTnLst>
                                    <p:animMotion origin="layout" path="M -4.35897E-6 2.22222E-6 L -4.35897E-6 0.00023 " pathEditMode="relative" rAng="0" ptsTypes="AA">
                                      <p:cBhvr>
                                        <p:cTn id="482" dur="500" fill="hold"/>
                                        <p:tgtEl>
                                          <p:spTgt spid="814"/>
                                        </p:tgtEl>
                                        <p:attrNameLst>
                                          <p:attrName>ppt_x</p:attrName>
                                          <p:attrName>ppt_y</p:attrName>
                                        </p:attrNameLst>
                                      </p:cBhvr>
                                      <p:rCtr x="0" y="0"/>
                                    </p:animMotion>
                                  </p:childTnLst>
                                </p:cTn>
                              </p:par>
                            </p:childTnLst>
                          </p:cTn>
                        </p:par>
                      </p:childTnLst>
                    </p:cTn>
                  </p:par>
                  <p:par>
                    <p:cTn id="483" fill="hold">
                      <p:stCondLst>
                        <p:cond delay="indefinite"/>
                      </p:stCondLst>
                      <p:childTnLst>
                        <p:par>
                          <p:cTn id="484" fill="hold">
                            <p:stCondLst>
                              <p:cond delay="0"/>
                            </p:stCondLst>
                            <p:childTnLst>
                              <p:par>
                                <p:cTn id="485" presetID="10" presetClass="entr" presetSubtype="0" fill="hold" nodeType="clickEffect">
                                  <p:stCondLst>
                                    <p:cond delay="0"/>
                                  </p:stCondLst>
                                  <p:childTnLst>
                                    <p:set>
                                      <p:cBhvr>
                                        <p:cTn id="486" dur="1" fill="hold">
                                          <p:stCondLst>
                                            <p:cond delay="0"/>
                                          </p:stCondLst>
                                        </p:cTn>
                                        <p:tgtEl>
                                          <p:spTgt spid="1930"/>
                                        </p:tgtEl>
                                        <p:attrNameLst>
                                          <p:attrName>style.visibility</p:attrName>
                                        </p:attrNameLst>
                                      </p:cBhvr>
                                      <p:to>
                                        <p:strVal val="visible"/>
                                      </p:to>
                                    </p:set>
                                    <p:animEffect transition="in" filter="fade">
                                      <p:cBhvr>
                                        <p:cTn id="487" dur="100"/>
                                        <p:tgtEl>
                                          <p:spTgt spid="1930"/>
                                        </p:tgtEl>
                                      </p:cBhvr>
                                    </p:animEffect>
                                  </p:childTnLst>
                                </p:cTn>
                              </p:par>
                              <p:par>
                                <p:cTn id="488" presetID="10" presetClass="entr" presetSubtype="0" fill="hold" nodeType="withEffect">
                                  <p:stCondLst>
                                    <p:cond delay="0"/>
                                  </p:stCondLst>
                                  <p:childTnLst>
                                    <p:set>
                                      <p:cBhvr>
                                        <p:cTn id="489" dur="1" fill="hold">
                                          <p:stCondLst>
                                            <p:cond delay="0"/>
                                          </p:stCondLst>
                                        </p:cTn>
                                        <p:tgtEl>
                                          <p:spTgt spid="1938"/>
                                        </p:tgtEl>
                                        <p:attrNameLst>
                                          <p:attrName>style.visibility</p:attrName>
                                        </p:attrNameLst>
                                      </p:cBhvr>
                                      <p:to>
                                        <p:strVal val="visible"/>
                                      </p:to>
                                    </p:set>
                                    <p:animEffect transition="in" filter="fade">
                                      <p:cBhvr>
                                        <p:cTn id="490" dur="100"/>
                                        <p:tgtEl>
                                          <p:spTgt spid="1938"/>
                                        </p:tgtEl>
                                      </p:cBhvr>
                                    </p:animEffect>
                                  </p:childTnLst>
                                </p:cTn>
                              </p:par>
                              <p:par>
                                <p:cTn id="491" presetID="10" presetClass="entr" presetSubtype="0" fill="hold" nodeType="withEffect">
                                  <p:stCondLst>
                                    <p:cond delay="0"/>
                                  </p:stCondLst>
                                  <p:childTnLst>
                                    <p:set>
                                      <p:cBhvr>
                                        <p:cTn id="492" dur="1" fill="hold">
                                          <p:stCondLst>
                                            <p:cond delay="0"/>
                                          </p:stCondLst>
                                        </p:cTn>
                                        <p:tgtEl>
                                          <p:spTgt spid="1946"/>
                                        </p:tgtEl>
                                        <p:attrNameLst>
                                          <p:attrName>style.visibility</p:attrName>
                                        </p:attrNameLst>
                                      </p:cBhvr>
                                      <p:to>
                                        <p:strVal val="visible"/>
                                      </p:to>
                                    </p:set>
                                    <p:animEffect transition="in" filter="fade">
                                      <p:cBhvr>
                                        <p:cTn id="493" dur="100"/>
                                        <p:tgtEl>
                                          <p:spTgt spid="1946"/>
                                        </p:tgtEl>
                                      </p:cBhvr>
                                    </p:animEffect>
                                  </p:childTnLst>
                                </p:cTn>
                              </p:par>
                              <p:par>
                                <p:cTn id="494" presetID="10" presetClass="entr" presetSubtype="0" fill="hold" nodeType="withEffect">
                                  <p:stCondLst>
                                    <p:cond delay="0"/>
                                  </p:stCondLst>
                                  <p:childTnLst>
                                    <p:set>
                                      <p:cBhvr>
                                        <p:cTn id="495" dur="1" fill="hold">
                                          <p:stCondLst>
                                            <p:cond delay="0"/>
                                          </p:stCondLst>
                                        </p:cTn>
                                        <p:tgtEl>
                                          <p:spTgt spid="1954"/>
                                        </p:tgtEl>
                                        <p:attrNameLst>
                                          <p:attrName>style.visibility</p:attrName>
                                        </p:attrNameLst>
                                      </p:cBhvr>
                                      <p:to>
                                        <p:strVal val="visible"/>
                                      </p:to>
                                    </p:set>
                                    <p:animEffect transition="in" filter="fade">
                                      <p:cBhvr>
                                        <p:cTn id="496" dur="100"/>
                                        <p:tgtEl>
                                          <p:spTgt spid="1954"/>
                                        </p:tgtEl>
                                      </p:cBhvr>
                                    </p:animEffect>
                                  </p:childTnLst>
                                </p:cTn>
                              </p:par>
                              <p:par>
                                <p:cTn id="497" presetID="10" presetClass="entr" presetSubtype="0" fill="hold" nodeType="withEffect">
                                  <p:stCondLst>
                                    <p:cond delay="0"/>
                                  </p:stCondLst>
                                  <p:childTnLst>
                                    <p:set>
                                      <p:cBhvr>
                                        <p:cTn id="498" dur="1" fill="hold">
                                          <p:stCondLst>
                                            <p:cond delay="0"/>
                                          </p:stCondLst>
                                        </p:cTn>
                                        <p:tgtEl>
                                          <p:spTgt spid="1922"/>
                                        </p:tgtEl>
                                        <p:attrNameLst>
                                          <p:attrName>style.visibility</p:attrName>
                                        </p:attrNameLst>
                                      </p:cBhvr>
                                      <p:to>
                                        <p:strVal val="visible"/>
                                      </p:to>
                                    </p:set>
                                    <p:animEffect transition="in" filter="fade">
                                      <p:cBhvr>
                                        <p:cTn id="499" dur="100"/>
                                        <p:tgtEl>
                                          <p:spTgt spid="1922"/>
                                        </p:tgtEl>
                                      </p:cBhvr>
                                    </p:animEffect>
                                  </p:childTnLst>
                                </p:cTn>
                              </p:par>
                              <p:par>
                                <p:cTn id="500" presetID="10" presetClass="entr" presetSubtype="0" fill="hold" nodeType="withEffect">
                                  <p:stCondLst>
                                    <p:cond delay="0"/>
                                  </p:stCondLst>
                                  <p:childTnLst>
                                    <p:set>
                                      <p:cBhvr>
                                        <p:cTn id="501" dur="1" fill="hold">
                                          <p:stCondLst>
                                            <p:cond delay="0"/>
                                          </p:stCondLst>
                                        </p:cTn>
                                        <p:tgtEl>
                                          <p:spTgt spid="1962"/>
                                        </p:tgtEl>
                                        <p:attrNameLst>
                                          <p:attrName>style.visibility</p:attrName>
                                        </p:attrNameLst>
                                      </p:cBhvr>
                                      <p:to>
                                        <p:strVal val="visible"/>
                                      </p:to>
                                    </p:set>
                                    <p:animEffect transition="in" filter="fade">
                                      <p:cBhvr>
                                        <p:cTn id="502" dur="100"/>
                                        <p:tgtEl>
                                          <p:spTgt spid="1962"/>
                                        </p:tgtEl>
                                      </p:cBhvr>
                                    </p:animEffect>
                                  </p:childTnLst>
                                </p:cTn>
                              </p:par>
                              <p:par>
                                <p:cTn id="503" presetID="10" presetClass="entr" presetSubtype="0" fill="hold" nodeType="withEffect">
                                  <p:stCondLst>
                                    <p:cond delay="0"/>
                                  </p:stCondLst>
                                  <p:childTnLst>
                                    <p:set>
                                      <p:cBhvr>
                                        <p:cTn id="504" dur="1" fill="hold">
                                          <p:stCondLst>
                                            <p:cond delay="0"/>
                                          </p:stCondLst>
                                        </p:cTn>
                                        <p:tgtEl>
                                          <p:spTgt spid="1970"/>
                                        </p:tgtEl>
                                        <p:attrNameLst>
                                          <p:attrName>style.visibility</p:attrName>
                                        </p:attrNameLst>
                                      </p:cBhvr>
                                      <p:to>
                                        <p:strVal val="visible"/>
                                      </p:to>
                                    </p:set>
                                    <p:animEffect transition="in" filter="fade">
                                      <p:cBhvr>
                                        <p:cTn id="505" dur="100"/>
                                        <p:tgtEl>
                                          <p:spTgt spid="1970"/>
                                        </p:tgtEl>
                                      </p:cBhvr>
                                    </p:animEffect>
                                  </p:childTnLst>
                                </p:cTn>
                              </p:par>
                              <p:par>
                                <p:cTn id="506" presetID="10" presetClass="entr" presetSubtype="0" fill="hold" nodeType="withEffect">
                                  <p:stCondLst>
                                    <p:cond delay="0"/>
                                  </p:stCondLst>
                                  <p:childTnLst>
                                    <p:set>
                                      <p:cBhvr>
                                        <p:cTn id="507" dur="1" fill="hold">
                                          <p:stCondLst>
                                            <p:cond delay="0"/>
                                          </p:stCondLst>
                                        </p:cTn>
                                        <p:tgtEl>
                                          <p:spTgt spid="1914"/>
                                        </p:tgtEl>
                                        <p:attrNameLst>
                                          <p:attrName>style.visibility</p:attrName>
                                        </p:attrNameLst>
                                      </p:cBhvr>
                                      <p:to>
                                        <p:strVal val="visible"/>
                                      </p:to>
                                    </p:set>
                                    <p:animEffect transition="in" filter="fade">
                                      <p:cBhvr>
                                        <p:cTn id="508" dur="100"/>
                                        <p:tgtEl>
                                          <p:spTgt spid="1914"/>
                                        </p:tgtEl>
                                      </p:cBhvr>
                                    </p:animEffect>
                                  </p:childTnLst>
                                </p:cTn>
                              </p:par>
                              <p:par>
                                <p:cTn id="509" presetID="10" presetClass="entr" presetSubtype="0" fill="hold" nodeType="withEffect">
                                  <p:stCondLst>
                                    <p:cond delay="0"/>
                                  </p:stCondLst>
                                  <p:childTnLst>
                                    <p:set>
                                      <p:cBhvr>
                                        <p:cTn id="510" dur="1" fill="hold">
                                          <p:stCondLst>
                                            <p:cond delay="0"/>
                                          </p:stCondLst>
                                        </p:cTn>
                                        <p:tgtEl>
                                          <p:spTgt spid="1898"/>
                                        </p:tgtEl>
                                        <p:attrNameLst>
                                          <p:attrName>style.visibility</p:attrName>
                                        </p:attrNameLst>
                                      </p:cBhvr>
                                      <p:to>
                                        <p:strVal val="visible"/>
                                      </p:to>
                                    </p:set>
                                    <p:animEffect transition="in" filter="fade">
                                      <p:cBhvr>
                                        <p:cTn id="511" dur="100"/>
                                        <p:tgtEl>
                                          <p:spTgt spid="1898"/>
                                        </p:tgtEl>
                                      </p:cBhvr>
                                    </p:animEffect>
                                  </p:childTnLst>
                                </p:cTn>
                              </p:par>
                              <p:par>
                                <p:cTn id="512" presetID="10" presetClass="entr" presetSubtype="0" fill="hold" nodeType="withEffect">
                                  <p:stCondLst>
                                    <p:cond delay="0"/>
                                  </p:stCondLst>
                                  <p:childTnLst>
                                    <p:set>
                                      <p:cBhvr>
                                        <p:cTn id="513" dur="1" fill="hold">
                                          <p:stCondLst>
                                            <p:cond delay="0"/>
                                          </p:stCondLst>
                                        </p:cTn>
                                        <p:tgtEl>
                                          <p:spTgt spid="1906"/>
                                        </p:tgtEl>
                                        <p:attrNameLst>
                                          <p:attrName>style.visibility</p:attrName>
                                        </p:attrNameLst>
                                      </p:cBhvr>
                                      <p:to>
                                        <p:strVal val="visible"/>
                                      </p:to>
                                    </p:set>
                                    <p:animEffect transition="in" filter="fade">
                                      <p:cBhvr>
                                        <p:cTn id="514" dur="100"/>
                                        <p:tgtEl>
                                          <p:spTgt spid="1906"/>
                                        </p:tgtEl>
                                      </p:cBhvr>
                                    </p:animEffect>
                                  </p:childTnLst>
                                </p:cTn>
                              </p:par>
                            </p:childTnLst>
                          </p:cTn>
                        </p:par>
                        <p:par>
                          <p:cTn id="515" fill="hold">
                            <p:stCondLst>
                              <p:cond delay="300"/>
                            </p:stCondLst>
                            <p:childTnLst>
                              <p:par>
                                <p:cTn id="516" presetID="42" presetClass="path" presetSubtype="0" accel="50000" decel="50000" fill="hold" nodeType="afterEffect">
                                  <p:stCondLst>
                                    <p:cond delay="0"/>
                                  </p:stCondLst>
                                  <p:childTnLst>
                                    <p:animMotion origin="layout" path="M -1.53846E-6 4.81481E-6 L -1.53846E-6 0.5162 " pathEditMode="relative" rAng="0" ptsTypes="AA">
                                      <p:cBhvr>
                                        <p:cTn id="517" dur="300" fill="hold"/>
                                        <p:tgtEl>
                                          <p:spTgt spid="1930"/>
                                        </p:tgtEl>
                                        <p:attrNameLst>
                                          <p:attrName>ppt_x</p:attrName>
                                          <p:attrName>ppt_y</p:attrName>
                                        </p:attrNameLst>
                                      </p:cBhvr>
                                      <p:rCtr x="0" y="25810"/>
                                    </p:animMotion>
                                  </p:childTnLst>
                                </p:cTn>
                              </p:par>
                              <p:par>
                                <p:cTn id="518" presetID="42" presetClass="path" presetSubtype="0" accel="50000" decel="50000" fill="hold" grpId="0" nodeType="withEffect">
                                  <p:stCondLst>
                                    <p:cond delay="0"/>
                                  </p:stCondLst>
                                  <p:childTnLst>
                                    <p:animMotion origin="layout" path="M 5.12821E-7 -0.0044 L 5.12821E-7 0.09236 " pathEditMode="relative" rAng="0" ptsTypes="AA">
                                      <p:cBhvr>
                                        <p:cTn id="519" dur="300" fill="hold"/>
                                        <p:tgtEl>
                                          <p:spTgt spid="816"/>
                                        </p:tgtEl>
                                        <p:attrNameLst>
                                          <p:attrName>ppt_x</p:attrName>
                                          <p:attrName>ppt_y</p:attrName>
                                        </p:attrNameLst>
                                      </p:cBhvr>
                                      <p:rCtr x="0" y="4838"/>
                                    </p:animMotion>
                                  </p:childTnLst>
                                </p:cTn>
                              </p:par>
                            </p:childTnLst>
                          </p:cTn>
                        </p:par>
                        <p:par>
                          <p:cTn id="520" fill="hold">
                            <p:stCondLst>
                              <p:cond delay="600"/>
                            </p:stCondLst>
                            <p:childTnLst>
                              <p:par>
                                <p:cTn id="521" presetID="42" presetClass="path" presetSubtype="0" accel="50000" decel="50000" fill="hold" nodeType="afterEffect">
                                  <p:stCondLst>
                                    <p:cond delay="0"/>
                                  </p:stCondLst>
                                  <p:childTnLst>
                                    <p:animMotion origin="layout" path="M 1.28205E-6 4.81481E-6 L 1.28205E-6 0.5162 " pathEditMode="relative" rAng="0" ptsTypes="AA">
                                      <p:cBhvr>
                                        <p:cTn id="522" dur="300" fill="hold"/>
                                        <p:tgtEl>
                                          <p:spTgt spid="1938"/>
                                        </p:tgtEl>
                                        <p:attrNameLst>
                                          <p:attrName>ppt_x</p:attrName>
                                          <p:attrName>ppt_y</p:attrName>
                                        </p:attrNameLst>
                                      </p:cBhvr>
                                      <p:rCtr x="0" y="25810"/>
                                    </p:animMotion>
                                  </p:childTnLst>
                                </p:cTn>
                              </p:par>
                              <p:par>
                                <p:cTn id="523" presetID="42" presetClass="path" presetSubtype="0" accel="50000" decel="50000" fill="hold" grpId="0" nodeType="withEffect">
                                  <p:stCondLst>
                                    <p:cond delay="0"/>
                                  </p:stCondLst>
                                  <p:childTnLst>
                                    <p:animMotion origin="layout" path="M 3.33333E-6 -0.0044 L 3.33333E-6 0.09236 " pathEditMode="relative" rAng="0" ptsTypes="AA">
                                      <p:cBhvr>
                                        <p:cTn id="524" dur="300" fill="hold"/>
                                        <p:tgtEl>
                                          <p:spTgt spid="817"/>
                                        </p:tgtEl>
                                        <p:attrNameLst>
                                          <p:attrName>ppt_x</p:attrName>
                                          <p:attrName>ppt_y</p:attrName>
                                        </p:attrNameLst>
                                      </p:cBhvr>
                                      <p:rCtr x="0" y="4838"/>
                                    </p:animMotion>
                                  </p:childTnLst>
                                </p:cTn>
                              </p:par>
                            </p:childTnLst>
                          </p:cTn>
                        </p:par>
                        <p:par>
                          <p:cTn id="525" fill="hold">
                            <p:stCondLst>
                              <p:cond delay="900"/>
                            </p:stCondLst>
                            <p:childTnLst>
                              <p:par>
                                <p:cTn id="526" presetID="42" presetClass="path" presetSubtype="0" accel="50000" decel="50000" fill="hold" nodeType="afterEffect">
                                  <p:stCondLst>
                                    <p:cond delay="0"/>
                                  </p:stCondLst>
                                  <p:childTnLst>
                                    <p:animMotion origin="layout" path="M -3.58974E-6 4.81481E-6 L -3.58974E-6 0.5162 " pathEditMode="relative" rAng="0" ptsTypes="AA">
                                      <p:cBhvr>
                                        <p:cTn id="527" dur="300" fill="hold"/>
                                        <p:tgtEl>
                                          <p:spTgt spid="1946"/>
                                        </p:tgtEl>
                                        <p:attrNameLst>
                                          <p:attrName>ppt_x</p:attrName>
                                          <p:attrName>ppt_y</p:attrName>
                                        </p:attrNameLst>
                                      </p:cBhvr>
                                      <p:rCtr x="0" y="25810"/>
                                    </p:animMotion>
                                  </p:childTnLst>
                                </p:cTn>
                              </p:par>
                              <p:par>
                                <p:cTn id="528" presetID="42" presetClass="path" presetSubtype="0" accel="50000" decel="50000" fill="hold" grpId="0" nodeType="withEffect">
                                  <p:stCondLst>
                                    <p:cond delay="0"/>
                                  </p:stCondLst>
                                  <p:childTnLst>
                                    <p:animMotion origin="layout" path="M -4.35897E-6 -0.0044 L -4.35897E-6 0.09236 " pathEditMode="relative" rAng="0" ptsTypes="AA">
                                      <p:cBhvr>
                                        <p:cTn id="529" dur="300" fill="hold"/>
                                        <p:tgtEl>
                                          <p:spTgt spid="818"/>
                                        </p:tgtEl>
                                        <p:attrNameLst>
                                          <p:attrName>ppt_x</p:attrName>
                                          <p:attrName>ppt_y</p:attrName>
                                        </p:attrNameLst>
                                      </p:cBhvr>
                                      <p:rCtr x="0" y="4838"/>
                                    </p:animMotion>
                                  </p:childTnLst>
                                </p:cTn>
                              </p:par>
                            </p:childTnLst>
                          </p:cTn>
                        </p:par>
                        <p:par>
                          <p:cTn id="530" fill="hold">
                            <p:stCondLst>
                              <p:cond delay="1200"/>
                            </p:stCondLst>
                            <p:childTnLst>
                              <p:par>
                                <p:cTn id="531" presetID="42" presetClass="path" presetSubtype="0" accel="50000" decel="50000" fill="hold" nodeType="afterEffect">
                                  <p:stCondLst>
                                    <p:cond delay="0"/>
                                  </p:stCondLst>
                                  <p:childTnLst>
                                    <p:animMotion origin="layout" path="M 1.53846E-6 4.81481E-6 L 1.53846E-6 0.5162 " pathEditMode="relative" rAng="0" ptsTypes="AA">
                                      <p:cBhvr>
                                        <p:cTn id="532" dur="300" fill="hold"/>
                                        <p:tgtEl>
                                          <p:spTgt spid="1954"/>
                                        </p:tgtEl>
                                        <p:attrNameLst>
                                          <p:attrName>ppt_x</p:attrName>
                                          <p:attrName>ppt_y</p:attrName>
                                        </p:attrNameLst>
                                      </p:cBhvr>
                                      <p:rCtr x="0" y="25810"/>
                                    </p:animMotion>
                                  </p:childTnLst>
                                </p:cTn>
                              </p:par>
                              <p:par>
                                <p:cTn id="533" presetID="42" presetClass="path" presetSubtype="0" accel="50000" decel="50000" fill="hold" grpId="0" nodeType="withEffect">
                                  <p:stCondLst>
                                    <p:cond delay="0"/>
                                  </p:stCondLst>
                                  <p:childTnLst>
                                    <p:animMotion origin="layout" path="M 7.69231E-7 -0.0044 L 7.69231E-7 0.09236 " pathEditMode="relative" rAng="0" ptsTypes="AA">
                                      <p:cBhvr>
                                        <p:cTn id="534" dur="300" fill="hold"/>
                                        <p:tgtEl>
                                          <p:spTgt spid="819"/>
                                        </p:tgtEl>
                                        <p:attrNameLst>
                                          <p:attrName>ppt_x</p:attrName>
                                          <p:attrName>ppt_y</p:attrName>
                                        </p:attrNameLst>
                                      </p:cBhvr>
                                      <p:rCtr x="0" y="4838"/>
                                    </p:animMotion>
                                  </p:childTnLst>
                                </p:cTn>
                              </p:par>
                            </p:childTnLst>
                          </p:cTn>
                        </p:par>
                        <p:par>
                          <p:cTn id="535" fill="hold">
                            <p:stCondLst>
                              <p:cond delay="1500"/>
                            </p:stCondLst>
                            <p:childTnLst>
                              <p:par>
                                <p:cTn id="536" presetID="42" presetClass="path" presetSubtype="0" accel="50000" decel="50000" fill="hold" nodeType="afterEffect">
                                  <p:stCondLst>
                                    <p:cond delay="0"/>
                                  </p:stCondLst>
                                  <p:childTnLst>
                                    <p:animMotion origin="layout" path="M -3.33333E-6 4.81481E-6 L -3.33333E-6 0.5162 " pathEditMode="relative" rAng="0" ptsTypes="AA">
                                      <p:cBhvr>
                                        <p:cTn id="537" dur="300" fill="hold"/>
                                        <p:tgtEl>
                                          <p:spTgt spid="1922"/>
                                        </p:tgtEl>
                                        <p:attrNameLst>
                                          <p:attrName>ppt_x</p:attrName>
                                          <p:attrName>ppt_y</p:attrName>
                                        </p:attrNameLst>
                                      </p:cBhvr>
                                      <p:rCtr x="0" y="25810"/>
                                    </p:animMotion>
                                  </p:childTnLst>
                                </p:cTn>
                              </p:par>
                              <p:par>
                                <p:cTn id="538" presetID="42" presetClass="path" presetSubtype="0" accel="50000" decel="50000" fill="hold" grpId="0" nodeType="withEffect">
                                  <p:stCondLst>
                                    <p:cond delay="0"/>
                                  </p:stCondLst>
                                  <p:childTnLst>
                                    <p:animMotion origin="layout" path="M -2.5641E-6 -0.0044 L -2.5641E-6 0.09236 " pathEditMode="relative" rAng="0" ptsTypes="AA">
                                      <p:cBhvr>
                                        <p:cTn id="539" dur="300" fill="hold"/>
                                        <p:tgtEl>
                                          <p:spTgt spid="820"/>
                                        </p:tgtEl>
                                        <p:attrNameLst>
                                          <p:attrName>ppt_x</p:attrName>
                                          <p:attrName>ppt_y</p:attrName>
                                        </p:attrNameLst>
                                      </p:cBhvr>
                                      <p:rCtr x="0" y="4838"/>
                                    </p:animMotion>
                                  </p:childTnLst>
                                </p:cTn>
                              </p:par>
                            </p:childTnLst>
                          </p:cTn>
                        </p:par>
                        <p:par>
                          <p:cTn id="540" fill="hold">
                            <p:stCondLst>
                              <p:cond delay="1800"/>
                            </p:stCondLst>
                            <p:childTnLst>
                              <p:par>
                                <p:cTn id="541" presetID="42" presetClass="path" presetSubtype="0" accel="50000" decel="50000" fill="hold" nodeType="afterEffect">
                                  <p:stCondLst>
                                    <p:cond delay="0"/>
                                  </p:stCondLst>
                                  <p:childTnLst>
                                    <p:animMotion origin="layout" path="M 4.35897E-6 4.81481E-6 L 4.35897E-6 0.5162 " pathEditMode="relative" rAng="0" ptsTypes="AA">
                                      <p:cBhvr>
                                        <p:cTn id="542" dur="300" fill="hold"/>
                                        <p:tgtEl>
                                          <p:spTgt spid="1962"/>
                                        </p:tgtEl>
                                        <p:attrNameLst>
                                          <p:attrName>ppt_x</p:attrName>
                                          <p:attrName>ppt_y</p:attrName>
                                        </p:attrNameLst>
                                      </p:cBhvr>
                                      <p:rCtr x="0" y="25810"/>
                                    </p:animMotion>
                                  </p:childTnLst>
                                </p:cTn>
                              </p:par>
                              <p:par>
                                <p:cTn id="543" presetID="42" presetClass="path" presetSubtype="0" accel="50000" decel="50000" fill="hold" grpId="0" nodeType="withEffect">
                                  <p:stCondLst>
                                    <p:cond delay="0"/>
                                  </p:stCondLst>
                                  <p:childTnLst>
                                    <p:animMotion origin="layout" path="M 4.87179E-6 -0.0044 L 4.87179E-6 0.09236 " pathEditMode="relative" rAng="0" ptsTypes="AA">
                                      <p:cBhvr>
                                        <p:cTn id="544" dur="300" fill="hold"/>
                                        <p:tgtEl>
                                          <p:spTgt spid="821"/>
                                        </p:tgtEl>
                                        <p:attrNameLst>
                                          <p:attrName>ppt_x</p:attrName>
                                          <p:attrName>ppt_y</p:attrName>
                                        </p:attrNameLst>
                                      </p:cBhvr>
                                      <p:rCtr x="0" y="4838"/>
                                    </p:animMotion>
                                  </p:childTnLst>
                                </p:cTn>
                              </p:par>
                            </p:childTnLst>
                          </p:cTn>
                        </p:par>
                        <p:par>
                          <p:cTn id="545" fill="hold">
                            <p:stCondLst>
                              <p:cond delay="2100"/>
                            </p:stCondLst>
                            <p:childTnLst>
                              <p:par>
                                <p:cTn id="546" presetID="42" presetClass="path" presetSubtype="0" accel="50000" decel="50000" fill="hold" nodeType="afterEffect">
                                  <p:stCondLst>
                                    <p:cond delay="0"/>
                                  </p:stCondLst>
                                  <p:childTnLst>
                                    <p:animMotion origin="layout" path="M -5.12821E-7 4.81481E-6 L -5.12821E-7 0.5162 " pathEditMode="relative" rAng="0" ptsTypes="AA">
                                      <p:cBhvr>
                                        <p:cTn id="547" dur="300" fill="hold"/>
                                        <p:tgtEl>
                                          <p:spTgt spid="1970"/>
                                        </p:tgtEl>
                                        <p:attrNameLst>
                                          <p:attrName>ppt_x</p:attrName>
                                          <p:attrName>ppt_y</p:attrName>
                                        </p:attrNameLst>
                                      </p:cBhvr>
                                      <p:rCtr x="0" y="25810"/>
                                    </p:animMotion>
                                  </p:childTnLst>
                                </p:cTn>
                              </p:par>
                              <p:par>
                                <p:cTn id="548" presetID="42" presetClass="path" presetSubtype="0" accel="50000" decel="50000" fill="hold" grpId="0" nodeType="withEffect">
                                  <p:stCondLst>
                                    <p:cond delay="0"/>
                                  </p:stCondLst>
                                  <p:childTnLst>
                                    <p:animMotion origin="layout" path="M 5.55112E-17 -0.0044 L 5.55112E-17 0.09236 " pathEditMode="relative" rAng="0" ptsTypes="AA">
                                      <p:cBhvr>
                                        <p:cTn id="549" dur="300" fill="hold"/>
                                        <p:tgtEl>
                                          <p:spTgt spid="822"/>
                                        </p:tgtEl>
                                        <p:attrNameLst>
                                          <p:attrName>ppt_x</p:attrName>
                                          <p:attrName>ppt_y</p:attrName>
                                        </p:attrNameLst>
                                      </p:cBhvr>
                                      <p:rCtr x="0" y="4838"/>
                                    </p:animMotion>
                                  </p:childTnLst>
                                </p:cTn>
                              </p:par>
                            </p:childTnLst>
                          </p:cTn>
                        </p:par>
                        <p:par>
                          <p:cTn id="550" fill="hold">
                            <p:stCondLst>
                              <p:cond delay="2400"/>
                            </p:stCondLst>
                            <p:childTnLst>
                              <p:par>
                                <p:cTn id="551" presetID="42" presetClass="path" presetSubtype="0" accel="50000" decel="50000" fill="hold" nodeType="afterEffect">
                                  <p:stCondLst>
                                    <p:cond delay="0"/>
                                  </p:stCondLst>
                                  <p:childTnLst>
                                    <p:animMotion origin="layout" path="M -2.82051E-6 4.81481E-6 L -2.82051E-6 0.5162 " pathEditMode="relative" rAng="0" ptsTypes="AA">
                                      <p:cBhvr>
                                        <p:cTn id="552" dur="300" fill="hold"/>
                                        <p:tgtEl>
                                          <p:spTgt spid="1914"/>
                                        </p:tgtEl>
                                        <p:attrNameLst>
                                          <p:attrName>ppt_x</p:attrName>
                                          <p:attrName>ppt_y</p:attrName>
                                        </p:attrNameLst>
                                      </p:cBhvr>
                                      <p:rCtr x="0" y="25810"/>
                                    </p:animMotion>
                                  </p:childTnLst>
                                </p:cTn>
                              </p:par>
                              <p:par>
                                <p:cTn id="553" presetID="42" presetClass="path" presetSubtype="0" accel="50000" decel="50000" fill="hold" grpId="0" nodeType="withEffect">
                                  <p:stCondLst>
                                    <p:cond delay="0"/>
                                  </p:stCondLst>
                                  <p:childTnLst>
                                    <p:animMotion origin="layout" path="M -2.30769E-6 -0.0044 L -2.30769E-6 0.09236 " pathEditMode="relative" rAng="0" ptsTypes="AA">
                                      <p:cBhvr>
                                        <p:cTn id="554" dur="300" fill="hold"/>
                                        <p:tgtEl>
                                          <p:spTgt spid="823"/>
                                        </p:tgtEl>
                                        <p:attrNameLst>
                                          <p:attrName>ppt_x</p:attrName>
                                          <p:attrName>ppt_y</p:attrName>
                                        </p:attrNameLst>
                                      </p:cBhvr>
                                      <p:rCtr x="0" y="4838"/>
                                    </p:animMotion>
                                  </p:childTnLst>
                                </p:cTn>
                              </p:par>
                            </p:childTnLst>
                          </p:cTn>
                        </p:par>
                        <p:par>
                          <p:cTn id="555" fill="hold">
                            <p:stCondLst>
                              <p:cond delay="2700"/>
                            </p:stCondLst>
                            <p:childTnLst>
                              <p:par>
                                <p:cTn id="556" presetID="42" presetClass="path" presetSubtype="0" accel="50000" decel="50000" fill="hold" nodeType="afterEffect">
                                  <p:stCondLst>
                                    <p:cond delay="0"/>
                                  </p:stCondLst>
                                  <p:childTnLst>
                                    <p:animMotion origin="layout" path="M -2.5641E-6 4.81481E-6 L -2.5641E-6 0.5162 " pathEditMode="relative" rAng="0" ptsTypes="AA">
                                      <p:cBhvr>
                                        <p:cTn id="557" dur="300" fill="hold"/>
                                        <p:tgtEl>
                                          <p:spTgt spid="1898"/>
                                        </p:tgtEl>
                                        <p:attrNameLst>
                                          <p:attrName>ppt_x</p:attrName>
                                          <p:attrName>ppt_y</p:attrName>
                                        </p:attrNameLst>
                                      </p:cBhvr>
                                      <p:rCtr x="0" y="25810"/>
                                    </p:animMotion>
                                  </p:childTnLst>
                                </p:cTn>
                              </p:par>
                              <p:par>
                                <p:cTn id="558" presetID="42" presetClass="path" presetSubtype="0" accel="50000" decel="50000" fill="hold" grpId="0" nodeType="withEffect">
                                  <p:stCondLst>
                                    <p:cond delay="0"/>
                                  </p:stCondLst>
                                  <p:childTnLst>
                                    <p:animMotion origin="layout" path="M -5.12821E-7 -0.0044 L -5.12821E-7 0.09236 " pathEditMode="relative" rAng="0" ptsTypes="AA">
                                      <p:cBhvr>
                                        <p:cTn id="559" dur="300" fill="hold"/>
                                        <p:tgtEl>
                                          <p:spTgt spid="824"/>
                                        </p:tgtEl>
                                        <p:attrNameLst>
                                          <p:attrName>ppt_x</p:attrName>
                                          <p:attrName>ppt_y</p:attrName>
                                        </p:attrNameLst>
                                      </p:cBhvr>
                                      <p:rCtr x="0" y="4838"/>
                                    </p:animMotion>
                                  </p:childTnLst>
                                </p:cTn>
                              </p:par>
                            </p:childTnLst>
                          </p:cTn>
                        </p:par>
                        <p:par>
                          <p:cTn id="560" fill="hold">
                            <p:stCondLst>
                              <p:cond delay="3000"/>
                            </p:stCondLst>
                            <p:childTnLst>
                              <p:par>
                                <p:cTn id="561" presetID="42" presetClass="path" presetSubtype="0" accel="50000" decel="50000" fill="hold" nodeType="afterEffect">
                                  <p:stCondLst>
                                    <p:cond delay="0"/>
                                  </p:stCondLst>
                                  <p:childTnLst>
                                    <p:animMotion origin="layout" path="M -4.87179E-6 4.81481E-6 L -4.87179E-6 0.5162 " pathEditMode="relative" rAng="0" ptsTypes="AA">
                                      <p:cBhvr>
                                        <p:cTn id="562" dur="300" fill="hold"/>
                                        <p:tgtEl>
                                          <p:spTgt spid="1906"/>
                                        </p:tgtEl>
                                        <p:attrNameLst>
                                          <p:attrName>ppt_x</p:attrName>
                                          <p:attrName>ppt_y</p:attrName>
                                        </p:attrNameLst>
                                      </p:cBhvr>
                                      <p:rCtr x="0" y="25810"/>
                                    </p:animMotion>
                                  </p:childTnLst>
                                </p:cTn>
                              </p:par>
                              <p:par>
                                <p:cTn id="563" presetID="42" presetClass="path" presetSubtype="0" accel="50000" decel="50000" fill="hold" grpId="0" nodeType="withEffect">
                                  <p:stCondLst>
                                    <p:cond delay="0"/>
                                  </p:stCondLst>
                                  <p:childTnLst>
                                    <p:animMotion origin="layout" path="M -2.82051E-6 -0.0044 L -2.82051E-6 0.09236 " pathEditMode="relative" rAng="0" ptsTypes="AA">
                                      <p:cBhvr>
                                        <p:cTn id="564" dur="300" fill="hold"/>
                                        <p:tgtEl>
                                          <p:spTgt spid="825"/>
                                        </p:tgtEl>
                                        <p:attrNameLst>
                                          <p:attrName>ppt_x</p:attrName>
                                          <p:attrName>ppt_y</p:attrName>
                                        </p:attrNameLst>
                                      </p:cBhvr>
                                      <p:rCtr x="0" y="4838"/>
                                    </p:animMotion>
                                  </p:childTnLst>
                                </p:cTn>
                              </p:par>
                            </p:childTnLst>
                          </p:cTn>
                        </p:par>
                        <p:par>
                          <p:cTn id="565" fill="hold">
                            <p:stCondLst>
                              <p:cond delay="3300"/>
                            </p:stCondLst>
                            <p:childTnLst>
                              <p:par>
                                <p:cTn id="566" presetID="26" presetClass="emph" presetSubtype="0" repeatCount="5000" fill="hold" nodeType="afterEffect">
                                  <p:stCondLst>
                                    <p:cond delay="0"/>
                                  </p:stCondLst>
                                  <p:childTnLst>
                                    <p:animEffect transition="out" filter="fade">
                                      <p:cBhvr>
                                        <p:cTn id="567" dur="300" tmFilter="0, 0; .2, .5; .8, .5; 1, 0"/>
                                        <p:tgtEl>
                                          <p:spTgt spid="1938"/>
                                        </p:tgtEl>
                                      </p:cBhvr>
                                    </p:animEffect>
                                    <p:animScale>
                                      <p:cBhvr>
                                        <p:cTn id="568" dur="150" autoRev="1" fill="hold"/>
                                        <p:tgtEl>
                                          <p:spTgt spid="1938"/>
                                        </p:tgtEl>
                                      </p:cBhvr>
                                      <p:by x="105000" y="105000"/>
                                    </p:animScale>
                                  </p:childTnLst>
                                </p:cTn>
                              </p:par>
                              <p:par>
                                <p:cTn id="569" presetID="26" presetClass="emph" presetSubtype="0" repeatCount="5000" fill="hold" nodeType="withEffect">
                                  <p:stCondLst>
                                    <p:cond delay="0"/>
                                  </p:stCondLst>
                                  <p:childTnLst>
                                    <p:animEffect transition="out" filter="fade">
                                      <p:cBhvr>
                                        <p:cTn id="570" dur="300" tmFilter="0, 0; .2, .5; .8, .5; 1, 0"/>
                                        <p:tgtEl>
                                          <p:spTgt spid="1946"/>
                                        </p:tgtEl>
                                      </p:cBhvr>
                                    </p:animEffect>
                                    <p:animScale>
                                      <p:cBhvr>
                                        <p:cTn id="571" dur="150" autoRev="1" fill="hold"/>
                                        <p:tgtEl>
                                          <p:spTgt spid="1946"/>
                                        </p:tgtEl>
                                      </p:cBhvr>
                                      <p:by x="105000" y="105000"/>
                                    </p:animScale>
                                  </p:childTnLst>
                                </p:cTn>
                              </p:par>
                              <p:par>
                                <p:cTn id="572" presetID="26" presetClass="emph" presetSubtype="0" repeatCount="5000" fill="hold" nodeType="withEffect">
                                  <p:stCondLst>
                                    <p:cond delay="0"/>
                                  </p:stCondLst>
                                  <p:childTnLst>
                                    <p:animEffect transition="out" filter="fade">
                                      <p:cBhvr>
                                        <p:cTn id="573" dur="300" tmFilter="0, 0; .2, .5; .8, .5; 1, 0"/>
                                        <p:tgtEl>
                                          <p:spTgt spid="1922"/>
                                        </p:tgtEl>
                                      </p:cBhvr>
                                    </p:animEffect>
                                    <p:animScale>
                                      <p:cBhvr>
                                        <p:cTn id="574" dur="150" autoRev="1" fill="hold"/>
                                        <p:tgtEl>
                                          <p:spTgt spid="1922"/>
                                        </p:tgtEl>
                                      </p:cBhvr>
                                      <p:by x="105000" y="105000"/>
                                    </p:animScale>
                                  </p:childTnLst>
                                </p:cTn>
                              </p:par>
                              <p:par>
                                <p:cTn id="575" presetID="26" presetClass="emph" presetSubtype="0" repeatCount="5000" fill="hold" nodeType="withEffect">
                                  <p:stCondLst>
                                    <p:cond delay="0"/>
                                  </p:stCondLst>
                                  <p:childTnLst>
                                    <p:animEffect transition="out" filter="fade">
                                      <p:cBhvr>
                                        <p:cTn id="576" dur="300" tmFilter="0, 0; .2, .5; .8, .5; 1, 0"/>
                                        <p:tgtEl>
                                          <p:spTgt spid="1914"/>
                                        </p:tgtEl>
                                      </p:cBhvr>
                                    </p:animEffect>
                                    <p:animScale>
                                      <p:cBhvr>
                                        <p:cTn id="577" dur="150" autoRev="1" fill="hold"/>
                                        <p:tgtEl>
                                          <p:spTgt spid="1914"/>
                                        </p:tgtEl>
                                      </p:cBhvr>
                                      <p:by x="105000" y="105000"/>
                                    </p:animScale>
                                  </p:childTnLst>
                                </p:cTn>
                              </p:par>
                              <p:par>
                                <p:cTn id="578" presetID="26" presetClass="emph" presetSubtype="0" repeatCount="5000" fill="hold" nodeType="withEffect">
                                  <p:stCondLst>
                                    <p:cond delay="0"/>
                                  </p:stCondLst>
                                  <p:childTnLst>
                                    <p:animEffect transition="out" filter="fade">
                                      <p:cBhvr>
                                        <p:cTn id="579" dur="300" tmFilter="0, 0; .2, .5; .8, .5; 1, 0"/>
                                        <p:tgtEl>
                                          <p:spTgt spid="1898"/>
                                        </p:tgtEl>
                                      </p:cBhvr>
                                    </p:animEffect>
                                    <p:animScale>
                                      <p:cBhvr>
                                        <p:cTn id="580" dur="150" autoRev="1" fill="hold"/>
                                        <p:tgtEl>
                                          <p:spTgt spid="1898"/>
                                        </p:tgtEl>
                                      </p:cBhvr>
                                      <p:by x="105000" y="105000"/>
                                    </p:animScale>
                                  </p:childTnLst>
                                </p:cTn>
                              </p:par>
                              <p:par>
                                <p:cTn id="581" presetID="26" presetClass="emph" presetSubtype="0" repeatCount="5000" fill="hold" nodeType="withEffect">
                                  <p:stCondLst>
                                    <p:cond delay="0"/>
                                  </p:stCondLst>
                                  <p:childTnLst>
                                    <p:animEffect transition="out" filter="fade">
                                      <p:cBhvr>
                                        <p:cTn id="582" dur="300" tmFilter="0, 0; .2, .5; .8, .5; 1, 0"/>
                                        <p:tgtEl>
                                          <p:spTgt spid="1906"/>
                                        </p:tgtEl>
                                      </p:cBhvr>
                                    </p:animEffect>
                                    <p:animScale>
                                      <p:cBhvr>
                                        <p:cTn id="583" dur="150" autoRev="1" fill="hold"/>
                                        <p:tgtEl>
                                          <p:spTgt spid="1906"/>
                                        </p:tgtEl>
                                      </p:cBhvr>
                                      <p:by x="105000" y="105000"/>
                                    </p:animScale>
                                  </p:childTnLst>
                                </p:cTn>
                              </p:par>
                            </p:childTnLst>
                          </p:cTn>
                        </p:par>
                        <p:par>
                          <p:cTn id="584" fill="hold">
                            <p:stCondLst>
                              <p:cond delay="4800"/>
                            </p:stCondLst>
                            <p:childTnLst>
                              <p:par>
                                <p:cTn id="585" presetID="10" presetClass="entr" presetSubtype="0" fill="hold" nodeType="afterEffect">
                                  <p:stCondLst>
                                    <p:cond delay="0"/>
                                  </p:stCondLst>
                                  <p:childTnLst>
                                    <p:set>
                                      <p:cBhvr>
                                        <p:cTn id="586" dur="1" fill="hold">
                                          <p:stCondLst>
                                            <p:cond delay="0"/>
                                          </p:stCondLst>
                                        </p:cTn>
                                        <p:tgtEl>
                                          <p:spTgt spid="1978"/>
                                        </p:tgtEl>
                                        <p:attrNameLst>
                                          <p:attrName>style.visibility</p:attrName>
                                        </p:attrNameLst>
                                      </p:cBhvr>
                                      <p:to>
                                        <p:strVal val="visible"/>
                                      </p:to>
                                    </p:set>
                                    <p:animEffect transition="in" filter="fade">
                                      <p:cBhvr>
                                        <p:cTn id="587" dur="500"/>
                                        <p:tgtEl>
                                          <p:spTgt spid="1978"/>
                                        </p:tgtEl>
                                      </p:cBhvr>
                                    </p:animEffect>
                                  </p:childTnLst>
                                </p:cTn>
                              </p:par>
                              <p:par>
                                <p:cTn id="588" presetID="10" presetClass="entr" presetSubtype="0" fill="hold" nodeType="withEffect">
                                  <p:stCondLst>
                                    <p:cond delay="0"/>
                                  </p:stCondLst>
                                  <p:childTnLst>
                                    <p:set>
                                      <p:cBhvr>
                                        <p:cTn id="589" dur="1" fill="hold">
                                          <p:stCondLst>
                                            <p:cond delay="0"/>
                                          </p:stCondLst>
                                        </p:cTn>
                                        <p:tgtEl>
                                          <p:spTgt spid="1986"/>
                                        </p:tgtEl>
                                        <p:attrNameLst>
                                          <p:attrName>style.visibility</p:attrName>
                                        </p:attrNameLst>
                                      </p:cBhvr>
                                      <p:to>
                                        <p:strVal val="visible"/>
                                      </p:to>
                                    </p:set>
                                    <p:animEffect transition="in" filter="fade">
                                      <p:cBhvr>
                                        <p:cTn id="590" dur="500"/>
                                        <p:tgtEl>
                                          <p:spTgt spid="1986"/>
                                        </p:tgtEl>
                                      </p:cBhvr>
                                    </p:animEffect>
                                  </p:childTnLst>
                                </p:cTn>
                              </p:par>
                              <p:par>
                                <p:cTn id="591" presetID="10" presetClass="entr" presetSubtype="0" fill="hold" nodeType="withEffect">
                                  <p:stCondLst>
                                    <p:cond delay="0"/>
                                  </p:stCondLst>
                                  <p:childTnLst>
                                    <p:set>
                                      <p:cBhvr>
                                        <p:cTn id="592" dur="1" fill="hold">
                                          <p:stCondLst>
                                            <p:cond delay="0"/>
                                          </p:stCondLst>
                                        </p:cTn>
                                        <p:tgtEl>
                                          <p:spTgt spid="1994"/>
                                        </p:tgtEl>
                                        <p:attrNameLst>
                                          <p:attrName>style.visibility</p:attrName>
                                        </p:attrNameLst>
                                      </p:cBhvr>
                                      <p:to>
                                        <p:strVal val="visible"/>
                                      </p:to>
                                    </p:set>
                                    <p:animEffect transition="in" filter="fade">
                                      <p:cBhvr>
                                        <p:cTn id="593" dur="500"/>
                                        <p:tgtEl>
                                          <p:spTgt spid="1994"/>
                                        </p:tgtEl>
                                      </p:cBhvr>
                                    </p:animEffect>
                                  </p:childTnLst>
                                </p:cTn>
                              </p:par>
                              <p:par>
                                <p:cTn id="594" presetID="10" presetClass="entr" presetSubtype="0" fill="hold" nodeType="withEffect">
                                  <p:stCondLst>
                                    <p:cond delay="0"/>
                                  </p:stCondLst>
                                  <p:childTnLst>
                                    <p:set>
                                      <p:cBhvr>
                                        <p:cTn id="595" dur="1" fill="hold">
                                          <p:stCondLst>
                                            <p:cond delay="0"/>
                                          </p:stCondLst>
                                        </p:cTn>
                                        <p:tgtEl>
                                          <p:spTgt spid="2002"/>
                                        </p:tgtEl>
                                        <p:attrNameLst>
                                          <p:attrName>style.visibility</p:attrName>
                                        </p:attrNameLst>
                                      </p:cBhvr>
                                      <p:to>
                                        <p:strVal val="visible"/>
                                      </p:to>
                                    </p:set>
                                    <p:animEffect transition="in" filter="fade">
                                      <p:cBhvr>
                                        <p:cTn id="596" dur="500"/>
                                        <p:tgtEl>
                                          <p:spTgt spid="2002"/>
                                        </p:tgtEl>
                                      </p:cBhvr>
                                    </p:animEffect>
                                  </p:childTnLst>
                                </p:cTn>
                              </p:par>
                              <p:par>
                                <p:cTn id="597" presetID="10" presetClass="entr" presetSubtype="0" fill="hold" nodeType="withEffect">
                                  <p:stCondLst>
                                    <p:cond delay="0"/>
                                  </p:stCondLst>
                                  <p:childTnLst>
                                    <p:set>
                                      <p:cBhvr>
                                        <p:cTn id="598" dur="1" fill="hold">
                                          <p:stCondLst>
                                            <p:cond delay="0"/>
                                          </p:stCondLst>
                                        </p:cTn>
                                        <p:tgtEl>
                                          <p:spTgt spid="2010"/>
                                        </p:tgtEl>
                                        <p:attrNameLst>
                                          <p:attrName>style.visibility</p:attrName>
                                        </p:attrNameLst>
                                      </p:cBhvr>
                                      <p:to>
                                        <p:strVal val="visible"/>
                                      </p:to>
                                    </p:set>
                                    <p:animEffect transition="in" filter="fade">
                                      <p:cBhvr>
                                        <p:cTn id="599" dur="500"/>
                                        <p:tgtEl>
                                          <p:spTgt spid="2010"/>
                                        </p:tgtEl>
                                      </p:cBhvr>
                                    </p:animEffect>
                                  </p:childTnLst>
                                </p:cTn>
                              </p:par>
                              <p:par>
                                <p:cTn id="600" presetID="10" presetClass="entr" presetSubtype="0" fill="hold" nodeType="withEffect">
                                  <p:stCondLst>
                                    <p:cond delay="0"/>
                                  </p:stCondLst>
                                  <p:childTnLst>
                                    <p:set>
                                      <p:cBhvr>
                                        <p:cTn id="601" dur="1" fill="hold">
                                          <p:stCondLst>
                                            <p:cond delay="0"/>
                                          </p:stCondLst>
                                        </p:cTn>
                                        <p:tgtEl>
                                          <p:spTgt spid="2018"/>
                                        </p:tgtEl>
                                        <p:attrNameLst>
                                          <p:attrName>style.visibility</p:attrName>
                                        </p:attrNameLst>
                                      </p:cBhvr>
                                      <p:to>
                                        <p:strVal val="visible"/>
                                      </p:to>
                                    </p:set>
                                    <p:animEffect transition="in" filter="fade">
                                      <p:cBhvr>
                                        <p:cTn id="602" dur="500"/>
                                        <p:tgtEl>
                                          <p:spTgt spid="2018"/>
                                        </p:tgtEl>
                                      </p:cBhvr>
                                    </p:animEffect>
                                  </p:childTnLst>
                                </p:cTn>
                              </p:par>
                              <p:par>
                                <p:cTn id="603" presetID="10" presetClass="entr" presetSubtype="0" fill="hold" nodeType="withEffect">
                                  <p:stCondLst>
                                    <p:cond delay="0"/>
                                  </p:stCondLst>
                                  <p:childTnLst>
                                    <p:set>
                                      <p:cBhvr>
                                        <p:cTn id="604" dur="1" fill="hold">
                                          <p:stCondLst>
                                            <p:cond delay="0"/>
                                          </p:stCondLst>
                                        </p:cTn>
                                        <p:tgtEl>
                                          <p:spTgt spid="2026"/>
                                        </p:tgtEl>
                                        <p:attrNameLst>
                                          <p:attrName>style.visibility</p:attrName>
                                        </p:attrNameLst>
                                      </p:cBhvr>
                                      <p:to>
                                        <p:strVal val="visible"/>
                                      </p:to>
                                    </p:set>
                                    <p:animEffect transition="in" filter="fade">
                                      <p:cBhvr>
                                        <p:cTn id="605" dur="500"/>
                                        <p:tgtEl>
                                          <p:spTgt spid="2026"/>
                                        </p:tgtEl>
                                      </p:cBhvr>
                                    </p:animEffect>
                                  </p:childTnLst>
                                </p:cTn>
                              </p:par>
                              <p:par>
                                <p:cTn id="606" presetID="10" presetClass="entr" presetSubtype="0" fill="hold" nodeType="withEffect">
                                  <p:stCondLst>
                                    <p:cond delay="0"/>
                                  </p:stCondLst>
                                  <p:childTnLst>
                                    <p:set>
                                      <p:cBhvr>
                                        <p:cTn id="607" dur="1" fill="hold">
                                          <p:stCondLst>
                                            <p:cond delay="0"/>
                                          </p:stCondLst>
                                        </p:cTn>
                                        <p:tgtEl>
                                          <p:spTgt spid="2034"/>
                                        </p:tgtEl>
                                        <p:attrNameLst>
                                          <p:attrName>style.visibility</p:attrName>
                                        </p:attrNameLst>
                                      </p:cBhvr>
                                      <p:to>
                                        <p:strVal val="visible"/>
                                      </p:to>
                                    </p:set>
                                    <p:animEffect transition="in" filter="fade">
                                      <p:cBhvr>
                                        <p:cTn id="608" dur="500"/>
                                        <p:tgtEl>
                                          <p:spTgt spid="2034"/>
                                        </p:tgtEl>
                                      </p:cBhvr>
                                    </p:animEffect>
                                  </p:childTnLst>
                                </p:cTn>
                              </p:par>
                              <p:par>
                                <p:cTn id="609" presetID="10" presetClass="entr" presetSubtype="0" fill="hold" nodeType="withEffect">
                                  <p:stCondLst>
                                    <p:cond delay="0"/>
                                  </p:stCondLst>
                                  <p:childTnLst>
                                    <p:set>
                                      <p:cBhvr>
                                        <p:cTn id="610" dur="1" fill="hold">
                                          <p:stCondLst>
                                            <p:cond delay="0"/>
                                          </p:stCondLst>
                                        </p:cTn>
                                        <p:tgtEl>
                                          <p:spTgt spid="2042"/>
                                        </p:tgtEl>
                                        <p:attrNameLst>
                                          <p:attrName>style.visibility</p:attrName>
                                        </p:attrNameLst>
                                      </p:cBhvr>
                                      <p:to>
                                        <p:strVal val="visible"/>
                                      </p:to>
                                    </p:set>
                                    <p:animEffect transition="in" filter="fade">
                                      <p:cBhvr>
                                        <p:cTn id="611" dur="500"/>
                                        <p:tgtEl>
                                          <p:spTgt spid="2042"/>
                                        </p:tgtEl>
                                      </p:cBhvr>
                                    </p:animEffect>
                                  </p:childTnLst>
                                </p:cTn>
                              </p:par>
                              <p:par>
                                <p:cTn id="612" presetID="10" presetClass="entr" presetSubtype="0" fill="hold" nodeType="withEffect">
                                  <p:stCondLst>
                                    <p:cond delay="0"/>
                                  </p:stCondLst>
                                  <p:childTnLst>
                                    <p:set>
                                      <p:cBhvr>
                                        <p:cTn id="613" dur="1" fill="hold">
                                          <p:stCondLst>
                                            <p:cond delay="0"/>
                                          </p:stCondLst>
                                        </p:cTn>
                                        <p:tgtEl>
                                          <p:spTgt spid="2050"/>
                                        </p:tgtEl>
                                        <p:attrNameLst>
                                          <p:attrName>style.visibility</p:attrName>
                                        </p:attrNameLst>
                                      </p:cBhvr>
                                      <p:to>
                                        <p:strVal val="visible"/>
                                      </p:to>
                                    </p:set>
                                    <p:animEffect transition="in" filter="fade">
                                      <p:cBhvr>
                                        <p:cTn id="614" dur="500"/>
                                        <p:tgtEl>
                                          <p:spTgt spid="2050"/>
                                        </p:tgtEl>
                                      </p:cBhvr>
                                    </p:animEffect>
                                  </p:childTnLst>
                                </p:cTn>
                              </p:par>
                            </p:childTnLst>
                          </p:cTn>
                        </p:par>
                      </p:childTnLst>
                    </p:cTn>
                  </p:par>
                  <p:par>
                    <p:cTn id="615" fill="hold">
                      <p:stCondLst>
                        <p:cond delay="indefinite"/>
                      </p:stCondLst>
                      <p:childTnLst>
                        <p:par>
                          <p:cTn id="616" fill="hold">
                            <p:stCondLst>
                              <p:cond delay="0"/>
                            </p:stCondLst>
                            <p:childTnLst>
                              <p:par>
                                <p:cTn id="617" presetID="10" presetClass="entr" presetSubtype="0" fill="hold" grpId="0" nodeType="clickEffect">
                                  <p:stCondLst>
                                    <p:cond delay="0"/>
                                  </p:stCondLst>
                                  <p:childTnLst>
                                    <p:set>
                                      <p:cBhvr>
                                        <p:cTn id="618" dur="1" fill="hold">
                                          <p:stCondLst>
                                            <p:cond delay="0"/>
                                          </p:stCondLst>
                                        </p:cTn>
                                        <p:tgtEl>
                                          <p:spTgt spid="542"/>
                                        </p:tgtEl>
                                        <p:attrNameLst>
                                          <p:attrName>style.visibility</p:attrName>
                                        </p:attrNameLst>
                                      </p:cBhvr>
                                      <p:to>
                                        <p:strVal val="visible"/>
                                      </p:to>
                                    </p:set>
                                    <p:animEffect transition="in" filter="fade">
                                      <p:cBhvr>
                                        <p:cTn id="619" dur="500"/>
                                        <p:tgtEl>
                                          <p:spTgt spid="542"/>
                                        </p:tgtEl>
                                      </p:cBhvr>
                                    </p:animEffect>
                                  </p:childTnLst>
                                </p:cTn>
                              </p:par>
                              <p:par>
                                <p:cTn id="620" presetID="64" presetClass="path" presetSubtype="0" accel="50000" decel="50000" fill="hold" grpId="1" nodeType="withEffect">
                                  <p:stCondLst>
                                    <p:cond delay="0"/>
                                  </p:stCondLst>
                                  <p:childTnLst>
                                    <p:animMotion origin="layout" path="M 5.12821E-7 2.22222E-6 L 5.12821E-7 0.00023 " pathEditMode="relative" rAng="0" ptsTypes="AA">
                                      <p:cBhvr>
                                        <p:cTn id="621" dur="500" fill="hold"/>
                                        <p:tgtEl>
                                          <p:spTgt spid="816"/>
                                        </p:tgtEl>
                                        <p:attrNameLst>
                                          <p:attrName>ppt_x</p:attrName>
                                          <p:attrName>ppt_y</p:attrName>
                                        </p:attrNameLst>
                                      </p:cBhvr>
                                      <p:rCtr x="0" y="0"/>
                                    </p:animMotion>
                                  </p:childTnLst>
                                </p:cTn>
                              </p:par>
                              <p:par>
                                <p:cTn id="622" presetID="64" presetClass="path" presetSubtype="0" accel="50000" decel="50000" fill="hold" grpId="1" nodeType="withEffect">
                                  <p:stCondLst>
                                    <p:cond delay="0"/>
                                  </p:stCondLst>
                                  <p:childTnLst>
                                    <p:animMotion origin="layout" path="M 3.33333E-6 2.22222E-6 L 3.33333E-6 0.00023 " pathEditMode="relative" rAng="0" ptsTypes="AA">
                                      <p:cBhvr>
                                        <p:cTn id="623" dur="500" fill="hold"/>
                                        <p:tgtEl>
                                          <p:spTgt spid="817"/>
                                        </p:tgtEl>
                                        <p:attrNameLst>
                                          <p:attrName>ppt_x</p:attrName>
                                          <p:attrName>ppt_y</p:attrName>
                                        </p:attrNameLst>
                                      </p:cBhvr>
                                      <p:rCtr x="0" y="0"/>
                                    </p:animMotion>
                                  </p:childTnLst>
                                </p:cTn>
                              </p:par>
                              <p:par>
                                <p:cTn id="624" presetID="64" presetClass="path" presetSubtype="0" accel="50000" decel="50000" fill="hold" grpId="1" nodeType="withEffect">
                                  <p:stCondLst>
                                    <p:cond delay="0"/>
                                  </p:stCondLst>
                                  <p:childTnLst>
                                    <p:animMotion origin="layout" path="M -4.35897E-6 2.22222E-6 L -4.35897E-6 0.00023 " pathEditMode="relative" rAng="0" ptsTypes="AA">
                                      <p:cBhvr>
                                        <p:cTn id="625" dur="500" fill="hold"/>
                                        <p:tgtEl>
                                          <p:spTgt spid="818"/>
                                        </p:tgtEl>
                                        <p:attrNameLst>
                                          <p:attrName>ppt_x</p:attrName>
                                          <p:attrName>ppt_y</p:attrName>
                                        </p:attrNameLst>
                                      </p:cBhvr>
                                      <p:rCtr x="0" y="0"/>
                                    </p:animMotion>
                                  </p:childTnLst>
                                </p:cTn>
                              </p:par>
                              <p:par>
                                <p:cTn id="626" presetID="64" presetClass="path" presetSubtype="0" accel="50000" decel="50000" fill="hold" grpId="1" nodeType="withEffect">
                                  <p:stCondLst>
                                    <p:cond delay="0"/>
                                  </p:stCondLst>
                                  <p:childTnLst>
                                    <p:animMotion origin="layout" path="M 7.69231E-7 2.22222E-6 L 7.69231E-7 0.00023 " pathEditMode="relative" rAng="0" ptsTypes="AA">
                                      <p:cBhvr>
                                        <p:cTn id="627" dur="500" fill="hold"/>
                                        <p:tgtEl>
                                          <p:spTgt spid="819"/>
                                        </p:tgtEl>
                                        <p:attrNameLst>
                                          <p:attrName>ppt_x</p:attrName>
                                          <p:attrName>ppt_y</p:attrName>
                                        </p:attrNameLst>
                                      </p:cBhvr>
                                      <p:rCtr x="0" y="0"/>
                                    </p:animMotion>
                                  </p:childTnLst>
                                </p:cTn>
                              </p:par>
                              <p:par>
                                <p:cTn id="628" presetID="64" presetClass="path" presetSubtype="0" accel="50000" decel="50000" fill="hold" grpId="1" nodeType="withEffect">
                                  <p:stCondLst>
                                    <p:cond delay="0"/>
                                  </p:stCondLst>
                                  <p:childTnLst>
                                    <p:animMotion origin="layout" path="M -2.5641E-6 2.22222E-6 L -2.5641E-6 0.00023 " pathEditMode="relative" rAng="0" ptsTypes="AA">
                                      <p:cBhvr>
                                        <p:cTn id="629" dur="500" fill="hold"/>
                                        <p:tgtEl>
                                          <p:spTgt spid="820"/>
                                        </p:tgtEl>
                                        <p:attrNameLst>
                                          <p:attrName>ppt_x</p:attrName>
                                          <p:attrName>ppt_y</p:attrName>
                                        </p:attrNameLst>
                                      </p:cBhvr>
                                      <p:rCtr x="0" y="0"/>
                                    </p:animMotion>
                                  </p:childTnLst>
                                </p:cTn>
                              </p:par>
                              <p:par>
                                <p:cTn id="630" presetID="64" presetClass="path" presetSubtype="0" accel="50000" decel="50000" fill="hold" grpId="1" nodeType="withEffect">
                                  <p:stCondLst>
                                    <p:cond delay="0"/>
                                  </p:stCondLst>
                                  <p:childTnLst>
                                    <p:animMotion origin="layout" path="M 4.87179E-6 2.22222E-6 L 4.87179E-6 0.00023 " pathEditMode="relative" rAng="0" ptsTypes="AA">
                                      <p:cBhvr>
                                        <p:cTn id="631" dur="500" fill="hold"/>
                                        <p:tgtEl>
                                          <p:spTgt spid="821"/>
                                        </p:tgtEl>
                                        <p:attrNameLst>
                                          <p:attrName>ppt_x</p:attrName>
                                          <p:attrName>ppt_y</p:attrName>
                                        </p:attrNameLst>
                                      </p:cBhvr>
                                      <p:rCtr x="0" y="0"/>
                                    </p:animMotion>
                                  </p:childTnLst>
                                </p:cTn>
                              </p:par>
                              <p:par>
                                <p:cTn id="632" presetID="64" presetClass="path" presetSubtype="0" accel="50000" decel="50000" fill="hold" grpId="1" nodeType="withEffect">
                                  <p:stCondLst>
                                    <p:cond delay="0"/>
                                  </p:stCondLst>
                                  <p:childTnLst>
                                    <p:animMotion origin="layout" path="M 5.55112E-17 2.22222E-6 L 5.55112E-17 0.00023 " pathEditMode="relative" rAng="0" ptsTypes="AA">
                                      <p:cBhvr>
                                        <p:cTn id="633" dur="500" fill="hold"/>
                                        <p:tgtEl>
                                          <p:spTgt spid="822"/>
                                        </p:tgtEl>
                                        <p:attrNameLst>
                                          <p:attrName>ppt_x</p:attrName>
                                          <p:attrName>ppt_y</p:attrName>
                                        </p:attrNameLst>
                                      </p:cBhvr>
                                      <p:rCtr x="0" y="0"/>
                                    </p:animMotion>
                                  </p:childTnLst>
                                </p:cTn>
                              </p:par>
                              <p:par>
                                <p:cTn id="634" presetID="64" presetClass="path" presetSubtype="0" accel="50000" decel="50000" fill="hold" grpId="1" nodeType="withEffect">
                                  <p:stCondLst>
                                    <p:cond delay="0"/>
                                  </p:stCondLst>
                                  <p:childTnLst>
                                    <p:animMotion origin="layout" path="M -2.30769E-6 2.22222E-6 L -2.30769E-6 0.00023 " pathEditMode="relative" rAng="0" ptsTypes="AA">
                                      <p:cBhvr>
                                        <p:cTn id="635" dur="500" fill="hold"/>
                                        <p:tgtEl>
                                          <p:spTgt spid="823"/>
                                        </p:tgtEl>
                                        <p:attrNameLst>
                                          <p:attrName>ppt_x</p:attrName>
                                          <p:attrName>ppt_y</p:attrName>
                                        </p:attrNameLst>
                                      </p:cBhvr>
                                      <p:rCtr x="0" y="0"/>
                                    </p:animMotion>
                                  </p:childTnLst>
                                </p:cTn>
                              </p:par>
                              <p:par>
                                <p:cTn id="636" presetID="64" presetClass="path" presetSubtype="0" accel="50000" decel="50000" fill="hold" grpId="1" nodeType="withEffect">
                                  <p:stCondLst>
                                    <p:cond delay="0"/>
                                  </p:stCondLst>
                                  <p:childTnLst>
                                    <p:animMotion origin="layout" path="M -5.12821E-7 2.22222E-6 L -5.12821E-7 0.00023 " pathEditMode="relative" rAng="0" ptsTypes="AA">
                                      <p:cBhvr>
                                        <p:cTn id="637" dur="500" fill="hold"/>
                                        <p:tgtEl>
                                          <p:spTgt spid="824"/>
                                        </p:tgtEl>
                                        <p:attrNameLst>
                                          <p:attrName>ppt_x</p:attrName>
                                          <p:attrName>ppt_y</p:attrName>
                                        </p:attrNameLst>
                                      </p:cBhvr>
                                      <p:rCtr x="0" y="0"/>
                                    </p:animMotion>
                                  </p:childTnLst>
                                </p:cTn>
                              </p:par>
                              <p:par>
                                <p:cTn id="638" presetID="64" presetClass="path" presetSubtype="0" accel="50000" decel="50000" fill="hold" grpId="1" nodeType="withEffect">
                                  <p:stCondLst>
                                    <p:cond delay="0"/>
                                  </p:stCondLst>
                                  <p:childTnLst>
                                    <p:animMotion origin="layout" path="M -2.82051E-6 2.22222E-6 L -2.82051E-6 0.00023 " pathEditMode="relative" rAng="0" ptsTypes="AA">
                                      <p:cBhvr>
                                        <p:cTn id="639" dur="500" fill="hold"/>
                                        <p:tgtEl>
                                          <p:spTgt spid="825"/>
                                        </p:tgtEl>
                                        <p:attrNameLst>
                                          <p:attrName>ppt_x</p:attrName>
                                          <p:attrName>ppt_y</p:attrName>
                                        </p:attrNameLst>
                                      </p:cBhvr>
                                      <p:rCtr x="0" y="0"/>
                                    </p:animMotion>
                                  </p:childTnLst>
                                </p:cTn>
                              </p:par>
                            </p:childTnLst>
                          </p:cTn>
                        </p:par>
                      </p:childTnLst>
                    </p:cTn>
                  </p:par>
                  <p:par>
                    <p:cTn id="640" fill="hold">
                      <p:stCondLst>
                        <p:cond delay="indefinite"/>
                      </p:stCondLst>
                      <p:childTnLst>
                        <p:par>
                          <p:cTn id="641" fill="hold">
                            <p:stCondLst>
                              <p:cond delay="0"/>
                            </p:stCondLst>
                            <p:childTnLst>
                              <p:par>
                                <p:cTn id="642" presetID="10" presetClass="entr" presetSubtype="0" fill="hold" grpId="0" nodeType="clickEffect">
                                  <p:stCondLst>
                                    <p:cond delay="0"/>
                                  </p:stCondLst>
                                  <p:childTnLst>
                                    <p:set>
                                      <p:cBhvr>
                                        <p:cTn id="643" dur="1" fill="hold">
                                          <p:stCondLst>
                                            <p:cond delay="0"/>
                                          </p:stCondLst>
                                        </p:cTn>
                                        <p:tgtEl>
                                          <p:spTgt spid="2">
                                            <p:txEl>
                                              <p:pRg st="0" end="0"/>
                                            </p:txEl>
                                          </p:spTgt>
                                        </p:tgtEl>
                                        <p:attrNameLst>
                                          <p:attrName>style.visibility</p:attrName>
                                        </p:attrNameLst>
                                      </p:cBhvr>
                                      <p:to>
                                        <p:strVal val="visible"/>
                                      </p:to>
                                    </p:set>
                                    <p:animEffect transition="in" filter="fade">
                                      <p:cBhvr>
                                        <p:cTn id="644" dur="500"/>
                                        <p:tgtEl>
                                          <p:spTgt spid="2">
                                            <p:txEl>
                                              <p:pRg st="0" end="0"/>
                                            </p:txEl>
                                          </p:spTgt>
                                        </p:tgtEl>
                                      </p:cBhvr>
                                    </p:animEffect>
                                  </p:childTnLst>
                                </p:cTn>
                              </p:par>
                            </p:childTnLst>
                          </p:cTn>
                        </p:par>
                      </p:childTnLst>
                    </p:cTn>
                  </p:par>
                  <p:par>
                    <p:cTn id="645" fill="hold">
                      <p:stCondLst>
                        <p:cond delay="indefinite"/>
                      </p:stCondLst>
                      <p:childTnLst>
                        <p:par>
                          <p:cTn id="646" fill="hold">
                            <p:stCondLst>
                              <p:cond delay="0"/>
                            </p:stCondLst>
                            <p:childTnLst>
                              <p:par>
                                <p:cTn id="647" presetID="10" presetClass="entr" presetSubtype="0" fill="hold" grpId="0" nodeType="clickEffect">
                                  <p:stCondLst>
                                    <p:cond delay="0"/>
                                  </p:stCondLst>
                                  <p:childTnLst>
                                    <p:set>
                                      <p:cBhvr>
                                        <p:cTn id="648" dur="1" fill="hold">
                                          <p:stCondLst>
                                            <p:cond delay="0"/>
                                          </p:stCondLst>
                                        </p:cTn>
                                        <p:tgtEl>
                                          <p:spTgt spid="2">
                                            <p:txEl>
                                              <p:pRg st="1" end="1"/>
                                            </p:txEl>
                                          </p:spTgt>
                                        </p:tgtEl>
                                        <p:attrNameLst>
                                          <p:attrName>style.visibility</p:attrName>
                                        </p:attrNameLst>
                                      </p:cBhvr>
                                      <p:to>
                                        <p:strVal val="visible"/>
                                      </p:to>
                                    </p:set>
                                    <p:animEffect transition="in" filter="fade">
                                      <p:cBhvr>
                                        <p:cTn id="649" dur="500"/>
                                        <p:tgtEl>
                                          <p:spTgt spid="2">
                                            <p:txEl>
                                              <p:pRg st="1" end="1"/>
                                            </p:txEl>
                                          </p:spTgt>
                                        </p:tgtEl>
                                      </p:cBhvr>
                                    </p:animEffect>
                                  </p:childTnLst>
                                </p:cTn>
                              </p:par>
                            </p:childTnLst>
                          </p:cTn>
                        </p:par>
                        <p:par>
                          <p:cTn id="650" fill="hold">
                            <p:stCondLst>
                              <p:cond delay="500"/>
                            </p:stCondLst>
                            <p:childTnLst>
                              <p:par>
                                <p:cTn id="651" presetID="10" presetClass="entr" presetSubtype="0" fill="hold" grpId="0" nodeType="afterEffect">
                                  <p:stCondLst>
                                    <p:cond delay="0"/>
                                  </p:stCondLst>
                                  <p:childTnLst>
                                    <p:set>
                                      <p:cBhvr>
                                        <p:cTn id="652" dur="1" fill="hold">
                                          <p:stCondLst>
                                            <p:cond delay="0"/>
                                          </p:stCondLst>
                                        </p:cTn>
                                        <p:tgtEl>
                                          <p:spTgt spid="10"/>
                                        </p:tgtEl>
                                        <p:attrNameLst>
                                          <p:attrName>style.visibility</p:attrName>
                                        </p:attrNameLst>
                                      </p:cBhvr>
                                      <p:to>
                                        <p:strVal val="visible"/>
                                      </p:to>
                                    </p:set>
                                    <p:animEffect transition="in" filter="fade">
                                      <p:cBhvr>
                                        <p:cTn id="653" dur="500"/>
                                        <p:tgtEl>
                                          <p:spTgt spid="10"/>
                                        </p:tgtEl>
                                      </p:cBhvr>
                                    </p:animEffect>
                                  </p:childTnLst>
                                </p:cTn>
                              </p:par>
                              <p:par>
                                <p:cTn id="654" presetID="10" presetClass="entr" presetSubtype="0" fill="hold" nodeType="withEffect">
                                  <p:stCondLst>
                                    <p:cond delay="0"/>
                                  </p:stCondLst>
                                  <p:childTnLst>
                                    <p:set>
                                      <p:cBhvr>
                                        <p:cTn id="655" dur="1" fill="hold">
                                          <p:stCondLst>
                                            <p:cond delay="0"/>
                                          </p:stCondLst>
                                        </p:cTn>
                                        <p:tgtEl>
                                          <p:spTgt spid="3"/>
                                        </p:tgtEl>
                                        <p:attrNameLst>
                                          <p:attrName>style.visibility</p:attrName>
                                        </p:attrNameLst>
                                      </p:cBhvr>
                                      <p:to>
                                        <p:strVal val="visible"/>
                                      </p:to>
                                    </p:set>
                                    <p:animEffect transition="in" filter="fade">
                                      <p:cBhvr>
                                        <p:cTn id="656"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P spid="542" grpId="0"/>
      <p:bldP spid="516" grpId="0" uiExpand="1" build="allAtOnce"/>
      <p:bldP spid="543" grpId="0" uiExpand="1" build="allAtOnce"/>
      <p:bldP spid="546" grpId="0" uiExpand="1" build="allAtOnce"/>
      <p:bldP spid="794" grpId="0" animBg="1"/>
      <p:bldP spid="794" grpId="1" animBg="1"/>
      <p:bldP spid="796" grpId="0" animBg="1"/>
      <p:bldP spid="796" grpId="1" animBg="1"/>
      <p:bldP spid="797" grpId="0" animBg="1"/>
      <p:bldP spid="797" grpId="1" animBg="1"/>
      <p:bldP spid="798" grpId="0" animBg="1"/>
      <p:bldP spid="798" grpId="1" animBg="1"/>
      <p:bldP spid="799" grpId="0" animBg="1"/>
      <p:bldP spid="799" grpId="1" animBg="1"/>
      <p:bldP spid="800" grpId="0" animBg="1"/>
      <p:bldP spid="800" grpId="1" animBg="1"/>
      <p:bldP spid="801" grpId="0" animBg="1"/>
      <p:bldP spid="801" grpId="1" animBg="1"/>
      <p:bldP spid="802" grpId="0" animBg="1"/>
      <p:bldP spid="802" grpId="1" animBg="1"/>
      <p:bldP spid="803" grpId="0" animBg="1"/>
      <p:bldP spid="803" grpId="1" animBg="1"/>
      <p:bldP spid="804" grpId="0" animBg="1"/>
      <p:bldP spid="804" grpId="1" animBg="1"/>
      <p:bldP spid="805" grpId="0" animBg="1"/>
      <p:bldP spid="805" grpId="1" animBg="1"/>
      <p:bldP spid="806" grpId="0" animBg="1"/>
      <p:bldP spid="806" grpId="1" animBg="1"/>
      <p:bldP spid="807" grpId="0" animBg="1"/>
      <p:bldP spid="807" grpId="1" animBg="1"/>
      <p:bldP spid="808" grpId="0" animBg="1"/>
      <p:bldP spid="808" grpId="1" animBg="1"/>
      <p:bldP spid="809" grpId="0" animBg="1"/>
      <p:bldP spid="809" grpId="1" animBg="1"/>
      <p:bldP spid="810" grpId="0" animBg="1"/>
      <p:bldP spid="810" grpId="1" animBg="1"/>
      <p:bldP spid="811" grpId="0" animBg="1"/>
      <p:bldP spid="811" grpId="1" animBg="1"/>
      <p:bldP spid="812" grpId="0" animBg="1"/>
      <p:bldP spid="812" grpId="1" animBg="1"/>
      <p:bldP spid="813" grpId="0" animBg="1"/>
      <p:bldP spid="813" grpId="1" animBg="1"/>
      <p:bldP spid="814" grpId="0" animBg="1"/>
      <p:bldP spid="814" grpId="1" animBg="1"/>
      <p:bldP spid="816" grpId="0" animBg="1"/>
      <p:bldP spid="816" grpId="1" animBg="1"/>
      <p:bldP spid="817" grpId="0" animBg="1"/>
      <p:bldP spid="817" grpId="1" animBg="1"/>
      <p:bldP spid="818" grpId="0" animBg="1"/>
      <p:bldP spid="818" grpId="1" animBg="1"/>
      <p:bldP spid="819" grpId="0" animBg="1"/>
      <p:bldP spid="819" grpId="1" animBg="1"/>
      <p:bldP spid="820" grpId="0" animBg="1"/>
      <p:bldP spid="820" grpId="1" animBg="1"/>
      <p:bldP spid="821" grpId="0" animBg="1"/>
      <p:bldP spid="821" grpId="1" animBg="1"/>
      <p:bldP spid="822" grpId="0" animBg="1"/>
      <p:bldP spid="822" grpId="1" animBg="1"/>
      <p:bldP spid="823" grpId="0" animBg="1"/>
      <p:bldP spid="823" grpId="1" animBg="1"/>
      <p:bldP spid="824" grpId="0" animBg="1"/>
      <p:bldP spid="824" grpId="1" animBg="1"/>
      <p:bldP spid="825" grpId="0" animBg="1"/>
      <p:bldP spid="825" grpId="1" animBg="1"/>
      <p:bldP spid="585" grpId="0" uiExpand="1" build="allAtOnce"/>
      <p:bldP spid="10"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6" name="Diagramm 25"/>
          <p:cNvGraphicFramePr/>
          <p:nvPr/>
        </p:nvGraphicFramePr>
        <p:xfrm>
          <a:off x="215602" y="996567"/>
          <a:ext cx="9470657" cy="5424556"/>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 Box 4"/>
          <p:cNvSpPr txBox="1">
            <a:spLocks noChangeArrowheads="1"/>
          </p:cNvSpPr>
          <p:nvPr/>
        </p:nvSpPr>
        <p:spPr bwMode="auto">
          <a:xfrm>
            <a:off x="0" y="0"/>
            <a:ext cx="6402495" cy="463846"/>
          </a:xfrm>
          <a:prstGeom prst="rect">
            <a:avLst/>
          </a:prstGeom>
          <a:noFill/>
          <a:ln w="12700">
            <a:noFill/>
            <a:miter lim="800000"/>
            <a:headEnd/>
            <a:tailEnd/>
          </a:ln>
        </p:spPr>
        <p:txBody>
          <a:bodyPr wrap="none" lIns="126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de-DE" sz="2400" b="1" i="0" u="none" strike="noStrike" kern="1200" cap="none" spc="0" normalizeH="0" baseline="0" noProof="0" dirty="0">
                <a:ln>
                  <a:noFill/>
                </a:ln>
                <a:solidFill>
                  <a:srgbClr val="464B71"/>
                </a:solidFill>
                <a:effectLst/>
                <a:uLnTx/>
                <a:uFillTx/>
                <a:latin typeface="Arial"/>
                <a:ea typeface="+mn-ea"/>
                <a:cs typeface="+mn-cs"/>
              </a:rPr>
              <a:t>± Schwankungsbreiten von Prozentwerten</a:t>
            </a:r>
            <a:endParaRPr kumimoji="0" lang="de-AT" sz="2400" b="0" i="0" u="none" strike="noStrike" kern="1200" cap="none" spc="0" normalizeH="0" baseline="0" noProof="0" dirty="0">
              <a:ln>
                <a:noFill/>
              </a:ln>
              <a:solidFill>
                <a:srgbClr val="464B71"/>
              </a:solidFill>
              <a:effectLst/>
              <a:uLnTx/>
              <a:uFillTx/>
              <a:latin typeface="Arial"/>
              <a:ea typeface="+mn-ea"/>
              <a:cs typeface="+mn-cs"/>
            </a:endParaRPr>
          </a:p>
        </p:txBody>
      </p:sp>
      <p:sp>
        <p:nvSpPr>
          <p:cNvPr id="18" name="Text Box 12"/>
          <p:cNvSpPr txBox="1">
            <a:spLocks noChangeArrowheads="1"/>
          </p:cNvSpPr>
          <p:nvPr/>
        </p:nvSpPr>
        <p:spPr bwMode="auto">
          <a:xfrm>
            <a:off x="6257925" y="1409567"/>
            <a:ext cx="3076701" cy="829149"/>
          </a:xfrm>
          <a:prstGeom prst="rect">
            <a:avLst/>
          </a:prstGeom>
          <a:solidFill>
            <a:schemeClr val="bg1">
              <a:lumMod val="95000"/>
            </a:schemeClr>
          </a:solidFill>
          <a:ln w="25400" algn="ctr">
            <a:solidFill>
              <a:schemeClr val="bg1">
                <a:lumMod val="50000"/>
              </a:schemeClr>
            </a:solidFill>
            <a:miter lim="800000"/>
            <a:headEnd/>
            <a:tailEnd/>
          </a:ln>
        </p:spPr>
        <p:txBody>
          <a:bodyPr wrap="square" lIns="91212" tIns="44805" rIns="91212" bIns="44805">
            <a:spAutoFit/>
          </a:bodyPr>
          <a:lstStyle/>
          <a:p>
            <a:pPr marL="0" marR="0" lvl="0" indent="0" algn="ctr" defTabSz="914400" rtl="0" eaLnBrk="1" fontAlgn="base" latinLnBrk="0" hangingPunct="1">
              <a:lnSpc>
                <a:spcPct val="100000"/>
              </a:lnSpc>
              <a:spcBef>
                <a:spcPct val="30000"/>
              </a:spcBef>
              <a:spcAft>
                <a:spcPct val="0"/>
              </a:spcAft>
              <a:buClrTx/>
              <a:buSzTx/>
              <a:buFont typeface="Arial" pitchFamily="34" charset="0"/>
              <a:buNone/>
              <a:tabLst>
                <a:tab pos="87313" algn="l"/>
                <a:tab pos="182563" algn="l"/>
              </a:tabLst>
              <a:defRPr/>
            </a:pPr>
            <a:r>
              <a:rPr kumimoji="0" lang="de-AT" sz="1600" b="0" i="0" u="none" strike="noStrike" kern="1200" cap="none" spc="0" normalizeH="0" baseline="0" noProof="0" dirty="0">
                <a:ln>
                  <a:noFill/>
                </a:ln>
                <a:solidFill>
                  <a:srgbClr val="000000"/>
                </a:solidFill>
                <a:effectLst/>
                <a:uLnTx/>
                <a:uFillTx/>
                <a:latin typeface="Arial"/>
                <a:ea typeface="+mn-ea"/>
                <a:cs typeface="+mn-cs"/>
              </a:rPr>
              <a:t>Zwischen Stadt- und Landbevölkerung</a:t>
            </a:r>
            <a:br>
              <a:rPr kumimoji="0" lang="de-AT" sz="1600" b="0" i="0" u="none" strike="noStrike" kern="1200" cap="none" spc="0" normalizeH="0" baseline="0" noProof="0" dirty="0">
                <a:ln>
                  <a:noFill/>
                </a:ln>
                <a:solidFill>
                  <a:srgbClr val="000000"/>
                </a:solidFill>
                <a:effectLst/>
                <a:uLnTx/>
                <a:uFillTx/>
                <a:latin typeface="Arial"/>
                <a:ea typeface="+mn-ea"/>
                <a:cs typeface="+mn-cs"/>
              </a:rPr>
            </a:br>
            <a:r>
              <a:rPr kumimoji="0" lang="de-AT" sz="1600" b="0" i="0" u="none" strike="noStrike" kern="1200" cap="none" spc="0" normalizeH="0" baseline="0" noProof="0" dirty="0">
                <a:ln>
                  <a:noFill/>
                </a:ln>
                <a:solidFill>
                  <a:srgbClr val="000000"/>
                </a:solidFill>
                <a:effectLst/>
                <a:uLnTx/>
                <a:uFillTx/>
                <a:latin typeface="Arial"/>
                <a:ea typeface="+mn-ea"/>
                <a:cs typeface="+mn-cs"/>
              </a:rPr>
              <a:t>besteht </a:t>
            </a:r>
            <a:r>
              <a:rPr kumimoji="0" lang="de-AT" sz="1600" b="0" i="0" u="none" strike="noStrike" kern="1200" cap="none" spc="0" normalizeH="0" baseline="0" noProof="0" dirty="0">
                <a:ln>
                  <a:noFill/>
                </a:ln>
                <a:solidFill>
                  <a:srgbClr val="FF0000"/>
                </a:solidFill>
                <a:effectLst/>
                <a:uLnTx/>
                <a:uFillTx/>
                <a:latin typeface="Arial"/>
                <a:ea typeface="+mn-ea"/>
                <a:cs typeface="+mn-cs"/>
              </a:rPr>
              <a:t>KEIN Unterschied</a:t>
            </a:r>
            <a:r>
              <a:rPr kumimoji="0" lang="de-AT" sz="1600" b="0" i="0" u="none" strike="noStrike" kern="1200" cap="none" spc="0" normalizeH="0" baseline="0" noProof="0" dirty="0">
                <a:ln>
                  <a:noFill/>
                </a:ln>
                <a:solidFill>
                  <a:srgbClr val="000000"/>
                </a:solidFill>
                <a:effectLst/>
                <a:uLnTx/>
                <a:uFillTx/>
                <a:latin typeface="Arial"/>
                <a:ea typeface="+mn-ea"/>
                <a:cs typeface="+mn-cs"/>
              </a:rPr>
              <a:t>.</a:t>
            </a:r>
            <a:endParaRPr kumimoji="0" lang="de-DE"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25" name="Line 19"/>
          <p:cNvSpPr>
            <a:spLocks noChangeShapeType="1"/>
          </p:cNvSpPr>
          <p:nvPr/>
        </p:nvSpPr>
        <p:spPr bwMode="auto">
          <a:xfrm flipH="1" flipV="1">
            <a:off x="7796320" y="2251003"/>
            <a:ext cx="20529" cy="1350572"/>
          </a:xfrm>
          <a:prstGeom prst="line">
            <a:avLst/>
          </a:prstGeom>
          <a:noFill/>
          <a:ln w="25400">
            <a:solidFill>
              <a:srgbClr val="FF0000"/>
            </a:solidFill>
            <a:round/>
            <a:headEnd/>
            <a:tailEnd type="triangle" w="med" len="med"/>
          </a:ln>
        </p:spPr>
        <p:txBody>
          <a:bodyPr wrap="square" lIns="89958" tIns="46779" rIns="89958" bIns="46779">
            <a:sp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2" name="Text Box 1"/>
          <p:cNvSpPr txBox="1">
            <a:spLocks noChangeArrowheads="1"/>
          </p:cNvSpPr>
          <p:nvPr/>
        </p:nvSpPr>
        <p:spPr bwMode="auto">
          <a:xfrm>
            <a:off x="308203" y="549639"/>
            <a:ext cx="9470656" cy="355017"/>
          </a:xfrm>
          <a:prstGeom prst="rect">
            <a:avLst/>
          </a:prstGeom>
          <a:noFill/>
          <a:ln w="1">
            <a:noFill/>
            <a:miter lim="800000"/>
            <a:headEnd/>
            <a:tailEnd/>
          </a:ln>
          <a:effectLst/>
        </p:spPr>
        <p:txBody>
          <a:bodyPr wrap="square" lIns="45720" tIns="36576" rIns="0" bIns="10800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0" fontAlgn="base" latinLnBrk="0" hangingPunct="0">
              <a:lnSpc>
                <a:spcPct val="114000"/>
              </a:lnSpc>
              <a:spcBef>
                <a:spcPts val="100"/>
              </a:spcBef>
              <a:spcAft>
                <a:spcPts val="0"/>
              </a:spcAft>
              <a:buClr>
                <a:srgbClr val="FF0000"/>
              </a:buClr>
              <a:buSzTx/>
              <a:buFont typeface="Arial" pitchFamily="34" charset="0"/>
              <a:buNone/>
              <a:tabLst/>
              <a:defRPr sz="1000"/>
            </a:pPr>
            <a:r>
              <a:rPr kumimoji="0" lang="de-AT" sz="1800" b="1" i="1" u="none" strike="noStrike" kern="1200" cap="none" spc="0" normalizeH="0" baseline="0" noProof="0" dirty="0">
                <a:ln>
                  <a:noFill/>
                </a:ln>
                <a:solidFill>
                  <a:srgbClr val="464B71"/>
                </a:solidFill>
                <a:effectLst/>
                <a:uLnTx/>
                <a:uFillTx/>
                <a:latin typeface="Arial"/>
                <a:ea typeface="+mn-ea"/>
                <a:cs typeface="Arial" panose="020B0604020202020204" pitchFamily="34" charset="0"/>
              </a:rPr>
              <a:t>„Essen Sie gerne Schnitzel?“ ‒ Antwort: „JA“</a:t>
            </a:r>
          </a:p>
        </p:txBody>
      </p:sp>
      <p:sp>
        <p:nvSpPr>
          <p:cNvPr id="36" name="Textfeld 35"/>
          <p:cNvSpPr txBox="1"/>
          <p:nvPr/>
        </p:nvSpPr>
        <p:spPr>
          <a:xfrm>
            <a:off x="1064568" y="4221297"/>
            <a:ext cx="2897061" cy="250544"/>
          </a:xfrm>
          <a:prstGeom prst="rect">
            <a:avLst/>
          </a:prstGeom>
          <a:solidFill>
            <a:schemeClr val="bg1">
              <a:lumMod val="95000"/>
            </a:schemeClr>
          </a:solidFill>
          <a:ln w="25400">
            <a:solidFill>
              <a:srgbClr val="FF0000"/>
            </a:solidFill>
          </a:ln>
        </p:spPr>
        <p:txBody>
          <a:bodyPr wrap="none" lIns="0" tIns="0" rIns="0" bIns="0" rtlCol="0" anchor="ctr" anchorCtr="1">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r>
              <a:rPr kumimoji="0" lang="de-AT" sz="1400" b="1" i="0" u="none" strike="noStrike" kern="1200" cap="none" spc="0" normalizeH="0" baseline="0" noProof="0">
                <a:ln>
                  <a:noFill/>
                </a:ln>
                <a:solidFill>
                  <a:srgbClr val="FF0000"/>
                </a:solidFill>
                <a:effectLst/>
                <a:uLnTx/>
                <a:uFillTx/>
                <a:latin typeface="Arial"/>
                <a:ea typeface="+mn-ea"/>
                <a:cs typeface="+mn-cs"/>
              </a:rPr>
              <a:t>+ + + + + + + + + + + + + + + + + + +</a:t>
            </a:r>
          </a:p>
        </p:txBody>
      </p:sp>
      <p:sp>
        <p:nvSpPr>
          <p:cNvPr id="40" name="Textfeld 39"/>
          <p:cNvSpPr txBox="1"/>
          <p:nvPr/>
        </p:nvSpPr>
        <p:spPr>
          <a:xfrm>
            <a:off x="6341058" y="3601575"/>
            <a:ext cx="2897061" cy="141750"/>
          </a:xfrm>
          <a:prstGeom prst="rect">
            <a:avLst/>
          </a:prstGeom>
          <a:solidFill>
            <a:schemeClr val="bg1">
              <a:lumMod val="95000"/>
            </a:schemeClr>
          </a:solidFill>
          <a:ln w="25400">
            <a:solidFill>
              <a:srgbClr val="FF0000"/>
            </a:solidFill>
          </a:ln>
        </p:spPr>
        <p:txBody>
          <a:bodyPr wrap="none" lIns="0" tIns="0" rIns="0" bIns="0" rtlCol="0" anchor="b" anchorCtr="1">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r>
              <a:rPr kumimoji="0" lang="de-AT" sz="1400" b="0" i="0" u="none" strike="noStrike" kern="1200" cap="none" spc="0" normalizeH="0" baseline="0" noProof="0" dirty="0">
                <a:ln>
                  <a:noFill/>
                </a:ln>
                <a:solidFill>
                  <a:srgbClr val="FF0000"/>
                </a:solidFill>
                <a:effectLst/>
                <a:uLnTx/>
                <a:uFillTx/>
                <a:latin typeface="Arial"/>
                <a:ea typeface="+mn-ea"/>
                <a:cs typeface="+mn-cs"/>
              </a:rPr>
              <a:t>- - - - - - - - - - - - - - - - - - - - - - - - - - -</a:t>
            </a:r>
          </a:p>
        </p:txBody>
      </p:sp>
      <p:sp>
        <p:nvSpPr>
          <p:cNvPr id="44" name="Oval 26"/>
          <p:cNvSpPr>
            <a:spLocks noChangeArrowheads="1"/>
          </p:cNvSpPr>
          <p:nvPr/>
        </p:nvSpPr>
        <p:spPr bwMode="auto">
          <a:xfrm>
            <a:off x="1520825" y="4378339"/>
            <a:ext cx="212725" cy="209139"/>
          </a:xfrm>
          <a:prstGeom prst="ellipse">
            <a:avLst/>
          </a:prstGeom>
          <a:noFill/>
          <a:ln w="38100" algn="ctr">
            <a:solidFill>
              <a:schemeClr val="tx1"/>
            </a:solidFill>
            <a:round/>
            <a:headEnd/>
            <a:tailEnd/>
          </a:ln>
          <a:effectLst/>
        </p:spPr>
        <p:txBody>
          <a:bodyPr wrap="none" anchor="ct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6" name="Oval 26"/>
          <p:cNvSpPr>
            <a:spLocks noChangeArrowheads="1"/>
          </p:cNvSpPr>
          <p:nvPr/>
        </p:nvSpPr>
        <p:spPr bwMode="auto">
          <a:xfrm>
            <a:off x="3282950" y="4113544"/>
            <a:ext cx="212725" cy="209139"/>
          </a:xfrm>
          <a:prstGeom prst="ellipse">
            <a:avLst/>
          </a:prstGeom>
          <a:noFill/>
          <a:ln w="38100" algn="ctr">
            <a:solidFill>
              <a:schemeClr val="tx1"/>
            </a:solidFill>
            <a:round/>
            <a:headEnd/>
            <a:tailEnd/>
          </a:ln>
          <a:effectLst/>
        </p:spPr>
        <p:txBody>
          <a:bodyPr wrap="none" anchor="ct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7" name="Oval 26"/>
          <p:cNvSpPr>
            <a:spLocks noChangeArrowheads="1"/>
          </p:cNvSpPr>
          <p:nvPr/>
        </p:nvSpPr>
        <p:spPr bwMode="auto">
          <a:xfrm>
            <a:off x="6801241" y="3486272"/>
            <a:ext cx="212725" cy="209139"/>
          </a:xfrm>
          <a:prstGeom prst="ellipse">
            <a:avLst/>
          </a:prstGeom>
          <a:noFill/>
          <a:ln w="38100" algn="ctr">
            <a:solidFill>
              <a:schemeClr val="tx1"/>
            </a:solidFill>
            <a:round/>
            <a:headEnd/>
            <a:tailEnd/>
          </a:ln>
          <a:effectLst/>
        </p:spPr>
        <p:txBody>
          <a:bodyPr wrap="none" anchor="ct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8" name="Oval 26"/>
          <p:cNvSpPr>
            <a:spLocks noChangeArrowheads="1"/>
          </p:cNvSpPr>
          <p:nvPr/>
        </p:nvSpPr>
        <p:spPr bwMode="auto">
          <a:xfrm>
            <a:off x="8558052" y="3657725"/>
            <a:ext cx="212725" cy="209139"/>
          </a:xfrm>
          <a:prstGeom prst="ellipse">
            <a:avLst/>
          </a:prstGeom>
          <a:noFill/>
          <a:ln w="38100" algn="ctr">
            <a:solidFill>
              <a:schemeClr val="tx1"/>
            </a:solidFill>
            <a:round/>
            <a:headEnd/>
            <a:tailEnd/>
          </a:ln>
          <a:effectLst/>
        </p:spPr>
        <p:txBody>
          <a:bodyPr wrap="none" anchor="ct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9" name="Text Box 12"/>
          <p:cNvSpPr txBox="1">
            <a:spLocks noChangeArrowheads="1"/>
          </p:cNvSpPr>
          <p:nvPr/>
        </p:nvSpPr>
        <p:spPr bwMode="auto">
          <a:xfrm>
            <a:off x="992934" y="1409567"/>
            <a:ext cx="3076701" cy="829149"/>
          </a:xfrm>
          <a:prstGeom prst="rect">
            <a:avLst/>
          </a:prstGeom>
          <a:solidFill>
            <a:schemeClr val="bg1">
              <a:lumMod val="95000"/>
            </a:schemeClr>
          </a:solidFill>
          <a:ln w="25400" algn="ctr">
            <a:solidFill>
              <a:schemeClr val="bg1">
                <a:lumMod val="50000"/>
              </a:schemeClr>
            </a:solidFill>
            <a:miter lim="800000"/>
            <a:headEnd/>
            <a:tailEnd/>
          </a:ln>
        </p:spPr>
        <p:txBody>
          <a:bodyPr wrap="square" lIns="91212" tIns="44805" rIns="91212" bIns="44805">
            <a:spAutoFit/>
          </a:bodyPr>
          <a:lstStyle/>
          <a:p>
            <a:pPr marL="0" marR="0" lvl="0" indent="0" algn="ctr" defTabSz="914400" rtl="0" eaLnBrk="1" fontAlgn="base" latinLnBrk="0" hangingPunct="1">
              <a:lnSpc>
                <a:spcPct val="100000"/>
              </a:lnSpc>
              <a:spcBef>
                <a:spcPct val="30000"/>
              </a:spcBef>
              <a:spcAft>
                <a:spcPct val="0"/>
              </a:spcAft>
              <a:buClrTx/>
              <a:buSzTx/>
              <a:buFont typeface="Arial" pitchFamily="34" charset="0"/>
              <a:buNone/>
              <a:tabLst>
                <a:tab pos="87313" algn="l"/>
                <a:tab pos="182563" algn="l"/>
              </a:tabLst>
              <a:defRPr/>
            </a:pPr>
            <a:r>
              <a:rPr kumimoji="0" lang="de-AT" sz="1600" b="0" i="0" u="none" strike="noStrike" kern="1200" cap="none" spc="0" normalizeH="0" baseline="0" noProof="0" dirty="0">
                <a:ln>
                  <a:noFill/>
                </a:ln>
                <a:solidFill>
                  <a:srgbClr val="000000"/>
                </a:solidFill>
                <a:effectLst/>
                <a:uLnTx/>
                <a:uFillTx/>
                <a:latin typeface="Arial"/>
                <a:ea typeface="+mn-ea"/>
                <a:cs typeface="+mn-cs"/>
              </a:rPr>
              <a:t>Zwischen Jüngeren (bis 40 J)</a:t>
            </a:r>
            <a:br>
              <a:rPr kumimoji="0" lang="de-AT" sz="1600" b="0" i="0" u="none" strike="noStrike" kern="1200" cap="none" spc="0" normalizeH="0" baseline="0" noProof="0" dirty="0">
                <a:ln>
                  <a:noFill/>
                </a:ln>
                <a:solidFill>
                  <a:srgbClr val="000000"/>
                </a:solidFill>
                <a:effectLst/>
                <a:uLnTx/>
                <a:uFillTx/>
                <a:latin typeface="Arial"/>
                <a:ea typeface="+mn-ea"/>
                <a:cs typeface="+mn-cs"/>
              </a:rPr>
            </a:br>
            <a:r>
              <a:rPr kumimoji="0" lang="de-AT" sz="1600" b="0" i="0" u="none" strike="noStrike" kern="1200" cap="none" spc="0" normalizeH="0" baseline="0" noProof="0" dirty="0">
                <a:ln>
                  <a:noFill/>
                </a:ln>
                <a:solidFill>
                  <a:srgbClr val="000000"/>
                </a:solidFill>
                <a:effectLst/>
                <a:uLnTx/>
                <a:uFillTx/>
                <a:latin typeface="Arial"/>
                <a:ea typeface="+mn-ea"/>
                <a:cs typeface="+mn-cs"/>
              </a:rPr>
              <a:t>und Älteren (über 40 J) besteht </a:t>
            </a:r>
            <a:br>
              <a:rPr kumimoji="0" lang="de-AT" sz="1600" b="0" i="0" u="none" strike="noStrike" kern="1200" cap="none" spc="0" normalizeH="0" baseline="0" noProof="0" dirty="0">
                <a:ln>
                  <a:noFill/>
                </a:ln>
                <a:solidFill>
                  <a:srgbClr val="000000"/>
                </a:solidFill>
                <a:effectLst/>
                <a:uLnTx/>
                <a:uFillTx/>
                <a:latin typeface="Arial"/>
                <a:ea typeface="+mn-ea"/>
                <a:cs typeface="+mn-cs"/>
              </a:rPr>
            </a:br>
            <a:r>
              <a:rPr kumimoji="0" lang="de-AT" sz="1600" b="0" i="0" u="none" strike="noStrike" kern="1200" cap="none" spc="0" normalizeH="0" baseline="0" noProof="0" dirty="0">
                <a:ln>
                  <a:noFill/>
                </a:ln>
                <a:solidFill>
                  <a:srgbClr val="FF0000"/>
                </a:solidFill>
                <a:effectLst/>
                <a:uLnTx/>
                <a:uFillTx/>
                <a:latin typeface="Arial"/>
                <a:ea typeface="+mn-ea"/>
                <a:cs typeface="+mn-cs"/>
              </a:rPr>
              <a:t>EIN (GERINGER) Unterschied</a:t>
            </a:r>
            <a:r>
              <a:rPr kumimoji="0" lang="de-AT" sz="1600" b="0" i="0" u="none" strike="noStrike" kern="1200" cap="none" spc="0" normalizeH="0" baseline="0" noProof="0" dirty="0">
                <a:ln>
                  <a:noFill/>
                </a:ln>
                <a:solidFill>
                  <a:srgbClr val="000000"/>
                </a:solidFill>
                <a:effectLst/>
                <a:uLnTx/>
                <a:uFillTx/>
                <a:latin typeface="Arial"/>
                <a:ea typeface="+mn-ea"/>
                <a:cs typeface="+mn-cs"/>
              </a:rPr>
              <a:t>.</a:t>
            </a:r>
            <a:endParaRPr kumimoji="0" lang="de-DE"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55" name="Line 19"/>
          <p:cNvSpPr>
            <a:spLocks noChangeShapeType="1"/>
          </p:cNvSpPr>
          <p:nvPr/>
        </p:nvSpPr>
        <p:spPr bwMode="auto">
          <a:xfrm flipV="1">
            <a:off x="2525257" y="2268254"/>
            <a:ext cx="0" cy="1950181"/>
          </a:xfrm>
          <a:prstGeom prst="line">
            <a:avLst/>
          </a:prstGeom>
          <a:noFill/>
          <a:ln w="25400">
            <a:solidFill>
              <a:srgbClr val="FF0000"/>
            </a:solidFill>
            <a:round/>
            <a:headEnd/>
            <a:tailEnd type="triangle" w="med" len="med"/>
          </a:ln>
        </p:spPr>
        <p:txBody>
          <a:bodyPr wrap="square" lIns="89958" tIns="46779" rIns="89958" bIns="46779">
            <a:sp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54" name="Text Box 17"/>
          <p:cNvSpPr txBox="1">
            <a:spLocks noChangeArrowheads="1"/>
          </p:cNvSpPr>
          <p:nvPr/>
        </p:nvSpPr>
        <p:spPr bwMode="auto">
          <a:xfrm>
            <a:off x="6319981" y="2415114"/>
            <a:ext cx="2975173" cy="259045"/>
          </a:xfrm>
          <a:prstGeom prst="rect">
            <a:avLst/>
          </a:prstGeom>
          <a:solidFill>
            <a:schemeClr val="bg1"/>
          </a:solidFill>
          <a:ln w="9525" algn="ctr">
            <a:noFill/>
            <a:miter lim="800000"/>
            <a:headEnd/>
            <a:tailEnd/>
          </a:ln>
          <a:effectLst/>
        </p:spPr>
        <p:txBody>
          <a:bodyPr wrap="none" lIns="0" tIns="0" rIns="0" bIns="0" anchorCtr="1">
            <a:spAutoFit/>
          </a:bodyPr>
          <a:lstStyle/>
          <a:p>
            <a:pPr marL="0" marR="0" lvl="0" indent="0" algn="l" defTabSz="914400" rtl="0" eaLnBrk="1" fontAlgn="base" latinLnBrk="0" hangingPunct="1">
              <a:lnSpc>
                <a:spcPct val="115000"/>
              </a:lnSpc>
              <a:spcBef>
                <a:spcPct val="20000"/>
              </a:spcBef>
              <a:spcAft>
                <a:spcPct val="20000"/>
              </a:spcAft>
              <a:buClr>
                <a:srgbClr val="3333FF"/>
              </a:buClr>
              <a:buSzTx/>
              <a:buFont typeface="Arial" pitchFamily="34" charset="0"/>
              <a:buNone/>
              <a:tabLst>
                <a:tab pos="266700" algn="l"/>
              </a:tabLst>
              <a:defRPr/>
            </a:pPr>
            <a:r>
              <a:rPr kumimoji="0" lang="de-AT" sz="1600" b="0" i="0" u="none" strike="noStrike" kern="1200" cap="none" spc="0" normalizeH="0" baseline="0" noProof="0" dirty="0">
                <a:ln>
                  <a:noFill/>
                </a:ln>
                <a:solidFill>
                  <a:srgbClr val="000000"/>
                </a:solidFill>
                <a:effectLst/>
                <a:uLnTx/>
                <a:uFillTx/>
                <a:latin typeface="Arial"/>
                <a:ea typeface="+mn-ea"/>
                <a:cs typeface="+mn-cs"/>
              </a:rPr>
              <a:t>(doppelte) Schwankungsbreite *)</a:t>
            </a:r>
          </a:p>
        </p:txBody>
      </p:sp>
      <p:sp>
        <p:nvSpPr>
          <p:cNvPr id="53" name="Text Box 17"/>
          <p:cNvSpPr txBox="1">
            <a:spLocks noChangeArrowheads="1"/>
          </p:cNvSpPr>
          <p:nvPr/>
        </p:nvSpPr>
        <p:spPr bwMode="auto">
          <a:xfrm>
            <a:off x="1034983" y="2943080"/>
            <a:ext cx="2975173" cy="259045"/>
          </a:xfrm>
          <a:prstGeom prst="rect">
            <a:avLst/>
          </a:prstGeom>
          <a:solidFill>
            <a:schemeClr val="bg1"/>
          </a:solidFill>
          <a:ln w="9525" algn="ctr">
            <a:noFill/>
            <a:miter lim="800000"/>
            <a:headEnd/>
            <a:tailEnd/>
          </a:ln>
          <a:effectLst/>
        </p:spPr>
        <p:txBody>
          <a:bodyPr wrap="none" lIns="0" tIns="0" rIns="0" bIns="0" anchorCtr="1">
            <a:spAutoFit/>
          </a:bodyPr>
          <a:lstStyle/>
          <a:p>
            <a:pPr marL="0" marR="0" lvl="0" indent="0" algn="l" defTabSz="914400" rtl="0" eaLnBrk="1" fontAlgn="base" latinLnBrk="0" hangingPunct="1">
              <a:lnSpc>
                <a:spcPct val="115000"/>
              </a:lnSpc>
              <a:spcBef>
                <a:spcPct val="20000"/>
              </a:spcBef>
              <a:spcAft>
                <a:spcPct val="20000"/>
              </a:spcAft>
              <a:buClr>
                <a:srgbClr val="3333FF"/>
              </a:buClr>
              <a:buSzTx/>
              <a:buFont typeface="Arial" pitchFamily="34" charset="0"/>
              <a:buNone/>
              <a:tabLst>
                <a:tab pos="266700" algn="l"/>
              </a:tabLst>
              <a:defRPr/>
            </a:pPr>
            <a:r>
              <a:rPr kumimoji="0" lang="de-AT" sz="1600" b="0" i="0" u="none" strike="noStrike" kern="1200" cap="none" spc="0" normalizeH="0" baseline="0" noProof="0" dirty="0">
                <a:ln>
                  <a:noFill/>
                </a:ln>
                <a:solidFill>
                  <a:srgbClr val="000000"/>
                </a:solidFill>
                <a:effectLst/>
                <a:uLnTx/>
                <a:uFillTx/>
                <a:latin typeface="Arial"/>
                <a:ea typeface="+mn-ea"/>
                <a:cs typeface="+mn-cs"/>
              </a:rPr>
              <a:t>(doppelte) Schwankungsbreite *)</a:t>
            </a:r>
          </a:p>
        </p:txBody>
      </p:sp>
      <p:pic>
        <p:nvPicPr>
          <p:cNvPr id="28" name="Picture 2"/>
          <p:cNvPicPr>
            <a:picLocks noChangeAspect="1" noChangeArrowheads="1"/>
          </p:cNvPicPr>
          <p:nvPr/>
        </p:nvPicPr>
        <p:blipFill>
          <a:blip r:embed="rId4" cstate="print"/>
          <a:srcRect l="31981" t="44870" r="62887" b="39110"/>
          <a:stretch>
            <a:fillRect/>
          </a:stretch>
        </p:blipFill>
        <p:spPr bwMode="auto">
          <a:xfrm>
            <a:off x="7553681" y="341465"/>
            <a:ext cx="486888" cy="498764"/>
          </a:xfrm>
          <a:prstGeom prst="rect">
            <a:avLst/>
          </a:prstGeom>
          <a:noFill/>
          <a:ln w="9525">
            <a:noFill/>
            <a:miter lim="800000"/>
            <a:headEnd/>
            <a:tailEnd/>
          </a:ln>
          <a:effectLst/>
        </p:spPr>
      </p:pic>
      <p:sp>
        <p:nvSpPr>
          <p:cNvPr id="31" name="Text Box 17"/>
          <p:cNvSpPr txBox="1">
            <a:spLocks noChangeArrowheads="1"/>
          </p:cNvSpPr>
          <p:nvPr/>
        </p:nvSpPr>
        <p:spPr bwMode="auto">
          <a:xfrm>
            <a:off x="8239219" y="771641"/>
            <a:ext cx="1312860" cy="221599"/>
          </a:xfrm>
          <a:prstGeom prst="rect">
            <a:avLst/>
          </a:prstGeom>
          <a:solidFill>
            <a:schemeClr val="bg1"/>
          </a:solidFill>
          <a:ln w="9525" algn="ctr">
            <a:noFill/>
            <a:miter lim="800000"/>
            <a:headEnd/>
            <a:tailEnd/>
          </a:ln>
          <a:effectLst/>
        </p:spPr>
        <p:txBody>
          <a:bodyPr wrap="none" lIns="0" tIns="0" rIns="0" bIns="0" anchorCtr="1">
            <a:spAutoFit/>
          </a:bodyPr>
          <a:lstStyle/>
          <a:p>
            <a:pPr marL="0" marR="0" lvl="0" indent="0" algn="l" defTabSz="914400" rtl="0" eaLnBrk="1" fontAlgn="base" latinLnBrk="0" hangingPunct="1">
              <a:lnSpc>
                <a:spcPct val="90000"/>
              </a:lnSpc>
              <a:spcBef>
                <a:spcPct val="20000"/>
              </a:spcBef>
              <a:spcAft>
                <a:spcPct val="20000"/>
              </a:spcAft>
              <a:buClr>
                <a:srgbClr val="3333FF"/>
              </a:buClr>
              <a:buSzTx/>
              <a:buFont typeface="Arial" pitchFamily="34" charset="0"/>
              <a:buNone/>
              <a:tabLst>
                <a:tab pos="266700" algn="l"/>
              </a:tabLst>
              <a:defRPr/>
            </a:pPr>
            <a:r>
              <a:rPr kumimoji="0" lang="de-AT" sz="1600" b="0" i="0" u="none" strike="noStrike" kern="1200" cap="none" spc="0" normalizeH="0" baseline="0" noProof="0">
                <a:ln>
                  <a:noFill/>
                </a:ln>
                <a:solidFill>
                  <a:srgbClr val="5F5F5F"/>
                </a:solidFill>
                <a:effectLst/>
                <a:uLnTx/>
                <a:uFillTx/>
                <a:latin typeface="Arial"/>
                <a:ea typeface="+mn-ea"/>
                <a:cs typeface="+mn-cs"/>
              </a:rPr>
              <a:t>untere Grenze</a:t>
            </a:r>
          </a:p>
        </p:txBody>
      </p:sp>
      <p:sp>
        <p:nvSpPr>
          <p:cNvPr id="33" name="Text Box 17"/>
          <p:cNvSpPr txBox="1">
            <a:spLocks noChangeArrowheads="1"/>
          </p:cNvSpPr>
          <p:nvPr/>
        </p:nvSpPr>
        <p:spPr bwMode="auto">
          <a:xfrm>
            <a:off x="8239219" y="212271"/>
            <a:ext cx="1255152" cy="221599"/>
          </a:xfrm>
          <a:prstGeom prst="rect">
            <a:avLst/>
          </a:prstGeom>
          <a:solidFill>
            <a:schemeClr val="bg1"/>
          </a:solidFill>
          <a:ln w="9525" algn="ctr">
            <a:noFill/>
            <a:miter lim="800000"/>
            <a:headEnd/>
            <a:tailEnd/>
          </a:ln>
          <a:effectLst/>
        </p:spPr>
        <p:txBody>
          <a:bodyPr wrap="none" lIns="0" tIns="0" rIns="0" bIns="0" anchorCtr="1">
            <a:spAutoFit/>
          </a:bodyPr>
          <a:lstStyle/>
          <a:p>
            <a:pPr marL="0" marR="0" lvl="0" indent="0" algn="l" defTabSz="914400" rtl="0" eaLnBrk="1" fontAlgn="base" latinLnBrk="0" hangingPunct="1">
              <a:lnSpc>
                <a:spcPct val="90000"/>
              </a:lnSpc>
              <a:spcBef>
                <a:spcPct val="20000"/>
              </a:spcBef>
              <a:spcAft>
                <a:spcPct val="20000"/>
              </a:spcAft>
              <a:buClr>
                <a:srgbClr val="3333FF"/>
              </a:buClr>
              <a:buSzTx/>
              <a:buFont typeface="Arial" pitchFamily="34" charset="0"/>
              <a:buNone/>
              <a:tabLst>
                <a:tab pos="266700" algn="l"/>
              </a:tabLst>
              <a:defRPr/>
            </a:pPr>
            <a:r>
              <a:rPr kumimoji="0" lang="de-AT" sz="1600" b="0" i="0" u="none" strike="noStrike" kern="1200" cap="none" spc="0" normalizeH="0" baseline="0" noProof="0">
                <a:ln>
                  <a:noFill/>
                </a:ln>
                <a:solidFill>
                  <a:srgbClr val="5F5F5F"/>
                </a:solidFill>
                <a:effectLst/>
                <a:uLnTx/>
                <a:uFillTx/>
                <a:latin typeface="Arial"/>
                <a:ea typeface="+mn-ea"/>
                <a:cs typeface="+mn-cs"/>
              </a:rPr>
              <a:t>obere Grenze</a:t>
            </a:r>
          </a:p>
        </p:txBody>
      </p:sp>
      <p:cxnSp>
        <p:nvCxnSpPr>
          <p:cNvPr id="34" name="Gerade Verbindung mit Pfeil 142"/>
          <p:cNvCxnSpPr/>
          <p:nvPr/>
        </p:nvCxnSpPr>
        <p:spPr>
          <a:xfrm rot="10800000" flipV="1">
            <a:off x="7816880" y="316140"/>
            <a:ext cx="363071" cy="83468"/>
          </a:xfrm>
          <a:prstGeom prst="curvedConnector3">
            <a:avLst>
              <a:gd name="adj1" fmla="val 59182"/>
            </a:avLst>
          </a:prstGeom>
          <a:ln w="25400">
            <a:solidFill>
              <a:schemeClr val="bg1">
                <a:lumMod val="50000"/>
              </a:schemeClr>
            </a:solidFill>
            <a:prstDash val="sysDash"/>
            <a:headEnd type="triangle"/>
            <a:tailEnd type="none"/>
          </a:ln>
        </p:spPr>
        <p:style>
          <a:lnRef idx="1">
            <a:schemeClr val="accent1"/>
          </a:lnRef>
          <a:fillRef idx="0">
            <a:schemeClr val="accent1"/>
          </a:fillRef>
          <a:effectRef idx="0">
            <a:schemeClr val="accent1"/>
          </a:effectRef>
          <a:fontRef idx="minor">
            <a:schemeClr val="tx1"/>
          </a:fontRef>
        </p:style>
      </p:cxnSp>
      <p:cxnSp>
        <p:nvCxnSpPr>
          <p:cNvPr id="61" name="Gerade Verbindung mit Pfeil 142"/>
          <p:cNvCxnSpPr/>
          <p:nvPr/>
        </p:nvCxnSpPr>
        <p:spPr>
          <a:xfrm rot="10800000">
            <a:off x="7816880" y="787629"/>
            <a:ext cx="363071" cy="83468"/>
          </a:xfrm>
          <a:prstGeom prst="curvedConnector3">
            <a:avLst>
              <a:gd name="adj1" fmla="val 59182"/>
            </a:avLst>
          </a:prstGeom>
          <a:ln w="25400">
            <a:solidFill>
              <a:schemeClr val="bg1">
                <a:lumMod val="50000"/>
              </a:schemeClr>
            </a:solidFill>
            <a:prstDash val="sysDash"/>
            <a:headEnd type="triangle"/>
            <a:tailEnd type="none"/>
          </a:ln>
        </p:spPr>
        <p:style>
          <a:lnRef idx="1">
            <a:schemeClr val="accent1"/>
          </a:lnRef>
          <a:fillRef idx="0">
            <a:schemeClr val="accent1"/>
          </a:fillRef>
          <a:effectRef idx="0">
            <a:schemeClr val="accent1"/>
          </a:effectRef>
          <a:fontRef idx="minor">
            <a:schemeClr val="tx1"/>
          </a:fontRef>
        </p:style>
      </p:cxnSp>
      <p:sp>
        <p:nvSpPr>
          <p:cNvPr id="62" name="Text Box 17"/>
          <p:cNvSpPr txBox="1">
            <a:spLocks noChangeArrowheads="1"/>
          </p:cNvSpPr>
          <p:nvPr/>
        </p:nvSpPr>
        <p:spPr bwMode="auto">
          <a:xfrm>
            <a:off x="7790485" y="491956"/>
            <a:ext cx="1787349" cy="221599"/>
          </a:xfrm>
          <a:prstGeom prst="rect">
            <a:avLst/>
          </a:prstGeom>
          <a:solidFill>
            <a:schemeClr val="bg1"/>
          </a:solidFill>
          <a:ln w="9525" algn="ctr">
            <a:noFill/>
            <a:miter lim="800000"/>
            <a:headEnd/>
            <a:tailEnd/>
          </a:ln>
          <a:effectLst/>
        </p:spPr>
        <p:txBody>
          <a:bodyPr wrap="none" lIns="0" tIns="0" rIns="0" bIns="0" anchorCtr="1">
            <a:spAutoFit/>
          </a:bodyPr>
          <a:lstStyle/>
          <a:p>
            <a:pPr marL="0" marR="0" lvl="0" indent="0" algn="l" defTabSz="914400" rtl="0" eaLnBrk="1" fontAlgn="base" latinLnBrk="0" hangingPunct="1">
              <a:lnSpc>
                <a:spcPct val="90000"/>
              </a:lnSpc>
              <a:spcBef>
                <a:spcPct val="20000"/>
              </a:spcBef>
              <a:spcAft>
                <a:spcPct val="20000"/>
              </a:spcAft>
              <a:buClr>
                <a:srgbClr val="3333FF"/>
              </a:buClr>
              <a:buSzTx/>
              <a:buFont typeface="Arial" pitchFamily="34" charset="0"/>
              <a:buNone/>
              <a:tabLst>
                <a:tab pos="266700" algn="l"/>
              </a:tabLst>
              <a:defRPr/>
            </a:pPr>
            <a:r>
              <a:rPr kumimoji="0" lang="de-AT" sz="1600" b="0" i="0" u="none" strike="noStrike" kern="1200" cap="none" spc="0" normalizeH="0" baseline="0" noProof="0" dirty="0">
                <a:ln>
                  <a:noFill/>
                </a:ln>
                <a:solidFill>
                  <a:srgbClr val="5F5F5F"/>
                </a:solidFill>
                <a:effectLst/>
                <a:uLnTx/>
                <a:uFillTx/>
                <a:latin typeface="Arial"/>
                <a:ea typeface="+mn-ea"/>
                <a:cs typeface="+mn-cs"/>
              </a:rPr>
              <a:t>Schwankungsbreite</a:t>
            </a:r>
          </a:p>
        </p:txBody>
      </p:sp>
      <p:sp>
        <p:nvSpPr>
          <p:cNvPr id="2" name="Rechteck 1"/>
          <p:cNvSpPr/>
          <p:nvPr/>
        </p:nvSpPr>
        <p:spPr>
          <a:xfrm>
            <a:off x="1219112" y="5703852"/>
            <a:ext cx="803425" cy="318549"/>
          </a:xfrm>
          <a:prstGeom prst="rect">
            <a:avLst/>
          </a:prstGeom>
        </p:spPr>
        <p:txBody>
          <a:bodyPr wrap="none">
            <a:spAutoFit/>
          </a:bodyPr>
          <a:lstStyle/>
          <a:p>
            <a:pPr marL="0" marR="0" lvl="0" indent="0" algn="ctr" defTabSz="914400" rtl="0" eaLnBrk="0" fontAlgn="base" latinLnBrk="0" hangingPunct="0">
              <a:lnSpc>
                <a:spcPct val="105000"/>
              </a:lnSpc>
              <a:spcBef>
                <a:spcPct val="50000"/>
              </a:spcBef>
              <a:spcAft>
                <a:spcPct val="0"/>
              </a:spcAft>
              <a:buClr>
                <a:srgbClr val="FF0000"/>
              </a:buClr>
              <a:buSzTx/>
              <a:buFont typeface="Arial" pitchFamily="34" charset="0"/>
              <a:buNone/>
              <a:tabLst/>
              <a:defRPr sz="1000"/>
            </a:pPr>
            <a:r>
              <a:rPr kumimoji="0" lang="de-AT" sz="1400" b="0" i="0" u="none" strike="noStrike" kern="1200" cap="none" spc="0" normalizeH="0" baseline="0" noProof="0">
                <a:ln>
                  <a:noFill/>
                </a:ln>
                <a:solidFill>
                  <a:srgbClr val="464B71"/>
                </a:solidFill>
                <a:effectLst/>
                <a:uLnTx/>
                <a:uFillTx/>
                <a:latin typeface="Comic Sans MS" panose="030F0702030302020204" pitchFamily="66" charset="0"/>
                <a:ea typeface="+mn-ea"/>
                <a:cs typeface="Arial"/>
              </a:rPr>
              <a:t>n = 200</a:t>
            </a:r>
          </a:p>
        </p:txBody>
      </p:sp>
      <p:sp>
        <p:nvSpPr>
          <p:cNvPr id="35" name="Rechteck 34"/>
          <p:cNvSpPr/>
          <p:nvPr/>
        </p:nvSpPr>
        <p:spPr>
          <a:xfrm>
            <a:off x="2987524" y="5703852"/>
            <a:ext cx="803425" cy="318549"/>
          </a:xfrm>
          <a:prstGeom prst="rect">
            <a:avLst/>
          </a:prstGeom>
        </p:spPr>
        <p:txBody>
          <a:bodyPr wrap="none">
            <a:spAutoFit/>
          </a:bodyPr>
          <a:lstStyle/>
          <a:p>
            <a:pPr marL="0" marR="0" lvl="0" indent="0" algn="ctr" defTabSz="914400" rtl="0" eaLnBrk="0" fontAlgn="base" latinLnBrk="0" hangingPunct="0">
              <a:lnSpc>
                <a:spcPct val="105000"/>
              </a:lnSpc>
              <a:spcBef>
                <a:spcPct val="50000"/>
              </a:spcBef>
              <a:spcAft>
                <a:spcPct val="0"/>
              </a:spcAft>
              <a:buClr>
                <a:srgbClr val="FF0000"/>
              </a:buClr>
              <a:buSzTx/>
              <a:buFont typeface="Arial" pitchFamily="34" charset="0"/>
              <a:buNone/>
              <a:tabLst/>
              <a:defRPr sz="1000"/>
            </a:pPr>
            <a:r>
              <a:rPr kumimoji="0" lang="de-AT" sz="1400" b="0" i="0" u="none" strike="noStrike" kern="1200" cap="none" spc="0" normalizeH="0" baseline="0" noProof="0">
                <a:ln>
                  <a:noFill/>
                </a:ln>
                <a:solidFill>
                  <a:srgbClr val="464B71"/>
                </a:solidFill>
                <a:effectLst/>
                <a:uLnTx/>
                <a:uFillTx/>
                <a:latin typeface="Comic Sans MS" panose="030F0702030302020204" pitchFamily="66" charset="0"/>
                <a:ea typeface="+mn-ea"/>
                <a:cs typeface="Arial"/>
              </a:rPr>
              <a:t>n = 200</a:t>
            </a:r>
          </a:p>
        </p:txBody>
      </p:sp>
      <p:sp>
        <p:nvSpPr>
          <p:cNvPr id="37" name="Rechteck 36"/>
          <p:cNvSpPr/>
          <p:nvPr/>
        </p:nvSpPr>
        <p:spPr>
          <a:xfrm>
            <a:off x="6495598" y="5703852"/>
            <a:ext cx="803425" cy="318549"/>
          </a:xfrm>
          <a:prstGeom prst="rect">
            <a:avLst/>
          </a:prstGeom>
        </p:spPr>
        <p:txBody>
          <a:bodyPr wrap="none">
            <a:spAutoFit/>
          </a:bodyPr>
          <a:lstStyle/>
          <a:p>
            <a:pPr marL="0" marR="0" lvl="0" indent="0" algn="ctr" defTabSz="914400" rtl="0" eaLnBrk="0" fontAlgn="base" latinLnBrk="0" hangingPunct="0">
              <a:lnSpc>
                <a:spcPct val="105000"/>
              </a:lnSpc>
              <a:spcBef>
                <a:spcPct val="50000"/>
              </a:spcBef>
              <a:spcAft>
                <a:spcPct val="0"/>
              </a:spcAft>
              <a:buClr>
                <a:srgbClr val="FF0000"/>
              </a:buClr>
              <a:buSzTx/>
              <a:buFont typeface="Arial" pitchFamily="34" charset="0"/>
              <a:buNone/>
              <a:tabLst/>
              <a:defRPr sz="1000"/>
            </a:pPr>
            <a:r>
              <a:rPr kumimoji="0" lang="de-AT" sz="1400" b="0" i="0" u="none" strike="noStrike" kern="1200" cap="none" spc="0" normalizeH="0" baseline="0" noProof="0">
                <a:ln>
                  <a:noFill/>
                </a:ln>
                <a:solidFill>
                  <a:srgbClr val="464B71"/>
                </a:solidFill>
                <a:effectLst/>
                <a:uLnTx/>
                <a:uFillTx/>
                <a:latin typeface="Comic Sans MS" panose="030F0702030302020204" pitchFamily="66" charset="0"/>
                <a:ea typeface="+mn-ea"/>
                <a:cs typeface="Arial"/>
              </a:rPr>
              <a:t>n = 200</a:t>
            </a:r>
          </a:p>
        </p:txBody>
      </p:sp>
      <p:sp>
        <p:nvSpPr>
          <p:cNvPr id="38" name="Rechteck 37"/>
          <p:cNvSpPr/>
          <p:nvPr/>
        </p:nvSpPr>
        <p:spPr>
          <a:xfrm>
            <a:off x="8282446" y="5703852"/>
            <a:ext cx="803425" cy="318549"/>
          </a:xfrm>
          <a:prstGeom prst="rect">
            <a:avLst/>
          </a:prstGeom>
        </p:spPr>
        <p:txBody>
          <a:bodyPr wrap="none">
            <a:spAutoFit/>
          </a:bodyPr>
          <a:lstStyle/>
          <a:p>
            <a:pPr marL="0" marR="0" lvl="0" indent="0" algn="ctr" defTabSz="914400" rtl="0" eaLnBrk="0" fontAlgn="base" latinLnBrk="0" hangingPunct="0">
              <a:lnSpc>
                <a:spcPct val="105000"/>
              </a:lnSpc>
              <a:spcBef>
                <a:spcPct val="50000"/>
              </a:spcBef>
              <a:spcAft>
                <a:spcPct val="0"/>
              </a:spcAft>
              <a:buClr>
                <a:srgbClr val="FF0000"/>
              </a:buClr>
              <a:buSzTx/>
              <a:buFont typeface="Arial" pitchFamily="34" charset="0"/>
              <a:buNone/>
              <a:tabLst/>
              <a:defRPr sz="1000"/>
            </a:pPr>
            <a:r>
              <a:rPr kumimoji="0" lang="de-AT" sz="1400" b="0" i="0" u="none" strike="noStrike" kern="1200" cap="none" spc="0" normalizeH="0" baseline="0" noProof="0">
                <a:ln>
                  <a:noFill/>
                </a:ln>
                <a:solidFill>
                  <a:srgbClr val="464B71"/>
                </a:solidFill>
                <a:effectLst/>
                <a:uLnTx/>
                <a:uFillTx/>
                <a:latin typeface="Comic Sans MS" panose="030F0702030302020204" pitchFamily="66" charset="0"/>
                <a:ea typeface="+mn-ea"/>
                <a:cs typeface="Arial"/>
              </a:rPr>
              <a:t>n = 200</a:t>
            </a:r>
          </a:p>
        </p:txBody>
      </p:sp>
      <p:sp>
        <p:nvSpPr>
          <p:cNvPr id="39" name="Oval 26"/>
          <p:cNvSpPr>
            <a:spLocks noChangeArrowheads="1"/>
          </p:cNvSpPr>
          <p:nvPr/>
        </p:nvSpPr>
        <p:spPr bwMode="auto">
          <a:xfrm>
            <a:off x="9267446" y="3477135"/>
            <a:ext cx="282575" cy="277812"/>
          </a:xfrm>
          <a:prstGeom prst="ellipse">
            <a:avLst/>
          </a:prstGeom>
          <a:solidFill>
            <a:schemeClr val="bg1"/>
          </a:solidFill>
          <a:ln w="38100" algn="ctr">
            <a:solidFill>
              <a:schemeClr val="bg1"/>
            </a:solidFill>
            <a:round/>
            <a:headEnd/>
            <a:tailEnd/>
          </a:ln>
          <a:effectLst/>
        </p:spPr>
        <p:txBody>
          <a:bodyPr wrap="none" anchor="ct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41" name="Text Box 17"/>
          <p:cNvSpPr txBox="1">
            <a:spLocks noChangeArrowheads="1"/>
          </p:cNvSpPr>
          <p:nvPr/>
        </p:nvSpPr>
        <p:spPr bwMode="auto">
          <a:xfrm>
            <a:off x="1399340" y="3213635"/>
            <a:ext cx="466474" cy="283154"/>
          </a:xfrm>
          <a:prstGeom prst="rect">
            <a:avLst/>
          </a:prstGeom>
          <a:solidFill>
            <a:schemeClr val="bg1"/>
          </a:solidFill>
          <a:ln w="9525" algn="ctr">
            <a:noFill/>
            <a:miter lim="800000"/>
            <a:headEnd/>
            <a:tailEnd/>
          </a:ln>
          <a:effectLst/>
        </p:spPr>
        <p:txBody>
          <a:bodyPr wrap="none" lIns="0" tIns="0" rIns="0" bIns="0" anchorCtr="1">
            <a:spAutoFit/>
          </a:bodyPr>
          <a:lstStyle/>
          <a:p>
            <a:pPr marL="0" marR="0" lvl="0" indent="0" algn="l" defTabSz="914400" rtl="0" eaLnBrk="1" fontAlgn="base" latinLnBrk="0" hangingPunct="1">
              <a:lnSpc>
                <a:spcPct val="115000"/>
              </a:lnSpc>
              <a:spcBef>
                <a:spcPct val="20000"/>
              </a:spcBef>
              <a:spcAft>
                <a:spcPct val="20000"/>
              </a:spcAft>
              <a:buClr>
                <a:srgbClr val="3333FF"/>
              </a:buClr>
              <a:buSzTx/>
              <a:buFont typeface="Arial" pitchFamily="34" charset="0"/>
              <a:buNone/>
              <a:tabLst>
                <a:tab pos="266700" algn="l"/>
              </a:tabLst>
              <a:defRPr/>
            </a:pPr>
            <a:r>
              <a:rPr kumimoji="0" lang="de-AT" sz="1600" b="0" i="0" u="none" strike="noStrike" kern="1200" cap="none" spc="0" normalizeH="0" baseline="0" noProof="0">
                <a:ln>
                  <a:noFill/>
                </a:ln>
                <a:solidFill>
                  <a:srgbClr val="000000"/>
                </a:solidFill>
                <a:effectLst/>
                <a:uLnTx/>
                <a:uFillTx/>
                <a:latin typeface="Arial"/>
                <a:ea typeface="+mn-ea"/>
                <a:cs typeface="+mn-cs"/>
              </a:rPr>
              <a:t>± 6%</a:t>
            </a:r>
          </a:p>
        </p:txBody>
      </p:sp>
      <p:sp>
        <p:nvSpPr>
          <p:cNvPr id="42" name="Text Box 17"/>
          <p:cNvSpPr txBox="1">
            <a:spLocks noChangeArrowheads="1"/>
          </p:cNvSpPr>
          <p:nvPr/>
        </p:nvSpPr>
        <p:spPr bwMode="auto">
          <a:xfrm>
            <a:off x="3151774" y="3213635"/>
            <a:ext cx="466474" cy="259045"/>
          </a:xfrm>
          <a:prstGeom prst="rect">
            <a:avLst/>
          </a:prstGeom>
          <a:solidFill>
            <a:schemeClr val="bg1"/>
          </a:solidFill>
          <a:ln w="9525" algn="ctr">
            <a:noFill/>
            <a:miter lim="800000"/>
            <a:headEnd/>
            <a:tailEnd/>
          </a:ln>
          <a:effectLst/>
        </p:spPr>
        <p:txBody>
          <a:bodyPr wrap="none" lIns="0" tIns="0" rIns="0" bIns="0" anchorCtr="1">
            <a:spAutoFit/>
          </a:bodyPr>
          <a:lstStyle/>
          <a:p>
            <a:pPr marL="0" marR="0" lvl="0" indent="0" algn="l" defTabSz="914400" rtl="0" eaLnBrk="1" fontAlgn="base" latinLnBrk="0" hangingPunct="1">
              <a:lnSpc>
                <a:spcPct val="115000"/>
              </a:lnSpc>
              <a:spcBef>
                <a:spcPct val="20000"/>
              </a:spcBef>
              <a:spcAft>
                <a:spcPct val="20000"/>
              </a:spcAft>
              <a:buClr>
                <a:srgbClr val="3333FF"/>
              </a:buClr>
              <a:buSzTx/>
              <a:buFont typeface="Arial" pitchFamily="34" charset="0"/>
              <a:buNone/>
              <a:tabLst>
                <a:tab pos="266700" algn="l"/>
              </a:tabLst>
              <a:defRPr/>
            </a:pPr>
            <a:r>
              <a:rPr kumimoji="0" lang="de-AT" sz="1600" b="0" i="0" u="none" strike="noStrike" kern="1200" cap="none" spc="0" normalizeH="0" baseline="0" noProof="0">
                <a:ln>
                  <a:noFill/>
                </a:ln>
                <a:solidFill>
                  <a:srgbClr val="000000"/>
                </a:solidFill>
                <a:effectLst/>
                <a:uLnTx/>
                <a:uFillTx/>
                <a:latin typeface="Arial"/>
                <a:ea typeface="+mn-ea"/>
                <a:cs typeface="+mn-cs"/>
              </a:rPr>
              <a:t>± 7%</a:t>
            </a:r>
          </a:p>
        </p:txBody>
      </p:sp>
      <p:sp>
        <p:nvSpPr>
          <p:cNvPr id="43" name="Text Box 17"/>
          <p:cNvSpPr txBox="1">
            <a:spLocks noChangeArrowheads="1"/>
          </p:cNvSpPr>
          <p:nvPr/>
        </p:nvSpPr>
        <p:spPr bwMode="auto">
          <a:xfrm>
            <a:off x="6672617" y="2679877"/>
            <a:ext cx="466474" cy="259045"/>
          </a:xfrm>
          <a:prstGeom prst="rect">
            <a:avLst/>
          </a:prstGeom>
          <a:solidFill>
            <a:schemeClr val="bg1"/>
          </a:solidFill>
          <a:ln w="9525" algn="ctr">
            <a:noFill/>
            <a:miter lim="800000"/>
            <a:headEnd/>
            <a:tailEnd/>
          </a:ln>
          <a:effectLst/>
        </p:spPr>
        <p:txBody>
          <a:bodyPr wrap="none" lIns="0" tIns="0" rIns="0" bIns="0" anchorCtr="1">
            <a:spAutoFit/>
          </a:bodyPr>
          <a:lstStyle/>
          <a:p>
            <a:pPr marL="0" marR="0" lvl="0" indent="0" algn="l" defTabSz="914400" rtl="0" eaLnBrk="1" fontAlgn="base" latinLnBrk="0" hangingPunct="1">
              <a:lnSpc>
                <a:spcPct val="115000"/>
              </a:lnSpc>
              <a:spcBef>
                <a:spcPct val="20000"/>
              </a:spcBef>
              <a:spcAft>
                <a:spcPct val="20000"/>
              </a:spcAft>
              <a:buClr>
                <a:srgbClr val="3333FF"/>
              </a:buClr>
              <a:buSzTx/>
              <a:buFont typeface="Arial" pitchFamily="34" charset="0"/>
              <a:buNone/>
              <a:tabLst>
                <a:tab pos="266700" algn="l"/>
              </a:tabLst>
              <a:defRPr/>
            </a:pPr>
            <a:r>
              <a:rPr kumimoji="0" lang="de-AT" sz="1600" b="0" i="0" u="none" strike="noStrike" kern="1200" cap="none" spc="0" normalizeH="0" baseline="0" noProof="0">
                <a:ln>
                  <a:noFill/>
                </a:ln>
                <a:solidFill>
                  <a:srgbClr val="000000"/>
                </a:solidFill>
                <a:effectLst/>
                <a:uLnTx/>
                <a:uFillTx/>
                <a:latin typeface="Arial"/>
                <a:ea typeface="+mn-ea"/>
                <a:cs typeface="+mn-cs"/>
              </a:rPr>
              <a:t>± 7%</a:t>
            </a:r>
          </a:p>
        </p:txBody>
      </p:sp>
      <p:sp>
        <p:nvSpPr>
          <p:cNvPr id="45" name="Text Box 17"/>
          <p:cNvSpPr txBox="1">
            <a:spLocks noChangeArrowheads="1"/>
          </p:cNvSpPr>
          <p:nvPr/>
        </p:nvSpPr>
        <p:spPr bwMode="auto">
          <a:xfrm>
            <a:off x="8435116" y="2679877"/>
            <a:ext cx="466474" cy="259045"/>
          </a:xfrm>
          <a:prstGeom prst="rect">
            <a:avLst/>
          </a:prstGeom>
          <a:solidFill>
            <a:schemeClr val="bg1"/>
          </a:solidFill>
          <a:ln w="9525" algn="ctr">
            <a:noFill/>
            <a:miter lim="800000"/>
            <a:headEnd/>
            <a:tailEnd/>
          </a:ln>
          <a:effectLst/>
        </p:spPr>
        <p:txBody>
          <a:bodyPr wrap="none" lIns="0" tIns="0" rIns="0" bIns="0" anchorCtr="1">
            <a:spAutoFit/>
          </a:bodyPr>
          <a:lstStyle/>
          <a:p>
            <a:pPr marL="0" marR="0" lvl="0" indent="0" algn="l" defTabSz="914400" rtl="0" eaLnBrk="1" fontAlgn="base" latinLnBrk="0" hangingPunct="1">
              <a:lnSpc>
                <a:spcPct val="115000"/>
              </a:lnSpc>
              <a:spcBef>
                <a:spcPct val="20000"/>
              </a:spcBef>
              <a:spcAft>
                <a:spcPct val="20000"/>
              </a:spcAft>
              <a:buClr>
                <a:srgbClr val="3333FF"/>
              </a:buClr>
              <a:buSzTx/>
              <a:buFont typeface="Arial" pitchFamily="34" charset="0"/>
              <a:buNone/>
              <a:tabLst>
                <a:tab pos="266700" algn="l"/>
              </a:tabLst>
              <a:defRPr/>
            </a:pPr>
            <a:r>
              <a:rPr kumimoji="0" lang="de-AT" sz="1600" b="0" i="0" u="none" strike="noStrike" kern="1200" cap="none" spc="0" normalizeH="0" baseline="0" noProof="0">
                <a:ln>
                  <a:noFill/>
                </a:ln>
                <a:solidFill>
                  <a:srgbClr val="000000"/>
                </a:solidFill>
                <a:effectLst/>
                <a:uLnTx/>
                <a:uFillTx/>
                <a:latin typeface="Arial"/>
                <a:ea typeface="+mn-ea"/>
                <a:cs typeface="+mn-cs"/>
              </a:rPr>
              <a:t>± 7%</a:t>
            </a:r>
          </a:p>
        </p:txBody>
      </p:sp>
      <p:cxnSp>
        <p:nvCxnSpPr>
          <p:cNvPr id="4" name="Gerader Verbinder 3"/>
          <p:cNvCxnSpPr/>
          <p:nvPr/>
        </p:nvCxnSpPr>
        <p:spPr bwMode="auto">
          <a:xfrm>
            <a:off x="5108333" y="1329512"/>
            <a:ext cx="0" cy="5100320"/>
          </a:xfrm>
          <a:prstGeom prst="line">
            <a:avLst/>
          </a:prstGeom>
          <a:noFill/>
          <a:ln w="38100" cap="flat" cmpd="sng" algn="ctr">
            <a:solidFill>
              <a:srgbClr val="464B71"/>
            </a:solidFill>
            <a:prstDash val="dash"/>
            <a:round/>
            <a:headEnd type="none" w="med" len="med"/>
            <a:tailEnd type="none" w="med" len="med"/>
          </a:ln>
          <a:effectLst/>
        </p:spPr>
      </p:cxnSp>
      <p:sp>
        <p:nvSpPr>
          <p:cNvPr id="23" name="Text Box 17"/>
          <p:cNvSpPr txBox="1">
            <a:spLocks noChangeArrowheads="1"/>
          </p:cNvSpPr>
          <p:nvPr/>
        </p:nvSpPr>
        <p:spPr bwMode="auto">
          <a:xfrm>
            <a:off x="4126695" y="3443152"/>
            <a:ext cx="1691028" cy="1814034"/>
          </a:xfrm>
          <a:prstGeom prst="rect">
            <a:avLst/>
          </a:prstGeom>
          <a:solidFill>
            <a:schemeClr val="bg1"/>
          </a:solidFill>
          <a:ln w="25400" algn="ctr">
            <a:solidFill>
              <a:srgbClr val="464B71"/>
            </a:solidFill>
            <a:miter lim="800000"/>
            <a:headEnd/>
            <a:tailEnd/>
          </a:ln>
        </p:spPr>
        <p:txBody>
          <a:bodyPr wrap="none" lIns="91212" tIns="44805" rIns="91212" bIns="44805">
            <a:spAutoFit/>
          </a:bodyPr>
          <a:lstStyle/>
          <a:p>
            <a:pPr marL="0" marR="0" lvl="0" indent="0" algn="ctr" defTabSz="914400" rtl="0" eaLnBrk="1" fontAlgn="base" latinLnBrk="0" hangingPunct="1">
              <a:lnSpc>
                <a:spcPct val="100000"/>
              </a:lnSpc>
              <a:spcBef>
                <a:spcPct val="30000"/>
              </a:spcBef>
              <a:spcAft>
                <a:spcPct val="0"/>
              </a:spcAft>
              <a:buClrTx/>
              <a:buSzTx/>
              <a:buFontTx/>
              <a:buNone/>
              <a:tabLst>
                <a:tab pos="87313" algn="l"/>
                <a:tab pos="182563" algn="l"/>
              </a:tabLst>
              <a:defRPr/>
            </a:pPr>
            <a:r>
              <a:rPr kumimoji="0" lang="de-AT" sz="1600" b="0" i="0" u="none" strike="noStrike" kern="1200" cap="none" spc="0" normalizeH="0" baseline="0" noProof="0" dirty="0">
                <a:ln>
                  <a:noFill/>
                </a:ln>
                <a:solidFill>
                  <a:srgbClr val="464B71"/>
                </a:solidFill>
                <a:effectLst/>
                <a:uLnTx/>
                <a:uFillTx/>
                <a:latin typeface="Arial"/>
                <a:ea typeface="+mn-ea"/>
                <a:cs typeface="+mn-cs"/>
              </a:rPr>
              <a:t>Nur dort, wo die </a:t>
            </a:r>
            <a:br>
              <a:rPr kumimoji="0" lang="de-AT" sz="1600" b="0" i="0" u="none" strike="noStrike" kern="1200" cap="none" spc="0" normalizeH="0" baseline="0" noProof="0" dirty="0">
                <a:ln>
                  <a:noFill/>
                </a:ln>
                <a:solidFill>
                  <a:srgbClr val="464B71"/>
                </a:solidFill>
                <a:effectLst/>
                <a:uLnTx/>
                <a:uFillTx/>
                <a:latin typeface="Arial"/>
                <a:ea typeface="+mn-ea"/>
                <a:cs typeface="+mn-cs"/>
              </a:rPr>
            </a:br>
            <a:r>
              <a:rPr kumimoji="0" lang="de-AT" sz="1600" b="0" i="0" u="none" strike="noStrike" kern="1200" cap="none" spc="0" normalizeH="0" baseline="0" noProof="0" dirty="0">
                <a:ln>
                  <a:noFill/>
                </a:ln>
                <a:solidFill>
                  <a:srgbClr val="464B71"/>
                </a:solidFill>
                <a:effectLst/>
                <a:uLnTx/>
                <a:uFillTx/>
                <a:latin typeface="Arial"/>
                <a:ea typeface="+mn-ea"/>
                <a:cs typeface="+mn-cs"/>
              </a:rPr>
              <a:t>Fehlerspannen </a:t>
            </a:r>
            <a:br>
              <a:rPr kumimoji="0" lang="de-AT" sz="1600" b="0" i="0" u="none" strike="noStrike" kern="1200" cap="none" spc="0" normalizeH="0" baseline="0" noProof="0" dirty="0">
                <a:ln>
                  <a:noFill/>
                </a:ln>
                <a:solidFill>
                  <a:srgbClr val="464B71"/>
                </a:solidFill>
                <a:effectLst/>
                <a:uLnTx/>
                <a:uFillTx/>
                <a:latin typeface="Arial"/>
                <a:ea typeface="+mn-ea"/>
                <a:cs typeface="+mn-cs"/>
              </a:rPr>
            </a:br>
            <a:r>
              <a:rPr kumimoji="0" lang="de-AT" sz="1600" b="0" i="0" u="none" strike="noStrike" kern="1200" cap="none" spc="0" normalizeH="0" baseline="0" noProof="0" dirty="0">
                <a:ln>
                  <a:noFill/>
                </a:ln>
                <a:solidFill>
                  <a:srgbClr val="464B71"/>
                </a:solidFill>
                <a:effectLst/>
                <a:uLnTx/>
                <a:uFillTx/>
                <a:latin typeface="Arial"/>
                <a:ea typeface="+mn-ea"/>
                <a:cs typeface="+mn-cs"/>
              </a:rPr>
              <a:t>einander nicht </a:t>
            </a:r>
            <a:br>
              <a:rPr kumimoji="0" lang="de-AT" sz="1600" b="0" i="0" u="none" strike="noStrike" kern="1200" cap="none" spc="0" normalizeH="0" baseline="0" noProof="0" dirty="0">
                <a:ln>
                  <a:noFill/>
                </a:ln>
                <a:solidFill>
                  <a:srgbClr val="464B71"/>
                </a:solidFill>
                <a:effectLst/>
                <a:uLnTx/>
                <a:uFillTx/>
                <a:latin typeface="Arial"/>
                <a:ea typeface="+mn-ea"/>
                <a:cs typeface="+mn-cs"/>
              </a:rPr>
            </a:br>
            <a:r>
              <a:rPr kumimoji="0" lang="de-AT" sz="1600" b="0" i="0" u="none" strike="noStrike" kern="1200" cap="none" spc="0" normalizeH="0" baseline="0" noProof="0" dirty="0">
                <a:ln>
                  <a:noFill/>
                </a:ln>
                <a:solidFill>
                  <a:srgbClr val="464B71"/>
                </a:solidFill>
                <a:effectLst/>
                <a:uLnTx/>
                <a:uFillTx/>
                <a:latin typeface="Arial"/>
                <a:ea typeface="+mn-ea"/>
                <a:cs typeface="+mn-cs"/>
              </a:rPr>
              <a:t>überlappen, </a:t>
            </a:r>
            <a:br>
              <a:rPr kumimoji="0" lang="de-AT" sz="1600" b="0" i="0" u="none" strike="noStrike" kern="1200" cap="none" spc="0" normalizeH="0" baseline="0" noProof="0" dirty="0">
                <a:ln>
                  <a:noFill/>
                </a:ln>
                <a:solidFill>
                  <a:srgbClr val="464B71"/>
                </a:solidFill>
                <a:effectLst/>
                <a:uLnTx/>
                <a:uFillTx/>
                <a:latin typeface="Arial"/>
                <a:ea typeface="+mn-ea"/>
                <a:cs typeface="+mn-cs"/>
              </a:rPr>
            </a:br>
            <a:r>
              <a:rPr kumimoji="0" lang="de-AT" sz="1600" b="0" i="0" u="none" strike="noStrike" kern="1200" cap="none" spc="0" normalizeH="0" baseline="0" noProof="0" dirty="0">
                <a:ln>
                  <a:noFill/>
                </a:ln>
                <a:solidFill>
                  <a:srgbClr val="464B71"/>
                </a:solidFill>
                <a:effectLst/>
                <a:uLnTx/>
                <a:uFillTx/>
                <a:latin typeface="Arial"/>
                <a:ea typeface="+mn-ea"/>
                <a:cs typeface="+mn-cs"/>
              </a:rPr>
              <a:t>bestehen </a:t>
            </a:r>
            <a:br>
              <a:rPr kumimoji="0" lang="de-AT" sz="1600" b="0" i="0" u="none" strike="noStrike" kern="1200" cap="none" spc="0" normalizeH="0" baseline="0" noProof="0" dirty="0">
                <a:ln>
                  <a:noFill/>
                </a:ln>
                <a:solidFill>
                  <a:srgbClr val="464B71"/>
                </a:solidFill>
                <a:effectLst/>
                <a:uLnTx/>
                <a:uFillTx/>
                <a:latin typeface="Arial"/>
                <a:ea typeface="+mn-ea"/>
                <a:cs typeface="+mn-cs"/>
              </a:rPr>
            </a:br>
            <a:r>
              <a:rPr kumimoji="0" lang="de-AT" sz="1600" b="1" i="0" u="none" strike="noStrike" kern="1200" cap="none" spc="0" normalizeH="0" baseline="0" noProof="0" dirty="0">
                <a:ln>
                  <a:noFill/>
                </a:ln>
                <a:solidFill>
                  <a:srgbClr val="464B71"/>
                </a:solidFill>
                <a:effectLst/>
                <a:uLnTx/>
                <a:uFillTx/>
                <a:latin typeface="Arial"/>
                <a:ea typeface="+mn-ea"/>
                <a:cs typeface="+mn-cs"/>
              </a:rPr>
              <a:t>tatsächliche</a:t>
            </a:r>
            <a:r>
              <a:rPr kumimoji="0" lang="de-AT" sz="1600" b="0" i="0" u="none" strike="noStrike" kern="1200" cap="none" spc="0" normalizeH="0" baseline="0" noProof="0" dirty="0">
                <a:ln>
                  <a:noFill/>
                </a:ln>
                <a:solidFill>
                  <a:srgbClr val="464B71"/>
                </a:solidFill>
                <a:effectLst/>
                <a:uLnTx/>
                <a:uFillTx/>
                <a:latin typeface="Arial"/>
                <a:ea typeface="+mn-ea"/>
                <a:cs typeface="+mn-cs"/>
              </a:rPr>
              <a:t> </a:t>
            </a:r>
            <a:br>
              <a:rPr kumimoji="0" lang="de-AT" sz="1600" b="0" i="0" u="none" strike="noStrike" kern="1200" cap="none" spc="0" normalizeH="0" baseline="0" noProof="0" dirty="0">
                <a:ln>
                  <a:noFill/>
                </a:ln>
                <a:solidFill>
                  <a:srgbClr val="464B71"/>
                </a:solidFill>
                <a:effectLst/>
                <a:uLnTx/>
                <a:uFillTx/>
                <a:latin typeface="Arial"/>
                <a:ea typeface="+mn-ea"/>
                <a:cs typeface="+mn-cs"/>
              </a:rPr>
            </a:br>
            <a:r>
              <a:rPr kumimoji="0" lang="de-AT" sz="1600" b="0" i="0" u="none" strike="noStrike" kern="1200" cap="none" spc="0" normalizeH="0" baseline="0" noProof="0" dirty="0">
                <a:ln>
                  <a:noFill/>
                </a:ln>
                <a:solidFill>
                  <a:srgbClr val="464B71"/>
                </a:solidFill>
                <a:effectLst/>
                <a:uLnTx/>
                <a:uFillTx/>
                <a:latin typeface="Arial"/>
                <a:ea typeface="+mn-ea"/>
                <a:cs typeface="+mn-cs"/>
              </a:rPr>
              <a:t>Unterschiede.</a:t>
            </a:r>
            <a:endParaRPr kumimoji="0" lang="de-DE" sz="1600" b="0" i="0" u="none" strike="noStrike" kern="1200" cap="none" spc="0" normalizeH="0" baseline="0" noProof="0" dirty="0">
              <a:ln>
                <a:noFill/>
              </a:ln>
              <a:solidFill>
                <a:srgbClr val="464B71"/>
              </a:solidFill>
              <a:effectLst/>
              <a:uLnTx/>
              <a:uFillTx/>
              <a:latin typeface="Arial"/>
              <a:ea typeface="+mn-ea"/>
              <a:cs typeface="+mn-cs"/>
            </a:endParaRPr>
          </a:p>
        </p:txBody>
      </p:sp>
      <p:pic>
        <p:nvPicPr>
          <p:cNvPr id="22" name="chart"/>
          <p:cNvPicPr>
            <a:picLocks noChangeAspect="1"/>
          </p:cNvPicPr>
          <p:nvPr/>
        </p:nvPicPr>
        <p:blipFill>
          <a:blip r:embed="rId5" cstate="print"/>
          <a:stretch>
            <a:fillRect/>
          </a:stretch>
        </p:blipFill>
        <p:spPr>
          <a:xfrm>
            <a:off x="3810607" y="4034861"/>
            <a:ext cx="646323" cy="561379"/>
          </a:xfrm>
          <a:prstGeom prst="rect">
            <a:avLst/>
          </a:prstGeom>
        </p:spPr>
      </p:pic>
      <p:sp>
        <p:nvSpPr>
          <p:cNvPr id="24" name="Bogen 23"/>
          <p:cNvSpPr/>
          <p:nvPr/>
        </p:nvSpPr>
        <p:spPr bwMode="auto">
          <a:xfrm rot="18931939" flipH="1">
            <a:off x="5300156" y="820714"/>
            <a:ext cx="1086198" cy="1558959"/>
          </a:xfrm>
          <a:prstGeom prst="arc">
            <a:avLst>
              <a:gd name="adj1" fmla="val 17630145"/>
              <a:gd name="adj2" fmla="val 3053607"/>
            </a:avLst>
          </a:prstGeom>
          <a:noFill/>
          <a:ln w="38100" cap="flat" cmpd="sng" algn="ctr">
            <a:solidFill>
              <a:srgbClr val="464B71"/>
            </a:solidFill>
            <a:prstDash val="dash"/>
            <a:round/>
            <a:headEnd type="none" w="med" len="med"/>
            <a:tailEnd type="triangle" w="lg" len="lg"/>
          </a:ln>
          <a:effectLst/>
        </p:spPr>
        <p:txBody>
          <a:bodyPr rtlCol="0" anchor="ct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3333FF"/>
              </a:solidFill>
              <a:effectLst/>
              <a:uLnTx/>
              <a:uFillTx/>
              <a:latin typeface="Arial"/>
              <a:ea typeface="+mn-ea"/>
              <a:cs typeface="+mn-cs"/>
            </a:endParaRPr>
          </a:p>
        </p:txBody>
      </p:sp>
      <p:sp>
        <p:nvSpPr>
          <p:cNvPr id="56" name="Bogen 55"/>
          <p:cNvSpPr/>
          <p:nvPr/>
        </p:nvSpPr>
        <p:spPr bwMode="auto">
          <a:xfrm rot="2668061">
            <a:off x="3842521" y="820714"/>
            <a:ext cx="1086198" cy="1558959"/>
          </a:xfrm>
          <a:prstGeom prst="arc">
            <a:avLst>
              <a:gd name="adj1" fmla="val 17630145"/>
              <a:gd name="adj2" fmla="val 3053607"/>
            </a:avLst>
          </a:prstGeom>
          <a:noFill/>
          <a:ln w="38100" cap="flat" cmpd="sng" algn="ctr">
            <a:solidFill>
              <a:srgbClr val="464B71"/>
            </a:solidFill>
            <a:prstDash val="dash"/>
            <a:round/>
            <a:headEnd type="none" w="med" len="med"/>
            <a:tailEnd type="triangle" w="lg" len="lg"/>
          </a:ln>
          <a:effectLst/>
        </p:spPr>
        <p:txBody>
          <a:bodyPr rtlCol="0" anchor="ct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3333FF"/>
              </a:solidFill>
              <a:effectLst/>
              <a:uLnTx/>
              <a:uFillTx/>
              <a:latin typeface="Arial"/>
              <a:ea typeface="+mn-ea"/>
              <a:cs typeface="+mn-cs"/>
            </a:endParaRPr>
          </a:p>
        </p:txBody>
      </p:sp>
      <p:sp>
        <p:nvSpPr>
          <p:cNvPr id="30" name="Rechteck 29"/>
          <p:cNvSpPr/>
          <p:nvPr/>
        </p:nvSpPr>
        <p:spPr>
          <a:xfrm>
            <a:off x="3050821" y="923370"/>
            <a:ext cx="4536819" cy="410882"/>
          </a:xfrm>
          <a:prstGeom prst="rect">
            <a:avLst/>
          </a:prstGeom>
          <a:solidFill>
            <a:schemeClr val="bg1"/>
          </a:solidFill>
        </p:spPr>
        <p:txBody>
          <a:bodyPr wrap="none">
            <a:sp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r>
              <a:rPr kumimoji="0" lang="de-AT" sz="1800" b="0" i="0" u="none" strike="noStrike" kern="1200" cap="none" spc="0" normalizeH="0" baseline="0" noProof="0">
                <a:ln>
                  <a:noFill/>
                </a:ln>
                <a:solidFill>
                  <a:srgbClr val="464B71"/>
                </a:solidFill>
                <a:effectLst/>
                <a:uLnTx/>
                <a:uFillTx/>
                <a:latin typeface="Comic Sans MS" panose="030F0702030302020204" pitchFamily="66" charset="0"/>
                <a:ea typeface="+mn-ea"/>
                <a:cs typeface="+mn-cs"/>
              </a:rPr>
              <a:t>Zwei Zufallsstichproben, jeweils n = 400</a:t>
            </a:r>
          </a:p>
        </p:txBody>
      </p:sp>
      <p:sp>
        <p:nvSpPr>
          <p:cNvPr id="52" name="Rechteck 51"/>
          <p:cNvSpPr/>
          <p:nvPr/>
        </p:nvSpPr>
        <p:spPr>
          <a:xfrm>
            <a:off x="542616" y="951076"/>
            <a:ext cx="389850" cy="410882"/>
          </a:xfrm>
          <a:prstGeom prst="rect">
            <a:avLst/>
          </a:prstGeom>
        </p:spPr>
        <p:txBody>
          <a:bodyPr wrap="none">
            <a:sp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r>
              <a:rPr kumimoji="0" lang="de-AT" sz="1800" b="0" i="0" u="none" strike="noStrike" kern="1200" cap="none" spc="0" normalizeH="0" baseline="0" noProof="0">
                <a:ln>
                  <a:noFill/>
                </a:ln>
                <a:solidFill>
                  <a:srgbClr val="000000"/>
                </a:solidFill>
                <a:effectLst/>
                <a:uLnTx/>
                <a:uFillTx/>
                <a:latin typeface="Arial"/>
                <a:ea typeface="+mn-ea"/>
                <a:cs typeface="+mn-cs"/>
              </a:rPr>
              <a:t>%</a:t>
            </a:r>
          </a:p>
        </p:txBody>
      </p:sp>
      <p:sp>
        <p:nvSpPr>
          <p:cNvPr id="3" name="Textfeld 2">
            <a:extLst>
              <a:ext uri="{FF2B5EF4-FFF2-40B4-BE49-F238E27FC236}">
                <a16:creationId xmlns:a16="http://schemas.microsoft.com/office/drawing/2014/main" id="{5C51392F-817F-3CC5-40FC-8B1A5817B84C}"/>
              </a:ext>
            </a:extLst>
          </p:cNvPr>
          <p:cNvSpPr txBox="1"/>
          <p:nvPr/>
        </p:nvSpPr>
        <p:spPr>
          <a:xfrm>
            <a:off x="3097462" y="6355506"/>
            <a:ext cx="4042170" cy="307777"/>
          </a:xfrm>
          <a:prstGeom prst="rect">
            <a:avLst/>
          </a:prstGeom>
          <a:solidFill>
            <a:schemeClr val="bg1"/>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1400" b="0" i="0" u="none" strike="noStrike" kern="1200" cap="none" spc="0" normalizeH="0" baseline="0" noProof="0" dirty="0">
                <a:ln>
                  <a:noFill/>
                </a:ln>
                <a:solidFill>
                  <a:srgbClr val="000000"/>
                </a:solidFill>
                <a:effectLst/>
                <a:uLnTx/>
                <a:uFillTx/>
                <a:latin typeface="Arial"/>
                <a:ea typeface="+mn-ea"/>
                <a:cs typeface="+mn-cs"/>
              </a:rPr>
              <a:t>*): jeweils auf ganze Zahlen gerundet</a:t>
            </a:r>
          </a:p>
        </p:txBody>
      </p:sp>
      <p:sp>
        <p:nvSpPr>
          <p:cNvPr id="8" name="Rechteck 7">
            <a:extLst>
              <a:ext uri="{FF2B5EF4-FFF2-40B4-BE49-F238E27FC236}">
                <a16:creationId xmlns:a16="http://schemas.microsoft.com/office/drawing/2014/main" id="{9FDE870D-E688-6567-24C6-8EF9949B78A5}"/>
              </a:ext>
            </a:extLst>
          </p:cNvPr>
          <p:cNvSpPr/>
          <p:nvPr/>
        </p:nvSpPr>
        <p:spPr>
          <a:xfrm>
            <a:off x="2" y="6614160"/>
            <a:ext cx="9311638" cy="243841"/>
          </a:xfrm>
          <a:prstGeom prst="rect">
            <a:avLst/>
          </a:prstGeom>
          <a:no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empirische</a:t>
            </a:r>
            <a:r>
              <a:rPr lang="en-US" sz="1000" i="1" dirty="0">
                <a:solidFill>
                  <a:srgbClr val="FFFFFF">
                    <a:lumMod val="50000"/>
                  </a:srgbClr>
                </a:solidFill>
              </a:rPr>
              <a:t> </a:t>
            </a:r>
            <a:r>
              <a:rPr lang="en-US" sz="1000" i="1" dirty="0" err="1">
                <a:solidFill>
                  <a:srgbClr val="FFFFFF">
                    <a:lumMod val="50000"/>
                  </a:srgbClr>
                </a:solidFill>
              </a:rPr>
              <a:t>Sozialforschung</a:t>
            </a:r>
            <a:r>
              <a:rPr lang="en-US" sz="1000" i="1" dirty="0">
                <a:solidFill>
                  <a:srgbClr val="FFFFFF">
                    <a:lumMod val="50000"/>
                  </a:srgbClr>
                </a:solidFill>
              </a:rPr>
              <a:t>.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82–93.</a:t>
            </a:r>
            <a:endParaRPr lang="de-DE" sz="1000" dirty="0">
              <a:solidFill>
                <a:srgbClr val="FFFFFF">
                  <a:lumMod val="50000"/>
                </a:srgbClr>
              </a:solidFill>
            </a:endParaRPr>
          </a:p>
        </p:txBody>
      </p:sp>
      <p:pic>
        <p:nvPicPr>
          <p:cNvPr id="10" name="Grafik 9" descr="Ein Bild, das Text, Screenshot, Schrift, Grafikdesign enthält.&#10;&#10;Automatisch generierte Beschreibung">
            <a:extLst>
              <a:ext uri="{FF2B5EF4-FFF2-40B4-BE49-F238E27FC236}">
                <a16:creationId xmlns:a16="http://schemas.microsoft.com/office/drawing/2014/main" id="{927E816E-940A-2F95-6AA2-B134C9A5918A}"/>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360000">
            <a:off x="9390538" y="6191925"/>
            <a:ext cx="409019" cy="5760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7678957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2"/>
                                        </p:tgtEl>
                                        <p:attrNameLst>
                                          <p:attrName>style.visibility</p:attrName>
                                        </p:attrNameLst>
                                      </p:cBhvr>
                                      <p:to>
                                        <p:strVal val="visible"/>
                                      </p:to>
                                    </p:set>
                                    <p:animEffect transition="in" filter="fade">
                                      <p:cBhvr>
                                        <p:cTn id="10" dur="500"/>
                                        <p:tgtEl>
                                          <p:spTgt spid="52"/>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32">
                                            <p:txEl>
                                              <p:pRg st="0" end="0"/>
                                            </p:txEl>
                                          </p:spTgt>
                                        </p:tgtEl>
                                        <p:attrNameLst>
                                          <p:attrName>style.visibility</p:attrName>
                                        </p:attrNameLst>
                                      </p:cBhvr>
                                      <p:to>
                                        <p:strVal val="visible"/>
                                      </p:to>
                                    </p:set>
                                    <p:animEffect transition="in" filter="fade">
                                      <p:cBhvr>
                                        <p:cTn id="14" dur="500"/>
                                        <p:tgtEl>
                                          <p:spTgt spid="32">
                                            <p:txEl>
                                              <p:pRg st="0" end="0"/>
                                            </p:txEl>
                                          </p:spTgt>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fade">
                                      <p:cBhvr>
                                        <p:cTn id="18" dur="500"/>
                                        <p:tgtEl>
                                          <p:spTgt spid="30"/>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fade">
                                      <p:cBhvr>
                                        <p:cTn id="22" dur="500"/>
                                        <p:tgtEl>
                                          <p:spTgt spid="4"/>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56"/>
                                        </p:tgtEl>
                                        <p:attrNameLst>
                                          <p:attrName>style.visibility</p:attrName>
                                        </p:attrNameLst>
                                      </p:cBhvr>
                                      <p:to>
                                        <p:strVal val="visible"/>
                                      </p:to>
                                    </p:set>
                                    <p:animEffect transition="in" filter="fade">
                                      <p:cBhvr>
                                        <p:cTn id="26" dur="500"/>
                                        <p:tgtEl>
                                          <p:spTgt spid="56"/>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fade">
                                      <p:cBhvr>
                                        <p:cTn id="29" dur="500"/>
                                        <p:tgtEl>
                                          <p:spTgt spid="2"/>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35"/>
                                        </p:tgtEl>
                                        <p:attrNameLst>
                                          <p:attrName>style.visibility</p:attrName>
                                        </p:attrNameLst>
                                      </p:cBhvr>
                                      <p:to>
                                        <p:strVal val="visible"/>
                                      </p:to>
                                    </p:set>
                                    <p:animEffect transition="in" filter="fade">
                                      <p:cBhvr>
                                        <p:cTn id="32" dur="500"/>
                                        <p:tgtEl>
                                          <p:spTgt spid="35"/>
                                        </p:tgtEl>
                                      </p:cBhvr>
                                    </p:animEffect>
                                  </p:childTnLst>
                                </p:cTn>
                              </p:par>
                            </p:childTnLst>
                          </p:cTn>
                        </p:par>
                        <p:par>
                          <p:cTn id="33" fill="hold">
                            <p:stCondLst>
                              <p:cond delay="2500"/>
                            </p:stCondLst>
                            <p:childTnLst>
                              <p:par>
                                <p:cTn id="34" presetID="10" presetClass="entr" presetSubtype="0" fill="hold" grpId="0" nodeType="afterEffect">
                                  <p:stCondLst>
                                    <p:cond delay="0"/>
                                  </p:stCondLst>
                                  <p:childTnLst>
                                    <p:set>
                                      <p:cBhvr>
                                        <p:cTn id="35" dur="1" fill="hold">
                                          <p:stCondLst>
                                            <p:cond delay="0"/>
                                          </p:stCondLst>
                                        </p:cTn>
                                        <p:tgtEl>
                                          <p:spTgt spid="24"/>
                                        </p:tgtEl>
                                        <p:attrNameLst>
                                          <p:attrName>style.visibility</p:attrName>
                                        </p:attrNameLst>
                                      </p:cBhvr>
                                      <p:to>
                                        <p:strVal val="visible"/>
                                      </p:to>
                                    </p:set>
                                    <p:animEffect transition="in" filter="fade">
                                      <p:cBhvr>
                                        <p:cTn id="36" dur="500"/>
                                        <p:tgtEl>
                                          <p:spTgt spid="24"/>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fade">
                                      <p:cBhvr>
                                        <p:cTn id="39" dur="500"/>
                                        <p:tgtEl>
                                          <p:spTgt spid="37"/>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38"/>
                                        </p:tgtEl>
                                        <p:attrNameLst>
                                          <p:attrName>style.visibility</p:attrName>
                                        </p:attrNameLst>
                                      </p:cBhvr>
                                      <p:to>
                                        <p:strVal val="visible"/>
                                      </p:to>
                                    </p:set>
                                    <p:animEffect transition="in" filter="fade">
                                      <p:cBhvr>
                                        <p:cTn id="42" dur="500"/>
                                        <p:tgtEl>
                                          <p:spTgt spid="38"/>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fade">
                                      <p:cBhvr>
                                        <p:cTn id="47" dur="500"/>
                                        <p:tgtEl>
                                          <p:spTgt spid="28"/>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31"/>
                                        </p:tgtEl>
                                        <p:attrNameLst>
                                          <p:attrName>style.visibility</p:attrName>
                                        </p:attrNameLst>
                                      </p:cBhvr>
                                      <p:to>
                                        <p:strVal val="visible"/>
                                      </p:to>
                                    </p:set>
                                    <p:animEffect transition="in" filter="fade">
                                      <p:cBhvr>
                                        <p:cTn id="50" dur="500"/>
                                        <p:tgtEl>
                                          <p:spTgt spid="31"/>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33"/>
                                        </p:tgtEl>
                                        <p:attrNameLst>
                                          <p:attrName>style.visibility</p:attrName>
                                        </p:attrNameLst>
                                      </p:cBhvr>
                                      <p:to>
                                        <p:strVal val="visible"/>
                                      </p:to>
                                    </p:set>
                                    <p:animEffect transition="in" filter="fade">
                                      <p:cBhvr>
                                        <p:cTn id="53" dur="500"/>
                                        <p:tgtEl>
                                          <p:spTgt spid="33"/>
                                        </p:tgtEl>
                                      </p:cBhvr>
                                    </p:animEffect>
                                  </p:childTnLst>
                                </p:cTn>
                              </p:par>
                              <p:par>
                                <p:cTn id="54" presetID="10" presetClass="entr" presetSubtype="0" fill="hold" nodeType="withEffect">
                                  <p:stCondLst>
                                    <p:cond delay="0"/>
                                  </p:stCondLst>
                                  <p:childTnLst>
                                    <p:set>
                                      <p:cBhvr>
                                        <p:cTn id="55" dur="1" fill="hold">
                                          <p:stCondLst>
                                            <p:cond delay="0"/>
                                          </p:stCondLst>
                                        </p:cTn>
                                        <p:tgtEl>
                                          <p:spTgt spid="34"/>
                                        </p:tgtEl>
                                        <p:attrNameLst>
                                          <p:attrName>style.visibility</p:attrName>
                                        </p:attrNameLst>
                                      </p:cBhvr>
                                      <p:to>
                                        <p:strVal val="visible"/>
                                      </p:to>
                                    </p:set>
                                    <p:animEffect transition="in" filter="fade">
                                      <p:cBhvr>
                                        <p:cTn id="56" dur="500"/>
                                        <p:tgtEl>
                                          <p:spTgt spid="34"/>
                                        </p:tgtEl>
                                      </p:cBhvr>
                                    </p:animEffect>
                                  </p:childTnLst>
                                </p:cTn>
                              </p:par>
                              <p:par>
                                <p:cTn id="57" presetID="10" presetClass="entr" presetSubtype="0" fill="hold" nodeType="withEffect">
                                  <p:stCondLst>
                                    <p:cond delay="0"/>
                                  </p:stCondLst>
                                  <p:childTnLst>
                                    <p:set>
                                      <p:cBhvr>
                                        <p:cTn id="58" dur="1" fill="hold">
                                          <p:stCondLst>
                                            <p:cond delay="0"/>
                                          </p:stCondLst>
                                        </p:cTn>
                                        <p:tgtEl>
                                          <p:spTgt spid="61"/>
                                        </p:tgtEl>
                                        <p:attrNameLst>
                                          <p:attrName>style.visibility</p:attrName>
                                        </p:attrNameLst>
                                      </p:cBhvr>
                                      <p:to>
                                        <p:strVal val="visible"/>
                                      </p:to>
                                    </p:set>
                                    <p:animEffect transition="in" filter="fade">
                                      <p:cBhvr>
                                        <p:cTn id="59" dur="500"/>
                                        <p:tgtEl>
                                          <p:spTgt spid="61"/>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62"/>
                                        </p:tgtEl>
                                        <p:attrNameLst>
                                          <p:attrName>style.visibility</p:attrName>
                                        </p:attrNameLst>
                                      </p:cBhvr>
                                      <p:to>
                                        <p:strVal val="visible"/>
                                      </p:to>
                                    </p:set>
                                    <p:animEffect transition="in" filter="fade">
                                      <p:cBhvr>
                                        <p:cTn id="62" dur="500"/>
                                        <p:tgtEl>
                                          <p:spTgt spid="62"/>
                                        </p:tgtEl>
                                      </p:cBhvr>
                                    </p:animEffect>
                                  </p:childTnLst>
                                </p:cTn>
                              </p:par>
                            </p:childTnLst>
                          </p:cTn>
                        </p:par>
                        <p:par>
                          <p:cTn id="63" fill="hold">
                            <p:stCondLst>
                              <p:cond delay="500"/>
                            </p:stCondLst>
                            <p:childTnLst>
                              <p:par>
                                <p:cTn id="64" presetID="10" presetClass="entr" presetSubtype="0" fill="hold" grpId="0" nodeType="afterEffect">
                                  <p:stCondLst>
                                    <p:cond delay="0"/>
                                  </p:stCondLst>
                                  <p:childTnLst>
                                    <p:set>
                                      <p:cBhvr>
                                        <p:cTn id="65" dur="1" fill="hold">
                                          <p:stCondLst>
                                            <p:cond delay="0"/>
                                          </p:stCondLst>
                                        </p:cTn>
                                        <p:tgtEl>
                                          <p:spTgt spid="53"/>
                                        </p:tgtEl>
                                        <p:attrNameLst>
                                          <p:attrName>style.visibility</p:attrName>
                                        </p:attrNameLst>
                                      </p:cBhvr>
                                      <p:to>
                                        <p:strVal val="visible"/>
                                      </p:to>
                                    </p:set>
                                    <p:animEffect transition="in" filter="fade">
                                      <p:cBhvr>
                                        <p:cTn id="66" dur="500"/>
                                        <p:tgtEl>
                                          <p:spTgt spid="53"/>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41"/>
                                        </p:tgtEl>
                                        <p:attrNameLst>
                                          <p:attrName>style.visibility</p:attrName>
                                        </p:attrNameLst>
                                      </p:cBhvr>
                                      <p:to>
                                        <p:strVal val="visible"/>
                                      </p:to>
                                    </p:set>
                                    <p:animEffect transition="in" filter="fade">
                                      <p:cBhvr>
                                        <p:cTn id="69" dur="500"/>
                                        <p:tgtEl>
                                          <p:spTgt spid="41"/>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Effect transition="in" filter="fade">
                                      <p:cBhvr>
                                        <p:cTn id="72" dur="500"/>
                                        <p:tgtEl>
                                          <p:spTgt spid="42"/>
                                        </p:tgtEl>
                                      </p:cBhvr>
                                    </p:animEffect>
                                  </p:childTnLst>
                                </p:cTn>
                              </p:par>
                            </p:childTnLst>
                          </p:cTn>
                        </p:par>
                        <p:par>
                          <p:cTn id="73" fill="hold">
                            <p:stCondLst>
                              <p:cond delay="1000"/>
                            </p:stCondLst>
                            <p:childTnLst>
                              <p:par>
                                <p:cTn id="74" presetID="10" presetClass="entr" presetSubtype="0" fill="hold" grpId="0" nodeType="afterEffect">
                                  <p:stCondLst>
                                    <p:cond delay="0"/>
                                  </p:stCondLst>
                                  <p:childTnLst>
                                    <p:set>
                                      <p:cBhvr>
                                        <p:cTn id="75" dur="1" fill="hold">
                                          <p:stCondLst>
                                            <p:cond delay="0"/>
                                          </p:stCondLst>
                                        </p:cTn>
                                        <p:tgtEl>
                                          <p:spTgt spid="54"/>
                                        </p:tgtEl>
                                        <p:attrNameLst>
                                          <p:attrName>style.visibility</p:attrName>
                                        </p:attrNameLst>
                                      </p:cBhvr>
                                      <p:to>
                                        <p:strVal val="visible"/>
                                      </p:to>
                                    </p:set>
                                    <p:animEffect transition="in" filter="fade">
                                      <p:cBhvr>
                                        <p:cTn id="76" dur="500"/>
                                        <p:tgtEl>
                                          <p:spTgt spid="54"/>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43"/>
                                        </p:tgtEl>
                                        <p:attrNameLst>
                                          <p:attrName>style.visibility</p:attrName>
                                        </p:attrNameLst>
                                      </p:cBhvr>
                                      <p:to>
                                        <p:strVal val="visible"/>
                                      </p:to>
                                    </p:set>
                                    <p:animEffect transition="in" filter="fade">
                                      <p:cBhvr>
                                        <p:cTn id="79" dur="500"/>
                                        <p:tgtEl>
                                          <p:spTgt spid="43"/>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45"/>
                                        </p:tgtEl>
                                        <p:attrNameLst>
                                          <p:attrName>style.visibility</p:attrName>
                                        </p:attrNameLst>
                                      </p:cBhvr>
                                      <p:to>
                                        <p:strVal val="visible"/>
                                      </p:to>
                                    </p:set>
                                    <p:animEffect transition="in" filter="fade">
                                      <p:cBhvr>
                                        <p:cTn id="82" dur="500"/>
                                        <p:tgtEl>
                                          <p:spTgt spid="45"/>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3"/>
                                        </p:tgtEl>
                                        <p:attrNameLst>
                                          <p:attrName>style.visibility</p:attrName>
                                        </p:attrNameLst>
                                      </p:cBhvr>
                                      <p:to>
                                        <p:strVal val="visible"/>
                                      </p:to>
                                    </p:set>
                                    <p:animEffect transition="in" filter="fade">
                                      <p:cBhvr>
                                        <p:cTn id="85" dur="500"/>
                                        <p:tgtEl>
                                          <p:spTgt spid="3"/>
                                        </p:tgtEl>
                                      </p:cBhvr>
                                    </p:animEffect>
                                  </p:childTnLst>
                                </p:cTn>
                              </p:par>
                            </p:childTnLst>
                          </p:cTn>
                        </p:par>
                      </p:childTnLst>
                    </p:cTn>
                  </p:par>
                  <p:par>
                    <p:cTn id="86" fill="hold">
                      <p:stCondLst>
                        <p:cond delay="indefinite"/>
                      </p:stCondLst>
                      <p:childTnLst>
                        <p:par>
                          <p:cTn id="87" fill="hold">
                            <p:stCondLst>
                              <p:cond delay="0"/>
                            </p:stCondLst>
                            <p:childTnLst>
                              <p:par>
                                <p:cTn id="88" presetID="2" presetClass="entr" presetSubtype="8" fill="hold" grpId="0" nodeType="clickEffect">
                                  <p:stCondLst>
                                    <p:cond delay="0"/>
                                  </p:stCondLst>
                                  <p:childTnLst>
                                    <p:set>
                                      <p:cBhvr>
                                        <p:cTn id="89" dur="1" fill="hold">
                                          <p:stCondLst>
                                            <p:cond delay="0"/>
                                          </p:stCondLst>
                                        </p:cTn>
                                        <p:tgtEl>
                                          <p:spTgt spid="36"/>
                                        </p:tgtEl>
                                        <p:attrNameLst>
                                          <p:attrName>style.visibility</p:attrName>
                                        </p:attrNameLst>
                                      </p:cBhvr>
                                      <p:to>
                                        <p:strVal val="visible"/>
                                      </p:to>
                                    </p:set>
                                    <p:anim calcmode="lin" valueType="num">
                                      <p:cBhvr additive="base">
                                        <p:cTn id="90" dur="500" fill="hold"/>
                                        <p:tgtEl>
                                          <p:spTgt spid="36"/>
                                        </p:tgtEl>
                                        <p:attrNameLst>
                                          <p:attrName>ppt_x</p:attrName>
                                        </p:attrNameLst>
                                      </p:cBhvr>
                                      <p:tavLst>
                                        <p:tav tm="0">
                                          <p:val>
                                            <p:strVal val="0-#ppt_w/2"/>
                                          </p:val>
                                        </p:tav>
                                        <p:tav tm="100000">
                                          <p:val>
                                            <p:strVal val="#ppt_x"/>
                                          </p:val>
                                        </p:tav>
                                      </p:tavLst>
                                    </p:anim>
                                    <p:anim calcmode="lin" valueType="num">
                                      <p:cBhvr additive="base">
                                        <p:cTn id="91" dur="500" fill="hold"/>
                                        <p:tgtEl>
                                          <p:spTgt spid="36"/>
                                        </p:tgtEl>
                                        <p:attrNameLst>
                                          <p:attrName>ppt_y</p:attrName>
                                        </p:attrNameLst>
                                      </p:cBhvr>
                                      <p:tavLst>
                                        <p:tav tm="0">
                                          <p:val>
                                            <p:strVal val="#ppt_y"/>
                                          </p:val>
                                        </p:tav>
                                        <p:tav tm="100000">
                                          <p:val>
                                            <p:strVal val="#ppt_y"/>
                                          </p:val>
                                        </p:tav>
                                      </p:tavLst>
                                    </p:anim>
                                  </p:childTnLst>
                                </p:cTn>
                              </p:par>
                            </p:childTnLst>
                          </p:cTn>
                        </p:par>
                        <p:par>
                          <p:cTn id="92" fill="hold">
                            <p:stCondLst>
                              <p:cond delay="500"/>
                            </p:stCondLst>
                            <p:childTnLst>
                              <p:par>
                                <p:cTn id="93" presetID="10" presetClass="entr" presetSubtype="0" fill="hold" grpId="0" nodeType="afterEffect">
                                  <p:stCondLst>
                                    <p:cond delay="0"/>
                                  </p:stCondLst>
                                  <p:childTnLst>
                                    <p:set>
                                      <p:cBhvr>
                                        <p:cTn id="94" dur="1" fill="hold">
                                          <p:stCondLst>
                                            <p:cond delay="0"/>
                                          </p:stCondLst>
                                        </p:cTn>
                                        <p:tgtEl>
                                          <p:spTgt spid="44"/>
                                        </p:tgtEl>
                                        <p:attrNameLst>
                                          <p:attrName>style.visibility</p:attrName>
                                        </p:attrNameLst>
                                      </p:cBhvr>
                                      <p:to>
                                        <p:strVal val="visible"/>
                                      </p:to>
                                    </p:set>
                                    <p:animEffect transition="in" filter="fade">
                                      <p:cBhvr>
                                        <p:cTn id="95" dur="500"/>
                                        <p:tgtEl>
                                          <p:spTgt spid="44"/>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46"/>
                                        </p:tgtEl>
                                        <p:attrNameLst>
                                          <p:attrName>style.visibility</p:attrName>
                                        </p:attrNameLst>
                                      </p:cBhvr>
                                      <p:to>
                                        <p:strVal val="visible"/>
                                      </p:to>
                                    </p:set>
                                    <p:animEffect transition="in" filter="fade">
                                      <p:cBhvr>
                                        <p:cTn id="98" dur="500"/>
                                        <p:tgtEl>
                                          <p:spTgt spid="46"/>
                                        </p:tgtEl>
                                      </p:cBhvr>
                                    </p:animEffect>
                                  </p:childTnLst>
                                </p:cTn>
                              </p:par>
                            </p:childTnLst>
                          </p:cTn>
                        </p:par>
                        <p:par>
                          <p:cTn id="99" fill="hold">
                            <p:stCondLst>
                              <p:cond delay="1000"/>
                            </p:stCondLst>
                            <p:childTnLst>
                              <p:par>
                                <p:cTn id="100" presetID="10" presetClass="entr" presetSubtype="0" fill="hold" grpId="0" nodeType="afterEffect">
                                  <p:stCondLst>
                                    <p:cond delay="0"/>
                                  </p:stCondLst>
                                  <p:childTnLst>
                                    <p:set>
                                      <p:cBhvr>
                                        <p:cTn id="101" dur="1" fill="hold">
                                          <p:stCondLst>
                                            <p:cond delay="0"/>
                                          </p:stCondLst>
                                        </p:cTn>
                                        <p:tgtEl>
                                          <p:spTgt spid="55"/>
                                        </p:tgtEl>
                                        <p:attrNameLst>
                                          <p:attrName>style.visibility</p:attrName>
                                        </p:attrNameLst>
                                      </p:cBhvr>
                                      <p:to>
                                        <p:strVal val="visible"/>
                                      </p:to>
                                    </p:set>
                                    <p:animEffect transition="in" filter="fade">
                                      <p:cBhvr>
                                        <p:cTn id="102" dur="500"/>
                                        <p:tgtEl>
                                          <p:spTgt spid="55"/>
                                        </p:tgtEl>
                                      </p:cBhvr>
                                    </p:animEffect>
                                  </p:childTnLst>
                                </p:cTn>
                              </p:par>
                            </p:childTnLst>
                          </p:cTn>
                        </p:par>
                        <p:par>
                          <p:cTn id="103" fill="hold">
                            <p:stCondLst>
                              <p:cond delay="1500"/>
                            </p:stCondLst>
                            <p:childTnLst>
                              <p:par>
                                <p:cTn id="104" presetID="10" presetClass="entr" presetSubtype="0" fill="hold" grpId="0" nodeType="afterEffect">
                                  <p:stCondLst>
                                    <p:cond delay="0"/>
                                  </p:stCondLst>
                                  <p:childTnLst>
                                    <p:set>
                                      <p:cBhvr>
                                        <p:cTn id="105" dur="1" fill="hold">
                                          <p:stCondLst>
                                            <p:cond delay="0"/>
                                          </p:stCondLst>
                                        </p:cTn>
                                        <p:tgtEl>
                                          <p:spTgt spid="49"/>
                                        </p:tgtEl>
                                        <p:attrNameLst>
                                          <p:attrName>style.visibility</p:attrName>
                                        </p:attrNameLst>
                                      </p:cBhvr>
                                      <p:to>
                                        <p:strVal val="visible"/>
                                      </p:to>
                                    </p:set>
                                    <p:animEffect transition="in" filter="fade">
                                      <p:cBhvr>
                                        <p:cTn id="106" dur="500"/>
                                        <p:tgtEl>
                                          <p:spTgt spid="49"/>
                                        </p:tgtEl>
                                      </p:cBhvr>
                                    </p:animEffect>
                                  </p:childTnLst>
                                </p:cTn>
                              </p:par>
                            </p:childTnLst>
                          </p:cTn>
                        </p:par>
                      </p:childTnLst>
                    </p:cTn>
                  </p:par>
                  <p:par>
                    <p:cTn id="107" fill="hold">
                      <p:stCondLst>
                        <p:cond delay="indefinite"/>
                      </p:stCondLst>
                      <p:childTnLst>
                        <p:par>
                          <p:cTn id="108" fill="hold">
                            <p:stCondLst>
                              <p:cond delay="0"/>
                            </p:stCondLst>
                            <p:childTnLst>
                              <p:par>
                                <p:cTn id="109" presetID="2" presetClass="entr" presetSubtype="2" fill="hold" grpId="0" nodeType="click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additive="base">
                                        <p:cTn id="111" dur="500" fill="hold"/>
                                        <p:tgtEl>
                                          <p:spTgt spid="40"/>
                                        </p:tgtEl>
                                        <p:attrNameLst>
                                          <p:attrName>ppt_x</p:attrName>
                                        </p:attrNameLst>
                                      </p:cBhvr>
                                      <p:tavLst>
                                        <p:tav tm="0">
                                          <p:val>
                                            <p:strVal val="1+#ppt_w/2"/>
                                          </p:val>
                                        </p:tav>
                                        <p:tav tm="100000">
                                          <p:val>
                                            <p:strVal val="#ppt_x"/>
                                          </p:val>
                                        </p:tav>
                                      </p:tavLst>
                                    </p:anim>
                                    <p:anim calcmode="lin" valueType="num">
                                      <p:cBhvr additive="base">
                                        <p:cTn id="112" dur="500" fill="hold"/>
                                        <p:tgtEl>
                                          <p:spTgt spid="40"/>
                                        </p:tgtEl>
                                        <p:attrNameLst>
                                          <p:attrName>ppt_y</p:attrName>
                                        </p:attrNameLst>
                                      </p:cBhvr>
                                      <p:tavLst>
                                        <p:tav tm="0">
                                          <p:val>
                                            <p:strVal val="#ppt_y"/>
                                          </p:val>
                                        </p:tav>
                                        <p:tav tm="100000">
                                          <p:val>
                                            <p:strVal val="#ppt_y"/>
                                          </p:val>
                                        </p:tav>
                                      </p:tavLst>
                                    </p:anim>
                                  </p:childTnLst>
                                </p:cTn>
                              </p:par>
                            </p:childTnLst>
                          </p:cTn>
                        </p:par>
                        <p:par>
                          <p:cTn id="113" fill="hold">
                            <p:stCondLst>
                              <p:cond delay="500"/>
                            </p:stCondLst>
                            <p:childTnLst>
                              <p:par>
                                <p:cTn id="114" presetID="10" presetClass="entr" presetSubtype="0" fill="hold" grpId="0" nodeType="afterEffect">
                                  <p:stCondLst>
                                    <p:cond delay="0"/>
                                  </p:stCondLst>
                                  <p:childTnLst>
                                    <p:set>
                                      <p:cBhvr>
                                        <p:cTn id="115" dur="1" fill="hold">
                                          <p:stCondLst>
                                            <p:cond delay="0"/>
                                          </p:stCondLst>
                                        </p:cTn>
                                        <p:tgtEl>
                                          <p:spTgt spid="47"/>
                                        </p:tgtEl>
                                        <p:attrNameLst>
                                          <p:attrName>style.visibility</p:attrName>
                                        </p:attrNameLst>
                                      </p:cBhvr>
                                      <p:to>
                                        <p:strVal val="visible"/>
                                      </p:to>
                                    </p:set>
                                    <p:animEffect transition="in" filter="fade">
                                      <p:cBhvr>
                                        <p:cTn id="116" dur="500"/>
                                        <p:tgtEl>
                                          <p:spTgt spid="47"/>
                                        </p:tgtEl>
                                      </p:cBhvr>
                                    </p:animEffect>
                                  </p:childTnLst>
                                </p:cTn>
                              </p:par>
                              <p:par>
                                <p:cTn id="117" presetID="10" presetClass="entr" presetSubtype="0" fill="hold" grpId="0" nodeType="withEffect">
                                  <p:stCondLst>
                                    <p:cond delay="0"/>
                                  </p:stCondLst>
                                  <p:childTnLst>
                                    <p:set>
                                      <p:cBhvr>
                                        <p:cTn id="118" dur="1" fill="hold">
                                          <p:stCondLst>
                                            <p:cond delay="0"/>
                                          </p:stCondLst>
                                        </p:cTn>
                                        <p:tgtEl>
                                          <p:spTgt spid="48"/>
                                        </p:tgtEl>
                                        <p:attrNameLst>
                                          <p:attrName>style.visibility</p:attrName>
                                        </p:attrNameLst>
                                      </p:cBhvr>
                                      <p:to>
                                        <p:strVal val="visible"/>
                                      </p:to>
                                    </p:set>
                                    <p:animEffect transition="in" filter="fade">
                                      <p:cBhvr>
                                        <p:cTn id="119" dur="500"/>
                                        <p:tgtEl>
                                          <p:spTgt spid="48"/>
                                        </p:tgtEl>
                                      </p:cBhvr>
                                    </p:animEffect>
                                  </p:childTnLst>
                                </p:cTn>
                              </p:par>
                            </p:childTnLst>
                          </p:cTn>
                        </p:par>
                        <p:par>
                          <p:cTn id="120" fill="hold">
                            <p:stCondLst>
                              <p:cond delay="1000"/>
                            </p:stCondLst>
                            <p:childTnLst>
                              <p:par>
                                <p:cTn id="121" presetID="10" presetClass="entr" presetSubtype="0" fill="hold" grpId="0" nodeType="afterEffect">
                                  <p:stCondLst>
                                    <p:cond delay="0"/>
                                  </p:stCondLst>
                                  <p:childTnLst>
                                    <p:set>
                                      <p:cBhvr>
                                        <p:cTn id="122" dur="1" fill="hold">
                                          <p:stCondLst>
                                            <p:cond delay="0"/>
                                          </p:stCondLst>
                                        </p:cTn>
                                        <p:tgtEl>
                                          <p:spTgt spid="25"/>
                                        </p:tgtEl>
                                        <p:attrNameLst>
                                          <p:attrName>style.visibility</p:attrName>
                                        </p:attrNameLst>
                                      </p:cBhvr>
                                      <p:to>
                                        <p:strVal val="visible"/>
                                      </p:to>
                                    </p:set>
                                    <p:animEffect transition="in" filter="fade">
                                      <p:cBhvr>
                                        <p:cTn id="123" dur="500"/>
                                        <p:tgtEl>
                                          <p:spTgt spid="25"/>
                                        </p:tgtEl>
                                      </p:cBhvr>
                                    </p:animEffect>
                                  </p:childTnLst>
                                </p:cTn>
                              </p:par>
                            </p:childTnLst>
                          </p:cTn>
                        </p:par>
                        <p:par>
                          <p:cTn id="124" fill="hold">
                            <p:stCondLst>
                              <p:cond delay="1500"/>
                            </p:stCondLst>
                            <p:childTnLst>
                              <p:par>
                                <p:cTn id="125" presetID="10" presetClass="entr" presetSubtype="0" fill="hold" grpId="0" nodeType="afterEffect">
                                  <p:stCondLst>
                                    <p:cond delay="0"/>
                                  </p:stCondLst>
                                  <p:childTnLst>
                                    <p:set>
                                      <p:cBhvr>
                                        <p:cTn id="126" dur="1" fill="hold">
                                          <p:stCondLst>
                                            <p:cond delay="0"/>
                                          </p:stCondLst>
                                        </p:cTn>
                                        <p:tgtEl>
                                          <p:spTgt spid="18"/>
                                        </p:tgtEl>
                                        <p:attrNameLst>
                                          <p:attrName>style.visibility</p:attrName>
                                        </p:attrNameLst>
                                      </p:cBhvr>
                                      <p:to>
                                        <p:strVal val="visible"/>
                                      </p:to>
                                    </p:set>
                                    <p:animEffect transition="in" filter="fade">
                                      <p:cBhvr>
                                        <p:cTn id="127" dur="500"/>
                                        <p:tgtEl>
                                          <p:spTgt spid="18"/>
                                        </p:tgtEl>
                                      </p:cBhvr>
                                    </p:animEffect>
                                  </p:childTnLst>
                                </p:cTn>
                              </p:par>
                            </p:childTnLst>
                          </p:cTn>
                        </p:par>
                        <p:par>
                          <p:cTn id="128" fill="hold">
                            <p:stCondLst>
                              <p:cond delay="2000"/>
                            </p:stCondLst>
                            <p:childTnLst>
                              <p:par>
                                <p:cTn id="129" presetID="10" presetClass="entr" presetSubtype="0" fill="hold" nodeType="afterEffect">
                                  <p:stCondLst>
                                    <p:cond delay="0"/>
                                  </p:stCondLst>
                                  <p:childTnLst>
                                    <p:set>
                                      <p:cBhvr>
                                        <p:cTn id="130" dur="1" fill="hold">
                                          <p:stCondLst>
                                            <p:cond delay="0"/>
                                          </p:stCondLst>
                                        </p:cTn>
                                        <p:tgtEl>
                                          <p:spTgt spid="22"/>
                                        </p:tgtEl>
                                        <p:attrNameLst>
                                          <p:attrName>style.visibility</p:attrName>
                                        </p:attrNameLst>
                                      </p:cBhvr>
                                      <p:to>
                                        <p:strVal val="visible"/>
                                      </p:to>
                                    </p:set>
                                    <p:animEffect transition="in" filter="fade">
                                      <p:cBhvr>
                                        <p:cTn id="131" dur="500"/>
                                        <p:tgtEl>
                                          <p:spTgt spid="22"/>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23"/>
                                        </p:tgtEl>
                                        <p:attrNameLst>
                                          <p:attrName>style.visibility</p:attrName>
                                        </p:attrNameLst>
                                      </p:cBhvr>
                                      <p:to>
                                        <p:strVal val="visible"/>
                                      </p:to>
                                    </p:set>
                                    <p:animEffect transition="in" filter="fade">
                                      <p:cBhvr>
                                        <p:cTn id="134" dur="500"/>
                                        <p:tgtEl>
                                          <p:spTgt spid="23"/>
                                        </p:tgtEl>
                                      </p:cBhvr>
                                    </p:animEffect>
                                  </p:childTnLst>
                                </p:cTn>
                              </p:par>
                            </p:childTnLst>
                          </p:cTn>
                        </p:par>
                        <p:par>
                          <p:cTn id="135" fill="hold">
                            <p:stCondLst>
                              <p:cond delay="2500"/>
                            </p:stCondLst>
                            <p:childTnLst>
                              <p:par>
                                <p:cTn id="136" presetID="10" presetClass="entr" presetSubtype="0" fill="hold" grpId="0" nodeType="afterEffect">
                                  <p:stCondLst>
                                    <p:cond delay="0"/>
                                  </p:stCondLst>
                                  <p:childTnLst>
                                    <p:set>
                                      <p:cBhvr>
                                        <p:cTn id="137" dur="1" fill="hold">
                                          <p:stCondLst>
                                            <p:cond delay="0"/>
                                          </p:stCondLst>
                                        </p:cTn>
                                        <p:tgtEl>
                                          <p:spTgt spid="8"/>
                                        </p:tgtEl>
                                        <p:attrNameLst>
                                          <p:attrName>style.visibility</p:attrName>
                                        </p:attrNameLst>
                                      </p:cBhvr>
                                      <p:to>
                                        <p:strVal val="visible"/>
                                      </p:to>
                                    </p:set>
                                    <p:animEffect transition="in" filter="fade">
                                      <p:cBhvr>
                                        <p:cTn id="138" dur="500"/>
                                        <p:tgtEl>
                                          <p:spTgt spid="8"/>
                                        </p:tgtEl>
                                      </p:cBhvr>
                                    </p:animEffect>
                                  </p:childTnLst>
                                </p:cTn>
                              </p:par>
                              <p:par>
                                <p:cTn id="139" presetID="10" presetClass="entr" presetSubtype="0" fill="hold" nodeType="withEffect">
                                  <p:stCondLst>
                                    <p:cond delay="0"/>
                                  </p:stCondLst>
                                  <p:childTnLst>
                                    <p:set>
                                      <p:cBhvr>
                                        <p:cTn id="140" dur="1" fill="hold">
                                          <p:stCondLst>
                                            <p:cond delay="0"/>
                                          </p:stCondLst>
                                        </p:cTn>
                                        <p:tgtEl>
                                          <p:spTgt spid="10"/>
                                        </p:tgtEl>
                                        <p:attrNameLst>
                                          <p:attrName>style.visibility</p:attrName>
                                        </p:attrNameLst>
                                      </p:cBhvr>
                                      <p:to>
                                        <p:strVal val="visible"/>
                                      </p:to>
                                    </p:set>
                                    <p:animEffect transition="in" filter="fade">
                                      <p:cBhvr>
                                        <p:cTn id="14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6" grpId="0">
        <p:bldAsOne/>
      </p:bldGraphic>
      <p:bldP spid="18" grpId="0" animBg="1"/>
      <p:bldP spid="25" grpId="0" animBg="1"/>
      <p:bldP spid="36" grpId="0" animBg="1"/>
      <p:bldP spid="40" grpId="0" animBg="1"/>
      <p:bldP spid="44" grpId="0" animBg="1"/>
      <p:bldP spid="46" grpId="0" animBg="1"/>
      <p:bldP spid="47" grpId="0" animBg="1"/>
      <p:bldP spid="48" grpId="0" animBg="1"/>
      <p:bldP spid="49" grpId="0" animBg="1"/>
      <p:bldP spid="55" grpId="0" animBg="1"/>
      <p:bldP spid="54" grpId="0" animBg="1"/>
      <p:bldP spid="53" grpId="0" animBg="1"/>
      <p:bldP spid="31" grpId="0" animBg="1"/>
      <p:bldP spid="33" grpId="0" animBg="1"/>
      <p:bldP spid="62" grpId="0" animBg="1"/>
      <p:bldP spid="2" grpId="0"/>
      <p:bldP spid="35" grpId="0"/>
      <p:bldP spid="37" grpId="0"/>
      <p:bldP spid="38" grpId="0"/>
      <p:bldP spid="41" grpId="0" animBg="1"/>
      <p:bldP spid="42" grpId="0" animBg="1"/>
      <p:bldP spid="43" grpId="0" animBg="1"/>
      <p:bldP spid="45" grpId="0" animBg="1"/>
      <p:bldP spid="23" grpId="0" animBg="1"/>
      <p:bldP spid="24" grpId="0" animBg="1"/>
      <p:bldP spid="56" grpId="0" animBg="1"/>
      <p:bldP spid="30" grpId="0" animBg="1"/>
      <p:bldP spid="52" grpId="0"/>
      <p:bldP spid="3" grpId="0" animBg="1"/>
      <p:bldP spid="8"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Box 4"/>
          <p:cNvSpPr txBox="1">
            <a:spLocks noChangeArrowheads="1"/>
          </p:cNvSpPr>
          <p:nvPr/>
        </p:nvSpPr>
        <p:spPr bwMode="auto">
          <a:xfrm>
            <a:off x="0" y="-5241"/>
            <a:ext cx="5567331" cy="463846"/>
          </a:xfrm>
          <a:prstGeom prst="rect">
            <a:avLst/>
          </a:prstGeom>
          <a:noFill/>
          <a:ln w="12700">
            <a:noFill/>
            <a:miter lim="800000"/>
            <a:headEnd/>
            <a:tailEnd/>
          </a:ln>
        </p:spPr>
        <p:txBody>
          <a:bodyPr wrap="none" lIns="126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de-DE" sz="2400" b="1" i="0" u="none" strike="noStrike" kern="1200" cap="none" spc="0" normalizeH="0" baseline="0" noProof="0" dirty="0">
                <a:ln>
                  <a:noFill/>
                </a:ln>
                <a:solidFill>
                  <a:srgbClr val="464B71"/>
                </a:solidFill>
                <a:effectLst/>
                <a:uLnTx/>
                <a:uFillTx/>
                <a:latin typeface="Arial"/>
                <a:ea typeface="+mn-ea"/>
                <a:cs typeface="+mn-cs"/>
              </a:rPr>
              <a:t>Konfidenzintervalle von Mittelwerten</a:t>
            </a:r>
            <a:endParaRPr kumimoji="0" lang="de-AT" sz="2400" b="0" i="0" u="none" strike="noStrike" kern="1200" cap="none" spc="0" normalizeH="0" baseline="0" noProof="0" dirty="0">
              <a:ln>
                <a:noFill/>
              </a:ln>
              <a:solidFill>
                <a:srgbClr val="464B71"/>
              </a:solidFill>
              <a:effectLst/>
              <a:uLnTx/>
              <a:uFillTx/>
              <a:latin typeface="Arial"/>
              <a:ea typeface="+mn-ea"/>
              <a:cs typeface="+mn-cs"/>
            </a:endParaRPr>
          </a:p>
        </p:txBody>
      </p:sp>
      <p:pic>
        <p:nvPicPr>
          <p:cNvPr id="28" name="Picture 2"/>
          <p:cNvPicPr>
            <a:picLocks noChangeAspect="1" noChangeArrowheads="1"/>
          </p:cNvPicPr>
          <p:nvPr/>
        </p:nvPicPr>
        <p:blipFill>
          <a:blip r:embed="rId3" cstate="print"/>
          <a:srcRect l="31981" t="44870" r="62887" b="39110"/>
          <a:stretch>
            <a:fillRect/>
          </a:stretch>
        </p:blipFill>
        <p:spPr bwMode="auto">
          <a:xfrm>
            <a:off x="7553681" y="341465"/>
            <a:ext cx="486888" cy="498764"/>
          </a:xfrm>
          <a:prstGeom prst="rect">
            <a:avLst/>
          </a:prstGeom>
          <a:noFill/>
          <a:ln w="9525">
            <a:noFill/>
            <a:miter lim="800000"/>
            <a:headEnd/>
            <a:tailEnd/>
          </a:ln>
          <a:effectLst/>
        </p:spPr>
      </p:pic>
      <p:sp>
        <p:nvSpPr>
          <p:cNvPr id="31" name="Text Box 17"/>
          <p:cNvSpPr txBox="1">
            <a:spLocks noChangeArrowheads="1"/>
          </p:cNvSpPr>
          <p:nvPr/>
        </p:nvSpPr>
        <p:spPr bwMode="auto">
          <a:xfrm>
            <a:off x="8239219" y="771641"/>
            <a:ext cx="1312860" cy="221599"/>
          </a:xfrm>
          <a:prstGeom prst="rect">
            <a:avLst/>
          </a:prstGeom>
          <a:solidFill>
            <a:schemeClr val="bg1"/>
          </a:solidFill>
          <a:ln w="9525" algn="ctr">
            <a:noFill/>
            <a:miter lim="800000"/>
            <a:headEnd/>
            <a:tailEnd/>
          </a:ln>
          <a:effectLst/>
        </p:spPr>
        <p:txBody>
          <a:bodyPr wrap="none" lIns="0" tIns="0" rIns="0" bIns="0" anchorCtr="1">
            <a:spAutoFit/>
          </a:bodyPr>
          <a:lstStyle/>
          <a:p>
            <a:pPr marL="0" marR="0" lvl="0" indent="0" algn="l" defTabSz="914400" rtl="0" eaLnBrk="1" fontAlgn="base" latinLnBrk="0" hangingPunct="1">
              <a:lnSpc>
                <a:spcPct val="90000"/>
              </a:lnSpc>
              <a:spcBef>
                <a:spcPct val="20000"/>
              </a:spcBef>
              <a:spcAft>
                <a:spcPct val="20000"/>
              </a:spcAft>
              <a:buClr>
                <a:srgbClr val="3333FF"/>
              </a:buClr>
              <a:buSzTx/>
              <a:buFont typeface="Arial" pitchFamily="34" charset="0"/>
              <a:buNone/>
              <a:tabLst>
                <a:tab pos="266700" algn="l"/>
              </a:tabLst>
              <a:defRPr/>
            </a:pPr>
            <a:r>
              <a:rPr kumimoji="0" lang="de-AT" sz="1600" b="0" i="0" u="none" strike="noStrike" kern="1200" cap="none" spc="0" normalizeH="0" baseline="0" noProof="0">
                <a:ln>
                  <a:noFill/>
                </a:ln>
                <a:solidFill>
                  <a:srgbClr val="5F5F5F"/>
                </a:solidFill>
                <a:effectLst/>
                <a:uLnTx/>
                <a:uFillTx/>
                <a:latin typeface="Arial"/>
                <a:ea typeface="+mn-ea"/>
                <a:cs typeface="+mn-cs"/>
              </a:rPr>
              <a:t>untere Grenze</a:t>
            </a:r>
          </a:p>
        </p:txBody>
      </p:sp>
      <p:sp>
        <p:nvSpPr>
          <p:cNvPr id="33" name="Text Box 17"/>
          <p:cNvSpPr txBox="1">
            <a:spLocks noChangeArrowheads="1"/>
          </p:cNvSpPr>
          <p:nvPr/>
        </p:nvSpPr>
        <p:spPr bwMode="auto">
          <a:xfrm>
            <a:off x="8239219" y="212271"/>
            <a:ext cx="1255152" cy="221599"/>
          </a:xfrm>
          <a:prstGeom prst="rect">
            <a:avLst/>
          </a:prstGeom>
          <a:solidFill>
            <a:schemeClr val="bg1"/>
          </a:solidFill>
          <a:ln w="9525" algn="ctr">
            <a:noFill/>
            <a:miter lim="800000"/>
            <a:headEnd/>
            <a:tailEnd/>
          </a:ln>
          <a:effectLst/>
        </p:spPr>
        <p:txBody>
          <a:bodyPr wrap="none" lIns="0" tIns="0" rIns="0" bIns="0" anchorCtr="1">
            <a:spAutoFit/>
          </a:bodyPr>
          <a:lstStyle/>
          <a:p>
            <a:pPr marL="0" marR="0" lvl="0" indent="0" algn="l" defTabSz="914400" rtl="0" eaLnBrk="1" fontAlgn="base" latinLnBrk="0" hangingPunct="1">
              <a:lnSpc>
                <a:spcPct val="90000"/>
              </a:lnSpc>
              <a:spcBef>
                <a:spcPct val="20000"/>
              </a:spcBef>
              <a:spcAft>
                <a:spcPct val="20000"/>
              </a:spcAft>
              <a:buClr>
                <a:srgbClr val="3333FF"/>
              </a:buClr>
              <a:buSzTx/>
              <a:buFont typeface="Arial" pitchFamily="34" charset="0"/>
              <a:buNone/>
              <a:tabLst>
                <a:tab pos="266700" algn="l"/>
              </a:tabLst>
              <a:defRPr/>
            </a:pPr>
            <a:r>
              <a:rPr kumimoji="0" lang="de-AT" sz="1600" b="0" i="0" u="none" strike="noStrike" kern="1200" cap="none" spc="0" normalizeH="0" baseline="0" noProof="0" dirty="0">
                <a:ln>
                  <a:noFill/>
                </a:ln>
                <a:solidFill>
                  <a:srgbClr val="5F5F5F"/>
                </a:solidFill>
                <a:effectLst/>
                <a:uLnTx/>
                <a:uFillTx/>
                <a:latin typeface="Arial"/>
                <a:ea typeface="+mn-ea"/>
                <a:cs typeface="+mn-cs"/>
              </a:rPr>
              <a:t>obere Grenze</a:t>
            </a:r>
          </a:p>
        </p:txBody>
      </p:sp>
      <p:cxnSp>
        <p:nvCxnSpPr>
          <p:cNvPr id="34" name="Gerade Verbindung mit Pfeil 142"/>
          <p:cNvCxnSpPr/>
          <p:nvPr/>
        </p:nvCxnSpPr>
        <p:spPr>
          <a:xfrm rot="10800000" flipV="1">
            <a:off x="7816880" y="316140"/>
            <a:ext cx="363071" cy="83468"/>
          </a:xfrm>
          <a:prstGeom prst="curvedConnector3">
            <a:avLst>
              <a:gd name="adj1" fmla="val 59182"/>
            </a:avLst>
          </a:prstGeom>
          <a:ln w="25400">
            <a:solidFill>
              <a:schemeClr val="bg1">
                <a:lumMod val="50000"/>
              </a:schemeClr>
            </a:solidFill>
            <a:prstDash val="sysDash"/>
            <a:headEnd type="triangle"/>
            <a:tailEnd type="none"/>
          </a:ln>
        </p:spPr>
        <p:style>
          <a:lnRef idx="1">
            <a:schemeClr val="accent1"/>
          </a:lnRef>
          <a:fillRef idx="0">
            <a:schemeClr val="accent1"/>
          </a:fillRef>
          <a:effectRef idx="0">
            <a:schemeClr val="accent1"/>
          </a:effectRef>
          <a:fontRef idx="minor">
            <a:schemeClr val="tx1"/>
          </a:fontRef>
        </p:style>
      </p:cxnSp>
      <p:cxnSp>
        <p:nvCxnSpPr>
          <p:cNvPr id="61" name="Gerade Verbindung mit Pfeil 142"/>
          <p:cNvCxnSpPr/>
          <p:nvPr/>
        </p:nvCxnSpPr>
        <p:spPr>
          <a:xfrm rot="10800000">
            <a:off x="7816880" y="787629"/>
            <a:ext cx="363071" cy="83468"/>
          </a:xfrm>
          <a:prstGeom prst="curvedConnector3">
            <a:avLst>
              <a:gd name="adj1" fmla="val 59182"/>
            </a:avLst>
          </a:prstGeom>
          <a:ln w="25400">
            <a:solidFill>
              <a:schemeClr val="bg1">
                <a:lumMod val="50000"/>
              </a:schemeClr>
            </a:solidFill>
            <a:prstDash val="sysDash"/>
            <a:headEnd type="triangle"/>
            <a:tailEnd type="none"/>
          </a:ln>
        </p:spPr>
        <p:style>
          <a:lnRef idx="1">
            <a:schemeClr val="accent1"/>
          </a:lnRef>
          <a:fillRef idx="0">
            <a:schemeClr val="accent1"/>
          </a:fillRef>
          <a:effectRef idx="0">
            <a:schemeClr val="accent1"/>
          </a:effectRef>
          <a:fontRef idx="minor">
            <a:schemeClr val="tx1"/>
          </a:fontRef>
        </p:style>
      </p:cxnSp>
      <p:sp>
        <p:nvSpPr>
          <p:cNvPr id="62" name="Text Box 17"/>
          <p:cNvSpPr txBox="1">
            <a:spLocks noChangeArrowheads="1"/>
          </p:cNvSpPr>
          <p:nvPr/>
        </p:nvSpPr>
        <p:spPr bwMode="auto">
          <a:xfrm>
            <a:off x="7790485" y="491956"/>
            <a:ext cx="1615827" cy="221599"/>
          </a:xfrm>
          <a:prstGeom prst="rect">
            <a:avLst/>
          </a:prstGeom>
          <a:solidFill>
            <a:schemeClr val="bg1"/>
          </a:solidFill>
          <a:ln w="9525" algn="ctr">
            <a:noFill/>
            <a:miter lim="800000"/>
            <a:headEnd/>
            <a:tailEnd/>
          </a:ln>
          <a:effectLst/>
        </p:spPr>
        <p:txBody>
          <a:bodyPr wrap="none" lIns="0" tIns="0" rIns="0" bIns="0" anchorCtr="1">
            <a:spAutoFit/>
          </a:bodyPr>
          <a:lstStyle/>
          <a:p>
            <a:pPr marL="0" marR="0" lvl="0" indent="0" algn="l" defTabSz="914400" rtl="0" eaLnBrk="1" fontAlgn="base" latinLnBrk="0" hangingPunct="1">
              <a:lnSpc>
                <a:spcPct val="90000"/>
              </a:lnSpc>
              <a:spcBef>
                <a:spcPct val="20000"/>
              </a:spcBef>
              <a:spcAft>
                <a:spcPct val="20000"/>
              </a:spcAft>
              <a:buClr>
                <a:srgbClr val="3333FF"/>
              </a:buClr>
              <a:buSzTx/>
              <a:buFont typeface="Arial" pitchFamily="34" charset="0"/>
              <a:buNone/>
              <a:tabLst>
                <a:tab pos="266700" algn="l"/>
              </a:tabLst>
              <a:defRPr/>
            </a:pPr>
            <a:r>
              <a:rPr kumimoji="0" lang="de-AT" sz="1600" b="0" i="0" u="none" strike="noStrike" kern="1200" cap="none" spc="0" normalizeH="0" baseline="0" noProof="0">
                <a:ln>
                  <a:noFill/>
                </a:ln>
                <a:solidFill>
                  <a:srgbClr val="5F5F5F"/>
                </a:solidFill>
                <a:effectLst/>
                <a:uLnTx/>
                <a:uFillTx/>
                <a:latin typeface="Arial"/>
                <a:ea typeface="+mn-ea"/>
                <a:cs typeface="+mn-cs"/>
              </a:rPr>
              <a:t>Konfidenzintervall</a:t>
            </a:r>
          </a:p>
        </p:txBody>
      </p:sp>
      <p:sp>
        <p:nvSpPr>
          <p:cNvPr id="50" name="Text Box 1"/>
          <p:cNvSpPr txBox="1">
            <a:spLocks noChangeArrowheads="1"/>
          </p:cNvSpPr>
          <p:nvPr/>
        </p:nvSpPr>
        <p:spPr bwMode="auto">
          <a:xfrm>
            <a:off x="308203" y="549639"/>
            <a:ext cx="9470656" cy="355017"/>
          </a:xfrm>
          <a:prstGeom prst="rect">
            <a:avLst/>
          </a:prstGeom>
          <a:noFill/>
          <a:ln w="1">
            <a:noFill/>
            <a:miter lim="800000"/>
            <a:headEnd/>
            <a:tailEnd/>
          </a:ln>
          <a:effectLst/>
        </p:spPr>
        <p:txBody>
          <a:bodyPr wrap="square" lIns="45720" tIns="36576" rIns="0" bIns="10800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0" fontAlgn="base" latinLnBrk="0" hangingPunct="0">
              <a:lnSpc>
                <a:spcPct val="114000"/>
              </a:lnSpc>
              <a:spcBef>
                <a:spcPts val="100"/>
              </a:spcBef>
              <a:spcAft>
                <a:spcPts val="0"/>
              </a:spcAft>
              <a:buClr>
                <a:srgbClr val="FF0000"/>
              </a:buClr>
              <a:buSzTx/>
              <a:buFont typeface="Arial" pitchFamily="34" charset="0"/>
              <a:buNone/>
              <a:tabLst/>
              <a:defRPr sz="1000"/>
            </a:pPr>
            <a:r>
              <a:rPr kumimoji="0" lang="de-AT" sz="1800" b="1" i="1" u="none" strike="noStrike" kern="1200" cap="none" spc="0" normalizeH="0" baseline="0" noProof="0" dirty="0">
                <a:ln>
                  <a:noFill/>
                </a:ln>
                <a:solidFill>
                  <a:srgbClr val="464B71"/>
                </a:solidFill>
                <a:effectLst/>
                <a:uLnTx/>
                <a:uFillTx/>
                <a:latin typeface="Arial"/>
                <a:ea typeface="+mn-ea"/>
                <a:cs typeface="Arial" panose="020B0604020202020204" pitchFamily="34" charset="0"/>
              </a:rPr>
              <a:t>„Wie viele Schnitzel essen Sie im Jahr? |__|__|__|“</a:t>
            </a:r>
          </a:p>
        </p:txBody>
      </p:sp>
      <p:graphicFrame>
        <p:nvGraphicFramePr>
          <p:cNvPr id="142" name="Diagramm 141">
            <a:extLst>
              <a:ext uri="{FF2B5EF4-FFF2-40B4-BE49-F238E27FC236}">
                <a16:creationId xmlns:a16="http://schemas.microsoft.com/office/drawing/2014/main" id="{85AFB750-15AD-4B60-9ACC-270C7957BE39}"/>
              </a:ext>
            </a:extLst>
          </p:cNvPr>
          <p:cNvGraphicFramePr/>
          <p:nvPr/>
        </p:nvGraphicFramePr>
        <p:xfrm>
          <a:off x="215602" y="996567"/>
          <a:ext cx="9470657" cy="5424556"/>
        </p:xfrm>
        <a:graphic>
          <a:graphicData uri="http://schemas.openxmlformats.org/drawingml/2006/chart">
            <c:chart xmlns:c="http://schemas.openxmlformats.org/drawingml/2006/chart" xmlns:r="http://schemas.openxmlformats.org/officeDocument/2006/relationships" r:id="rId4"/>
          </a:graphicData>
        </a:graphic>
      </p:graphicFrame>
      <p:sp>
        <p:nvSpPr>
          <p:cNvPr id="143" name="Line 19">
            <a:extLst>
              <a:ext uri="{FF2B5EF4-FFF2-40B4-BE49-F238E27FC236}">
                <a16:creationId xmlns:a16="http://schemas.microsoft.com/office/drawing/2014/main" id="{14EAA95E-BF6B-4D9E-86C4-314CA4ABE855}"/>
              </a:ext>
            </a:extLst>
          </p:cNvPr>
          <p:cNvSpPr>
            <a:spLocks noChangeShapeType="1"/>
          </p:cNvSpPr>
          <p:nvPr/>
        </p:nvSpPr>
        <p:spPr bwMode="auto">
          <a:xfrm flipV="1">
            <a:off x="2525257" y="2268253"/>
            <a:ext cx="0" cy="2317349"/>
          </a:xfrm>
          <a:prstGeom prst="line">
            <a:avLst/>
          </a:prstGeom>
          <a:noFill/>
          <a:ln w="25400">
            <a:solidFill>
              <a:srgbClr val="FF0000"/>
            </a:solidFill>
            <a:round/>
            <a:headEnd/>
            <a:tailEnd type="triangle" w="med" len="med"/>
          </a:ln>
        </p:spPr>
        <p:txBody>
          <a:bodyPr wrap="square" lIns="89958" tIns="46779" rIns="89958" bIns="46779">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44" name="Text Box 12">
            <a:extLst>
              <a:ext uri="{FF2B5EF4-FFF2-40B4-BE49-F238E27FC236}">
                <a16:creationId xmlns:a16="http://schemas.microsoft.com/office/drawing/2014/main" id="{C74E3DA5-5376-4D30-AAAF-431944AD71A5}"/>
              </a:ext>
            </a:extLst>
          </p:cNvPr>
          <p:cNvSpPr txBox="1">
            <a:spLocks noChangeArrowheads="1"/>
          </p:cNvSpPr>
          <p:nvPr/>
        </p:nvSpPr>
        <p:spPr bwMode="auto">
          <a:xfrm>
            <a:off x="6257925" y="1409567"/>
            <a:ext cx="3076701" cy="829149"/>
          </a:xfrm>
          <a:prstGeom prst="rect">
            <a:avLst/>
          </a:prstGeom>
          <a:solidFill>
            <a:schemeClr val="bg1">
              <a:lumMod val="95000"/>
            </a:schemeClr>
          </a:solidFill>
          <a:ln w="25400" algn="ctr">
            <a:solidFill>
              <a:schemeClr val="bg1">
                <a:lumMod val="50000"/>
              </a:schemeClr>
            </a:solidFill>
            <a:miter lim="800000"/>
            <a:headEnd/>
            <a:tailEnd/>
          </a:ln>
        </p:spPr>
        <p:txBody>
          <a:bodyPr wrap="square" lIns="91212" tIns="44805" rIns="91212" bIns="44805">
            <a:spAutoFit/>
          </a:bodyPr>
          <a:lstStyle>
            <a:defPPr>
              <a:defRPr lang="de-DE"/>
            </a:defPPr>
            <a:lvl1pPr algn="ctr" fontAlgn="base">
              <a:spcBef>
                <a:spcPct val="30000"/>
              </a:spcBef>
              <a:spcAft>
                <a:spcPct val="0"/>
              </a:spcAft>
              <a:buFont typeface="Arial" pitchFamily="34" charset="0"/>
              <a:buNone/>
              <a:tabLst>
                <a:tab pos="87313" algn="l"/>
                <a:tab pos="182563" algn="l"/>
              </a:tabLst>
              <a:defRPr sz="1600">
                <a:solidFill>
                  <a:srgbClr val="000000"/>
                </a:solidFill>
              </a:defRPr>
            </a:lvl1pPr>
          </a:lstStyle>
          <a:p>
            <a:pPr marL="0" marR="0" lvl="0" indent="0" algn="ctr" defTabSz="914400" rtl="0" eaLnBrk="1" fontAlgn="base" latinLnBrk="0" hangingPunct="1">
              <a:lnSpc>
                <a:spcPct val="100000"/>
              </a:lnSpc>
              <a:spcBef>
                <a:spcPct val="30000"/>
              </a:spcBef>
              <a:spcAft>
                <a:spcPct val="0"/>
              </a:spcAft>
              <a:buClrTx/>
              <a:buSzTx/>
              <a:buFont typeface="Arial" pitchFamily="34" charset="0"/>
              <a:buNone/>
              <a:tabLst>
                <a:tab pos="87313" algn="l"/>
                <a:tab pos="182563" algn="l"/>
              </a:tabLst>
              <a:defRPr/>
            </a:pPr>
            <a:r>
              <a:rPr kumimoji="0" lang="de-AT" sz="1600" b="0" i="0" u="none" strike="noStrike" kern="1200" cap="none" spc="0" normalizeH="0" baseline="0" noProof="0" dirty="0">
                <a:ln>
                  <a:noFill/>
                </a:ln>
                <a:solidFill>
                  <a:srgbClr val="000000"/>
                </a:solidFill>
                <a:effectLst/>
                <a:uLnTx/>
                <a:uFillTx/>
                <a:latin typeface="Arial"/>
                <a:ea typeface="+mn-ea"/>
                <a:cs typeface="+mn-cs"/>
              </a:rPr>
              <a:t>Zwischen Stadt- und Landbevölkerung</a:t>
            </a:r>
            <a:br>
              <a:rPr kumimoji="0" lang="de-AT" sz="1600" b="0" i="0" u="none" strike="noStrike" kern="1200" cap="none" spc="0" normalizeH="0" baseline="0" noProof="0" dirty="0">
                <a:ln>
                  <a:noFill/>
                </a:ln>
                <a:solidFill>
                  <a:srgbClr val="000000"/>
                </a:solidFill>
                <a:effectLst/>
                <a:uLnTx/>
                <a:uFillTx/>
                <a:latin typeface="Arial"/>
                <a:ea typeface="+mn-ea"/>
                <a:cs typeface="+mn-cs"/>
              </a:rPr>
            </a:br>
            <a:r>
              <a:rPr kumimoji="0" lang="de-AT" sz="1600" b="0" i="0" u="none" strike="noStrike" kern="1200" cap="none" spc="0" normalizeH="0" baseline="0" noProof="0" dirty="0">
                <a:ln>
                  <a:noFill/>
                </a:ln>
                <a:solidFill>
                  <a:srgbClr val="000000"/>
                </a:solidFill>
                <a:effectLst/>
                <a:uLnTx/>
                <a:uFillTx/>
                <a:latin typeface="Arial"/>
                <a:ea typeface="+mn-ea"/>
                <a:cs typeface="+mn-cs"/>
              </a:rPr>
              <a:t>besteht </a:t>
            </a:r>
            <a:r>
              <a:rPr kumimoji="0" lang="de-AT" sz="1600" b="0" i="0" u="none" strike="noStrike" kern="1200" cap="none" spc="0" normalizeH="0" baseline="0" noProof="0" dirty="0">
                <a:ln>
                  <a:noFill/>
                </a:ln>
                <a:solidFill>
                  <a:srgbClr val="FF0000"/>
                </a:solidFill>
                <a:effectLst/>
                <a:uLnTx/>
                <a:uFillTx/>
                <a:latin typeface="Arial"/>
                <a:ea typeface="+mn-ea"/>
                <a:cs typeface="+mn-cs"/>
              </a:rPr>
              <a:t>KEIN Unterschied</a:t>
            </a:r>
            <a:r>
              <a:rPr kumimoji="0" lang="de-AT" sz="1600" b="0" i="0" u="none" strike="noStrike" kern="1200" cap="none" spc="0" normalizeH="0" baseline="0" noProof="0" dirty="0">
                <a:ln>
                  <a:noFill/>
                </a:ln>
                <a:solidFill>
                  <a:srgbClr val="000000"/>
                </a:solidFill>
                <a:effectLst/>
                <a:uLnTx/>
                <a:uFillTx/>
                <a:latin typeface="Arial"/>
                <a:ea typeface="+mn-ea"/>
                <a:cs typeface="+mn-cs"/>
              </a:rPr>
              <a:t>.</a:t>
            </a:r>
            <a:endParaRPr kumimoji="0" lang="de-DE"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145" name="Line 19">
            <a:extLst>
              <a:ext uri="{FF2B5EF4-FFF2-40B4-BE49-F238E27FC236}">
                <a16:creationId xmlns:a16="http://schemas.microsoft.com/office/drawing/2014/main" id="{C0F7DB98-061B-4F4B-8432-9C168C3EEA0F}"/>
              </a:ext>
            </a:extLst>
          </p:cNvPr>
          <p:cNvSpPr>
            <a:spLocks noChangeShapeType="1"/>
          </p:cNvSpPr>
          <p:nvPr/>
        </p:nvSpPr>
        <p:spPr bwMode="auto">
          <a:xfrm flipH="1" flipV="1">
            <a:off x="7796319" y="2251001"/>
            <a:ext cx="18696" cy="2037859"/>
          </a:xfrm>
          <a:prstGeom prst="line">
            <a:avLst/>
          </a:prstGeom>
          <a:noFill/>
          <a:ln w="25400">
            <a:solidFill>
              <a:srgbClr val="FF0000"/>
            </a:solidFill>
            <a:round/>
            <a:headEnd/>
            <a:tailEnd type="triangle" w="med" len="med"/>
          </a:ln>
        </p:spPr>
        <p:txBody>
          <a:bodyPr wrap="square" lIns="89958" tIns="46779" rIns="89958" bIns="46779">
            <a:sp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46" name="Textfeld 145">
            <a:extLst>
              <a:ext uri="{FF2B5EF4-FFF2-40B4-BE49-F238E27FC236}">
                <a16:creationId xmlns:a16="http://schemas.microsoft.com/office/drawing/2014/main" id="{6611F504-F146-4008-90DE-34D7CCAB1839}"/>
              </a:ext>
            </a:extLst>
          </p:cNvPr>
          <p:cNvSpPr txBox="1"/>
          <p:nvPr/>
        </p:nvSpPr>
        <p:spPr>
          <a:xfrm>
            <a:off x="1079476" y="4460240"/>
            <a:ext cx="2897061" cy="251968"/>
          </a:xfrm>
          <a:prstGeom prst="rect">
            <a:avLst/>
          </a:prstGeom>
          <a:solidFill>
            <a:schemeClr val="bg1">
              <a:lumMod val="95000"/>
            </a:schemeClr>
          </a:solidFill>
          <a:ln w="25400">
            <a:solidFill>
              <a:srgbClr val="FF0000"/>
            </a:solidFill>
          </a:ln>
        </p:spPr>
        <p:txBody>
          <a:bodyPr wrap="none" lIns="0" tIns="0" rIns="0" bIns="0" rtlCol="0" anchor="ctr" anchorCtr="1">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r>
              <a:rPr kumimoji="0" lang="de-AT" sz="1400" b="1" i="0" u="none" strike="noStrike" kern="1200" cap="none" spc="0" normalizeH="0" baseline="0" noProof="0" dirty="0">
                <a:ln>
                  <a:noFill/>
                </a:ln>
                <a:solidFill>
                  <a:srgbClr val="FF0000"/>
                </a:solidFill>
                <a:effectLst/>
                <a:uLnTx/>
                <a:uFillTx/>
                <a:latin typeface="Arial"/>
                <a:ea typeface="+mn-ea"/>
                <a:cs typeface="+mn-cs"/>
              </a:rPr>
              <a:t>+ + + + + + + + + + + + + + + + + + +</a:t>
            </a:r>
          </a:p>
        </p:txBody>
      </p:sp>
      <p:sp>
        <p:nvSpPr>
          <p:cNvPr id="147" name="Textfeld 146">
            <a:extLst>
              <a:ext uri="{FF2B5EF4-FFF2-40B4-BE49-F238E27FC236}">
                <a16:creationId xmlns:a16="http://schemas.microsoft.com/office/drawing/2014/main" id="{BE77E3EC-A5E3-4667-8DDA-9574C5B28EED}"/>
              </a:ext>
            </a:extLst>
          </p:cNvPr>
          <p:cNvSpPr txBox="1"/>
          <p:nvPr/>
        </p:nvSpPr>
        <p:spPr>
          <a:xfrm>
            <a:off x="6341058" y="4258564"/>
            <a:ext cx="2897061" cy="148844"/>
          </a:xfrm>
          <a:prstGeom prst="rect">
            <a:avLst/>
          </a:prstGeom>
          <a:solidFill>
            <a:schemeClr val="bg1">
              <a:lumMod val="95000"/>
            </a:schemeClr>
          </a:solidFill>
          <a:ln w="25400">
            <a:solidFill>
              <a:srgbClr val="FF0000"/>
            </a:solidFill>
          </a:ln>
        </p:spPr>
        <p:txBody>
          <a:bodyPr wrap="none" lIns="0" tIns="0" rIns="0" bIns="0" rtlCol="0" anchor="b" anchorCtr="1">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r>
              <a:rPr kumimoji="0" lang="de-AT" sz="1400" b="0" i="0" u="none" strike="noStrike" kern="1200" cap="none" spc="0" normalizeH="0" baseline="0" noProof="0" dirty="0">
                <a:ln>
                  <a:noFill/>
                </a:ln>
                <a:solidFill>
                  <a:srgbClr val="FF0000"/>
                </a:solidFill>
                <a:effectLst/>
                <a:uLnTx/>
                <a:uFillTx/>
                <a:latin typeface="Arial"/>
                <a:ea typeface="+mn-ea"/>
                <a:cs typeface="+mn-cs"/>
              </a:rPr>
              <a:t>- - - - - - - - - - - - - - - - - - - - - - - - - - -</a:t>
            </a:r>
          </a:p>
        </p:txBody>
      </p:sp>
      <p:sp>
        <p:nvSpPr>
          <p:cNvPr id="148" name="Oval 26">
            <a:extLst>
              <a:ext uri="{FF2B5EF4-FFF2-40B4-BE49-F238E27FC236}">
                <a16:creationId xmlns:a16="http://schemas.microsoft.com/office/drawing/2014/main" id="{54EFFDAD-E3EA-488A-AF76-A89F4F679B97}"/>
              </a:ext>
            </a:extLst>
          </p:cNvPr>
          <p:cNvSpPr>
            <a:spLocks noChangeArrowheads="1"/>
          </p:cNvSpPr>
          <p:nvPr/>
        </p:nvSpPr>
        <p:spPr bwMode="auto">
          <a:xfrm>
            <a:off x="1528445" y="4628783"/>
            <a:ext cx="212725" cy="209139"/>
          </a:xfrm>
          <a:prstGeom prst="ellipse">
            <a:avLst/>
          </a:prstGeom>
          <a:noFill/>
          <a:ln w="38100" algn="ctr">
            <a:solidFill>
              <a:schemeClr val="tx1"/>
            </a:solidFill>
            <a:round/>
            <a:headEnd/>
            <a:tailEnd/>
          </a:ln>
          <a:effectLst/>
        </p:spPr>
        <p:txBody>
          <a:bodyPr wrap="none" anchor="ct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49" name="Oval 26">
            <a:extLst>
              <a:ext uri="{FF2B5EF4-FFF2-40B4-BE49-F238E27FC236}">
                <a16:creationId xmlns:a16="http://schemas.microsoft.com/office/drawing/2014/main" id="{833F8ADD-6441-4EC0-A492-C7A5ED85E2A3}"/>
              </a:ext>
            </a:extLst>
          </p:cNvPr>
          <p:cNvSpPr>
            <a:spLocks noChangeArrowheads="1"/>
          </p:cNvSpPr>
          <p:nvPr/>
        </p:nvSpPr>
        <p:spPr bwMode="auto">
          <a:xfrm>
            <a:off x="3289046" y="4330968"/>
            <a:ext cx="212725" cy="209139"/>
          </a:xfrm>
          <a:prstGeom prst="ellipse">
            <a:avLst/>
          </a:prstGeom>
          <a:noFill/>
          <a:ln w="38100" algn="ctr">
            <a:solidFill>
              <a:schemeClr val="tx1"/>
            </a:solidFill>
            <a:round/>
            <a:headEnd/>
            <a:tailEnd/>
          </a:ln>
          <a:effectLst/>
        </p:spPr>
        <p:txBody>
          <a:bodyPr wrap="none" anchor="ct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50" name="Oval 26">
            <a:extLst>
              <a:ext uri="{FF2B5EF4-FFF2-40B4-BE49-F238E27FC236}">
                <a16:creationId xmlns:a16="http://schemas.microsoft.com/office/drawing/2014/main" id="{FC8F71F7-74A6-4F24-B38B-7FE8F0F6B7A7}"/>
              </a:ext>
            </a:extLst>
          </p:cNvPr>
          <p:cNvSpPr>
            <a:spLocks noChangeArrowheads="1"/>
          </p:cNvSpPr>
          <p:nvPr/>
        </p:nvSpPr>
        <p:spPr bwMode="auto">
          <a:xfrm>
            <a:off x="6801241" y="4128892"/>
            <a:ext cx="212725" cy="209139"/>
          </a:xfrm>
          <a:prstGeom prst="ellipse">
            <a:avLst/>
          </a:prstGeom>
          <a:noFill/>
          <a:ln w="38100" algn="ctr">
            <a:solidFill>
              <a:schemeClr val="tx1"/>
            </a:solidFill>
            <a:round/>
            <a:headEnd/>
            <a:tailEnd/>
          </a:ln>
          <a:effectLst/>
        </p:spPr>
        <p:txBody>
          <a:bodyPr wrap="none" anchor="ct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51" name="Oval 26">
            <a:extLst>
              <a:ext uri="{FF2B5EF4-FFF2-40B4-BE49-F238E27FC236}">
                <a16:creationId xmlns:a16="http://schemas.microsoft.com/office/drawing/2014/main" id="{11406770-F3AB-4B8D-8C0A-9951AC495C1D}"/>
              </a:ext>
            </a:extLst>
          </p:cNvPr>
          <p:cNvSpPr>
            <a:spLocks noChangeArrowheads="1"/>
          </p:cNvSpPr>
          <p:nvPr/>
        </p:nvSpPr>
        <p:spPr bwMode="auto">
          <a:xfrm>
            <a:off x="8558052" y="4315458"/>
            <a:ext cx="212725" cy="209139"/>
          </a:xfrm>
          <a:prstGeom prst="ellipse">
            <a:avLst/>
          </a:prstGeom>
          <a:noFill/>
          <a:ln w="38100" algn="ctr">
            <a:solidFill>
              <a:schemeClr val="tx1"/>
            </a:solidFill>
            <a:round/>
            <a:headEnd/>
            <a:tailEnd/>
          </a:ln>
          <a:effectLst/>
        </p:spPr>
        <p:txBody>
          <a:bodyPr wrap="none" anchor="ct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52" name="Text Box 12">
            <a:extLst>
              <a:ext uri="{FF2B5EF4-FFF2-40B4-BE49-F238E27FC236}">
                <a16:creationId xmlns:a16="http://schemas.microsoft.com/office/drawing/2014/main" id="{C998BC62-3903-4A57-B41F-4A55CDE75FB8}"/>
              </a:ext>
            </a:extLst>
          </p:cNvPr>
          <p:cNvSpPr txBox="1">
            <a:spLocks noChangeArrowheads="1"/>
          </p:cNvSpPr>
          <p:nvPr/>
        </p:nvSpPr>
        <p:spPr bwMode="auto">
          <a:xfrm>
            <a:off x="992934" y="1409567"/>
            <a:ext cx="3076701" cy="829149"/>
          </a:xfrm>
          <a:prstGeom prst="rect">
            <a:avLst/>
          </a:prstGeom>
          <a:solidFill>
            <a:schemeClr val="bg1">
              <a:lumMod val="95000"/>
            </a:schemeClr>
          </a:solidFill>
          <a:ln w="25400" algn="ctr">
            <a:solidFill>
              <a:schemeClr val="bg1">
                <a:lumMod val="50000"/>
              </a:schemeClr>
            </a:solidFill>
            <a:miter lim="800000"/>
            <a:headEnd/>
            <a:tailEnd/>
          </a:ln>
        </p:spPr>
        <p:txBody>
          <a:bodyPr wrap="square" lIns="91212" tIns="44805" rIns="91212" bIns="44805">
            <a:spAutoFit/>
          </a:bodyPr>
          <a:lstStyle>
            <a:defPPr>
              <a:defRPr lang="de-DE"/>
            </a:defPPr>
            <a:lvl1pPr algn="ctr" fontAlgn="base">
              <a:spcBef>
                <a:spcPct val="30000"/>
              </a:spcBef>
              <a:spcAft>
                <a:spcPct val="0"/>
              </a:spcAft>
              <a:buFont typeface="Arial" pitchFamily="34" charset="0"/>
              <a:buNone/>
              <a:tabLst>
                <a:tab pos="87313" algn="l"/>
                <a:tab pos="182563" algn="l"/>
              </a:tabLst>
              <a:defRPr sz="1600">
                <a:solidFill>
                  <a:srgbClr val="000000"/>
                </a:solidFill>
              </a:defRPr>
            </a:lvl1pPr>
          </a:lstStyle>
          <a:p>
            <a:pPr marL="0" marR="0" lvl="0" indent="0" algn="ctr" defTabSz="914400" rtl="0" eaLnBrk="1" fontAlgn="base" latinLnBrk="0" hangingPunct="1">
              <a:lnSpc>
                <a:spcPct val="100000"/>
              </a:lnSpc>
              <a:spcBef>
                <a:spcPct val="30000"/>
              </a:spcBef>
              <a:spcAft>
                <a:spcPct val="0"/>
              </a:spcAft>
              <a:buClrTx/>
              <a:buSzTx/>
              <a:buFont typeface="Arial" pitchFamily="34" charset="0"/>
              <a:buNone/>
              <a:tabLst>
                <a:tab pos="87313" algn="l"/>
                <a:tab pos="182563" algn="l"/>
              </a:tabLst>
              <a:defRPr/>
            </a:pPr>
            <a:r>
              <a:rPr kumimoji="0" lang="de-AT" sz="1600" b="0" i="0" u="none" strike="noStrike" kern="1200" cap="none" spc="0" normalizeH="0" baseline="0" noProof="0" dirty="0">
                <a:ln>
                  <a:noFill/>
                </a:ln>
                <a:solidFill>
                  <a:srgbClr val="000000"/>
                </a:solidFill>
                <a:effectLst/>
                <a:uLnTx/>
                <a:uFillTx/>
                <a:latin typeface="Arial"/>
                <a:ea typeface="+mn-ea"/>
                <a:cs typeface="+mn-cs"/>
              </a:rPr>
              <a:t>Zwischen Jüngeren (bis 40 J)</a:t>
            </a:r>
            <a:br>
              <a:rPr kumimoji="0" lang="de-AT" sz="1600" b="0" i="0" u="none" strike="noStrike" kern="1200" cap="none" spc="0" normalizeH="0" baseline="0" noProof="0" dirty="0">
                <a:ln>
                  <a:noFill/>
                </a:ln>
                <a:solidFill>
                  <a:srgbClr val="000000"/>
                </a:solidFill>
                <a:effectLst/>
                <a:uLnTx/>
                <a:uFillTx/>
                <a:latin typeface="Arial"/>
                <a:ea typeface="+mn-ea"/>
                <a:cs typeface="+mn-cs"/>
              </a:rPr>
            </a:br>
            <a:r>
              <a:rPr kumimoji="0" lang="de-AT" sz="1600" b="0" i="0" u="none" strike="noStrike" kern="1200" cap="none" spc="0" normalizeH="0" baseline="0" noProof="0" dirty="0">
                <a:ln>
                  <a:noFill/>
                </a:ln>
                <a:solidFill>
                  <a:srgbClr val="000000"/>
                </a:solidFill>
                <a:effectLst/>
                <a:uLnTx/>
                <a:uFillTx/>
                <a:latin typeface="Arial"/>
                <a:ea typeface="+mn-ea"/>
                <a:cs typeface="+mn-cs"/>
              </a:rPr>
              <a:t>und Älteren (über 40 J) besteht</a:t>
            </a:r>
            <a:br>
              <a:rPr kumimoji="0" lang="de-AT" sz="1600" b="0" i="0" u="none" strike="noStrike" kern="1200" cap="none" spc="0" normalizeH="0" baseline="0" noProof="0" dirty="0">
                <a:ln>
                  <a:noFill/>
                </a:ln>
                <a:solidFill>
                  <a:srgbClr val="000000"/>
                </a:solidFill>
                <a:effectLst/>
                <a:uLnTx/>
                <a:uFillTx/>
                <a:latin typeface="Arial"/>
                <a:ea typeface="+mn-ea"/>
                <a:cs typeface="+mn-cs"/>
              </a:rPr>
            </a:br>
            <a:r>
              <a:rPr kumimoji="0" lang="de-AT" sz="1600" b="0" i="0" u="none" strike="noStrike" kern="1200" cap="none" spc="0" normalizeH="0" baseline="0" noProof="0" dirty="0">
                <a:ln>
                  <a:noFill/>
                </a:ln>
                <a:solidFill>
                  <a:srgbClr val="FF0000"/>
                </a:solidFill>
                <a:effectLst/>
                <a:uLnTx/>
                <a:uFillTx/>
                <a:latin typeface="Arial"/>
                <a:ea typeface="+mn-ea"/>
                <a:cs typeface="+mn-cs"/>
              </a:rPr>
              <a:t>EIN (GERINGER) Unterschied</a:t>
            </a:r>
            <a:r>
              <a:rPr kumimoji="0" lang="de-AT" sz="1600" b="0" i="0" u="none" strike="noStrike" kern="1200" cap="none" spc="0" normalizeH="0" baseline="0" noProof="0" dirty="0">
                <a:ln>
                  <a:noFill/>
                </a:ln>
                <a:solidFill>
                  <a:srgbClr val="000000"/>
                </a:solidFill>
                <a:effectLst/>
                <a:uLnTx/>
                <a:uFillTx/>
                <a:latin typeface="Arial"/>
                <a:ea typeface="+mn-ea"/>
                <a:cs typeface="+mn-cs"/>
              </a:rPr>
              <a:t>.</a:t>
            </a:r>
            <a:endParaRPr kumimoji="0" lang="de-DE"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153" name="Text Box 17">
            <a:extLst>
              <a:ext uri="{FF2B5EF4-FFF2-40B4-BE49-F238E27FC236}">
                <a16:creationId xmlns:a16="http://schemas.microsoft.com/office/drawing/2014/main" id="{EF57F48C-0D0C-434F-B3D0-46FB16C4C4F4}"/>
              </a:ext>
            </a:extLst>
          </p:cNvPr>
          <p:cNvSpPr txBox="1">
            <a:spLocks noChangeArrowheads="1"/>
          </p:cNvSpPr>
          <p:nvPr/>
        </p:nvSpPr>
        <p:spPr bwMode="auto">
          <a:xfrm>
            <a:off x="5895436" y="2735385"/>
            <a:ext cx="3821559" cy="283154"/>
          </a:xfrm>
          <a:prstGeom prst="rect">
            <a:avLst/>
          </a:prstGeom>
          <a:solidFill>
            <a:schemeClr val="bg1"/>
          </a:solidFill>
          <a:ln w="9525" algn="ctr">
            <a:noFill/>
            <a:miter lim="800000"/>
            <a:headEnd/>
            <a:tailEnd/>
          </a:ln>
          <a:effectLst/>
        </p:spPr>
        <p:txBody>
          <a:bodyPr wrap="none" lIns="0" tIns="0" rIns="0" bIns="0" anchorCtr="1">
            <a:spAutoFit/>
          </a:bodyPr>
          <a:lstStyle/>
          <a:p>
            <a:pPr marL="0" marR="0" lvl="0" indent="0" algn="l" defTabSz="914400" rtl="0" eaLnBrk="1" fontAlgn="base" latinLnBrk="0" hangingPunct="1">
              <a:lnSpc>
                <a:spcPct val="115000"/>
              </a:lnSpc>
              <a:spcBef>
                <a:spcPct val="20000"/>
              </a:spcBef>
              <a:spcAft>
                <a:spcPct val="20000"/>
              </a:spcAft>
              <a:buClr>
                <a:srgbClr val="3333FF"/>
              </a:buClr>
              <a:buSzTx/>
              <a:buFont typeface="Arial" pitchFamily="34" charset="0"/>
              <a:buNone/>
              <a:tabLst>
                <a:tab pos="266700" algn="l"/>
              </a:tabLst>
              <a:defRPr/>
            </a:pPr>
            <a:r>
              <a:rPr kumimoji="0" lang="de-AT" sz="1600" b="0" i="0" u="none" strike="noStrike" kern="1200" cap="none" spc="0" normalizeH="0" baseline="0" noProof="0" dirty="0">
                <a:ln>
                  <a:noFill/>
                </a:ln>
                <a:solidFill>
                  <a:srgbClr val="000000"/>
                </a:solidFill>
                <a:effectLst/>
                <a:uLnTx/>
                <a:uFillTx/>
                <a:latin typeface="Arial"/>
                <a:ea typeface="+mn-ea"/>
                <a:cs typeface="+mn-cs"/>
              </a:rPr>
              <a:t>(doppelter) Standardfehler des Mittelwerts</a:t>
            </a:r>
          </a:p>
        </p:txBody>
      </p:sp>
      <p:sp>
        <p:nvSpPr>
          <p:cNvPr id="154" name="Text Box 17">
            <a:extLst>
              <a:ext uri="{FF2B5EF4-FFF2-40B4-BE49-F238E27FC236}">
                <a16:creationId xmlns:a16="http://schemas.microsoft.com/office/drawing/2014/main" id="{3E65D605-AF3D-4624-8497-1F7B223BBF6C}"/>
              </a:ext>
            </a:extLst>
          </p:cNvPr>
          <p:cNvSpPr txBox="1">
            <a:spLocks noChangeArrowheads="1"/>
          </p:cNvSpPr>
          <p:nvPr/>
        </p:nvSpPr>
        <p:spPr bwMode="auto">
          <a:xfrm>
            <a:off x="844484" y="2735385"/>
            <a:ext cx="3890489" cy="259045"/>
          </a:xfrm>
          <a:prstGeom prst="rect">
            <a:avLst/>
          </a:prstGeom>
          <a:solidFill>
            <a:schemeClr val="bg1"/>
          </a:solidFill>
          <a:ln w="9525" algn="ctr">
            <a:noFill/>
            <a:miter lim="800000"/>
            <a:headEnd/>
            <a:tailEnd/>
          </a:ln>
          <a:effectLst/>
        </p:spPr>
        <p:txBody>
          <a:bodyPr wrap="none" lIns="0" tIns="0" rIns="0" bIns="0" anchorCtr="1">
            <a:spAutoFit/>
          </a:bodyPr>
          <a:lstStyle/>
          <a:p>
            <a:pPr marL="0" marR="0" lvl="0" indent="0" algn="l" defTabSz="914400" rtl="0" eaLnBrk="1" fontAlgn="base" latinLnBrk="0" hangingPunct="1">
              <a:lnSpc>
                <a:spcPct val="115000"/>
              </a:lnSpc>
              <a:spcBef>
                <a:spcPct val="20000"/>
              </a:spcBef>
              <a:spcAft>
                <a:spcPct val="20000"/>
              </a:spcAft>
              <a:buClr>
                <a:srgbClr val="3333FF"/>
              </a:buClr>
              <a:buSzTx/>
              <a:buFont typeface="Arial" pitchFamily="34" charset="0"/>
              <a:buNone/>
              <a:tabLst>
                <a:tab pos="266700" algn="l"/>
              </a:tabLst>
              <a:defRPr/>
            </a:pPr>
            <a:r>
              <a:rPr kumimoji="0" lang="de-AT" sz="1600" b="0" i="0" u="none" strike="noStrike" kern="1200" cap="none" spc="0" normalizeH="0" baseline="0" noProof="0" dirty="0">
                <a:ln>
                  <a:noFill/>
                </a:ln>
                <a:solidFill>
                  <a:srgbClr val="000000"/>
                </a:solidFill>
                <a:effectLst/>
                <a:uLnTx/>
                <a:uFillTx/>
                <a:latin typeface="Arial"/>
                <a:ea typeface="+mn-ea"/>
                <a:cs typeface="+mn-cs"/>
              </a:rPr>
              <a:t>(doppelter) </a:t>
            </a:r>
            <a:r>
              <a:rPr kumimoji="0" lang="de-AT" sz="1600" b="0" i="0" u="none" strike="noStrike" kern="1200" cap="none" spc="0" normalizeH="0" baseline="0" noProof="0">
                <a:ln>
                  <a:noFill/>
                </a:ln>
                <a:solidFill>
                  <a:srgbClr val="000000"/>
                </a:solidFill>
                <a:effectLst/>
                <a:uLnTx/>
                <a:uFillTx/>
                <a:latin typeface="Arial"/>
                <a:ea typeface="+mn-ea"/>
                <a:cs typeface="+mn-cs"/>
              </a:rPr>
              <a:t>Standardfehler des </a:t>
            </a:r>
            <a:r>
              <a:rPr kumimoji="0" lang="de-AT" sz="1600" b="0" i="0" u="none" strike="noStrike" kern="1200" cap="none" spc="0" normalizeH="0" baseline="0" noProof="0" dirty="0">
                <a:ln>
                  <a:noFill/>
                </a:ln>
                <a:solidFill>
                  <a:srgbClr val="000000"/>
                </a:solidFill>
                <a:effectLst/>
                <a:uLnTx/>
                <a:uFillTx/>
                <a:latin typeface="Arial"/>
                <a:ea typeface="+mn-ea"/>
                <a:cs typeface="+mn-cs"/>
              </a:rPr>
              <a:t>Mittelwerts</a:t>
            </a:r>
          </a:p>
        </p:txBody>
      </p:sp>
      <p:sp>
        <p:nvSpPr>
          <p:cNvPr id="155" name="Rechteck 154">
            <a:extLst>
              <a:ext uri="{FF2B5EF4-FFF2-40B4-BE49-F238E27FC236}">
                <a16:creationId xmlns:a16="http://schemas.microsoft.com/office/drawing/2014/main" id="{922DFC62-D409-4AF8-AD45-6F427828F354}"/>
              </a:ext>
            </a:extLst>
          </p:cNvPr>
          <p:cNvSpPr/>
          <p:nvPr/>
        </p:nvSpPr>
        <p:spPr>
          <a:xfrm>
            <a:off x="1219112" y="5703852"/>
            <a:ext cx="803425" cy="318549"/>
          </a:xfrm>
          <a:prstGeom prst="rect">
            <a:avLst/>
          </a:prstGeom>
        </p:spPr>
        <p:txBody>
          <a:bodyPr wrap="none">
            <a:spAutoFit/>
          </a:bodyPr>
          <a:lstStyle/>
          <a:p>
            <a:pPr marL="0" marR="0" lvl="0" indent="0" algn="ctr" defTabSz="914400" rtl="0" eaLnBrk="0" fontAlgn="base" latinLnBrk="0" hangingPunct="0">
              <a:lnSpc>
                <a:spcPct val="105000"/>
              </a:lnSpc>
              <a:spcBef>
                <a:spcPct val="50000"/>
              </a:spcBef>
              <a:spcAft>
                <a:spcPct val="0"/>
              </a:spcAft>
              <a:buClr>
                <a:srgbClr val="FF0000"/>
              </a:buClr>
              <a:buSzTx/>
              <a:buFont typeface="Arial" pitchFamily="34" charset="0"/>
              <a:buNone/>
              <a:tabLst/>
              <a:defRPr sz="1000"/>
            </a:pPr>
            <a:r>
              <a:rPr kumimoji="0" lang="de-AT" sz="1400" b="0" i="0" u="none" strike="noStrike" kern="1200" cap="none" spc="0" normalizeH="0" baseline="0" noProof="0">
                <a:ln>
                  <a:noFill/>
                </a:ln>
                <a:solidFill>
                  <a:srgbClr val="464B71"/>
                </a:solidFill>
                <a:effectLst/>
                <a:uLnTx/>
                <a:uFillTx/>
                <a:latin typeface="Comic Sans MS" panose="030F0702030302020204" pitchFamily="66" charset="0"/>
                <a:ea typeface="+mn-ea"/>
                <a:cs typeface="Arial"/>
              </a:rPr>
              <a:t>n = 200</a:t>
            </a:r>
          </a:p>
        </p:txBody>
      </p:sp>
      <p:sp>
        <p:nvSpPr>
          <p:cNvPr id="156" name="Rechteck 155">
            <a:extLst>
              <a:ext uri="{FF2B5EF4-FFF2-40B4-BE49-F238E27FC236}">
                <a16:creationId xmlns:a16="http://schemas.microsoft.com/office/drawing/2014/main" id="{7DCF6A4B-4152-458B-874E-35395302A343}"/>
              </a:ext>
            </a:extLst>
          </p:cNvPr>
          <p:cNvSpPr/>
          <p:nvPr/>
        </p:nvSpPr>
        <p:spPr>
          <a:xfrm>
            <a:off x="2987524" y="5703852"/>
            <a:ext cx="803425" cy="318549"/>
          </a:xfrm>
          <a:prstGeom prst="rect">
            <a:avLst/>
          </a:prstGeom>
        </p:spPr>
        <p:txBody>
          <a:bodyPr wrap="none">
            <a:spAutoFit/>
          </a:bodyPr>
          <a:lstStyle/>
          <a:p>
            <a:pPr marL="0" marR="0" lvl="0" indent="0" algn="ctr" defTabSz="914400" rtl="0" eaLnBrk="0" fontAlgn="base" latinLnBrk="0" hangingPunct="0">
              <a:lnSpc>
                <a:spcPct val="105000"/>
              </a:lnSpc>
              <a:spcBef>
                <a:spcPct val="50000"/>
              </a:spcBef>
              <a:spcAft>
                <a:spcPct val="0"/>
              </a:spcAft>
              <a:buClr>
                <a:srgbClr val="FF0000"/>
              </a:buClr>
              <a:buSzTx/>
              <a:buFont typeface="Arial" pitchFamily="34" charset="0"/>
              <a:buNone/>
              <a:tabLst/>
              <a:defRPr sz="1000"/>
            </a:pPr>
            <a:r>
              <a:rPr kumimoji="0" lang="de-AT" sz="1400" b="0" i="0" u="none" strike="noStrike" kern="1200" cap="none" spc="0" normalizeH="0" baseline="0" noProof="0">
                <a:ln>
                  <a:noFill/>
                </a:ln>
                <a:solidFill>
                  <a:srgbClr val="464B71"/>
                </a:solidFill>
                <a:effectLst/>
                <a:uLnTx/>
                <a:uFillTx/>
                <a:latin typeface="Comic Sans MS" panose="030F0702030302020204" pitchFamily="66" charset="0"/>
                <a:ea typeface="+mn-ea"/>
                <a:cs typeface="Arial"/>
              </a:rPr>
              <a:t>n = 200</a:t>
            </a:r>
          </a:p>
        </p:txBody>
      </p:sp>
      <p:sp>
        <p:nvSpPr>
          <p:cNvPr id="157" name="Rechteck 156">
            <a:extLst>
              <a:ext uri="{FF2B5EF4-FFF2-40B4-BE49-F238E27FC236}">
                <a16:creationId xmlns:a16="http://schemas.microsoft.com/office/drawing/2014/main" id="{F0F6E483-9835-487E-8E63-A8ADA80C9FE9}"/>
              </a:ext>
            </a:extLst>
          </p:cNvPr>
          <p:cNvSpPr/>
          <p:nvPr/>
        </p:nvSpPr>
        <p:spPr>
          <a:xfrm>
            <a:off x="6495598" y="5703852"/>
            <a:ext cx="803425" cy="318549"/>
          </a:xfrm>
          <a:prstGeom prst="rect">
            <a:avLst/>
          </a:prstGeom>
        </p:spPr>
        <p:txBody>
          <a:bodyPr wrap="none">
            <a:spAutoFit/>
          </a:bodyPr>
          <a:lstStyle/>
          <a:p>
            <a:pPr marL="0" marR="0" lvl="0" indent="0" algn="ctr" defTabSz="914400" rtl="0" eaLnBrk="0" fontAlgn="base" latinLnBrk="0" hangingPunct="0">
              <a:lnSpc>
                <a:spcPct val="105000"/>
              </a:lnSpc>
              <a:spcBef>
                <a:spcPct val="50000"/>
              </a:spcBef>
              <a:spcAft>
                <a:spcPct val="0"/>
              </a:spcAft>
              <a:buClr>
                <a:srgbClr val="FF0000"/>
              </a:buClr>
              <a:buSzTx/>
              <a:buFont typeface="Arial" pitchFamily="34" charset="0"/>
              <a:buNone/>
              <a:tabLst/>
              <a:defRPr sz="1000"/>
            </a:pPr>
            <a:r>
              <a:rPr kumimoji="0" lang="de-AT" sz="1400" b="0" i="0" u="none" strike="noStrike" kern="1200" cap="none" spc="0" normalizeH="0" baseline="0" noProof="0">
                <a:ln>
                  <a:noFill/>
                </a:ln>
                <a:solidFill>
                  <a:srgbClr val="464B71"/>
                </a:solidFill>
                <a:effectLst/>
                <a:uLnTx/>
                <a:uFillTx/>
                <a:latin typeface="Comic Sans MS" panose="030F0702030302020204" pitchFamily="66" charset="0"/>
                <a:ea typeface="+mn-ea"/>
                <a:cs typeface="Arial"/>
              </a:rPr>
              <a:t>n = 200</a:t>
            </a:r>
          </a:p>
        </p:txBody>
      </p:sp>
      <p:sp>
        <p:nvSpPr>
          <p:cNvPr id="158" name="Rechteck 157">
            <a:extLst>
              <a:ext uri="{FF2B5EF4-FFF2-40B4-BE49-F238E27FC236}">
                <a16:creationId xmlns:a16="http://schemas.microsoft.com/office/drawing/2014/main" id="{F8B7E216-9968-4BE9-9FAB-FF0843869EB4}"/>
              </a:ext>
            </a:extLst>
          </p:cNvPr>
          <p:cNvSpPr/>
          <p:nvPr/>
        </p:nvSpPr>
        <p:spPr>
          <a:xfrm>
            <a:off x="8282446" y="5703852"/>
            <a:ext cx="803425" cy="318549"/>
          </a:xfrm>
          <a:prstGeom prst="rect">
            <a:avLst/>
          </a:prstGeom>
        </p:spPr>
        <p:txBody>
          <a:bodyPr wrap="none">
            <a:spAutoFit/>
          </a:bodyPr>
          <a:lstStyle/>
          <a:p>
            <a:pPr marL="0" marR="0" lvl="0" indent="0" algn="ctr" defTabSz="914400" rtl="0" eaLnBrk="0" fontAlgn="base" latinLnBrk="0" hangingPunct="0">
              <a:lnSpc>
                <a:spcPct val="105000"/>
              </a:lnSpc>
              <a:spcBef>
                <a:spcPct val="50000"/>
              </a:spcBef>
              <a:spcAft>
                <a:spcPct val="0"/>
              </a:spcAft>
              <a:buClr>
                <a:srgbClr val="FF0000"/>
              </a:buClr>
              <a:buSzTx/>
              <a:buFont typeface="Arial" pitchFamily="34" charset="0"/>
              <a:buNone/>
              <a:tabLst/>
              <a:defRPr sz="1000"/>
            </a:pPr>
            <a:r>
              <a:rPr kumimoji="0" lang="de-AT" sz="1400" b="0" i="0" u="none" strike="noStrike" kern="1200" cap="none" spc="0" normalizeH="0" baseline="0" noProof="0">
                <a:ln>
                  <a:noFill/>
                </a:ln>
                <a:solidFill>
                  <a:srgbClr val="464B71"/>
                </a:solidFill>
                <a:effectLst/>
                <a:uLnTx/>
                <a:uFillTx/>
                <a:latin typeface="Comic Sans MS" panose="030F0702030302020204" pitchFamily="66" charset="0"/>
                <a:ea typeface="+mn-ea"/>
                <a:cs typeface="Arial"/>
              </a:rPr>
              <a:t>n = 200</a:t>
            </a:r>
          </a:p>
        </p:txBody>
      </p:sp>
      <p:sp>
        <p:nvSpPr>
          <p:cNvPr id="159" name="Oval 26">
            <a:extLst>
              <a:ext uri="{FF2B5EF4-FFF2-40B4-BE49-F238E27FC236}">
                <a16:creationId xmlns:a16="http://schemas.microsoft.com/office/drawing/2014/main" id="{26783F40-C222-4924-BA14-A1E4A628C555}"/>
              </a:ext>
            </a:extLst>
          </p:cNvPr>
          <p:cNvSpPr>
            <a:spLocks noChangeArrowheads="1"/>
          </p:cNvSpPr>
          <p:nvPr/>
        </p:nvSpPr>
        <p:spPr bwMode="auto">
          <a:xfrm>
            <a:off x="9267446" y="3477135"/>
            <a:ext cx="282575" cy="277812"/>
          </a:xfrm>
          <a:prstGeom prst="ellipse">
            <a:avLst/>
          </a:prstGeom>
          <a:solidFill>
            <a:schemeClr val="bg1"/>
          </a:solidFill>
          <a:ln w="38100" algn="ctr">
            <a:solidFill>
              <a:schemeClr val="bg1"/>
            </a:solidFill>
            <a:round/>
            <a:headEnd/>
            <a:tailEnd/>
          </a:ln>
          <a:effectLst/>
        </p:spPr>
        <p:txBody>
          <a:bodyPr wrap="none" anchor="ct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60" name="Text Box 17">
            <a:extLst>
              <a:ext uri="{FF2B5EF4-FFF2-40B4-BE49-F238E27FC236}">
                <a16:creationId xmlns:a16="http://schemas.microsoft.com/office/drawing/2014/main" id="{129D8757-B0C1-4C1F-8C3F-5E73C3A0BC89}"/>
              </a:ext>
            </a:extLst>
          </p:cNvPr>
          <p:cNvSpPr txBox="1">
            <a:spLocks noChangeArrowheads="1"/>
          </p:cNvSpPr>
          <p:nvPr/>
        </p:nvSpPr>
        <p:spPr bwMode="auto">
          <a:xfrm>
            <a:off x="974388" y="3005940"/>
            <a:ext cx="1343316" cy="259045"/>
          </a:xfrm>
          <a:prstGeom prst="rect">
            <a:avLst/>
          </a:prstGeom>
          <a:solidFill>
            <a:schemeClr val="bg1"/>
          </a:solidFill>
          <a:ln w="9525" algn="ctr">
            <a:noFill/>
            <a:miter lim="800000"/>
            <a:headEnd/>
            <a:tailEnd/>
          </a:ln>
          <a:effectLst/>
        </p:spPr>
        <p:txBody>
          <a:bodyPr wrap="none" lIns="0" tIns="0" rIns="0" bIns="0" anchorCtr="1">
            <a:spAutoFit/>
          </a:bodyPr>
          <a:lstStyle/>
          <a:p>
            <a:pPr marL="0" marR="0" lvl="0" indent="0" algn="l" defTabSz="914400" rtl="0" eaLnBrk="1" fontAlgn="base" latinLnBrk="0" hangingPunct="1">
              <a:lnSpc>
                <a:spcPct val="115000"/>
              </a:lnSpc>
              <a:spcBef>
                <a:spcPct val="20000"/>
              </a:spcBef>
              <a:spcAft>
                <a:spcPct val="20000"/>
              </a:spcAft>
              <a:buClr>
                <a:srgbClr val="3333FF"/>
              </a:buClr>
              <a:buSzTx/>
              <a:buFont typeface="Arial" pitchFamily="34" charset="0"/>
              <a:buNone/>
              <a:tabLst>
                <a:tab pos="266700" algn="l"/>
              </a:tabLst>
              <a:defRPr/>
            </a:pPr>
            <a:r>
              <a:rPr kumimoji="0" lang="de-AT" sz="1600" b="0" i="0" u="none" strike="noStrike" kern="1200" cap="none" spc="0" normalizeH="0" baseline="0" noProof="0" dirty="0">
                <a:ln>
                  <a:noFill/>
                </a:ln>
                <a:solidFill>
                  <a:srgbClr val="000000"/>
                </a:solidFill>
                <a:effectLst/>
                <a:uLnTx/>
                <a:uFillTx/>
                <a:latin typeface="Arial"/>
                <a:ea typeface="+mn-ea"/>
                <a:cs typeface="+mn-cs"/>
              </a:rPr>
              <a:t>± 2,1 Schnitzel</a:t>
            </a:r>
          </a:p>
        </p:txBody>
      </p:sp>
      <p:sp>
        <p:nvSpPr>
          <p:cNvPr id="161" name="Text Box 17">
            <a:extLst>
              <a:ext uri="{FF2B5EF4-FFF2-40B4-BE49-F238E27FC236}">
                <a16:creationId xmlns:a16="http://schemas.microsoft.com/office/drawing/2014/main" id="{1098EB8E-59E7-4019-BF9F-26B3FED594C5}"/>
              </a:ext>
            </a:extLst>
          </p:cNvPr>
          <p:cNvSpPr txBox="1">
            <a:spLocks noChangeArrowheads="1"/>
          </p:cNvSpPr>
          <p:nvPr/>
        </p:nvSpPr>
        <p:spPr bwMode="auto">
          <a:xfrm>
            <a:off x="2682850" y="3005940"/>
            <a:ext cx="1401025" cy="259045"/>
          </a:xfrm>
          <a:prstGeom prst="rect">
            <a:avLst/>
          </a:prstGeom>
          <a:solidFill>
            <a:schemeClr val="bg1"/>
          </a:solidFill>
          <a:ln w="9525" algn="ctr">
            <a:noFill/>
            <a:miter lim="800000"/>
            <a:headEnd/>
            <a:tailEnd/>
          </a:ln>
          <a:effectLst/>
        </p:spPr>
        <p:txBody>
          <a:bodyPr wrap="none" lIns="0" tIns="0" rIns="0" bIns="0" anchorCtr="1">
            <a:spAutoFit/>
          </a:bodyPr>
          <a:lstStyle/>
          <a:p>
            <a:pPr marL="0" marR="0" lvl="0" indent="0" algn="l" defTabSz="914400" rtl="0" eaLnBrk="1" fontAlgn="base" latinLnBrk="0" hangingPunct="1">
              <a:lnSpc>
                <a:spcPct val="115000"/>
              </a:lnSpc>
              <a:spcBef>
                <a:spcPct val="20000"/>
              </a:spcBef>
              <a:spcAft>
                <a:spcPct val="20000"/>
              </a:spcAft>
              <a:buClr>
                <a:srgbClr val="3333FF"/>
              </a:buClr>
              <a:buSzTx/>
              <a:buFont typeface="Arial" pitchFamily="34" charset="0"/>
              <a:buNone/>
              <a:tabLst>
                <a:tab pos="266700" algn="l"/>
              </a:tabLst>
              <a:defRPr/>
            </a:pPr>
            <a:r>
              <a:rPr kumimoji="0" lang="de-AT" sz="1600" b="0" i="0" u="none" strike="noStrike" kern="1200" cap="none" spc="0" normalizeH="0" baseline="0" noProof="0" dirty="0">
                <a:ln>
                  <a:noFill/>
                </a:ln>
                <a:solidFill>
                  <a:srgbClr val="000000"/>
                </a:solidFill>
                <a:effectLst/>
                <a:uLnTx/>
                <a:uFillTx/>
                <a:latin typeface="Arial"/>
                <a:ea typeface="+mn-ea"/>
                <a:cs typeface="+mn-cs"/>
              </a:rPr>
              <a:t>± 2,7 Schnitzel </a:t>
            </a:r>
          </a:p>
        </p:txBody>
      </p:sp>
      <p:sp>
        <p:nvSpPr>
          <p:cNvPr id="162" name="Text Box 17">
            <a:extLst>
              <a:ext uri="{FF2B5EF4-FFF2-40B4-BE49-F238E27FC236}">
                <a16:creationId xmlns:a16="http://schemas.microsoft.com/office/drawing/2014/main" id="{A71B7A28-2722-494A-B77E-377123A9A1A1}"/>
              </a:ext>
            </a:extLst>
          </p:cNvPr>
          <p:cNvSpPr txBox="1">
            <a:spLocks noChangeArrowheads="1"/>
          </p:cNvSpPr>
          <p:nvPr/>
        </p:nvSpPr>
        <p:spPr bwMode="auto">
          <a:xfrm>
            <a:off x="6233747" y="3005940"/>
            <a:ext cx="1343316" cy="259045"/>
          </a:xfrm>
          <a:prstGeom prst="rect">
            <a:avLst/>
          </a:prstGeom>
          <a:solidFill>
            <a:schemeClr val="bg1"/>
          </a:solidFill>
          <a:ln w="9525" algn="ctr">
            <a:noFill/>
            <a:miter lim="800000"/>
            <a:headEnd/>
            <a:tailEnd/>
          </a:ln>
          <a:effectLst/>
        </p:spPr>
        <p:txBody>
          <a:bodyPr wrap="none" lIns="0" tIns="0" rIns="0" bIns="0" anchorCtr="1">
            <a:spAutoFit/>
          </a:bodyPr>
          <a:lstStyle/>
          <a:p>
            <a:pPr marL="0" marR="0" lvl="0" indent="0" algn="l" defTabSz="914400" rtl="0" eaLnBrk="1" fontAlgn="base" latinLnBrk="0" hangingPunct="1">
              <a:lnSpc>
                <a:spcPct val="115000"/>
              </a:lnSpc>
              <a:spcBef>
                <a:spcPct val="20000"/>
              </a:spcBef>
              <a:spcAft>
                <a:spcPct val="20000"/>
              </a:spcAft>
              <a:buClr>
                <a:srgbClr val="3333FF"/>
              </a:buClr>
              <a:buSzTx/>
              <a:buFont typeface="Arial" pitchFamily="34" charset="0"/>
              <a:buNone/>
              <a:tabLst>
                <a:tab pos="266700" algn="l"/>
              </a:tabLst>
              <a:defRPr/>
            </a:pPr>
            <a:r>
              <a:rPr kumimoji="0" lang="de-AT" sz="1600" b="0" i="0" u="none" strike="noStrike" kern="1200" cap="none" spc="0" normalizeH="0" baseline="0" noProof="0" dirty="0">
                <a:ln>
                  <a:noFill/>
                </a:ln>
                <a:solidFill>
                  <a:srgbClr val="000000"/>
                </a:solidFill>
                <a:effectLst/>
                <a:uLnTx/>
                <a:uFillTx/>
                <a:latin typeface="Arial"/>
                <a:ea typeface="+mn-ea"/>
                <a:cs typeface="+mn-cs"/>
              </a:rPr>
              <a:t>± 2,6 Schnitzel</a:t>
            </a:r>
          </a:p>
        </p:txBody>
      </p:sp>
      <p:sp>
        <p:nvSpPr>
          <p:cNvPr id="163" name="Text Box 17">
            <a:extLst>
              <a:ext uri="{FF2B5EF4-FFF2-40B4-BE49-F238E27FC236}">
                <a16:creationId xmlns:a16="http://schemas.microsoft.com/office/drawing/2014/main" id="{C5949E47-3579-43E1-A7AE-CA03FC141C1A}"/>
              </a:ext>
            </a:extLst>
          </p:cNvPr>
          <p:cNvSpPr txBox="1">
            <a:spLocks noChangeArrowheads="1"/>
          </p:cNvSpPr>
          <p:nvPr/>
        </p:nvSpPr>
        <p:spPr bwMode="auto">
          <a:xfrm>
            <a:off x="7989345" y="3005940"/>
            <a:ext cx="1343316" cy="259045"/>
          </a:xfrm>
          <a:prstGeom prst="rect">
            <a:avLst/>
          </a:prstGeom>
          <a:solidFill>
            <a:schemeClr val="bg1"/>
          </a:solidFill>
          <a:ln w="9525" algn="ctr">
            <a:noFill/>
            <a:miter lim="800000"/>
            <a:headEnd/>
            <a:tailEnd/>
          </a:ln>
          <a:effectLst/>
        </p:spPr>
        <p:txBody>
          <a:bodyPr wrap="none" lIns="0" tIns="0" rIns="0" bIns="0" anchorCtr="1">
            <a:spAutoFit/>
          </a:bodyPr>
          <a:lstStyle/>
          <a:p>
            <a:pPr marL="0" marR="0" lvl="0" indent="0" algn="l" defTabSz="914400" rtl="0" eaLnBrk="1" fontAlgn="base" latinLnBrk="0" hangingPunct="1">
              <a:lnSpc>
                <a:spcPct val="115000"/>
              </a:lnSpc>
              <a:spcBef>
                <a:spcPct val="20000"/>
              </a:spcBef>
              <a:spcAft>
                <a:spcPct val="20000"/>
              </a:spcAft>
              <a:buClr>
                <a:srgbClr val="3333FF"/>
              </a:buClr>
              <a:buSzTx/>
              <a:buFont typeface="Arial" pitchFamily="34" charset="0"/>
              <a:buNone/>
              <a:tabLst>
                <a:tab pos="266700" algn="l"/>
              </a:tabLst>
              <a:defRPr/>
            </a:pPr>
            <a:r>
              <a:rPr kumimoji="0" lang="de-AT" sz="1600" b="0" i="0" u="none" strike="noStrike" kern="1200" cap="none" spc="0" normalizeH="0" baseline="0" noProof="0" dirty="0">
                <a:ln>
                  <a:noFill/>
                </a:ln>
                <a:solidFill>
                  <a:srgbClr val="000000"/>
                </a:solidFill>
                <a:effectLst/>
                <a:uLnTx/>
                <a:uFillTx/>
                <a:latin typeface="Arial"/>
                <a:ea typeface="+mn-ea"/>
                <a:cs typeface="+mn-cs"/>
              </a:rPr>
              <a:t>± 2,7 Schnitzel</a:t>
            </a:r>
          </a:p>
        </p:txBody>
      </p:sp>
      <p:sp>
        <p:nvSpPr>
          <p:cNvPr id="164" name="Rechteck 163">
            <a:extLst>
              <a:ext uri="{FF2B5EF4-FFF2-40B4-BE49-F238E27FC236}">
                <a16:creationId xmlns:a16="http://schemas.microsoft.com/office/drawing/2014/main" id="{354AED9A-A8D7-4C92-A3D8-33F41BD77185}"/>
              </a:ext>
            </a:extLst>
          </p:cNvPr>
          <p:cNvSpPr/>
          <p:nvPr/>
        </p:nvSpPr>
        <p:spPr>
          <a:xfrm>
            <a:off x="552776" y="981556"/>
            <a:ext cx="404278" cy="448521"/>
          </a:xfrm>
          <a:prstGeom prst="rect">
            <a:avLst/>
          </a:prstGeom>
        </p:spPr>
        <p:txBody>
          <a:bodyPr wrap="none">
            <a:sp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r>
              <a:rPr kumimoji="0" lang="de-AT" sz="2200" b="0" i="0" u="none" strike="noStrike" kern="1200" cap="none" spc="0" normalizeH="0" baseline="0" noProof="0" dirty="0">
                <a:ln>
                  <a:noFill/>
                </a:ln>
                <a:solidFill>
                  <a:srgbClr val="464B71"/>
                </a:solidFill>
                <a:effectLst/>
                <a:uLnTx/>
                <a:uFillTx/>
                <a:latin typeface="Arial"/>
                <a:ea typeface="+mn-ea"/>
                <a:cs typeface="+mn-cs"/>
              </a:rPr>
              <a:t>Ø</a:t>
            </a:r>
          </a:p>
        </p:txBody>
      </p:sp>
      <p:sp>
        <p:nvSpPr>
          <p:cNvPr id="174" name="Rechteck 173">
            <a:extLst>
              <a:ext uri="{FF2B5EF4-FFF2-40B4-BE49-F238E27FC236}">
                <a16:creationId xmlns:a16="http://schemas.microsoft.com/office/drawing/2014/main" id="{53B4BE8A-DE99-42AE-9068-E70793632C64}"/>
              </a:ext>
            </a:extLst>
          </p:cNvPr>
          <p:cNvSpPr/>
          <p:nvPr/>
        </p:nvSpPr>
        <p:spPr>
          <a:xfrm>
            <a:off x="3050821" y="923370"/>
            <a:ext cx="4536819" cy="389145"/>
          </a:xfrm>
          <a:prstGeom prst="rect">
            <a:avLst/>
          </a:prstGeom>
          <a:solidFill>
            <a:schemeClr val="bg1"/>
          </a:solidFill>
        </p:spPr>
        <p:txBody>
          <a:bodyPr wrap="none">
            <a:spAutoFit/>
          </a:bodyPr>
          <a:lstStyle/>
          <a:p>
            <a:pPr marL="0" marR="0" lvl="0" indent="0" algn="l"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r>
              <a:rPr kumimoji="0" lang="de-AT" sz="1800" b="0" i="0" u="none" strike="noStrike" kern="1200" cap="none" spc="0" normalizeH="0" baseline="0" noProof="0" dirty="0">
                <a:ln>
                  <a:noFill/>
                </a:ln>
                <a:solidFill>
                  <a:srgbClr val="464B71"/>
                </a:solidFill>
                <a:effectLst/>
                <a:uLnTx/>
                <a:uFillTx/>
                <a:latin typeface="Comic Sans MS" panose="030F0702030302020204" pitchFamily="66" charset="0"/>
                <a:ea typeface="+mn-ea"/>
                <a:cs typeface="+mn-cs"/>
              </a:rPr>
              <a:t>Zwei Zufallsstichproben, jeweils n = 400</a:t>
            </a:r>
          </a:p>
        </p:txBody>
      </p:sp>
      <p:cxnSp>
        <p:nvCxnSpPr>
          <p:cNvPr id="175" name="Gerader Verbinder 174">
            <a:extLst>
              <a:ext uri="{FF2B5EF4-FFF2-40B4-BE49-F238E27FC236}">
                <a16:creationId xmlns:a16="http://schemas.microsoft.com/office/drawing/2014/main" id="{D1EFECA1-A015-4F2E-B513-1FDD53EA204D}"/>
              </a:ext>
            </a:extLst>
          </p:cNvPr>
          <p:cNvCxnSpPr>
            <a:cxnSpLocks/>
          </p:cNvCxnSpPr>
          <p:nvPr/>
        </p:nvCxnSpPr>
        <p:spPr bwMode="auto">
          <a:xfrm>
            <a:off x="5108333" y="1329512"/>
            <a:ext cx="7677" cy="5221759"/>
          </a:xfrm>
          <a:prstGeom prst="line">
            <a:avLst/>
          </a:prstGeom>
          <a:noFill/>
          <a:ln w="38100" cap="flat" cmpd="sng" algn="ctr">
            <a:solidFill>
              <a:srgbClr val="464B71"/>
            </a:solidFill>
            <a:prstDash val="dash"/>
            <a:round/>
            <a:headEnd type="none" w="med" len="med"/>
            <a:tailEnd type="none" w="med" len="med"/>
          </a:ln>
          <a:effectLst/>
        </p:spPr>
      </p:cxnSp>
      <p:sp>
        <p:nvSpPr>
          <p:cNvPr id="176" name="Text Box 17">
            <a:extLst>
              <a:ext uri="{FF2B5EF4-FFF2-40B4-BE49-F238E27FC236}">
                <a16:creationId xmlns:a16="http://schemas.microsoft.com/office/drawing/2014/main" id="{973537F2-AB48-44A3-8A02-6924C33B2FB0}"/>
              </a:ext>
            </a:extLst>
          </p:cNvPr>
          <p:cNvSpPr txBox="1">
            <a:spLocks noChangeArrowheads="1"/>
          </p:cNvSpPr>
          <p:nvPr/>
        </p:nvSpPr>
        <p:spPr bwMode="auto">
          <a:xfrm>
            <a:off x="4126695" y="3443152"/>
            <a:ext cx="1691028" cy="1814034"/>
          </a:xfrm>
          <a:prstGeom prst="rect">
            <a:avLst/>
          </a:prstGeom>
          <a:solidFill>
            <a:schemeClr val="bg1"/>
          </a:solidFill>
          <a:ln w="3175" algn="ctr">
            <a:solidFill>
              <a:schemeClr val="tx1"/>
            </a:solidFill>
            <a:miter lim="800000"/>
            <a:headEnd/>
            <a:tailEnd/>
          </a:ln>
        </p:spPr>
        <p:txBody>
          <a:bodyPr wrap="none" lIns="91212" tIns="44805" rIns="91212" bIns="44805">
            <a:spAutoFit/>
          </a:bodyPr>
          <a:lstStyle/>
          <a:p>
            <a:pPr marL="0" marR="0" lvl="0" indent="0" algn="ctr" defTabSz="914400" rtl="0" eaLnBrk="1" fontAlgn="base" latinLnBrk="0" hangingPunct="1">
              <a:lnSpc>
                <a:spcPct val="100000"/>
              </a:lnSpc>
              <a:spcBef>
                <a:spcPct val="30000"/>
              </a:spcBef>
              <a:spcAft>
                <a:spcPct val="0"/>
              </a:spcAft>
              <a:buClrTx/>
              <a:buSzTx/>
              <a:buFontTx/>
              <a:buNone/>
              <a:tabLst>
                <a:tab pos="87313" algn="l"/>
                <a:tab pos="182563" algn="l"/>
              </a:tabLst>
              <a:defRPr/>
            </a:pPr>
            <a:r>
              <a:rPr kumimoji="0" lang="de-AT" sz="1600" b="0" i="0" u="none" strike="noStrike" kern="1200" cap="none" spc="0" normalizeH="0" baseline="0" noProof="0" dirty="0">
                <a:ln>
                  <a:noFill/>
                </a:ln>
                <a:solidFill>
                  <a:srgbClr val="000000"/>
                </a:solidFill>
                <a:effectLst/>
                <a:uLnTx/>
                <a:uFillTx/>
                <a:latin typeface="Arial"/>
                <a:ea typeface="+mn-ea"/>
                <a:cs typeface="+mn-cs"/>
              </a:rPr>
              <a:t>Nur dort, wo die </a:t>
            </a:r>
            <a:br>
              <a:rPr kumimoji="0" lang="de-AT" sz="1600" b="0" i="0" u="none" strike="noStrike" kern="1200" cap="none" spc="0" normalizeH="0" baseline="0" noProof="0" dirty="0">
                <a:ln>
                  <a:noFill/>
                </a:ln>
                <a:solidFill>
                  <a:srgbClr val="000000"/>
                </a:solidFill>
                <a:effectLst/>
                <a:uLnTx/>
                <a:uFillTx/>
                <a:latin typeface="Arial"/>
                <a:ea typeface="+mn-ea"/>
                <a:cs typeface="+mn-cs"/>
              </a:rPr>
            </a:br>
            <a:r>
              <a:rPr kumimoji="0" lang="de-AT" sz="1600" b="0" i="0" u="none" strike="noStrike" kern="1200" cap="none" spc="0" normalizeH="0" baseline="0" noProof="0" dirty="0">
                <a:ln>
                  <a:noFill/>
                </a:ln>
                <a:solidFill>
                  <a:srgbClr val="000000"/>
                </a:solidFill>
                <a:effectLst/>
                <a:uLnTx/>
                <a:uFillTx/>
                <a:latin typeface="Arial"/>
                <a:ea typeface="+mn-ea"/>
                <a:cs typeface="+mn-cs"/>
              </a:rPr>
              <a:t>Fehlerspannen </a:t>
            </a:r>
            <a:br>
              <a:rPr kumimoji="0" lang="de-AT" sz="1600" b="0" i="0" u="none" strike="noStrike" kern="1200" cap="none" spc="0" normalizeH="0" baseline="0" noProof="0" dirty="0">
                <a:ln>
                  <a:noFill/>
                </a:ln>
                <a:solidFill>
                  <a:srgbClr val="000000"/>
                </a:solidFill>
                <a:effectLst/>
                <a:uLnTx/>
                <a:uFillTx/>
                <a:latin typeface="Arial"/>
                <a:ea typeface="+mn-ea"/>
                <a:cs typeface="+mn-cs"/>
              </a:rPr>
            </a:br>
            <a:r>
              <a:rPr kumimoji="0" lang="de-AT" sz="1600" b="0" i="0" u="none" strike="noStrike" kern="1200" cap="none" spc="0" normalizeH="0" baseline="0" noProof="0" dirty="0">
                <a:ln>
                  <a:noFill/>
                </a:ln>
                <a:solidFill>
                  <a:srgbClr val="000000"/>
                </a:solidFill>
                <a:effectLst/>
                <a:uLnTx/>
                <a:uFillTx/>
                <a:latin typeface="Arial"/>
                <a:ea typeface="+mn-ea"/>
                <a:cs typeface="+mn-cs"/>
              </a:rPr>
              <a:t>einander nicht </a:t>
            </a:r>
            <a:br>
              <a:rPr kumimoji="0" lang="de-AT" sz="1600" b="0" i="0" u="none" strike="noStrike" kern="1200" cap="none" spc="0" normalizeH="0" baseline="0" noProof="0" dirty="0">
                <a:ln>
                  <a:noFill/>
                </a:ln>
                <a:solidFill>
                  <a:srgbClr val="000000"/>
                </a:solidFill>
                <a:effectLst/>
                <a:uLnTx/>
                <a:uFillTx/>
                <a:latin typeface="Arial"/>
                <a:ea typeface="+mn-ea"/>
                <a:cs typeface="+mn-cs"/>
              </a:rPr>
            </a:br>
            <a:r>
              <a:rPr kumimoji="0" lang="de-AT" sz="1600" b="0" i="0" u="none" strike="noStrike" kern="1200" cap="none" spc="0" normalizeH="0" baseline="0" noProof="0" dirty="0">
                <a:ln>
                  <a:noFill/>
                </a:ln>
                <a:solidFill>
                  <a:srgbClr val="000000"/>
                </a:solidFill>
                <a:effectLst/>
                <a:uLnTx/>
                <a:uFillTx/>
                <a:latin typeface="Arial"/>
                <a:ea typeface="+mn-ea"/>
                <a:cs typeface="+mn-cs"/>
              </a:rPr>
              <a:t>überlappen, </a:t>
            </a:r>
            <a:br>
              <a:rPr kumimoji="0" lang="de-AT" sz="1600" b="0" i="0" u="none" strike="noStrike" kern="1200" cap="none" spc="0" normalizeH="0" baseline="0" noProof="0" dirty="0">
                <a:ln>
                  <a:noFill/>
                </a:ln>
                <a:solidFill>
                  <a:srgbClr val="000000"/>
                </a:solidFill>
                <a:effectLst/>
                <a:uLnTx/>
                <a:uFillTx/>
                <a:latin typeface="Arial"/>
                <a:ea typeface="+mn-ea"/>
                <a:cs typeface="+mn-cs"/>
              </a:rPr>
            </a:br>
            <a:r>
              <a:rPr kumimoji="0" lang="de-AT" sz="1600" b="0" i="0" u="none" strike="noStrike" kern="1200" cap="none" spc="0" normalizeH="0" baseline="0" noProof="0" dirty="0">
                <a:ln>
                  <a:noFill/>
                </a:ln>
                <a:solidFill>
                  <a:srgbClr val="000000"/>
                </a:solidFill>
                <a:effectLst/>
                <a:uLnTx/>
                <a:uFillTx/>
                <a:latin typeface="Arial"/>
                <a:ea typeface="+mn-ea"/>
                <a:cs typeface="+mn-cs"/>
              </a:rPr>
              <a:t>bestehen </a:t>
            </a:r>
            <a:br>
              <a:rPr kumimoji="0" lang="de-AT" sz="1600" b="0" i="0" u="none" strike="noStrike" kern="1200" cap="none" spc="0" normalizeH="0" baseline="0" noProof="0" dirty="0">
                <a:ln>
                  <a:noFill/>
                </a:ln>
                <a:solidFill>
                  <a:srgbClr val="000000"/>
                </a:solidFill>
                <a:effectLst/>
                <a:uLnTx/>
                <a:uFillTx/>
                <a:latin typeface="Arial"/>
                <a:ea typeface="+mn-ea"/>
                <a:cs typeface="+mn-cs"/>
              </a:rPr>
            </a:br>
            <a:r>
              <a:rPr kumimoji="0" lang="de-AT" sz="1600" b="1" i="0" u="none" strike="noStrike" kern="1200" cap="none" spc="0" normalizeH="0" baseline="0" noProof="0" dirty="0">
                <a:ln>
                  <a:noFill/>
                </a:ln>
                <a:solidFill>
                  <a:srgbClr val="000000"/>
                </a:solidFill>
                <a:effectLst/>
                <a:uLnTx/>
                <a:uFillTx/>
                <a:latin typeface="Arial"/>
                <a:ea typeface="+mn-ea"/>
                <a:cs typeface="+mn-cs"/>
              </a:rPr>
              <a:t>tatsächliche</a:t>
            </a:r>
            <a:r>
              <a:rPr kumimoji="0" lang="de-AT" sz="1600" b="0" i="0" u="none" strike="noStrike" kern="1200" cap="none" spc="0" normalizeH="0" baseline="0" noProof="0" dirty="0">
                <a:ln>
                  <a:noFill/>
                </a:ln>
                <a:solidFill>
                  <a:srgbClr val="000000"/>
                </a:solidFill>
                <a:effectLst/>
                <a:uLnTx/>
                <a:uFillTx/>
                <a:latin typeface="Arial"/>
                <a:ea typeface="+mn-ea"/>
                <a:cs typeface="+mn-cs"/>
              </a:rPr>
              <a:t> </a:t>
            </a:r>
            <a:br>
              <a:rPr kumimoji="0" lang="de-AT" sz="1600" b="0" i="0" u="none" strike="noStrike" kern="1200" cap="none" spc="0" normalizeH="0" baseline="0" noProof="0" dirty="0">
                <a:ln>
                  <a:noFill/>
                </a:ln>
                <a:solidFill>
                  <a:srgbClr val="000000"/>
                </a:solidFill>
                <a:effectLst/>
                <a:uLnTx/>
                <a:uFillTx/>
                <a:latin typeface="Arial"/>
                <a:ea typeface="+mn-ea"/>
                <a:cs typeface="+mn-cs"/>
              </a:rPr>
            </a:br>
            <a:r>
              <a:rPr kumimoji="0" lang="de-AT" sz="1600" b="0" i="0" u="none" strike="noStrike" kern="1200" cap="none" spc="0" normalizeH="0" baseline="0" noProof="0" dirty="0">
                <a:ln>
                  <a:noFill/>
                </a:ln>
                <a:solidFill>
                  <a:srgbClr val="000000"/>
                </a:solidFill>
                <a:effectLst/>
                <a:uLnTx/>
                <a:uFillTx/>
                <a:latin typeface="Arial"/>
                <a:ea typeface="+mn-ea"/>
                <a:cs typeface="+mn-cs"/>
              </a:rPr>
              <a:t>Unterschiede.</a:t>
            </a:r>
            <a:endParaRPr kumimoji="0" lang="de-DE" sz="1600" b="0" i="0" u="none" strike="noStrike" kern="1200" cap="none" spc="0" normalizeH="0" baseline="0" noProof="0" dirty="0">
              <a:ln>
                <a:noFill/>
              </a:ln>
              <a:solidFill>
                <a:srgbClr val="000000"/>
              </a:solidFill>
              <a:effectLst/>
              <a:uLnTx/>
              <a:uFillTx/>
              <a:latin typeface="Arial"/>
              <a:ea typeface="+mn-ea"/>
              <a:cs typeface="+mn-cs"/>
            </a:endParaRPr>
          </a:p>
        </p:txBody>
      </p:sp>
      <p:pic>
        <p:nvPicPr>
          <p:cNvPr id="177" name="chart">
            <a:extLst>
              <a:ext uri="{FF2B5EF4-FFF2-40B4-BE49-F238E27FC236}">
                <a16:creationId xmlns:a16="http://schemas.microsoft.com/office/drawing/2014/main" id="{D0154B8A-FF02-4D1E-8A31-5DAA38BBBFB9}"/>
              </a:ext>
            </a:extLst>
          </p:cNvPr>
          <p:cNvPicPr>
            <a:picLocks noChangeAspect="1"/>
          </p:cNvPicPr>
          <p:nvPr/>
        </p:nvPicPr>
        <p:blipFill>
          <a:blip r:embed="rId5" cstate="print"/>
          <a:stretch>
            <a:fillRect/>
          </a:stretch>
        </p:blipFill>
        <p:spPr>
          <a:xfrm>
            <a:off x="3810607" y="4282765"/>
            <a:ext cx="646323" cy="561379"/>
          </a:xfrm>
          <a:prstGeom prst="rect">
            <a:avLst/>
          </a:prstGeom>
        </p:spPr>
      </p:pic>
      <p:sp>
        <p:nvSpPr>
          <p:cNvPr id="141" name="Bogen 140">
            <a:extLst>
              <a:ext uri="{FF2B5EF4-FFF2-40B4-BE49-F238E27FC236}">
                <a16:creationId xmlns:a16="http://schemas.microsoft.com/office/drawing/2014/main" id="{6959BFCB-22B1-4E3E-BAC3-93C5123A7613}"/>
              </a:ext>
            </a:extLst>
          </p:cNvPr>
          <p:cNvSpPr/>
          <p:nvPr/>
        </p:nvSpPr>
        <p:spPr bwMode="auto">
          <a:xfrm rot="2668061">
            <a:off x="3842521" y="820714"/>
            <a:ext cx="1086198" cy="1558959"/>
          </a:xfrm>
          <a:prstGeom prst="arc">
            <a:avLst>
              <a:gd name="adj1" fmla="val 17630145"/>
              <a:gd name="adj2" fmla="val 3053607"/>
            </a:avLst>
          </a:prstGeom>
          <a:noFill/>
          <a:ln w="38100" cap="flat" cmpd="sng" algn="ctr">
            <a:solidFill>
              <a:srgbClr val="464B71"/>
            </a:solidFill>
            <a:prstDash val="dash"/>
            <a:round/>
            <a:headEnd type="none" w="med" len="med"/>
            <a:tailEnd type="triangle" w="lg" len="lg"/>
          </a:ln>
          <a:effectLst/>
        </p:spPr>
        <p:txBody>
          <a:bodyPr rtlCol="0" anchor="ct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3333FF"/>
              </a:solidFill>
              <a:effectLst/>
              <a:uLnTx/>
              <a:uFillTx/>
              <a:latin typeface="Arial"/>
              <a:ea typeface="+mn-ea"/>
              <a:cs typeface="+mn-cs"/>
            </a:endParaRPr>
          </a:p>
        </p:txBody>
      </p:sp>
      <p:sp>
        <p:nvSpPr>
          <p:cNvPr id="140" name="Bogen 139">
            <a:extLst>
              <a:ext uri="{FF2B5EF4-FFF2-40B4-BE49-F238E27FC236}">
                <a16:creationId xmlns:a16="http://schemas.microsoft.com/office/drawing/2014/main" id="{D433D4BC-5DA5-4DCE-AB2F-04D951BAC2E3}"/>
              </a:ext>
            </a:extLst>
          </p:cNvPr>
          <p:cNvSpPr/>
          <p:nvPr/>
        </p:nvSpPr>
        <p:spPr bwMode="auto">
          <a:xfrm rot="18931939" flipH="1">
            <a:off x="5290920" y="820714"/>
            <a:ext cx="1086198" cy="1558959"/>
          </a:xfrm>
          <a:prstGeom prst="arc">
            <a:avLst>
              <a:gd name="adj1" fmla="val 17630145"/>
              <a:gd name="adj2" fmla="val 3053607"/>
            </a:avLst>
          </a:prstGeom>
          <a:noFill/>
          <a:ln w="38100" cap="flat" cmpd="sng" algn="ctr">
            <a:solidFill>
              <a:srgbClr val="464B71"/>
            </a:solidFill>
            <a:prstDash val="dash"/>
            <a:round/>
            <a:headEnd type="none" w="med" len="med"/>
            <a:tailEnd type="triangle" w="lg" len="lg"/>
          </a:ln>
          <a:effectLst/>
        </p:spPr>
        <p:txBody>
          <a:bodyPr rtlCol="0" anchor="ct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endParaRPr kumimoji="0" lang="de-AT" sz="1800" b="1" i="0" u="none" strike="noStrike" kern="1200" cap="none" spc="0" normalizeH="0" baseline="0" noProof="0">
              <a:ln>
                <a:noFill/>
              </a:ln>
              <a:solidFill>
                <a:srgbClr val="3333FF"/>
              </a:solidFill>
              <a:effectLst/>
              <a:uLnTx/>
              <a:uFillTx/>
              <a:latin typeface="Arial"/>
              <a:ea typeface="+mn-ea"/>
              <a:cs typeface="+mn-cs"/>
            </a:endParaRPr>
          </a:p>
        </p:txBody>
      </p:sp>
      <p:sp>
        <p:nvSpPr>
          <p:cNvPr id="5" name="Rechteck 4">
            <a:extLst>
              <a:ext uri="{FF2B5EF4-FFF2-40B4-BE49-F238E27FC236}">
                <a16:creationId xmlns:a16="http://schemas.microsoft.com/office/drawing/2014/main" id="{5B782C82-8193-D8C7-2A43-F890A4B1F072}"/>
              </a:ext>
            </a:extLst>
          </p:cNvPr>
          <p:cNvSpPr/>
          <p:nvPr/>
        </p:nvSpPr>
        <p:spPr>
          <a:xfrm>
            <a:off x="2" y="6614160"/>
            <a:ext cx="9311638" cy="243841"/>
          </a:xfrm>
          <a:prstGeom prst="rect">
            <a:avLst/>
          </a:prstGeom>
          <a:no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empirische</a:t>
            </a:r>
            <a:r>
              <a:rPr lang="en-US" sz="1000" i="1" dirty="0">
                <a:solidFill>
                  <a:srgbClr val="FFFFFF">
                    <a:lumMod val="50000"/>
                  </a:srgbClr>
                </a:solidFill>
              </a:rPr>
              <a:t> </a:t>
            </a:r>
            <a:r>
              <a:rPr lang="en-US" sz="1000" i="1" dirty="0" err="1">
                <a:solidFill>
                  <a:srgbClr val="FFFFFF">
                    <a:lumMod val="50000"/>
                  </a:srgbClr>
                </a:solidFill>
              </a:rPr>
              <a:t>Sozialforschung</a:t>
            </a:r>
            <a:r>
              <a:rPr lang="en-US" sz="1000" i="1" dirty="0">
                <a:solidFill>
                  <a:srgbClr val="FFFFFF">
                    <a:lumMod val="50000"/>
                  </a:srgbClr>
                </a:solidFill>
              </a:rPr>
              <a:t>.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82–93.</a:t>
            </a:r>
            <a:endParaRPr lang="de-DE" sz="1000" dirty="0">
              <a:solidFill>
                <a:srgbClr val="FFFFFF">
                  <a:lumMod val="50000"/>
                </a:srgbClr>
              </a:solidFill>
            </a:endParaRPr>
          </a:p>
        </p:txBody>
      </p:sp>
      <p:pic>
        <p:nvPicPr>
          <p:cNvPr id="6" name="Grafik 5" descr="Ein Bild, das Text, Screenshot, Schrift, Grafikdesign enthält.&#10;&#10;Automatisch generierte Beschreibung">
            <a:extLst>
              <a:ext uri="{FF2B5EF4-FFF2-40B4-BE49-F238E27FC236}">
                <a16:creationId xmlns:a16="http://schemas.microsoft.com/office/drawing/2014/main" id="{94C55A60-2030-9CB8-13C3-523C8ABBB1C4}"/>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360000">
            <a:off x="9390538" y="6191925"/>
            <a:ext cx="409019" cy="5760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5998307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2"/>
                                        </p:tgtEl>
                                        <p:attrNameLst>
                                          <p:attrName>style.visibility</p:attrName>
                                        </p:attrNameLst>
                                      </p:cBhvr>
                                      <p:to>
                                        <p:strVal val="visible"/>
                                      </p:to>
                                    </p:set>
                                    <p:animEffect transition="in" filter="fade">
                                      <p:cBhvr>
                                        <p:cTn id="7" dur="500"/>
                                        <p:tgtEl>
                                          <p:spTgt spid="14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4"/>
                                        </p:tgtEl>
                                        <p:attrNameLst>
                                          <p:attrName>style.visibility</p:attrName>
                                        </p:attrNameLst>
                                      </p:cBhvr>
                                      <p:to>
                                        <p:strVal val="visible"/>
                                      </p:to>
                                    </p:set>
                                    <p:animEffect transition="in" filter="fade">
                                      <p:cBhvr>
                                        <p:cTn id="11" dur="500"/>
                                        <p:tgtEl>
                                          <p:spTgt spid="16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0">
                                            <p:txEl>
                                              <p:pRg st="0" end="0"/>
                                            </p:txEl>
                                          </p:spTgt>
                                        </p:tgtEl>
                                        <p:attrNameLst>
                                          <p:attrName>style.visibility</p:attrName>
                                        </p:attrNameLst>
                                      </p:cBhvr>
                                      <p:to>
                                        <p:strVal val="visible"/>
                                      </p:to>
                                    </p:set>
                                    <p:animEffect transition="in" filter="fade">
                                      <p:cBhvr>
                                        <p:cTn id="15" dur="500"/>
                                        <p:tgtEl>
                                          <p:spTgt spid="50">
                                            <p:txEl>
                                              <p:pRg st="0" end="0"/>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74"/>
                                        </p:tgtEl>
                                        <p:attrNameLst>
                                          <p:attrName>style.visibility</p:attrName>
                                        </p:attrNameLst>
                                      </p:cBhvr>
                                      <p:to>
                                        <p:strVal val="visible"/>
                                      </p:to>
                                    </p:set>
                                    <p:animEffect transition="in" filter="fade">
                                      <p:cBhvr>
                                        <p:cTn id="19" dur="500"/>
                                        <p:tgtEl>
                                          <p:spTgt spid="174"/>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175"/>
                                        </p:tgtEl>
                                        <p:attrNameLst>
                                          <p:attrName>style.visibility</p:attrName>
                                        </p:attrNameLst>
                                      </p:cBhvr>
                                      <p:to>
                                        <p:strVal val="visible"/>
                                      </p:to>
                                    </p:set>
                                    <p:animEffect transition="in" filter="fade">
                                      <p:cBhvr>
                                        <p:cTn id="23" dur="500"/>
                                        <p:tgtEl>
                                          <p:spTgt spid="175"/>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141"/>
                                        </p:tgtEl>
                                        <p:attrNameLst>
                                          <p:attrName>style.visibility</p:attrName>
                                        </p:attrNameLst>
                                      </p:cBhvr>
                                      <p:to>
                                        <p:strVal val="visible"/>
                                      </p:to>
                                    </p:set>
                                    <p:animEffect transition="in" filter="fade">
                                      <p:cBhvr>
                                        <p:cTn id="27" dur="500"/>
                                        <p:tgtEl>
                                          <p:spTgt spid="141"/>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155"/>
                                        </p:tgtEl>
                                        <p:attrNameLst>
                                          <p:attrName>style.visibility</p:attrName>
                                        </p:attrNameLst>
                                      </p:cBhvr>
                                      <p:to>
                                        <p:strVal val="visible"/>
                                      </p:to>
                                    </p:set>
                                    <p:animEffect transition="in" filter="fade">
                                      <p:cBhvr>
                                        <p:cTn id="31" dur="500"/>
                                        <p:tgtEl>
                                          <p:spTgt spid="155"/>
                                        </p:tgtEl>
                                      </p:cBhvr>
                                    </p:animEffect>
                                  </p:childTnLst>
                                </p:cTn>
                              </p:par>
                            </p:childTnLst>
                          </p:cTn>
                        </p:par>
                        <p:par>
                          <p:cTn id="32" fill="hold">
                            <p:stCondLst>
                              <p:cond delay="3500"/>
                            </p:stCondLst>
                            <p:childTnLst>
                              <p:par>
                                <p:cTn id="33" presetID="10" presetClass="entr" presetSubtype="0" fill="hold" grpId="0" nodeType="afterEffect">
                                  <p:stCondLst>
                                    <p:cond delay="0"/>
                                  </p:stCondLst>
                                  <p:childTnLst>
                                    <p:set>
                                      <p:cBhvr>
                                        <p:cTn id="34" dur="1" fill="hold">
                                          <p:stCondLst>
                                            <p:cond delay="0"/>
                                          </p:stCondLst>
                                        </p:cTn>
                                        <p:tgtEl>
                                          <p:spTgt spid="156"/>
                                        </p:tgtEl>
                                        <p:attrNameLst>
                                          <p:attrName>style.visibility</p:attrName>
                                        </p:attrNameLst>
                                      </p:cBhvr>
                                      <p:to>
                                        <p:strVal val="visible"/>
                                      </p:to>
                                    </p:set>
                                    <p:animEffect transition="in" filter="fade">
                                      <p:cBhvr>
                                        <p:cTn id="35" dur="500"/>
                                        <p:tgtEl>
                                          <p:spTgt spid="156"/>
                                        </p:tgtEl>
                                      </p:cBhvr>
                                    </p:animEffect>
                                  </p:childTnLst>
                                </p:cTn>
                              </p:par>
                            </p:childTnLst>
                          </p:cTn>
                        </p:par>
                        <p:par>
                          <p:cTn id="36" fill="hold">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140"/>
                                        </p:tgtEl>
                                        <p:attrNameLst>
                                          <p:attrName>style.visibility</p:attrName>
                                        </p:attrNameLst>
                                      </p:cBhvr>
                                      <p:to>
                                        <p:strVal val="visible"/>
                                      </p:to>
                                    </p:set>
                                    <p:animEffect transition="in" filter="fade">
                                      <p:cBhvr>
                                        <p:cTn id="39" dur="500"/>
                                        <p:tgtEl>
                                          <p:spTgt spid="140"/>
                                        </p:tgtEl>
                                      </p:cBhvr>
                                    </p:animEffect>
                                  </p:childTnLst>
                                </p:cTn>
                              </p:par>
                            </p:childTnLst>
                          </p:cTn>
                        </p:par>
                        <p:par>
                          <p:cTn id="40" fill="hold">
                            <p:stCondLst>
                              <p:cond delay="4500"/>
                            </p:stCondLst>
                            <p:childTnLst>
                              <p:par>
                                <p:cTn id="41" presetID="10" presetClass="entr" presetSubtype="0" fill="hold" grpId="0" nodeType="afterEffect">
                                  <p:stCondLst>
                                    <p:cond delay="0"/>
                                  </p:stCondLst>
                                  <p:childTnLst>
                                    <p:set>
                                      <p:cBhvr>
                                        <p:cTn id="42" dur="1" fill="hold">
                                          <p:stCondLst>
                                            <p:cond delay="0"/>
                                          </p:stCondLst>
                                        </p:cTn>
                                        <p:tgtEl>
                                          <p:spTgt spid="157"/>
                                        </p:tgtEl>
                                        <p:attrNameLst>
                                          <p:attrName>style.visibility</p:attrName>
                                        </p:attrNameLst>
                                      </p:cBhvr>
                                      <p:to>
                                        <p:strVal val="visible"/>
                                      </p:to>
                                    </p:set>
                                    <p:animEffect transition="in" filter="fade">
                                      <p:cBhvr>
                                        <p:cTn id="43" dur="500"/>
                                        <p:tgtEl>
                                          <p:spTgt spid="157"/>
                                        </p:tgtEl>
                                      </p:cBhvr>
                                    </p:animEffect>
                                  </p:childTnLst>
                                </p:cTn>
                              </p:par>
                            </p:childTnLst>
                          </p:cTn>
                        </p:par>
                        <p:par>
                          <p:cTn id="44" fill="hold">
                            <p:stCondLst>
                              <p:cond delay="5000"/>
                            </p:stCondLst>
                            <p:childTnLst>
                              <p:par>
                                <p:cTn id="45" presetID="10" presetClass="entr" presetSubtype="0" fill="hold" grpId="0" nodeType="afterEffect">
                                  <p:stCondLst>
                                    <p:cond delay="0"/>
                                  </p:stCondLst>
                                  <p:childTnLst>
                                    <p:set>
                                      <p:cBhvr>
                                        <p:cTn id="46" dur="1" fill="hold">
                                          <p:stCondLst>
                                            <p:cond delay="0"/>
                                          </p:stCondLst>
                                        </p:cTn>
                                        <p:tgtEl>
                                          <p:spTgt spid="158"/>
                                        </p:tgtEl>
                                        <p:attrNameLst>
                                          <p:attrName>style.visibility</p:attrName>
                                        </p:attrNameLst>
                                      </p:cBhvr>
                                      <p:to>
                                        <p:strVal val="visible"/>
                                      </p:to>
                                    </p:set>
                                    <p:animEffect transition="in" filter="fade">
                                      <p:cBhvr>
                                        <p:cTn id="47" dur="500"/>
                                        <p:tgtEl>
                                          <p:spTgt spid="158"/>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nodeType="clickEffect">
                                  <p:stCondLst>
                                    <p:cond delay="0"/>
                                  </p:stCondLst>
                                  <p:childTnLst>
                                    <p:set>
                                      <p:cBhvr>
                                        <p:cTn id="51" dur="1" fill="hold">
                                          <p:stCondLst>
                                            <p:cond delay="0"/>
                                          </p:stCondLst>
                                        </p:cTn>
                                        <p:tgtEl>
                                          <p:spTgt spid="28"/>
                                        </p:tgtEl>
                                        <p:attrNameLst>
                                          <p:attrName>style.visibility</p:attrName>
                                        </p:attrNameLst>
                                      </p:cBhvr>
                                      <p:to>
                                        <p:strVal val="visible"/>
                                      </p:to>
                                    </p:set>
                                    <p:animEffect transition="in" filter="fade">
                                      <p:cBhvr>
                                        <p:cTn id="52" dur="500"/>
                                        <p:tgtEl>
                                          <p:spTgt spid="28"/>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33"/>
                                        </p:tgtEl>
                                        <p:attrNameLst>
                                          <p:attrName>style.visibility</p:attrName>
                                        </p:attrNameLst>
                                      </p:cBhvr>
                                      <p:to>
                                        <p:strVal val="visible"/>
                                      </p:to>
                                    </p:set>
                                    <p:animEffect transition="in" filter="fade">
                                      <p:cBhvr>
                                        <p:cTn id="58" dur="500"/>
                                        <p:tgtEl>
                                          <p:spTgt spid="33"/>
                                        </p:tgtEl>
                                      </p:cBhvr>
                                    </p:animEffect>
                                  </p:childTnLst>
                                </p:cTn>
                              </p:par>
                              <p:par>
                                <p:cTn id="59" presetID="10" presetClass="entr" presetSubtype="0" fill="hold" nodeType="withEffect">
                                  <p:stCondLst>
                                    <p:cond delay="0"/>
                                  </p:stCondLst>
                                  <p:childTnLst>
                                    <p:set>
                                      <p:cBhvr>
                                        <p:cTn id="60" dur="1" fill="hold">
                                          <p:stCondLst>
                                            <p:cond delay="0"/>
                                          </p:stCondLst>
                                        </p:cTn>
                                        <p:tgtEl>
                                          <p:spTgt spid="34"/>
                                        </p:tgtEl>
                                        <p:attrNameLst>
                                          <p:attrName>style.visibility</p:attrName>
                                        </p:attrNameLst>
                                      </p:cBhvr>
                                      <p:to>
                                        <p:strVal val="visible"/>
                                      </p:to>
                                    </p:set>
                                    <p:animEffect transition="in" filter="fade">
                                      <p:cBhvr>
                                        <p:cTn id="61" dur="500"/>
                                        <p:tgtEl>
                                          <p:spTgt spid="34"/>
                                        </p:tgtEl>
                                      </p:cBhvr>
                                    </p:animEffect>
                                  </p:childTnLst>
                                </p:cTn>
                              </p:par>
                              <p:par>
                                <p:cTn id="62" presetID="10" presetClass="entr" presetSubtype="0" fill="hold" nodeType="withEffect">
                                  <p:stCondLst>
                                    <p:cond delay="0"/>
                                  </p:stCondLst>
                                  <p:childTnLst>
                                    <p:set>
                                      <p:cBhvr>
                                        <p:cTn id="63" dur="1" fill="hold">
                                          <p:stCondLst>
                                            <p:cond delay="0"/>
                                          </p:stCondLst>
                                        </p:cTn>
                                        <p:tgtEl>
                                          <p:spTgt spid="61"/>
                                        </p:tgtEl>
                                        <p:attrNameLst>
                                          <p:attrName>style.visibility</p:attrName>
                                        </p:attrNameLst>
                                      </p:cBhvr>
                                      <p:to>
                                        <p:strVal val="visible"/>
                                      </p:to>
                                    </p:set>
                                    <p:animEffect transition="in" filter="fade">
                                      <p:cBhvr>
                                        <p:cTn id="64" dur="500"/>
                                        <p:tgtEl>
                                          <p:spTgt spid="61"/>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62"/>
                                        </p:tgtEl>
                                        <p:attrNameLst>
                                          <p:attrName>style.visibility</p:attrName>
                                        </p:attrNameLst>
                                      </p:cBhvr>
                                      <p:to>
                                        <p:strVal val="visible"/>
                                      </p:to>
                                    </p:set>
                                    <p:animEffect transition="in" filter="fade">
                                      <p:cBhvr>
                                        <p:cTn id="67" dur="500"/>
                                        <p:tgtEl>
                                          <p:spTgt spid="62"/>
                                        </p:tgtEl>
                                      </p:cBhvr>
                                    </p:animEffect>
                                  </p:childTnLst>
                                </p:cTn>
                              </p:par>
                            </p:childTnLst>
                          </p:cTn>
                        </p:par>
                        <p:par>
                          <p:cTn id="68" fill="hold">
                            <p:stCondLst>
                              <p:cond delay="500"/>
                            </p:stCondLst>
                            <p:childTnLst>
                              <p:par>
                                <p:cTn id="69" presetID="10" presetClass="entr" presetSubtype="0" fill="hold" grpId="0" nodeType="afterEffect">
                                  <p:stCondLst>
                                    <p:cond delay="0"/>
                                  </p:stCondLst>
                                  <p:childTnLst>
                                    <p:set>
                                      <p:cBhvr>
                                        <p:cTn id="70" dur="1" fill="hold">
                                          <p:stCondLst>
                                            <p:cond delay="0"/>
                                          </p:stCondLst>
                                        </p:cTn>
                                        <p:tgtEl>
                                          <p:spTgt spid="154"/>
                                        </p:tgtEl>
                                        <p:attrNameLst>
                                          <p:attrName>style.visibility</p:attrName>
                                        </p:attrNameLst>
                                      </p:cBhvr>
                                      <p:to>
                                        <p:strVal val="visible"/>
                                      </p:to>
                                    </p:set>
                                    <p:animEffect transition="in" filter="fade">
                                      <p:cBhvr>
                                        <p:cTn id="71" dur="500"/>
                                        <p:tgtEl>
                                          <p:spTgt spid="154"/>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160"/>
                                        </p:tgtEl>
                                        <p:attrNameLst>
                                          <p:attrName>style.visibility</p:attrName>
                                        </p:attrNameLst>
                                      </p:cBhvr>
                                      <p:to>
                                        <p:strVal val="visible"/>
                                      </p:to>
                                    </p:set>
                                    <p:animEffect transition="in" filter="fade">
                                      <p:cBhvr>
                                        <p:cTn id="74" dur="500"/>
                                        <p:tgtEl>
                                          <p:spTgt spid="160"/>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161"/>
                                        </p:tgtEl>
                                        <p:attrNameLst>
                                          <p:attrName>style.visibility</p:attrName>
                                        </p:attrNameLst>
                                      </p:cBhvr>
                                      <p:to>
                                        <p:strVal val="visible"/>
                                      </p:to>
                                    </p:set>
                                    <p:animEffect transition="in" filter="fade">
                                      <p:cBhvr>
                                        <p:cTn id="77" dur="500"/>
                                        <p:tgtEl>
                                          <p:spTgt spid="161"/>
                                        </p:tgtEl>
                                      </p:cBhvr>
                                    </p:animEffect>
                                  </p:childTnLst>
                                </p:cTn>
                              </p:par>
                            </p:childTnLst>
                          </p:cTn>
                        </p:par>
                        <p:par>
                          <p:cTn id="78" fill="hold">
                            <p:stCondLst>
                              <p:cond delay="1000"/>
                            </p:stCondLst>
                            <p:childTnLst>
                              <p:par>
                                <p:cTn id="79" presetID="10" presetClass="entr" presetSubtype="0" fill="hold" grpId="0" nodeType="afterEffect">
                                  <p:stCondLst>
                                    <p:cond delay="0"/>
                                  </p:stCondLst>
                                  <p:childTnLst>
                                    <p:set>
                                      <p:cBhvr>
                                        <p:cTn id="80" dur="1" fill="hold">
                                          <p:stCondLst>
                                            <p:cond delay="0"/>
                                          </p:stCondLst>
                                        </p:cTn>
                                        <p:tgtEl>
                                          <p:spTgt spid="153"/>
                                        </p:tgtEl>
                                        <p:attrNameLst>
                                          <p:attrName>style.visibility</p:attrName>
                                        </p:attrNameLst>
                                      </p:cBhvr>
                                      <p:to>
                                        <p:strVal val="visible"/>
                                      </p:to>
                                    </p:set>
                                    <p:animEffect transition="in" filter="fade">
                                      <p:cBhvr>
                                        <p:cTn id="81" dur="500"/>
                                        <p:tgtEl>
                                          <p:spTgt spid="153"/>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162"/>
                                        </p:tgtEl>
                                        <p:attrNameLst>
                                          <p:attrName>style.visibility</p:attrName>
                                        </p:attrNameLst>
                                      </p:cBhvr>
                                      <p:to>
                                        <p:strVal val="visible"/>
                                      </p:to>
                                    </p:set>
                                    <p:animEffect transition="in" filter="fade">
                                      <p:cBhvr>
                                        <p:cTn id="84" dur="500"/>
                                        <p:tgtEl>
                                          <p:spTgt spid="162"/>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163"/>
                                        </p:tgtEl>
                                        <p:attrNameLst>
                                          <p:attrName>style.visibility</p:attrName>
                                        </p:attrNameLst>
                                      </p:cBhvr>
                                      <p:to>
                                        <p:strVal val="visible"/>
                                      </p:to>
                                    </p:set>
                                    <p:animEffect transition="in" filter="fade">
                                      <p:cBhvr>
                                        <p:cTn id="87" dur="500"/>
                                        <p:tgtEl>
                                          <p:spTgt spid="163"/>
                                        </p:tgtEl>
                                      </p:cBhvr>
                                    </p:animEffect>
                                  </p:childTnLst>
                                </p:cTn>
                              </p:par>
                            </p:childTnLst>
                          </p:cTn>
                        </p:par>
                      </p:childTnLst>
                    </p:cTn>
                  </p:par>
                  <p:par>
                    <p:cTn id="88" fill="hold">
                      <p:stCondLst>
                        <p:cond delay="indefinite"/>
                      </p:stCondLst>
                      <p:childTnLst>
                        <p:par>
                          <p:cTn id="89" fill="hold">
                            <p:stCondLst>
                              <p:cond delay="0"/>
                            </p:stCondLst>
                            <p:childTnLst>
                              <p:par>
                                <p:cTn id="90" presetID="2" presetClass="entr" presetSubtype="8" fill="hold" grpId="0" nodeType="clickEffect">
                                  <p:stCondLst>
                                    <p:cond delay="0"/>
                                  </p:stCondLst>
                                  <p:childTnLst>
                                    <p:set>
                                      <p:cBhvr>
                                        <p:cTn id="91" dur="1" fill="hold">
                                          <p:stCondLst>
                                            <p:cond delay="0"/>
                                          </p:stCondLst>
                                        </p:cTn>
                                        <p:tgtEl>
                                          <p:spTgt spid="146"/>
                                        </p:tgtEl>
                                        <p:attrNameLst>
                                          <p:attrName>style.visibility</p:attrName>
                                        </p:attrNameLst>
                                      </p:cBhvr>
                                      <p:to>
                                        <p:strVal val="visible"/>
                                      </p:to>
                                    </p:set>
                                    <p:anim calcmode="lin" valueType="num">
                                      <p:cBhvr additive="base">
                                        <p:cTn id="92" dur="500" fill="hold"/>
                                        <p:tgtEl>
                                          <p:spTgt spid="146"/>
                                        </p:tgtEl>
                                        <p:attrNameLst>
                                          <p:attrName>ppt_x</p:attrName>
                                        </p:attrNameLst>
                                      </p:cBhvr>
                                      <p:tavLst>
                                        <p:tav tm="0">
                                          <p:val>
                                            <p:strVal val="0-#ppt_w/2"/>
                                          </p:val>
                                        </p:tav>
                                        <p:tav tm="100000">
                                          <p:val>
                                            <p:strVal val="#ppt_x"/>
                                          </p:val>
                                        </p:tav>
                                      </p:tavLst>
                                    </p:anim>
                                    <p:anim calcmode="lin" valueType="num">
                                      <p:cBhvr additive="base">
                                        <p:cTn id="93" dur="500" fill="hold"/>
                                        <p:tgtEl>
                                          <p:spTgt spid="146"/>
                                        </p:tgtEl>
                                        <p:attrNameLst>
                                          <p:attrName>ppt_y</p:attrName>
                                        </p:attrNameLst>
                                      </p:cBhvr>
                                      <p:tavLst>
                                        <p:tav tm="0">
                                          <p:val>
                                            <p:strVal val="#ppt_y"/>
                                          </p:val>
                                        </p:tav>
                                        <p:tav tm="100000">
                                          <p:val>
                                            <p:strVal val="#ppt_y"/>
                                          </p:val>
                                        </p:tav>
                                      </p:tavLst>
                                    </p:anim>
                                  </p:childTnLst>
                                </p:cTn>
                              </p:par>
                            </p:childTnLst>
                          </p:cTn>
                        </p:par>
                        <p:par>
                          <p:cTn id="94" fill="hold">
                            <p:stCondLst>
                              <p:cond delay="500"/>
                            </p:stCondLst>
                            <p:childTnLst>
                              <p:par>
                                <p:cTn id="95" presetID="10" presetClass="entr" presetSubtype="0" fill="hold" grpId="0" nodeType="afterEffect">
                                  <p:stCondLst>
                                    <p:cond delay="0"/>
                                  </p:stCondLst>
                                  <p:childTnLst>
                                    <p:set>
                                      <p:cBhvr>
                                        <p:cTn id="96" dur="1" fill="hold">
                                          <p:stCondLst>
                                            <p:cond delay="0"/>
                                          </p:stCondLst>
                                        </p:cTn>
                                        <p:tgtEl>
                                          <p:spTgt spid="148"/>
                                        </p:tgtEl>
                                        <p:attrNameLst>
                                          <p:attrName>style.visibility</p:attrName>
                                        </p:attrNameLst>
                                      </p:cBhvr>
                                      <p:to>
                                        <p:strVal val="visible"/>
                                      </p:to>
                                    </p:set>
                                    <p:animEffect transition="in" filter="fade">
                                      <p:cBhvr>
                                        <p:cTn id="97" dur="500"/>
                                        <p:tgtEl>
                                          <p:spTgt spid="148"/>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149"/>
                                        </p:tgtEl>
                                        <p:attrNameLst>
                                          <p:attrName>style.visibility</p:attrName>
                                        </p:attrNameLst>
                                      </p:cBhvr>
                                      <p:to>
                                        <p:strVal val="visible"/>
                                      </p:to>
                                    </p:set>
                                    <p:animEffect transition="in" filter="fade">
                                      <p:cBhvr>
                                        <p:cTn id="100" dur="500"/>
                                        <p:tgtEl>
                                          <p:spTgt spid="149"/>
                                        </p:tgtEl>
                                      </p:cBhvr>
                                    </p:animEffect>
                                  </p:childTnLst>
                                </p:cTn>
                              </p:par>
                            </p:childTnLst>
                          </p:cTn>
                        </p:par>
                        <p:par>
                          <p:cTn id="101" fill="hold">
                            <p:stCondLst>
                              <p:cond delay="1000"/>
                            </p:stCondLst>
                            <p:childTnLst>
                              <p:par>
                                <p:cTn id="102" presetID="10" presetClass="entr" presetSubtype="0" fill="hold" grpId="0" nodeType="afterEffect">
                                  <p:stCondLst>
                                    <p:cond delay="0"/>
                                  </p:stCondLst>
                                  <p:childTnLst>
                                    <p:set>
                                      <p:cBhvr>
                                        <p:cTn id="103" dur="1" fill="hold">
                                          <p:stCondLst>
                                            <p:cond delay="0"/>
                                          </p:stCondLst>
                                        </p:cTn>
                                        <p:tgtEl>
                                          <p:spTgt spid="143"/>
                                        </p:tgtEl>
                                        <p:attrNameLst>
                                          <p:attrName>style.visibility</p:attrName>
                                        </p:attrNameLst>
                                      </p:cBhvr>
                                      <p:to>
                                        <p:strVal val="visible"/>
                                      </p:to>
                                    </p:set>
                                    <p:animEffect transition="in" filter="fade">
                                      <p:cBhvr>
                                        <p:cTn id="104" dur="500"/>
                                        <p:tgtEl>
                                          <p:spTgt spid="143"/>
                                        </p:tgtEl>
                                      </p:cBhvr>
                                    </p:animEffect>
                                  </p:childTnLst>
                                </p:cTn>
                              </p:par>
                            </p:childTnLst>
                          </p:cTn>
                        </p:par>
                        <p:par>
                          <p:cTn id="105" fill="hold">
                            <p:stCondLst>
                              <p:cond delay="1500"/>
                            </p:stCondLst>
                            <p:childTnLst>
                              <p:par>
                                <p:cTn id="106" presetID="10" presetClass="entr" presetSubtype="0" fill="hold" grpId="0" nodeType="afterEffect">
                                  <p:stCondLst>
                                    <p:cond delay="0"/>
                                  </p:stCondLst>
                                  <p:childTnLst>
                                    <p:set>
                                      <p:cBhvr>
                                        <p:cTn id="107" dur="1" fill="hold">
                                          <p:stCondLst>
                                            <p:cond delay="0"/>
                                          </p:stCondLst>
                                        </p:cTn>
                                        <p:tgtEl>
                                          <p:spTgt spid="152"/>
                                        </p:tgtEl>
                                        <p:attrNameLst>
                                          <p:attrName>style.visibility</p:attrName>
                                        </p:attrNameLst>
                                      </p:cBhvr>
                                      <p:to>
                                        <p:strVal val="visible"/>
                                      </p:to>
                                    </p:set>
                                    <p:animEffect transition="in" filter="fade">
                                      <p:cBhvr>
                                        <p:cTn id="108" dur="500"/>
                                        <p:tgtEl>
                                          <p:spTgt spid="152"/>
                                        </p:tgtEl>
                                      </p:cBhvr>
                                    </p:animEffect>
                                  </p:childTnLst>
                                </p:cTn>
                              </p:par>
                            </p:childTnLst>
                          </p:cTn>
                        </p:par>
                      </p:childTnLst>
                    </p:cTn>
                  </p:par>
                  <p:par>
                    <p:cTn id="109" fill="hold">
                      <p:stCondLst>
                        <p:cond delay="indefinite"/>
                      </p:stCondLst>
                      <p:childTnLst>
                        <p:par>
                          <p:cTn id="110" fill="hold">
                            <p:stCondLst>
                              <p:cond delay="0"/>
                            </p:stCondLst>
                            <p:childTnLst>
                              <p:par>
                                <p:cTn id="111" presetID="2" presetClass="entr" presetSubtype="2" fill="hold" grpId="0" nodeType="clickEffect">
                                  <p:stCondLst>
                                    <p:cond delay="0"/>
                                  </p:stCondLst>
                                  <p:childTnLst>
                                    <p:set>
                                      <p:cBhvr>
                                        <p:cTn id="112" dur="1" fill="hold">
                                          <p:stCondLst>
                                            <p:cond delay="0"/>
                                          </p:stCondLst>
                                        </p:cTn>
                                        <p:tgtEl>
                                          <p:spTgt spid="147"/>
                                        </p:tgtEl>
                                        <p:attrNameLst>
                                          <p:attrName>style.visibility</p:attrName>
                                        </p:attrNameLst>
                                      </p:cBhvr>
                                      <p:to>
                                        <p:strVal val="visible"/>
                                      </p:to>
                                    </p:set>
                                    <p:anim calcmode="lin" valueType="num">
                                      <p:cBhvr additive="base">
                                        <p:cTn id="113" dur="500" fill="hold"/>
                                        <p:tgtEl>
                                          <p:spTgt spid="147"/>
                                        </p:tgtEl>
                                        <p:attrNameLst>
                                          <p:attrName>ppt_x</p:attrName>
                                        </p:attrNameLst>
                                      </p:cBhvr>
                                      <p:tavLst>
                                        <p:tav tm="0">
                                          <p:val>
                                            <p:strVal val="1+#ppt_w/2"/>
                                          </p:val>
                                        </p:tav>
                                        <p:tav tm="100000">
                                          <p:val>
                                            <p:strVal val="#ppt_x"/>
                                          </p:val>
                                        </p:tav>
                                      </p:tavLst>
                                    </p:anim>
                                    <p:anim calcmode="lin" valueType="num">
                                      <p:cBhvr additive="base">
                                        <p:cTn id="114" dur="500" fill="hold"/>
                                        <p:tgtEl>
                                          <p:spTgt spid="147"/>
                                        </p:tgtEl>
                                        <p:attrNameLst>
                                          <p:attrName>ppt_y</p:attrName>
                                        </p:attrNameLst>
                                      </p:cBhvr>
                                      <p:tavLst>
                                        <p:tav tm="0">
                                          <p:val>
                                            <p:strVal val="#ppt_y"/>
                                          </p:val>
                                        </p:tav>
                                        <p:tav tm="100000">
                                          <p:val>
                                            <p:strVal val="#ppt_y"/>
                                          </p:val>
                                        </p:tav>
                                      </p:tavLst>
                                    </p:anim>
                                  </p:childTnLst>
                                </p:cTn>
                              </p:par>
                            </p:childTnLst>
                          </p:cTn>
                        </p:par>
                        <p:par>
                          <p:cTn id="115" fill="hold">
                            <p:stCondLst>
                              <p:cond delay="500"/>
                            </p:stCondLst>
                            <p:childTnLst>
                              <p:par>
                                <p:cTn id="116" presetID="10" presetClass="entr" presetSubtype="0" fill="hold" grpId="0" nodeType="afterEffect">
                                  <p:stCondLst>
                                    <p:cond delay="0"/>
                                  </p:stCondLst>
                                  <p:childTnLst>
                                    <p:set>
                                      <p:cBhvr>
                                        <p:cTn id="117" dur="1" fill="hold">
                                          <p:stCondLst>
                                            <p:cond delay="0"/>
                                          </p:stCondLst>
                                        </p:cTn>
                                        <p:tgtEl>
                                          <p:spTgt spid="150"/>
                                        </p:tgtEl>
                                        <p:attrNameLst>
                                          <p:attrName>style.visibility</p:attrName>
                                        </p:attrNameLst>
                                      </p:cBhvr>
                                      <p:to>
                                        <p:strVal val="visible"/>
                                      </p:to>
                                    </p:set>
                                    <p:animEffect transition="in" filter="fade">
                                      <p:cBhvr>
                                        <p:cTn id="118" dur="500"/>
                                        <p:tgtEl>
                                          <p:spTgt spid="150"/>
                                        </p:tgtEl>
                                      </p:cBhvr>
                                    </p:animEffect>
                                  </p:childTnLst>
                                </p:cTn>
                              </p:par>
                              <p:par>
                                <p:cTn id="119" presetID="10" presetClass="entr" presetSubtype="0" fill="hold" grpId="0" nodeType="withEffect">
                                  <p:stCondLst>
                                    <p:cond delay="0"/>
                                  </p:stCondLst>
                                  <p:childTnLst>
                                    <p:set>
                                      <p:cBhvr>
                                        <p:cTn id="120" dur="1" fill="hold">
                                          <p:stCondLst>
                                            <p:cond delay="0"/>
                                          </p:stCondLst>
                                        </p:cTn>
                                        <p:tgtEl>
                                          <p:spTgt spid="151"/>
                                        </p:tgtEl>
                                        <p:attrNameLst>
                                          <p:attrName>style.visibility</p:attrName>
                                        </p:attrNameLst>
                                      </p:cBhvr>
                                      <p:to>
                                        <p:strVal val="visible"/>
                                      </p:to>
                                    </p:set>
                                    <p:animEffect transition="in" filter="fade">
                                      <p:cBhvr>
                                        <p:cTn id="121" dur="500"/>
                                        <p:tgtEl>
                                          <p:spTgt spid="151"/>
                                        </p:tgtEl>
                                      </p:cBhvr>
                                    </p:animEffect>
                                  </p:childTnLst>
                                </p:cTn>
                              </p:par>
                            </p:childTnLst>
                          </p:cTn>
                        </p:par>
                        <p:par>
                          <p:cTn id="122" fill="hold">
                            <p:stCondLst>
                              <p:cond delay="1000"/>
                            </p:stCondLst>
                            <p:childTnLst>
                              <p:par>
                                <p:cTn id="123" presetID="10" presetClass="entr" presetSubtype="0" fill="hold" grpId="0" nodeType="afterEffect">
                                  <p:stCondLst>
                                    <p:cond delay="0"/>
                                  </p:stCondLst>
                                  <p:childTnLst>
                                    <p:set>
                                      <p:cBhvr>
                                        <p:cTn id="124" dur="1" fill="hold">
                                          <p:stCondLst>
                                            <p:cond delay="0"/>
                                          </p:stCondLst>
                                        </p:cTn>
                                        <p:tgtEl>
                                          <p:spTgt spid="145"/>
                                        </p:tgtEl>
                                        <p:attrNameLst>
                                          <p:attrName>style.visibility</p:attrName>
                                        </p:attrNameLst>
                                      </p:cBhvr>
                                      <p:to>
                                        <p:strVal val="visible"/>
                                      </p:to>
                                    </p:set>
                                    <p:animEffect transition="in" filter="fade">
                                      <p:cBhvr>
                                        <p:cTn id="125" dur="500"/>
                                        <p:tgtEl>
                                          <p:spTgt spid="145"/>
                                        </p:tgtEl>
                                      </p:cBhvr>
                                    </p:animEffect>
                                  </p:childTnLst>
                                </p:cTn>
                              </p:par>
                            </p:childTnLst>
                          </p:cTn>
                        </p:par>
                        <p:par>
                          <p:cTn id="126" fill="hold">
                            <p:stCondLst>
                              <p:cond delay="1500"/>
                            </p:stCondLst>
                            <p:childTnLst>
                              <p:par>
                                <p:cTn id="127" presetID="10" presetClass="entr" presetSubtype="0" fill="hold" grpId="0" nodeType="afterEffect">
                                  <p:stCondLst>
                                    <p:cond delay="0"/>
                                  </p:stCondLst>
                                  <p:childTnLst>
                                    <p:set>
                                      <p:cBhvr>
                                        <p:cTn id="128" dur="1" fill="hold">
                                          <p:stCondLst>
                                            <p:cond delay="0"/>
                                          </p:stCondLst>
                                        </p:cTn>
                                        <p:tgtEl>
                                          <p:spTgt spid="144"/>
                                        </p:tgtEl>
                                        <p:attrNameLst>
                                          <p:attrName>style.visibility</p:attrName>
                                        </p:attrNameLst>
                                      </p:cBhvr>
                                      <p:to>
                                        <p:strVal val="visible"/>
                                      </p:to>
                                    </p:set>
                                    <p:animEffect transition="in" filter="fade">
                                      <p:cBhvr>
                                        <p:cTn id="129" dur="500"/>
                                        <p:tgtEl>
                                          <p:spTgt spid="144"/>
                                        </p:tgtEl>
                                      </p:cBhvr>
                                    </p:animEffect>
                                  </p:childTnLst>
                                </p:cTn>
                              </p:par>
                            </p:childTnLst>
                          </p:cTn>
                        </p:par>
                        <p:par>
                          <p:cTn id="130" fill="hold">
                            <p:stCondLst>
                              <p:cond delay="2000"/>
                            </p:stCondLst>
                            <p:childTnLst>
                              <p:par>
                                <p:cTn id="131" presetID="10" presetClass="entr" presetSubtype="0" fill="hold" nodeType="afterEffect">
                                  <p:stCondLst>
                                    <p:cond delay="0"/>
                                  </p:stCondLst>
                                  <p:childTnLst>
                                    <p:set>
                                      <p:cBhvr>
                                        <p:cTn id="132" dur="1" fill="hold">
                                          <p:stCondLst>
                                            <p:cond delay="0"/>
                                          </p:stCondLst>
                                        </p:cTn>
                                        <p:tgtEl>
                                          <p:spTgt spid="177"/>
                                        </p:tgtEl>
                                        <p:attrNameLst>
                                          <p:attrName>style.visibility</p:attrName>
                                        </p:attrNameLst>
                                      </p:cBhvr>
                                      <p:to>
                                        <p:strVal val="visible"/>
                                      </p:to>
                                    </p:set>
                                    <p:animEffect transition="in" filter="fade">
                                      <p:cBhvr>
                                        <p:cTn id="133" dur="500"/>
                                        <p:tgtEl>
                                          <p:spTgt spid="177"/>
                                        </p:tgtEl>
                                      </p:cBhvr>
                                    </p:animEffect>
                                  </p:childTnLst>
                                </p:cTn>
                              </p:par>
                              <p:par>
                                <p:cTn id="134" presetID="10" presetClass="entr" presetSubtype="0" fill="hold" grpId="0"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500"/>
                                        <p:tgtEl>
                                          <p:spTgt spid="176"/>
                                        </p:tgtEl>
                                      </p:cBhvr>
                                    </p:animEffect>
                                  </p:childTnLst>
                                </p:cTn>
                              </p:par>
                            </p:childTnLst>
                          </p:cTn>
                        </p:par>
                        <p:par>
                          <p:cTn id="137" fill="hold">
                            <p:stCondLst>
                              <p:cond delay="2500"/>
                            </p:stCondLst>
                            <p:childTnLst>
                              <p:par>
                                <p:cTn id="138" presetID="10" presetClass="entr" presetSubtype="0" fill="hold" grpId="0" nodeType="afterEffect">
                                  <p:stCondLst>
                                    <p:cond delay="0"/>
                                  </p:stCondLst>
                                  <p:childTnLst>
                                    <p:set>
                                      <p:cBhvr>
                                        <p:cTn id="139" dur="1" fill="hold">
                                          <p:stCondLst>
                                            <p:cond delay="0"/>
                                          </p:stCondLst>
                                        </p:cTn>
                                        <p:tgtEl>
                                          <p:spTgt spid="5"/>
                                        </p:tgtEl>
                                        <p:attrNameLst>
                                          <p:attrName>style.visibility</p:attrName>
                                        </p:attrNameLst>
                                      </p:cBhvr>
                                      <p:to>
                                        <p:strVal val="visible"/>
                                      </p:to>
                                    </p:set>
                                    <p:animEffect transition="in" filter="fade">
                                      <p:cBhvr>
                                        <p:cTn id="140" dur="500"/>
                                        <p:tgtEl>
                                          <p:spTgt spid="5"/>
                                        </p:tgtEl>
                                      </p:cBhvr>
                                    </p:animEffect>
                                  </p:childTnLst>
                                </p:cTn>
                              </p:par>
                              <p:par>
                                <p:cTn id="141" presetID="10" presetClass="entr" presetSubtype="0" fill="hold" nodeType="withEffect">
                                  <p:stCondLst>
                                    <p:cond delay="0"/>
                                  </p:stCondLst>
                                  <p:childTnLst>
                                    <p:set>
                                      <p:cBhvr>
                                        <p:cTn id="142" dur="1" fill="hold">
                                          <p:stCondLst>
                                            <p:cond delay="0"/>
                                          </p:stCondLst>
                                        </p:cTn>
                                        <p:tgtEl>
                                          <p:spTgt spid="6"/>
                                        </p:tgtEl>
                                        <p:attrNameLst>
                                          <p:attrName>style.visibility</p:attrName>
                                        </p:attrNameLst>
                                      </p:cBhvr>
                                      <p:to>
                                        <p:strVal val="visible"/>
                                      </p:to>
                                    </p:set>
                                    <p:animEffect transition="in" filter="fade">
                                      <p:cBhvr>
                                        <p:cTn id="14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3" grpId="0" animBg="1"/>
      <p:bldP spid="62" grpId="0" animBg="1"/>
      <p:bldGraphic spid="142" grpId="0">
        <p:bldAsOne/>
      </p:bldGraphic>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53" grpId="0" animBg="1"/>
      <p:bldP spid="154" grpId="0" animBg="1"/>
      <p:bldP spid="155" grpId="0"/>
      <p:bldP spid="156" grpId="0"/>
      <p:bldP spid="157" grpId="0"/>
      <p:bldP spid="158" grpId="0"/>
      <p:bldP spid="160" grpId="0" animBg="1"/>
      <p:bldP spid="161" grpId="0" animBg="1"/>
      <p:bldP spid="162" grpId="0" animBg="1"/>
      <p:bldP spid="163" grpId="0" animBg="1"/>
      <p:bldP spid="164" grpId="0"/>
      <p:bldP spid="174" grpId="0" animBg="1"/>
      <p:bldP spid="176" grpId="0" animBg="1"/>
      <p:bldP spid="141" grpId="0" animBg="1"/>
      <p:bldP spid="140" grpId="0" animBg="1"/>
      <p:bldP spid="5"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0578" name="Text Box 2"/>
          <p:cNvSpPr txBox="1">
            <a:spLocks noChangeArrowheads="1"/>
          </p:cNvSpPr>
          <p:nvPr/>
        </p:nvSpPr>
        <p:spPr bwMode="auto">
          <a:xfrm>
            <a:off x="0" y="0"/>
            <a:ext cx="8432414" cy="463846"/>
          </a:xfrm>
          <a:prstGeom prst="rect">
            <a:avLst/>
          </a:prstGeom>
          <a:noFill/>
          <a:ln w="12700">
            <a:noFill/>
            <a:miter lim="800000"/>
            <a:headEnd/>
            <a:tailEnd/>
          </a:ln>
          <a:effectLst/>
        </p:spPr>
        <p:txBody>
          <a:bodyPr wrap="none"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de-DE" sz="2400" b="1" i="0" u="none" strike="noStrike" kern="1200" cap="none" spc="0" normalizeH="0" baseline="0" noProof="0" dirty="0">
                <a:ln>
                  <a:noFill/>
                </a:ln>
                <a:solidFill>
                  <a:srgbClr val="464B71"/>
                </a:solidFill>
                <a:effectLst/>
                <a:uLnTx/>
                <a:uFillTx/>
                <a:latin typeface="Arial"/>
                <a:ea typeface="+mn-ea"/>
                <a:cs typeface="+mn-cs"/>
              </a:rPr>
              <a:t>Signifikanzprüfung ‒ auf die Grundgesamtheit schließen</a:t>
            </a:r>
            <a:endParaRPr kumimoji="0" lang="de-AT" sz="2400" b="1" i="0" u="none" strike="noStrike" kern="1200" cap="none" spc="0" normalizeH="0" baseline="0" noProof="0" dirty="0">
              <a:ln>
                <a:noFill/>
              </a:ln>
              <a:solidFill>
                <a:srgbClr val="464B71"/>
              </a:solidFill>
              <a:effectLst/>
              <a:uLnTx/>
              <a:uFillTx/>
              <a:latin typeface="Arial"/>
              <a:ea typeface="+mn-ea"/>
              <a:cs typeface="+mn-cs"/>
            </a:endParaRPr>
          </a:p>
        </p:txBody>
      </p:sp>
      <p:sp>
        <p:nvSpPr>
          <p:cNvPr id="3480580" name="Rectangle 4"/>
          <p:cNvSpPr>
            <a:spLocks noChangeArrowheads="1"/>
          </p:cNvSpPr>
          <p:nvPr/>
        </p:nvSpPr>
        <p:spPr bwMode="auto">
          <a:xfrm>
            <a:off x="329184" y="775063"/>
            <a:ext cx="8475182" cy="5723273"/>
          </a:xfrm>
          <a:prstGeom prst="rect">
            <a:avLst/>
          </a:prstGeom>
          <a:noFill/>
          <a:ln w="12700" algn="ctr">
            <a:noFill/>
            <a:miter lim="800000"/>
            <a:headEnd/>
            <a:tailEnd/>
          </a:ln>
          <a:effectLst/>
        </p:spPr>
        <p:txBody>
          <a:bodyPr lIns="90488" tIns="44450" rIns="90488" bIns="44450" anchor="ctr" anchorCtr="1"/>
          <a:lstStyle/>
          <a:p>
            <a:pPr marL="0" marR="0" lvl="0" indent="0" algn="l" defTabSz="812800" rtl="0" eaLnBrk="1" fontAlgn="base" latinLnBrk="0" hangingPunct="1">
              <a:lnSpc>
                <a:spcPct val="120000"/>
              </a:lnSpc>
              <a:spcBef>
                <a:spcPts val="400"/>
              </a:spcBef>
              <a:spcAft>
                <a:spcPts val="400"/>
              </a:spcAft>
              <a:buClr>
                <a:srgbClr val="FF0000"/>
              </a:buClr>
              <a:buSzTx/>
              <a:buFontTx/>
              <a:buNone/>
              <a:tabLst>
                <a:tab pos="265113" algn="l"/>
                <a:tab pos="538163" algn="l"/>
                <a:tab pos="1727200" algn="l"/>
              </a:tabLst>
              <a:defRPr/>
            </a:pPr>
            <a:r>
              <a:rPr kumimoji="0" lang="de-AT" sz="1800" b="0" i="0" u="none" strike="noStrike" kern="1200" cap="none" spc="0" normalizeH="0" baseline="0" noProof="0" dirty="0">
                <a:ln>
                  <a:noFill/>
                </a:ln>
                <a:solidFill>
                  <a:srgbClr val="464B71"/>
                </a:solidFill>
                <a:effectLst/>
                <a:uLnTx/>
                <a:uFillTx/>
                <a:latin typeface="Arial"/>
                <a:ea typeface="+mn-ea"/>
                <a:cs typeface="Times New Roman" pitchFamily="18" charset="0"/>
              </a:rPr>
              <a:t>►</a:t>
            </a:r>
            <a:r>
              <a:rPr kumimoji="0" lang="de-AT" sz="1800" b="0" i="0" u="none" strike="noStrike" kern="1200" cap="none" spc="0" normalizeH="0" baseline="0" noProof="0" dirty="0">
                <a:ln>
                  <a:noFill/>
                </a:ln>
                <a:solidFill>
                  <a:srgbClr val="000000"/>
                </a:solidFill>
                <a:effectLst/>
                <a:uLnTx/>
                <a:uFillTx/>
                <a:latin typeface="Arial"/>
                <a:ea typeface="+mn-ea"/>
                <a:cs typeface="Times New Roman" pitchFamily="18" charset="0"/>
              </a:rPr>
              <a:t> Signifikanzprüfungen drehen sich um folgende Fragen:</a:t>
            </a:r>
          </a:p>
          <a:p>
            <a:pPr marL="0" marR="0" lvl="0" indent="0" algn="l" defTabSz="812800" rtl="0" eaLnBrk="1" fontAlgn="base" latinLnBrk="0" hangingPunct="1">
              <a:lnSpc>
                <a:spcPct val="120000"/>
              </a:lnSpc>
              <a:spcBef>
                <a:spcPts val="400"/>
              </a:spcBef>
              <a:spcAft>
                <a:spcPts val="400"/>
              </a:spcAft>
              <a:buClrTx/>
              <a:buSzTx/>
              <a:buFontTx/>
              <a:buNone/>
              <a:tabLst>
                <a:tab pos="265113" algn="l"/>
                <a:tab pos="538163" algn="l"/>
                <a:tab pos="1727200" algn="l"/>
              </a:tabLst>
              <a:defRPr/>
            </a:pPr>
            <a:r>
              <a:rPr kumimoji="0" lang="de-AT" sz="1800" b="0" i="0" u="none" strike="noStrike" kern="1200" cap="none" spc="0" normalizeH="0" baseline="0" noProof="0" dirty="0">
                <a:ln>
                  <a:noFill/>
                </a:ln>
                <a:solidFill>
                  <a:srgbClr val="000000"/>
                </a:solidFill>
                <a:effectLst/>
                <a:uLnTx/>
                <a:uFillTx/>
                <a:latin typeface="Arial"/>
                <a:ea typeface="+mn-ea"/>
                <a:cs typeface="Times New Roman" pitchFamily="18" charset="0"/>
              </a:rPr>
              <a:t>	</a:t>
            </a:r>
            <a:r>
              <a:rPr kumimoji="0" lang="de-AT" sz="1800" b="0" i="0" u="none" strike="noStrike" kern="1200" cap="none" spc="0" normalizeH="0" baseline="0" noProof="0" dirty="0">
                <a:ln>
                  <a:noFill/>
                </a:ln>
                <a:solidFill>
                  <a:srgbClr val="464B71"/>
                </a:solidFill>
                <a:effectLst/>
                <a:uLnTx/>
                <a:uFillTx/>
                <a:latin typeface="Arial"/>
                <a:ea typeface="+mn-ea"/>
                <a:cs typeface="+mn-cs"/>
              </a:rPr>
              <a:t>■</a:t>
            </a:r>
            <a:r>
              <a:rPr kumimoji="0" lang="de-AT" sz="1800" b="0" i="0" u="none" strike="noStrike" kern="1200" cap="none" spc="0" normalizeH="0" baseline="0" noProof="0" dirty="0">
                <a:ln>
                  <a:noFill/>
                </a:ln>
                <a:solidFill>
                  <a:srgbClr val="000000"/>
                </a:solidFill>
                <a:effectLst/>
                <a:uLnTx/>
                <a:uFillTx/>
                <a:latin typeface="Arial"/>
                <a:ea typeface="+mn-ea"/>
                <a:cs typeface="+mn-cs"/>
              </a:rPr>
              <a:t>	</a:t>
            </a:r>
            <a:r>
              <a:rPr kumimoji="0" lang="de-AT" sz="1800" b="0" i="0" u="none" strike="noStrike" kern="1200" cap="none" spc="0" normalizeH="0" baseline="0" noProof="0" dirty="0">
                <a:ln>
                  <a:noFill/>
                </a:ln>
                <a:solidFill>
                  <a:srgbClr val="000000"/>
                </a:solidFill>
                <a:effectLst/>
                <a:uLnTx/>
                <a:uFillTx/>
                <a:latin typeface="Arial"/>
                <a:ea typeface="+mn-ea"/>
                <a:cs typeface="Times New Roman" pitchFamily="18" charset="0"/>
              </a:rPr>
              <a:t>Besteht ein Ergebnisunterschied zwischen einzelnen Merkmalen? </a:t>
            </a:r>
            <a:br>
              <a:rPr kumimoji="0" lang="de-AT" sz="1800" b="0" i="0" u="none" strike="noStrike" kern="1200" cap="none" spc="0" normalizeH="0" baseline="0" noProof="0" dirty="0">
                <a:ln>
                  <a:noFill/>
                </a:ln>
                <a:solidFill>
                  <a:srgbClr val="000000"/>
                </a:solidFill>
                <a:effectLst/>
                <a:uLnTx/>
                <a:uFillTx/>
                <a:latin typeface="Arial"/>
                <a:ea typeface="+mn-ea"/>
                <a:cs typeface="Times New Roman" pitchFamily="18" charset="0"/>
              </a:rPr>
            </a:br>
            <a:r>
              <a:rPr kumimoji="0" lang="de-AT" sz="1800" b="0" i="0" u="none" strike="noStrike" kern="1200" cap="none" spc="0" normalizeH="0" baseline="0" noProof="0" dirty="0">
                <a:ln>
                  <a:noFill/>
                </a:ln>
                <a:solidFill>
                  <a:srgbClr val="000000"/>
                </a:solidFill>
                <a:effectLst/>
                <a:uLnTx/>
                <a:uFillTx/>
                <a:latin typeface="Arial"/>
                <a:ea typeface="+mn-ea"/>
                <a:cs typeface="Times New Roman" pitchFamily="18" charset="0"/>
              </a:rPr>
              <a:t>	</a:t>
            </a:r>
            <a:r>
              <a:rPr kumimoji="0" lang="de-AT" sz="1800" b="0" i="0" u="none" strike="noStrike" kern="1200" cap="none" spc="0" normalizeH="0" baseline="0" noProof="0" dirty="0">
                <a:ln>
                  <a:noFill/>
                </a:ln>
                <a:solidFill>
                  <a:srgbClr val="464B71"/>
                </a:solidFill>
                <a:effectLst/>
                <a:uLnTx/>
                <a:uFillTx/>
                <a:latin typeface="Arial"/>
                <a:ea typeface="+mn-ea"/>
                <a:cs typeface="+mn-cs"/>
              </a:rPr>
              <a:t>■</a:t>
            </a:r>
            <a:r>
              <a:rPr kumimoji="0" lang="de-AT" sz="1800" b="0" i="0" u="none" strike="noStrike" kern="1200" cap="none" spc="0" normalizeH="0" baseline="0" noProof="0" dirty="0">
                <a:ln>
                  <a:noFill/>
                </a:ln>
                <a:solidFill>
                  <a:srgbClr val="000000"/>
                </a:solidFill>
                <a:effectLst/>
                <a:uLnTx/>
                <a:uFillTx/>
                <a:latin typeface="Arial"/>
                <a:ea typeface="+mn-ea"/>
                <a:cs typeface="+mn-cs"/>
              </a:rPr>
              <a:t>	Bewirkt ein Merkmal </a:t>
            </a:r>
            <a:r>
              <a:rPr kumimoji="0" lang="de-AT" sz="1800" b="0" i="0" u="none" strike="noStrike" kern="1200" cap="none" spc="0" normalizeH="0" baseline="0" noProof="0" dirty="0">
                <a:ln>
                  <a:noFill/>
                </a:ln>
                <a:solidFill>
                  <a:srgbClr val="000000"/>
                </a:solidFill>
                <a:effectLst/>
                <a:uLnTx/>
                <a:uFillTx/>
                <a:latin typeface="Arial"/>
                <a:ea typeface="+mn-ea"/>
                <a:cs typeface="Times New Roman" pitchFamily="18" charset="0"/>
              </a:rPr>
              <a:t>einen Ergebnisunterschied bei einem anderen? </a:t>
            </a:r>
            <a:br>
              <a:rPr kumimoji="0" lang="de-AT" sz="1800" b="0" i="0" u="none" strike="noStrike" kern="1200" cap="none" spc="0" normalizeH="0" baseline="0" noProof="0" dirty="0">
                <a:ln>
                  <a:noFill/>
                </a:ln>
                <a:solidFill>
                  <a:srgbClr val="000000"/>
                </a:solidFill>
                <a:effectLst/>
                <a:uLnTx/>
                <a:uFillTx/>
                <a:latin typeface="Arial"/>
                <a:ea typeface="+mn-ea"/>
                <a:cs typeface="Times New Roman" pitchFamily="18" charset="0"/>
              </a:rPr>
            </a:br>
            <a:r>
              <a:rPr kumimoji="0" lang="de-AT" sz="1800" b="0" i="0" u="none" strike="noStrike" kern="1200" cap="none" spc="0" normalizeH="0" baseline="0" noProof="0" dirty="0">
                <a:ln>
                  <a:noFill/>
                </a:ln>
                <a:solidFill>
                  <a:srgbClr val="000000"/>
                </a:solidFill>
                <a:effectLst/>
                <a:uLnTx/>
                <a:uFillTx/>
                <a:latin typeface="Arial"/>
                <a:ea typeface="+mn-ea"/>
                <a:cs typeface="Times New Roman" pitchFamily="18" charset="0"/>
              </a:rPr>
              <a:t>	</a:t>
            </a:r>
            <a:r>
              <a:rPr kumimoji="0" lang="de-AT" sz="1800" b="0" i="0" u="none" strike="noStrike" kern="1200" cap="none" spc="0" normalizeH="0" baseline="0" noProof="0" dirty="0">
                <a:ln>
                  <a:noFill/>
                </a:ln>
                <a:solidFill>
                  <a:srgbClr val="464B71"/>
                </a:solidFill>
                <a:effectLst/>
                <a:uLnTx/>
                <a:uFillTx/>
                <a:latin typeface="Arial"/>
                <a:ea typeface="+mn-ea"/>
                <a:cs typeface="+mn-cs"/>
              </a:rPr>
              <a:t>■</a:t>
            </a:r>
            <a:r>
              <a:rPr kumimoji="0" lang="de-AT" sz="1800" b="0" i="0" u="none" strike="noStrike" kern="1200" cap="none" spc="0" normalizeH="0" baseline="0" noProof="0" dirty="0">
                <a:ln>
                  <a:noFill/>
                </a:ln>
                <a:solidFill>
                  <a:srgbClr val="000000"/>
                </a:solidFill>
                <a:effectLst/>
                <a:uLnTx/>
                <a:uFillTx/>
                <a:latin typeface="Arial"/>
                <a:ea typeface="+mn-ea"/>
                <a:cs typeface="+mn-cs"/>
              </a:rPr>
              <a:t>	</a:t>
            </a:r>
            <a:r>
              <a:rPr kumimoji="0" lang="de-AT" sz="1800" b="0" i="0" u="none" strike="noStrike" kern="1200" cap="none" spc="0" normalizeH="0" baseline="0" noProof="0" dirty="0">
                <a:ln>
                  <a:noFill/>
                </a:ln>
                <a:solidFill>
                  <a:srgbClr val="000000"/>
                </a:solidFill>
                <a:effectLst/>
                <a:uLnTx/>
                <a:uFillTx/>
                <a:latin typeface="Arial"/>
                <a:ea typeface="+mn-ea"/>
                <a:cs typeface="Times New Roman" pitchFamily="18" charset="0"/>
              </a:rPr>
              <a:t>Sind diese Unterschiede (= „Zusammenhänge“) </a:t>
            </a:r>
            <a:r>
              <a:rPr kumimoji="0" lang="de-AT" sz="1800" b="1" i="0" u="none" strike="noStrike" kern="1200" cap="none" spc="0" normalizeH="0" baseline="0" noProof="0" dirty="0">
                <a:ln>
                  <a:noFill/>
                </a:ln>
                <a:solidFill>
                  <a:srgbClr val="000000"/>
                </a:solidFill>
                <a:effectLst/>
                <a:uLnTx/>
                <a:uFillTx/>
                <a:latin typeface="Arial"/>
                <a:ea typeface="+mn-ea"/>
                <a:cs typeface="Times New Roman" pitchFamily="18" charset="0"/>
              </a:rPr>
              <a:t>signifikant</a:t>
            </a:r>
            <a:r>
              <a:rPr kumimoji="0" lang="de-AT" sz="1800" b="0" i="0" u="none" strike="noStrike" kern="1200" cap="none" spc="0" normalizeH="0" baseline="0" noProof="0" dirty="0">
                <a:ln>
                  <a:noFill/>
                </a:ln>
                <a:solidFill>
                  <a:srgbClr val="000000"/>
                </a:solidFill>
                <a:effectLst/>
                <a:uLnTx/>
                <a:uFillTx/>
                <a:latin typeface="Arial"/>
                <a:ea typeface="+mn-ea"/>
                <a:cs typeface="Times New Roman" pitchFamily="18" charset="0"/>
              </a:rPr>
              <a:t>?</a:t>
            </a:r>
          </a:p>
          <a:p>
            <a:pPr marL="0" marR="0" lvl="0" indent="0" algn="l" defTabSz="812800" rtl="0" eaLnBrk="1" fontAlgn="base" latinLnBrk="0" hangingPunct="1">
              <a:lnSpc>
                <a:spcPct val="120000"/>
              </a:lnSpc>
              <a:spcBef>
                <a:spcPts val="400"/>
              </a:spcBef>
              <a:spcAft>
                <a:spcPts val="400"/>
              </a:spcAft>
              <a:buClrTx/>
              <a:buSzTx/>
              <a:buFont typeface="Arial" pitchFamily="34" charset="0"/>
              <a:buNone/>
              <a:tabLst>
                <a:tab pos="265113" algn="l"/>
                <a:tab pos="538163" algn="l"/>
                <a:tab pos="1727200" algn="l"/>
              </a:tabLst>
              <a:defRPr/>
            </a:pPr>
            <a:endParaRPr kumimoji="0" lang="de-AT" sz="1800" b="0" i="0" u="none" strike="noStrike" kern="1200" cap="none" spc="0" normalizeH="0" baseline="0" noProof="0" dirty="0">
              <a:ln>
                <a:noFill/>
              </a:ln>
              <a:solidFill>
                <a:srgbClr val="000000"/>
              </a:solidFill>
              <a:effectLst/>
              <a:uLnTx/>
              <a:uFillTx/>
              <a:latin typeface="Arial"/>
              <a:ea typeface="+mn-ea"/>
              <a:cs typeface="Times New Roman" pitchFamily="18" charset="0"/>
            </a:endParaRPr>
          </a:p>
          <a:p>
            <a:pPr marL="0" marR="0" lvl="0" indent="0" algn="l" defTabSz="812800" rtl="0" eaLnBrk="1" fontAlgn="base" latinLnBrk="0" hangingPunct="1">
              <a:lnSpc>
                <a:spcPct val="120000"/>
              </a:lnSpc>
              <a:spcBef>
                <a:spcPts val="400"/>
              </a:spcBef>
              <a:spcAft>
                <a:spcPts val="400"/>
              </a:spcAft>
              <a:buClr>
                <a:srgbClr val="FF0000"/>
              </a:buClr>
              <a:buSzTx/>
              <a:buFontTx/>
              <a:buNone/>
              <a:tabLst>
                <a:tab pos="265113" algn="l"/>
                <a:tab pos="538163" algn="l"/>
                <a:tab pos="1727200" algn="l"/>
              </a:tabLst>
              <a:defRPr/>
            </a:pPr>
            <a:r>
              <a:rPr kumimoji="0" lang="de-AT" sz="1800" b="1" i="0" u="none" strike="noStrike" kern="1200" cap="none" spc="0" normalizeH="0" baseline="0" noProof="0" dirty="0">
                <a:ln>
                  <a:noFill/>
                </a:ln>
                <a:solidFill>
                  <a:srgbClr val="464B71"/>
                </a:solidFill>
                <a:effectLst/>
                <a:uLnTx/>
                <a:uFillTx/>
                <a:latin typeface="Arial"/>
                <a:ea typeface="+mn-ea"/>
                <a:cs typeface="Times New Roman" pitchFamily="18" charset="0"/>
              </a:rPr>
              <a:t>Signifikante Ergebnisse:</a:t>
            </a:r>
          </a:p>
          <a:p>
            <a:pPr marL="0" marR="0" lvl="0" indent="0" algn="l" defTabSz="812800" rtl="0" eaLnBrk="1" fontAlgn="base" latinLnBrk="0" hangingPunct="1">
              <a:lnSpc>
                <a:spcPct val="120000"/>
              </a:lnSpc>
              <a:spcBef>
                <a:spcPts val="400"/>
              </a:spcBef>
              <a:spcAft>
                <a:spcPts val="400"/>
              </a:spcAft>
              <a:buClr>
                <a:srgbClr val="FF0000"/>
              </a:buClr>
              <a:buSzTx/>
              <a:buFont typeface="Arial" pitchFamily="34" charset="0"/>
              <a:buNone/>
              <a:tabLst>
                <a:tab pos="265113" algn="l"/>
                <a:tab pos="538163" algn="l"/>
                <a:tab pos="1727200" algn="l"/>
              </a:tabLst>
              <a:defRPr/>
            </a:pPr>
            <a:r>
              <a:rPr kumimoji="0" lang="de-AT" sz="1800" b="1" i="0" u="none" strike="noStrike" kern="1200" cap="none" spc="0" normalizeH="0" baseline="0" noProof="0" dirty="0">
                <a:ln>
                  <a:noFill/>
                </a:ln>
                <a:solidFill>
                  <a:srgbClr val="000000"/>
                </a:solidFill>
                <a:effectLst/>
                <a:uLnTx/>
                <a:uFillTx/>
                <a:latin typeface="Arial"/>
                <a:ea typeface="+mn-ea"/>
                <a:cs typeface="Times New Roman" pitchFamily="18" charset="0"/>
              </a:rPr>
              <a:t>	</a:t>
            </a:r>
            <a:r>
              <a:rPr kumimoji="0" lang="de-AT" sz="1800" b="0" i="0" u="none" strike="noStrike" kern="1200" cap="none" spc="0" normalizeH="0" baseline="0" noProof="0" dirty="0">
                <a:ln>
                  <a:noFill/>
                </a:ln>
                <a:solidFill>
                  <a:srgbClr val="464B71"/>
                </a:solidFill>
                <a:effectLst/>
                <a:uLnTx/>
                <a:uFillTx/>
                <a:latin typeface="Arial"/>
                <a:ea typeface="+mn-ea"/>
                <a:cs typeface="Times New Roman" pitchFamily="18" charset="0"/>
              </a:rPr>
              <a:t>‒</a:t>
            </a:r>
            <a:r>
              <a:rPr kumimoji="0" lang="de-AT" sz="1800" b="1" i="0" u="none" strike="noStrike" kern="1200" cap="none" spc="0" normalizeH="0" baseline="0" noProof="0" dirty="0">
                <a:ln>
                  <a:noFill/>
                </a:ln>
                <a:solidFill>
                  <a:srgbClr val="000000"/>
                </a:solidFill>
                <a:effectLst/>
                <a:uLnTx/>
                <a:uFillTx/>
                <a:latin typeface="Arial"/>
                <a:ea typeface="+mn-ea"/>
                <a:cs typeface="Times New Roman" pitchFamily="18" charset="0"/>
              </a:rPr>
              <a:t>	</a:t>
            </a:r>
            <a:r>
              <a:rPr kumimoji="0" lang="de-AT" sz="1800" b="1" i="0" u="none" strike="noStrike" kern="1200" cap="none" spc="0" normalizeH="0" baseline="0" noProof="0" dirty="0">
                <a:ln>
                  <a:noFill/>
                </a:ln>
                <a:solidFill>
                  <a:srgbClr val="FF0000"/>
                </a:solidFill>
                <a:effectLst/>
                <a:uLnTx/>
                <a:uFillTx/>
                <a:latin typeface="Arial"/>
                <a:ea typeface="+mn-ea"/>
                <a:cs typeface="Times New Roman" pitchFamily="18" charset="0"/>
              </a:rPr>
              <a:t>In einer (Zufalls!-)Stichprobe </a:t>
            </a:r>
            <a:r>
              <a:rPr kumimoji="0" lang="de-AT" sz="1800" b="0" i="0" u="none" strike="noStrike" kern="1200" cap="none" spc="0" normalizeH="0" baseline="0" noProof="0" dirty="0">
                <a:ln>
                  <a:noFill/>
                </a:ln>
                <a:solidFill>
                  <a:srgbClr val="000000"/>
                </a:solidFill>
                <a:effectLst/>
                <a:uLnTx/>
                <a:uFillTx/>
                <a:latin typeface="Arial"/>
                <a:ea typeface="+mn-ea"/>
                <a:cs typeface="Times New Roman" pitchFamily="18" charset="0"/>
              </a:rPr>
              <a:t>ermittelte Ergebnisunterschiede </a:t>
            </a:r>
          </a:p>
          <a:p>
            <a:pPr marL="0" marR="0" lvl="0" indent="0" algn="l" defTabSz="812800" rtl="0" eaLnBrk="1" fontAlgn="base" latinLnBrk="0" hangingPunct="1">
              <a:lnSpc>
                <a:spcPct val="120000"/>
              </a:lnSpc>
              <a:spcBef>
                <a:spcPts val="400"/>
              </a:spcBef>
              <a:spcAft>
                <a:spcPts val="400"/>
              </a:spcAft>
              <a:buClr>
                <a:srgbClr val="FF0000"/>
              </a:buClr>
              <a:buSzTx/>
              <a:buFont typeface="Arial" pitchFamily="34" charset="0"/>
              <a:buNone/>
              <a:tabLst>
                <a:tab pos="265113" algn="l"/>
                <a:tab pos="538163" algn="l"/>
                <a:tab pos="1727200" algn="l"/>
              </a:tabLst>
              <a:defRPr/>
            </a:pPr>
            <a:r>
              <a:rPr kumimoji="0" lang="de-AT" sz="1800" b="0" i="0" u="none" strike="noStrike" kern="1200" cap="none" spc="0" normalizeH="0" baseline="0" noProof="0" dirty="0">
                <a:ln>
                  <a:noFill/>
                </a:ln>
                <a:solidFill>
                  <a:srgbClr val="000000"/>
                </a:solidFill>
                <a:effectLst/>
                <a:uLnTx/>
                <a:uFillTx/>
                <a:latin typeface="Arial"/>
                <a:ea typeface="+mn-ea"/>
                <a:cs typeface="Times New Roman" pitchFamily="18" charset="0"/>
              </a:rPr>
              <a:t>	</a:t>
            </a:r>
            <a:r>
              <a:rPr kumimoji="0" lang="de-AT" sz="1800" b="0" i="0" u="none" strike="noStrike" kern="1200" cap="none" spc="0" normalizeH="0" baseline="0" noProof="0" dirty="0">
                <a:ln>
                  <a:noFill/>
                </a:ln>
                <a:solidFill>
                  <a:srgbClr val="464B71"/>
                </a:solidFill>
                <a:effectLst/>
                <a:uLnTx/>
                <a:uFillTx/>
                <a:latin typeface="Arial"/>
                <a:ea typeface="+mn-ea"/>
                <a:cs typeface="Times New Roman" pitchFamily="18" charset="0"/>
              </a:rPr>
              <a:t>‒</a:t>
            </a:r>
            <a:r>
              <a:rPr kumimoji="0" lang="de-AT" sz="1800" b="0" i="0" u="none" strike="noStrike" kern="1200" cap="none" spc="0" normalizeH="0" baseline="0" noProof="0" dirty="0">
                <a:ln>
                  <a:noFill/>
                </a:ln>
                <a:solidFill>
                  <a:srgbClr val="000000"/>
                </a:solidFill>
                <a:effectLst/>
                <a:uLnTx/>
                <a:uFillTx/>
                <a:latin typeface="Arial"/>
                <a:ea typeface="+mn-ea"/>
                <a:cs typeface="Times New Roman" pitchFamily="18" charset="0"/>
              </a:rPr>
              <a:t>	sind </a:t>
            </a:r>
            <a:r>
              <a:rPr kumimoji="0" lang="de-AT" sz="1800" b="1" i="0" u="none" strike="noStrike" kern="1200" cap="none" spc="0" normalizeH="0" baseline="0" noProof="0" dirty="0">
                <a:ln>
                  <a:noFill/>
                </a:ln>
                <a:solidFill>
                  <a:srgbClr val="FF0000"/>
                </a:solidFill>
                <a:effectLst/>
                <a:uLnTx/>
                <a:uFillTx/>
                <a:latin typeface="Arial"/>
                <a:ea typeface="+mn-ea"/>
                <a:cs typeface="Times New Roman" pitchFamily="18" charset="0"/>
              </a:rPr>
              <a:t>auf die Grundgesamtheit </a:t>
            </a:r>
            <a:r>
              <a:rPr kumimoji="0" lang="de-AT" sz="1800" b="0" i="0" u="none" strike="noStrike" kern="1200" cap="none" spc="0" normalizeH="0" baseline="0" noProof="0" dirty="0">
                <a:ln>
                  <a:noFill/>
                </a:ln>
                <a:solidFill>
                  <a:srgbClr val="000000"/>
                </a:solidFill>
                <a:effectLst/>
                <a:uLnTx/>
                <a:uFillTx/>
                <a:latin typeface="Arial"/>
                <a:ea typeface="+mn-ea"/>
                <a:cs typeface="Times New Roman" pitchFamily="18" charset="0"/>
              </a:rPr>
              <a:t>real </a:t>
            </a:r>
            <a:r>
              <a:rPr kumimoji="0" lang="de-AT" sz="1800" b="1" i="0" u="none" strike="noStrike" kern="1200" cap="none" spc="0" normalizeH="0" baseline="0" noProof="0" dirty="0">
                <a:ln>
                  <a:noFill/>
                </a:ln>
                <a:solidFill>
                  <a:srgbClr val="FF0000"/>
                </a:solidFill>
                <a:effectLst/>
                <a:uLnTx/>
                <a:uFillTx/>
                <a:latin typeface="Arial"/>
                <a:ea typeface="+mn-ea"/>
                <a:cs typeface="Times New Roman" pitchFamily="18" charset="0"/>
              </a:rPr>
              <a:t>übertragbar</a:t>
            </a:r>
            <a:r>
              <a:rPr kumimoji="0" lang="de-AT" sz="1800" b="0" i="0" u="none" strike="noStrike" kern="1200" cap="none" spc="0" normalizeH="0" baseline="0" noProof="0" dirty="0">
                <a:ln>
                  <a:noFill/>
                </a:ln>
                <a:solidFill>
                  <a:srgbClr val="000000"/>
                </a:solidFill>
                <a:effectLst/>
                <a:uLnTx/>
                <a:uFillTx/>
                <a:latin typeface="Arial"/>
                <a:ea typeface="+mn-ea"/>
                <a:cs typeface="Times New Roman" pitchFamily="18" charset="0"/>
              </a:rPr>
              <a:t>. </a:t>
            </a:r>
          </a:p>
          <a:p>
            <a:pPr marL="0" marR="0" lvl="0" indent="0" algn="l" defTabSz="812800" rtl="0" eaLnBrk="1" fontAlgn="base" latinLnBrk="0" hangingPunct="1">
              <a:lnSpc>
                <a:spcPct val="120000"/>
              </a:lnSpc>
              <a:spcBef>
                <a:spcPts val="400"/>
              </a:spcBef>
              <a:spcAft>
                <a:spcPts val="400"/>
              </a:spcAft>
              <a:buClr>
                <a:srgbClr val="FF0000"/>
              </a:buClr>
              <a:buSzTx/>
              <a:buFont typeface="Arial" pitchFamily="34" charset="0"/>
              <a:buNone/>
              <a:tabLst>
                <a:tab pos="265113" algn="l"/>
                <a:tab pos="538163" algn="l"/>
                <a:tab pos="1727200" algn="l"/>
              </a:tabLst>
              <a:defRPr/>
            </a:pPr>
            <a:r>
              <a:rPr kumimoji="0" lang="de-AT" sz="1800" b="0" i="0" u="none" strike="noStrike" kern="1200" cap="none" spc="0" normalizeH="0" baseline="0" noProof="0" dirty="0">
                <a:ln>
                  <a:noFill/>
                </a:ln>
                <a:solidFill>
                  <a:srgbClr val="000000"/>
                </a:solidFill>
                <a:effectLst/>
                <a:uLnTx/>
                <a:uFillTx/>
                <a:latin typeface="Arial"/>
                <a:ea typeface="+mn-ea"/>
                <a:cs typeface="Times New Roman" pitchFamily="18" charset="0"/>
              </a:rPr>
              <a:t>	</a:t>
            </a:r>
            <a:r>
              <a:rPr kumimoji="0" lang="de-AT" sz="1800" b="0" i="0" u="none" strike="noStrike" kern="1200" cap="none" spc="0" normalizeH="0" baseline="0" noProof="0" dirty="0">
                <a:ln>
                  <a:noFill/>
                </a:ln>
                <a:solidFill>
                  <a:srgbClr val="464B71"/>
                </a:solidFill>
                <a:effectLst/>
                <a:uLnTx/>
                <a:uFillTx/>
                <a:latin typeface="Arial"/>
                <a:ea typeface="+mn-ea"/>
                <a:cs typeface="Times New Roman" pitchFamily="18" charset="0"/>
              </a:rPr>
              <a:t>‒</a:t>
            </a:r>
            <a:r>
              <a:rPr kumimoji="0" lang="de-AT" sz="1800" b="0" i="0" u="none" strike="noStrike" kern="1200" cap="none" spc="0" normalizeH="0" baseline="0" noProof="0" dirty="0">
                <a:ln>
                  <a:noFill/>
                </a:ln>
                <a:solidFill>
                  <a:srgbClr val="000000"/>
                </a:solidFill>
                <a:effectLst/>
                <a:uLnTx/>
                <a:uFillTx/>
                <a:latin typeface="Arial"/>
                <a:ea typeface="+mn-ea"/>
                <a:cs typeface="Times New Roman" pitchFamily="18" charset="0"/>
              </a:rPr>
              <a:t>	Sie treten </a:t>
            </a:r>
            <a:r>
              <a:rPr kumimoji="0" lang="de-AT" sz="1800" b="1" i="0" u="none" strike="noStrike" kern="1200" cap="none" spc="0" normalizeH="0" baseline="0" noProof="0" dirty="0">
                <a:ln>
                  <a:noFill/>
                </a:ln>
                <a:solidFill>
                  <a:srgbClr val="FF0000"/>
                </a:solidFill>
                <a:effectLst/>
                <a:uLnTx/>
                <a:uFillTx/>
                <a:latin typeface="Arial"/>
                <a:ea typeface="+mn-ea"/>
                <a:cs typeface="Times New Roman" pitchFamily="18" charset="0"/>
              </a:rPr>
              <a:t>nicht nur in EINER Stichprobe </a:t>
            </a:r>
            <a:br>
              <a:rPr kumimoji="0" lang="de-AT" sz="1800" b="1" i="0" u="none" strike="noStrike" kern="1200" cap="none" spc="0" normalizeH="0" baseline="0" noProof="0" dirty="0">
                <a:ln>
                  <a:noFill/>
                </a:ln>
                <a:solidFill>
                  <a:srgbClr val="FF0000"/>
                </a:solidFill>
                <a:effectLst/>
                <a:uLnTx/>
                <a:uFillTx/>
                <a:latin typeface="Arial"/>
                <a:ea typeface="+mn-ea"/>
                <a:cs typeface="Times New Roman" pitchFamily="18" charset="0"/>
              </a:rPr>
            </a:br>
            <a:r>
              <a:rPr kumimoji="0" lang="de-AT" sz="1800" b="1" i="0" u="none" strike="noStrike" kern="1200" cap="none" spc="0" normalizeH="0" baseline="0" noProof="0" dirty="0">
                <a:ln>
                  <a:noFill/>
                </a:ln>
                <a:solidFill>
                  <a:srgbClr val="FF0000"/>
                </a:solidFill>
                <a:effectLst/>
                <a:uLnTx/>
                <a:uFillTx/>
                <a:latin typeface="Arial"/>
                <a:ea typeface="+mn-ea"/>
                <a:cs typeface="Times New Roman" pitchFamily="18" charset="0"/>
              </a:rPr>
              <a:t>		</a:t>
            </a:r>
            <a:r>
              <a:rPr kumimoji="0" lang="de-AT" sz="1800" b="0" i="0" u="none" strike="noStrike" kern="1200" cap="none" spc="0" normalizeH="0" baseline="0" noProof="0" dirty="0">
                <a:ln>
                  <a:noFill/>
                </a:ln>
                <a:solidFill>
                  <a:srgbClr val="000000"/>
                </a:solidFill>
                <a:effectLst/>
                <a:uLnTx/>
                <a:uFillTx/>
                <a:latin typeface="Arial"/>
                <a:ea typeface="+mn-ea"/>
                <a:cs typeface="Times New Roman" pitchFamily="18" charset="0"/>
              </a:rPr>
              <a:t>(die gerade aktuell analysiert wird) auf, </a:t>
            </a:r>
          </a:p>
          <a:p>
            <a:pPr marL="0" marR="0" lvl="0" indent="0" algn="l" defTabSz="812800" rtl="0" eaLnBrk="1" fontAlgn="base" latinLnBrk="0" hangingPunct="1">
              <a:lnSpc>
                <a:spcPct val="120000"/>
              </a:lnSpc>
              <a:spcBef>
                <a:spcPts val="400"/>
              </a:spcBef>
              <a:spcAft>
                <a:spcPts val="400"/>
              </a:spcAft>
              <a:buClr>
                <a:srgbClr val="FF0000"/>
              </a:buClr>
              <a:buSzTx/>
              <a:buFont typeface="Arial" pitchFamily="34" charset="0"/>
              <a:buNone/>
              <a:tabLst>
                <a:tab pos="265113" algn="l"/>
                <a:tab pos="538163" algn="l"/>
                <a:tab pos="1727200" algn="l"/>
              </a:tabLst>
              <a:defRPr/>
            </a:pPr>
            <a:r>
              <a:rPr kumimoji="0" lang="de-AT" sz="1800" b="0" i="0" u="none" strike="noStrike" kern="1200" cap="none" spc="0" normalizeH="0" baseline="0" noProof="0" dirty="0">
                <a:ln>
                  <a:noFill/>
                </a:ln>
                <a:solidFill>
                  <a:srgbClr val="000000"/>
                </a:solidFill>
                <a:effectLst/>
                <a:uLnTx/>
                <a:uFillTx/>
                <a:latin typeface="Arial"/>
                <a:ea typeface="+mn-ea"/>
                <a:cs typeface="Times New Roman" pitchFamily="18" charset="0"/>
              </a:rPr>
              <a:t>	</a:t>
            </a:r>
            <a:r>
              <a:rPr kumimoji="0" lang="de-AT" sz="1800" b="0" i="0" u="none" strike="noStrike" kern="1200" cap="none" spc="0" normalizeH="0" baseline="0" noProof="0" dirty="0">
                <a:ln>
                  <a:noFill/>
                </a:ln>
                <a:solidFill>
                  <a:srgbClr val="464B71"/>
                </a:solidFill>
                <a:effectLst/>
                <a:uLnTx/>
                <a:uFillTx/>
                <a:latin typeface="Arial"/>
                <a:ea typeface="+mn-ea"/>
                <a:cs typeface="Times New Roman" pitchFamily="18" charset="0"/>
              </a:rPr>
              <a:t>‒</a:t>
            </a:r>
            <a:r>
              <a:rPr kumimoji="0" lang="de-AT" sz="1800" b="0" i="0" u="none" strike="noStrike" kern="1200" cap="none" spc="0" normalizeH="0" baseline="0" noProof="0" dirty="0">
                <a:ln>
                  <a:noFill/>
                </a:ln>
                <a:solidFill>
                  <a:srgbClr val="000000"/>
                </a:solidFill>
                <a:effectLst/>
                <a:uLnTx/>
                <a:uFillTx/>
                <a:latin typeface="Arial"/>
                <a:ea typeface="+mn-ea"/>
                <a:cs typeface="Times New Roman" pitchFamily="18" charset="0"/>
              </a:rPr>
              <a:t>	sondern kommen </a:t>
            </a:r>
            <a:r>
              <a:rPr kumimoji="0" lang="de-AT" sz="1800" b="1" i="0" u="none" strike="noStrike" kern="1200" cap="none" spc="0" normalizeH="0" baseline="0" noProof="0" dirty="0">
                <a:ln>
                  <a:noFill/>
                </a:ln>
                <a:solidFill>
                  <a:srgbClr val="FF0000"/>
                </a:solidFill>
                <a:effectLst/>
                <a:uLnTx/>
                <a:uFillTx/>
                <a:latin typeface="Arial"/>
                <a:ea typeface="+mn-ea"/>
                <a:cs typeface="Times New Roman" pitchFamily="18" charset="0"/>
              </a:rPr>
              <a:t>wahrscheinlich in (fast) ALLEN Stichproben</a:t>
            </a:r>
            <a:r>
              <a:rPr kumimoji="0" lang="de-AT" sz="1800" b="0" i="0" u="none" strike="noStrike" kern="1200" cap="none" spc="0" normalizeH="0" baseline="0" noProof="0" dirty="0">
                <a:ln>
                  <a:noFill/>
                </a:ln>
                <a:solidFill>
                  <a:srgbClr val="000000"/>
                </a:solidFill>
                <a:effectLst/>
                <a:uLnTx/>
                <a:uFillTx/>
                <a:latin typeface="Arial"/>
                <a:ea typeface="+mn-ea"/>
                <a:cs typeface="Times New Roman" pitchFamily="18" charset="0"/>
              </a:rPr>
              <a:t>, </a:t>
            </a:r>
            <a:br>
              <a:rPr kumimoji="0" lang="de-AT" sz="1800" b="0" i="0" u="none" strike="noStrike" kern="1200" cap="none" spc="0" normalizeH="0" baseline="0" noProof="0" dirty="0">
                <a:ln>
                  <a:noFill/>
                </a:ln>
                <a:solidFill>
                  <a:srgbClr val="000000"/>
                </a:solidFill>
                <a:effectLst/>
                <a:uLnTx/>
                <a:uFillTx/>
                <a:latin typeface="Arial"/>
                <a:ea typeface="+mn-ea"/>
                <a:cs typeface="Times New Roman" pitchFamily="18" charset="0"/>
              </a:rPr>
            </a:br>
            <a:r>
              <a:rPr kumimoji="0" lang="de-AT" sz="1800" b="0" i="0" u="none" strike="noStrike" kern="1200" cap="none" spc="0" normalizeH="0" baseline="0" noProof="0" dirty="0">
                <a:ln>
                  <a:noFill/>
                </a:ln>
                <a:solidFill>
                  <a:srgbClr val="000000"/>
                </a:solidFill>
                <a:effectLst/>
                <a:uLnTx/>
                <a:uFillTx/>
                <a:latin typeface="Arial"/>
                <a:ea typeface="+mn-ea"/>
                <a:cs typeface="Times New Roman" pitchFamily="18" charset="0"/>
              </a:rPr>
              <a:t>		die zufällig aus der Grundgesamtheit gezogen werden könnten, </a:t>
            </a:r>
            <a:br>
              <a:rPr kumimoji="0" lang="de-AT" sz="1800" b="0" i="0" u="none" strike="noStrike" kern="1200" cap="none" spc="0" normalizeH="0" baseline="0" noProof="0" dirty="0">
                <a:ln>
                  <a:noFill/>
                </a:ln>
                <a:solidFill>
                  <a:srgbClr val="000000"/>
                </a:solidFill>
                <a:effectLst/>
                <a:uLnTx/>
                <a:uFillTx/>
                <a:latin typeface="Arial"/>
                <a:ea typeface="+mn-ea"/>
                <a:cs typeface="Times New Roman" pitchFamily="18" charset="0"/>
              </a:rPr>
            </a:br>
            <a:r>
              <a:rPr kumimoji="0" lang="de-AT" sz="1800" b="0" i="0" u="none" strike="noStrike" kern="1200" cap="none" spc="0" normalizeH="0" baseline="0" noProof="0" dirty="0">
                <a:ln>
                  <a:noFill/>
                </a:ln>
                <a:solidFill>
                  <a:srgbClr val="000000"/>
                </a:solidFill>
                <a:effectLst/>
                <a:uLnTx/>
                <a:uFillTx/>
                <a:latin typeface="Arial"/>
                <a:ea typeface="+mn-ea"/>
                <a:cs typeface="Times New Roman" pitchFamily="18" charset="0"/>
              </a:rPr>
              <a:t>		so oder ähnlich vor. </a:t>
            </a:r>
            <a:r>
              <a:rPr kumimoji="0" lang="de-AT" sz="1800" b="1" i="0" u="none" strike="noStrike" kern="1200" cap="none" spc="0" normalizeH="0" baseline="0" noProof="0" dirty="0">
                <a:ln>
                  <a:noFill/>
                </a:ln>
                <a:solidFill>
                  <a:srgbClr val="000000"/>
                </a:solidFill>
                <a:effectLst/>
                <a:uLnTx/>
                <a:uFillTx/>
                <a:latin typeface="Arial"/>
                <a:ea typeface="+mn-ea"/>
                <a:cs typeface="Times New Roman" pitchFamily="18" charset="0"/>
              </a:rPr>
              <a:t>	</a:t>
            </a:r>
            <a:endParaRPr kumimoji="0" lang="de-AT" sz="1800" b="1" i="0" u="none" strike="noStrike" kern="1200" cap="none" spc="0" normalizeH="0" baseline="0" noProof="0" dirty="0">
              <a:ln>
                <a:noFill/>
              </a:ln>
              <a:solidFill>
                <a:srgbClr val="000000"/>
              </a:solidFill>
              <a:effectLst/>
              <a:uLnTx/>
              <a:uFillTx/>
              <a:latin typeface="Arial"/>
              <a:ea typeface="+mn-ea"/>
              <a:cs typeface="+mn-cs"/>
            </a:endParaRPr>
          </a:p>
        </p:txBody>
      </p:sp>
      <p:sp>
        <p:nvSpPr>
          <p:cNvPr id="2" name="Rechteck 1">
            <a:extLst>
              <a:ext uri="{FF2B5EF4-FFF2-40B4-BE49-F238E27FC236}">
                <a16:creationId xmlns:a16="http://schemas.microsoft.com/office/drawing/2014/main" id="{1ABC0E94-72F2-DD12-C115-6D4C0DDED879}"/>
              </a:ext>
            </a:extLst>
          </p:cNvPr>
          <p:cNvSpPr/>
          <p:nvPr/>
        </p:nvSpPr>
        <p:spPr>
          <a:xfrm>
            <a:off x="2" y="6614160"/>
            <a:ext cx="9311638" cy="243841"/>
          </a:xfrm>
          <a:prstGeom prst="rect">
            <a:avLst/>
          </a:prstGeom>
          <a:no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Statistik</a:t>
            </a:r>
            <a:r>
              <a:rPr lang="en-US" sz="1000" i="1" dirty="0">
                <a:solidFill>
                  <a:srgbClr val="FFFFFF">
                    <a:lumMod val="50000"/>
                  </a:srgbClr>
                </a:solidFill>
              </a:rPr>
              <a:t> und SPSS.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81–86.</a:t>
            </a:r>
            <a:endParaRPr lang="de-DE" sz="1000" dirty="0">
              <a:solidFill>
                <a:srgbClr val="FFFFFF">
                  <a:lumMod val="50000"/>
                </a:srgbClr>
              </a:solidFill>
            </a:endParaRPr>
          </a:p>
        </p:txBody>
      </p:sp>
      <p:pic>
        <p:nvPicPr>
          <p:cNvPr id="3" name="Grafik 2" descr="Ein Bild, das Text, Screenshot, Schrift, Grafikdesign enthält.&#10;&#10;Automatisch generierte Beschreibung">
            <a:extLst>
              <a:ext uri="{FF2B5EF4-FFF2-40B4-BE49-F238E27FC236}">
                <a16:creationId xmlns:a16="http://schemas.microsoft.com/office/drawing/2014/main" id="{65C03608-9341-40EC-0EF0-757F854FC6E2}"/>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360000">
            <a:off x="9390541" y="6191925"/>
            <a:ext cx="409016" cy="5760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9477280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480580">
                                            <p:txEl>
                                              <p:pRg st="0" end="0"/>
                                            </p:txEl>
                                          </p:spTgt>
                                        </p:tgtEl>
                                        <p:attrNameLst>
                                          <p:attrName>style.visibility</p:attrName>
                                        </p:attrNameLst>
                                      </p:cBhvr>
                                      <p:to>
                                        <p:strVal val="visible"/>
                                      </p:to>
                                    </p:set>
                                    <p:animEffect transition="in" filter="fade">
                                      <p:cBhvr>
                                        <p:cTn id="7" dur="500"/>
                                        <p:tgtEl>
                                          <p:spTgt spid="3480580">
                                            <p:txEl>
                                              <p:pRg st="0" end="0"/>
                                            </p:txEl>
                                          </p:spTgt>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480580">
                                            <p:txEl>
                                              <p:pRg st="1" end="1"/>
                                            </p:txEl>
                                          </p:spTgt>
                                        </p:tgtEl>
                                        <p:attrNameLst>
                                          <p:attrName>style.visibility</p:attrName>
                                        </p:attrNameLst>
                                      </p:cBhvr>
                                      <p:to>
                                        <p:strVal val="visible"/>
                                      </p:to>
                                    </p:set>
                                    <p:animEffect transition="in" filter="fade">
                                      <p:cBhvr>
                                        <p:cTn id="11" dur="500"/>
                                        <p:tgtEl>
                                          <p:spTgt spid="3480580">
                                            <p:txEl>
                                              <p:pRg st="1" end="1"/>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3480580">
                                            <p:txEl>
                                              <p:pRg st="3" end="3"/>
                                            </p:txEl>
                                          </p:spTgt>
                                        </p:tgtEl>
                                        <p:attrNameLst>
                                          <p:attrName>style.visibility</p:attrName>
                                        </p:attrNameLst>
                                      </p:cBhvr>
                                      <p:to>
                                        <p:strVal val="visible"/>
                                      </p:to>
                                    </p:set>
                                    <p:animEffect transition="in" filter="fade">
                                      <p:cBhvr>
                                        <p:cTn id="16" dur="500"/>
                                        <p:tgtEl>
                                          <p:spTgt spid="3480580">
                                            <p:txEl>
                                              <p:pRg st="3" end="3"/>
                                            </p:txEl>
                                          </p:spTgt>
                                        </p:tgtEl>
                                      </p:cBhvr>
                                    </p:animEffect>
                                  </p:childTnLst>
                                </p:cTn>
                              </p:par>
                            </p:childTnLst>
                          </p:cTn>
                        </p:par>
                        <p:par>
                          <p:cTn id="17" fill="hold">
                            <p:stCondLst>
                              <p:cond delay="500"/>
                            </p:stCondLst>
                            <p:childTnLst>
                              <p:par>
                                <p:cTn id="18" presetID="10" presetClass="entr" presetSubtype="0" fill="hold" nodeType="afterEffect">
                                  <p:stCondLst>
                                    <p:cond delay="0"/>
                                  </p:stCondLst>
                                  <p:childTnLst>
                                    <p:set>
                                      <p:cBhvr>
                                        <p:cTn id="19" dur="1" fill="hold">
                                          <p:stCondLst>
                                            <p:cond delay="0"/>
                                          </p:stCondLst>
                                        </p:cTn>
                                        <p:tgtEl>
                                          <p:spTgt spid="3480580">
                                            <p:txEl>
                                              <p:pRg st="4" end="4"/>
                                            </p:txEl>
                                          </p:spTgt>
                                        </p:tgtEl>
                                        <p:attrNameLst>
                                          <p:attrName>style.visibility</p:attrName>
                                        </p:attrNameLst>
                                      </p:cBhvr>
                                      <p:to>
                                        <p:strVal val="visible"/>
                                      </p:to>
                                    </p:set>
                                    <p:animEffect transition="in" filter="fade">
                                      <p:cBhvr>
                                        <p:cTn id="20" dur="500"/>
                                        <p:tgtEl>
                                          <p:spTgt spid="3480580">
                                            <p:txEl>
                                              <p:pRg st="4" end="4"/>
                                            </p:txEl>
                                          </p:spTgt>
                                        </p:tgtEl>
                                      </p:cBhvr>
                                    </p:animEffect>
                                  </p:childTnLst>
                                </p:cTn>
                              </p:par>
                            </p:childTnLst>
                          </p:cTn>
                        </p:par>
                        <p:par>
                          <p:cTn id="21" fill="hold">
                            <p:stCondLst>
                              <p:cond delay="1000"/>
                            </p:stCondLst>
                            <p:childTnLst>
                              <p:par>
                                <p:cTn id="22" presetID="10" presetClass="entr" presetSubtype="0" fill="hold" nodeType="afterEffect">
                                  <p:stCondLst>
                                    <p:cond delay="0"/>
                                  </p:stCondLst>
                                  <p:childTnLst>
                                    <p:set>
                                      <p:cBhvr>
                                        <p:cTn id="23" dur="1" fill="hold">
                                          <p:stCondLst>
                                            <p:cond delay="0"/>
                                          </p:stCondLst>
                                        </p:cTn>
                                        <p:tgtEl>
                                          <p:spTgt spid="3480580">
                                            <p:txEl>
                                              <p:pRg st="5" end="5"/>
                                            </p:txEl>
                                          </p:spTgt>
                                        </p:tgtEl>
                                        <p:attrNameLst>
                                          <p:attrName>style.visibility</p:attrName>
                                        </p:attrNameLst>
                                      </p:cBhvr>
                                      <p:to>
                                        <p:strVal val="visible"/>
                                      </p:to>
                                    </p:set>
                                    <p:animEffect transition="in" filter="fade">
                                      <p:cBhvr>
                                        <p:cTn id="24" dur="500"/>
                                        <p:tgtEl>
                                          <p:spTgt spid="3480580">
                                            <p:txEl>
                                              <p:pRg st="5" end="5"/>
                                            </p:txEl>
                                          </p:spTgt>
                                        </p:tgtEl>
                                      </p:cBhvr>
                                    </p:animEffect>
                                  </p:childTnLst>
                                </p:cTn>
                              </p:par>
                            </p:childTnLst>
                          </p:cTn>
                        </p:par>
                        <p:par>
                          <p:cTn id="25" fill="hold">
                            <p:stCondLst>
                              <p:cond delay="1500"/>
                            </p:stCondLst>
                            <p:childTnLst>
                              <p:par>
                                <p:cTn id="26" presetID="10" presetClass="entr" presetSubtype="0" fill="hold" nodeType="afterEffect">
                                  <p:stCondLst>
                                    <p:cond delay="0"/>
                                  </p:stCondLst>
                                  <p:childTnLst>
                                    <p:set>
                                      <p:cBhvr>
                                        <p:cTn id="27" dur="1" fill="hold">
                                          <p:stCondLst>
                                            <p:cond delay="0"/>
                                          </p:stCondLst>
                                        </p:cTn>
                                        <p:tgtEl>
                                          <p:spTgt spid="3480580">
                                            <p:txEl>
                                              <p:pRg st="6" end="6"/>
                                            </p:txEl>
                                          </p:spTgt>
                                        </p:tgtEl>
                                        <p:attrNameLst>
                                          <p:attrName>style.visibility</p:attrName>
                                        </p:attrNameLst>
                                      </p:cBhvr>
                                      <p:to>
                                        <p:strVal val="visible"/>
                                      </p:to>
                                    </p:set>
                                    <p:animEffect transition="in" filter="fade">
                                      <p:cBhvr>
                                        <p:cTn id="28" dur="500"/>
                                        <p:tgtEl>
                                          <p:spTgt spid="3480580">
                                            <p:txEl>
                                              <p:pRg st="6" end="6"/>
                                            </p:txEl>
                                          </p:spTgt>
                                        </p:tgtEl>
                                      </p:cBhvr>
                                    </p:animEffect>
                                  </p:childTnLst>
                                </p:cTn>
                              </p:par>
                            </p:childTnLst>
                          </p:cTn>
                        </p:par>
                        <p:par>
                          <p:cTn id="29" fill="hold">
                            <p:stCondLst>
                              <p:cond delay="2000"/>
                            </p:stCondLst>
                            <p:childTnLst>
                              <p:par>
                                <p:cTn id="30" presetID="10" presetClass="entr" presetSubtype="0" fill="hold" nodeType="afterEffect">
                                  <p:stCondLst>
                                    <p:cond delay="0"/>
                                  </p:stCondLst>
                                  <p:childTnLst>
                                    <p:set>
                                      <p:cBhvr>
                                        <p:cTn id="31" dur="1" fill="hold">
                                          <p:stCondLst>
                                            <p:cond delay="0"/>
                                          </p:stCondLst>
                                        </p:cTn>
                                        <p:tgtEl>
                                          <p:spTgt spid="3480580">
                                            <p:txEl>
                                              <p:pRg st="7" end="7"/>
                                            </p:txEl>
                                          </p:spTgt>
                                        </p:tgtEl>
                                        <p:attrNameLst>
                                          <p:attrName>style.visibility</p:attrName>
                                        </p:attrNameLst>
                                      </p:cBhvr>
                                      <p:to>
                                        <p:strVal val="visible"/>
                                      </p:to>
                                    </p:set>
                                    <p:animEffect transition="in" filter="fade">
                                      <p:cBhvr>
                                        <p:cTn id="32" dur="500"/>
                                        <p:tgtEl>
                                          <p:spTgt spid="3480580">
                                            <p:txEl>
                                              <p:pRg st="7" end="7"/>
                                            </p:txEl>
                                          </p:spTgt>
                                        </p:tgtEl>
                                      </p:cBhvr>
                                    </p:animEffect>
                                  </p:childTnLst>
                                </p:cTn>
                              </p:par>
                            </p:childTnLst>
                          </p:cTn>
                        </p:par>
                        <p:par>
                          <p:cTn id="33" fill="hold">
                            <p:stCondLst>
                              <p:cond delay="2500"/>
                            </p:stCondLst>
                            <p:childTnLst>
                              <p:par>
                                <p:cTn id="34" presetID="10" presetClass="entr" presetSubtype="0" fill="hold" grpId="0" nodeType="afterEffect">
                                  <p:stCondLst>
                                    <p:cond delay="0"/>
                                  </p:stCondLst>
                                  <p:childTnLst>
                                    <p:set>
                                      <p:cBhvr>
                                        <p:cTn id="35" dur="1" fill="hold">
                                          <p:stCondLst>
                                            <p:cond delay="0"/>
                                          </p:stCondLst>
                                        </p:cTn>
                                        <p:tgtEl>
                                          <p:spTgt spid="2"/>
                                        </p:tgtEl>
                                        <p:attrNameLst>
                                          <p:attrName>style.visibility</p:attrName>
                                        </p:attrNameLst>
                                      </p:cBhvr>
                                      <p:to>
                                        <p:strVal val="visible"/>
                                      </p:to>
                                    </p:set>
                                    <p:animEffect transition="in" filter="fade">
                                      <p:cBhvr>
                                        <p:cTn id="36" dur="500"/>
                                        <p:tgtEl>
                                          <p:spTgt spid="2"/>
                                        </p:tgtEl>
                                      </p:cBhvr>
                                    </p:animEffect>
                                  </p:childTnLst>
                                </p:cTn>
                              </p:par>
                              <p:par>
                                <p:cTn id="37" presetID="10" presetClass="entr" presetSubtype="0" fill="hold" nodeType="with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fade">
                                      <p:cBhvr>
                                        <p:cTn id="3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01">
            <a:hlinkClick r:id="rId3" action="ppaction://hlinkpres?slideindex=1&amp;slidetitle="/>
          </p:cNvPr>
          <p:cNvSpPr>
            <a:spLocks noChangeArrowheads="1"/>
          </p:cNvSpPr>
          <p:nvPr/>
        </p:nvSpPr>
        <p:spPr bwMode="auto">
          <a:xfrm>
            <a:off x="8906618" y="58412"/>
            <a:ext cx="909440" cy="509148"/>
          </a:xfrm>
          <a:prstGeom prst="rect">
            <a:avLst/>
          </a:prstGeom>
          <a:solidFill>
            <a:schemeClr val="bg1"/>
          </a:solidFill>
          <a:ln w="38100" algn="ctr">
            <a:solidFill>
              <a:schemeClr val="bg1"/>
            </a:solidFill>
            <a:miter lim="800000"/>
            <a:headEnd/>
            <a:tailEnd/>
          </a:ln>
          <a:effectLst/>
        </p:spPr>
        <p:txBody>
          <a:bodyPr wrap="none" lIns="0" tIns="0" rIns="0" bIns="0" anchor="ct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defRPr/>
            </a:pPr>
            <a:endParaRPr kumimoji="0" lang="de-AT" sz="1800" b="0" i="0" u="none" strike="noStrike" kern="1200" cap="none" spc="0" normalizeH="0" baseline="0" noProof="0">
              <a:ln>
                <a:noFill/>
              </a:ln>
              <a:solidFill>
                <a:srgbClr val="464B71"/>
              </a:solidFill>
              <a:effectLst/>
              <a:uLnTx/>
              <a:uFillTx/>
              <a:latin typeface="Arial"/>
              <a:ea typeface="+mn-ea"/>
              <a:cs typeface="+mn-cs"/>
            </a:endParaRPr>
          </a:p>
        </p:txBody>
      </p:sp>
      <p:sp>
        <p:nvSpPr>
          <p:cNvPr id="7" name="Rectangle 16"/>
          <p:cNvSpPr txBox="1">
            <a:spLocks noChangeArrowheads="1"/>
          </p:cNvSpPr>
          <p:nvPr/>
        </p:nvSpPr>
        <p:spPr bwMode="auto">
          <a:xfrm>
            <a:off x="435429" y="461424"/>
            <a:ext cx="9470571" cy="5963010"/>
          </a:xfrm>
          <a:prstGeom prst="rect">
            <a:avLst/>
          </a:prstGeom>
          <a:noFill/>
          <a:ln w="9525" algn="ctr">
            <a:noFill/>
            <a:miter lim="800000"/>
            <a:headEnd/>
            <a:tailEnd/>
          </a:ln>
          <a:effectLst/>
        </p:spPr>
        <p:txBody>
          <a:bodyPr anchor="ctr"/>
          <a:lstStyle>
            <a:defPPr>
              <a:defRPr lang="de-DE"/>
            </a:defPPr>
            <a:lvl1pPr eaLnBrk="0" fontAlgn="base" hangingPunct="0">
              <a:lnSpc>
                <a:spcPct val="100000"/>
              </a:lnSpc>
              <a:spcBef>
                <a:spcPts val="300"/>
              </a:spcBef>
              <a:spcAft>
                <a:spcPts val="300"/>
              </a:spcAft>
              <a:buClr>
                <a:srgbClr val="FF0000"/>
              </a:buClr>
              <a:buFontTx/>
              <a:buNone/>
              <a:tabLst>
                <a:tab pos="273050" algn="l"/>
                <a:tab pos="531813" algn="l"/>
                <a:tab pos="806450" algn="l"/>
              </a:tabLst>
              <a:defRPr kern="0">
                <a:solidFill>
                  <a:srgbClr val="464B71"/>
                </a:solidFill>
                <a:latin typeface="Arial"/>
                <a:cs typeface="Arial"/>
              </a:defRPr>
            </a:lvl1pPr>
          </a:lstStyle>
          <a:p>
            <a:pPr marL="0" marR="0" lvl="0" indent="0" algn="l" defTabSz="914400" rtl="0" eaLnBrk="0" fontAlgn="base" latinLnBrk="0" hangingPunct="0">
              <a:lnSpc>
                <a:spcPct val="114000"/>
              </a:lnSpc>
              <a:spcBef>
                <a:spcPts val="500"/>
              </a:spcBef>
              <a:spcAft>
                <a:spcPts val="500"/>
              </a:spcAft>
              <a:buClr>
                <a:srgbClr val="FF0000"/>
              </a:buClr>
              <a:buSzTx/>
              <a:buFontTx/>
              <a:buNone/>
              <a:tabLst>
                <a:tab pos="273050" algn="l"/>
                <a:tab pos="531813" algn="l"/>
                <a:tab pos="806450" algn="l"/>
              </a:tabLst>
              <a:defRPr/>
            </a:pPr>
            <a:r>
              <a:rPr kumimoji="0" lang="de-AT" sz="1800" b="1" i="0" u="none" strike="noStrike" kern="0" cap="none" spc="0" normalizeH="0" baseline="0" noProof="0" dirty="0">
                <a:ln>
                  <a:noFill/>
                </a:ln>
                <a:solidFill>
                  <a:srgbClr val="FF0000"/>
                </a:solidFill>
                <a:effectLst/>
                <a:uLnTx/>
                <a:uFillTx/>
                <a:latin typeface="Arial"/>
                <a:ea typeface="+mn-ea"/>
                <a:cs typeface="Arial"/>
              </a:rPr>
              <a:t>■</a:t>
            </a:r>
            <a:r>
              <a:rPr kumimoji="0" lang="de-AT" sz="1800" b="0" i="0" u="none" strike="noStrike" kern="0" cap="none" spc="0" normalizeH="0" baseline="0" noProof="0" dirty="0">
                <a:ln>
                  <a:noFill/>
                </a:ln>
                <a:solidFill>
                  <a:srgbClr val="464B71"/>
                </a:solidFill>
                <a:effectLst/>
                <a:uLnTx/>
                <a:uFillTx/>
                <a:latin typeface="Arial"/>
                <a:ea typeface="+mn-ea"/>
                <a:cs typeface="Arial"/>
              </a:rPr>
              <a:t>	</a:t>
            </a:r>
            <a:r>
              <a:rPr kumimoji="0" lang="de-AT" sz="1800" b="1" i="0" u="none" strike="noStrike" kern="0" cap="none" spc="0" normalizeH="0" baseline="0" noProof="0" dirty="0">
                <a:ln>
                  <a:noFill/>
                </a:ln>
                <a:solidFill>
                  <a:srgbClr val="464B71"/>
                </a:solidFill>
                <a:effectLst/>
                <a:uLnTx/>
                <a:uFillTx/>
                <a:latin typeface="Arial"/>
                <a:ea typeface="+mn-ea"/>
                <a:cs typeface="Arial"/>
              </a:rPr>
              <a:t>Nullhypothese </a:t>
            </a:r>
            <a:r>
              <a:rPr kumimoji="0" lang="de-AT" sz="1800" b="1" i="0" u="none" strike="noStrike" kern="0" cap="none" spc="0" normalizeH="0" baseline="0" noProof="0" dirty="0" err="1">
                <a:ln>
                  <a:noFill/>
                </a:ln>
                <a:solidFill>
                  <a:srgbClr val="464B71"/>
                </a:solidFill>
                <a:effectLst/>
                <a:uLnTx/>
                <a:uFillTx/>
                <a:latin typeface="Arial"/>
                <a:ea typeface="+mn-ea"/>
                <a:cs typeface="Arial"/>
              </a:rPr>
              <a:t>H</a:t>
            </a:r>
            <a:r>
              <a:rPr kumimoji="0" lang="de-AT" sz="1800" b="1" i="0" u="none" strike="noStrike" kern="0" cap="none" spc="0" normalizeH="0" baseline="-25000" noProof="0" dirty="0" err="1">
                <a:ln>
                  <a:noFill/>
                </a:ln>
                <a:solidFill>
                  <a:srgbClr val="464B71"/>
                </a:solidFill>
                <a:effectLst/>
                <a:uLnTx/>
                <a:uFillTx/>
                <a:latin typeface="Arial"/>
                <a:ea typeface="+mn-ea"/>
                <a:cs typeface="Arial"/>
              </a:rPr>
              <a:t>0</a:t>
            </a:r>
            <a:r>
              <a:rPr kumimoji="0" lang="de-AT" sz="1800" b="0" i="0" u="none" strike="noStrike" kern="0" cap="none" spc="0" normalizeH="0" baseline="0" noProof="0" dirty="0">
                <a:ln>
                  <a:noFill/>
                </a:ln>
                <a:solidFill>
                  <a:srgbClr val="000000"/>
                </a:solidFill>
                <a:effectLst/>
                <a:uLnTx/>
                <a:uFillTx/>
                <a:latin typeface="Arial"/>
                <a:ea typeface="+mn-ea"/>
                <a:cs typeface="Arial"/>
              </a:rPr>
              <a:t>:</a:t>
            </a:r>
            <a:r>
              <a:rPr kumimoji="0" lang="de-AT" sz="1800" b="1" i="0" u="none" strike="noStrike" kern="0" cap="none" spc="0" normalizeH="0" baseline="0" noProof="0" dirty="0">
                <a:ln>
                  <a:noFill/>
                </a:ln>
                <a:solidFill>
                  <a:srgbClr val="464B71"/>
                </a:solidFill>
                <a:effectLst/>
                <a:uLnTx/>
                <a:uFillTx/>
                <a:latin typeface="Arial"/>
                <a:ea typeface="+mn-ea"/>
                <a:cs typeface="Arial"/>
              </a:rPr>
              <a:t> </a:t>
            </a:r>
          </a:p>
          <a:p>
            <a:pPr marL="0" marR="0" lvl="0" indent="0" algn="l" defTabSz="914400" rtl="0" eaLnBrk="0" fontAlgn="base" latinLnBrk="0" hangingPunct="0">
              <a:lnSpc>
                <a:spcPct val="114000"/>
              </a:lnSpc>
              <a:spcBef>
                <a:spcPts val="500"/>
              </a:spcBef>
              <a:spcAft>
                <a:spcPts val="500"/>
              </a:spcAft>
              <a:buClr>
                <a:srgbClr val="FF0000"/>
              </a:buClr>
              <a:buSzTx/>
              <a:buFontTx/>
              <a:buNone/>
              <a:tabLst>
                <a:tab pos="273050" algn="l"/>
                <a:tab pos="531813" algn="l"/>
                <a:tab pos="806450"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Arial"/>
              </a:rPr>
              <a:t>	</a:t>
            </a:r>
            <a:r>
              <a:rPr kumimoji="0" lang="de-AT" sz="1800" b="1" i="0" u="none" strike="noStrike" kern="0" cap="none" spc="0" normalizeH="0" baseline="0" noProof="0" dirty="0">
                <a:ln>
                  <a:noFill/>
                </a:ln>
                <a:solidFill>
                  <a:srgbClr val="FF0000"/>
                </a:solidFill>
                <a:effectLst/>
                <a:uLnTx/>
                <a:uFillTx/>
                <a:latin typeface="Arial"/>
                <a:ea typeface="+mn-ea"/>
                <a:cs typeface="Arial"/>
              </a:rPr>
              <a:t>1. </a:t>
            </a:r>
            <a:r>
              <a:rPr kumimoji="0" lang="de-DE" sz="1800" b="0" i="0" u="none" strike="noStrike" kern="0" cap="none" spc="0" normalizeH="0" baseline="0" noProof="0" dirty="0">
                <a:ln>
                  <a:noFill/>
                </a:ln>
                <a:solidFill>
                  <a:srgbClr val="464B71"/>
                </a:solidFill>
                <a:effectLst/>
                <a:uLnTx/>
                <a:uFillTx/>
                <a:latin typeface="Arial"/>
                <a:ea typeface="+mn-ea"/>
                <a:cs typeface="Arial"/>
              </a:rPr>
              <a:t>Zwischen zwei Werten in einer Grundgesamtheit besteht real keine Differenz. </a:t>
            </a:r>
          </a:p>
          <a:p>
            <a:pPr marL="0" marR="0" lvl="0" indent="0" algn="l" defTabSz="914400" rtl="0" eaLnBrk="0" fontAlgn="base" latinLnBrk="0" hangingPunct="0">
              <a:lnSpc>
                <a:spcPct val="114000"/>
              </a:lnSpc>
              <a:spcBef>
                <a:spcPts val="500"/>
              </a:spcBef>
              <a:spcAft>
                <a:spcPts val="500"/>
              </a:spcAft>
              <a:buClr>
                <a:srgbClr val="FF0000"/>
              </a:buClr>
              <a:buSzTx/>
              <a:buFontTx/>
              <a:buNone/>
              <a:tabLst>
                <a:tab pos="273050" algn="l"/>
                <a:tab pos="531813" algn="l"/>
                <a:tab pos="806450" algn="l"/>
              </a:tabLst>
              <a:defRPr/>
            </a:pPr>
            <a:r>
              <a:rPr kumimoji="0" lang="de-DE" sz="1800" b="0" i="0" u="none" strike="noStrike" kern="0" cap="none" spc="0" normalizeH="0" baseline="0" noProof="0" dirty="0">
                <a:ln>
                  <a:noFill/>
                </a:ln>
                <a:solidFill>
                  <a:srgbClr val="464B71"/>
                </a:solidFill>
                <a:effectLst/>
                <a:uLnTx/>
                <a:uFillTx/>
                <a:latin typeface="Arial"/>
                <a:ea typeface="+mn-ea"/>
                <a:cs typeface="Arial"/>
              </a:rPr>
              <a:t>	</a:t>
            </a:r>
            <a:r>
              <a:rPr kumimoji="0" lang="de-DE" sz="1800" b="1" i="0" u="none" strike="noStrike" kern="0" cap="none" spc="0" normalizeH="0" baseline="0" noProof="0" dirty="0">
                <a:ln>
                  <a:noFill/>
                </a:ln>
                <a:solidFill>
                  <a:srgbClr val="FF0000"/>
                </a:solidFill>
                <a:effectLst/>
                <a:uLnTx/>
                <a:uFillTx/>
                <a:latin typeface="Arial"/>
                <a:ea typeface="+mn-ea"/>
                <a:cs typeface="Arial"/>
              </a:rPr>
              <a:t>2.</a:t>
            </a:r>
            <a:r>
              <a:rPr kumimoji="0" lang="de-DE" sz="1800" b="0" i="0" u="none" strike="noStrike" kern="0" cap="none" spc="0" normalizeH="0" baseline="0" noProof="0" dirty="0">
                <a:ln>
                  <a:noFill/>
                </a:ln>
                <a:solidFill>
                  <a:srgbClr val="464B71"/>
                </a:solidFill>
                <a:effectLst/>
                <a:uLnTx/>
                <a:uFillTx/>
                <a:latin typeface="Arial"/>
                <a:ea typeface="+mn-ea"/>
                <a:cs typeface="Arial"/>
              </a:rPr>
              <a:t>	In einer ihr entstammenden Stichprobe gefundene Ergebnisse </a:t>
            </a:r>
            <a:br>
              <a:rPr kumimoji="0" lang="de-DE" sz="1800" b="0" i="0" u="none" strike="noStrike" kern="0" cap="none" spc="0" normalizeH="0" baseline="0" noProof="0" dirty="0">
                <a:ln>
                  <a:noFill/>
                </a:ln>
                <a:solidFill>
                  <a:srgbClr val="464B71"/>
                </a:solidFill>
                <a:effectLst/>
                <a:uLnTx/>
                <a:uFillTx/>
                <a:latin typeface="Arial"/>
                <a:ea typeface="+mn-ea"/>
                <a:cs typeface="Arial"/>
              </a:rPr>
            </a:br>
            <a:r>
              <a:rPr kumimoji="0" lang="de-DE" sz="1800" b="0" i="0" u="none" strike="noStrike" kern="0" cap="none" spc="0" normalizeH="0" baseline="0" noProof="0" dirty="0">
                <a:ln>
                  <a:noFill/>
                </a:ln>
                <a:solidFill>
                  <a:srgbClr val="464B71"/>
                </a:solidFill>
                <a:effectLst/>
                <a:uLnTx/>
                <a:uFillTx/>
                <a:latin typeface="Arial"/>
                <a:ea typeface="+mn-ea"/>
                <a:cs typeface="Arial"/>
              </a:rPr>
              <a:t>		(Ergebnisunterschiede) sind bloß Zufall.</a:t>
            </a:r>
          </a:p>
          <a:p>
            <a:pPr marL="0" marR="0" lvl="0" indent="0" algn="l" defTabSz="914400" rtl="0" eaLnBrk="0" fontAlgn="base" latinLnBrk="0" hangingPunct="0">
              <a:lnSpc>
                <a:spcPct val="114000"/>
              </a:lnSpc>
              <a:spcBef>
                <a:spcPts val="500"/>
              </a:spcBef>
              <a:spcAft>
                <a:spcPts val="500"/>
              </a:spcAft>
              <a:buClr>
                <a:srgbClr val="FF0000"/>
              </a:buClr>
              <a:buSzTx/>
              <a:buFontTx/>
              <a:buNone/>
              <a:tabLst>
                <a:tab pos="273050" algn="l"/>
                <a:tab pos="531813" algn="l"/>
                <a:tab pos="806450" algn="l"/>
              </a:tabLst>
              <a:defRPr/>
            </a:pPr>
            <a:r>
              <a:rPr kumimoji="0" lang="de-DE" sz="1800" b="0" i="0" u="none" strike="noStrike" kern="0" cap="none" spc="0" normalizeH="0" baseline="0" noProof="0" dirty="0">
                <a:ln>
                  <a:noFill/>
                </a:ln>
                <a:solidFill>
                  <a:srgbClr val="464B71"/>
                </a:solidFill>
                <a:effectLst/>
                <a:uLnTx/>
                <a:uFillTx/>
                <a:latin typeface="Arial"/>
                <a:ea typeface="+mn-ea"/>
                <a:cs typeface="Arial"/>
              </a:rPr>
              <a:t>	</a:t>
            </a:r>
            <a:r>
              <a:rPr kumimoji="0" lang="de-DE" sz="1800" b="1" i="0" u="none" strike="noStrike" kern="0" cap="none" spc="0" normalizeH="0" baseline="0" noProof="0" dirty="0">
                <a:ln>
                  <a:noFill/>
                </a:ln>
                <a:solidFill>
                  <a:srgbClr val="FF0000"/>
                </a:solidFill>
                <a:effectLst/>
                <a:uLnTx/>
                <a:uFillTx/>
                <a:latin typeface="Arial"/>
                <a:ea typeface="+mn-ea"/>
                <a:cs typeface="Arial"/>
              </a:rPr>
              <a:t>3.</a:t>
            </a:r>
            <a:r>
              <a:rPr kumimoji="0" lang="de-DE" sz="1800" b="0" i="0" u="none" strike="noStrike" kern="0" cap="none" spc="0" normalizeH="0" baseline="0" noProof="0" dirty="0">
                <a:ln>
                  <a:noFill/>
                </a:ln>
                <a:solidFill>
                  <a:srgbClr val="464B71"/>
                </a:solidFill>
                <a:effectLst/>
                <a:uLnTx/>
                <a:uFillTx/>
                <a:latin typeface="Arial"/>
                <a:ea typeface="+mn-ea"/>
                <a:cs typeface="Arial"/>
              </a:rPr>
              <a:t>	Zwischen unabhängiger und abhängiger Variable </a:t>
            </a:r>
            <a:br>
              <a:rPr kumimoji="0" lang="de-DE" sz="1800" b="0" i="0" u="none" strike="noStrike" kern="0" cap="none" spc="0" normalizeH="0" baseline="0" noProof="0" dirty="0">
                <a:ln>
                  <a:noFill/>
                </a:ln>
                <a:solidFill>
                  <a:srgbClr val="464B71"/>
                </a:solidFill>
                <a:effectLst/>
                <a:uLnTx/>
                <a:uFillTx/>
                <a:latin typeface="Arial"/>
                <a:ea typeface="+mn-ea"/>
                <a:cs typeface="Arial"/>
              </a:rPr>
            </a:br>
            <a:r>
              <a:rPr kumimoji="0" lang="de-DE" sz="1800" b="0" i="0" u="none" strike="noStrike" kern="0" cap="none" spc="0" normalizeH="0" baseline="0" noProof="0" dirty="0">
                <a:ln>
                  <a:noFill/>
                </a:ln>
                <a:solidFill>
                  <a:srgbClr val="464B71"/>
                </a:solidFill>
                <a:effectLst/>
                <a:uLnTx/>
                <a:uFillTx/>
                <a:latin typeface="Arial"/>
                <a:ea typeface="+mn-ea"/>
                <a:cs typeface="Arial"/>
              </a:rPr>
              <a:t>		besteht kein systematischer Zusammenhang. </a:t>
            </a:r>
            <a:br>
              <a:rPr kumimoji="0" lang="de-DE" sz="1800" b="0" i="0" u="none" strike="noStrike" kern="0" cap="none" spc="0" normalizeH="0" baseline="0" noProof="0" dirty="0">
                <a:ln>
                  <a:noFill/>
                </a:ln>
                <a:solidFill>
                  <a:srgbClr val="464B71"/>
                </a:solidFill>
                <a:effectLst/>
                <a:uLnTx/>
                <a:uFillTx/>
                <a:latin typeface="Arial"/>
                <a:ea typeface="+mn-ea"/>
                <a:cs typeface="Arial"/>
              </a:rPr>
            </a:br>
            <a:r>
              <a:rPr kumimoji="0" lang="de-DE" sz="1800" b="0" i="0" u="none" strike="noStrike" kern="0" cap="none" spc="0" normalizeH="0" baseline="0" noProof="0" dirty="0">
                <a:ln>
                  <a:noFill/>
                </a:ln>
                <a:solidFill>
                  <a:srgbClr val="464B71"/>
                </a:solidFill>
                <a:effectLst/>
                <a:uLnTx/>
                <a:uFillTx/>
                <a:latin typeface="Arial"/>
                <a:ea typeface="+mn-ea"/>
                <a:cs typeface="Arial"/>
              </a:rPr>
              <a:t>		</a:t>
            </a:r>
            <a:r>
              <a:rPr kumimoji="0" lang="de-AT" sz="1800" b="0" i="0" u="none" strike="noStrike" kern="0" cap="none" spc="0" normalizeH="0" baseline="0" noProof="0" dirty="0">
                <a:ln>
                  <a:noFill/>
                </a:ln>
                <a:solidFill>
                  <a:srgbClr val="464B71"/>
                </a:solidFill>
                <a:effectLst/>
                <a:uLnTx/>
                <a:uFillTx/>
                <a:latin typeface="Arial"/>
                <a:ea typeface="+mn-ea"/>
                <a:cs typeface="Arial"/>
              </a:rPr>
              <a:t>Die </a:t>
            </a:r>
            <a:r>
              <a:rPr kumimoji="0" lang="de-DE" sz="1800" b="0" i="0" u="none" strike="noStrike" kern="0" cap="none" spc="0" normalizeH="0" baseline="0" noProof="0" dirty="0">
                <a:ln>
                  <a:noFill/>
                </a:ln>
                <a:solidFill>
                  <a:srgbClr val="464B71"/>
                </a:solidFill>
                <a:effectLst/>
                <a:uLnTx/>
                <a:uFillTx/>
                <a:latin typeface="Arial"/>
                <a:ea typeface="+mn-ea"/>
                <a:cs typeface="Arial"/>
              </a:rPr>
              <a:t>unabhängige Variable hat keinen Einfluss auf die abhängige. </a:t>
            </a:r>
          </a:p>
          <a:p>
            <a:pPr marL="0" marR="0" lvl="0" indent="0" algn="l" defTabSz="914400" rtl="0" eaLnBrk="0" fontAlgn="base" latinLnBrk="0" hangingPunct="0">
              <a:lnSpc>
                <a:spcPct val="114000"/>
              </a:lnSpc>
              <a:spcBef>
                <a:spcPts val="500"/>
              </a:spcBef>
              <a:spcAft>
                <a:spcPts val="500"/>
              </a:spcAft>
              <a:buClr>
                <a:srgbClr val="FF0000"/>
              </a:buClr>
              <a:buSzTx/>
              <a:buFontTx/>
              <a:buNone/>
              <a:tabLst>
                <a:tab pos="273050" algn="l"/>
                <a:tab pos="531813" algn="l"/>
                <a:tab pos="806450" algn="l"/>
              </a:tabLst>
              <a:defRPr/>
            </a:pPr>
            <a:endParaRPr kumimoji="0" lang="de-DE" sz="1000" b="0" i="0" u="none" strike="noStrike" kern="0" cap="none" spc="0" normalizeH="0" baseline="0" noProof="0" dirty="0">
              <a:ln>
                <a:noFill/>
              </a:ln>
              <a:solidFill>
                <a:srgbClr val="464B71"/>
              </a:solidFill>
              <a:effectLst/>
              <a:uLnTx/>
              <a:uFillTx/>
              <a:latin typeface="Arial"/>
              <a:ea typeface="+mn-ea"/>
              <a:cs typeface="Arial"/>
            </a:endParaRPr>
          </a:p>
          <a:p>
            <a:pPr marL="0" marR="0" lvl="0" indent="0" algn="l" defTabSz="914400" rtl="0" eaLnBrk="0" fontAlgn="base" latinLnBrk="0" hangingPunct="0">
              <a:lnSpc>
                <a:spcPct val="114000"/>
              </a:lnSpc>
              <a:spcBef>
                <a:spcPts val="500"/>
              </a:spcBef>
              <a:spcAft>
                <a:spcPts val="500"/>
              </a:spcAft>
              <a:buClr>
                <a:srgbClr val="FF0000"/>
              </a:buClr>
              <a:buSzTx/>
              <a:buFontTx/>
              <a:buNone/>
              <a:tabLst>
                <a:tab pos="273050" algn="l"/>
                <a:tab pos="531813" algn="l"/>
              </a:tabLst>
              <a:defRPr/>
            </a:pPr>
            <a:r>
              <a:rPr kumimoji="0" lang="de-AT" sz="1800" b="1" i="0" u="none" strike="noStrike" kern="0" cap="none" spc="0" normalizeH="0" baseline="0" noProof="0" dirty="0">
                <a:ln>
                  <a:noFill/>
                </a:ln>
                <a:solidFill>
                  <a:srgbClr val="FF0000"/>
                </a:solidFill>
                <a:effectLst/>
                <a:uLnTx/>
                <a:uFillTx/>
                <a:latin typeface="Arial"/>
                <a:ea typeface="+mn-ea"/>
                <a:cs typeface="Arial"/>
              </a:rPr>
              <a:t>■</a:t>
            </a:r>
            <a:r>
              <a:rPr kumimoji="0" lang="de-AT" sz="1800" b="0" i="0" u="none" strike="noStrike" kern="0" cap="none" spc="0" normalizeH="0" baseline="0" noProof="0" dirty="0">
                <a:ln>
                  <a:noFill/>
                </a:ln>
                <a:solidFill>
                  <a:srgbClr val="464B71"/>
                </a:solidFill>
                <a:effectLst/>
                <a:uLnTx/>
                <a:uFillTx/>
                <a:latin typeface="Arial"/>
                <a:ea typeface="+mn-ea"/>
                <a:cs typeface="Arial"/>
              </a:rPr>
              <a:t>	</a:t>
            </a:r>
            <a:r>
              <a:rPr kumimoji="0" lang="de-AT" sz="1800" b="1" i="0" u="none" strike="noStrike" kern="0" cap="none" spc="0" normalizeH="0" baseline="0" noProof="0" dirty="0">
                <a:ln>
                  <a:noFill/>
                </a:ln>
                <a:solidFill>
                  <a:srgbClr val="464B71"/>
                </a:solidFill>
                <a:effectLst/>
                <a:uLnTx/>
                <a:uFillTx/>
                <a:latin typeface="Arial"/>
                <a:ea typeface="+mn-ea"/>
                <a:cs typeface="Arial"/>
              </a:rPr>
              <a:t>Alternativhypothese </a:t>
            </a:r>
            <a:r>
              <a:rPr kumimoji="0" lang="de-AT" sz="1800" b="1" i="0" u="none" strike="noStrike" kern="0" cap="none" spc="0" normalizeH="0" baseline="0" noProof="0" dirty="0" err="1">
                <a:ln>
                  <a:noFill/>
                </a:ln>
                <a:solidFill>
                  <a:srgbClr val="464B71"/>
                </a:solidFill>
                <a:effectLst/>
                <a:uLnTx/>
                <a:uFillTx/>
                <a:latin typeface="Arial"/>
                <a:ea typeface="+mn-ea"/>
                <a:cs typeface="Arial"/>
              </a:rPr>
              <a:t>H</a:t>
            </a:r>
            <a:r>
              <a:rPr kumimoji="0" lang="de-AT" sz="1800" b="1" i="0" u="none" strike="noStrike" kern="0" cap="none" spc="0" normalizeH="0" baseline="-25000" noProof="0" dirty="0" err="1">
                <a:ln>
                  <a:noFill/>
                </a:ln>
                <a:solidFill>
                  <a:srgbClr val="464B71"/>
                </a:solidFill>
                <a:effectLst/>
                <a:uLnTx/>
                <a:uFillTx/>
                <a:latin typeface="Arial"/>
                <a:ea typeface="+mn-ea"/>
                <a:cs typeface="Arial"/>
              </a:rPr>
              <a:t>1</a:t>
            </a:r>
            <a:r>
              <a:rPr kumimoji="0" lang="de-AT" sz="1800" b="0" i="0" u="none" strike="noStrike" kern="0" cap="none" spc="0" normalizeH="0" baseline="0" noProof="0" dirty="0">
                <a:ln>
                  <a:noFill/>
                </a:ln>
                <a:solidFill>
                  <a:srgbClr val="000000"/>
                </a:solidFill>
                <a:effectLst/>
                <a:uLnTx/>
                <a:uFillTx/>
                <a:latin typeface="Arial"/>
                <a:ea typeface="+mn-ea"/>
                <a:cs typeface="Arial"/>
              </a:rPr>
              <a:t>: </a:t>
            </a:r>
          </a:p>
          <a:p>
            <a:pPr marL="0" marR="0" lvl="0" indent="0" algn="l" defTabSz="914400" rtl="0" eaLnBrk="0" fontAlgn="base" latinLnBrk="0" hangingPunct="0">
              <a:lnSpc>
                <a:spcPct val="114000"/>
              </a:lnSpc>
              <a:spcBef>
                <a:spcPts val="500"/>
              </a:spcBef>
              <a:spcAft>
                <a:spcPts val="500"/>
              </a:spcAft>
              <a:buClr>
                <a:srgbClr val="FF0000"/>
              </a:buClr>
              <a:buSzTx/>
              <a:buFontTx/>
              <a:buNone/>
              <a:tabLst>
                <a:tab pos="273050" algn="l"/>
                <a:tab pos="531813" algn="l"/>
                <a:tab pos="806450" algn="l"/>
              </a:tabLst>
              <a:defRPr/>
            </a:pPr>
            <a:r>
              <a:rPr kumimoji="0" lang="de-DE" sz="1800" b="0" i="0" u="none" strike="noStrike" kern="0" cap="none" spc="0" normalizeH="0" baseline="0" noProof="0" dirty="0">
                <a:ln>
                  <a:noFill/>
                </a:ln>
                <a:solidFill>
                  <a:srgbClr val="464B71"/>
                </a:solidFill>
                <a:effectLst/>
                <a:uLnTx/>
                <a:uFillTx/>
                <a:latin typeface="Arial"/>
                <a:ea typeface="+mn-ea"/>
                <a:cs typeface="Arial"/>
              </a:rPr>
              <a:t>	</a:t>
            </a:r>
            <a:r>
              <a:rPr kumimoji="0" lang="de-DE" sz="1800" b="1" i="0" u="none" strike="noStrike" kern="0" cap="none" spc="0" normalizeH="0" baseline="0" noProof="0" dirty="0">
                <a:ln>
                  <a:noFill/>
                </a:ln>
                <a:solidFill>
                  <a:srgbClr val="FF0000"/>
                </a:solidFill>
                <a:effectLst/>
                <a:uLnTx/>
                <a:uFillTx/>
                <a:latin typeface="Arial"/>
                <a:ea typeface="+mn-ea"/>
                <a:cs typeface="Arial"/>
              </a:rPr>
              <a:t>1.</a:t>
            </a:r>
            <a:r>
              <a:rPr kumimoji="0" lang="de-DE" sz="1800" b="0" i="0" u="none" strike="noStrike" kern="0" cap="none" spc="0" normalizeH="0" baseline="0" noProof="0" dirty="0">
                <a:ln>
                  <a:noFill/>
                </a:ln>
                <a:solidFill>
                  <a:srgbClr val="464B71"/>
                </a:solidFill>
                <a:effectLst/>
                <a:uLnTx/>
                <a:uFillTx/>
                <a:latin typeface="Arial"/>
                <a:ea typeface="+mn-ea"/>
                <a:cs typeface="Arial"/>
              </a:rPr>
              <a:t>	Zwischen zwei Werten in einer Grundgesamtheit besteht real EINE Differenz. </a:t>
            </a:r>
          </a:p>
          <a:p>
            <a:pPr marL="0" marR="0" lvl="0" indent="0" algn="l" defTabSz="914400" rtl="0" eaLnBrk="0" fontAlgn="base" latinLnBrk="0" hangingPunct="0">
              <a:lnSpc>
                <a:spcPct val="114000"/>
              </a:lnSpc>
              <a:spcBef>
                <a:spcPts val="500"/>
              </a:spcBef>
              <a:spcAft>
                <a:spcPts val="500"/>
              </a:spcAft>
              <a:buClr>
                <a:srgbClr val="FF0000"/>
              </a:buClr>
              <a:buSzTx/>
              <a:buFontTx/>
              <a:buNone/>
              <a:tabLst>
                <a:tab pos="273050" algn="l"/>
                <a:tab pos="531813" algn="l"/>
                <a:tab pos="806450" algn="l"/>
              </a:tabLst>
              <a:defRPr/>
            </a:pPr>
            <a:r>
              <a:rPr kumimoji="0" lang="de-DE" sz="1800" b="0" i="0" u="none" strike="noStrike" kern="0" cap="none" spc="0" normalizeH="0" baseline="0" noProof="0" dirty="0">
                <a:ln>
                  <a:noFill/>
                </a:ln>
                <a:solidFill>
                  <a:srgbClr val="464B71"/>
                </a:solidFill>
                <a:effectLst/>
                <a:uLnTx/>
                <a:uFillTx/>
                <a:latin typeface="Arial"/>
                <a:ea typeface="+mn-ea"/>
                <a:cs typeface="Arial"/>
              </a:rPr>
              <a:t>	</a:t>
            </a:r>
            <a:r>
              <a:rPr kumimoji="0" lang="de-DE" sz="1800" b="1" i="0" u="none" strike="noStrike" kern="0" cap="none" spc="0" normalizeH="0" baseline="0" noProof="0" dirty="0">
                <a:ln>
                  <a:noFill/>
                </a:ln>
                <a:solidFill>
                  <a:srgbClr val="FF0000"/>
                </a:solidFill>
                <a:effectLst/>
                <a:uLnTx/>
                <a:uFillTx/>
                <a:latin typeface="Arial"/>
                <a:ea typeface="+mn-ea"/>
                <a:cs typeface="Arial"/>
              </a:rPr>
              <a:t>2.</a:t>
            </a:r>
            <a:r>
              <a:rPr kumimoji="0" lang="de-DE" sz="1800" b="0" i="0" u="none" strike="noStrike" kern="0" cap="none" spc="0" normalizeH="0" baseline="0" noProof="0" dirty="0">
                <a:ln>
                  <a:noFill/>
                </a:ln>
                <a:solidFill>
                  <a:srgbClr val="464B71"/>
                </a:solidFill>
                <a:effectLst/>
                <a:uLnTx/>
                <a:uFillTx/>
                <a:latin typeface="Arial"/>
                <a:ea typeface="+mn-ea"/>
                <a:cs typeface="Arial"/>
              </a:rPr>
              <a:t>	In einer ihr entstammenden Stichprobe gefundene Ergebnisse </a:t>
            </a:r>
            <a:br>
              <a:rPr kumimoji="0" lang="de-DE" sz="1800" b="0" i="0" u="none" strike="noStrike" kern="0" cap="none" spc="0" normalizeH="0" baseline="0" noProof="0" dirty="0">
                <a:ln>
                  <a:noFill/>
                </a:ln>
                <a:solidFill>
                  <a:srgbClr val="464B71"/>
                </a:solidFill>
                <a:effectLst/>
                <a:uLnTx/>
                <a:uFillTx/>
                <a:latin typeface="Arial"/>
                <a:ea typeface="+mn-ea"/>
                <a:cs typeface="Arial"/>
              </a:rPr>
            </a:br>
            <a:r>
              <a:rPr kumimoji="0" lang="de-DE" sz="1800" b="0" i="0" u="none" strike="noStrike" kern="0" cap="none" spc="0" normalizeH="0" baseline="0" noProof="0" dirty="0">
                <a:ln>
                  <a:noFill/>
                </a:ln>
                <a:solidFill>
                  <a:srgbClr val="464B71"/>
                </a:solidFill>
                <a:effectLst/>
                <a:uLnTx/>
                <a:uFillTx/>
                <a:latin typeface="Arial"/>
                <a:ea typeface="+mn-ea"/>
                <a:cs typeface="Arial"/>
              </a:rPr>
              <a:t>		(Ergebnisunterschiede) sind KEIN Zufall.</a:t>
            </a:r>
          </a:p>
          <a:p>
            <a:pPr marL="0" marR="0" lvl="0" indent="0" algn="l" defTabSz="914400" rtl="0" eaLnBrk="0" fontAlgn="base" latinLnBrk="0" hangingPunct="0">
              <a:lnSpc>
                <a:spcPct val="114000"/>
              </a:lnSpc>
              <a:spcBef>
                <a:spcPts val="500"/>
              </a:spcBef>
              <a:spcAft>
                <a:spcPts val="500"/>
              </a:spcAft>
              <a:buClr>
                <a:srgbClr val="FF0000"/>
              </a:buClr>
              <a:buSzTx/>
              <a:buFontTx/>
              <a:buNone/>
              <a:tabLst>
                <a:tab pos="273050" algn="l"/>
                <a:tab pos="531813" algn="l"/>
                <a:tab pos="806450" algn="l"/>
              </a:tabLst>
              <a:defRPr/>
            </a:pPr>
            <a:r>
              <a:rPr kumimoji="0" lang="de-DE" sz="1800" b="0" i="0" u="none" strike="noStrike" kern="0" cap="none" spc="0" normalizeH="0" baseline="0" noProof="0" dirty="0">
                <a:ln>
                  <a:noFill/>
                </a:ln>
                <a:solidFill>
                  <a:srgbClr val="464B71"/>
                </a:solidFill>
                <a:effectLst/>
                <a:uLnTx/>
                <a:uFillTx/>
                <a:latin typeface="Arial"/>
                <a:ea typeface="+mn-ea"/>
                <a:cs typeface="Arial"/>
              </a:rPr>
              <a:t>	</a:t>
            </a:r>
            <a:r>
              <a:rPr kumimoji="0" lang="de-DE" sz="1800" b="1" i="0" u="none" strike="noStrike" kern="0" cap="none" spc="0" normalizeH="0" baseline="0" noProof="0" dirty="0">
                <a:ln>
                  <a:noFill/>
                </a:ln>
                <a:solidFill>
                  <a:srgbClr val="FF0000"/>
                </a:solidFill>
                <a:effectLst/>
                <a:uLnTx/>
                <a:uFillTx/>
                <a:latin typeface="Arial"/>
                <a:ea typeface="+mn-ea"/>
                <a:cs typeface="Arial"/>
              </a:rPr>
              <a:t>3.</a:t>
            </a:r>
            <a:r>
              <a:rPr kumimoji="0" lang="de-DE" sz="1800" b="0" i="0" u="none" strike="noStrike" kern="0" cap="none" spc="0" normalizeH="0" baseline="0" noProof="0" dirty="0">
                <a:ln>
                  <a:noFill/>
                </a:ln>
                <a:solidFill>
                  <a:srgbClr val="464B71"/>
                </a:solidFill>
                <a:effectLst/>
                <a:uLnTx/>
                <a:uFillTx/>
                <a:latin typeface="Arial"/>
                <a:ea typeface="+mn-ea"/>
                <a:cs typeface="Arial"/>
              </a:rPr>
              <a:t>	Zwischen unabhängiger und abhängiger Variable </a:t>
            </a:r>
            <a:br>
              <a:rPr kumimoji="0" lang="de-DE" sz="1800" b="0" i="0" u="none" strike="noStrike" kern="0" cap="none" spc="0" normalizeH="0" baseline="0" noProof="0" dirty="0">
                <a:ln>
                  <a:noFill/>
                </a:ln>
                <a:solidFill>
                  <a:srgbClr val="464B71"/>
                </a:solidFill>
                <a:effectLst/>
                <a:uLnTx/>
                <a:uFillTx/>
                <a:latin typeface="Arial"/>
                <a:ea typeface="+mn-ea"/>
                <a:cs typeface="Arial"/>
              </a:rPr>
            </a:br>
            <a:r>
              <a:rPr kumimoji="0" lang="de-DE" sz="1800" b="0" i="0" u="none" strike="noStrike" kern="0" cap="none" spc="0" normalizeH="0" baseline="0" noProof="0" dirty="0">
                <a:ln>
                  <a:noFill/>
                </a:ln>
                <a:solidFill>
                  <a:srgbClr val="464B71"/>
                </a:solidFill>
                <a:effectLst/>
                <a:uLnTx/>
                <a:uFillTx/>
                <a:latin typeface="Arial"/>
                <a:ea typeface="+mn-ea"/>
                <a:cs typeface="Arial"/>
              </a:rPr>
              <a:t>		besteht EIN systematischer Zusammenhang. </a:t>
            </a:r>
            <a:br>
              <a:rPr kumimoji="0" lang="de-DE" sz="1800" b="0" i="0" u="none" strike="noStrike" kern="0" cap="none" spc="0" normalizeH="0" baseline="0" noProof="0" dirty="0">
                <a:ln>
                  <a:noFill/>
                </a:ln>
                <a:solidFill>
                  <a:srgbClr val="464B71"/>
                </a:solidFill>
                <a:effectLst/>
                <a:uLnTx/>
                <a:uFillTx/>
                <a:latin typeface="Arial"/>
                <a:ea typeface="+mn-ea"/>
                <a:cs typeface="Arial"/>
              </a:rPr>
            </a:br>
            <a:r>
              <a:rPr kumimoji="0" lang="de-DE" sz="1800" b="0" i="0" u="none" strike="noStrike" kern="0" cap="none" spc="0" normalizeH="0" baseline="0" noProof="0" dirty="0">
                <a:ln>
                  <a:noFill/>
                </a:ln>
                <a:solidFill>
                  <a:srgbClr val="464B71"/>
                </a:solidFill>
                <a:effectLst/>
                <a:uLnTx/>
                <a:uFillTx/>
                <a:latin typeface="Arial"/>
                <a:ea typeface="+mn-ea"/>
                <a:cs typeface="Arial"/>
              </a:rPr>
              <a:t>		</a:t>
            </a:r>
            <a:r>
              <a:rPr kumimoji="0" lang="de-AT" sz="1800" b="0" i="0" u="none" strike="noStrike" kern="0" cap="none" spc="0" normalizeH="0" baseline="0" noProof="0" dirty="0">
                <a:ln>
                  <a:noFill/>
                </a:ln>
                <a:solidFill>
                  <a:srgbClr val="464B71"/>
                </a:solidFill>
                <a:effectLst/>
                <a:uLnTx/>
                <a:uFillTx/>
                <a:latin typeface="Arial"/>
                <a:ea typeface="+mn-ea"/>
                <a:cs typeface="Arial"/>
              </a:rPr>
              <a:t>Die </a:t>
            </a:r>
            <a:r>
              <a:rPr kumimoji="0" lang="de-DE" sz="1800" b="0" i="0" u="none" strike="noStrike" kern="0" cap="none" spc="0" normalizeH="0" baseline="0" noProof="0" dirty="0">
                <a:ln>
                  <a:noFill/>
                </a:ln>
                <a:solidFill>
                  <a:srgbClr val="464B71"/>
                </a:solidFill>
                <a:effectLst/>
                <a:uLnTx/>
                <a:uFillTx/>
                <a:latin typeface="Arial"/>
                <a:ea typeface="+mn-ea"/>
                <a:cs typeface="Arial"/>
              </a:rPr>
              <a:t>unabhängige Variable hat EINEN Einfluss auf die abhängige. </a:t>
            </a:r>
          </a:p>
        </p:txBody>
      </p:sp>
      <p:sp>
        <p:nvSpPr>
          <p:cNvPr id="6" name="Textfeld 5">
            <a:extLst>
              <a:ext uri="{FF2B5EF4-FFF2-40B4-BE49-F238E27FC236}">
                <a16:creationId xmlns:a16="http://schemas.microsoft.com/office/drawing/2014/main" id="{33F44504-CD99-42B6-97AC-A682AC1F1F23}"/>
              </a:ext>
            </a:extLst>
          </p:cNvPr>
          <p:cNvSpPr txBox="1"/>
          <p:nvPr/>
        </p:nvSpPr>
        <p:spPr>
          <a:xfrm>
            <a:off x="459921" y="6277089"/>
            <a:ext cx="8610600" cy="230832"/>
          </a:xfrm>
          <a:prstGeom prst="rect">
            <a:avLst/>
          </a:prstGeom>
          <a:noFill/>
        </p:spPr>
        <p:txBody>
          <a:bodyPr wrap="square" rIns="0"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de-AT" sz="900" b="0" i="0" u="none" strike="noStrike" kern="1200" cap="none" spc="0" normalizeH="0" baseline="0" noProof="0" dirty="0">
                <a:ln>
                  <a:noFill/>
                </a:ln>
                <a:solidFill>
                  <a:srgbClr val="000000"/>
                </a:solidFill>
                <a:effectLst/>
                <a:uLnTx/>
                <a:uFillTx/>
                <a:latin typeface="Arial"/>
                <a:ea typeface="+mn-ea"/>
                <a:cs typeface="+mn-cs"/>
              </a:rPr>
              <a:t>Quelle: Formuliert nach Stangl, W. (2011). </a:t>
            </a:r>
            <a:r>
              <a:rPr kumimoji="0" lang="de-AT" sz="900" b="0" i="1" u="none" strike="noStrike" kern="1200" cap="none" spc="0" normalizeH="0" baseline="0" noProof="0" dirty="0">
                <a:ln>
                  <a:noFill/>
                </a:ln>
                <a:solidFill>
                  <a:srgbClr val="000000"/>
                </a:solidFill>
                <a:effectLst/>
                <a:uLnTx/>
                <a:uFillTx/>
                <a:latin typeface="Arial"/>
                <a:ea typeface="+mn-ea"/>
                <a:cs typeface="+mn-cs"/>
              </a:rPr>
              <a:t>Nullhypothese. Online Lexikon für Psychologie und Pädagogik.</a:t>
            </a:r>
            <a:r>
              <a:rPr kumimoji="0" lang="de-AT" sz="900" b="0" i="0" u="none" strike="noStrike" kern="1200" cap="none" spc="0" normalizeH="0" baseline="0" noProof="0" dirty="0">
                <a:ln>
                  <a:noFill/>
                </a:ln>
                <a:solidFill>
                  <a:srgbClr val="000000"/>
                </a:solidFill>
                <a:effectLst/>
                <a:uLnTx/>
                <a:uFillTx/>
                <a:latin typeface="Arial"/>
                <a:ea typeface="+mn-ea"/>
                <a:cs typeface="+mn-cs"/>
              </a:rPr>
              <a:t> https://</a:t>
            </a:r>
            <a:r>
              <a:rPr kumimoji="0" lang="de-AT" sz="900" b="0" i="0" u="none" strike="noStrike" kern="1200" cap="none" spc="0" normalizeH="0" baseline="0" noProof="0" dirty="0" err="1">
                <a:ln>
                  <a:noFill/>
                </a:ln>
                <a:solidFill>
                  <a:srgbClr val="000000"/>
                </a:solidFill>
                <a:effectLst/>
                <a:uLnTx/>
                <a:uFillTx/>
                <a:latin typeface="Arial"/>
                <a:ea typeface="+mn-ea"/>
                <a:cs typeface="+mn-cs"/>
              </a:rPr>
              <a:t>lexikon.stangl.eu</a:t>
            </a:r>
            <a:r>
              <a:rPr kumimoji="0" lang="de-AT" sz="900" b="0" i="0" u="none" strike="noStrike" kern="1200" cap="none" spc="0" normalizeH="0" baseline="0" noProof="0" dirty="0">
                <a:ln>
                  <a:noFill/>
                </a:ln>
                <a:solidFill>
                  <a:srgbClr val="000000"/>
                </a:solidFill>
                <a:effectLst/>
                <a:uLnTx/>
                <a:uFillTx/>
                <a:latin typeface="Arial"/>
                <a:ea typeface="+mn-ea"/>
                <a:cs typeface="+mn-cs"/>
              </a:rPr>
              <a:t>/62/</a:t>
            </a:r>
            <a:r>
              <a:rPr kumimoji="0" lang="de-AT" sz="900" b="0" i="0" u="none" strike="noStrike" kern="1200" cap="none" spc="0" normalizeH="0" baseline="0" noProof="0" dirty="0" err="1">
                <a:ln>
                  <a:noFill/>
                </a:ln>
                <a:solidFill>
                  <a:srgbClr val="000000"/>
                </a:solidFill>
                <a:effectLst/>
                <a:uLnTx/>
                <a:uFillTx/>
                <a:latin typeface="Arial"/>
                <a:ea typeface="+mn-ea"/>
                <a:cs typeface="+mn-cs"/>
              </a:rPr>
              <a:t>nullhypothese</a:t>
            </a:r>
            <a:r>
              <a:rPr kumimoji="0" lang="de-AT" sz="900" b="0" i="0" u="none" strike="noStrike" kern="1200" cap="none" spc="0" normalizeH="0" baseline="0" noProof="0" dirty="0">
                <a:ln>
                  <a:noFill/>
                </a:ln>
                <a:solidFill>
                  <a:srgbClr val="000000"/>
                </a:solidFill>
                <a:effectLst/>
                <a:uLnTx/>
                <a:uFillTx/>
                <a:latin typeface="Arial"/>
                <a:ea typeface="+mn-ea"/>
                <a:cs typeface="+mn-cs"/>
              </a:rPr>
              <a:t> [15.12.2019]</a:t>
            </a:r>
            <a:endParaRPr kumimoji="0" lang="pl-PL" sz="900" b="0" i="0" u="none" strike="noStrike" kern="1200" cap="none" spc="0" normalizeH="0" baseline="0" noProof="0" dirty="0">
              <a:ln>
                <a:noFill/>
              </a:ln>
              <a:solidFill>
                <a:srgbClr val="000000"/>
              </a:solidFill>
              <a:effectLst/>
              <a:uLnTx/>
              <a:uFillTx/>
              <a:latin typeface="Arial"/>
              <a:ea typeface="+mn-ea"/>
              <a:cs typeface="+mn-cs"/>
            </a:endParaRPr>
          </a:p>
        </p:txBody>
      </p:sp>
      <p:sp>
        <p:nvSpPr>
          <p:cNvPr id="8" name="Text Box 2">
            <a:extLst>
              <a:ext uri="{FF2B5EF4-FFF2-40B4-BE49-F238E27FC236}">
                <a16:creationId xmlns:a16="http://schemas.microsoft.com/office/drawing/2014/main" id="{4B9C1537-0D1E-4CF6-A98A-36361AF40116}"/>
              </a:ext>
            </a:extLst>
          </p:cNvPr>
          <p:cNvSpPr txBox="1">
            <a:spLocks noChangeArrowheads="1"/>
          </p:cNvSpPr>
          <p:nvPr/>
        </p:nvSpPr>
        <p:spPr bwMode="auto">
          <a:xfrm>
            <a:off x="0" y="0"/>
            <a:ext cx="4544940" cy="463846"/>
          </a:xfrm>
          <a:prstGeom prst="rect">
            <a:avLst/>
          </a:prstGeom>
          <a:noFill/>
          <a:ln w="12700">
            <a:noFill/>
            <a:miter lim="800000"/>
            <a:headEnd/>
            <a:tailEnd/>
          </a:ln>
          <a:effectLst/>
        </p:spPr>
        <p:txBody>
          <a:bodyPr wrap="none"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de-DE" sz="2400" b="1" i="0" u="none" strike="noStrike" kern="1200" cap="none" spc="0" normalizeH="0" baseline="0" noProof="0" dirty="0">
                <a:ln>
                  <a:noFill/>
                </a:ln>
                <a:solidFill>
                  <a:srgbClr val="464B71"/>
                </a:solidFill>
                <a:effectLst/>
                <a:uLnTx/>
                <a:uFillTx/>
                <a:latin typeface="Arial"/>
                <a:ea typeface="+mn-ea"/>
                <a:cs typeface="+mn-cs"/>
              </a:rPr>
              <a:t>Null- und Alternativhypothese</a:t>
            </a:r>
            <a:endParaRPr kumimoji="0" lang="de-AT" sz="2400" b="1" i="0" u="none" strike="noStrike" kern="1200" cap="none" spc="0" normalizeH="0" baseline="0" noProof="0" dirty="0">
              <a:ln>
                <a:noFill/>
              </a:ln>
              <a:solidFill>
                <a:srgbClr val="464B71"/>
              </a:solidFill>
              <a:effectLst/>
              <a:uLnTx/>
              <a:uFillTx/>
              <a:latin typeface="Arial"/>
              <a:ea typeface="+mn-ea"/>
              <a:cs typeface="+mn-cs"/>
            </a:endParaRPr>
          </a:p>
        </p:txBody>
      </p:sp>
      <p:sp>
        <p:nvSpPr>
          <p:cNvPr id="9" name="Rechteck 8">
            <a:extLst>
              <a:ext uri="{FF2B5EF4-FFF2-40B4-BE49-F238E27FC236}">
                <a16:creationId xmlns:a16="http://schemas.microsoft.com/office/drawing/2014/main" id="{758C8D1A-215D-BC58-EB8E-9B1F63D0BCCE}"/>
              </a:ext>
            </a:extLst>
          </p:cNvPr>
          <p:cNvSpPr/>
          <p:nvPr/>
        </p:nvSpPr>
        <p:spPr>
          <a:xfrm>
            <a:off x="2" y="6614160"/>
            <a:ext cx="9311638" cy="243841"/>
          </a:xfrm>
          <a:prstGeom prst="rect">
            <a:avLst/>
          </a:prstGeom>
          <a:no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Statistik</a:t>
            </a:r>
            <a:r>
              <a:rPr lang="en-US" sz="1000" i="1" dirty="0">
                <a:solidFill>
                  <a:srgbClr val="FFFFFF">
                    <a:lumMod val="50000"/>
                  </a:srgbClr>
                </a:solidFill>
              </a:rPr>
              <a:t> und SPSS.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81–86.</a:t>
            </a:r>
            <a:endParaRPr lang="de-DE" sz="1000" dirty="0">
              <a:solidFill>
                <a:srgbClr val="FFFFFF">
                  <a:lumMod val="50000"/>
                </a:srgbClr>
              </a:solidFill>
            </a:endParaRPr>
          </a:p>
        </p:txBody>
      </p:sp>
      <p:pic>
        <p:nvPicPr>
          <p:cNvPr id="10" name="Grafik 9" descr="Ein Bild, das Text, Screenshot, Schrift, Grafikdesign enthält.&#10;&#10;Automatisch generierte Beschreibung">
            <a:extLst>
              <a:ext uri="{FF2B5EF4-FFF2-40B4-BE49-F238E27FC236}">
                <a16:creationId xmlns:a16="http://schemas.microsoft.com/office/drawing/2014/main" id="{13907798-90DF-23C9-B822-07AB5170D99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360000">
            <a:off x="9390541" y="6191925"/>
            <a:ext cx="409016" cy="5760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9623222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fade">
                                      <p:cBhvr>
                                        <p:cTn id="7" dur="500"/>
                                        <p:tgtEl>
                                          <p:spTgt spid="7">
                                            <p:txEl>
                                              <p:pRg st="0" end="0"/>
                                            </p:txEl>
                                          </p:spTgt>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7">
                                            <p:txEl>
                                              <p:pRg st="5" end="5"/>
                                            </p:txEl>
                                          </p:spTgt>
                                        </p:tgtEl>
                                        <p:attrNameLst>
                                          <p:attrName>style.visibility</p:attrName>
                                        </p:attrNameLst>
                                      </p:cBhvr>
                                      <p:to>
                                        <p:strVal val="visible"/>
                                      </p:to>
                                    </p:set>
                                    <p:animEffect transition="in" filter="fade">
                                      <p:cBhvr>
                                        <p:cTn id="11" dur="500"/>
                                        <p:tgtEl>
                                          <p:spTgt spid="7">
                                            <p:txEl>
                                              <p:pRg st="5" end="5"/>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7">
                                            <p:txEl>
                                              <p:pRg st="1" end="1"/>
                                            </p:txEl>
                                          </p:spTgt>
                                        </p:tgtEl>
                                        <p:attrNameLst>
                                          <p:attrName>style.visibility</p:attrName>
                                        </p:attrNameLst>
                                      </p:cBhvr>
                                      <p:to>
                                        <p:strVal val="visible"/>
                                      </p:to>
                                    </p:set>
                                    <p:animEffect transition="in" filter="fade">
                                      <p:cBhvr>
                                        <p:cTn id="16" dur="500"/>
                                        <p:tgtEl>
                                          <p:spTgt spid="7">
                                            <p:txEl>
                                              <p:pRg st="1" end="1"/>
                                            </p:txEl>
                                          </p:spTgt>
                                        </p:tgtEl>
                                      </p:cBhvr>
                                    </p:animEffect>
                                  </p:childTnLst>
                                </p:cTn>
                              </p:par>
                            </p:childTnLst>
                          </p:cTn>
                        </p:par>
                        <p:par>
                          <p:cTn id="17" fill="hold">
                            <p:stCondLst>
                              <p:cond delay="500"/>
                            </p:stCondLst>
                            <p:childTnLst>
                              <p:par>
                                <p:cTn id="18" presetID="10" presetClass="entr" presetSubtype="0" fill="hold" nodeType="afterEffect">
                                  <p:stCondLst>
                                    <p:cond delay="0"/>
                                  </p:stCondLst>
                                  <p:childTnLst>
                                    <p:set>
                                      <p:cBhvr>
                                        <p:cTn id="19" dur="1" fill="hold">
                                          <p:stCondLst>
                                            <p:cond delay="0"/>
                                          </p:stCondLst>
                                        </p:cTn>
                                        <p:tgtEl>
                                          <p:spTgt spid="7">
                                            <p:txEl>
                                              <p:pRg st="6" end="6"/>
                                            </p:txEl>
                                          </p:spTgt>
                                        </p:tgtEl>
                                        <p:attrNameLst>
                                          <p:attrName>style.visibility</p:attrName>
                                        </p:attrNameLst>
                                      </p:cBhvr>
                                      <p:to>
                                        <p:strVal val="visible"/>
                                      </p:to>
                                    </p:set>
                                    <p:animEffect transition="in" filter="fade">
                                      <p:cBhvr>
                                        <p:cTn id="20" dur="500"/>
                                        <p:tgtEl>
                                          <p:spTgt spid="7">
                                            <p:txEl>
                                              <p:pRg st="6" end="6"/>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nodeType="clickEffect">
                                  <p:stCondLst>
                                    <p:cond delay="0"/>
                                  </p:stCondLst>
                                  <p:childTnLst>
                                    <p:set>
                                      <p:cBhvr>
                                        <p:cTn id="24" dur="1" fill="hold">
                                          <p:stCondLst>
                                            <p:cond delay="0"/>
                                          </p:stCondLst>
                                        </p:cTn>
                                        <p:tgtEl>
                                          <p:spTgt spid="7">
                                            <p:txEl>
                                              <p:pRg st="2" end="2"/>
                                            </p:txEl>
                                          </p:spTgt>
                                        </p:tgtEl>
                                        <p:attrNameLst>
                                          <p:attrName>style.visibility</p:attrName>
                                        </p:attrNameLst>
                                      </p:cBhvr>
                                      <p:to>
                                        <p:strVal val="visible"/>
                                      </p:to>
                                    </p:set>
                                    <p:animEffect transition="in" filter="fade">
                                      <p:cBhvr>
                                        <p:cTn id="25" dur="500"/>
                                        <p:tgtEl>
                                          <p:spTgt spid="7">
                                            <p:txEl>
                                              <p:pRg st="2" end="2"/>
                                            </p:txEl>
                                          </p:spTgt>
                                        </p:tgtEl>
                                      </p:cBhvr>
                                    </p:animEffect>
                                  </p:childTnLst>
                                </p:cTn>
                              </p:par>
                            </p:childTnLst>
                          </p:cTn>
                        </p:par>
                        <p:par>
                          <p:cTn id="26" fill="hold">
                            <p:stCondLst>
                              <p:cond delay="500"/>
                            </p:stCondLst>
                            <p:childTnLst>
                              <p:par>
                                <p:cTn id="27" presetID="10" presetClass="entr" presetSubtype="0" fill="hold" nodeType="afterEffect">
                                  <p:stCondLst>
                                    <p:cond delay="0"/>
                                  </p:stCondLst>
                                  <p:childTnLst>
                                    <p:set>
                                      <p:cBhvr>
                                        <p:cTn id="28" dur="1" fill="hold">
                                          <p:stCondLst>
                                            <p:cond delay="0"/>
                                          </p:stCondLst>
                                        </p:cTn>
                                        <p:tgtEl>
                                          <p:spTgt spid="7">
                                            <p:txEl>
                                              <p:pRg st="7" end="7"/>
                                            </p:txEl>
                                          </p:spTgt>
                                        </p:tgtEl>
                                        <p:attrNameLst>
                                          <p:attrName>style.visibility</p:attrName>
                                        </p:attrNameLst>
                                      </p:cBhvr>
                                      <p:to>
                                        <p:strVal val="visible"/>
                                      </p:to>
                                    </p:set>
                                    <p:animEffect transition="in" filter="fade">
                                      <p:cBhvr>
                                        <p:cTn id="29" dur="500"/>
                                        <p:tgtEl>
                                          <p:spTgt spid="7">
                                            <p:txEl>
                                              <p:pRg st="7" end="7"/>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nodeType="clickEffect">
                                  <p:stCondLst>
                                    <p:cond delay="0"/>
                                  </p:stCondLst>
                                  <p:childTnLst>
                                    <p:set>
                                      <p:cBhvr>
                                        <p:cTn id="33" dur="1" fill="hold">
                                          <p:stCondLst>
                                            <p:cond delay="0"/>
                                          </p:stCondLst>
                                        </p:cTn>
                                        <p:tgtEl>
                                          <p:spTgt spid="7">
                                            <p:txEl>
                                              <p:pRg st="3" end="3"/>
                                            </p:txEl>
                                          </p:spTgt>
                                        </p:tgtEl>
                                        <p:attrNameLst>
                                          <p:attrName>style.visibility</p:attrName>
                                        </p:attrNameLst>
                                      </p:cBhvr>
                                      <p:to>
                                        <p:strVal val="visible"/>
                                      </p:to>
                                    </p:set>
                                    <p:animEffect transition="in" filter="fade">
                                      <p:cBhvr>
                                        <p:cTn id="34" dur="500"/>
                                        <p:tgtEl>
                                          <p:spTgt spid="7">
                                            <p:txEl>
                                              <p:pRg st="3" end="3"/>
                                            </p:txEl>
                                          </p:spTgt>
                                        </p:tgtEl>
                                      </p:cBhvr>
                                    </p:animEffect>
                                  </p:childTnLst>
                                </p:cTn>
                              </p:par>
                            </p:childTnLst>
                          </p:cTn>
                        </p:par>
                        <p:par>
                          <p:cTn id="35" fill="hold">
                            <p:stCondLst>
                              <p:cond delay="500"/>
                            </p:stCondLst>
                            <p:childTnLst>
                              <p:par>
                                <p:cTn id="36" presetID="10" presetClass="entr" presetSubtype="0" fill="hold" nodeType="afterEffect">
                                  <p:stCondLst>
                                    <p:cond delay="0"/>
                                  </p:stCondLst>
                                  <p:childTnLst>
                                    <p:set>
                                      <p:cBhvr>
                                        <p:cTn id="37" dur="1" fill="hold">
                                          <p:stCondLst>
                                            <p:cond delay="0"/>
                                          </p:stCondLst>
                                        </p:cTn>
                                        <p:tgtEl>
                                          <p:spTgt spid="7">
                                            <p:txEl>
                                              <p:pRg st="8" end="8"/>
                                            </p:txEl>
                                          </p:spTgt>
                                        </p:tgtEl>
                                        <p:attrNameLst>
                                          <p:attrName>style.visibility</p:attrName>
                                        </p:attrNameLst>
                                      </p:cBhvr>
                                      <p:to>
                                        <p:strVal val="visible"/>
                                      </p:to>
                                    </p:set>
                                    <p:animEffect transition="in" filter="fade">
                                      <p:cBhvr>
                                        <p:cTn id="38" dur="500"/>
                                        <p:tgtEl>
                                          <p:spTgt spid="7">
                                            <p:txEl>
                                              <p:pRg st="8" end="8"/>
                                            </p:txEl>
                                          </p:spTgt>
                                        </p:tgtEl>
                                      </p:cBhvr>
                                    </p:animEffect>
                                  </p:childTnLst>
                                </p:cTn>
                              </p:par>
                            </p:childTnLst>
                          </p:cTn>
                        </p:par>
                        <p:par>
                          <p:cTn id="39" fill="hold">
                            <p:stCondLst>
                              <p:cond delay="1000"/>
                            </p:stCondLst>
                            <p:childTnLst>
                              <p:par>
                                <p:cTn id="40" presetID="10" presetClass="entr" presetSubtype="0" fill="hold" grpId="0" nodeType="afterEffect">
                                  <p:stCondLst>
                                    <p:cond delay="0"/>
                                  </p:stCondLst>
                                  <p:childTnLst>
                                    <p:set>
                                      <p:cBhvr>
                                        <p:cTn id="41" dur="1" fill="hold">
                                          <p:stCondLst>
                                            <p:cond delay="0"/>
                                          </p:stCondLst>
                                        </p:cTn>
                                        <p:tgtEl>
                                          <p:spTgt spid="6"/>
                                        </p:tgtEl>
                                        <p:attrNameLst>
                                          <p:attrName>style.visibility</p:attrName>
                                        </p:attrNameLst>
                                      </p:cBhvr>
                                      <p:to>
                                        <p:strVal val="visible"/>
                                      </p:to>
                                    </p:set>
                                    <p:animEffect transition="in" filter="fade">
                                      <p:cBhvr>
                                        <p:cTn id="42" dur="500"/>
                                        <p:tgtEl>
                                          <p:spTgt spid="6"/>
                                        </p:tgtEl>
                                      </p:cBhvr>
                                    </p:animEffect>
                                  </p:childTnLst>
                                </p:cTn>
                              </p:par>
                            </p:childTnLst>
                          </p:cTn>
                        </p:par>
                        <p:par>
                          <p:cTn id="43" fill="hold">
                            <p:stCondLst>
                              <p:cond delay="1500"/>
                            </p:stCondLst>
                            <p:childTnLst>
                              <p:par>
                                <p:cTn id="44" presetID="10" presetClass="entr" presetSubtype="0"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Effect transition="in" filter="fade">
                                      <p:cBhvr>
                                        <p:cTn id="46" dur="500"/>
                                        <p:tgtEl>
                                          <p:spTgt spid="9"/>
                                        </p:tgtEl>
                                      </p:cBhvr>
                                    </p:animEffect>
                                  </p:childTnLst>
                                </p:cTn>
                              </p:par>
                              <p:par>
                                <p:cTn id="47" presetID="10" presetClass="entr" presetSubtype="0" fill="hold" nodeType="withEffect">
                                  <p:stCondLst>
                                    <p:cond delay="0"/>
                                  </p:stCondLst>
                                  <p:childTnLst>
                                    <p:set>
                                      <p:cBhvr>
                                        <p:cTn id="48" dur="1" fill="hold">
                                          <p:stCondLst>
                                            <p:cond delay="0"/>
                                          </p:stCondLst>
                                        </p:cTn>
                                        <p:tgtEl>
                                          <p:spTgt spid="10"/>
                                        </p:tgtEl>
                                        <p:attrNameLst>
                                          <p:attrName>style.visibility</p:attrName>
                                        </p:attrNameLst>
                                      </p:cBhvr>
                                      <p:to>
                                        <p:strVal val="visible"/>
                                      </p:to>
                                    </p:set>
                                    <p:animEffect transition="in" filter="fade">
                                      <p:cBhvr>
                                        <p:cTn id="4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9"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01">
            <a:hlinkClick r:id="rId3" action="ppaction://hlinkpres?slideindex=1&amp;slidetitle="/>
          </p:cNvPr>
          <p:cNvSpPr>
            <a:spLocks noChangeArrowheads="1"/>
          </p:cNvSpPr>
          <p:nvPr/>
        </p:nvSpPr>
        <p:spPr bwMode="auto">
          <a:xfrm>
            <a:off x="8906618" y="58412"/>
            <a:ext cx="909440" cy="509148"/>
          </a:xfrm>
          <a:prstGeom prst="rect">
            <a:avLst/>
          </a:prstGeom>
          <a:solidFill>
            <a:schemeClr val="bg1"/>
          </a:solidFill>
          <a:ln w="38100" algn="ctr">
            <a:solidFill>
              <a:schemeClr val="bg1"/>
            </a:solidFill>
            <a:miter lim="800000"/>
            <a:headEnd/>
            <a:tailEnd/>
          </a:ln>
          <a:effectLst/>
        </p:spPr>
        <p:txBody>
          <a:bodyPr wrap="none" lIns="0" tIns="0" rIns="0" bIns="0" anchor="ct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defRPr/>
            </a:pPr>
            <a:endParaRPr kumimoji="0" lang="de-AT" sz="1800" b="0" i="0" u="none" strike="noStrike" kern="1200" cap="none" spc="0" normalizeH="0" baseline="0" noProof="0">
              <a:ln>
                <a:noFill/>
              </a:ln>
              <a:solidFill>
                <a:srgbClr val="464B71"/>
              </a:solidFill>
              <a:effectLst/>
              <a:uLnTx/>
              <a:uFillTx/>
              <a:latin typeface="Arial"/>
              <a:ea typeface="+mn-ea"/>
              <a:cs typeface="+mn-cs"/>
            </a:endParaRPr>
          </a:p>
        </p:txBody>
      </p:sp>
      <p:sp>
        <p:nvSpPr>
          <p:cNvPr id="4719618" name="Text Box 2"/>
          <p:cNvSpPr txBox="1">
            <a:spLocks noChangeArrowheads="1"/>
          </p:cNvSpPr>
          <p:nvPr/>
        </p:nvSpPr>
        <p:spPr bwMode="auto">
          <a:xfrm>
            <a:off x="-10748" y="0"/>
            <a:ext cx="9372461" cy="513346"/>
          </a:xfrm>
          <a:prstGeom prst="rect">
            <a:avLst/>
          </a:prstGeom>
          <a:noFill/>
          <a:ln w="9525">
            <a:noFill/>
            <a:miter lim="800000"/>
            <a:headEnd/>
            <a:tailEnd/>
          </a:ln>
          <a:effectLst/>
        </p:spPr>
        <p:txBody>
          <a:bodyPr wrap="square">
            <a:spAutoFit/>
          </a:bodyPr>
          <a:lstStyle/>
          <a:p>
            <a:pPr marL="0" marR="0" lvl="0" indent="0" algn="l" defTabSz="914400" rtl="0" eaLnBrk="0" fontAlgn="base" latinLnBrk="0" hangingPunct="0">
              <a:lnSpc>
                <a:spcPct val="114000"/>
              </a:lnSpc>
              <a:spcBef>
                <a:spcPts val="550"/>
              </a:spcBef>
              <a:spcAft>
                <a:spcPts val="550"/>
              </a:spcAft>
              <a:buClr>
                <a:srgbClr val="5F5F5F"/>
              </a:buClr>
              <a:buSzTx/>
              <a:buFont typeface="Arial" pitchFamily="34" charset="0"/>
              <a:buNone/>
              <a:tabLst>
                <a:tab pos="273050" algn="l"/>
                <a:tab pos="534988" algn="l"/>
              </a:tabLst>
              <a:defRPr/>
            </a:pPr>
            <a:r>
              <a:rPr kumimoji="0" lang="de-AT" sz="2400" b="1" i="0" u="none" strike="noStrike" kern="1200" cap="none" spc="0" normalizeH="0" baseline="0" noProof="0" dirty="0">
                <a:ln>
                  <a:noFill/>
                </a:ln>
                <a:solidFill>
                  <a:srgbClr val="464B71"/>
                </a:solidFill>
                <a:effectLst/>
                <a:uLnTx/>
                <a:uFillTx/>
                <a:latin typeface="Arial"/>
                <a:ea typeface="+mn-ea"/>
                <a:cs typeface="+mn-cs"/>
              </a:rPr>
              <a:t>Forschungsfragen, Hypothesen, Signifikanz in der Praxis</a:t>
            </a:r>
          </a:p>
        </p:txBody>
      </p:sp>
      <p:sp>
        <p:nvSpPr>
          <p:cNvPr id="7" name="Rectangle 16"/>
          <p:cNvSpPr txBox="1">
            <a:spLocks noChangeArrowheads="1"/>
          </p:cNvSpPr>
          <p:nvPr/>
        </p:nvSpPr>
        <p:spPr bwMode="auto">
          <a:xfrm>
            <a:off x="188687" y="502248"/>
            <a:ext cx="9717314" cy="6232028"/>
          </a:xfrm>
          <a:prstGeom prst="rect">
            <a:avLst/>
          </a:prstGeom>
          <a:noFill/>
          <a:ln w="9525" algn="ctr">
            <a:noFill/>
            <a:miter lim="800000"/>
            <a:headEnd/>
            <a:tailEnd/>
          </a:ln>
          <a:effectLst/>
        </p:spPr>
        <p:txBody>
          <a:bodyPr anchor="ctr"/>
          <a:lstStyle>
            <a:defPPr>
              <a:defRPr lang="de-DE"/>
            </a:defPPr>
            <a:lvl1pPr algn="ctr">
              <a:lnSpc>
                <a:spcPct val="114000"/>
              </a:lnSpc>
              <a:spcBef>
                <a:spcPts val="500"/>
              </a:spcBef>
              <a:spcAft>
                <a:spcPts val="500"/>
              </a:spcAft>
              <a:buClrTx/>
              <a:buFontTx/>
              <a:buNone/>
              <a:defRPr>
                <a:solidFill>
                  <a:srgbClr val="FF0000"/>
                </a:solidFill>
                <a:latin typeface="Calibri" panose="020F0502020204030204" pitchFamily="34" charset="0"/>
              </a:defRPr>
            </a:lvl1pPr>
          </a:lstStyle>
          <a:p>
            <a:pPr marL="0" marR="0" lvl="0" indent="0" algn="l" defTabSz="914400" rtl="0" eaLnBrk="0" fontAlgn="base" latinLnBrk="0" hangingPunct="0">
              <a:lnSpc>
                <a:spcPct val="100000"/>
              </a:lnSpc>
              <a:spcBef>
                <a:spcPts val="300"/>
              </a:spcBef>
              <a:spcAft>
                <a:spcPts val="300"/>
              </a:spcAft>
              <a:buClr>
                <a:srgbClr val="FF0000"/>
              </a:buClr>
              <a:buSzTx/>
              <a:buFontTx/>
              <a:buNone/>
              <a:tabLst>
                <a:tab pos="273050" algn="l"/>
                <a:tab pos="531813" algn="l"/>
                <a:tab pos="806450"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Arial"/>
              </a:rPr>
              <a:t>■ 	INHALTLICHE</a:t>
            </a:r>
            <a:r>
              <a:rPr kumimoji="0" lang="de-AT" sz="1800" b="1" i="0" u="none" strike="noStrike" kern="0" cap="none" spc="0" normalizeH="0" baseline="0" noProof="0" dirty="0">
                <a:ln>
                  <a:noFill/>
                </a:ln>
                <a:solidFill>
                  <a:srgbClr val="464B71"/>
                </a:solidFill>
                <a:effectLst/>
                <a:uLnTx/>
                <a:uFillTx/>
                <a:latin typeface="Arial"/>
                <a:ea typeface="+mn-ea"/>
                <a:cs typeface="Arial"/>
              </a:rPr>
              <a:t> Forschungsfrage: </a:t>
            </a:r>
          </a:p>
          <a:p>
            <a:pPr marL="0" marR="0" lvl="0" indent="0" algn="l" defTabSz="914400" rtl="0" eaLnBrk="0" fontAlgn="base" latinLnBrk="0" hangingPunct="0">
              <a:lnSpc>
                <a:spcPct val="100000"/>
              </a:lnSpc>
              <a:spcBef>
                <a:spcPts val="300"/>
              </a:spcBef>
              <a:spcAft>
                <a:spcPts val="300"/>
              </a:spcAft>
              <a:buClr>
                <a:srgbClr val="FF0000"/>
              </a:buClr>
              <a:buSzTx/>
              <a:buFontTx/>
              <a:buNone/>
              <a:tabLst>
                <a:tab pos="273050" algn="l"/>
                <a:tab pos="531813" algn="l"/>
                <a:tab pos="806450"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Arial"/>
              </a:rPr>
              <a:t>		Welchen Zusammenhang gibt es zwischen Alter und Affinität zu Schnitzeln?</a:t>
            </a:r>
          </a:p>
          <a:p>
            <a:pPr marL="0" marR="0" lvl="0" indent="0" algn="l" defTabSz="914400" rtl="0" eaLnBrk="0" fontAlgn="base" latinLnBrk="0" hangingPunct="0">
              <a:lnSpc>
                <a:spcPct val="100000"/>
              </a:lnSpc>
              <a:spcBef>
                <a:spcPts val="300"/>
              </a:spcBef>
              <a:spcAft>
                <a:spcPts val="300"/>
              </a:spcAft>
              <a:buClr>
                <a:srgbClr val="FF0000"/>
              </a:buClr>
              <a:buSzTx/>
              <a:buFontTx/>
              <a:buNone/>
              <a:tabLst>
                <a:tab pos="273050" algn="l"/>
                <a:tab pos="531813" algn="l"/>
                <a:tab pos="806450" algn="l"/>
              </a:tabLst>
              <a:defRPr/>
            </a:pPr>
            <a:endParaRPr kumimoji="0" lang="de-AT" sz="500" b="0" i="0" u="none" strike="noStrike" kern="0" cap="none" spc="0" normalizeH="0" baseline="0" noProof="0" dirty="0">
              <a:ln>
                <a:noFill/>
              </a:ln>
              <a:solidFill>
                <a:srgbClr val="464B71"/>
              </a:solidFill>
              <a:effectLst/>
              <a:uLnTx/>
              <a:uFillTx/>
              <a:latin typeface="Arial"/>
              <a:ea typeface="+mn-ea"/>
              <a:cs typeface="Arial"/>
            </a:endParaRPr>
          </a:p>
          <a:p>
            <a:pPr marL="0" marR="0" lvl="0" indent="0" algn="l" defTabSz="914400" rtl="0" eaLnBrk="0" fontAlgn="base" latinLnBrk="0" hangingPunct="0">
              <a:lnSpc>
                <a:spcPct val="100000"/>
              </a:lnSpc>
              <a:spcBef>
                <a:spcPts val="300"/>
              </a:spcBef>
              <a:spcAft>
                <a:spcPts val="300"/>
              </a:spcAft>
              <a:buClr>
                <a:srgbClr val="FF0000"/>
              </a:buClr>
              <a:buSzTx/>
              <a:buFontTx/>
              <a:buNone/>
              <a:tabLst>
                <a:tab pos="273050" algn="l"/>
                <a:tab pos="531813" algn="l"/>
                <a:tab pos="806450"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Arial"/>
              </a:rPr>
              <a:t>■ 	INHALTLICHE </a:t>
            </a:r>
            <a:r>
              <a:rPr kumimoji="0" lang="de-AT" sz="1800" b="1" i="0" u="none" strike="noStrike" kern="0" cap="none" spc="0" normalizeH="0" baseline="0" noProof="0" dirty="0">
                <a:ln>
                  <a:noFill/>
                </a:ln>
                <a:solidFill>
                  <a:srgbClr val="464B71"/>
                </a:solidFill>
                <a:effectLst/>
                <a:uLnTx/>
                <a:uFillTx/>
                <a:latin typeface="Arial"/>
                <a:ea typeface="+mn-ea"/>
                <a:cs typeface="Arial"/>
              </a:rPr>
              <a:t>Hypothese</a:t>
            </a:r>
            <a:r>
              <a:rPr kumimoji="0" lang="de-AT" sz="1800" b="0" i="0" u="none" strike="noStrike" kern="0" cap="none" spc="0" normalizeH="0" baseline="0" noProof="0" dirty="0">
                <a:ln>
                  <a:noFill/>
                </a:ln>
                <a:solidFill>
                  <a:srgbClr val="000000"/>
                </a:solidFill>
                <a:effectLst/>
                <a:uLnTx/>
                <a:uFillTx/>
                <a:latin typeface="Arial"/>
                <a:ea typeface="+mn-ea"/>
                <a:cs typeface="Arial"/>
              </a:rPr>
              <a:t>:</a:t>
            </a:r>
          </a:p>
          <a:p>
            <a:pPr marL="0" marR="0" lvl="0" indent="0" algn="l" defTabSz="914400" rtl="0" eaLnBrk="0" fontAlgn="base" latinLnBrk="0" hangingPunct="0">
              <a:lnSpc>
                <a:spcPct val="100000"/>
              </a:lnSpc>
              <a:spcBef>
                <a:spcPts val="300"/>
              </a:spcBef>
              <a:spcAft>
                <a:spcPts val="300"/>
              </a:spcAft>
              <a:buClr>
                <a:srgbClr val="FF0000"/>
              </a:buClr>
              <a:buSzTx/>
              <a:buFontTx/>
              <a:buNone/>
              <a:tabLst>
                <a:tab pos="273050" algn="l"/>
                <a:tab pos="531813" algn="l"/>
                <a:tab pos="806450"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Arial"/>
              </a:rPr>
              <a:t>		</a:t>
            </a:r>
            <a:r>
              <a:rPr kumimoji="0" lang="de-AT" sz="1600" b="0" i="0" u="none" strike="noStrike" kern="0" cap="none" spc="0" normalizeH="0" baseline="0" noProof="0" dirty="0">
                <a:ln>
                  <a:noFill/>
                </a:ln>
                <a:solidFill>
                  <a:srgbClr val="464B71"/>
                </a:solidFill>
                <a:effectLst/>
                <a:uLnTx/>
                <a:uFillTx/>
                <a:latin typeface="Arial"/>
                <a:ea typeface="+mn-ea"/>
                <a:cs typeface="Arial"/>
              </a:rPr>
              <a:t>(ungerichtet:)</a:t>
            </a:r>
            <a:r>
              <a:rPr kumimoji="0" lang="de-AT" sz="1800" b="0" i="0" u="none" strike="noStrike" kern="0" cap="none" spc="0" normalizeH="0" baseline="0" noProof="0" dirty="0">
                <a:ln>
                  <a:noFill/>
                </a:ln>
                <a:solidFill>
                  <a:srgbClr val="464B71"/>
                </a:solidFill>
                <a:effectLst/>
                <a:uLnTx/>
                <a:uFillTx/>
                <a:latin typeface="Arial"/>
                <a:ea typeface="+mn-ea"/>
                <a:cs typeface="Arial"/>
              </a:rPr>
              <a:t> Wenn Personen jünger sind (bis 40), </a:t>
            </a:r>
            <a:br>
              <a:rPr kumimoji="0" lang="de-AT" sz="1800" b="0" i="0" u="none" strike="noStrike" kern="0" cap="none" spc="0" normalizeH="0" baseline="0" noProof="0" dirty="0">
                <a:ln>
                  <a:noFill/>
                </a:ln>
                <a:solidFill>
                  <a:srgbClr val="464B71"/>
                </a:solidFill>
                <a:effectLst/>
                <a:uLnTx/>
                <a:uFillTx/>
                <a:latin typeface="Arial"/>
                <a:ea typeface="+mn-ea"/>
                <a:cs typeface="Arial"/>
              </a:rPr>
            </a:br>
            <a:r>
              <a:rPr kumimoji="0" lang="de-AT" sz="1800" b="0" i="0" u="none" strike="noStrike" kern="0" cap="none" spc="0" normalizeH="0" baseline="0" noProof="0" dirty="0">
                <a:ln>
                  <a:noFill/>
                </a:ln>
                <a:solidFill>
                  <a:srgbClr val="464B71"/>
                </a:solidFill>
                <a:effectLst/>
                <a:uLnTx/>
                <a:uFillTx/>
                <a:latin typeface="Arial"/>
                <a:ea typeface="+mn-ea"/>
                <a:cs typeface="Arial"/>
              </a:rPr>
              <a:t>		dann unterscheiden sie sich im durchschnittlichen Schnitzelkonsum von älteren.</a:t>
            </a:r>
          </a:p>
          <a:p>
            <a:pPr marL="0" marR="0" lvl="0" indent="0" algn="l" defTabSz="914400" rtl="0" eaLnBrk="0" fontAlgn="base" latinLnBrk="0" hangingPunct="0">
              <a:lnSpc>
                <a:spcPct val="100000"/>
              </a:lnSpc>
              <a:spcBef>
                <a:spcPts val="300"/>
              </a:spcBef>
              <a:spcAft>
                <a:spcPts val="300"/>
              </a:spcAft>
              <a:buClr>
                <a:srgbClr val="FF0000"/>
              </a:buClr>
              <a:buSzTx/>
              <a:buFontTx/>
              <a:buNone/>
              <a:tabLst>
                <a:tab pos="273050" algn="l"/>
                <a:tab pos="531813" algn="l"/>
                <a:tab pos="806450"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Arial"/>
              </a:rPr>
              <a:t>	</a:t>
            </a:r>
            <a:r>
              <a:rPr kumimoji="0" lang="de-AT" sz="1600" b="0" i="0" u="none" strike="noStrike" kern="0" cap="none" spc="0" normalizeH="0" baseline="0" noProof="0" dirty="0">
                <a:ln>
                  <a:noFill/>
                </a:ln>
                <a:solidFill>
                  <a:srgbClr val="464B71"/>
                </a:solidFill>
                <a:effectLst/>
                <a:uLnTx/>
                <a:uFillTx/>
                <a:latin typeface="Arial"/>
                <a:ea typeface="+mn-ea"/>
                <a:cs typeface="Arial"/>
              </a:rPr>
              <a:t>	</a:t>
            </a:r>
            <a:r>
              <a:rPr kumimoji="0" lang="de-AT" sz="1600" b="0" i="1" u="none" strike="noStrike" kern="0" cap="none" spc="0" normalizeH="0" baseline="0" noProof="0" dirty="0">
                <a:ln>
                  <a:noFill/>
                </a:ln>
                <a:solidFill>
                  <a:srgbClr val="464B71"/>
                </a:solidFill>
                <a:effectLst/>
                <a:uLnTx/>
                <a:uFillTx/>
                <a:latin typeface="Arial"/>
                <a:ea typeface="+mn-ea"/>
                <a:cs typeface="Arial"/>
              </a:rPr>
              <a:t>[(gerichtet:) Je älter Personen sind, desto öfter essen sie Schnitzel.]</a:t>
            </a:r>
          </a:p>
          <a:p>
            <a:pPr marL="0" marR="0" lvl="0" indent="0" algn="l" defTabSz="914400" rtl="0" eaLnBrk="0" fontAlgn="base" latinLnBrk="0" hangingPunct="0">
              <a:lnSpc>
                <a:spcPct val="100000"/>
              </a:lnSpc>
              <a:spcBef>
                <a:spcPts val="300"/>
              </a:spcBef>
              <a:spcAft>
                <a:spcPts val="300"/>
              </a:spcAft>
              <a:buClr>
                <a:srgbClr val="FF0000"/>
              </a:buClr>
              <a:buSzTx/>
              <a:buFontTx/>
              <a:buNone/>
              <a:tabLst>
                <a:tab pos="273050" algn="l"/>
                <a:tab pos="531813" algn="l"/>
                <a:tab pos="806450" algn="l"/>
              </a:tabLst>
              <a:defRPr/>
            </a:pPr>
            <a:endParaRPr kumimoji="0" lang="de-AT" sz="500" b="0" i="0" u="none" strike="noStrike" kern="0" cap="none" spc="0" normalizeH="0" baseline="0" noProof="0" dirty="0">
              <a:ln>
                <a:noFill/>
              </a:ln>
              <a:solidFill>
                <a:srgbClr val="464B71"/>
              </a:solidFill>
              <a:effectLst/>
              <a:uLnTx/>
              <a:uFillTx/>
              <a:latin typeface="Arial"/>
              <a:ea typeface="+mn-ea"/>
              <a:cs typeface="Arial"/>
            </a:endParaRPr>
          </a:p>
          <a:p>
            <a:pPr marL="0" marR="0" lvl="0" indent="0" algn="l" defTabSz="914400" rtl="0" eaLnBrk="0" fontAlgn="base" latinLnBrk="0" hangingPunct="0">
              <a:lnSpc>
                <a:spcPct val="100000"/>
              </a:lnSpc>
              <a:spcBef>
                <a:spcPts val="300"/>
              </a:spcBef>
              <a:spcAft>
                <a:spcPts val="300"/>
              </a:spcAft>
              <a:buClr>
                <a:srgbClr val="FF0000"/>
              </a:buClr>
              <a:buSzTx/>
              <a:buFontTx/>
              <a:buNone/>
              <a:tabLst>
                <a:tab pos="273050" algn="l"/>
                <a:tab pos="531813" algn="l"/>
                <a:tab pos="806450" algn="l"/>
              </a:tabLst>
              <a:defRPr/>
            </a:pPr>
            <a:endParaRPr kumimoji="0" lang="de-AT" sz="500" b="0" i="0" u="none" strike="noStrike" kern="0" cap="none" spc="0" normalizeH="0" baseline="0" noProof="0" dirty="0">
              <a:ln>
                <a:noFill/>
              </a:ln>
              <a:solidFill>
                <a:srgbClr val="464B71"/>
              </a:solidFill>
              <a:effectLst/>
              <a:uLnTx/>
              <a:uFillTx/>
              <a:latin typeface="Arial"/>
              <a:ea typeface="+mn-ea"/>
              <a:cs typeface="Arial"/>
            </a:endParaRPr>
          </a:p>
          <a:p>
            <a:pPr marL="0" marR="0" lvl="0" indent="0" algn="l" defTabSz="914400" rtl="0" eaLnBrk="0" fontAlgn="base" latinLnBrk="0" hangingPunct="0">
              <a:lnSpc>
                <a:spcPct val="100000"/>
              </a:lnSpc>
              <a:spcBef>
                <a:spcPts val="300"/>
              </a:spcBef>
              <a:spcAft>
                <a:spcPts val="300"/>
              </a:spcAft>
              <a:buClr>
                <a:srgbClr val="FF0000"/>
              </a:buClr>
              <a:buSzTx/>
              <a:buFontTx/>
              <a:buNone/>
              <a:tabLst>
                <a:tab pos="273050" algn="l"/>
                <a:tab pos="531813" algn="l"/>
                <a:tab pos="806450"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Arial"/>
              </a:rPr>
              <a:t>■	STATISTISCHE </a:t>
            </a:r>
            <a:r>
              <a:rPr kumimoji="0" lang="de-AT" sz="1800" b="1" i="0" u="none" strike="noStrike" kern="0" cap="none" spc="0" normalizeH="0" baseline="0" noProof="0" dirty="0">
                <a:ln>
                  <a:noFill/>
                </a:ln>
                <a:solidFill>
                  <a:srgbClr val="464B71"/>
                </a:solidFill>
                <a:effectLst/>
                <a:uLnTx/>
                <a:uFillTx/>
                <a:latin typeface="Arial"/>
                <a:ea typeface="+mn-ea"/>
                <a:cs typeface="Arial"/>
              </a:rPr>
              <a:t>Nullhypothese </a:t>
            </a:r>
            <a:r>
              <a:rPr kumimoji="0" lang="de-AT" sz="1800" b="1" i="0" u="none" strike="noStrike" kern="0" cap="none" spc="0" normalizeH="0" baseline="0" noProof="0" dirty="0" err="1">
                <a:ln>
                  <a:noFill/>
                </a:ln>
                <a:solidFill>
                  <a:srgbClr val="464B71"/>
                </a:solidFill>
                <a:effectLst/>
                <a:uLnTx/>
                <a:uFillTx/>
                <a:latin typeface="Arial"/>
                <a:ea typeface="+mn-ea"/>
                <a:cs typeface="Arial"/>
              </a:rPr>
              <a:t>H</a:t>
            </a:r>
            <a:r>
              <a:rPr kumimoji="0" lang="de-AT" sz="1800" b="1" i="0" u="none" strike="noStrike" kern="0" cap="none" spc="0" normalizeH="0" baseline="-25000" noProof="0" dirty="0" err="1">
                <a:ln>
                  <a:noFill/>
                </a:ln>
                <a:solidFill>
                  <a:srgbClr val="464B71"/>
                </a:solidFill>
                <a:effectLst/>
                <a:uLnTx/>
                <a:uFillTx/>
                <a:latin typeface="Arial"/>
                <a:ea typeface="+mn-ea"/>
                <a:cs typeface="Arial"/>
              </a:rPr>
              <a:t>0</a:t>
            </a:r>
            <a:r>
              <a:rPr kumimoji="0" lang="de-AT" sz="1800" b="0" i="0" u="none" strike="noStrike" kern="0" cap="none" spc="0" normalizeH="0" baseline="0" noProof="0" dirty="0">
                <a:ln>
                  <a:noFill/>
                </a:ln>
                <a:solidFill>
                  <a:srgbClr val="000000"/>
                </a:solidFill>
                <a:effectLst/>
                <a:uLnTx/>
                <a:uFillTx/>
                <a:latin typeface="Arial"/>
                <a:ea typeface="+mn-ea"/>
                <a:cs typeface="Arial"/>
              </a:rPr>
              <a:t>:</a:t>
            </a:r>
            <a:r>
              <a:rPr kumimoji="0" lang="de-AT" sz="1800" b="1" i="0" u="none" strike="noStrike" kern="0" cap="none" spc="0" normalizeH="0" baseline="0" noProof="0" dirty="0">
                <a:ln>
                  <a:noFill/>
                </a:ln>
                <a:solidFill>
                  <a:srgbClr val="464B71"/>
                </a:solidFill>
                <a:effectLst/>
                <a:uLnTx/>
                <a:uFillTx/>
                <a:latin typeface="Arial"/>
                <a:ea typeface="+mn-ea"/>
                <a:cs typeface="Arial"/>
              </a:rPr>
              <a:t> </a:t>
            </a:r>
          </a:p>
          <a:p>
            <a:pPr marL="0" marR="0" lvl="0" indent="0" algn="l" defTabSz="914400" rtl="0" eaLnBrk="0" fontAlgn="base" latinLnBrk="0" hangingPunct="0">
              <a:lnSpc>
                <a:spcPct val="100000"/>
              </a:lnSpc>
              <a:spcBef>
                <a:spcPts val="300"/>
              </a:spcBef>
              <a:spcAft>
                <a:spcPts val="300"/>
              </a:spcAft>
              <a:buClr>
                <a:srgbClr val="FF0000"/>
              </a:buClr>
              <a:buSzTx/>
              <a:buFontTx/>
              <a:buNone/>
              <a:tabLst>
                <a:tab pos="273050" algn="l"/>
                <a:tab pos="531813" algn="l"/>
                <a:tab pos="806450"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Arial"/>
              </a:rPr>
              <a:t>		Alter und Schnitzelkonsumationsmenge weisen keinen Zusammenhang auf.</a:t>
            </a:r>
            <a:br>
              <a:rPr kumimoji="0" lang="de-AT" sz="1800" b="0" i="0" u="none" strike="noStrike" kern="0" cap="none" spc="0" normalizeH="0" baseline="0" noProof="0" dirty="0">
                <a:ln>
                  <a:noFill/>
                </a:ln>
                <a:solidFill>
                  <a:srgbClr val="464B71"/>
                </a:solidFill>
                <a:effectLst/>
                <a:uLnTx/>
                <a:uFillTx/>
                <a:latin typeface="Arial"/>
                <a:ea typeface="+mn-ea"/>
                <a:cs typeface="Arial"/>
              </a:rPr>
            </a:br>
            <a:r>
              <a:rPr kumimoji="0" lang="de-AT" sz="1800" b="0" i="0" u="none" strike="noStrike" kern="0" cap="none" spc="0" normalizeH="0" baseline="0" noProof="0" dirty="0">
                <a:ln>
                  <a:noFill/>
                </a:ln>
                <a:solidFill>
                  <a:srgbClr val="464B71"/>
                </a:solidFill>
                <a:effectLst/>
                <a:uLnTx/>
                <a:uFillTx/>
                <a:latin typeface="Arial"/>
                <a:ea typeface="+mn-ea"/>
                <a:cs typeface="Arial"/>
              </a:rPr>
              <a:t>		Junge und ältere Personen haben idente (ähnliche) Schnitzelkonsumations</a:t>
            </a:r>
            <a:r>
              <a:rPr kumimoji="0" lang="de-AT" sz="1800" b="0" i="0" u="sng" strike="noStrike" kern="0" cap="none" spc="0" normalizeH="0" baseline="0" noProof="0" dirty="0">
                <a:ln>
                  <a:noFill/>
                </a:ln>
                <a:solidFill>
                  <a:srgbClr val="464B71"/>
                </a:solidFill>
                <a:effectLst/>
                <a:uLnTx/>
                <a:uFillTx/>
                <a:latin typeface="Arial"/>
                <a:ea typeface="+mn-ea"/>
                <a:cs typeface="Arial"/>
              </a:rPr>
              <a:t>mittelwerte</a:t>
            </a:r>
            <a:r>
              <a:rPr kumimoji="0" lang="de-AT" sz="1800" b="0" i="0" u="none" strike="noStrike" kern="0" cap="none" spc="0" normalizeH="0" baseline="0" noProof="0" dirty="0">
                <a:ln>
                  <a:noFill/>
                </a:ln>
                <a:solidFill>
                  <a:srgbClr val="464B71"/>
                </a:solidFill>
                <a:effectLst/>
                <a:uLnTx/>
                <a:uFillTx/>
                <a:latin typeface="Arial"/>
                <a:ea typeface="+mn-ea"/>
                <a:cs typeface="Arial"/>
              </a:rPr>
              <a:t>.</a:t>
            </a:r>
          </a:p>
          <a:p>
            <a:pPr marL="0" marR="0" lvl="0" indent="0" algn="l" defTabSz="914400" rtl="0" eaLnBrk="0" fontAlgn="base" latinLnBrk="0" hangingPunct="0">
              <a:lnSpc>
                <a:spcPct val="100000"/>
              </a:lnSpc>
              <a:spcBef>
                <a:spcPts val="300"/>
              </a:spcBef>
              <a:spcAft>
                <a:spcPts val="300"/>
              </a:spcAft>
              <a:buClr>
                <a:srgbClr val="FF0000"/>
              </a:buClr>
              <a:buSzTx/>
              <a:buFontTx/>
              <a:buNone/>
              <a:tabLst>
                <a:tab pos="273050" algn="l"/>
                <a:tab pos="531813" algn="l"/>
                <a:tab pos="806450" algn="l"/>
              </a:tabLst>
              <a:defRPr/>
            </a:pPr>
            <a:endParaRPr kumimoji="0" lang="de-AT" sz="500" b="0" i="0" u="none" strike="noStrike" kern="0" cap="none" spc="0" normalizeH="0" baseline="0" noProof="0" dirty="0">
              <a:ln>
                <a:noFill/>
              </a:ln>
              <a:solidFill>
                <a:srgbClr val="464B71"/>
              </a:solidFill>
              <a:effectLst/>
              <a:uLnTx/>
              <a:uFillTx/>
              <a:latin typeface="Arial"/>
              <a:ea typeface="+mn-ea"/>
              <a:cs typeface="Arial"/>
            </a:endParaRPr>
          </a:p>
          <a:p>
            <a:pPr marL="0" marR="0" lvl="0" indent="0" algn="l" defTabSz="914400" rtl="0" eaLnBrk="0" fontAlgn="base" latinLnBrk="0" hangingPunct="0">
              <a:lnSpc>
                <a:spcPct val="100000"/>
              </a:lnSpc>
              <a:spcBef>
                <a:spcPts val="300"/>
              </a:spcBef>
              <a:spcAft>
                <a:spcPts val="300"/>
              </a:spcAft>
              <a:buClr>
                <a:srgbClr val="FF0000"/>
              </a:buClr>
              <a:buSzTx/>
              <a:buFontTx/>
              <a:buNone/>
              <a:tabLst>
                <a:tab pos="273050" algn="l"/>
                <a:tab pos="531813" algn="l"/>
                <a:tab pos="806450"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Arial"/>
              </a:rPr>
              <a:t>■	STATISTISCHE </a:t>
            </a:r>
            <a:r>
              <a:rPr kumimoji="0" lang="de-AT" sz="1800" b="1" i="0" u="none" strike="noStrike" kern="0" cap="none" spc="0" normalizeH="0" baseline="0" noProof="0" dirty="0">
                <a:ln>
                  <a:noFill/>
                </a:ln>
                <a:solidFill>
                  <a:srgbClr val="464B71"/>
                </a:solidFill>
                <a:effectLst/>
                <a:uLnTx/>
                <a:uFillTx/>
                <a:latin typeface="Arial"/>
                <a:ea typeface="+mn-ea"/>
                <a:cs typeface="Arial"/>
              </a:rPr>
              <a:t>Alternativhypothese </a:t>
            </a:r>
            <a:r>
              <a:rPr kumimoji="0" lang="de-AT" sz="1800" b="1" i="0" u="none" strike="noStrike" kern="0" cap="none" spc="0" normalizeH="0" baseline="0" noProof="0" dirty="0" err="1">
                <a:ln>
                  <a:noFill/>
                </a:ln>
                <a:solidFill>
                  <a:srgbClr val="464B71"/>
                </a:solidFill>
                <a:effectLst/>
                <a:uLnTx/>
                <a:uFillTx/>
                <a:latin typeface="Arial"/>
                <a:ea typeface="+mn-ea"/>
                <a:cs typeface="Arial"/>
              </a:rPr>
              <a:t>H</a:t>
            </a:r>
            <a:r>
              <a:rPr kumimoji="0" lang="de-AT" sz="1800" b="1" i="0" u="none" strike="noStrike" kern="0" cap="none" spc="0" normalizeH="0" baseline="-25000" noProof="0" dirty="0" err="1">
                <a:ln>
                  <a:noFill/>
                </a:ln>
                <a:solidFill>
                  <a:srgbClr val="464B71"/>
                </a:solidFill>
                <a:effectLst/>
                <a:uLnTx/>
                <a:uFillTx/>
                <a:latin typeface="Arial"/>
                <a:ea typeface="+mn-ea"/>
                <a:cs typeface="Arial"/>
              </a:rPr>
              <a:t>1</a:t>
            </a:r>
            <a:r>
              <a:rPr kumimoji="0" lang="de-AT" sz="1800" b="1" i="0" u="none" strike="noStrike" kern="0" cap="none" spc="0" normalizeH="0" baseline="0" noProof="0" dirty="0">
                <a:ln>
                  <a:noFill/>
                </a:ln>
                <a:solidFill>
                  <a:srgbClr val="464B71"/>
                </a:solidFill>
                <a:effectLst/>
                <a:uLnTx/>
                <a:uFillTx/>
                <a:latin typeface="Arial"/>
                <a:ea typeface="+mn-ea"/>
                <a:cs typeface="Arial"/>
              </a:rPr>
              <a:t> </a:t>
            </a:r>
            <a:r>
              <a:rPr kumimoji="0" lang="de-AT" sz="1600" b="0" i="0" u="none" strike="noStrike" kern="0" cap="none" spc="0" normalizeH="0" baseline="0" noProof="0" dirty="0">
                <a:ln>
                  <a:noFill/>
                </a:ln>
                <a:solidFill>
                  <a:srgbClr val="464B71"/>
                </a:solidFill>
                <a:effectLst/>
                <a:uLnTx/>
                <a:uFillTx/>
                <a:latin typeface="Arial"/>
                <a:ea typeface="+mn-ea"/>
                <a:cs typeface="Arial"/>
              </a:rPr>
              <a:t>(‒ hier ungerichtet)</a:t>
            </a:r>
            <a:r>
              <a:rPr kumimoji="0" lang="de-AT" sz="1800" b="0" i="0" u="none" strike="noStrike" kern="0" cap="none" spc="0" normalizeH="0" baseline="0" noProof="0" dirty="0">
                <a:ln>
                  <a:noFill/>
                </a:ln>
                <a:solidFill>
                  <a:srgbClr val="000000"/>
                </a:solidFill>
                <a:effectLst/>
                <a:uLnTx/>
                <a:uFillTx/>
                <a:latin typeface="Arial"/>
                <a:ea typeface="+mn-ea"/>
                <a:cs typeface="Arial"/>
              </a:rPr>
              <a:t>:</a:t>
            </a:r>
            <a:r>
              <a:rPr kumimoji="0" lang="de-AT" sz="1800" b="0" i="0" u="none" strike="noStrike" kern="0" cap="none" spc="0" normalizeH="0" baseline="0" noProof="0" dirty="0">
                <a:ln>
                  <a:noFill/>
                </a:ln>
                <a:solidFill>
                  <a:srgbClr val="464B71"/>
                </a:solidFill>
                <a:effectLst/>
                <a:uLnTx/>
                <a:uFillTx/>
                <a:latin typeface="Arial"/>
                <a:ea typeface="+mn-ea"/>
                <a:cs typeface="Arial"/>
              </a:rPr>
              <a:t> </a:t>
            </a:r>
          </a:p>
          <a:p>
            <a:pPr marL="0" marR="0" lvl="0" indent="0" algn="l" defTabSz="914400" rtl="0" eaLnBrk="0" fontAlgn="base" latinLnBrk="0" hangingPunct="0">
              <a:lnSpc>
                <a:spcPct val="100000"/>
              </a:lnSpc>
              <a:spcBef>
                <a:spcPts val="300"/>
              </a:spcBef>
              <a:spcAft>
                <a:spcPts val="300"/>
              </a:spcAft>
              <a:buClr>
                <a:srgbClr val="FF0000"/>
              </a:buClr>
              <a:buSzTx/>
              <a:buFontTx/>
              <a:buNone/>
              <a:tabLst>
                <a:tab pos="273050" algn="l"/>
                <a:tab pos="531813" algn="l"/>
                <a:tab pos="806450"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Arial"/>
              </a:rPr>
              <a:t>		Alter und Schnitzelkonsumationsmenge weisen EINEN Zusammenhang auf.</a:t>
            </a:r>
            <a:br>
              <a:rPr kumimoji="0" lang="de-AT" sz="1800" b="0" i="0" u="none" strike="noStrike" kern="0" cap="none" spc="0" normalizeH="0" baseline="0" noProof="0" dirty="0">
                <a:ln>
                  <a:noFill/>
                </a:ln>
                <a:solidFill>
                  <a:srgbClr val="464B71"/>
                </a:solidFill>
                <a:effectLst/>
                <a:uLnTx/>
                <a:uFillTx/>
                <a:latin typeface="Arial"/>
                <a:ea typeface="+mn-ea"/>
                <a:cs typeface="Arial"/>
              </a:rPr>
            </a:br>
            <a:r>
              <a:rPr kumimoji="0" lang="de-AT" sz="1800" b="0" i="0" u="none" strike="noStrike" kern="0" cap="none" spc="0" normalizeH="0" baseline="0" noProof="0" dirty="0">
                <a:ln>
                  <a:noFill/>
                </a:ln>
                <a:solidFill>
                  <a:srgbClr val="464B71"/>
                </a:solidFill>
                <a:effectLst/>
                <a:uLnTx/>
                <a:uFillTx/>
                <a:latin typeface="Arial"/>
                <a:ea typeface="+mn-ea"/>
                <a:cs typeface="Arial"/>
              </a:rPr>
              <a:t>		Junge und ältere Personen haben unterschiedliche Schnitzelkonsumations</a:t>
            </a:r>
            <a:r>
              <a:rPr kumimoji="0" lang="de-AT" sz="1800" b="0" i="0" u="sng" strike="noStrike" kern="0" cap="none" spc="0" normalizeH="0" baseline="0" noProof="0" dirty="0">
                <a:ln>
                  <a:noFill/>
                </a:ln>
                <a:solidFill>
                  <a:srgbClr val="464B71"/>
                </a:solidFill>
                <a:effectLst/>
                <a:uLnTx/>
                <a:uFillTx/>
                <a:latin typeface="Arial"/>
                <a:ea typeface="+mn-ea"/>
                <a:cs typeface="Arial"/>
              </a:rPr>
              <a:t>mittelwerte</a:t>
            </a:r>
            <a:r>
              <a:rPr kumimoji="0" lang="de-AT" sz="1800" b="0" i="0" u="none" strike="noStrike" kern="0" cap="none" spc="0" normalizeH="0" baseline="0" noProof="0" dirty="0">
                <a:ln>
                  <a:noFill/>
                </a:ln>
                <a:solidFill>
                  <a:srgbClr val="464B71"/>
                </a:solidFill>
                <a:effectLst/>
                <a:uLnTx/>
                <a:uFillTx/>
                <a:latin typeface="Arial"/>
                <a:ea typeface="+mn-ea"/>
                <a:cs typeface="Arial"/>
              </a:rPr>
              <a:t>.</a:t>
            </a:r>
          </a:p>
          <a:p>
            <a:pPr marL="0" marR="0" lvl="0" indent="0" algn="l" defTabSz="914400" rtl="0" eaLnBrk="0" fontAlgn="base" latinLnBrk="0" hangingPunct="0">
              <a:lnSpc>
                <a:spcPct val="100000"/>
              </a:lnSpc>
              <a:spcBef>
                <a:spcPts val="300"/>
              </a:spcBef>
              <a:spcAft>
                <a:spcPts val="300"/>
              </a:spcAft>
              <a:buClr>
                <a:srgbClr val="FF0000"/>
              </a:buClr>
              <a:buSzTx/>
              <a:buFontTx/>
              <a:buNone/>
              <a:tabLst>
                <a:tab pos="273050" algn="l"/>
                <a:tab pos="531813" algn="l"/>
                <a:tab pos="806450" algn="l"/>
              </a:tabLst>
              <a:defRPr/>
            </a:pPr>
            <a:endParaRPr kumimoji="0" lang="de-AT" sz="500" b="0" i="0" u="none" strike="noStrike" kern="0" cap="none" spc="0" normalizeH="0" baseline="0" noProof="0" dirty="0">
              <a:ln>
                <a:noFill/>
              </a:ln>
              <a:solidFill>
                <a:srgbClr val="464B71"/>
              </a:solidFill>
              <a:effectLst/>
              <a:uLnTx/>
              <a:uFillTx/>
              <a:latin typeface="Arial"/>
              <a:ea typeface="+mn-ea"/>
              <a:cs typeface="Arial"/>
            </a:endParaRPr>
          </a:p>
          <a:p>
            <a:pPr marL="0" marR="0" lvl="0" indent="0" algn="l" defTabSz="914400" rtl="0" eaLnBrk="0" fontAlgn="base" latinLnBrk="0" hangingPunct="0">
              <a:lnSpc>
                <a:spcPct val="100000"/>
              </a:lnSpc>
              <a:spcBef>
                <a:spcPts val="300"/>
              </a:spcBef>
              <a:spcAft>
                <a:spcPts val="300"/>
              </a:spcAft>
              <a:buClr>
                <a:srgbClr val="FF0000"/>
              </a:buClr>
              <a:buSzTx/>
              <a:buFontTx/>
              <a:buNone/>
              <a:tabLst>
                <a:tab pos="273050" algn="l"/>
                <a:tab pos="531813" algn="l"/>
                <a:tab pos="806450" algn="l"/>
              </a:tabLst>
              <a:defRPr/>
            </a:pPr>
            <a:endParaRPr kumimoji="0" lang="de-AT" sz="500" b="0" i="0" u="none" strike="noStrike" kern="0" cap="none" spc="0" normalizeH="0" baseline="0" noProof="0" dirty="0">
              <a:ln>
                <a:noFill/>
              </a:ln>
              <a:solidFill>
                <a:srgbClr val="464B71"/>
              </a:solidFill>
              <a:effectLst/>
              <a:uLnTx/>
              <a:uFillTx/>
              <a:latin typeface="Arial"/>
              <a:ea typeface="+mn-ea"/>
              <a:cs typeface="Arial"/>
            </a:endParaRPr>
          </a:p>
          <a:p>
            <a:pPr marL="0" marR="0" lvl="0" indent="0" algn="l" defTabSz="914400" rtl="0" eaLnBrk="0" fontAlgn="base" latinLnBrk="0" hangingPunct="0">
              <a:lnSpc>
                <a:spcPct val="100000"/>
              </a:lnSpc>
              <a:spcBef>
                <a:spcPts val="300"/>
              </a:spcBef>
              <a:spcAft>
                <a:spcPts val="300"/>
              </a:spcAft>
              <a:buClr>
                <a:srgbClr val="FF0000"/>
              </a:buClr>
              <a:buSzTx/>
              <a:buFontTx/>
              <a:buNone/>
              <a:tabLst>
                <a:tab pos="273050" algn="l"/>
                <a:tab pos="531813" algn="l"/>
                <a:tab pos="806450"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Arial"/>
              </a:rPr>
              <a:t>■	</a:t>
            </a:r>
            <a:r>
              <a:rPr kumimoji="0" lang="de-AT" sz="1800" b="1" i="0" u="none" strike="noStrike" kern="0" cap="none" spc="0" normalizeH="0" baseline="0" noProof="0" dirty="0">
                <a:ln>
                  <a:noFill/>
                </a:ln>
                <a:solidFill>
                  <a:srgbClr val="464B71"/>
                </a:solidFill>
                <a:effectLst/>
                <a:uLnTx/>
                <a:uFillTx/>
                <a:latin typeface="Arial"/>
                <a:ea typeface="+mn-ea"/>
                <a:cs typeface="Arial"/>
              </a:rPr>
              <a:t>Signifikanz! </a:t>
            </a:r>
            <a:r>
              <a:rPr kumimoji="0" lang="de-AT" sz="1600" b="0" i="0" u="none" strike="noStrike" kern="0" cap="none" spc="0" normalizeH="0" baseline="0" noProof="0" dirty="0">
                <a:ln>
                  <a:noFill/>
                </a:ln>
                <a:solidFill>
                  <a:srgbClr val="464B71"/>
                </a:solidFill>
                <a:effectLst/>
                <a:uLnTx/>
                <a:uFillTx/>
                <a:latin typeface="Arial"/>
                <a:ea typeface="+mn-ea"/>
                <a:cs typeface="Arial"/>
              </a:rPr>
              <a:t>(‒ wenn Wahrscheinlichkeit für das Ergebnis &lt; 5%)</a:t>
            </a:r>
            <a:r>
              <a:rPr kumimoji="0" lang="de-AT" sz="1800" b="0" i="0" u="none" strike="noStrike" kern="0" cap="none" spc="0" normalizeH="0" baseline="0" noProof="0" dirty="0">
                <a:ln>
                  <a:noFill/>
                </a:ln>
                <a:solidFill>
                  <a:srgbClr val="000000"/>
                </a:solidFill>
                <a:effectLst/>
                <a:uLnTx/>
                <a:uFillTx/>
                <a:latin typeface="Arial"/>
                <a:ea typeface="+mn-ea"/>
                <a:cs typeface="Arial"/>
              </a:rPr>
              <a:t>:</a:t>
            </a:r>
            <a:r>
              <a:rPr kumimoji="0" lang="de-AT" sz="1800" b="0" i="0" u="none" strike="noStrike" kern="0" cap="none" spc="0" normalizeH="0" baseline="0" noProof="0" dirty="0">
                <a:ln>
                  <a:noFill/>
                </a:ln>
                <a:solidFill>
                  <a:srgbClr val="464B71"/>
                </a:solidFill>
                <a:effectLst/>
                <a:uLnTx/>
                <a:uFillTx/>
                <a:latin typeface="Arial"/>
                <a:ea typeface="+mn-ea"/>
                <a:cs typeface="Arial"/>
              </a:rPr>
              <a:t> </a:t>
            </a:r>
          </a:p>
          <a:p>
            <a:pPr marL="0" marR="0" lvl="0" indent="0" algn="l" defTabSz="914400" rtl="0" eaLnBrk="0" fontAlgn="base" latinLnBrk="0" hangingPunct="0">
              <a:lnSpc>
                <a:spcPct val="100000"/>
              </a:lnSpc>
              <a:spcBef>
                <a:spcPts val="300"/>
              </a:spcBef>
              <a:spcAft>
                <a:spcPts val="300"/>
              </a:spcAft>
              <a:buClr>
                <a:srgbClr val="FF0000"/>
              </a:buClr>
              <a:buSzTx/>
              <a:buFontTx/>
              <a:buNone/>
              <a:tabLst>
                <a:tab pos="273050" algn="l"/>
                <a:tab pos="531813" algn="l"/>
                <a:tab pos="806450"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Arial"/>
              </a:rPr>
              <a:t>		</a:t>
            </a:r>
            <a:r>
              <a:rPr kumimoji="0" lang="de-AT" sz="1800" b="0" i="1" u="none" strike="noStrike" kern="0" cap="none" spc="0" normalizeH="0" baseline="0" noProof="0" dirty="0">
                <a:ln>
                  <a:noFill/>
                </a:ln>
                <a:solidFill>
                  <a:srgbClr val="464B71"/>
                </a:solidFill>
                <a:effectLst/>
                <a:uLnTx/>
                <a:uFillTx/>
                <a:latin typeface="Arial"/>
                <a:ea typeface="+mn-ea"/>
                <a:cs typeface="Arial"/>
              </a:rPr>
              <a:t>„Die Nullhypothese wird verworfen, die Alternativhypothese vorläufig akzeptiert: </a:t>
            </a:r>
            <a:br>
              <a:rPr kumimoji="0" lang="de-AT" sz="1800" b="0" i="1" u="none" strike="noStrike" kern="0" cap="none" spc="0" normalizeH="0" baseline="0" noProof="0" dirty="0">
                <a:ln>
                  <a:noFill/>
                </a:ln>
                <a:solidFill>
                  <a:srgbClr val="464B71"/>
                </a:solidFill>
                <a:effectLst/>
                <a:uLnTx/>
                <a:uFillTx/>
                <a:latin typeface="Arial"/>
                <a:ea typeface="+mn-ea"/>
                <a:cs typeface="Arial"/>
              </a:rPr>
            </a:br>
            <a:r>
              <a:rPr kumimoji="0" lang="de-AT" sz="1800" b="0" i="1" u="none" strike="noStrike" kern="0" cap="none" spc="0" normalizeH="0" baseline="0" noProof="0" dirty="0">
                <a:ln>
                  <a:noFill/>
                </a:ln>
                <a:solidFill>
                  <a:srgbClr val="464B71"/>
                </a:solidFill>
                <a:effectLst/>
                <a:uLnTx/>
                <a:uFillTx/>
                <a:latin typeface="Arial"/>
                <a:ea typeface="+mn-ea"/>
                <a:cs typeface="Arial"/>
              </a:rPr>
              <a:t>		Es besteht ein signifikanter Unterschied zwischen jüngeren und älteren Personen </a:t>
            </a:r>
            <a:br>
              <a:rPr kumimoji="0" lang="de-AT" sz="1800" b="0" i="1" u="none" strike="noStrike" kern="0" cap="none" spc="0" normalizeH="0" baseline="0" noProof="0" dirty="0">
                <a:ln>
                  <a:noFill/>
                </a:ln>
                <a:solidFill>
                  <a:srgbClr val="464B71"/>
                </a:solidFill>
                <a:effectLst/>
                <a:uLnTx/>
                <a:uFillTx/>
                <a:latin typeface="Arial"/>
                <a:ea typeface="+mn-ea"/>
                <a:cs typeface="Arial"/>
              </a:rPr>
            </a:br>
            <a:r>
              <a:rPr kumimoji="0" lang="de-AT" sz="1800" b="0" i="1" u="none" strike="noStrike" kern="0" cap="none" spc="0" normalizeH="0" baseline="0" noProof="0" dirty="0">
                <a:ln>
                  <a:noFill/>
                </a:ln>
                <a:solidFill>
                  <a:srgbClr val="464B71"/>
                </a:solidFill>
                <a:effectLst/>
                <a:uLnTx/>
                <a:uFillTx/>
                <a:latin typeface="Arial"/>
                <a:ea typeface="+mn-ea"/>
                <a:cs typeface="Arial"/>
              </a:rPr>
              <a:t>		in Bezug auf Affinität zu Schnitzeln.“</a:t>
            </a:r>
            <a:endParaRPr kumimoji="0" lang="de-AT" sz="1800" b="1" i="1" u="none" strike="noStrike" kern="0" cap="none" spc="0" normalizeH="0" baseline="0" noProof="0" dirty="0">
              <a:ln>
                <a:noFill/>
              </a:ln>
              <a:solidFill>
                <a:srgbClr val="464B71"/>
              </a:solidFill>
              <a:effectLst/>
              <a:uLnTx/>
              <a:uFillTx/>
              <a:latin typeface="Arial"/>
              <a:ea typeface="+mn-ea"/>
              <a:cs typeface="Arial"/>
            </a:endParaRPr>
          </a:p>
        </p:txBody>
      </p:sp>
      <p:sp>
        <p:nvSpPr>
          <p:cNvPr id="2" name="Rechteck 1">
            <a:extLst>
              <a:ext uri="{FF2B5EF4-FFF2-40B4-BE49-F238E27FC236}">
                <a16:creationId xmlns:a16="http://schemas.microsoft.com/office/drawing/2014/main" id="{70B53618-CE1E-DE16-D4FD-5518A4B77BDF}"/>
              </a:ext>
            </a:extLst>
          </p:cNvPr>
          <p:cNvSpPr/>
          <p:nvPr/>
        </p:nvSpPr>
        <p:spPr>
          <a:xfrm>
            <a:off x="2" y="6614160"/>
            <a:ext cx="9311638" cy="243841"/>
          </a:xfrm>
          <a:prstGeom prst="rect">
            <a:avLst/>
          </a:prstGeom>
          <a:no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Statistik</a:t>
            </a:r>
            <a:r>
              <a:rPr lang="en-US" sz="1000" i="1" dirty="0">
                <a:solidFill>
                  <a:srgbClr val="FFFFFF">
                    <a:lumMod val="50000"/>
                  </a:srgbClr>
                </a:solidFill>
              </a:rPr>
              <a:t> und SPSS.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81–86.</a:t>
            </a:r>
            <a:endParaRPr lang="de-DE" sz="1000" dirty="0">
              <a:solidFill>
                <a:srgbClr val="FFFFFF">
                  <a:lumMod val="50000"/>
                </a:srgbClr>
              </a:solidFill>
            </a:endParaRPr>
          </a:p>
        </p:txBody>
      </p:sp>
      <p:pic>
        <p:nvPicPr>
          <p:cNvPr id="3" name="Grafik 2" descr="Ein Bild, das Text, Screenshot, Schrift, Grafikdesign enthält.&#10;&#10;Automatisch generierte Beschreibung">
            <a:extLst>
              <a:ext uri="{FF2B5EF4-FFF2-40B4-BE49-F238E27FC236}">
                <a16:creationId xmlns:a16="http://schemas.microsoft.com/office/drawing/2014/main" id="{915F6E3A-3F7F-3915-A360-A2C9C9DC269F}"/>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360000">
            <a:off x="9390541" y="6191925"/>
            <a:ext cx="409016" cy="5760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4236901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fade">
                                      <p:cBhvr>
                                        <p:cTn id="7" dur="500"/>
                                        <p:tgtEl>
                                          <p:spTgt spid="7">
                                            <p:txEl>
                                              <p:pRg st="0" end="0"/>
                                            </p:txEl>
                                          </p:spTgt>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
                                            <p:txEl>
                                              <p:pRg st="1" end="1"/>
                                            </p:txEl>
                                          </p:spTgt>
                                        </p:tgtEl>
                                        <p:attrNameLst>
                                          <p:attrName>style.visibility</p:attrName>
                                        </p:attrNameLst>
                                      </p:cBhvr>
                                      <p:to>
                                        <p:strVal val="visible"/>
                                      </p:to>
                                    </p:set>
                                    <p:animEffect transition="in" filter="fade">
                                      <p:cBhvr>
                                        <p:cTn id="11" dur="500"/>
                                        <p:tgtEl>
                                          <p:spTgt spid="7">
                                            <p:txEl>
                                              <p:pRg st="1" end="1"/>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7">
                                            <p:txEl>
                                              <p:pRg st="3" end="3"/>
                                            </p:txEl>
                                          </p:spTgt>
                                        </p:tgtEl>
                                        <p:attrNameLst>
                                          <p:attrName>style.visibility</p:attrName>
                                        </p:attrNameLst>
                                      </p:cBhvr>
                                      <p:to>
                                        <p:strVal val="visible"/>
                                      </p:to>
                                    </p:set>
                                    <p:animEffect transition="in" filter="fade">
                                      <p:cBhvr>
                                        <p:cTn id="16" dur="500"/>
                                        <p:tgtEl>
                                          <p:spTgt spid="7">
                                            <p:txEl>
                                              <p:pRg st="3" end="3"/>
                                            </p:txEl>
                                          </p:spTgt>
                                        </p:tgtEl>
                                      </p:cBhvr>
                                    </p:animEffect>
                                  </p:childTnLst>
                                </p:cTn>
                              </p:par>
                            </p:childTnLst>
                          </p:cTn>
                        </p:par>
                        <p:par>
                          <p:cTn id="17" fill="hold">
                            <p:stCondLst>
                              <p:cond delay="500"/>
                            </p:stCondLst>
                            <p:childTnLst>
                              <p:par>
                                <p:cTn id="18" presetID="10" presetClass="entr" presetSubtype="0" fill="hold" nodeType="afterEffect">
                                  <p:stCondLst>
                                    <p:cond delay="0"/>
                                  </p:stCondLst>
                                  <p:childTnLst>
                                    <p:set>
                                      <p:cBhvr>
                                        <p:cTn id="19" dur="1" fill="hold">
                                          <p:stCondLst>
                                            <p:cond delay="0"/>
                                          </p:stCondLst>
                                        </p:cTn>
                                        <p:tgtEl>
                                          <p:spTgt spid="7">
                                            <p:txEl>
                                              <p:pRg st="4" end="4"/>
                                            </p:txEl>
                                          </p:spTgt>
                                        </p:tgtEl>
                                        <p:attrNameLst>
                                          <p:attrName>style.visibility</p:attrName>
                                        </p:attrNameLst>
                                      </p:cBhvr>
                                      <p:to>
                                        <p:strVal val="visible"/>
                                      </p:to>
                                    </p:set>
                                    <p:animEffect transition="in" filter="fade">
                                      <p:cBhvr>
                                        <p:cTn id="20" dur="500"/>
                                        <p:tgtEl>
                                          <p:spTgt spid="7">
                                            <p:txEl>
                                              <p:pRg st="4" end="4"/>
                                            </p:txEl>
                                          </p:spTgt>
                                        </p:tgtEl>
                                      </p:cBhvr>
                                    </p:animEffect>
                                  </p:childTnLst>
                                </p:cTn>
                              </p:par>
                            </p:childTnLst>
                          </p:cTn>
                        </p:par>
                        <p:par>
                          <p:cTn id="21" fill="hold">
                            <p:stCondLst>
                              <p:cond delay="1000"/>
                            </p:stCondLst>
                            <p:childTnLst>
                              <p:par>
                                <p:cTn id="22" presetID="10" presetClass="entr" presetSubtype="0" fill="hold" nodeType="afterEffect">
                                  <p:stCondLst>
                                    <p:cond delay="0"/>
                                  </p:stCondLst>
                                  <p:childTnLst>
                                    <p:set>
                                      <p:cBhvr>
                                        <p:cTn id="23" dur="1" fill="hold">
                                          <p:stCondLst>
                                            <p:cond delay="0"/>
                                          </p:stCondLst>
                                        </p:cTn>
                                        <p:tgtEl>
                                          <p:spTgt spid="7">
                                            <p:txEl>
                                              <p:pRg st="5" end="5"/>
                                            </p:txEl>
                                          </p:spTgt>
                                        </p:tgtEl>
                                        <p:attrNameLst>
                                          <p:attrName>style.visibility</p:attrName>
                                        </p:attrNameLst>
                                      </p:cBhvr>
                                      <p:to>
                                        <p:strVal val="visible"/>
                                      </p:to>
                                    </p:set>
                                    <p:animEffect transition="in" filter="fade">
                                      <p:cBhvr>
                                        <p:cTn id="24" dur="500"/>
                                        <p:tgtEl>
                                          <p:spTgt spid="7">
                                            <p:txEl>
                                              <p:pRg st="5" end="5"/>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7">
                                            <p:txEl>
                                              <p:pRg st="8" end="8"/>
                                            </p:txEl>
                                          </p:spTgt>
                                        </p:tgtEl>
                                        <p:attrNameLst>
                                          <p:attrName>style.visibility</p:attrName>
                                        </p:attrNameLst>
                                      </p:cBhvr>
                                      <p:to>
                                        <p:strVal val="visible"/>
                                      </p:to>
                                    </p:set>
                                    <p:animEffect transition="in" filter="fade">
                                      <p:cBhvr>
                                        <p:cTn id="29" dur="500"/>
                                        <p:tgtEl>
                                          <p:spTgt spid="7">
                                            <p:txEl>
                                              <p:pRg st="8" end="8"/>
                                            </p:txEl>
                                          </p:spTgt>
                                        </p:tgtEl>
                                      </p:cBhvr>
                                    </p:animEffect>
                                  </p:childTnLst>
                                </p:cTn>
                              </p:par>
                            </p:childTnLst>
                          </p:cTn>
                        </p:par>
                        <p:par>
                          <p:cTn id="30" fill="hold">
                            <p:stCondLst>
                              <p:cond delay="500"/>
                            </p:stCondLst>
                            <p:childTnLst>
                              <p:par>
                                <p:cTn id="31" presetID="10" presetClass="entr" presetSubtype="0" fill="hold" grpId="0" nodeType="afterEffect">
                                  <p:stCondLst>
                                    <p:cond delay="0"/>
                                  </p:stCondLst>
                                  <p:childTnLst>
                                    <p:set>
                                      <p:cBhvr>
                                        <p:cTn id="32" dur="1" fill="hold">
                                          <p:stCondLst>
                                            <p:cond delay="0"/>
                                          </p:stCondLst>
                                        </p:cTn>
                                        <p:tgtEl>
                                          <p:spTgt spid="7">
                                            <p:txEl>
                                              <p:pRg st="9" end="9"/>
                                            </p:txEl>
                                          </p:spTgt>
                                        </p:tgtEl>
                                        <p:attrNameLst>
                                          <p:attrName>style.visibility</p:attrName>
                                        </p:attrNameLst>
                                      </p:cBhvr>
                                      <p:to>
                                        <p:strVal val="visible"/>
                                      </p:to>
                                    </p:set>
                                    <p:animEffect transition="in" filter="fade">
                                      <p:cBhvr>
                                        <p:cTn id="33" dur="500"/>
                                        <p:tgtEl>
                                          <p:spTgt spid="7">
                                            <p:txEl>
                                              <p:pRg st="9" end="9"/>
                                            </p:txEl>
                                          </p:spTgt>
                                        </p:tgtEl>
                                      </p:cBhvr>
                                    </p:animEffect>
                                  </p:childTnLst>
                                </p:cTn>
                              </p:par>
                            </p:childTnLst>
                          </p:cTn>
                        </p:par>
                        <p:par>
                          <p:cTn id="34" fill="hold">
                            <p:stCondLst>
                              <p:cond delay="1000"/>
                            </p:stCondLst>
                            <p:childTnLst>
                              <p:par>
                                <p:cTn id="35" presetID="10" presetClass="entr" presetSubtype="0" fill="hold" grpId="0" nodeType="afterEffect">
                                  <p:stCondLst>
                                    <p:cond delay="0"/>
                                  </p:stCondLst>
                                  <p:childTnLst>
                                    <p:set>
                                      <p:cBhvr>
                                        <p:cTn id="36" dur="1" fill="hold">
                                          <p:stCondLst>
                                            <p:cond delay="0"/>
                                          </p:stCondLst>
                                        </p:cTn>
                                        <p:tgtEl>
                                          <p:spTgt spid="7">
                                            <p:txEl>
                                              <p:pRg st="11" end="11"/>
                                            </p:txEl>
                                          </p:spTgt>
                                        </p:tgtEl>
                                        <p:attrNameLst>
                                          <p:attrName>style.visibility</p:attrName>
                                        </p:attrNameLst>
                                      </p:cBhvr>
                                      <p:to>
                                        <p:strVal val="visible"/>
                                      </p:to>
                                    </p:set>
                                    <p:animEffect transition="in" filter="fade">
                                      <p:cBhvr>
                                        <p:cTn id="37" dur="500"/>
                                        <p:tgtEl>
                                          <p:spTgt spid="7">
                                            <p:txEl>
                                              <p:pRg st="11" end="11"/>
                                            </p:txEl>
                                          </p:spTgt>
                                        </p:tgtEl>
                                      </p:cBhvr>
                                    </p:animEffect>
                                  </p:childTnLst>
                                </p:cTn>
                              </p:par>
                            </p:childTnLst>
                          </p:cTn>
                        </p:par>
                        <p:par>
                          <p:cTn id="38" fill="hold">
                            <p:stCondLst>
                              <p:cond delay="1500"/>
                            </p:stCondLst>
                            <p:childTnLst>
                              <p:par>
                                <p:cTn id="39" presetID="10" presetClass="entr" presetSubtype="0" fill="hold" grpId="0" nodeType="afterEffect">
                                  <p:stCondLst>
                                    <p:cond delay="0"/>
                                  </p:stCondLst>
                                  <p:childTnLst>
                                    <p:set>
                                      <p:cBhvr>
                                        <p:cTn id="40" dur="1" fill="hold">
                                          <p:stCondLst>
                                            <p:cond delay="0"/>
                                          </p:stCondLst>
                                        </p:cTn>
                                        <p:tgtEl>
                                          <p:spTgt spid="7">
                                            <p:txEl>
                                              <p:pRg st="12" end="12"/>
                                            </p:txEl>
                                          </p:spTgt>
                                        </p:tgtEl>
                                        <p:attrNameLst>
                                          <p:attrName>style.visibility</p:attrName>
                                        </p:attrNameLst>
                                      </p:cBhvr>
                                      <p:to>
                                        <p:strVal val="visible"/>
                                      </p:to>
                                    </p:set>
                                    <p:animEffect transition="in" filter="fade">
                                      <p:cBhvr>
                                        <p:cTn id="41" dur="500"/>
                                        <p:tgtEl>
                                          <p:spTgt spid="7">
                                            <p:txEl>
                                              <p:pRg st="12" end="12"/>
                                            </p:txEl>
                                          </p:spTgt>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grpId="0" nodeType="clickEffect">
                                  <p:stCondLst>
                                    <p:cond delay="0"/>
                                  </p:stCondLst>
                                  <p:childTnLst>
                                    <p:set>
                                      <p:cBhvr>
                                        <p:cTn id="45" dur="1" fill="hold">
                                          <p:stCondLst>
                                            <p:cond delay="0"/>
                                          </p:stCondLst>
                                        </p:cTn>
                                        <p:tgtEl>
                                          <p:spTgt spid="7">
                                            <p:txEl>
                                              <p:pRg st="15" end="15"/>
                                            </p:txEl>
                                          </p:spTgt>
                                        </p:tgtEl>
                                        <p:attrNameLst>
                                          <p:attrName>style.visibility</p:attrName>
                                        </p:attrNameLst>
                                      </p:cBhvr>
                                      <p:to>
                                        <p:strVal val="visible"/>
                                      </p:to>
                                    </p:set>
                                    <p:animEffect transition="in" filter="fade">
                                      <p:cBhvr>
                                        <p:cTn id="46" dur="500"/>
                                        <p:tgtEl>
                                          <p:spTgt spid="7">
                                            <p:txEl>
                                              <p:pRg st="15" end="15"/>
                                            </p:txEl>
                                          </p:spTgt>
                                        </p:tgtEl>
                                      </p:cBhvr>
                                    </p:animEffect>
                                  </p:childTnLst>
                                </p:cTn>
                              </p:par>
                            </p:childTnLst>
                          </p:cTn>
                        </p:par>
                        <p:par>
                          <p:cTn id="47" fill="hold">
                            <p:stCondLst>
                              <p:cond delay="500"/>
                            </p:stCondLst>
                            <p:childTnLst>
                              <p:par>
                                <p:cTn id="48" presetID="10" presetClass="entr" presetSubtype="0" fill="hold" grpId="0" nodeType="afterEffect">
                                  <p:stCondLst>
                                    <p:cond delay="0"/>
                                  </p:stCondLst>
                                  <p:childTnLst>
                                    <p:set>
                                      <p:cBhvr>
                                        <p:cTn id="49" dur="1" fill="hold">
                                          <p:stCondLst>
                                            <p:cond delay="0"/>
                                          </p:stCondLst>
                                        </p:cTn>
                                        <p:tgtEl>
                                          <p:spTgt spid="7">
                                            <p:txEl>
                                              <p:pRg st="16" end="16"/>
                                            </p:txEl>
                                          </p:spTgt>
                                        </p:tgtEl>
                                        <p:attrNameLst>
                                          <p:attrName>style.visibility</p:attrName>
                                        </p:attrNameLst>
                                      </p:cBhvr>
                                      <p:to>
                                        <p:strVal val="visible"/>
                                      </p:to>
                                    </p:set>
                                    <p:animEffect transition="in" filter="fade">
                                      <p:cBhvr>
                                        <p:cTn id="50" dur="500"/>
                                        <p:tgtEl>
                                          <p:spTgt spid="7">
                                            <p:txEl>
                                              <p:pRg st="16" end="16"/>
                                            </p:txEl>
                                          </p:spTgt>
                                        </p:tgtEl>
                                      </p:cBhvr>
                                    </p:animEffect>
                                  </p:childTnLst>
                                </p:cTn>
                              </p:par>
                            </p:childTnLst>
                          </p:cTn>
                        </p:par>
                        <p:par>
                          <p:cTn id="51" fill="hold">
                            <p:stCondLst>
                              <p:cond delay="1000"/>
                            </p:stCondLst>
                            <p:childTnLst>
                              <p:par>
                                <p:cTn id="52" presetID="10" presetClass="entr" presetSubtype="0" fill="hold" grpId="0" nodeType="afterEffect">
                                  <p:stCondLst>
                                    <p:cond delay="0"/>
                                  </p:stCondLst>
                                  <p:childTnLst>
                                    <p:set>
                                      <p:cBhvr>
                                        <p:cTn id="53" dur="1" fill="hold">
                                          <p:stCondLst>
                                            <p:cond delay="0"/>
                                          </p:stCondLst>
                                        </p:cTn>
                                        <p:tgtEl>
                                          <p:spTgt spid="2"/>
                                        </p:tgtEl>
                                        <p:attrNameLst>
                                          <p:attrName>style.visibility</p:attrName>
                                        </p:attrNameLst>
                                      </p:cBhvr>
                                      <p:to>
                                        <p:strVal val="visible"/>
                                      </p:to>
                                    </p:set>
                                    <p:animEffect transition="in" filter="fade">
                                      <p:cBhvr>
                                        <p:cTn id="54" dur="500"/>
                                        <p:tgtEl>
                                          <p:spTgt spid="2"/>
                                        </p:tgtEl>
                                      </p:cBhvr>
                                    </p:animEffect>
                                  </p:childTnLst>
                                </p:cTn>
                              </p:par>
                              <p:par>
                                <p:cTn id="55" presetID="10" presetClass="entr" presetSubtype="0" fill="hold" nodeType="withEffect">
                                  <p:stCondLst>
                                    <p:cond delay="0"/>
                                  </p:stCondLst>
                                  <p:childTnLst>
                                    <p:set>
                                      <p:cBhvr>
                                        <p:cTn id="56" dur="1" fill="hold">
                                          <p:stCondLst>
                                            <p:cond delay="0"/>
                                          </p:stCondLst>
                                        </p:cTn>
                                        <p:tgtEl>
                                          <p:spTgt spid="3"/>
                                        </p:tgtEl>
                                        <p:attrNameLst>
                                          <p:attrName>style.visibility</p:attrName>
                                        </p:attrNameLst>
                                      </p:cBhvr>
                                      <p:to>
                                        <p:strVal val="visible"/>
                                      </p:to>
                                    </p:set>
                                    <p:animEffect transition="in" filter="fade">
                                      <p:cBhvr>
                                        <p:cTn id="5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uiExpand="1" build="allAtOnce"/>
      <p:bldP spid="2"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Freeform 15">
            <a:extLst>
              <a:ext uri="{FF2B5EF4-FFF2-40B4-BE49-F238E27FC236}">
                <a16:creationId xmlns:a16="http://schemas.microsoft.com/office/drawing/2014/main" id="{CBD0D00E-1D3A-4BFD-90ED-20F07F08E331}"/>
              </a:ext>
            </a:extLst>
          </p:cNvPr>
          <p:cNvSpPr>
            <a:spLocks/>
          </p:cNvSpPr>
          <p:nvPr/>
        </p:nvSpPr>
        <p:spPr bwMode="auto">
          <a:xfrm>
            <a:off x="2644610" y="2002992"/>
            <a:ext cx="2192896" cy="1762117"/>
          </a:xfrm>
          <a:custGeom>
            <a:avLst/>
            <a:gdLst>
              <a:gd name="T0" fmla="*/ 0 w 1836"/>
              <a:gd name="T1" fmla="*/ 1195387 h 753"/>
              <a:gd name="T2" fmla="*/ 2909888 w 1836"/>
              <a:gd name="T3" fmla="*/ 1195387 h 753"/>
              <a:gd name="T4" fmla="*/ 2914650 w 1836"/>
              <a:gd name="T5" fmla="*/ 957262 h 753"/>
              <a:gd name="T6" fmla="*/ 2771775 w 1836"/>
              <a:gd name="T7" fmla="*/ 885825 h 753"/>
              <a:gd name="T8" fmla="*/ 2676525 w 1836"/>
              <a:gd name="T9" fmla="*/ 823912 h 753"/>
              <a:gd name="T10" fmla="*/ 2538413 w 1836"/>
              <a:gd name="T11" fmla="*/ 714375 h 753"/>
              <a:gd name="T12" fmla="*/ 2433638 w 1836"/>
              <a:gd name="T13" fmla="*/ 614362 h 753"/>
              <a:gd name="T14" fmla="*/ 2295525 w 1836"/>
              <a:gd name="T15" fmla="*/ 495300 h 753"/>
              <a:gd name="T16" fmla="*/ 2195513 w 1836"/>
              <a:gd name="T17" fmla="*/ 414337 h 753"/>
              <a:gd name="T18" fmla="*/ 2071688 w 1836"/>
              <a:gd name="T19" fmla="*/ 290512 h 753"/>
              <a:gd name="T20" fmla="*/ 1976438 w 1836"/>
              <a:gd name="T21" fmla="*/ 185737 h 753"/>
              <a:gd name="T22" fmla="*/ 1847850 w 1836"/>
              <a:gd name="T23" fmla="*/ 100012 h 753"/>
              <a:gd name="T24" fmla="*/ 1719263 w 1836"/>
              <a:gd name="T25" fmla="*/ 33337 h 753"/>
              <a:gd name="T26" fmla="*/ 1633538 w 1836"/>
              <a:gd name="T27" fmla="*/ 9525 h 753"/>
              <a:gd name="T28" fmla="*/ 1562100 w 1836"/>
              <a:gd name="T29" fmla="*/ 4762 h 753"/>
              <a:gd name="T30" fmla="*/ 1281113 w 1836"/>
              <a:gd name="T31" fmla="*/ 0 h 753"/>
              <a:gd name="T32" fmla="*/ 1171575 w 1836"/>
              <a:gd name="T33" fmla="*/ 38100 h 753"/>
              <a:gd name="T34" fmla="*/ 1009650 w 1836"/>
              <a:gd name="T35" fmla="*/ 138112 h 753"/>
              <a:gd name="T36" fmla="*/ 895350 w 1836"/>
              <a:gd name="T37" fmla="*/ 223837 h 753"/>
              <a:gd name="T38" fmla="*/ 733425 w 1836"/>
              <a:gd name="T39" fmla="*/ 390525 h 753"/>
              <a:gd name="T40" fmla="*/ 557213 w 1836"/>
              <a:gd name="T41" fmla="*/ 547687 h 753"/>
              <a:gd name="T42" fmla="*/ 357188 w 1836"/>
              <a:gd name="T43" fmla="*/ 723900 h 753"/>
              <a:gd name="T44" fmla="*/ 166688 w 1836"/>
              <a:gd name="T45" fmla="*/ 866775 h 753"/>
              <a:gd name="T46" fmla="*/ 0 w 1836"/>
              <a:gd name="T47" fmla="*/ 952500 h 753"/>
              <a:gd name="T48" fmla="*/ 0 w 1836"/>
              <a:gd name="T49" fmla="*/ 1195387 h 75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connsiteX0" fmla="*/ 0 w 10000"/>
              <a:gd name="connsiteY0" fmla="*/ 10000 h 10000"/>
              <a:gd name="connsiteX1" fmla="*/ 9984 w 10000"/>
              <a:gd name="connsiteY1" fmla="*/ 10000 h 10000"/>
              <a:gd name="connsiteX2" fmla="*/ 10000 w 10000"/>
              <a:gd name="connsiteY2" fmla="*/ 8008 h 10000"/>
              <a:gd name="connsiteX3" fmla="*/ 9510 w 10000"/>
              <a:gd name="connsiteY3" fmla="*/ 7410 h 10000"/>
              <a:gd name="connsiteX4" fmla="*/ 9183 w 10000"/>
              <a:gd name="connsiteY4" fmla="*/ 6892 h 10000"/>
              <a:gd name="connsiteX5" fmla="*/ 8709 w 10000"/>
              <a:gd name="connsiteY5" fmla="*/ 5976 h 10000"/>
              <a:gd name="connsiteX6" fmla="*/ 8350 w 10000"/>
              <a:gd name="connsiteY6" fmla="*/ 5139 h 10000"/>
              <a:gd name="connsiteX7" fmla="*/ 7831 w 10000"/>
              <a:gd name="connsiteY7" fmla="*/ 4380 h 10000"/>
              <a:gd name="connsiteX8" fmla="*/ 7533 w 10000"/>
              <a:gd name="connsiteY8" fmla="*/ 3466 h 10000"/>
              <a:gd name="connsiteX9" fmla="*/ 7108 w 10000"/>
              <a:gd name="connsiteY9" fmla="*/ 2430 h 10000"/>
              <a:gd name="connsiteX10" fmla="*/ 6781 w 10000"/>
              <a:gd name="connsiteY10" fmla="*/ 1554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10 w 10000"/>
              <a:gd name="connsiteY3" fmla="*/ 7410 h 10000"/>
              <a:gd name="connsiteX4" fmla="*/ 9183 w 10000"/>
              <a:gd name="connsiteY4" fmla="*/ 6892 h 10000"/>
              <a:gd name="connsiteX5" fmla="*/ 8709 w 10000"/>
              <a:gd name="connsiteY5" fmla="*/ 5976 h 10000"/>
              <a:gd name="connsiteX6" fmla="*/ 8339 w 10000"/>
              <a:gd name="connsiteY6" fmla="*/ 5477 h 10000"/>
              <a:gd name="connsiteX7" fmla="*/ 7831 w 10000"/>
              <a:gd name="connsiteY7" fmla="*/ 4380 h 10000"/>
              <a:gd name="connsiteX8" fmla="*/ 7533 w 10000"/>
              <a:gd name="connsiteY8" fmla="*/ 3466 h 10000"/>
              <a:gd name="connsiteX9" fmla="*/ 7108 w 10000"/>
              <a:gd name="connsiteY9" fmla="*/ 2430 h 10000"/>
              <a:gd name="connsiteX10" fmla="*/ 6781 w 10000"/>
              <a:gd name="connsiteY10" fmla="*/ 1554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10 w 10000"/>
              <a:gd name="connsiteY3" fmla="*/ 7410 h 10000"/>
              <a:gd name="connsiteX4" fmla="*/ 9183 w 10000"/>
              <a:gd name="connsiteY4" fmla="*/ 6892 h 10000"/>
              <a:gd name="connsiteX5" fmla="*/ 8799 w 10000"/>
              <a:gd name="connsiteY5" fmla="*/ 6196 h 10000"/>
              <a:gd name="connsiteX6" fmla="*/ 8339 w 10000"/>
              <a:gd name="connsiteY6" fmla="*/ 5477 h 10000"/>
              <a:gd name="connsiteX7" fmla="*/ 7831 w 10000"/>
              <a:gd name="connsiteY7" fmla="*/ 4380 h 10000"/>
              <a:gd name="connsiteX8" fmla="*/ 7533 w 10000"/>
              <a:gd name="connsiteY8" fmla="*/ 3466 h 10000"/>
              <a:gd name="connsiteX9" fmla="*/ 7108 w 10000"/>
              <a:gd name="connsiteY9" fmla="*/ 2430 h 10000"/>
              <a:gd name="connsiteX10" fmla="*/ 6781 w 10000"/>
              <a:gd name="connsiteY10" fmla="*/ 1554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44 w 10000"/>
              <a:gd name="connsiteY3" fmla="*/ 7512 h 10000"/>
              <a:gd name="connsiteX4" fmla="*/ 9183 w 10000"/>
              <a:gd name="connsiteY4" fmla="*/ 6892 h 10000"/>
              <a:gd name="connsiteX5" fmla="*/ 8799 w 10000"/>
              <a:gd name="connsiteY5" fmla="*/ 6196 h 10000"/>
              <a:gd name="connsiteX6" fmla="*/ 8339 w 10000"/>
              <a:gd name="connsiteY6" fmla="*/ 5477 h 10000"/>
              <a:gd name="connsiteX7" fmla="*/ 7831 w 10000"/>
              <a:gd name="connsiteY7" fmla="*/ 4380 h 10000"/>
              <a:gd name="connsiteX8" fmla="*/ 7533 w 10000"/>
              <a:gd name="connsiteY8" fmla="*/ 3466 h 10000"/>
              <a:gd name="connsiteX9" fmla="*/ 7108 w 10000"/>
              <a:gd name="connsiteY9" fmla="*/ 2430 h 10000"/>
              <a:gd name="connsiteX10" fmla="*/ 6781 w 10000"/>
              <a:gd name="connsiteY10" fmla="*/ 1554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44 w 10000"/>
              <a:gd name="connsiteY3" fmla="*/ 7512 h 10000"/>
              <a:gd name="connsiteX4" fmla="*/ 9161 w 10000"/>
              <a:gd name="connsiteY4" fmla="*/ 6960 h 10000"/>
              <a:gd name="connsiteX5" fmla="*/ 8799 w 10000"/>
              <a:gd name="connsiteY5" fmla="*/ 6196 h 10000"/>
              <a:gd name="connsiteX6" fmla="*/ 8339 w 10000"/>
              <a:gd name="connsiteY6" fmla="*/ 5477 h 10000"/>
              <a:gd name="connsiteX7" fmla="*/ 7831 w 10000"/>
              <a:gd name="connsiteY7" fmla="*/ 4380 h 10000"/>
              <a:gd name="connsiteX8" fmla="*/ 7533 w 10000"/>
              <a:gd name="connsiteY8" fmla="*/ 3466 h 10000"/>
              <a:gd name="connsiteX9" fmla="*/ 7108 w 10000"/>
              <a:gd name="connsiteY9" fmla="*/ 2430 h 10000"/>
              <a:gd name="connsiteX10" fmla="*/ 6781 w 10000"/>
              <a:gd name="connsiteY10" fmla="*/ 1554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44 w 10000"/>
              <a:gd name="connsiteY3" fmla="*/ 7512 h 10000"/>
              <a:gd name="connsiteX4" fmla="*/ 9161 w 10000"/>
              <a:gd name="connsiteY4" fmla="*/ 6960 h 10000"/>
              <a:gd name="connsiteX5" fmla="*/ 8799 w 10000"/>
              <a:gd name="connsiteY5" fmla="*/ 6196 h 10000"/>
              <a:gd name="connsiteX6" fmla="*/ 8339 w 10000"/>
              <a:gd name="connsiteY6" fmla="*/ 5477 h 10000"/>
              <a:gd name="connsiteX7" fmla="*/ 7831 w 10000"/>
              <a:gd name="connsiteY7" fmla="*/ 4380 h 10000"/>
              <a:gd name="connsiteX8" fmla="*/ 7533 w 10000"/>
              <a:gd name="connsiteY8" fmla="*/ 3466 h 10000"/>
              <a:gd name="connsiteX9" fmla="*/ 7108 w 10000"/>
              <a:gd name="connsiteY9" fmla="*/ 2430 h 10000"/>
              <a:gd name="connsiteX10" fmla="*/ 6736 w 10000"/>
              <a:gd name="connsiteY10" fmla="*/ 1740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44 w 10000"/>
              <a:gd name="connsiteY3" fmla="*/ 7512 h 10000"/>
              <a:gd name="connsiteX4" fmla="*/ 9161 w 10000"/>
              <a:gd name="connsiteY4" fmla="*/ 6960 h 10000"/>
              <a:gd name="connsiteX5" fmla="*/ 8799 w 10000"/>
              <a:gd name="connsiteY5" fmla="*/ 6196 h 10000"/>
              <a:gd name="connsiteX6" fmla="*/ 8339 w 10000"/>
              <a:gd name="connsiteY6" fmla="*/ 5477 h 10000"/>
              <a:gd name="connsiteX7" fmla="*/ 7831 w 10000"/>
              <a:gd name="connsiteY7" fmla="*/ 4380 h 10000"/>
              <a:gd name="connsiteX8" fmla="*/ 7533 w 10000"/>
              <a:gd name="connsiteY8" fmla="*/ 3466 h 10000"/>
              <a:gd name="connsiteX9" fmla="*/ 7074 w 10000"/>
              <a:gd name="connsiteY9" fmla="*/ 2565 h 10000"/>
              <a:gd name="connsiteX10" fmla="*/ 6736 w 10000"/>
              <a:gd name="connsiteY10" fmla="*/ 1740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44 w 10000"/>
              <a:gd name="connsiteY3" fmla="*/ 7512 h 10000"/>
              <a:gd name="connsiteX4" fmla="*/ 9161 w 10000"/>
              <a:gd name="connsiteY4" fmla="*/ 6960 h 10000"/>
              <a:gd name="connsiteX5" fmla="*/ 8799 w 10000"/>
              <a:gd name="connsiteY5" fmla="*/ 6196 h 10000"/>
              <a:gd name="connsiteX6" fmla="*/ 8339 w 10000"/>
              <a:gd name="connsiteY6" fmla="*/ 5477 h 10000"/>
              <a:gd name="connsiteX7" fmla="*/ 7831 w 10000"/>
              <a:gd name="connsiteY7" fmla="*/ 4380 h 10000"/>
              <a:gd name="connsiteX8" fmla="*/ 7533 w 10000"/>
              <a:gd name="connsiteY8" fmla="*/ 3584 h 10000"/>
              <a:gd name="connsiteX9" fmla="*/ 7074 w 10000"/>
              <a:gd name="connsiteY9" fmla="*/ 2565 h 10000"/>
              <a:gd name="connsiteX10" fmla="*/ 6736 w 10000"/>
              <a:gd name="connsiteY10" fmla="*/ 1740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7533 w 10000"/>
              <a:gd name="connsiteY8" fmla="*/ 3662 h 10078"/>
              <a:gd name="connsiteX9" fmla="*/ 7074 w 10000"/>
              <a:gd name="connsiteY9" fmla="*/ 2643 h 10078"/>
              <a:gd name="connsiteX10" fmla="*/ 6736 w 10000"/>
              <a:gd name="connsiteY10" fmla="*/ 1818 h 10078"/>
              <a:gd name="connsiteX11" fmla="*/ 6340 w 10000"/>
              <a:gd name="connsiteY11" fmla="*/ 915 h 10078"/>
              <a:gd name="connsiteX12" fmla="*/ 5899 w 10000"/>
              <a:gd name="connsiteY12" fmla="*/ 357 h 10078"/>
              <a:gd name="connsiteX13" fmla="*/ 5605 w 10000"/>
              <a:gd name="connsiteY13" fmla="*/ 158 h 10078"/>
              <a:gd name="connsiteX14" fmla="*/ 5001 w 10000"/>
              <a:gd name="connsiteY14" fmla="*/ 0 h 10078"/>
              <a:gd name="connsiteX15" fmla="*/ 4395 w 10000"/>
              <a:gd name="connsiteY15" fmla="*/ 78 h 10078"/>
              <a:gd name="connsiteX16" fmla="*/ 4020 w 10000"/>
              <a:gd name="connsiteY16" fmla="*/ 397 h 10078"/>
              <a:gd name="connsiteX17" fmla="*/ 3464 w 10000"/>
              <a:gd name="connsiteY17" fmla="*/ 1233 h 10078"/>
              <a:gd name="connsiteX18" fmla="*/ 3072 w 10000"/>
              <a:gd name="connsiteY18" fmla="*/ 1951 h 10078"/>
              <a:gd name="connsiteX19" fmla="*/ 2516 w 10000"/>
              <a:gd name="connsiteY19" fmla="*/ 3345 h 10078"/>
              <a:gd name="connsiteX20" fmla="*/ 1912 w 10000"/>
              <a:gd name="connsiteY20" fmla="*/ 4660 h 10078"/>
              <a:gd name="connsiteX21" fmla="*/ 1225 w 10000"/>
              <a:gd name="connsiteY21" fmla="*/ 6134 h 10078"/>
              <a:gd name="connsiteX22" fmla="*/ 572 w 10000"/>
              <a:gd name="connsiteY22" fmla="*/ 7329 h 10078"/>
              <a:gd name="connsiteX23" fmla="*/ 0 w 10000"/>
              <a:gd name="connsiteY23" fmla="*/ 8046 h 10078"/>
              <a:gd name="connsiteX24" fmla="*/ 0 w 10000"/>
              <a:gd name="connsiteY24"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7533 w 10000"/>
              <a:gd name="connsiteY8" fmla="*/ 3662 h 10078"/>
              <a:gd name="connsiteX9" fmla="*/ 7074 w 10000"/>
              <a:gd name="connsiteY9" fmla="*/ 2643 h 10078"/>
              <a:gd name="connsiteX10" fmla="*/ 6340 w 10000"/>
              <a:gd name="connsiteY10" fmla="*/ 915 h 10078"/>
              <a:gd name="connsiteX11" fmla="*/ 5899 w 10000"/>
              <a:gd name="connsiteY11" fmla="*/ 357 h 10078"/>
              <a:gd name="connsiteX12" fmla="*/ 5605 w 10000"/>
              <a:gd name="connsiteY12" fmla="*/ 158 h 10078"/>
              <a:gd name="connsiteX13" fmla="*/ 5001 w 10000"/>
              <a:gd name="connsiteY13" fmla="*/ 0 h 10078"/>
              <a:gd name="connsiteX14" fmla="*/ 4395 w 10000"/>
              <a:gd name="connsiteY14" fmla="*/ 78 h 10078"/>
              <a:gd name="connsiteX15" fmla="*/ 4020 w 10000"/>
              <a:gd name="connsiteY15" fmla="*/ 397 h 10078"/>
              <a:gd name="connsiteX16" fmla="*/ 3464 w 10000"/>
              <a:gd name="connsiteY16" fmla="*/ 1233 h 10078"/>
              <a:gd name="connsiteX17" fmla="*/ 3072 w 10000"/>
              <a:gd name="connsiteY17" fmla="*/ 1951 h 10078"/>
              <a:gd name="connsiteX18" fmla="*/ 2516 w 10000"/>
              <a:gd name="connsiteY18" fmla="*/ 3345 h 10078"/>
              <a:gd name="connsiteX19" fmla="*/ 1912 w 10000"/>
              <a:gd name="connsiteY19" fmla="*/ 4660 h 10078"/>
              <a:gd name="connsiteX20" fmla="*/ 1225 w 10000"/>
              <a:gd name="connsiteY20" fmla="*/ 6134 h 10078"/>
              <a:gd name="connsiteX21" fmla="*/ 572 w 10000"/>
              <a:gd name="connsiteY21" fmla="*/ 7329 h 10078"/>
              <a:gd name="connsiteX22" fmla="*/ 0 w 10000"/>
              <a:gd name="connsiteY22" fmla="*/ 8046 h 10078"/>
              <a:gd name="connsiteX23" fmla="*/ 0 w 10000"/>
              <a:gd name="connsiteY23"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7533 w 10000"/>
              <a:gd name="connsiteY8" fmla="*/ 3662 h 10078"/>
              <a:gd name="connsiteX9" fmla="*/ 7074 w 10000"/>
              <a:gd name="connsiteY9" fmla="*/ 2643 h 10078"/>
              <a:gd name="connsiteX10" fmla="*/ 6340 w 10000"/>
              <a:gd name="connsiteY10" fmla="*/ 915 h 10078"/>
              <a:gd name="connsiteX11" fmla="*/ 5605 w 10000"/>
              <a:gd name="connsiteY11" fmla="*/ 158 h 10078"/>
              <a:gd name="connsiteX12" fmla="*/ 5001 w 10000"/>
              <a:gd name="connsiteY12" fmla="*/ 0 h 10078"/>
              <a:gd name="connsiteX13" fmla="*/ 4395 w 10000"/>
              <a:gd name="connsiteY13" fmla="*/ 78 h 10078"/>
              <a:gd name="connsiteX14" fmla="*/ 4020 w 10000"/>
              <a:gd name="connsiteY14" fmla="*/ 397 h 10078"/>
              <a:gd name="connsiteX15" fmla="*/ 3464 w 10000"/>
              <a:gd name="connsiteY15" fmla="*/ 1233 h 10078"/>
              <a:gd name="connsiteX16" fmla="*/ 3072 w 10000"/>
              <a:gd name="connsiteY16" fmla="*/ 1951 h 10078"/>
              <a:gd name="connsiteX17" fmla="*/ 2516 w 10000"/>
              <a:gd name="connsiteY17" fmla="*/ 3345 h 10078"/>
              <a:gd name="connsiteX18" fmla="*/ 1912 w 10000"/>
              <a:gd name="connsiteY18" fmla="*/ 4660 h 10078"/>
              <a:gd name="connsiteX19" fmla="*/ 1225 w 10000"/>
              <a:gd name="connsiteY19" fmla="*/ 6134 h 10078"/>
              <a:gd name="connsiteX20" fmla="*/ 572 w 10000"/>
              <a:gd name="connsiteY20" fmla="*/ 7329 h 10078"/>
              <a:gd name="connsiteX21" fmla="*/ 0 w 10000"/>
              <a:gd name="connsiteY21" fmla="*/ 8046 h 10078"/>
              <a:gd name="connsiteX22" fmla="*/ 0 w 10000"/>
              <a:gd name="connsiteY22"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7533 w 10000"/>
              <a:gd name="connsiteY8" fmla="*/ 3662 h 10078"/>
              <a:gd name="connsiteX9" fmla="*/ 7074 w 10000"/>
              <a:gd name="connsiteY9" fmla="*/ 2643 h 10078"/>
              <a:gd name="connsiteX10" fmla="*/ 6340 w 10000"/>
              <a:gd name="connsiteY10" fmla="*/ 915 h 10078"/>
              <a:gd name="connsiteX11" fmla="*/ 5001 w 10000"/>
              <a:gd name="connsiteY11" fmla="*/ 0 h 10078"/>
              <a:gd name="connsiteX12" fmla="*/ 4395 w 10000"/>
              <a:gd name="connsiteY12" fmla="*/ 78 h 10078"/>
              <a:gd name="connsiteX13" fmla="*/ 4020 w 10000"/>
              <a:gd name="connsiteY13" fmla="*/ 397 h 10078"/>
              <a:gd name="connsiteX14" fmla="*/ 3464 w 10000"/>
              <a:gd name="connsiteY14" fmla="*/ 1233 h 10078"/>
              <a:gd name="connsiteX15" fmla="*/ 3072 w 10000"/>
              <a:gd name="connsiteY15" fmla="*/ 1951 h 10078"/>
              <a:gd name="connsiteX16" fmla="*/ 2516 w 10000"/>
              <a:gd name="connsiteY16" fmla="*/ 3345 h 10078"/>
              <a:gd name="connsiteX17" fmla="*/ 1912 w 10000"/>
              <a:gd name="connsiteY17" fmla="*/ 4660 h 10078"/>
              <a:gd name="connsiteX18" fmla="*/ 1225 w 10000"/>
              <a:gd name="connsiteY18" fmla="*/ 6134 h 10078"/>
              <a:gd name="connsiteX19" fmla="*/ 572 w 10000"/>
              <a:gd name="connsiteY19" fmla="*/ 7329 h 10078"/>
              <a:gd name="connsiteX20" fmla="*/ 0 w 10000"/>
              <a:gd name="connsiteY20" fmla="*/ 8046 h 10078"/>
              <a:gd name="connsiteX21" fmla="*/ 0 w 10000"/>
              <a:gd name="connsiteY21"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7533 w 10000"/>
              <a:gd name="connsiteY8" fmla="*/ 3662 h 10078"/>
              <a:gd name="connsiteX9" fmla="*/ 7074 w 10000"/>
              <a:gd name="connsiteY9" fmla="*/ 2643 h 10078"/>
              <a:gd name="connsiteX10" fmla="*/ 5001 w 10000"/>
              <a:gd name="connsiteY10" fmla="*/ 0 h 10078"/>
              <a:gd name="connsiteX11" fmla="*/ 4395 w 10000"/>
              <a:gd name="connsiteY11" fmla="*/ 78 h 10078"/>
              <a:gd name="connsiteX12" fmla="*/ 4020 w 10000"/>
              <a:gd name="connsiteY12" fmla="*/ 397 h 10078"/>
              <a:gd name="connsiteX13" fmla="*/ 3464 w 10000"/>
              <a:gd name="connsiteY13" fmla="*/ 1233 h 10078"/>
              <a:gd name="connsiteX14" fmla="*/ 3072 w 10000"/>
              <a:gd name="connsiteY14" fmla="*/ 1951 h 10078"/>
              <a:gd name="connsiteX15" fmla="*/ 2516 w 10000"/>
              <a:gd name="connsiteY15" fmla="*/ 3345 h 10078"/>
              <a:gd name="connsiteX16" fmla="*/ 1912 w 10000"/>
              <a:gd name="connsiteY16" fmla="*/ 4660 h 10078"/>
              <a:gd name="connsiteX17" fmla="*/ 1225 w 10000"/>
              <a:gd name="connsiteY17" fmla="*/ 6134 h 10078"/>
              <a:gd name="connsiteX18" fmla="*/ 572 w 10000"/>
              <a:gd name="connsiteY18" fmla="*/ 7329 h 10078"/>
              <a:gd name="connsiteX19" fmla="*/ 0 w 10000"/>
              <a:gd name="connsiteY19" fmla="*/ 8046 h 10078"/>
              <a:gd name="connsiteX20" fmla="*/ 0 w 10000"/>
              <a:gd name="connsiteY20"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7533 w 10000"/>
              <a:gd name="connsiteY8" fmla="*/ 3662 h 10078"/>
              <a:gd name="connsiteX9" fmla="*/ 5001 w 10000"/>
              <a:gd name="connsiteY9" fmla="*/ 0 h 10078"/>
              <a:gd name="connsiteX10" fmla="*/ 4395 w 10000"/>
              <a:gd name="connsiteY10" fmla="*/ 78 h 10078"/>
              <a:gd name="connsiteX11" fmla="*/ 4020 w 10000"/>
              <a:gd name="connsiteY11" fmla="*/ 397 h 10078"/>
              <a:gd name="connsiteX12" fmla="*/ 3464 w 10000"/>
              <a:gd name="connsiteY12" fmla="*/ 1233 h 10078"/>
              <a:gd name="connsiteX13" fmla="*/ 3072 w 10000"/>
              <a:gd name="connsiteY13" fmla="*/ 1951 h 10078"/>
              <a:gd name="connsiteX14" fmla="*/ 2516 w 10000"/>
              <a:gd name="connsiteY14" fmla="*/ 3345 h 10078"/>
              <a:gd name="connsiteX15" fmla="*/ 1912 w 10000"/>
              <a:gd name="connsiteY15" fmla="*/ 4660 h 10078"/>
              <a:gd name="connsiteX16" fmla="*/ 1225 w 10000"/>
              <a:gd name="connsiteY16" fmla="*/ 6134 h 10078"/>
              <a:gd name="connsiteX17" fmla="*/ 572 w 10000"/>
              <a:gd name="connsiteY17" fmla="*/ 7329 h 10078"/>
              <a:gd name="connsiteX18" fmla="*/ 0 w 10000"/>
              <a:gd name="connsiteY18" fmla="*/ 8046 h 10078"/>
              <a:gd name="connsiteX19" fmla="*/ 0 w 10000"/>
              <a:gd name="connsiteY19"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5001 w 10000"/>
              <a:gd name="connsiteY8" fmla="*/ 0 h 10078"/>
              <a:gd name="connsiteX9" fmla="*/ 4395 w 10000"/>
              <a:gd name="connsiteY9" fmla="*/ 78 h 10078"/>
              <a:gd name="connsiteX10" fmla="*/ 4020 w 10000"/>
              <a:gd name="connsiteY10" fmla="*/ 397 h 10078"/>
              <a:gd name="connsiteX11" fmla="*/ 3464 w 10000"/>
              <a:gd name="connsiteY11" fmla="*/ 1233 h 10078"/>
              <a:gd name="connsiteX12" fmla="*/ 3072 w 10000"/>
              <a:gd name="connsiteY12" fmla="*/ 1951 h 10078"/>
              <a:gd name="connsiteX13" fmla="*/ 2516 w 10000"/>
              <a:gd name="connsiteY13" fmla="*/ 3345 h 10078"/>
              <a:gd name="connsiteX14" fmla="*/ 1912 w 10000"/>
              <a:gd name="connsiteY14" fmla="*/ 4660 h 10078"/>
              <a:gd name="connsiteX15" fmla="*/ 1225 w 10000"/>
              <a:gd name="connsiteY15" fmla="*/ 6134 h 10078"/>
              <a:gd name="connsiteX16" fmla="*/ 572 w 10000"/>
              <a:gd name="connsiteY16" fmla="*/ 7329 h 10078"/>
              <a:gd name="connsiteX17" fmla="*/ 0 w 10000"/>
              <a:gd name="connsiteY17" fmla="*/ 8046 h 10078"/>
              <a:gd name="connsiteX18" fmla="*/ 0 w 10000"/>
              <a:gd name="connsiteY18"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5001 w 10000"/>
              <a:gd name="connsiteY7" fmla="*/ 0 h 10078"/>
              <a:gd name="connsiteX8" fmla="*/ 4395 w 10000"/>
              <a:gd name="connsiteY8" fmla="*/ 78 h 10078"/>
              <a:gd name="connsiteX9" fmla="*/ 4020 w 10000"/>
              <a:gd name="connsiteY9" fmla="*/ 397 h 10078"/>
              <a:gd name="connsiteX10" fmla="*/ 3464 w 10000"/>
              <a:gd name="connsiteY10" fmla="*/ 1233 h 10078"/>
              <a:gd name="connsiteX11" fmla="*/ 3072 w 10000"/>
              <a:gd name="connsiteY11" fmla="*/ 1951 h 10078"/>
              <a:gd name="connsiteX12" fmla="*/ 2516 w 10000"/>
              <a:gd name="connsiteY12" fmla="*/ 3345 h 10078"/>
              <a:gd name="connsiteX13" fmla="*/ 1912 w 10000"/>
              <a:gd name="connsiteY13" fmla="*/ 4660 h 10078"/>
              <a:gd name="connsiteX14" fmla="*/ 1225 w 10000"/>
              <a:gd name="connsiteY14" fmla="*/ 6134 h 10078"/>
              <a:gd name="connsiteX15" fmla="*/ 572 w 10000"/>
              <a:gd name="connsiteY15" fmla="*/ 7329 h 10078"/>
              <a:gd name="connsiteX16" fmla="*/ 0 w 10000"/>
              <a:gd name="connsiteY16" fmla="*/ 8046 h 10078"/>
              <a:gd name="connsiteX17" fmla="*/ 0 w 10000"/>
              <a:gd name="connsiteY17"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5001 w 10000"/>
              <a:gd name="connsiteY6" fmla="*/ 0 h 10078"/>
              <a:gd name="connsiteX7" fmla="*/ 4395 w 10000"/>
              <a:gd name="connsiteY7" fmla="*/ 78 h 10078"/>
              <a:gd name="connsiteX8" fmla="*/ 4020 w 10000"/>
              <a:gd name="connsiteY8" fmla="*/ 397 h 10078"/>
              <a:gd name="connsiteX9" fmla="*/ 3464 w 10000"/>
              <a:gd name="connsiteY9" fmla="*/ 1233 h 10078"/>
              <a:gd name="connsiteX10" fmla="*/ 3072 w 10000"/>
              <a:gd name="connsiteY10" fmla="*/ 1951 h 10078"/>
              <a:gd name="connsiteX11" fmla="*/ 2516 w 10000"/>
              <a:gd name="connsiteY11" fmla="*/ 3345 h 10078"/>
              <a:gd name="connsiteX12" fmla="*/ 1912 w 10000"/>
              <a:gd name="connsiteY12" fmla="*/ 4660 h 10078"/>
              <a:gd name="connsiteX13" fmla="*/ 1225 w 10000"/>
              <a:gd name="connsiteY13" fmla="*/ 6134 h 10078"/>
              <a:gd name="connsiteX14" fmla="*/ 572 w 10000"/>
              <a:gd name="connsiteY14" fmla="*/ 7329 h 10078"/>
              <a:gd name="connsiteX15" fmla="*/ 0 w 10000"/>
              <a:gd name="connsiteY15" fmla="*/ 8046 h 10078"/>
              <a:gd name="connsiteX16" fmla="*/ 0 w 10000"/>
              <a:gd name="connsiteY16"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5001 w 10000"/>
              <a:gd name="connsiteY5" fmla="*/ 0 h 10078"/>
              <a:gd name="connsiteX6" fmla="*/ 4395 w 10000"/>
              <a:gd name="connsiteY6" fmla="*/ 78 h 10078"/>
              <a:gd name="connsiteX7" fmla="*/ 4020 w 10000"/>
              <a:gd name="connsiteY7" fmla="*/ 397 h 10078"/>
              <a:gd name="connsiteX8" fmla="*/ 3464 w 10000"/>
              <a:gd name="connsiteY8" fmla="*/ 1233 h 10078"/>
              <a:gd name="connsiteX9" fmla="*/ 3072 w 10000"/>
              <a:gd name="connsiteY9" fmla="*/ 1951 h 10078"/>
              <a:gd name="connsiteX10" fmla="*/ 2516 w 10000"/>
              <a:gd name="connsiteY10" fmla="*/ 3345 h 10078"/>
              <a:gd name="connsiteX11" fmla="*/ 1912 w 10000"/>
              <a:gd name="connsiteY11" fmla="*/ 4660 h 10078"/>
              <a:gd name="connsiteX12" fmla="*/ 1225 w 10000"/>
              <a:gd name="connsiteY12" fmla="*/ 6134 h 10078"/>
              <a:gd name="connsiteX13" fmla="*/ 572 w 10000"/>
              <a:gd name="connsiteY13" fmla="*/ 7329 h 10078"/>
              <a:gd name="connsiteX14" fmla="*/ 0 w 10000"/>
              <a:gd name="connsiteY14" fmla="*/ 8046 h 10078"/>
              <a:gd name="connsiteX15" fmla="*/ 0 w 10000"/>
              <a:gd name="connsiteY15"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5001 w 10000"/>
              <a:gd name="connsiteY4" fmla="*/ 0 h 10078"/>
              <a:gd name="connsiteX5" fmla="*/ 4395 w 10000"/>
              <a:gd name="connsiteY5" fmla="*/ 78 h 10078"/>
              <a:gd name="connsiteX6" fmla="*/ 4020 w 10000"/>
              <a:gd name="connsiteY6" fmla="*/ 397 h 10078"/>
              <a:gd name="connsiteX7" fmla="*/ 3464 w 10000"/>
              <a:gd name="connsiteY7" fmla="*/ 1233 h 10078"/>
              <a:gd name="connsiteX8" fmla="*/ 3072 w 10000"/>
              <a:gd name="connsiteY8" fmla="*/ 1951 h 10078"/>
              <a:gd name="connsiteX9" fmla="*/ 2516 w 10000"/>
              <a:gd name="connsiteY9" fmla="*/ 3345 h 10078"/>
              <a:gd name="connsiteX10" fmla="*/ 1912 w 10000"/>
              <a:gd name="connsiteY10" fmla="*/ 4660 h 10078"/>
              <a:gd name="connsiteX11" fmla="*/ 1225 w 10000"/>
              <a:gd name="connsiteY11" fmla="*/ 6134 h 10078"/>
              <a:gd name="connsiteX12" fmla="*/ 572 w 10000"/>
              <a:gd name="connsiteY12" fmla="*/ 7329 h 10078"/>
              <a:gd name="connsiteX13" fmla="*/ 0 w 10000"/>
              <a:gd name="connsiteY13" fmla="*/ 8046 h 10078"/>
              <a:gd name="connsiteX14" fmla="*/ 0 w 10000"/>
              <a:gd name="connsiteY14" fmla="*/ 10078 h 10078"/>
              <a:gd name="connsiteX0" fmla="*/ 0 w 10000"/>
              <a:gd name="connsiteY0" fmla="*/ 10078 h 10078"/>
              <a:gd name="connsiteX1" fmla="*/ 9984 w 10000"/>
              <a:gd name="connsiteY1" fmla="*/ 10078 h 10078"/>
              <a:gd name="connsiteX2" fmla="*/ 10000 w 10000"/>
              <a:gd name="connsiteY2" fmla="*/ 8086 h 10078"/>
              <a:gd name="connsiteX3" fmla="*/ 5001 w 10000"/>
              <a:gd name="connsiteY3" fmla="*/ 0 h 10078"/>
              <a:gd name="connsiteX4" fmla="*/ 4395 w 10000"/>
              <a:gd name="connsiteY4" fmla="*/ 78 h 10078"/>
              <a:gd name="connsiteX5" fmla="*/ 4020 w 10000"/>
              <a:gd name="connsiteY5" fmla="*/ 397 h 10078"/>
              <a:gd name="connsiteX6" fmla="*/ 3464 w 10000"/>
              <a:gd name="connsiteY6" fmla="*/ 1233 h 10078"/>
              <a:gd name="connsiteX7" fmla="*/ 3072 w 10000"/>
              <a:gd name="connsiteY7" fmla="*/ 1951 h 10078"/>
              <a:gd name="connsiteX8" fmla="*/ 2516 w 10000"/>
              <a:gd name="connsiteY8" fmla="*/ 3345 h 10078"/>
              <a:gd name="connsiteX9" fmla="*/ 1912 w 10000"/>
              <a:gd name="connsiteY9" fmla="*/ 4660 h 10078"/>
              <a:gd name="connsiteX10" fmla="*/ 1225 w 10000"/>
              <a:gd name="connsiteY10" fmla="*/ 6134 h 10078"/>
              <a:gd name="connsiteX11" fmla="*/ 572 w 10000"/>
              <a:gd name="connsiteY11" fmla="*/ 7329 h 10078"/>
              <a:gd name="connsiteX12" fmla="*/ 0 w 10000"/>
              <a:gd name="connsiteY12" fmla="*/ 8046 h 10078"/>
              <a:gd name="connsiteX13" fmla="*/ 0 w 10000"/>
              <a:gd name="connsiteY13" fmla="*/ 10078 h 10078"/>
              <a:gd name="connsiteX0" fmla="*/ 0 w 10079"/>
              <a:gd name="connsiteY0" fmla="*/ 10078 h 10078"/>
              <a:gd name="connsiteX1" fmla="*/ 9984 w 10079"/>
              <a:gd name="connsiteY1" fmla="*/ 10078 h 10078"/>
              <a:gd name="connsiteX2" fmla="*/ 5001 w 10079"/>
              <a:gd name="connsiteY2" fmla="*/ 0 h 10078"/>
              <a:gd name="connsiteX3" fmla="*/ 4395 w 10079"/>
              <a:gd name="connsiteY3" fmla="*/ 78 h 10078"/>
              <a:gd name="connsiteX4" fmla="*/ 4020 w 10079"/>
              <a:gd name="connsiteY4" fmla="*/ 397 h 10078"/>
              <a:gd name="connsiteX5" fmla="*/ 3464 w 10079"/>
              <a:gd name="connsiteY5" fmla="*/ 1233 h 10078"/>
              <a:gd name="connsiteX6" fmla="*/ 3072 w 10079"/>
              <a:gd name="connsiteY6" fmla="*/ 1951 h 10078"/>
              <a:gd name="connsiteX7" fmla="*/ 2516 w 10079"/>
              <a:gd name="connsiteY7" fmla="*/ 3345 h 10078"/>
              <a:gd name="connsiteX8" fmla="*/ 1912 w 10079"/>
              <a:gd name="connsiteY8" fmla="*/ 4660 h 10078"/>
              <a:gd name="connsiteX9" fmla="*/ 1225 w 10079"/>
              <a:gd name="connsiteY9" fmla="*/ 6134 h 10078"/>
              <a:gd name="connsiteX10" fmla="*/ 572 w 10079"/>
              <a:gd name="connsiteY10" fmla="*/ 7329 h 10078"/>
              <a:gd name="connsiteX11" fmla="*/ 0 w 10079"/>
              <a:gd name="connsiteY11" fmla="*/ 8046 h 10078"/>
              <a:gd name="connsiteX12" fmla="*/ 0 w 10079"/>
              <a:gd name="connsiteY12" fmla="*/ 10078 h 10078"/>
              <a:gd name="connsiteX0" fmla="*/ 0 w 5743"/>
              <a:gd name="connsiteY0" fmla="*/ 10078 h 10078"/>
              <a:gd name="connsiteX1" fmla="*/ 5157 w 5743"/>
              <a:gd name="connsiteY1" fmla="*/ 10044 h 10078"/>
              <a:gd name="connsiteX2" fmla="*/ 5001 w 5743"/>
              <a:gd name="connsiteY2" fmla="*/ 0 h 10078"/>
              <a:gd name="connsiteX3" fmla="*/ 4395 w 5743"/>
              <a:gd name="connsiteY3" fmla="*/ 78 h 10078"/>
              <a:gd name="connsiteX4" fmla="*/ 4020 w 5743"/>
              <a:gd name="connsiteY4" fmla="*/ 397 h 10078"/>
              <a:gd name="connsiteX5" fmla="*/ 3464 w 5743"/>
              <a:gd name="connsiteY5" fmla="*/ 1233 h 10078"/>
              <a:gd name="connsiteX6" fmla="*/ 3072 w 5743"/>
              <a:gd name="connsiteY6" fmla="*/ 1951 h 10078"/>
              <a:gd name="connsiteX7" fmla="*/ 2516 w 5743"/>
              <a:gd name="connsiteY7" fmla="*/ 3345 h 10078"/>
              <a:gd name="connsiteX8" fmla="*/ 1912 w 5743"/>
              <a:gd name="connsiteY8" fmla="*/ 4660 h 10078"/>
              <a:gd name="connsiteX9" fmla="*/ 1225 w 5743"/>
              <a:gd name="connsiteY9" fmla="*/ 6134 h 10078"/>
              <a:gd name="connsiteX10" fmla="*/ 572 w 5743"/>
              <a:gd name="connsiteY10" fmla="*/ 7329 h 10078"/>
              <a:gd name="connsiteX11" fmla="*/ 0 w 5743"/>
              <a:gd name="connsiteY11" fmla="*/ 8046 h 10078"/>
              <a:gd name="connsiteX12" fmla="*/ 0 w 5743"/>
              <a:gd name="connsiteY12" fmla="*/ 10078 h 10078"/>
              <a:gd name="connsiteX0" fmla="*/ 0 w 10269"/>
              <a:gd name="connsiteY0" fmla="*/ 10000 h 10000"/>
              <a:gd name="connsiteX1" fmla="*/ 9428 w 10269"/>
              <a:gd name="connsiteY1" fmla="*/ 9983 h 10000"/>
              <a:gd name="connsiteX2" fmla="*/ 8708 w 10269"/>
              <a:gd name="connsiteY2" fmla="*/ 0 h 10000"/>
              <a:gd name="connsiteX3" fmla="*/ 7653 w 10269"/>
              <a:gd name="connsiteY3" fmla="*/ 77 h 10000"/>
              <a:gd name="connsiteX4" fmla="*/ 7000 w 10269"/>
              <a:gd name="connsiteY4" fmla="*/ 394 h 10000"/>
              <a:gd name="connsiteX5" fmla="*/ 6032 w 10269"/>
              <a:gd name="connsiteY5" fmla="*/ 1223 h 10000"/>
              <a:gd name="connsiteX6" fmla="*/ 5349 w 10269"/>
              <a:gd name="connsiteY6" fmla="*/ 1936 h 10000"/>
              <a:gd name="connsiteX7" fmla="*/ 4381 w 10269"/>
              <a:gd name="connsiteY7" fmla="*/ 3319 h 10000"/>
              <a:gd name="connsiteX8" fmla="*/ 3329 w 10269"/>
              <a:gd name="connsiteY8" fmla="*/ 4624 h 10000"/>
              <a:gd name="connsiteX9" fmla="*/ 2133 w 10269"/>
              <a:gd name="connsiteY9" fmla="*/ 6087 h 10000"/>
              <a:gd name="connsiteX10" fmla="*/ 996 w 10269"/>
              <a:gd name="connsiteY10" fmla="*/ 7272 h 10000"/>
              <a:gd name="connsiteX11" fmla="*/ 0 w 10269"/>
              <a:gd name="connsiteY11" fmla="*/ 7984 h 10000"/>
              <a:gd name="connsiteX12" fmla="*/ 0 w 10269"/>
              <a:gd name="connsiteY12" fmla="*/ 10000 h 10000"/>
              <a:gd name="connsiteX0" fmla="*/ 0 w 9703"/>
              <a:gd name="connsiteY0" fmla="*/ 10000 h 10000"/>
              <a:gd name="connsiteX1" fmla="*/ 9428 w 9703"/>
              <a:gd name="connsiteY1" fmla="*/ 9983 h 10000"/>
              <a:gd name="connsiteX2" fmla="*/ 8708 w 9703"/>
              <a:gd name="connsiteY2" fmla="*/ 0 h 10000"/>
              <a:gd name="connsiteX3" fmla="*/ 7653 w 9703"/>
              <a:gd name="connsiteY3" fmla="*/ 77 h 10000"/>
              <a:gd name="connsiteX4" fmla="*/ 7000 w 9703"/>
              <a:gd name="connsiteY4" fmla="*/ 394 h 10000"/>
              <a:gd name="connsiteX5" fmla="*/ 6032 w 9703"/>
              <a:gd name="connsiteY5" fmla="*/ 1223 h 10000"/>
              <a:gd name="connsiteX6" fmla="*/ 5349 w 9703"/>
              <a:gd name="connsiteY6" fmla="*/ 1936 h 10000"/>
              <a:gd name="connsiteX7" fmla="*/ 4381 w 9703"/>
              <a:gd name="connsiteY7" fmla="*/ 3319 h 10000"/>
              <a:gd name="connsiteX8" fmla="*/ 3329 w 9703"/>
              <a:gd name="connsiteY8" fmla="*/ 4624 h 10000"/>
              <a:gd name="connsiteX9" fmla="*/ 2133 w 9703"/>
              <a:gd name="connsiteY9" fmla="*/ 6087 h 10000"/>
              <a:gd name="connsiteX10" fmla="*/ 996 w 9703"/>
              <a:gd name="connsiteY10" fmla="*/ 7272 h 10000"/>
              <a:gd name="connsiteX11" fmla="*/ 0 w 9703"/>
              <a:gd name="connsiteY11" fmla="*/ 7984 h 10000"/>
              <a:gd name="connsiteX12" fmla="*/ 0 w 9703"/>
              <a:gd name="connsiteY12" fmla="*/ 10000 h 10000"/>
              <a:gd name="connsiteX0" fmla="*/ 0 w 9722"/>
              <a:gd name="connsiteY0" fmla="*/ 10000 h 10000"/>
              <a:gd name="connsiteX1" fmla="*/ 9717 w 9722"/>
              <a:gd name="connsiteY1" fmla="*/ 9983 h 10000"/>
              <a:gd name="connsiteX2" fmla="*/ 8975 w 9722"/>
              <a:gd name="connsiteY2" fmla="*/ 0 h 10000"/>
              <a:gd name="connsiteX3" fmla="*/ 7887 w 9722"/>
              <a:gd name="connsiteY3" fmla="*/ 77 h 10000"/>
              <a:gd name="connsiteX4" fmla="*/ 7214 w 9722"/>
              <a:gd name="connsiteY4" fmla="*/ 394 h 10000"/>
              <a:gd name="connsiteX5" fmla="*/ 6217 w 9722"/>
              <a:gd name="connsiteY5" fmla="*/ 1223 h 10000"/>
              <a:gd name="connsiteX6" fmla="*/ 5513 w 9722"/>
              <a:gd name="connsiteY6" fmla="*/ 1936 h 10000"/>
              <a:gd name="connsiteX7" fmla="*/ 4515 w 9722"/>
              <a:gd name="connsiteY7" fmla="*/ 3319 h 10000"/>
              <a:gd name="connsiteX8" fmla="*/ 3431 w 9722"/>
              <a:gd name="connsiteY8" fmla="*/ 4624 h 10000"/>
              <a:gd name="connsiteX9" fmla="*/ 2198 w 9722"/>
              <a:gd name="connsiteY9" fmla="*/ 6087 h 10000"/>
              <a:gd name="connsiteX10" fmla="*/ 1026 w 9722"/>
              <a:gd name="connsiteY10" fmla="*/ 7272 h 10000"/>
              <a:gd name="connsiteX11" fmla="*/ 0 w 9722"/>
              <a:gd name="connsiteY11" fmla="*/ 7984 h 10000"/>
              <a:gd name="connsiteX12" fmla="*/ 0 w 9722"/>
              <a:gd name="connsiteY12" fmla="*/ 10000 h 10000"/>
              <a:gd name="connsiteX0" fmla="*/ 0 w 9434"/>
              <a:gd name="connsiteY0" fmla="*/ 10000 h 10000"/>
              <a:gd name="connsiteX1" fmla="*/ 9417 w 9434"/>
              <a:gd name="connsiteY1" fmla="*/ 9983 h 10000"/>
              <a:gd name="connsiteX2" fmla="*/ 9232 w 9434"/>
              <a:gd name="connsiteY2" fmla="*/ 0 h 10000"/>
              <a:gd name="connsiteX3" fmla="*/ 8113 w 9434"/>
              <a:gd name="connsiteY3" fmla="*/ 77 h 10000"/>
              <a:gd name="connsiteX4" fmla="*/ 7420 w 9434"/>
              <a:gd name="connsiteY4" fmla="*/ 394 h 10000"/>
              <a:gd name="connsiteX5" fmla="*/ 6395 w 9434"/>
              <a:gd name="connsiteY5" fmla="*/ 1223 h 10000"/>
              <a:gd name="connsiteX6" fmla="*/ 5671 w 9434"/>
              <a:gd name="connsiteY6" fmla="*/ 1936 h 10000"/>
              <a:gd name="connsiteX7" fmla="*/ 4644 w 9434"/>
              <a:gd name="connsiteY7" fmla="*/ 3319 h 10000"/>
              <a:gd name="connsiteX8" fmla="*/ 3529 w 9434"/>
              <a:gd name="connsiteY8" fmla="*/ 4624 h 10000"/>
              <a:gd name="connsiteX9" fmla="*/ 2261 w 9434"/>
              <a:gd name="connsiteY9" fmla="*/ 6087 h 10000"/>
              <a:gd name="connsiteX10" fmla="*/ 1055 w 9434"/>
              <a:gd name="connsiteY10" fmla="*/ 7272 h 10000"/>
              <a:gd name="connsiteX11" fmla="*/ 0 w 9434"/>
              <a:gd name="connsiteY11" fmla="*/ 7984 h 10000"/>
              <a:gd name="connsiteX12" fmla="*/ 0 w 9434"/>
              <a:gd name="connsiteY12" fmla="*/ 10000 h 10000"/>
              <a:gd name="connsiteX0" fmla="*/ 0 w 9982"/>
              <a:gd name="connsiteY0" fmla="*/ 10000 h 10786"/>
              <a:gd name="connsiteX1" fmla="*/ 9982 w 9982"/>
              <a:gd name="connsiteY1" fmla="*/ 9983 h 10786"/>
              <a:gd name="connsiteX2" fmla="*/ 9786 w 9982"/>
              <a:gd name="connsiteY2" fmla="*/ 0 h 10786"/>
              <a:gd name="connsiteX3" fmla="*/ 8600 w 9982"/>
              <a:gd name="connsiteY3" fmla="*/ 77 h 10786"/>
              <a:gd name="connsiteX4" fmla="*/ 7865 w 9982"/>
              <a:gd name="connsiteY4" fmla="*/ 394 h 10786"/>
              <a:gd name="connsiteX5" fmla="*/ 6779 w 9982"/>
              <a:gd name="connsiteY5" fmla="*/ 1223 h 10786"/>
              <a:gd name="connsiteX6" fmla="*/ 6011 w 9982"/>
              <a:gd name="connsiteY6" fmla="*/ 1936 h 10786"/>
              <a:gd name="connsiteX7" fmla="*/ 4923 w 9982"/>
              <a:gd name="connsiteY7" fmla="*/ 3319 h 10786"/>
              <a:gd name="connsiteX8" fmla="*/ 3741 w 9982"/>
              <a:gd name="connsiteY8" fmla="*/ 4624 h 10786"/>
              <a:gd name="connsiteX9" fmla="*/ 2397 w 9982"/>
              <a:gd name="connsiteY9" fmla="*/ 6087 h 10786"/>
              <a:gd name="connsiteX10" fmla="*/ 1118 w 9982"/>
              <a:gd name="connsiteY10" fmla="*/ 7272 h 10786"/>
              <a:gd name="connsiteX11" fmla="*/ 0 w 9982"/>
              <a:gd name="connsiteY11" fmla="*/ 7984 h 10786"/>
              <a:gd name="connsiteX12" fmla="*/ 0 w 9982"/>
              <a:gd name="connsiteY12" fmla="*/ 10000 h 10786"/>
              <a:gd name="connsiteX0" fmla="*/ 0 w 10007"/>
              <a:gd name="connsiteY0" fmla="*/ 9271 h 9627"/>
              <a:gd name="connsiteX1" fmla="*/ 10000 w 10007"/>
              <a:gd name="connsiteY1" fmla="*/ 9256 h 9627"/>
              <a:gd name="connsiteX2" fmla="*/ 9804 w 10007"/>
              <a:gd name="connsiteY2" fmla="*/ 0 h 9627"/>
              <a:gd name="connsiteX3" fmla="*/ 8616 w 10007"/>
              <a:gd name="connsiteY3" fmla="*/ 71 h 9627"/>
              <a:gd name="connsiteX4" fmla="*/ 7879 w 10007"/>
              <a:gd name="connsiteY4" fmla="*/ 365 h 9627"/>
              <a:gd name="connsiteX5" fmla="*/ 6791 w 10007"/>
              <a:gd name="connsiteY5" fmla="*/ 1134 h 9627"/>
              <a:gd name="connsiteX6" fmla="*/ 6022 w 10007"/>
              <a:gd name="connsiteY6" fmla="*/ 1795 h 9627"/>
              <a:gd name="connsiteX7" fmla="*/ 4932 w 10007"/>
              <a:gd name="connsiteY7" fmla="*/ 3077 h 9627"/>
              <a:gd name="connsiteX8" fmla="*/ 3748 w 10007"/>
              <a:gd name="connsiteY8" fmla="*/ 4287 h 9627"/>
              <a:gd name="connsiteX9" fmla="*/ 2401 w 10007"/>
              <a:gd name="connsiteY9" fmla="*/ 5643 h 9627"/>
              <a:gd name="connsiteX10" fmla="*/ 1120 w 10007"/>
              <a:gd name="connsiteY10" fmla="*/ 6742 h 9627"/>
              <a:gd name="connsiteX11" fmla="*/ 0 w 10007"/>
              <a:gd name="connsiteY11" fmla="*/ 7402 h 9627"/>
              <a:gd name="connsiteX12" fmla="*/ 0 w 10007"/>
              <a:gd name="connsiteY12" fmla="*/ 9271 h 9627"/>
              <a:gd name="connsiteX0" fmla="*/ 0 w 9993"/>
              <a:gd name="connsiteY0" fmla="*/ 9630 h 9630"/>
              <a:gd name="connsiteX1" fmla="*/ 9993 w 9993"/>
              <a:gd name="connsiteY1" fmla="*/ 9615 h 9630"/>
              <a:gd name="connsiteX2" fmla="*/ 9797 w 9993"/>
              <a:gd name="connsiteY2" fmla="*/ 0 h 9630"/>
              <a:gd name="connsiteX3" fmla="*/ 8610 w 9993"/>
              <a:gd name="connsiteY3" fmla="*/ 74 h 9630"/>
              <a:gd name="connsiteX4" fmla="*/ 7873 w 9993"/>
              <a:gd name="connsiteY4" fmla="*/ 379 h 9630"/>
              <a:gd name="connsiteX5" fmla="*/ 6786 w 9993"/>
              <a:gd name="connsiteY5" fmla="*/ 1178 h 9630"/>
              <a:gd name="connsiteX6" fmla="*/ 6018 w 9993"/>
              <a:gd name="connsiteY6" fmla="*/ 1865 h 9630"/>
              <a:gd name="connsiteX7" fmla="*/ 4929 w 9993"/>
              <a:gd name="connsiteY7" fmla="*/ 3196 h 9630"/>
              <a:gd name="connsiteX8" fmla="*/ 3745 w 9993"/>
              <a:gd name="connsiteY8" fmla="*/ 4453 h 9630"/>
              <a:gd name="connsiteX9" fmla="*/ 2399 w 9993"/>
              <a:gd name="connsiteY9" fmla="*/ 5862 h 9630"/>
              <a:gd name="connsiteX10" fmla="*/ 1119 w 9993"/>
              <a:gd name="connsiteY10" fmla="*/ 7003 h 9630"/>
              <a:gd name="connsiteX11" fmla="*/ 0 w 9993"/>
              <a:gd name="connsiteY11" fmla="*/ 7689 h 9630"/>
              <a:gd name="connsiteX12" fmla="*/ 0 w 9993"/>
              <a:gd name="connsiteY12" fmla="*/ 9630 h 9630"/>
              <a:gd name="connsiteX0" fmla="*/ 0 w 10000"/>
              <a:gd name="connsiteY0" fmla="*/ 10000 h 10000"/>
              <a:gd name="connsiteX1" fmla="*/ 10000 w 10000"/>
              <a:gd name="connsiteY1" fmla="*/ 9984 h 10000"/>
              <a:gd name="connsiteX2" fmla="*/ 9804 w 10000"/>
              <a:gd name="connsiteY2" fmla="*/ 0 h 10000"/>
              <a:gd name="connsiteX3" fmla="*/ 8616 w 10000"/>
              <a:gd name="connsiteY3" fmla="*/ 77 h 10000"/>
              <a:gd name="connsiteX4" fmla="*/ 7879 w 10000"/>
              <a:gd name="connsiteY4" fmla="*/ 394 h 10000"/>
              <a:gd name="connsiteX5" fmla="*/ 6791 w 10000"/>
              <a:gd name="connsiteY5" fmla="*/ 1223 h 10000"/>
              <a:gd name="connsiteX6" fmla="*/ 6022 w 10000"/>
              <a:gd name="connsiteY6" fmla="*/ 1937 h 10000"/>
              <a:gd name="connsiteX7" fmla="*/ 4932 w 10000"/>
              <a:gd name="connsiteY7" fmla="*/ 3319 h 10000"/>
              <a:gd name="connsiteX8" fmla="*/ 3748 w 10000"/>
              <a:gd name="connsiteY8" fmla="*/ 4624 h 10000"/>
              <a:gd name="connsiteX9" fmla="*/ 2401 w 10000"/>
              <a:gd name="connsiteY9" fmla="*/ 6087 h 10000"/>
              <a:gd name="connsiteX10" fmla="*/ 1120 w 10000"/>
              <a:gd name="connsiteY10" fmla="*/ 7272 h 10000"/>
              <a:gd name="connsiteX11" fmla="*/ 0 w 10000"/>
              <a:gd name="connsiteY11" fmla="*/ 7984 h 10000"/>
              <a:gd name="connsiteX12" fmla="*/ 0 w 10000"/>
              <a:gd name="connsiteY12" fmla="*/ 10000 h 10000"/>
              <a:gd name="connsiteX0" fmla="*/ 0 w 10000"/>
              <a:gd name="connsiteY0" fmla="*/ 10000 h 10000"/>
              <a:gd name="connsiteX1" fmla="*/ 10000 w 10000"/>
              <a:gd name="connsiteY1" fmla="*/ 9984 h 10000"/>
              <a:gd name="connsiteX2" fmla="*/ 9804 w 10000"/>
              <a:gd name="connsiteY2" fmla="*/ 0 h 10000"/>
              <a:gd name="connsiteX3" fmla="*/ 8616 w 10000"/>
              <a:gd name="connsiteY3" fmla="*/ 77 h 10000"/>
              <a:gd name="connsiteX4" fmla="*/ 7879 w 10000"/>
              <a:gd name="connsiteY4" fmla="*/ 394 h 10000"/>
              <a:gd name="connsiteX5" fmla="*/ 6791 w 10000"/>
              <a:gd name="connsiteY5" fmla="*/ 1223 h 10000"/>
              <a:gd name="connsiteX6" fmla="*/ 6022 w 10000"/>
              <a:gd name="connsiteY6" fmla="*/ 1937 h 10000"/>
              <a:gd name="connsiteX7" fmla="*/ 4932 w 10000"/>
              <a:gd name="connsiteY7" fmla="*/ 3319 h 10000"/>
              <a:gd name="connsiteX8" fmla="*/ 3748 w 10000"/>
              <a:gd name="connsiteY8" fmla="*/ 4624 h 10000"/>
              <a:gd name="connsiteX9" fmla="*/ 2401 w 10000"/>
              <a:gd name="connsiteY9" fmla="*/ 6087 h 10000"/>
              <a:gd name="connsiteX10" fmla="*/ 1120 w 10000"/>
              <a:gd name="connsiteY10" fmla="*/ 7272 h 10000"/>
              <a:gd name="connsiteX11" fmla="*/ 0 w 10000"/>
              <a:gd name="connsiteY11" fmla="*/ 7984 h 10000"/>
              <a:gd name="connsiteX12" fmla="*/ 0 w 10000"/>
              <a:gd name="connsiteY12" fmla="*/ 10000 h 10000"/>
              <a:gd name="connsiteX0" fmla="*/ 0 w 10000"/>
              <a:gd name="connsiteY0" fmla="*/ 10000 h 10000"/>
              <a:gd name="connsiteX1" fmla="*/ 10000 w 10000"/>
              <a:gd name="connsiteY1" fmla="*/ 9984 h 10000"/>
              <a:gd name="connsiteX2" fmla="*/ 9804 w 10000"/>
              <a:gd name="connsiteY2" fmla="*/ 0 h 10000"/>
              <a:gd name="connsiteX3" fmla="*/ 8616 w 10000"/>
              <a:gd name="connsiteY3" fmla="*/ 77 h 10000"/>
              <a:gd name="connsiteX4" fmla="*/ 7879 w 10000"/>
              <a:gd name="connsiteY4" fmla="*/ 394 h 10000"/>
              <a:gd name="connsiteX5" fmla="*/ 6791 w 10000"/>
              <a:gd name="connsiteY5" fmla="*/ 1223 h 10000"/>
              <a:gd name="connsiteX6" fmla="*/ 6022 w 10000"/>
              <a:gd name="connsiteY6" fmla="*/ 1937 h 10000"/>
              <a:gd name="connsiteX7" fmla="*/ 4932 w 10000"/>
              <a:gd name="connsiteY7" fmla="*/ 3319 h 10000"/>
              <a:gd name="connsiteX8" fmla="*/ 3748 w 10000"/>
              <a:gd name="connsiteY8" fmla="*/ 4624 h 10000"/>
              <a:gd name="connsiteX9" fmla="*/ 2401 w 10000"/>
              <a:gd name="connsiteY9" fmla="*/ 6087 h 10000"/>
              <a:gd name="connsiteX10" fmla="*/ 1120 w 10000"/>
              <a:gd name="connsiteY10" fmla="*/ 7272 h 10000"/>
              <a:gd name="connsiteX11" fmla="*/ 0 w 10000"/>
              <a:gd name="connsiteY11" fmla="*/ 7984 h 10000"/>
              <a:gd name="connsiteX12" fmla="*/ 0 w 10000"/>
              <a:gd name="connsiteY12" fmla="*/ 10000 h 10000"/>
              <a:gd name="connsiteX0" fmla="*/ 0 w 10000"/>
              <a:gd name="connsiteY0" fmla="*/ 10000 h 10000"/>
              <a:gd name="connsiteX1" fmla="*/ 10000 w 10000"/>
              <a:gd name="connsiteY1" fmla="*/ 9984 h 10000"/>
              <a:gd name="connsiteX2" fmla="*/ 9804 w 10000"/>
              <a:gd name="connsiteY2" fmla="*/ 0 h 10000"/>
              <a:gd name="connsiteX3" fmla="*/ 8616 w 10000"/>
              <a:gd name="connsiteY3" fmla="*/ 77 h 10000"/>
              <a:gd name="connsiteX4" fmla="*/ 7879 w 10000"/>
              <a:gd name="connsiteY4" fmla="*/ 394 h 10000"/>
              <a:gd name="connsiteX5" fmla="*/ 6791 w 10000"/>
              <a:gd name="connsiteY5" fmla="*/ 1223 h 10000"/>
              <a:gd name="connsiteX6" fmla="*/ 6022 w 10000"/>
              <a:gd name="connsiteY6" fmla="*/ 1937 h 10000"/>
              <a:gd name="connsiteX7" fmla="*/ 4932 w 10000"/>
              <a:gd name="connsiteY7" fmla="*/ 3319 h 10000"/>
              <a:gd name="connsiteX8" fmla="*/ 3748 w 10000"/>
              <a:gd name="connsiteY8" fmla="*/ 4624 h 10000"/>
              <a:gd name="connsiteX9" fmla="*/ 2401 w 10000"/>
              <a:gd name="connsiteY9" fmla="*/ 6087 h 10000"/>
              <a:gd name="connsiteX10" fmla="*/ 1120 w 10000"/>
              <a:gd name="connsiteY10" fmla="*/ 7272 h 10000"/>
              <a:gd name="connsiteX11" fmla="*/ 0 w 10000"/>
              <a:gd name="connsiteY11" fmla="*/ 7984 h 10000"/>
              <a:gd name="connsiteX12" fmla="*/ 0 w 10000"/>
              <a:gd name="connsiteY12" fmla="*/ 10000 h 10000"/>
              <a:gd name="connsiteX0" fmla="*/ 0 w 9804"/>
              <a:gd name="connsiteY0" fmla="*/ 10000 h 10001"/>
              <a:gd name="connsiteX1" fmla="*/ 9803 w 9804"/>
              <a:gd name="connsiteY1" fmla="*/ 10001 h 10001"/>
              <a:gd name="connsiteX2" fmla="*/ 9804 w 9804"/>
              <a:gd name="connsiteY2" fmla="*/ 0 h 10001"/>
              <a:gd name="connsiteX3" fmla="*/ 8616 w 9804"/>
              <a:gd name="connsiteY3" fmla="*/ 77 h 10001"/>
              <a:gd name="connsiteX4" fmla="*/ 7879 w 9804"/>
              <a:gd name="connsiteY4" fmla="*/ 394 h 10001"/>
              <a:gd name="connsiteX5" fmla="*/ 6791 w 9804"/>
              <a:gd name="connsiteY5" fmla="*/ 1223 h 10001"/>
              <a:gd name="connsiteX6" fmla="*/ 6022 w 9804"/>
              <a:gd name="connsiteY6" fmla="*/ 1937 h 10001"/>
              <a:gd name="connsiteX7" fmla="*/ 4932 w 9804"/>
              <a:gd name="connsiteY7" fmla="*/ 3319 h 10001"/>
              <a:gd name="connsiteX8" fmla="*/ 3748 w 9804"/>
              <a:gd name="connsiteY8" fmla="*/ 4624 h 10001"/>
              <a:gd name="connsiteX9" fmla="*/ 2401 w 9804"/>
              <a:gd name="connsiteY9" fmla="*/ 6087 h 10001"/>
              <a:gd name="connsiteX10" fmla="*/ 1120 w 9804"/>
              <a:gd name="connsiteY10" fmla="*/ 7272 h 10001"/>
              <a:gd name="connsiteX11" fmla="*/ 0 w 9804"/>
              <a:gd name="connsiteY11" fmla="*/ 7984 h 10001"/>
              <a:gd name="connsiteX12" fmla="*/ 0 w 9804"/>
              <a:gd name="connsiteY12" fmla="*/ 10000 h 10001"/>
              <a:gd name="connsiteX0" fmla="*/ 0 w 10000"/>
              <a:gd name="connsiteY0" fmla="*/ 9999 h 10000"/>
              <a:gd name="connsiteX1" fmla="*/ 9999 w 10000"/>
              <a:gd name="connsiteY1" fmla="*/ 10000 h 10000"/>
              <a:gd name="connsiteX2" fmla="*/ 10000 w 10000"/>
              <a:gd name="connsiteY2" fmla="*/ 0 h 10000"/>
              <a:gd name="connsiteX3" fmla="*/ 8788 w 10000"/>
              <a:gd name="connsiteY3" fmla="*/ 77 h 10000"/>
              <a:gd name="connsiteX4" fmla="*/ 8037 w 10000"/>
              <a:gd name="connsiteY4" fmla="*/ 394 h 10000"/>
              <a:gd name="connsiteX5" fmla="*/ 6815 w 10000"/>
              <a:gd name="connsiteY5" fmla="*/ 1122 h 10000"/>
              <a:gd name="connsiteX6" fmla="*/ 6142 w 10000"/>
              <a:gd name="connsiteY6" fmla="*/ 1937 h 10000"/>
              <a:gd name="connsiteX7" fmla="*/ 5031 w 10000"/>
              <a:gd name="connsiteY7" fmla="*/ 3319 h 10000"/>
              <a:gd name="connsiteX8" fmla="*/ 3823 w 10000"/>
              <a:gd name="connsiteY8" fmla="*/ 4624 h 10000"/>
              <a:gd name="connsiteX9" fmla="*/ 2449 w 10000"/>
              <a:gd name="connsiteY9" fmla="*/ 6086 h 10000"/>
              <a:gd name="connsiteX10" fmla="*/ 1142 w 10000"/>
              <a:gd name="connsiteY10" fmla="*/ 7271 h 10000"/>
              <a:gd name="connsiteX11" fmla="*/ 0 w 10000"/>
              <a:gd name="connsiteY11" fmla="*/ 7983 h 10000"/>
              <a:gd name="connsiteX12" fmla="*/ 0 w 10000"/>
              <a:gd name="connsiteY12" fmla="*/ 9999 h 10000"/>
              <a:gd name="connsiteX0" fmla="*/ 0 w 10000"/>
              <a:gd name="connsiteY0" fmla="*/ 9999 h 10000"/>
              <a:gd name="connsiteX1" fmla="*/ 9999 w 10000"/>
              <a:gd name="connsiteY1" fmla="*/ 10000 h 10000"/>
              <a:gd name="connsiteX2" fmla="*/ 10000 w 10000"/>
              <a:gd name="connsiteY2" fmla="*/ 0 h 10000"/>
              <a:gd name="connsiteX3" fmla="*/ 8788 w 10000"/>
              <a:gd name="connsiteY3" fmla="*/ 77 h 10000"/>
              <a:gd name="connsiteX4" fmla="*/ 7857 w 10000"/>
              <a:gd name="connsiteY4" fmla="*/ 344 h 10000"/>
              <a:gd name="connsiteX5" fmla="*/ 6815 w 10000"/>
              <a:gd name="connsiteY5" fmla="*/ 1122 h 10000"/>
              <a:gd name="connsiteX6" fmla="*/ 6142 w 10000"/>
              <a:gd name="connsiteY6" fmla="*/ 1937 h 10000"/>
              <a:gd name="connsiteX7" fmla="*/ 5031 w 10000"/>
              <a:gd name="connsiteY7" fmla="*/ 3319 h 10000"/>
              <a:gd name="connsiteX8" fmla="*/ 3823 w 10000"/>
              <a:gd name="connsiteY8" fmla="*/ 4624 h 10000"/>
              <a:gd name="connsiteX9" fmla="*/ 2449 w 10000"/>
              <a:gd name="connsiteY9" fmla="*/ 6086 h 10000"/>
              <a:gd name="connsiteX10" fmla="*/ 1142 w 10000"/>
              <a:gd name="connsiteY10" fmla="*/ 7271 h 10000"/>
              <a:gd name="connsiteX11" fmla="*/ 0 w 10000"/>
              <a:gd name="connsiteY11" fmla="*/ 7983 h 10000"/>
              <a:gd name="connsiteX12" fmla="*/ 0 w 10000"/>
              <a:gd name="connsiteY12" fmla="*/ 9999 h 10000"/>
              <a:gd name="connsiteX0" fmla="*/ 0 w 10000"/>
              <a:gd name="connsiteY0" fmla="*/ 9999 h 10000"/>
              <a:gd name="connsiteX1" fmla="*/ 9999 w 10000"/>
              <a:gd name="connsiteY1" fmla="*/ 10000 h 10000"/>
              <a:gd name="connsiteX2" fmla="*/ 10000 w 10000"/>
              <a:gd name="connsiteY2" fmla="*/ 0 h 10000"/>
              <a:gd name="connsiteX3" fmla="*/ 8788 w 10000"/>
              <a:gd name="connsiteY3" fmla="*/ 77 h 10000"/>
              <a:gd name="connsiteX4" fmla="*/ 7857 w 10000"/>
              <a:gd name="connsiteY4" fmla="*/ 344 h 10000"/>
              <a:gd name="connsiteX5" fmla="*/ 6815 w 10000"/>
              <a:gd name="connsiteY5" fmla="*/ 1122 h 10000"/>
              <a:gd name="connsiteX6" fmla="*/ 6142 w 10000"/>
              <a:gd name="connsiteY6" fmla="*/ 1937 h 10000"/>
              <a:gd name="connsiteX7" fmla="*/ 5031 w 10000"/>
              <a:gd name="connsiteY7" fmla="*/ 3319 h 10000"/>
              <a:gd name="connsiteX8" fmla="*/ 3823 w 10000"/>
              <a:gd name="connsiteY8" fmla="*/ 4624 h 10000"/>
              <a:gd name="connsiteX9" fmla="*/ 2449 w 10000"/>
              <a:gd name="connsiteY9" fmla="*/ 6086 h 10000"/>
              <a:gd name="connsiteX10" fmla="*/ 1142 w 10000"/>
              <a:gd name="connsiteY10" fmla="*/ 7271 h 10000"/>
              <a:gd name="connsiteX11" fmla="*/ 0 w 10000"/>
              <a:gd name="connsiteY11" fmla="*/ 7983 h 10000"/>
              <a:gd name="connsiteX12" fmla="*/ 0 w 10000"/>
              <a:gd name="connsiteY12" fmla="*/ 9999 h 10000"/>
              <a:gd name="connsiteX0" fmla="*/ 0 w 9999"/>
              <a:gd name="connsiteY0" fmla="*/ 10033 h 10034"/>
              <a:gd name="connsiteX1" fmla="*/ 9999 w 9999"/>
              <a:gd name="connsiteY1" fmla="*/ 10034 h 10034"/>
              <a:gd name="connsiteX2" fmla="*/ 9933 w 9999"/>
              <a:gd name="connsiteY2" fmla="*/ 0 h 10034"/>
              <a:gd name="connsiteX3" fmla="*/ 8788 w 9999"/>
              <a:gd name="connsiteY3" fmla="*/ 111 h 10034"/>
              <a:gd name="connsiteX4" fmla="*/ 7857 w 9999"/>
              <a:gd name="connsiteY4" fmla="*/ 378 h 10034"/>
              <a:gd name="connsiteX5" fmla="*/ 6815 w 9999"/>
              <a:gd name="connsiteY5" fmla="*/ 1156 h 10034"/>
              <a:gd name="connsiteX6" fmla="*/ 6142 w 9999"/>
              <a:gd name="connsiteY6" fmla="*/ 1971 h 10034"/>
              <a:gd name="connsiteX7" fmla="*/ 5031 w 9999"/>
              <a:gd name="connsiteY7" fmla="*/ 3353 h 10034"/>
              <a:gd name="connsiteX8" fmla="*/ 3823 w 9999"/>
              <a:gd name="connsiteY8" fmla="*/ 4658 h 10034"/>
              <a:gd name="connsiteX9" fmla="*/ 2449 w 9999"/>
              <a:gd name="connsiteY9" fmla="*/ 6120 h 10034"/>
              <a:gd name="connsiteX10" fmla="*/ 1142 w 9999"/>
              <a:gd name="connsiteY10" fmla="*/ 7305 h 10034"/>
              <a:gd name="connsiteX11" fmla="*/ 0 w 9999"/>
              <a:gd name="connsiteY11" fmla="*/ 8017 h 10034"/>
              <a:gd name="connsiteX12" fmla="*/ 0 w 9999"/>
              <a:gd name="connsiteY12" fmla="*/ 10033 h 10034"/>
              <a:gd name="connsiteX0" fmla="*/ 0 w 10000"/>
              <a:gd name="connsiteY0" fmla="*/ 9949 h 9950"/>
              <a:gd name="connsiteX1" fmla="*/ 10000 w 10000"/>
              <a:gd name="connsiteY1" fmla="*/ 9950 h 9950"/>
              <a:gd name="connsiteX2" fmla="*/ 9934 w 10000"/>
              <a:gd name="connsiteY2" fmla="*/ 0 h 9950"/>
              <a:gd name="connsiteX3" fmla="*/ 8789 w 10000"/>
              <a:gd name="connsiteY3" fmla="*/ 61 h 9950"/>
              <a:gd name="connsiteX4" fmla="*/ 7858 w 10000"/>
              <a:gd name="connsiteY4" fmla="*/ 327 h 9950"/>
              <a:gd name="connsiteX5" fmla="*/ 6816 w 10000"/>
              <a:gd name="connsiteY5" fmla="*/ 1102 h 9950"/>
              <a:gd name="connsiteX6" fmla="*/ 6143 w 10000"/>
              <a:gd name="connsiteY6" fmla="*/ 1914 h 9950"/>
              <a:gd name="connsiteX7" fmla="*/ 5032 w 10000"/>
              <a:gd name="connsiteY7" fmla="*/ 3292 h 9950"/>
              <a:gd name="connsiteX8" fmla="*/ 3823 w 10000"/>
              <a:gd name="connsiteY8" fmla="*/ 4592 h 9950"/>
              <a:gd name="connsiteX9" fmla="*/ 2449 w 10000"/>
              <a:gd name="connsiteY9" fmla="*/ 6049 h 9950"/>
              <a:gd name="connsiteX10" fmla="*/ 1142 w 10000"/>
              <a:gd name="connsiteY10" fmla="*/ 7230 h 9950"/>
              <a:gd name="connsiteX11" fmla="*/ 0 w 10000"/>
              <a:gd name="connsiteY11" fmla="*/ 7940 h 9950"/>
              <a:gd name="connsiteX12" fmla="*/ 0 w 10000"/>
              <a:gd name="connsiteY12" fmla="*/ 9949 h 9950"/>
              <a:gd name="connsiteX0" fmla="*/ 0 w 10000"/>
              <a:gd name="connsiteY0" fmla="*/ 9999 h 10000"/>
              <a:gd name="connsiteX1" fmla="*/ 10000 w 10000"/>
              <a:gd name="connsiteY1" fmla="*/ 10000 h 10000"/>
              <a:gd name="connsiteX2" fmla="*/ 9934 w 10000"/>
              <a:gd name="connsiteY2" fmla="*/ 0 h 10000"/>
              <a:gd name="connsiteX3" fmla="*/ 8789 w 10000"/>
              <a:gd name="connsiteY3" fmla="*/ 61 h 10000"/>
              <a:gd name="connsiteX4" fmla="*/ 7858 w 10000"/>
              <a:gd name="connsiteY4" fmla="*/ 329 h 10000"/>
              <a:gd name="connsiteX5" fmla="*/ 6816 w 10000"/>
              <a:gd name="connsiteY5" fmla="*/ 1108 h 10000"/>
              <a:gd name="connsiteX6" fmla="*/ 6143 w 10000"/>
              <a:gd name="connsiteY6" fmla="*/ 1924 h 10000"/>
              <a:gd name="connsiteX7" fmla="*/ 5032 w 10000"/>
              <a:gd name="connsiteY7" fmla="*/ 3309 h 10000"/>
              <a:gd name="connsiteX8" fmla="*/ 3823 w 10000"/>
              <a:gd name="connsiteY8" fmla="*/ 4615 h 10000"/>
              <a:gd name="connsiteX9" fmla="*/ 2449 w 10000"/>
              <a:gd name="connsiteY9" fmla="*/ 6079 h 10000"/>
              <a:gd name="connsiteX10" fmla="*/ 1142 w 10000"/>
              <a:gd name="connsiteY10" fmla="*/ 7266 h 10000"/>
              <a:gd name="connsiteX11" fmla="*/ 0 w 10000"/>
              <a:gd name="connsiteY11" fmla="*/ 7980 h 10000"/>
              <a:gd name="connsiteX12" fmla="*/ 0 w 10000"/>
              <a:gd name="connsiteY12" fmla="*/ 9999 h 10000"/>
              <a:gd name="connsiteX0" fmla="*/ 0 w 9978"/>
              <a:gd name="connsiteY0" fmla="*/ 9999 h 9999"/>
              <a:gd name="connsiteX1" fmla="*/ 9978 w 9978"/>
              <a:gd name="connsiteY1" fmla="*/ 9983 h 9999"/>
              <a:gd name="connsiteX2" fmla="*/ 9934 w 9978"/>
              <a:gd name="connsiteY2" fmla="*/ 0 h 9999"/>
              <a:gd name="connsiteX3" fmla="*/ 8789 w 9978"/>
              <a:gd name="connsiteY3" fmla="*/ 61 h 9999"/>
              <a:gd name="connsiteX4" fmla="*/ 7858 w 9978"/>
              <a:gd name="connsiteY4" fmla="*/ 329 h 9999"/>
              <a:gd name="connsiteX5" fmla="*/ 6816 w 9978"/>
              <a:gd name="connsiteY5" fmla="*/ 1108 h 9999"/>
              <a:gd name="connsiteX6" fmla="*/ 6143 w 9978"/>
              <a:gd name="connsiteY6" fmla="*/ 1924 h 9999"/>
              <a:gd name="connsiteX7" fmla="*/ 5032 w 9978"/>
              <a:gd name="connsiteY7" fmla="*/ 3309 h 9999"/>
              <a:gd name="connsiteX8" fmla="*/ 3823 w 9978"/>
              <a:gd name="connsiteY8" fmla="*/ 4615 h 9999"/>
              <a:gd name="connsiteX9" fmla="*/ 2449 w 9978"/>
              <a:gd name="connsiteY9" fmla="*/ 6079 h 9999"/>
              <a:gd name="connsiteX10" fmla="*/ 1142 w 9978"/>
              <a:gd name="connsiteY10" fmla="*/ 7266 h 9999"/>
              <a:gd name="connsiteX11" fmla="*/ 0 w 9978"/>
              <a:gd name="connsiteY11" fmla="*/ 7980 h 9999"/>
              <a:gd name="connsiteX12" fmla="*/ 0 w 9978"/>
              <a:gd name="connsiteY12" fmla="*/ 9999 h 9999"/>
              <a:gd name="connsiteX0" fmla="*/ 0 w 10000"/>
              <a:gd name="connsiteY0" fmla="*/ 10000 h 10000"/>
              <a:gd name="connsiteX1" fmla="*/ 10000 w 10000"/>
              <a:gd name="connsiteY1" fmla="*/ 9984 h 10000"/>
              <a:gd name="connsiteX2" fmla="*/ 9956 w 10000"/>
              <a:gd name="connsiteY2" fmla="*/ 0 h 10000"/>
              <a:gd name="connsiteX3" fmla="*/ 8808 w 10000"/>
              <a:gd name="connsiteY3" fmla="*/ 61 h 10000"/>
              <a:gd name="connsiteX4" fmla="*/ 7875 w 10000"/>
              <a:gd name="connsiteY4" fmla="*/ 329 h 10000"/>
              <a:gd name="connsiteX5" fmla="*/ 6831 w 10000"/>
              <a:gd name="connsiteY5" fmla="*/ 1108 h 10000"/>
              <a:gd name="connsiteX6" fmla="*/ 6157 w 10000"/>
              <a:gd name="connsiteY6" fmla="*/ 1924 h 10000"/>
              <a:gd name="connsiteX7" fmla="*/ 5043 w 10000"/>
              <a:gd name="connsiteY7" fmla="*/ 3309 h 10000"/>
              <a:gd name="connsiteX8" fmla="*/ 3831 w 10000"/>
              <a:gd name="connsiteY8" fmla="*/ 4615 h 10000"/>
              <a:gd name="connsiteX9" fmla="*/ 2454 w 10000"/>
              <a:gd name="connsiteY9" fmla="*/ 6080 h 10000"/>
              <a:gd name="connsiteX10" fmla="*/ 1145 w 10000"/>
              <a:gd name="connsiteY10" fmla="*/ 7267 h 10000"/>
              <a:gd name="connsiteX11" fmla="*/ 0 w 10000"/>
              <a:gd name="connsiteY11" fmla="*/ 7981 h 10000"/>
              <a:gd name="connsiteX12" fmla="*/ 0 w 10000"/>
              <a:gd name="connsiteY12" fmla="*/ 10000 h 10000"/>
              <a:gd name="connsiteX0" fmla="*/ 0 w 10000"/>
              <a:gd name="connsiteY0" fmla="*/ 10000 h 10000"/>
              <a:gd name="connsiteX1" fmla="*/ 10000 w 10000"/>
              <a:gd name="connsiteY1" fmla="*/ 9984 h 10000"/>
              <a:gd name="connsiteX2" fmla="*/ 9956 w 10000"/>
              <a:gd name="connsiteY2" fmla="*/ 0 h 10000"/>
              <a:gd name="connsiteX3" fmla="*/ 8808 w 10000"/>
              <a:gd name="connsiteY3" fmla="*/ 61 h 10000"/>
              <a:gd name="connsiteX4" fmla="*/ 7875 w 10000"/>
              <a:gd name="connsiteY4" fmla="*/ 329 h 10000"/>
              <a:gd name="connsiteX5" fmla="*/ 6831 w 10000"/>
              <a:gd name="connsiteY5" fmla="*/ 1108 h 10000"/>
              <a:gd name="connsiteX6" fmla="*/ 6157 w 10000"/>
              <a:gd name="connsiteY6" fmla="*/ 1924 h 10000"/>
              <a:gd name="connsiteX7" fmla="*/ 5043 w 10000"/>
              <a:gd name="connsiteY7" fmla="*/ 3309 h 10000"/>
              <a:gd name="connsiteX8" fmla="*/ 3831 w 10000"/>
              <a:gd name="connsiteY8" fmla="*/ 4615 h 10000"/>
              <a:gd name="connsiteX9" fmla="*/ 2454 w 10000"/>
              <a:gd name="connsiteY9" fmla="*/ 6080 h 10000"/>
              <a:gd name="connsiteX10" fmla="*/ 1145 w 10000"/>
              <a:gd name="connsiteY10" fmla="*/ 7267 h 10000"/>
              <a:gd name="connsiteX11" fmla="*/ 0 w 10000"/>
              <a:gd name="connsiteY11" fmla="*/ 7981 h 10000"/>
              <a:gd name="connsiteX12" fmla="*/ 0 w 10000"/>
              <a:gd name="connsiteY12" fmla="*/ 10000 h 10000"/>
              <a:gd name="connsiteX0" fmla="*/ 0 w 10000"/>
              <a:gd name="connsiteY0" fmla="*/ 10000 h 10000"/>
              <a:gd name="connsiteX1" fmla="*/ 10000 w 10000"/>
              <a:gd name="connsiteY1" fmla="*/ 9984 h 10000"/>
              <a:gd name="connsiteX2" fmla="*/ 9956 w 10000"/>
              <a:gd name="connsiteY2" fmla="*/ 0 h 10000"/>
              <a:gd name="connsiteX3" fmla="*/ 8808 w 10000"/>
              <a:gd name="connsiteY3" fmla="*/ 61 h 10000"/>
              <a:gd name="connsiteX4" fmla="*/ 7875 w 10000"/>
              <a:gd name="connsiteY4" fmla="*/ 329 h 10000"/>
              <a:gd name="connsiteX5" fmla="*/ 6831 w 10000"/>
              <a:gd name="connsiteY5" fmla="*/ 1108 h 10000"/>
              <a:gd name="connsiteX6" fmla="*/ 6157 w 10000"/>
              <a:gd name="connsiteY6" fmla="*/ 1924 h 10000"/>
              <a:gd name="connsiteX7" fmla="*/ 5043 w 10000"/>
              <a:gd name="connsiteY7" fmla="*/ 3309 h 10000"/>
              <a:gd name="connsiteX8" fmla="*/ 3831 w 10000"/>
              <a:gd name="connsiteY8" fmla="*/ 4615 h 10000"/>
              <a:gd name="connsiteX9" fmla="*/ 2454 w 10000"/>
              <a:gd name="connsiteY9" fmla="*/ 6080 h 10000"/>
              <a:gd name="connsiteX10" fmla="*/ 1145 w 10000"/>
              <a:gd name="connsiteY10" fmla="*/ 7267 h 10000"/>
              <a:gd name="connsiteX11" fmla="*/ 0 w 10000"/>
              <a:gd name="connsiteY11" fmla="*/ 7981 h 10000"/>
              <a:gd name="connsiteX12" fmla="*/ 0 w 10000"/>
              <a:gd name="connsiteY12" fmla="*/ 10000 h 10000"/>
              <a:gd name="connsiteX0" fmla="*/ 0 w 10000"/>
              <a:gd name="connsiteY0" fmla="*/ 10000 h 10000"/>
              <a:gd name="connsiteX1" fmla="*/ 10000 w 10000"/>
              <a:gd name="connsiteY1" fmla="*/ 9984 h 10000"/>
              <a:gd name="connsiteX2" fmla="*/ 9956 w 10000"/>
              <a:gd name="connsiteY2" fmla="*/ 0 h 10000"/>
              <a:gd name="connsiteX3" fmla="*/ 8808 w 10000"/>
              <a:gd name="connsiteY3" fmla="*/ 61 h 10000"/>
              <a:gd name="connsiteX4" fmla="*/ 7875 w 10000"/>
              <a:gd name="connsiteY4" fmla="*/ 329 h 10000"/>
              <a:gd name="connsiteX5" fmla="*/ 6831 w 10000"/>
              <a:gd name="connsiteY5" fmla="*/ 1108 h 10000"/>
              <a:gd name="connsiteX6" fmla="*/ 6157 w 10000"/>
              <a:gd name="connsiteY6" fmla="*/ 1924 h 10000"/>
              <a:gd name="connsiteX7" fmla="*/ 5043 w 10000"/>
              <a:gd name="connsiteY7" fmla="*/ 3309 h 10000"/>
              <a:gd name="connsiteX8" fmla="*/ 3831 w 10000"/>
              <a:gd name="connsiteY8" fmla="*/ 4615 h 10000"/>
              <a:gd name="connsiteX9" fmla="*/ 2454 w 10000"/>
              <a:gd name="connsiteY9" fmla="*/ 6080 h 10000"/>
              <a:gd name="connsiteX10" fmla="*/ 1145 w 10000"/>
              <a:gd name="connsiteY10" fmla="*/ 7267 h 10000"/>
              <a:gd name="connsiteX11" fmla="*/ 0 w 10000"/>
              <a:gd name="connsiteY11" fmla="*/ 7981 h 10000"/>
              <a:gd name="connsiteX12" fmla="*/ 0 w 10000"/>
              <a:gd name="connsiteY12" fmla="*/ 10000 h 10000"/>
              <a:gd name="connsiteX0" fmla="*/ 0 w 9957"/>
              <a:gd name="connsiteY0" fmla="*/ 10000 h 10000"/>
              <a:gd name="connsiteX1" fmla="*/ 9955 w 9957"/>
              <a:gd name="connsiteY1" fmla="*/ 9967 h 10000"/>
              <a:gd name="connsiteX2" fmla="*/ 9956 w 9957"/>
              <a:gd name="connsiteY2" fmla="*/ 0 h 10000"/>
              <a:gd name="connsiteX3" fmla="*/ 8808 w 9957"/>
              <a:gd name="connsiteY3" fmla="*/ 61 h 10000"/>
              <a:gd name="connsiteX4" fmla="*/ 7875 w 9957"/>
              <a:gd name="connsiteY4" fmla="*/ 329 h 10000"/>
              <a:gd name="connsiteX5" fmla="*/ 6831 w 9957"/>
              <a:gd name="connsiteY5" fmla="*/ 1108 h 10000"/>
              <a:gd name="connsiteX6" fmla="*/ 6157 w 9957"/>
              <a:gd name="connsiteY6" fmla="*/ 1924 h 10000"/>
              <a:gd name="connsiteX7" fmla="*/ 5043 w 9957"/>
              <a:gd name="connsiteY7" fmla="*/ 3309 h 10000"/>
              <a:gd name="connsiteX8" fmla="*/ 3831 w 9957"/>
              <a:gd name="connsiteY8" fmla="*/ 4615 h 10000"/>
              <a:gd name="connsiteX9" fmla="*/ 2454 w 9957"/>
              <a:gd name="connsiteY9" fmla="*/ 6080 h 10000"/>
              <a:gd name="connsiteX10" fmla="*/ 1145 w 9957"/>
              <a:gd name="connsiteY10" fmla="*/ 7267 h 10000"/>
              <a:gd name="connsiteX11" fmla="*/ 0 w 9957"/>
              <a:gd name="connsiteY11" fmla="*/ 7981 h 10000"/>
              <a:gd name="connsiteX12" fmla="*/ 0 w 9957"/>
              <a:gd name="connsiteY12" fmla="*/ 10000 h 10000"/>
              <a:gd name="connsiteX0" fmla="*/ 0 w 10008"/>
              <a:gd name="connsiteY0" fmla="*/ 10000 h 10000"/>
              <a:gd name="connsiteX1" fmla="*/ 9998 w 10008"/>
              <a:gd name="connsiteY1" fmla="*/ 9967 h 10000"/>
              <a:gd name="connsiteX2" fmla="*/ 9999 w 10008"/>
              <a:gd name="connsiteY2" fmla="*/ 0 h 10000"/>
              <a:gd name="connsiteX3" fmla="*/ 8846 w 10008"/>
              <a:gd name="connsiteY3" fmla="*/ 61 h 10000"/>
              <a:gd name="connsiteX4" fmla="*/ 7909 w 10008"/>
              <a:gd name="connsiteY4" fmla="*/ 329 h 10000"/>
              <a:gd name="connsiteX5" fmla="*/ 6861 w 10008"/>
              <a:gd name="connsiteY5" fmla="*/ 1108 h 10000"/>
              <a:gd name="connsiteX6" fmla="*/ 6184 w 10008"/>
              <a:gd name="connsiteY6" fmla="*/ 1924 h 10000"/>
              <a:gd name="connsiteX7" fmla="*/ 5065 w 10008"/>
              <a:gd name="connsiteY7" fmla="*/ 3309 h 10000"/>
              <a:gd name="connsiteX8" fmla="*/ 3848 w 10008"/>
              <a:gd name="connsiteY8" fmla="*/ 4615 h 10000"/>
              <a:gd name="connsiteX9" fmla="*/ 2465 w 10008"/>
              <a:gd name="connsiteY9" fmla="*/ 6080 h 10000"/>
              <a:gd name="connsiteX10" fmla="*/ 1150 w 10008"/>
              <a:gd name="connsiteY10" fmla="*/ 7267 h 10000"/>
              <a:gd name="connsiteX11" fmla="*/ 0 w 10008"/>
              <a:gd name="connsiteY11" fmla="*/ 7981 h 10000"/>
              <a:gd name="connsiteX12" fmla="*/ 0 w 10008"/>
              <a:gd name="connsiteY12" fmla="*/ 10000 h 10000"/>
              <a:gd name="connsiteX0" fmla="*/ 0 w 10008"/>
              <a:gd name="connsiteY0" fmla="*/ 10000 h 10000"/>
              <a:gd name="connsiteX1" fmla="*/ 9998 w 10008"/>
              <a:gd name="connsiteY1" fmla="*/ 9967 h 10000"/>
              <a:gd name="connsiteX2" fmla="*/ 9999 w 10008"/>
              <a:gd name="connsiteY2" fmla="*/ 0 h 10000"/>
              <a:gd name="connsiteX3" fmla="*/ 8846 w 10008"/>
              <a:gd name="connsiteY3" fmla="*/ 61 h 10000"/>
              <a:gd name="connsiteX4" fmla="*/ 7909 w 10008"/>
              <a:gd name="connsiteY4" fmla="*/ 329 h 10000"/>
              <a:gd name="connsiteX5" fmla="*/ 6861 w 10008"/>
              <a:gd name="connsiteY5" fmla="*/ 1108 h 10000"/>
              <a:gd name="connsiteX6" fmla="*/ 6184 w 10008"/>
              <a:gd name="connsiteY6" fmla="*/ 1924 h 10000"/>
              <a:gd name="connsiteX7" fmla="*/ 5065 w 10008"/>
              <a:gd name="connsiteY7" fmla="*/ 3309 h 10000"/>
              <a:gd name="connsiteX8" fmla="*/ 3848 w 10008"/>
              <a:gd name="connsiteY8" fmla="*/ 4615 h 10000"/>
              <a:gd name="connsiteX9" fmla="*/ 2465 w 10008"/>
              <a:gd name="connsiteY9" fmla="*/ 6080 h 10000"/>
              <a:gd name="connsiteX10" fmla="*/ 1150 w 10008"/>
              <a:gd name="connsiteY10" fmla="*/ 7267 h 10000"/>
              <a:gd name="connsiteX11" fmla="*/ 0 w 10008"/>
              <a:gd name="connsiteY11" fmla="*/ 7981 h 10000"/>
              <a:gd name="connsiteX12" fmla="*/ 0 w 10008"/>
              <a:gd name="connsiteY12" fmla="*/ 10000 h 10000"/>
              <a:gd name="connsiteX0" fmla="*/ 0 w 10008"/>
              <a:gd name="connsiteY0" fmla="*/ 10000 h 10000"/>
              <a:gd name="connsiteX1" fmla="*/ 9998 w 10008"/>
              <a:gd name="connsiteY1" fmla="*/ 9967 h 10000"/>
              <a:gd name="connsiteX2" fmla="*/ 9999 w 10008"/>
              <a:gd name="connsiteY2" fmla="*/ 0 h 10000"/>
              <a:gd name="connsiteX3" fmla="*/ 8846 w 10008"/>
              <a:gd name="connsiteY3" fmla="*/ 61 h 10000"/>
              <a:gd name="connsiteX4" fmla="*/ 7909 w 10008"/>
              <a:gd name="connsiteY4" fmla="*/ 329 h 10000"/>
              <a:gd name="connsiteX5" fmla="*/ 6861 w 10008"/>
              <a:gd name="connsiteY5" fmla="*/ 1108 h 10000"/>
              <a:gd name="connsiteX6" fmla="*/ 6184 w 10008"/>
              <a:gd name="connsiteY6" fmla="*/ 1924 h 10000"/>
              <a:gd name="connsiteX7" fmla="*/ 5065 w 10008"/>
              <a:gd name="connsiteY7" fmla="*/ 3309 h 10000"/>
              <a:gd name="connsiteX8" fmla="*/ 3848 w 10008"/>
              <a:gd name="connsiteY8" fmla="*/ 4615 h 10000"/>
              <a:gd name="connsiteX9" fmla="*/ 2465 w 10008"/>
              <a:gd name="connsiteY9" fmla="*/ 6080 h 10000"/>
              <a:gd name="connsiteX10" fmla="*/ 1150 w 10008"/>
              <a:gd name="connsiteY10" fmla="*/ 7267 h 10000"/>
              <a:gd name="connsiteX11" fmla="*/ 0 w 10008"/>
              <a:gd name="connsiteY11" fmla="*/ 7981 h 10000"/>
              <a:gd name="connsiteX12" fmla="*/ 0 w 10008"/>
              <a:gd name="connsiteY12" fmla="*/ 10000 h 10000"/>
              <a:gd name="connsiteX0" fmla="*/ 0 w 10008"/>
              <a:gd name="connsiteY0" fmla="*/ 9950 h 9967"/>
              <a:gd name="connsiteX1" fmla="*/ 9998 w 10008"/>
              <a:gd name="connsiteY1" fmla="*/ 9967 h 9967"/>
              <a:gd name="connsiteX2" fmla="*/ 9999 w 10008"/>
              <a:gd name="connsiteY2" fmla="*/ 0 h 9967"/>
              <a:gd name="connsiteX3" fmla="*/ 8846 w 10008"/>
              <a:gd name="connsiteY3" fmla="*/ 61 h 9967"/>
              <a:gd name="connsiteX4" fmla="*/ 7909 w 10008"/>
              <a:gd name="connsiteY4" fmla="*/ 329 h 9967"/>
              <a:gd name="connsiteX5" fmla="*/ 6861 w 10008"/>
              <a:gd name="connsiteY5" fmla="*/ 1108 h 9967"/>
              <a:gd name="connsiteX6" fmla="*/ 6184 w 10008"/>
              <a:gd name="connsiteY6" fmla="*/ 1924 h 9967"/>
              <a:gd name="connsiteX7" fmla="*/ 5065 w 10008"/>
              <a:gd name="connsiteY7" fmla="*/ 3309 h 9967"/>
              <a:gd name="connsiteX8" fmla="*/ 3848 w 10008"/>
              <a:gd name="connsiteY8" fmla="*/ 4615 h 9967"/>
              <a:gd name="connsiteX9" fmla="*/ 2465 w 10008"/>
              <a:gd name="connsiteY9" fmla="*/ 6080 h 9967"/>
              <a:gd name="connsiteX10" fmla="*/ 1150 w 10008"/>
              <a:gd name="connsiteY10" fmla="*/ 7267 h 9967"/>
              <a:gd name="connsiteX11" fmla="*/ 0 w 10008"/>
              <a:gd name="connsiteY11" fmla="*/ 7981 h 9967"/>
              <a:gd name="connsiteX12" fmla="*/ 0 w 10008"/>
              <a:gd name="connsiteY12" fmla="*/ 9950 h 9967"/>
              <a:gd name="connsiteX0" fmla="*/ 0 w 10000"/>
              <a:gd name="connsiteY0" fmla="*/ 9983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49 w 10000"/>
              <a:gd name="connsiteY10" fmla="*/ 7291 h 10000"/>
              <a:gd name="connsiteX11" fmla="*/ 0 w 10000"/>
              <a:gd name="connsiteY11" fmla="*/ 8007 h 10000"/>
              <a:gd name="connsiteX12" fmla="*/ 0 w 10000"/>
              <a:gd name="connsiteY12" fmla="*/ 9983 h 10000"/>
              <a:gd name="connsiteX0" fmla="*/ 0 w 10000"/>
              <a:gd name="connsiteY0" fmla="*/ 9983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49 w 10000"/>
              <a:gd name="connsiteY10" fmla="*/ 7291 h 10000"/>
              <a:gd name="connsiteX11" fmla="*/ 0 w 10000"/>
              <a:gd name="connsiteY11" fmla="*/ 8007 h 10000"/>
              <a:gd name="connsiteX12" fmla="*/ 0 w 10000"/>
              <a:gd name="connsiteY12" fmla="*/ 9983 h 10000"/>
              <a:gd name="connsiteX0" fmla="*/ 0 w 10000"/>
              <a:gd name="connsiteY0" fmla="*/ 9983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49 w 10000"/>
              <a:gd name="connsiteY10" fmla="*/ 7291 h 10000"/>
              <a:gd name="connsiteX11" fmla="*/ 0 w 10000"/>
              <a:gd name="connsiteY11" fmla="*/ 8007 h 10000"/>
              <a:gd name="connsiteX12" fmla="*/ 0 w 10000"/>
              <a:gd name="connsiteY12" fmla="*/ 9983 h 10000"/>
              <a:gd name="connsiteX0" fmla="*/ 0 w 10000"/>
              <a:gd name="connsiteY0" fmla="*/ 9983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49 w 10000"/>
              <a:gd name="connsiteY10" fmla="*/ 7291 h 10000"/>
              <a:gd name="connsiteX11" fmla="*/ 0 w 10000"/>
              <a:gd name="connsiteY11" fmla="*/ 8007 h 10000"/>
              <a:gd name="connsiteX12" fmla="*/ 0 w 10000"/>
              <a:gd name="connsiteY12" fmla="*/ 9983 h 10000"/>
              <a:gd name="connsiteX0" fmla="*/ 0 w 10000"/>
              <a:gd name="connsiteY0" fmla="*/ 9983 h 10004"/>
              <a:gd name="connsiteX1" fmla="*/ 9990 w 10000"/>
              <a:gd name="connsiteY1" fmla="*/ 10000 h 10004"/>
              <a:gd name="connsiteX2" fmla="*/ 9991 w 10000"/>
              <a:gd name="connsiteY2" fmla="*/ 0 h 10004"/>
              <a:gd name="connsiteX3" fmla="*/ 8839 w 10000"/>
              <a:gd name="connsiteY3" fmla="*/ 61 h 10004"/>
              <a:gd name="connsiteX4" fmla="*/ 7903 w 10000"/>
              <a:gd name="connsiteY4" fmla="*/ 330 h 10004"/>
              <a:gd name="connsiteX5" fmla="*/ 6856 w 10000"/>
              <a:gd name="connsiteY5" fmla="*/ 1112 h 10004"/>
              <a:gd name="connsiteX6" fmla="*/ 6179 w 10000"/>
              <a:gd name="connsiteY6" fmla="*/ 1930 h 10004"/>
              <a:gd name="connsiteX7" fmla="*/ 5061 w 10000"/>
              <a:gd name="connsiteY7" fmla="*/ 3320 h 10004"/>
              <a:gd name="connsiteX8" fmla="*/ 3845 w 10000"/>
              <a:gd name="connsiteY8" fmla="*/ 4630 h 10004"/>
              <a:gd name="connsiteX9" fmla="*/ 2463 w 10000"/>
              <a:gd name="connsiteY9" fmla="*/ 6100 h 10004"/>
              <a:gd name="connsiteX10" fmla="*/ 1149 w 10000"/>
              <a:gd name="connsiteY10" fmla="*/ 7291 h 10004"/>
              <a:gd name="connsiteX11" fmla="*/ 0 w 10000"/>
              <a:gd name="connsiteY11" fmla="*/ 8007 h 10004"/>
              <a:gd name="connsiteX12" fmla="*/ 0 w 10000"/>
              <a:gd name="connsiteY12" fmla="*/ 9983 h 10004"/>
              <a:gd name="connsiteX0" fmla="*/ 0 w 10000"/>
              <a:gd name="connsiteY0" fmla="*/ 9983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49 w 10000"/>
              <a:gd name="connsiteY10" fmla="*/ 7291 h 10000"/>
              <a:gd name="connsiteX11" fmla="*/ 0 w 10000"/>
              <a:gd name="connsiteY11" fmla="*/ 8007 h 10000"/>
              <a:gd name="connsiteX12" fmla="*/ 0 w 10000"/>
              <a:gd name="connsiteY12" fmla="*/ 9983 h 10000"/>
              <a:gd name="connsiteX0" fmla="*/ 0 w 10000"/>
              <a:gd name="connsiteY0" fmla="*/ 10017 h 10017"/>
              <a:gd name="connsiteX1" fmla="*/ 9990 w 10000"/>
              <a:gd name="connsiteY1" fmla="*/ 10000 h 10017"/>
              <a:gd name="connsiteX2" fmla="*/ 9991 w 10000"/>
              <a:gd name="connsiteY2" fmla="*/ 0 h 10017"/>
              <a:gd name="connsiteX3" fmla="*/ 8839 w 10000"/>
              <a:gd name="connsiteY3" fmla="*/ 61 h 10017"/>
              <a:gd name="connsiteX4" fmla="*/ 7903 w 10000"/>
              <a:gd name="connsiteY4" fmla="*/ 330 h 10017"/>
              <a:gd name="connsiteX5" fmla="*/ 6856 w 10000"/>
              <a:gd name="connsiteY5" fmla="*/ 1112 h 10017"/>
              <a:gd name="connsiteX6" fmla="*/ 6179 w 10000"/>
              <a:gd name="connsiteY6" fmla="*/ 1930 h 10017"/>
              <a:gd name="connsiteX7" fmla="*/ 5061 w 10000"/>
              <a:gd name="connsiteY7" fmla="*/ 3320 h 10017"/>
              <a:gd name="connsiteX8" fmla="*/ 3845 w 10000"/>
              <a:gd name="connsiteY8" fmla="*/ 4630 h 10017"/>
              <a:gd name="connsiteX9" fmla="*/ 2463 w 10000"/>
              <a:gd name="connsiteY9" fmla="*/ 6100 h 10017"/>
              <a:gd name="connsiteX10" fmla="*/ 1149 w 10000"/>
              <a:gd name="connsiteY10" fmla="*/ 7291 h 10017"/>
              <a:gd name="connsiteX11" fmla="*/ 0 w 10000"/>
              <a:gd name="connsiteY11" fmla="*/ 8007 h 10017"/>
              <a:gd name="connsiteX12" fmla="*/ 0 w 10000"/>
              <a:gd name="connsiteY12" fmla="*/ 10017 h 10017"/>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49 w 10000"/>
              <a:gd name="connsiteY10" fmla="*/ 7291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00 w 10000"/>
              <a:gd name="connsiteY8" fmla="*/ 4613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4993 w 10000"/>
              <a:gd name="connsiteY7" fmla="*/ 3286 h 10000"/>
              <a:gd name="connsiteX8" fmla="*/ 3800 w 10000"/>
              <a:gd name="connsiteY8" fmla="*/ 4613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5998 w 10000"/>
              <a:gd name="connsiteY6" fmla="*/ 2166 h 10000"/>
              <a:gd name="connsiteX7" fmla="*/ 4993 w 10000"/>
              <a:gd name="connsiteY7" fmla="*/ 3286 h 10000"/>
              <a:gd name="connsiteX8" fmla="*/ 3800 w 10000"/>
              <a:gd name="connsiteY8" fmla="*/ 4613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720 w 10000"/>
              <a:gd name="connsiteY5" fmla="*/ 1281 h 10000"/>
              <a:gd name="connsiteX6" fmla="*/ 5998 w 10000"/>
              <a:gd name="connsiteY6" fmla="*/ 2166 h 10000"/>
              <a:gd name="connsiteX7" fmla="*/ 4993 w 10000"/>
              <a:gd name="connsiteY7" fmla="*/ 3286 h 10000"/>
              <a:gd name="connsiteX8" fmla="*/ 3800 w 10000"/>
              <a:gd name="connsiteY8" fmla="*/ 4613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541 w 10000"/>
              <a:gd name="connsiteY4" fmla="*/ 516 h 10000"/>
              <a:gd name="connsiteX5" fmla="*/ 6720 w 10000"/>
              <a:gd name="connsiteY5" fmla="*/ 1281 h 10000"/>
              <a:gd name="connsiteX6" fmla="*/ 5998 w 10000"/>
              <a:gd name="connsiteY6" fmla="*/ 2166 h 10000"/>
              <a:gd name="connsiteX7" fmla="*/ 4993 w 10000"/>
              <a:gd name="connsiteY7" fmla="*/ 3286 h 10000"/>
              <a:gd name="connsiteX8" fmla="*/ 3800 w 10000"/>
              <a:gd name="connsiteY8" fmla="*/ 4613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229 w 10000"/>
              <a:gd name="connsiteY3" fmla="*/ 145 h 10000"/>
              <a:gd name="connsiteX4" fmla="*/ 7541 w 10000"/>
              <a:gd name="connsiteY4" fmla="*/ 516 h 10000"/>
              <a:gd name="connsiteX5" fmla="*/ 6720 w 10000"/>
              <a:gd name="connsiteY5" fmla="*/ 1281 h 10000"/>
              <a:gd name="connsiteX6" fmla="*/ 5998 w 10000"/>
              <a:gd name="connsiteY6" fmla="*/ 2166 h 10000"/>
              <a:gd name="connsiteX7" fmla="*/ 4993 w 10000"/>
              <a:gd name="connsiteY7" fmla="*/ 3286 h 10000"/>
              <a:gd name="connsiteX8" fmla="*/ 3800 w 10000"/>
              <a:gd name="connsiteY8" fmla="*/ 4613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9241 w 10000"/>
              <a:gd name="connsiteY3" fmla="*/ 17 h 10000"/>
              <a:gd name="connsiteX4" fmla="*/ 8229 w 10000"/>
              <a:gd name="connsiteY4" fmla="*/ 145 h 10000"/>
              <a:gd name="connsiteX5" fmla="*/ 7541 w 10000"/>
              <a:gd name="connsiteY5" fmla="*/ 516 h 10000"/>
              <a:gd name="connsiteX6" fmla="*/ 6720 w 10000"/>
              <a:gd name="connsiteY6" fmla="*/ 1281 h 10000"/>
              <a:gd name="connsiteX7" fmla="*/ 5998 w 10000"/>
              <a:gd name="connsiteY7" fmla="*/ 2166 h 10000"/>
              <a:gd name="connsiteX8" fmla="*/ 4993 w 10000"/>
              <a:gd name="connsiteY8" fmla="*/ 3286 h 10000"/>
              <a:gd name="connsiteX9" fmla="*/ 3800 w 10000"/>
              <a:gd name="connsiteY9" fmla="*/ 4613 h 10000"/>
              <a:gd name="connsiteX10" fmla="*/ 2373 w 10000"/>
              <a:gd name="connsiteY10" fmla="*/ 6083 h 10000"/>
              <a:gd name="connsiteX11" fmla="*/ 1104 w 10000"/>
              <a:gd name="connsiteY11" fmla="*/ 7190 h 10000"/>
              <a:gd name="connsiteX12" fmla="*/ 0 w 10000"/>
              <a:gd name="connsiteY12" fmla="*/ 8007 h 10000"/>
              <a:gd name="connsiteX13" fmla="*/ 0 w 10000"/>
              <a:gd name="connsiteY13" fmla="*/ 10000 h 10000"/>
              <a:gd name="connsiteX0" fmla="*/ 0 w 10000"/>
              <a:gd name="connsiteY0" fmla="*/ 10000 h 10000"/>
              <a:gd name="connsiteX1" fmla="*/ 9990 w 10000"/>
              <a:gd name="connsiteY1" fmla="*/ 10000 h 10000"/>
              <a:gd name="connsiteX2" fmla="*/ 9991 w 10000"/>
              <a:gd name="connsiteY2" fmla="*/ 0 h 10000"/>
              <a:gd name="connsiteX3" fmla="*/ 9151 w 10000"/>
              <a:gd name="connsiteY3" fmla="*/ 17 h 10000"/>
              <a:gd name="connsiteX4" fmla="*/ 8229 w 10000"/>
              <a:gd name="connsiteY4" fmla="*/ 145 h 10000"/>
              <a:gd name="connsiteX5" fmla="*/ 7541 w 10000"/>
              <a:gd name="connsiteY5" fmla="*/ 516 h 10000"/>
              <a:gd name="connsiteX6" fmla="*/ 6720 w 10000"/>
              <a:gd name="connsiteY6" fmla="*/ 1281 h 10000"/>
              <a:gd name="connsiteX7" fmla="*/ 5998 w 10000"/>
              <a:gd name="connsiteY7" fmla="*/ 2166 h 10000"/>
              <a:gd name="connsiteX8" fmla="*/ 4993 w 10000"/>
              <a:gd name="connsiteY8" fmla="*/ 3286 h 10000"/>
              <a:gd name="connsiteX9" fmla="*/ 3800 w 10000"/>
              <a:gd name="connsiteY9" fmla="*/ 4613 h 10000"/>
              <a:gd name="connsiteX10" fmla="*/ 2373 w 10000"/>
              <a:gd name="connsiteY10" fmla="*/ 6083 h 10000"/>
              <a:gd name="connsiteX11" fmla="*/ 1104 w 10000"/>
              <a:gd name="connsiteY11" fmla="*/ 7190 h 10000"/>
              <a:gd name="connsiteX12" fmla="*/ 0 w 10000"/>
              <a:gd name="connsiteY12" fmla="*/ 8007 h 10000"/>
              <a:gd name="connsiteX13" fmla="*/ 0 w 10000"/>
              <a:gd name="connsiteY13"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00" h="10000">
                <a:moveTo>
                  <a:pt x="0" y="10000"/>
                </a:moveTo>
                <a:lnTo>
                  <a:pt x="9990" y="10000"/>
                </a:lnTo>
                <a:cubicBezTo>
                  <a:pt x="10005" y="9101"/>
                  <a:pt x="10002" y="5269"/>
                  <a:pt x="9991" y="0"/>
                </a:cubicBezTo>
                <a:lnTo>
                  <a:pt x="9151" y="17"/>
                </a:lnTo>
                <a:lnTo>
                  <a:pt x="8229" y="145"/>
                </a:lnTo>
                <a:lnTo>
                  <a:pt x="7541" y="516"/>
                </a:lnTo>
                <a:lnTo>
                  <a:pt x="6720" y="1281"/>
                </a:lnTo>
                <a:lnTo>
                  <a:pt x="5998" y="2166"/>
                </a:lnTo>
                <a:lnTo>
                  <a:pt x="4993" y="3286"/>
                </a:lnTo>
                <a:lnTo>
                  <a:pt x="3800" y="4613"/>
                </a:lnTo>
                <a:lnTo>
                  <a:pt x="2373" y="6083"/>
                </a:lnTo>
                <a:lnTo>
                  <a:pt x="1104" y="7190"/>
                </a:lnTo>
                <a:lnTo>
                  <a:pt x="0" y="8007"/>
                </a:lnTo>
                <a:lnTo>
                  <a:pt x="0" y="10000"/>
                </a:lnTo>
                <a:close/>
              </a:path>
            </a:pathLst>
          </a:custGeom>
          <a:solidFill>
            <a:schemeClr val="bg1">
              <a:lumMod val="85000"/>
            </a:schemeClr>
          </a:solidFill>
          <a:ln>
            <a:noFill/>
          </a:ln>
          <a:effectLst/>
        </p:spPr>
        <p:txBody>
          <a:bodyPr anchor="ctr" anchorCtr="1"/>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37" name="Freeform 16">
            <a:extLst>
              <a:ext uri="{FF2B5EF4-FFF2-40B4-BE49-F238E27FC236}">
                <a16:creationId xmlns:a16="http://schemas.microsoft.com/office/drawing/2014/main" id="{40173693-AC1C-4749-B971-BF68FAEFDE45}"/>
              </a:ext>
            </a:extLst>
          </p:cNvPr>
          <p:cNvSpPr>
            <a:spLocks/>
          </p:cNvSpPr>
          <p:nvPr/>
        </p:nvSpPr>
        <p:spPr bwMode="auto">
          <a:xfrm flipH="1">
            <a:off x="1547827" y="3406047"/>
            <a:ext cx="1111648" cy="359062"/>
          </a:xfrm>
          <a:custGeom>
            <a:avLst/>
            <a:gdLst>
              <a:gd name="T0" fmla="*/ 747713 w 471"/>
              <a:gd name="T1" fmla="*/ 214313 h 153"/>
              <a:gd name="T2" fmla="*/ 642938 w 471"/>
              <a:gd name="T3" fmla="*/ 214313 h 153"/>
              <a:gd name="T4" fmla="*/ 523875 w 471"/>
              <a:gd name="T5" fmla="*/ 195263 h 153"/>
              <a:gd name="T6" fmla="*/ 363538 w 471"/>
              <a:gd name="T7" fmla="*/ 165100 h 153"/>
              <a:gd name="T8" fmla="*/ 228600 w 471"/>
              <a:gd name="T9" fmla="*/ 123825 h 153"/>
              <a:gd name="T10" fmla="*/ 76200 w 471"/>
              <a:gd name="T11" fmla="*/ 47625 h 153"/>
              <a:gd name="T12" fmla="*/ 0 w 471"/>
              <a:gd name="T13" fmla="*/ 0 h 153"/>
              <a:gd name="T14" fmla="*/ 0 w 471"/>
              <a:gd name="T15" fmla="*/ 242888 h 153"/>
              <a:gd name="T16" fmla="*/ 747713 w 471"/>
              <a:gd name="T17" fmla="*/ 242888 h 1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connsiteX0" fmla="*/ 10000 w 10000"/>
              <a:gd name="connsiteY0" fmla="*/ 8824 h 10000"/>
              <a:gd name="connsiteX1" fmla="*/ 8599 w 10000"/>
              <a:gd name="connsiteY1" fmla="*/ 8824 h 10000"/>
              <a:gd name="connsiteX2" fmla="*/ 7006 w 10000"/>
              <a:gd name="connsiteY2" fmla="*/ 8039 h 10000"/>
              <a:gd name="connsiteX3" fmla="*/ 4862 w 10000"/>
              <a:gd name="connsiteY3" fmla="*/ 6797 h 10000"/>
              <a:gd name="connsiteX4" fmla="*/ 2924 w 10000"/>
              <a:gd name="connsiteY4" fmla="*/ 4415 h 10000"/>
              <a:gd name="connsiteX5" fmla="*/ 1019 w 10000"/>
              <a:gd name="connsiteY5" fmla="*/ 1961 h 10000"/>
              <a:gd name="connsiteX6" fmla="*/ 0 w 10000"/>
              <a:gd name="connsiteY6" fmla="*/ 0 h 10000"/>
              <a:gd name="connsiteX7" fmla="*/ 0 w 10000"/>
              <a:gd name="connsiteY7" fmla="*/ 10000 h 10000"/>
              <a:gd name="connsiteX8" fmla="*/ 10000 w 10000"/>
              <a:gd name="connsiteY8" fmla="*/ 10000 h 10000"/>
              <a:gd name="connsiteX0" fmla="*/ 10000 w 10000"/>
              <a:gd name="connsiteY0" fmla="*/ 9072 h 10000"/>
              <a:gd name="connsiteX1" fmla="*/ 8599 w 10000"/>
              <a:gd name="connsiteY1" fmla="*/ 8824 h 10000"/>
              <a:gd name="connsiteX2" fmla="*/ 7006 w 10000"/>
              <a:gd name="connsiteY2" fmla="*/ 8039 h 10000"/>
              <a:gd name="connsiteX3" fmla="*/ 4862 w 10000"/>
              <a:gd name="connsiteY3" fmla="*/ 6797 h 10000"/>
              <a:gd name="connsiteX4" fmla="*/ 2924 w 10000"/>
              <a:gd name="connsiteY4" fmla="*/ 4415 h 10000"/>
              <a:gd name="connsiteX5" fmla="*/ 1019 w 10000"/>
              <a:gd name="connsiteY5" fmla="*/ 1961 h 10000"/>
              <a:gd name="connsiteX6" fmla="*/ 0 w 10000"/>
              <a:gd name="connsiteY6" fmla="*/ 0 h 10000"/>
              <a:gd name="connsiteX7" fmla="*/ 0 w 10000"/>
              <a:gd name="connsiteY7" fmla="*/ 10000 h 10000"/>
              <a:gd name="connsiteX8" fmla="*/ 10000 w 10000"/>
              <a:gd name="connsiteY8"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00" h="10000">
                <a:moveTo>
                  <a:pt x="10000" y="9072"/>
                </a:moveTo>
                <a:lnTo>
                  <a:pt x="8599" y="8824"/>
                </a:lnTo>
                <a:lnTo>
                  <a:pt x="7006" y="8039"/>
                </a:lnTo>
                <a:lnTo>
                  <a:pt x="4862" y="6797"/>
                </a:lnTo>
                <a:lnTo>
                  <a:pt x="2924" y="4415"/>
                </a:lnTo>
                <a:lnTo>
                  <a:pt x="1019" y="1961"/>
                </a:lnTo>
                <a:lnTo>
                  <a:pt x="0" y="0"/>
                </a:lnTo>
                <a:lnTo>
                  <a:pt x="0" y="10000"/>
                </a:lnTo>
                <a:lnTo>
                  <a:pt x="10000" y="10000"/>
                </a:lnTo>
              </a:path>
            </a:pathLst>
          </a:custGeom>
          <a:solidFill>
            <a:srgbClr val="D9D9D9"/>
          </a:solidFill>
          <a:ln w="9525" cap="flat" cmpd="sng">
            <a:noFill/>
            <a:prstDash val="solid"/>
            <a:round/>
            <a:headEnd/>
            <a:tailEnd/>
          </a:ln>
          <a:effectLst/>
        </p:spPr>
        <p:txBody>
          <a:bodyPr anchor="ctr" anchorCtr="1"/>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defRPr/>
            </a:pPr>
            <a:endParaRPr kumimoji="0" lang="de-AT" sz="1800" b="0" i="0" u="none" strike="noStrike" kern="1200" cap="none" spc="0" normalizeH="0" baseline="0" noProof="0" dirty="0">
              <a:ln>
                <a:noFill/>
              </a:ln>
              <a:solidFill>
                <a:srgbClr val="000000"/>
              </a:solidFill>
              <a:effectLst/>
              <a:uLnTx/>
              <a:uFillTx/>
              <a:latin typeface="Arial"/>
              <a:ea typeface="+mn-ea"/>
              <a:cs typeface="+mn-cs"/>
            </a:endParaRPr>
          </a:p>
        </p:txBody>
      </p:sp>
      <p:sp>
        <p:nvSpPr>
          <p:cNvPr id="32" name="Freeform 15">
            <a:extLst>
              <a:ext uri="{FF2B5EF4-FFF2-40B4-BE49-F238E27FC236}">
                <a16:creationId xmlns:a16="http://schemas.microsoft.com/office/drawing/2014/main" id="{DF8404CB-9772-4525-A3AF-FBEF4D58A47D}"/>
              </a:ext>
            </a:extLst>
          </p:cNvPr>
          <p:cNvSpPr>
            <a:spLocks/>
          </p:cNvSpPr>
          <p:nvPr/>
        </p:nvSpPr>
        <p:spPr bwMode="auto">
          <a:xfrm flipH="1">
            <a:off x="4722331" y="2002992"/>
            <a:ext cx="2192896" cy="1762117"/>
          </a:xfrm>
          <a:custGeom>
            <a:avLst/>
            <a:gdLst>
              <a:gd name="T0" fmla="*/ 0 w 1836"/>
              <a:gd name="T1" fmla="*/ 1195387 h 753"/>
              <a:gd name="T2" fmla="*/ 2909888 w 1836"/>
              <a:gd name="T3" fmla="*/ 1195387 h 753"/>
              <a:gd name="T4" fmla="*/ 2914650 w 1836"/>
              <a:gd name="T5" fmla="*/ 957262 h 753"/>
              <a:gd name="T6" fmla="*/ 2771775 w 1836"/>
              <a:gd name="T7" fmla="*/ 885825 h 753"/>
              <a:gd name="T8" fmla="*/ 2676525 w 1836"/>
              <a:gd name="T9" fmla="*/ 823912 h 753"/>
              <a:gd name="T10" fmla="*/ 2538413 w 1836"/>
              <a:gd name="T11" fmla="*/ 714375 h 753"/>
              <a:gd name="T12" fmla="*/ 2433638 w 1836"/>
              <a:gd name="T13" fmla="*/ 614362 h 753"/>
              <a:gd name="T14" fmla="*/ 2295525 w 1836"/>
              <a:gd name="T15" fmla="*/ 495300 h 753"/>
              <a:gd name="T16" fmla="*/ 2195513 w 1836"/>
              <a:gd name="T17" fmla="*/ 414337 h 753"/>
              <a:gd name="T18" fmla="*/ 2071688 w 1836"/>
              <a:gd name="T19" fmla="*/ 290512 h 753"/>
              <a:gd name="T20" fmla="*/ 1976438 w 1836"/>
              <a:gd name="T21" fmla="*/ 185737 h 753"/>
              <a:gd name="T22" fmla="*/ 1847850 w 1836"/>
              <a:gd name="T23" fmla="*/ 100012 h 753"/>
              <a:gd name="T24" fmla="*/ 1719263 w 1836"/>
              <a:gd name="T25" fmla="*/ 33337 h 753"/>
              <a:gd name="T26" fmla="*/ 1633538 w 1836"/>
              <a:gd name="T27" fmla="*/ 9525 h 753"/>
              <a:gd name="T28" fmla="*/ 1562100 w 1836"/>
              <a:gd name="T29" fmla="*/ 4762 h 753"/>
              <a:gd name="T30" fmla="*/ 1281113 w 1836"/>
              <a:gd name="T31" fmla="*/ 0 h 753"/>
              <a:gd name="T32" fmla="*/ 1171575 w 1836"/>
              <a:gd name="T33" fmla="*/ 38100 h 753"/>
              <a:gd name="T34" fmla="*/ 1009650 w 1836"/>
              <a:gd name="T35" fmla="*/ 138112 h 753"/>
              <a:gd name="T36" fmla="*/ 895350 w 1836"/>
              <a:gd name="T37" fmla="*/ 223837 h 753"/>
              <a:gd name="T38" fmla="*/ 733425 w 1836"/>
              <a:gd name="T39" fmla="*/ 390525 h 753"/>
              <a:gd name="T40" fmla="*/ 557213 w 1836"/>
              <a:gd name="T41" fmla="*/ 547687 h 753"/>
              <a:gd name="T42" fmla="*/ 357188 w 1836"/>
              <a:gd name="T43" fmla="*/ 723900 h 753"/>
              <a:gd name="T44" fmla="*/ 166688 w 1836"/>
              <a:gd name="T45" fmla="*/ 866775 h 753"/>
              <a:gd name="T46" fmla="*/ 0 w 1836"/>
              <a:gd name="T47" fmla="*/ 952500 h 753"/>
              <a:gd name="T48" fmla="*/ 0 w 1836"/>
              <a:gd name="T49" fmla="*/ 1195387 h 75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connsiteX0" fmla="*/ 0 w 10000"/>
              <a:gd name="connsiteY0" fmla="*/ 10000 h 10000"/>
              <a:gd name="connsiteX1" fmla="*/ 9984 w 10000"/>
              <a:gd name="connsiteY1" fmla="*/ 10000 h 10000"/>
              <a:gd name="connsiteX2" fmla="*/ 10000 w 10000"/>
              <a:gd name="connsiteY2" fmla="*/ 8008 h 10000"/>
              <a:gd name="connsiteX3" fmla="*/ 9510 w 10000"/>
              <a:gd name="connsiteY3" fmla="*/ 7410 h 10000"/>
              <a:gd name="connsiteX4" fmla="*/ 9183 w 10000"/>
              <a:gd name="connsiteY4" fmla="*/ 6892 h 10000"/>
              <a:gd name="connsiteX5" fmla="*/ 8709 w 10000"/>
              <a:gd name="connsiteY5" fmla="*/ 5976 h 10000"/>
              <a:gd name="connsiteX6" fmla="*/ 8350 w 10000"/>
              <a:gd name="connsiteY6" fmla="*/ 5139 h 10000"/>
              <a:gd name="connsiteX7" fmla="*/ 7831 w 10000"/>
              <a:gd name="connsiteY7" fmla="*/ 4380 h 10000"/>
              <a:gd name="connsiteX8" fmla="*/ 7533 w 10000"/>
              <a:gd name="connsiteY8" fmla="*/ 3466 h 10000"/>
              <a:gd name="connsiteX9" fmla="*/ 7108 w 10000"/>
              <a:gd name="connsiteY9" fmla="*/ 2430 h 10000"/>
              <a:gd name="connsiteX10" fmla="*/ 6781 w 10000"/>
              <a:gd name="connsiteY10" fmla="*/ 1554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10 w 10000"/>
              <a:gd name="connsiteY3" fmla="*/ 7410 h 10000"/>
              <a:gd name="connsiteX4" fmla="*/ 9183 w 10000"/>
              <a:gd name="connsiteY4" fmla="*/ 6892 h 10000"/>
              <a:gd name="connsiteX5" fmla="*/ 8709 w 10000"/>
              <a:gd name="connsiteY5" fmla="*/ 5976 h 10000"/>
              <a:gd name="connsiteX6" fmla="*/ 8339 w 10000"/>
              <a:gd name="connsiteY6" fmla="*/ 5477 h 10000"/>
              <a:gd name="connsiteX7" fmla="*/ 7831 w 10000"/>
              <a:gd name="connsiteY7" fmla="*/ 4380 h 10000"/>
              <a:gd name="connsiteX8" fmla="*/ 7533 w 10000"/>
              <a:gd name="connsiteY8" fmla="*/ 3466 h 10000"/>
              <a:gd name="connsiteX9" fmla="*/ 7108 w 10000"/>
              <a:gd name="connsiteY9" fmla="*/ 2430 h 10000"/>
              <a:gd name="connsiteX10" fmla="*/ 6781 w 10000"/>
              <a:gd name="connsiteY10" fmla="*/ 1554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10 w 10000"/>
              <a:gd name="connsiteY3" fmla="*/ 7410 h 10000"/>
              <a:gd name="connsiteX4" fmla="*/ 9183 w 10000"/>
              <a:gd name="connsiteY4" fmla="*/ 6892 h 10000"/>
              <a:gd name="connsiteX5" fmla="*/ 8799 w 10000"/>
              <a:gd name="connsiteY5" fmla="*/ 6196 h 10000"/>
              <a:gd name="connsiteX6" fmla="*/ 8339 w 10000"/>
              <a:gd name="connsiteY6" fmla="*/ 5477 h 10000"/>
              <a:gd name="connsiteX7" fmla="*/ 7831 w 10000"/>
              <a:gd name="connsiteY7" fmla="*/ 4380 h 10000"/>
              <a:gd name="connsiteX8" fmla="*/ 7533 w 10000"/>
              <a:gd name="connsiteY8" fmla="*/ 3466 h 10000"/>
              <a:gd name="connsiteX9" fmla="*/ 7108 w 10000"/>
              <a:gd name="connsiteY9" fmla="*/ 2430 h 10000"/>
              <a:gd name="connsiteX10" fmla="*/ 6781 w 10000"/>
              <a:gd name="connsiteY10" fmla="*/ 1554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44 w 10000"/>
              <a:gd name="connsiteY3" fmla="*/ 7512 h 10000"/>
              <a:gd name="connsiteX4" fmla="*/ 9183 w 10000"/>
              <a:gd name="connsiteY4" fmla="*/ 6892 h 10000"/>
              <a:gd name="connsiteX5" fmla="*/ 8799 w 10000"/>
              <a:gd name="connsiteY5" fmla="*/ 6196 h 10000"/>
              <a:gd name="connsiteX6" fmla="*/ 8339 w 10000"/>
              <a:gd name="connsiteY6" fmla="*/ 5477 h 10000"/>
              <a:gd name="connsiteX7" fmla="*/ 7831 w 10000"/>
              <a:gd name="connsiteY7" fmla="*/ 4380 h 10000"/>
              <a:gd name="connsiteX8" fmla="*/ 7533 w 10000"/>
              <a:gd name="connsiteY8" fmla="*/ 3466 h 10000"/>
              <a:gd name="connsiteX9" fmla="*/ 7108 w 10000"/>
              <a:gd name="connsiteY9" fmla="*/ 2430 h 10000"/>
              <a:gd name="connsiteX10" fmla="*/ 6781 w 10000"/>
              <a:gd name="connsiteY10" fmla="*/ 1554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44 w 10000"/>
              <a:gd name="connsiteY3" fmla="*/ 7512 h 10000"/>
              <a:gd name="connsiteX4" fmla="*/ 9161 w 10000"/>
              <a:gd name="connsiteY4" fmla="*/ 6960 h 10000"/>
              <a:gd name="connsiteX5" fmla="*/ 8799 w 10000"/>
              <a:gd name="connsiteY5" fmla="*/ 6196 h 10000"/>
              <a:gd name="connsiteX6" fmla="*/ 8339 w 10000"/>
              <a:gd name="connsiteY6" fmla="*/ 5477 h 10000"/>
              <a:gd name="connsiteX7" fmla="*/ 7831 w 10000"/>
              <a:gd name="connsiteY7" fmla="*/ 4380 h 10000"/>
              <a:gd name="connsiteX8" fmla="*/ 7533 w 10000"/>
              <a:gd name="connsiteY8" fmla="*/ 3466 h 10000"/>
              <a:gd name="connsiteX9" fmla="*/ 7108 w 10000"/>
              <a:gd name="connsiteY9" fmla="*/ 2430 h 10000"/>
              <a:gd name="connsiteX10" fmla="*/ 6781 w 10000"/>
              <a:gd name="connsiteY10" fmla="*/ 1554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44 w 10000"/>
              <a:gd name="connsiteY3" fmla="*/ 7512 h 10000"/>
              <a:gd name="connsiteX4" fmla="*/ 9161 w 10000"/>
              <a:gd name="connsiteY4" fmla="*/ 6960 h 10000"/>
              <a:gd name="connsiteX5" fmla="*/ 8799 w 10000"/>
              <a:gd name="connsiteY5" fmla="*/ 6196 h 10000"/>
              <a:gd name="connsiteX6" fmla="*/ 8339 w 10000"/>
              <a:gd name="connsiteY6" fmla="*/ 5477 h 10000"/>
              <a:gd name="connsiteX7" fmla="*/ 7831 w 10000"/>
              <a:gd name="connsiteY7" fmla="*/ 4380 h 10000"/>
              <a:gd name="connsiteX8" fmla="*/ 7533 w 10000"/>
              <a:gd name="connsiteY8" fmla="*/ 3466 h 10000"/>
              <a:gd name="connsiteX9" fmla="*/ 7108 w 10000"/>
              <a:gd name="connsiteY9" fmla="*/ 2430 h 10000"/>
              <a:gd name="connsiteX10" fmla="*/ 6736 w 10000"/>
              <a:gd name="connsiteY10" fmla="*/ 1740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44 w 10000"/>
              <a:gd name="connsiteY3" fmla="*/ 7512 h 10000"/>
              <a:gd name="connsiteX4" fmla="*/ 9161 w 10000"/>
              <a:gd name="connsiteY4" fmla="*/ 6960 h 10000"/>
              <a:gd name="connsiteX5" fmla="*/ 8799 w 10000"/>
              <a:gd name="connsiteY5" fmla="*/ 6196 h 10000"/>
              <a:gd name="connsiteX6" fmla="*/ 8339 w 10000"/>
              <a:gd name="connsiteY6" fmla="*/ 5477 h 10000"/>
              <a:gd name="connsiteX7" fmla="*/ 7831 w 10000"/>
              <a:gd name="connsiteY7" fmla="*/ 4380 h 10000"/>
              <a:gd name="connsiteX8" fmla="*/ 7533 w 10000"/>
              <a:gd name="connsiteY8" fmla="*/ 3466 h 10000"/>
              <a:gd name="connsiteX9" fmla="*/ 7074 w 10000"/>
              <a:gd name="connsiteY9" fmla="*/ 2565 h 10000"/>
              <a:gd name="connsiteX10" fmla="*/ 6736 w 10000"/>
              <a:gd name="connsiteY10" fmla="*/ 1740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44 w 10000"/>
              <a:gd name="connsiteY3" fmla="*/ 7512 h 10000"/>
              <a:gd name="connsiteX4" fmla="*/ 9161 w 10000"/>
              <a:gd name="connsiteY4" fmla="*/ 6960 h 10000"/>
              <a:gd name="connsiteX5" fmla="*/ 8799 w 10000"/>
              <a:gd name="connsiteY5" fmla="*/ 6196 h 10000"/>
              <a:gd name="connsiteX6" fmla="*/ 8339 w 10000"/>
              <a:gd name="connsiteY6" fmla="*/ 5477 h 10000"/>
              <a:gd name="connsiteX7" fmla="*/ 7831 w 10000"/>
              <a:gd name="connsiteY7" fmla="*/ 4380 h 10000"/>
              <a:gd name="connsiteX8" fmla="*/ 7533 w 10000"/>
              <a:gd name="connsiteY8" fmla="*/ 3584 h 10000"/>
              <a:gd name="connsiteX9" fmla="*/ 7074 w 10000"/>
              <a:gd name="connsiteY9" fmla="*/ 2565 h 10000"/>
              <a:gd name="connsiteX10" fmla="*/ 6736 w 10000"/>
              <a:gd name="connsiteY10" fmla="*/ 1740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7533 w 10000"/>
              <a:gd name="connsiteY8" fmla="*/ 3662 h 10078"/>
              <a:gd name="connsiteX9" fmla="*/ 7074 w 10000"/>
              <a:gd name="connsiteY9" fmla="*/ 2643 h 10078"/>
              <a:gd name="connsiteX10" fmla="*/ 6736 w 10000"/>
              <a:gd name="connsiteY10" fmla="*/ 1818 h 10078"/>
              <a:gd name="connsiteX11" fmla="*/ 6340 w 10000"/>
              <a:gd name="connsiteY11" fmla="*/ 915 h 10078"/>
              <a:gd name="connsiteX12" fmla="*/ 5899 w 10000"/>
              <a:gd name="connsiteY12" fmla="*/ 357 h 10078"/>
              <a:gd name="connsiteX13" fmla="*/ 5605 w 10000"/>
              <a:gd name="connsiteY13" fmla="*/ 158 h 10078"/>
              <a:gd name="connsiteX14" fmla="*/ 5001 w 10000"/>
              <a:gd name="connsiteY14" fmla="*/ 0 h 10078"/>
              <a:gd name="connsiteX15" fmla="*/ 4395 w 10000"/>
              <a:gd name="connsiteY15" fmla="*/ 78 h 10078"/>
              <a:gd name="connsiteX16" fmla="*/ 4020 w 10000"/>
              <a:gd name="connsiteY16" fmla="*/ 397 h 10078"/>
              <a:gd name="connsiteX17" fmla="*/ 3464 w 10000"/>
              <a:gd name="connsiteY17" fmla="*/ 1233 h 10078"/>
              <a:gd name="connsiteX18" fmla="*/ 3072 w 10000"/>
              <a:gd name="connsiteY18" fmla="*/ 1951 h 10078"/>
              <a:gd name="connsiteX19" fmla="*/ 2516 w 10000"/>
              <a:gd name="connsiteY19" fmla="*/ 3345 h 10078"/>
              <a:gd name="connsiteX20" fmla="*/ 1912 w 10000"/>
              <a:gd name="connsiteY20" fmla="*/ 4660 h 10078"/>
              <a:gd name="connsiteX21" fmla="*/ 1225 w 10000"/>
              <a:gd name="connsiteY21" fmla="*/ 6134 h 10078"/>
              <a:gd name="connsiteX22" fmla="*/ 572 w 10000"/>
              <a:gd name="connsiteY22" fmla="*/ 7329 h 10078"/>
              <a:gd name="connsiteX23" fmla="*/ 0 w 10000"/>
              <a:gd name="connsiteY23" fmla="*/ 8046 h 10078"/>
              <a:gd name="connsiteX24" fmla="*/ 0 w 10000"/>
              <a:gd name="connsiteY24"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7533 w 10000"/>
              <a:gd name="connsiteY8" fmla="*/ 3662 h 10078"/>
              <a:gd name="connsiteX9" fmla="*/ 7074 w 10000"/>
              <a:gd name="connsiteY9" fmla="*/ 2643 h 10078"/>
              <a:gd name="connsiteX10" fmla="*/ 6340 w 10000"/>
              <a:gd name="connsiteY10" fmla="*/ 915 h 10078"/>
              <a:gd name="connsiteX11" fmla="*/ 5899 w 10000"/>
              <a:gd name="connsiteY11" fmla="*/ 357 h 10078"/>
              <a:gd name="connsiteX12" fmla="*/ 5605 w 10000"/>
              <a:gd name="connsiteY12" fmla="*/ 158 h 10078"/>
              <a:gd name="connsiteX13" fmla="*/ 5001 w 10000"/>
              <a:gd name="connsiteY13" fmla="*/ 0 h 10078"/>
              <a:gd name="connsiteX14" fmla="*/ 4395 w 10000"/>
              <a:gd name="connsiteY14" fmla="*/ 78 h 10078"/>
              <a:gd name="connsiteX15" fmla="*/ 4020 w 10000"/>
              <a:gd name="connsiteY15" fmla="*/ 397 h 10078"/>
              <a:gd name="connsiteX16" fmla="*/ 3464 w 10000"/>
              <a:gd name="connsiteY16" fmla="*/ 1233 h 10078"/>
              <a:gd name="connsiteX17" fmla="*/ 3072 w 10000"/>
              <a:gd name="connsiteY17" fmla="*/ 1951 h 10078"/>
              <a:gd name="connsiteX18" fmla="*/ 2516 w 10000"/>
              <a:gd name="connsiteY18" fmla="*/ 3345 h 10078"/>
              <a:gd name="connsiteX19" fmla="*/ 1912 w 10000"/>
              <a:gd name="connsiteY19" fmla="*/ 4660 h 10078"/>
              <a:gd name="connsiteX20" fmla="*/ 1225 w 10000"/>
              <a:gd name="connsiteY20" fmla="*/ 6134 h 10078"/>
              <a:gd name="connsiteX21" fmla="*/ 572 w 10000"/>
              <a:gd name="connsiteY21" fmla="*/ 7329 h 10078"/>
              <a:gd name="connsiteX22" fmla="*/ 0 w 10000"/>
              <a:gd name="connsiteY22" fmla="*/ 8046 h 10078"/>
              <a:gd name="connsiteX23" fmla="*/ 0 w 10000"/>
              <a:gd name="connsiteY23"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7533 w 10000"/>
              <a:gd name="connsiteY8" fmla="*/ 3662 h 10078"/>
              <a:gd name="connsiteX9" fmla="*/ 7074 w 10000"/>
              <a:gd name="connsiteY9" fmla="*/ 2643 h 10078"/>
              <a:gd name="connsiteX10" fmla="*/ 6340 w 10000"/>
              <a:gd name="connsiteY10" fmla="*/ 915 h 10078"/>
              <a:gd name="connsiteX11" fmla="*/ 5605 w 10000"/>
              <a:gd name="connsiteY11" fmla="*/ 158 h 10078"/>
              <a:gd name="connsiteX12" fmla="*/ 5001 w 10000"/>
              <a:gd name="connsiteY12" fmla="*/ 0 h 10078"/>
              <a:gd name="connsiteX13" fmla="*/ 4395 w 10000"/>
              <a:gd name="connsiteY13" fmla="*/ 78 h 10078"/>
              <a:gd name="connsiteX14" fmla="*/ 4020 w 10000"/>
              <a:gd name="connsiteY14" fmla="*/ 397 h 10078"/>
              <a:gd name="connsiteX15" fmla="*/ 3464 w 10000"/>
              <a:gd name="connsiteY15" fmla="*/ 1233 h 10078"/>
              <a:gd name="connsiteX16" fmla="*/ 3072 w 10000"/>
              <a:gd name="connsiteY16" fmla="*/ 1951 h 10078"/>
              <a:gd name="connsiteX17" fmla="*/ 2516 w 10000"/>
              <a:gd name="connsiteY17" fmla="*/ 3345 h 10078"/>
              <a:gd name="connsiteX18" fmla="*/ 1912 w 10000"/>
              <a:gd name="connsiteY18" fmla="*/ 4660 h 10078"/>
              <a:gd name="connsiteX19" fmla="*/ 1225 w 10000"/>
              <a:gd name="connsiteY19" fmla="*/ 6134 h 10078"/>
              <a:gd name="connsiteX20" fmla="*/ 572 w 10000"/>
              <a:gd name="connsiteY20" fmla="*/ 7329 h 10078"/>
              <a:gd name="connsiteX21" fmla="*/ 0 w 10000"/>
              <a:gd name="connsiteY21" fmla="*/ 8046 h 10078"/>
              <a:gd name="connsiteX22" fmla="*/ 0 w 10000"/>
              <a:gd name="connsiteY22"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7533 w 10000"/>
              <a:gd name="connsiteY8" fmla="*/ 3662 h 10078"/>
              <a:gd name="connsiteX9" fmla="*/ 7074 w 10000"/>
              <a:gd name="connsiteY9" fmla="*/ 2643 h 10078"/>
              <a:gd name="connsiteX10" fmla="*/ 6340 w 10000"/>
              <a:gd name="connsiteY10" fmla="*/ 915 h 10078"/>
              <a:gd name="connsiteX11" fmla="*/ 5001 w 10000"/>
              <a:gd name="connsiteY11" fmla="*/ 0 h 10078"/>
              <a:gd name="connsiteX12" fmla="*/ 4395 w 10000"/>
              <a:gd name="connsiteY12" fmla="*/ 78 h 10078"/>
              <a:gd name="connsiteX13" fmla="*/ 4020 w 10000"/>
              <a:gd name="connsiteY13" fmla="*/ 397 h 10078"/>
              <a:gd name="connsiteX14" fmla="*/ 3464 w 10000"/>
              <a:gd name="connsiteY14" fmla="*/ 1233 h 10078"/>
              <a:gd name="connsiteX15" fmla="*/ 3072 w 10000"/>
              <a:gd name="connsiteY15" fmla="*/ 1951 h 10078"/>
              <a:gd name="connsiteX16" fmla="*/ 2516 w 10000"/>
              <a:gd name="connsiteY16" fmla="*/ 3345 h 10078"/>
              <a:gd name="connsiteX17" fmla="*/ 1912 w 10000"/>
              <a:gd name="connsiteY17" fmla="*/ 4660 h 10078"/>
              <a:gd name="connsiteX18" fmla="*/ 1225 w 10000"/>
              <a:gd name="connsiteY18" fmla="*/ 6134 h 10078"/>
              <a:gd name="connsiteX19" fmla="*/ 572 w 10000"/>
              <a:gd name="connsiteY19" fmla="*/ 7329 h 10078"/>
              <a:gd name="connsiteX20" fmla="*/ 0 w 10000"/>
              <a:gd name="connsiteY20" fmla="*/ 8046 h 10078"/>
              <a:gd name="connsiteX21" fmla="*/ 0 w 10000"/>
              <a:gd name="connsiteY21"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7533 w 10000"/>
              <a:gd name="connsiteY8" fmla="*/ 3662 h 10078"/>
              <a:gd name="connsiteX9" fmla="*/ 7074 w 10000"/>
              <a:gd name="connsiteY9" fmla="*/ 2643 h 10078"/>
              <a:gd name="connsiteX10" fmla="*/ 5001 w 10000"/>
              <a:gd name="connsiteY10" fmla="*/ 0 h 10078"/>
              <a:gd name="connsiteX11" fmla="*/ 4395 w 10000"/>
              <a:gd name="connsiteY11" fmla="*/ 78 h 10078"/>
              <a:gd name="connsiteX12" fmla="*/ 4020 w 10000"/>
              <a:gd name="connsiteY12" fmla="*/ 397 h 10078"/>
              <a:gd name="connsiteX13" fmla="*/ 3464 w 10000"/>
              <a:gd name="connsiteY13" fmla="*/ 1233 h 10078"/>
              <a:gd name="connsiteX14" fmla="*/ 3072 w 10000"/>
              <a:gd name="connsiteY14" fmla="*/ 1951 h 10078"/>
              <a:gd name="connsiteX15" fmla="*/ 2516 w 10000"/>
              <a:gd name="connsiteY15" fmla="*/ 3345 h 10078"/>
              <a:gd name="connsiteX16" fmla="*/ 1912 w 10000"/>
              <a:gd name="connsiteY16" fmla="*/ 4660 h 10078"/>
              <a:gd name="connsiteX17" fmla="*/ 1225 w 10000"/>
              <a:gd name="connsiteY17" fmla="*/ 6134 h 10078"/>
              <a:gd name="connsiteX18" fmla="*/ 572 w 10000"/>
              <a:gd name="connsiteY18" fmla="*/ 7329 h 10078"/>
              <a:gd name="connsiteX19" fmla="*/ 0 w 10000"/>
              <a:gd name="connsiteY19" fmla="*/ 8046 h 10078"/>
              <a:gd name="connsiteX20" fmla="*/ 0 w 10000"/>
              <a:gd name="connsiteY20"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7533 w 10000"/>
              <a:gd name="connsiteY8" fmla="*/ 3662 h 10078"/>
              <a:gd name="connsiteX9" fmla="*/ 5001 w 10000"/>
              <a:gd name="connsiteY9" fmla="*/ 0 h 10078"/>
              <a:gd name="connsiteX10" fmla="*/ 4395 w 10000"/>
              <a:gd name="connsiteY10" fmla="*/ 78 h 10078"/>
              <a:gd name="connsiteX11" fmla="*/ 4020 w 10000"/>
              <a:gd name="connsiteY11" fmla="*/ 397 h 10078"/>
              <a:gd name="connsiteX12" fmla="*/ 3464 w 10000"/>
              <a:gd name="connsiteY12" fmla="*/ 1233 h 10078"/>
              <a:gd name="connsiteX13" fmla="*/ 3072 w 10000"/>
              <a:gd name="connsiteY13" fmla="*/ 1951 h 10078"/>
              <a:gd name="connsiteX14" fmla="*/ 2516 w 10000"/>
              <a:gd name="connsiteY14" fmla="*/ 3345 h 10078"/>
              <a:gd name="connsiteX15" fmla="*/ 1912 w 10000"/>
              <a:gd name="connsiteY15" fmla="*/ 4660 h 10078"/>
              <a:gd name="connsiteX16" fmla="*/ 1225 w 10000"/>
              <a:gd name="connsiteY16" fmla="*/ 6134 h 10078"/>
              <a:gd name="connsiteX17" fmla="*/ 572 w 10000"/>
              <a:gd name="connsiteY17" fmla="*/ 7329 h 10078"/>
              <a:gd name="connsiteX18" fmla="*/ 0 w 10000"/>
              <a:gd name="connsiteY18" fmla="*/ 8046 h 10078"/>
              <a:gd name="connsiteX19" fmla="*/ 0 w 10000"/>
              <a:gd name="connsiteY19"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5001 w 10000"/>
              <a:gd name="connsiteY8" fmla="*/ 0 h 10078"/>
              <a:gd name="connsiteX9" fmla="*/ 4395 w 10000"/>
              <a:gd name="connsiteY9" fmla="*/ 78 h 10078"/>
              <a:gd name="connsiteX10" fmla="*/ 4020 w 10000"/>
              <a:gd name="connsiteY10" fmla="*/ 397 h 10078"/>
              <a:gd name="connsiteX11" fmla="*/ 3464 w 10000"/>
              <a:gd name="connsiteY11" fmla="*/ 1233 h 10078"/>
              <a:gd name="connsiteX12" fmla="*/ 3072 w 10000"/>
              <a:gd name="connsiteY12" fmla="*/ 1951 h 10078"/>
              <a:gd name="connsiteX13" fmla="*/ 2516 w 10000"/>
              <a:gd name="connsiteY13" fmla="*/ 3345 h 10078"/>
              <a:gd name="connsiteX14" fmla="*/ 1912 w 10000"/>
              <a:gd name="connsiteY14" fmla="*/ 4660 h 10078"/>
              <a:gd name="connsiteX15" fmla="*/ 1225 w 10000"/>
              <a:gd name="connsiteY15" fmla="*/ 6134 h 10078"/>
              <a:gd name="connsiteX16" fmla="*/ 572 w 10000"/>
              <a:gd name="connsiteY16" fmla="*/ 7329 h 10078"/>
              <a:gd name="connsiteX17" fmla="*/ 0 w 10000"/>
              <a:gd name="connsiteY17" fmla="*/ 8046 h 10078"/>
              <a:gd name="connsiteX18" fmla="*/ 0 w 10000"/>
              <a:gd name="connsiteY18"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5001 w 10000"/>
              <a:gd name="connsiteY7" fmla="*/ 0 h 10078"/>
              <a:gd name="connsiteX8" fmla="*/ 4395 w 10000"/>
              <a:gd name="connsiteY8" fmla="*/ 78 h 10078"/>
              <a:gd name="connsiteX9" fmla="*/ 4020 w 10000"/>
              <a:gd name="connsiteY9" fmla="*/ 397 h 10078"/>
              <a:gd name="connsiteX10" fmla="*/ 3464 w 10000"/>
              <a:gd name="connsiteY10" fmla="*/ 1233 h 10078"/>
              <a:gd name="connsiteX11" fmla="*/ 3072 w 10000"/>
              <a:gd name="connsiteY11" fmla="*/ 1951 h 10078"/>
              <a:gd name="connsiteX12" fmla="*/ 2516 w 10000"/>
              <a:gd name="connsiteY12" fmla="*/ 3345 h 10078"/>
              <a:gd name="connsiteX13" fmla="*/ 1912 w 10000"/>
              <a:gd name="connsiteY13" fmla="*/ 4660 h 10078"/>
              <a:gd name="connsiteX14" fmla="*/ 1225 w 10000"/>
              <a:gd name="connsiteY14" fmla="*/ 6134 h 10078"/>
              <a:gd name="connsiteX15" fmla="*/ 572 w 10000"/>
              <a:gd name="connsiteY15" fmla="*/ 7329 h 10078"/>
              <a:gd name="connsiteX16" fmla="*/ 0 w 10000"/>
              <a:gd name="connsiteY16" fmla="*/ 8046 h 10078"/>
              <a:gd name="connsiteX17" fmla="*/ 0 w 10000"/>
              <a:gd name="connsiteY17"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5001 w 10000"/>
              <a:gd name="connsiteY6" fmla="*/ 0 h 10078"/>
              <a:gd name="connsiteX7" fmla="*/ 4395 w 10000"/>
              <a:gd name="connsiteY7" fmla="*/ 78 h 10078"/>
              <a:gd name="connsiteX8" fmla="*/ 4020 w 10000"/>
              <a:gd name="connsiteY8" fmla="*/ 397 h 10078"/>
              <a:gd name="connsiteX9" fmla="*/ 3464 w 10000"/>
              <a:gd name="connsiteY9" fmla="*/ 1233 h 10078"/>
              <a:gd name="connsiteX10" fmla="*/ 3072 w 10000"/>
              <a:gd name="connsiteY10" fmla="*/ 1951 h 10078"/>
              <a:gd name="connsiteX11" fmla="*/ 2516 w 10000"/>
              <a:gd name="connsiteY11" fmla="*/ 3345 h 10078"/>
              <a:gd name="connsiteX12" fmla="*/ 1912 w 10000"/>
              <a:gd name="connsiteY12" fmla="*/ 4660 h 10078"/>
              <a:gd name="connsiteX13" fmla="*/ 1225 w 10000"/>
              <a:gd name="connsiteY13" fmla="*/ 6134 h 10078"/>
              <a:gd name="connsiteX14" fmla="*/ 572 w 10000"/>
              <a:gd name="connsiteY14" fmla="*/ 7329 h 10078"/>
              <a:gd name="connsiteX15" fmla="*/ 0 w 10000"/>
              <a:gd name="connsiteY15" fmla="*/ 8046 h 10078"/>
              <a:gd name="connsiteX16" fmla="*/ 0 w 10000"/>
              <a:gd name="connsiteY16"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5001 w 10000"/>
              <a:gd name="connsiteY5" fmla="*/ 0 h 10078"/>
              <a:gd name="connsiteX6" fmla="*/ 4395 w 10000"/>
              <a:gd name="connsiteY6" fmla="*/ 78 h 10078"/>
              <a:gd name="connsiteX7" fmla="*/ 4020 w 10000"/>
              <a:gd name="connsiteY7" fmla="*/ 397 h 10078"/>
              <a:gd name="connsiteX8" fmla="*/ 3464 w 10000"/>
              <a:gd name="connsiteY8" fmla="*/ 1233 h 10078"/>
              <a:gd name="connsiteX9" fmla="*/ 3072 w 10000"/>
              <a:gd name="connsiteY9" fmla="*/ 1951 h 10078"/>
              <a:gd name="connsiteX10" fmla="*/ 2516 w 10000"/>
              <a:gd name="connsiteY10" fmla="*/ 3345 h 10078"/>
              <a:gd name="connsiteX11" fmla="*/ 1912 w 10000"/>
              <a:gd name="connsiteY11" fmla="*/ 4660 h 10078"/>
              <a:gd name="connsiteX12" fmla="*/ 1225 w 10000"/>
              <a:gd name="connsiteY12" fmla="*/ 6134 h 10078"/>
              <a:gd name="connsiteX13" fmla="*/ 572 w 10000"/>
              <a:gd name="connsiteY13" fmla="*/ 7329 h 10078"/>
              <a:gd name="connsiteX14" fmla="*/ 0 w 10000"/>
              <a:gd name="connsiteY14" fmla="*/ 8046 h 10078"/>
              <a:gd name="connsiteX15" fmla="*/ 0 w 10000"/>
              <a:gd name="connsiteY15"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5001 w 10000"/>
              <a:gd name="connsiteY4" fmla="*/ 0 h 10078"/>
              <a:gd name="connsiteX5" fmla="*/ 4395 w 10000"/>
              <a:gd name="connsiteY5" fmla="*/ 78 h 10078"/>
              <a:gd name="connsiteX6" fmla="*/ 4020 w 10000"/>
              <a:gd name="connsiteY6" fmla="*/ 397 h 10078"/>
              <a:gd name="connsiteX7" fmla="*/ 3464 w 10000"/>
              <a:gd name="connsiteY7" fmla="*/ 1233 h 10078"/>
              <a:gd name="connsiteX8" fmla="*/ 3072 w 10000"/>
              <a:gd name="connsiteY8" fmla="*/ 1951 h 10078"/>
              <a:gd name="connsiteX9" fmla="*/ 2516 w 10000"/>
              <a:gd name="connsiteY9" fmla="*/ 3345 h 10078"/>
              <a:gd name="connsiteX10" fmla="*/ 1912 w 10000"/>
              <a:gd name="connsiteY10" fmla="*/ 4660 h 10078"/>
              <a:gd name="connsiteX11" fmla="*/ 1225 w 10000"/>
              <a:gd name="connsiteY11" fmla="*/ 6134 h 10078"/>
              <a:gd name="connsiteX12" fmla="*/ 572 w 10000"/>
              <a:gd name="connsiteY12" fmla="*/ 7329 h 10078"/>
              <a:gd name="connsiteX13" fmla="*/ 0 w 10000"/>
              <a:gd name="connsiteY13" fmla="*/ 8046 h 10078"/>
              <a:gd name="connsiteX14" fmla="*/ 0 w 10000"/>
              <a:gd name="connsiteY14" fmla="*/ 10078 h 10078"/>
              <a:gd name="connsiteX0" fmla="*/ 0 w 10000"/>
              <a:gd name="connsiteY0" fmla="*/ 10078 h 10078"/>
              <a:gd name="connsiteX1" fmla="*/ 9984 w 10000"/>
              <a:gd name="connsiteY1" fmla="*/ 10078 h 10078"/>
              <a:gd name="connsiteX2" fmla="*/ 10000 w 10000"/>
              <a:gd name="connsiteY2" fmla="*/ 8086 h 10078"/>
              <a:gd name="connsiteX3" fmla="*/ 5001 w 10000"/>
              <a:gd name="connsiteY3" fmla="*/ 0 h 10078"/>
              <a:gd name="connsiteX4" fmla="*/ 4395 w 10000"/>
              <a:gd name="connsiteY4" fmla="*/ 78 h 10078"/>
              <a:gd name="connsiteX5" fmla="*/ 4020 w 10000"/>
              <a:gd name="connsiteY5" fmla="*/ 397 h 10078"/>
              <a:gd name="connsiteX6" fmla="*/ 3464 w 10000"/>
              <a:gd name="connsiteY6" fmla="*/ 1233 h 10078"/>
              <a:gd name="connsiteX7" fmla="*/ 3072 w 10000"/>
              <a:gd name="connsiteY7" fmla="*/ 1951 h 10078"/>
              <a:gd name="connsiteX8" fmla="*/ 2516 w 10000"/>
              <a:gd name="connsiteY8" fmla="*/ 3345 h 10078"/>
              <a:gd name="connsiteX9" fmla="*/ 1912 w 10000"/>
              <a:gd name="connsiteY9" fmla="*/ 4660 h 10078"/>
              <a:gd name="connsiteX10" fmla="*/ 1225 w 10000"/>
              <a:gd name="connsiteY10" fmla="*/ 6134 h 10078"/>
              <a:gd name="connsiteX11" fmla="*/ 572 w 10000"/>
              <a:gd name="connsiteY11" fmla="*/ 7329 h 10078"/>
              <a:gd name="connsiteX12" fmla="*/ 0 w 10000"/>
              <a:gd name="connsiteY12" fmla="*/ 8046 h 10078"/>
              <a:gd name="connsiteX13" fmla="*/ 0 w 10000"/>
              <a:gd name="connsiteY13" fmla="*/ 10078 h 10078"/>
              <a:gd name="connsiteX0" fmla="*/ 0 w 10079"/>
              <a:gd name="connsiteY0" fmla="*/ 10078 h 10078"/>
              <a:gd name="connsiteX1" fmla="*/ 9984 w 10079"/>
              <a:gd name="connsiteY1" fmla="*/ 10078 h 10078"/>
              <a:gd name="connsiteX2" fmla="*/ 5001 w 10079"/>
              <a:gd name="connsiteY2" fmla="*/ 0 h 10078"/>
              <a:gd name="connsiteX3" fmla="*/ 4395 w 10079"/>
              <a:gd name="connsiteY3" fmla="*/ 78 h 10078"/>
              <a:gd name="connsiteX4" fmla="*/ 4020 w 10079"/>
              <a:gd name="connsiteY4" fmla="*/ 397 h 10078"/>
              <a:gd name="connsiteX5" fmla="*/ 3464 w 10079"/>
              <a:gd name="connsiteY5" fmla="*/ 1233 h 10078"/>
              <a:gd name="connsiteX6" fmla="*/ 3072 w 10079"/>
              <a:gd name="connsiteY6" fmla="*/ 1951 h 10078"/>
              <a:gd name="connsiteX7" fmla="*/ 2516 w 10079"/>
              <a:gd name="connsiteY7" fmla="*/ 3345 h 10078"/>
              <a:gd name="connsiteX8" fmla="*/ 1912 w 10079"/>
              <a:gd name="connsiteY8" fmla="*/ 4660 h 10078"/>
              <a:gd name="connsiteX9" fmla="*/ 1225 w 10079"/>
              <a:gd name="connsiteY9" fmla="*/ 6134 h 10078"/>
              <a:gd name="connsiteX10" fmla="*/ 572 w 10079"/>
              <a:gd name="connsiteY10" fmla="*/ 7329 h 10078"/>
              <a:gd name="connsiteX11" fmla="*/ 0 w 10079"/>
              <a:gd name="connsiteY11" fmla="*/ 8046 h 10078"/>
              <a:gd name="connsiteX12" fmla="*/ 0 w 10079"/>
              <a:gd name="connsiteY12" fmla="*/ 10078 h 10078"/>
              <a:gd name="connsiteX0" fmla="*/ 0 w 5743"/>
              <a:gd name="connsiteY0" fmla="*/ 10078 h 10078"/>
              <a:gd name="connsiteX1" fmla="*/ 5157 w 5743"/>
              <a:gd name="connsiteY1" fmla="*/ 10044 h 10078"/>
              <a:gd name="connsiteX2" fmla="*/ 5001 w 5743"/>
              <a:gd name="connsiteY2" fmla="*/ 0 h 10078"/>
              <a:gd name="connsiteX3" fmla="*/ 4395 w 5743"/>
              <a:gd name="connsiteY3" fmla="*/ 78 h 10078"/>
              <a:gd name="connsiteX4" fmla="*/ 4020 w 5743"/>
              <a:gd name="connsiteY4" fmla="*/ 397 h 10078"/>
              <a:gd name="connsiteX5" fmla="*/ 3464 w 5743"/>
              <a:gd name="connsiteY5" fmla="*/ 1233 h 10078"/>
              <a:gd name="connsiteX6" fmla="*/ 3072 w 5743"/>
              <a:gd name="connsiteY6" fmla="*/ 1951 h 10078"/>
              <a:gd name="connsiteX7" fmla="*/ 2516 w 5743"/>
              <a:gd name="connsiteY7" fmla="*/ 3345 h 10078"/>
              <a:gd name="connsiteX8" fmla="*/ 1912 w 5743"/>
              <a:gd name="connsiteY8" fmla="*/ 4660 h 10078"/>
              <a:gd name="connsiteX9" fmla="*/ 1225 w 5743"/>
              <a:gd name="connsiteY9" fmla="*/ 6134 h 10078"/>
              <a:gd name="connsiteX10" fmla="*/ 572 w 5743"/>
              <a:gd name="connsiteY10" fmla="*/ 7329 h 10078"/>
              <a:gd name="connsiteX11" fmla="*/ 0 w 5743"/>
              <a:gd name="connsiteY11" fmla="*/ 8046 h 10078"/>
              <a:gd name="connsiteX12" fmla="*/ 0 w 5743"/>
              <a:gd name="connsiteY12" fmla="*/ 10078 h 10078"/>
              <a:gd name="connsiteX0" fmla="*/ 0 w 10269"/>
              <a:gd name="connsiteY0" fmla="*/ 10000 h 10000"/>
              <a:gd name="connsiteX1" fmla="*/ 9428 w 10269"/>
              <a:gd name="connsiteY1" fmla="*/ 9983 h 10000"/>
              <a:gd name="connsiteX2" fmla="*/ 8708 w 10269"/>
              <a:gd name="connsiteY2" fmla="*/ 0 h 10000"/>
              <a:gd name="connsiteX3" fmla="*/ 7653 w 10269"/>
              <a:gd name="connsiteY3" fmla="*/ 77 h 10000"/>
              <a:gd name="connsiteX4" fmla="*/ 7000 w 10269"/>
              <a:gd name="connsiteY4" fmla="*/ 394 h 10000"/>
              <a:gd name="connsiteX5" fmla="*/ 6032 w 10269"/>
              <a:gd name="connsiteY5" fmla="*/ 1223 h 10000"/>
              <a:gd name="connsiteX6" fmla="*/ 5349 w 10269"/>
              <a:gd name="connsiteY6" fmla="*/ 1936 h 10000"/>
              <a:gd name="connsiteX7" fmla="*/ 4381 w 10269"/>
              <a:gd name="connsiteY7" fmla="*/ 3319 h 10000"/>
              <a:gd name="connsiteX8" fmla="*/ 3329 w 10269"/>
              <a:gd name="connsiteY8" fmla="*/ 4624 h 10000"/>
              <a:gd name="connsiteX9" fmla="*/ 2133 w 10269"/>
              <a:gd name="connsiteY9" fmla="*/ 6087 h 10000"/>
              <a:gd name="connsiteX10" fmla="*/ 996 w 10269"/>
              <a:gd name="connsiteY10" fmla="*/ 7272 h 10000"/>
              <a:gd name="connsiteX11" fmla="*/ 0 w 10269"/>
              <a:gd name="connsiteY11" fmla="*/ 7984 h 10000"/>
              <a:gd name="connsiteX12" fmla="*/ 0 w 10269"/>
              <a:gd name="connsiteY12" fmla="*/ 10000 h 10000"/>
              <a:gd name="connsiteX0" fmla="*/ 0 w 9703"/>
              <a:gd name="connsiteY0" fmla="*/ 10000 h 10000"/>
              <a:gd name="connsiteX1" fmla="*/ 9428 w 9703"/>
              <a:gd name="connsiteY1" fmla="*/ 9983 h 10000"/>
              <a:gd name="connsiteX2" fmla="*/ 8708 w 9703"/>
              <a:gd name="connsiteY2" fmla="*/ 0 h 10000"/>
              <a:gd name="connsiteX3" fmla="*/ 7653 w 9703"/>
              <a:gd name="connsiteY3" fmla="*/ 77 h 10000"/>
              <a:gd name="connsiteX4" fmla="*/ 7000 w 9703"/>
              <a:gd name="connsiteY4" fmla="*/ 394 h 10000"/>
              <a:gd name="connsiteX5" fmla="*/ 6032 w 9703"/>
              <a:gd name="connsiteY5" fmla="*/ 1223 h 10000"/>
              <a:gd name="connsiteX6" fmla="*/ 5349 w 9703"/>
              <a:gd name="connsiteY6" fmla="*/ 1936 h 10000"/>
              <a:gd name="connsiteX7" fmla="*/ 4381 w 9703"/>
              <a:gd name="connsiteY7" fmla="*/ 3319 h 10000"/>
              <a:gd name="connsiteX8" fmla="*/ 3329 w 9703"/>
              <a:gd name="connsiteY8" fmla="*/ 4624 h 10000"/>
              <a:gd name="connsiteX9" fmla="*/ 2133 w 9703"/>
              <a:gd name="connsiteY9" fmla="*/ 6087 h 10000"/>
              <a:gd name="connsiteX10" fmla="*/ 996 w 9703"/>
              <a:gd name="connsiteY10" fmla="*/ 7272 h 10000"/>
              <a:gd name="connsiteX11" fmla="*/ 0 w 9703"/>
              <a:gd name="connsiteY11" fmla="*/ 7984 h 10000"/>
              <a:gd name="connsiteX12" fmla="*/ 0 w 9703"/>
              <a:gd name="connsiteY12" fmla="*/ 10000 h 10000"/>
              <a:gd name="connsiteX0" fmla="*/ 0 w 9722"/>
              <a:gd name="connsiteY0" fmla="*/ 10000 h 10000"/>
              <a:gd name="connsiteX1" fmla="*/ 9717 w 9722"/>
              <a:gd name="connsiteY1" fmla="*/ 9983 h 10000"/>
              <a:gd name="connsiteX2" fmla="*/ 8975 w 9722"/>
              <a:gd name="connsiteY2" fmla="*/ 0 h 10000"/>
              <a:gd name="connsiteX3" fmla="*/ 7887 w 9722"/>
              <a:gd name="connsiteY3" fmla="*/ 77 h 10000"/>
              <a:gd name="connsiteX4" fmla="*/ 7214 w 9722"/>
              <a:gd name="connsiteY4" fmla="*/ 394 h 10000"/>
              <a:gd name="connsiteX5" fmla="*/ 6217 w 9722"/>
              <a:gd name="connsiteY5" fmla="*/ 1223 h 10000"/>
              <a:gd name="connsiteX6" fmla="*/ 5513 w 9722"/>
              <a:gd name="connsiteY6" fmla="*/ 1936 h 10000"/>
              <a:gd name="connsiteX7" fmla="*/ 4515 w 9722"/>
              <a:gd name="connsiteY7" fmla="*/ 3319 h 10000"/>
              <a:gd name="connsiteX8" fmla="*/ 3431 w 9722"/>
              <a:gd name="connsiteY8" fmla="*/ 4624 h 10000"/>
              <a:gd name="connsiteX9" fmla="*/ 2198 w 9722"/>
              <a:gd name="connsiteY9" fmla="*/ 6087 h 10000"/>
              <a:gd name="connsiteX10" fmla="*/ 1026 w 9722"/>
              <a:gd name="connsiteY10" fmla="*/ 7272 h 10000"/>
              <a:gd name="connsiteX11" fmla="*/ 0 w 9722"/>
              <a:gd name="connsiteY11" fmla="*/ 7984 h 10000"/>
              <a:gd name="connsiteX12" fmla="*/ 0 w 9722"/>
              <a:gd name="connsiteY12" fmla="*/ 10000 h 10000"/>
              <a:gd name="connsiteX0" fmla="*/ 0 w 9434"/>
              <a:gd name="connsiteY0" fmla="*/ 10000 h 10000"/>
              <a:gd name="connsiteX1" fmla="*/ 9417 w 9434"/>
              <a:gd name="connsiteY1" fmla="*/ 9983 h 10000"/>
              <a:gd name="connsiteX2" fmla="*/ 9232 w 9434"/>
              <a:gd name="connsiteY2" fmla="*/ 0 h 10000"/>
              <a:gd name="connsiteX3" fmla="*/ 8113 w 9434"/>
              <a:gd name="connsiteY3" fmla="*/ 77 h 10000"/>
              <a:gd name="connsiteX4" fmla="*/ 7420 w 9434"/>
              <a:gd name="connsiteY4" fmla="*/ 394 h 10000"/>
              <a:gd name="connsiteX5" fmla="*/ 6395 w 9434"/>
              <a:gd name="connsiteY5" fmla="*/ 1223 h 10000"/>
              <a:gd name="connsiteX6" fmla="*/ 5671 w 9434"/>
              <a:gd name="connsiteY6" fmla="*/ 1936 h 10000"/>
              <a:gd name="connsiteX7" fmla="*/ 4644 w 9434"/>
              <a:gd name="connsiteY7" fmla="*/ 3319 h 10000"/>
              <a:gd name="connsiteX8" fmla="*/ 3529 w 9434"/>
              <a:gd name="connsiteY8" fmla="*/ 4624 h 10000"/>
              <a:gd name="connsiteX9" fmla="*/ 2261 w 9434"/>
              <a:gd name="connsiteY9" fmla="*/ 6087 h 10000"/>
              <a:gd name="connsiteX10" fmla="*/ 1055 w 9434"/>
              <a:gd name="connsiteY10" fmla="*/ 7272 h 10000"/>
              <a:gd name="connsiteX11" fmla="*/ 0 w 9434"/>
              <a:gd name="connsiteY11" fmla="*/ 7984 h 10000"/>
              <a:gd name="connsiteX12" fmla="*/ 0 w 9434"/>
              <a:gd name="connsiteY12" fmla="*/ 10000 h 10000"/>
              <a:gd name="connsiteX0" fmla="*/ 0 w 9982"/>
              <a:gd name="connsiteY0" fmla="*/ 10000 h 10786"/>
              <a:gd name="connsiteX1" fmla="*/ 9982 w 9982"/>
              <a:gd name="connsiteY1" fmla="*/ 9983 h 10786"/>
              <a:gd name="connsiteX2" fmla="*/ 9786 w 9982"/>
              <a:gd name="connsiteY2" fmla="*/ 0 h 10786"/>
              <a:gd name="connsiteX3" fmla="*/ 8600 w 9982"/>
              <a:gd name="connsiteY3" fmla="*/ 77 h 10786"/>
              <a:gd name="connsiteX4" fmla="*/ 7865 w 9982"/>
              <a:gd name="connsiteY4" fmla="*/ 394 h 10786"/>
              <a:gd name="connsiteX5" fmla="*/ 6779 w 9982"/>
              <a:gd name="connsiteY5" fmla="*/ 1223 h 10786"/>
              <a:gd name="connsiteX6" fmla="*/ 6011 w 9982"/>
              <a:gd name="connsiteY6" fmla="*/ 1936 h 10786"/>
              <a:gd name="connsiteX7" fmla="*/ 4923 w 9982"/>
              <a:gd name="connsiteY7" fmla="*/ 3319 h 10786"/>
              <a:gd name="connsiteX8" fmla="*/ 3741 w 9982"/>
              <a:gd name="connsiteY8" fmla="*/ 4624 h 10786"/>
              <a:gd name="connsiteX9" fmla="*/ 2397 w 9982"/>
              <a:gd name="connsiteY9" fmla="*/ 6087 h 10786"/>
              <a:gd name="connsiteX10" fmla="*/ 1118 w 9982"/>
              <a:gd name="connsiteY10" fmla="*/ 7272 h 10786"/>
              <a:gd name="connsiteX11" fmla="*/ 0 w 9982"/>
              <a:gd name="connsiteY11" fmla="*/ 7984 h 10786"/>
              <a:gd name="connsiteX12" fmla="*/ 0 w 9982"/>
              <a:gd name="connsiteY12" fmla="*/ 10000 h 10786"/>
              <a:gd name="connsiteX0" fmla="*/ 0 w 10007"/>
              <a:gd name="connsiteY0" fmla="*/ 9271 h 9627"/>
              <a:gd name="connsiteX1" fmla="*/ 10000 w 10007"/>
              <a:gd name="connsiteY1" fmla="*/ 9256 h 9627"/>
              <a:gd name="connsiteX2" fmla="*/ 9804 w 10007"/>
              <a:gd name="connsiteY2" fmla="*/ 0 h 9627"/>
              <a:gd name="connsiteX3" fmla="*/ 8616 w 10007"/>
              <a:gd name="connsiteY3" fmla="*/ 71 h 9627"/>
              <a:gd name="connsiteX4" fmla="*/ 7879 w 10007"/>
              <a:gd name="connsiteY4" fmla="*/ 365 h 9627"/>
              <a:gd name="connsiteX5" fmla="*/ 6791 w 10007"/>
              <a:gd name="connsiteY5" fmla="*/ 1134 h 9627"/>
              <a:gd name="connsiteX6" fmla="*/ 6022 w 10007"/>
              <a:gd name="connsiteY6" fmla="*/ 1795 h 9627"/>
              <a:gd name="connsiteX7" fmla="*/ 4932 w 10007"/>
              <a:gd name="connsiteY7" fmla="*/ 3077 h 9627"/>
              <a:gd name="connsiteX8" fmla="*/ 3748 w 10007"/>
              <a:gd name="connsiteY8" fmla="*/ 4287 h 9627"/>
              <a:gd name="connsiteX9" fmla="*/ 2401 w 10007"/>
              <a:gd name="connsiteY9" fmla="*/ 5643 h 9627"/>
              <a:gd name="connsiteX10" fmla="*/ 1120 w 10007"/>
              <a:gd name="connsiteY10" fmla="*/ 6742 h 9627"/>
              <a:gd name="connsiteX11" fmla="*/ 0 w 10007"/>
              <a:gd name="connsiteY11" fmla="*/ 7402 h 9627"/>
              <a:gd name="connsiteX12" fmla="*/ 0 w 10007"/>
              <a:gd name="connsiteY12" fmla="*/ 9271 h 9627"/>
              <a:gd name="connsiteX0" fmla="*/ 0 w 9993"/>
              <a:gd name="connsiteY0" fmla="*/ 9630 h 9630"/>
              <a:gd name="connsiteX1" fmla="*/ 9993 w 9993"/>
              <a:gd name="connsiteY1" fmla="*/ 9615 h 9630"/>
              <a:gd name="connsiteX2" fmla="*/ 9797 w 9993"/>
              <a:gd name="connsiteY2" fmla="*/ 0 h 9630"/>
              <a:gd name="connsiteX3" fmla="*/ 8610 w 9993"/>
              <a:gd name="connsiteY3" fmla="*/ 74 h 9630"/>
              <a:gd name="connsiteX4" fmla="*/ 7873 w 9993"/>
              <a:gd name="connsiteY4" fmla="*/ 379 h 9630"/>
              <a:gd name="connsiteX5" fmla="*/ 6786 w 9993"/>
              <a:gd name="connsiteY5" fmla="*/ 1178 h 9630"/>
              <a:gd name="connsiteX6" fmla="*/ 6018 w 9993"/>
              <a:gd name="connsiteY6" fmla="*/ 1865 h 9630"/>
              <a:gd name="connsiteX7" fmla="*/ 4929 w 9993"/>
              <a:gd name="connsiteY7" fmla="*/ 3196 h 9630"/>
              <a:gd name="connsiteX8" fmla="*/ 3745 w 9993"/>
              <a:gd name="connsiteY8" fmla="*/ 4453 h 9630"/>
              <a:gd name="connsiteX9" fmla="*/ 2399 w 9993"/>
              <a:gd name="connsiteY9" fmla="*/ 5862 h 9630"/>
              <a:gd name="connsiteX10" fmla="*/ 1119 w 9993"/>
              <a:gd name="connsiteY10" fmla="*/ 7003 h 9630"/>
              <a:gd name="connsiteX11" fmla="*/ 0 w 9993"/>
              <a:gd name="connsiteY11" fmla="*/ 7689 h 9630"/>
              <a:gd name="connsiteX12" fmla="*/ 0 w 9993"/>
              <a:gd name="connsiteY12" fmla="*/ 9630 h 9630"/>
              <a:gd name="connsiteX0" fmla="*/ 0 w 10000"/>
              <a:gd name="connsiteY0" fmla="*/ 10000 h 10000"/>
              <a:gd name="connsiteX1" fmla="*/ 10000 w 10000"/>
              <a:gd name="connsiteY1" fmla="*/ 9984 h 10000"/>
              <a:gd name="connsiteX2" fmla="*/ 9804 w 10000"/>
              <a:gd name="connsiteY2" fmla="*/ 0 h 10000"/>
              <a:gd name="connsiteX3" fmla="*/ 8616 w 10000"/>
              <a:gd name="connsiteY3" fmla="*/ 77 h 10000"/>
              <a:gd name="connsiteX4" fmla="*/ 7879 w 10000"/>
              <a:gd name="connsiteY4" fmla="*/ 394 h 10000"/>
              <a:gd name="connsiteX5" fmla="*/ 6791 w 10000"/>
              <a:gd name="connsiteY5" fmla="*/ 1223 h 10000"/>
              <a:gd name="connsiteX6" fmla="*/ 6022 w 10000"/>
              <a:gd name="connsiteY6" fmla="*/ 1937 h 10000"/>
              <a:gd name="connsiteX7" fmla="*/ 4932 w 10000"/>
              <a:gd name="connsiteY7" fmla="*/ 3319 h 10000"/>
              <a:gd name="connsiteX8" fmla="*/ 3748 w 10000"/>
              <a:gd name="connsiteY8" fmla="*/ 4624 h 10000"/>
              <a:gd name="connsiteX9" fmla="*/ 2401 w 10000"/>
              <a:gd name="connsiteY9" fmla="*/ 6087 h 10000"/>
              <a:gd name="connsiteX10" fmla="*/ 1120 w 10000"/>
              <a:gd name="connsiteY10" fmla="*/ 7272 h 10000"/>
              <a:gd name="connsiteX11" fmla="*/ 0 w 10000"/>
              <a:gd name="connsiteY11" fmla="*/ 7984 h 10000"/>
              <a:gd name="connsiteX12" fmla="*/ 0 w 10000"/>
              <a:gd name="connsiteY12" fmla="*/ 10000 h 10000"/>
              <a:gd name="connsiteX0" fmla="*/ 0 w 10000"/>
              <a:gd name="connsiteY0" fmla="*/ 10000 h 10000"/>
              <a:gd name="connsiteX1" fmla="*/ 10000 w 10000"/>
              <a:gd name="connsiteY1" fmla="*/ 9984 h 10000"/>
              <a:gd name="connsiteX2" fmla="*/ 9804 w 10000"/>
              <a:gd name="connsiteY2" fmla="*/ 0 h 10000"/>
              <a:gd name="connsiteX3" fmla="*/ 8616 w 10000"/>
              <a:gd name="connsiteY3" fmla="*/ 77 h 10000"/>
              <a:gd name="connsiteX4" fmla="*/ 7879 w 10000"/>
              <a:gd name="connsiteY4" fmla="*/ 394 h 10000"/>
              <a:gd name="connsiteX5" fmla="*/ 6791 w 10000"/>
              <a:gd name="connsiteY5" fmla="*/ 1223 h 10000"/>
              <a:gd name="connsiteX6" fmla="*/ 6022 w 10000"/>
              <a:gd name="connsiteY6" fmla="*/ 1937 h 10000"/>
              <a:gd name="connsiteX7" fmla="*/ 4932 w 10000"/>
              <a:gd name="connsiteY7" fmla="*/ 3319 h 10000"/>
              <a:gd name="connsiteX8" fmla="*/ 3748 w 10000"/>
              <a:gd name="connsiteY8" fmla="*/ 4624 h 10000"/>
              <a:gd name="connsiteX9" fmla="*/ 2401 w 10000"/>
              <a:gd name="connsiteY9" fmla="*/ 6087 h 10000"/>
              <a:gd name="connsiteX10" fmla="*/ 1120 w 10000"/>
              <a:gd name="connsiteY10" fmla="*/ 7272 h 10000"/>
              <a:gd name="connsiteX11" fmla="*/ 0 w 10000"/>
              <a:gd name="connsiteY11" fmla="*/ 7984 h 10000"/>
              <a:gd name="connsiteX12" fmla="*/ 0 w 10000"/>
              <a:gd name="connsiteY12" fmla="*/ 10000 h 10000"/>
              <a:gd name="connsiteX0" fmla="*/ 0 w 10000"/>
              <a:gd name="connsiteY0" fmla="*/ 10000 h 10000"/>
              <a:gd name="connsiteX1" fmla="*/ 10000 w 10000"/>
              <a:gd name="connsiteY1" fmla="*/ 9984 h 10000"/>
              <a:gd name="connsiteX2" fmla="*/ 9804 w 10000"/>
              <a:gd name="connsiteY2" fmla="*/ 0 h 10000"/>
              <a:gd name="connsiteX3" fmla="*/ 8616 w 10000"/>
              <a:gd name="connsiteY3" fmla="*/ 77 h 10000"/>
              <a:gd name="connsiteX4" fmla="*/ 7879 w 10000"/>
              <a:gd name="connsiteY4" fmla="*/ 394 h 10000"/>
              <a:gd name="connsiteX5" fmla="*/ 6791 w 10000"/>
              <a:gd name="connsiteY5" fmla="*/ 1223 h 10000"/>
              <a:gd name="connsiteX6" fmla="*/ 6022 w 10000"/>
              <a:gd name="connsiteY6" fmla="*/ 1937 h 10000"/>
              <a:gd name="connsiteX7" fmla="*/ 4932 w 10000"/>
              <a:gd name="connsiteY7" fmla="*/ 3319 h 10000"/>
              <a:gd name="connsiteX8" fmla="*/ 3748 w 10000"/>
              <a:gd name="connsiteY8" fmla="*/ 4624 h 10000"/>
              <a:gd name="connsiteX9" fmla="*/ 2401 w 10000"/>
              <a:gd name="connsiteY9" fmla="*/ 6087 h 10000"/>
              <a:gd name="connsiteX10" fmla="*/ 1120 w 10000"/>
              <a:gd name="connsiteY10" fmla="*/ 7272 h 10000"/>
              <a:gd name="connsiteX11" fmla="*/ 0 w 10000"/>
              <a:gd name="connsiteY11" fmla="*/ 7984 h 10000"/>
              <a:gd name="connsiteX12" fmla="*/ 0 w 10000"/>
              <a:gd name="connsiteY12" fmla="*/ 10000 h 10000"/>
              <a:gd name="connsiteX0" fmla="*/ 0 w 10000"/>
              <a:gd name="connsiteY0" fmla="*/ 10000 h 10000"/>
              <a:gd name="connsiteX1" fmla="*/ 10000 w 10000"/>
              <a:gd name="connsiteY1" fmla="*/ 9984 h 10000"/>
              <a:gd name="connsiteX2" fmla="*/ 9804 w 10000"/>
              <a:gd name="connsiteY2" fmla="*/ 0 h 10000"/>
              <a:gd name="connsiteX3" fmla="*/ 8616 w 10000"/>
              <a:gd name="connsiteY3" fmla="*/ 77 h 10000"/>
              <a:gd name="connsiteX4" fmla="*/ 7879 w 10000"/>
              <a:gd name="connsiteY4" fmla="*/ 394 h 10000"/>
              <a:gd name="connsiteX5" fmla="*/ 6791 w 10000"/>
              <a:gd name="connsiteY5" fmla="*/ 1223 h 10000"/>
              <a:gd name="connsiteX6" fmla="*/ 6022 w 10000"/>
              <a:gd name="connsiteY6" fmla="*/ 1937 h 10000"/>
              <a:gd name="connsiteX7" fmla="*/ 4932 w 10000"/>
              <a:gd name="connsiteY7" fmla="*/ 3319 h 10000"/>
              <a:gd name="connsiteX8" fmla="*/ 3748 w 10000"/>
              <a:gd name="connsiteY8" fmla="*/ 4624 h 10000"/>
              <a:gd name="connsiteX9" fmla="*/ 2401 w 10000"/>
              <a:gd name="connsiteY9" fmla="*/ 6087 h 10000"/>
              <a:gd name="connsiteX10" fmla="*/ 1120 w 10000"/>
              <a:gd name="connsiteY10" fmla="*/ 7272 h 10000"/>
              <a:gd name="connsiteX11" fmla="*/ 0 w 10000"/>
              <a:gd name="connsiteY11" fmla="*/ 7984 h 10000"/>
              <a:gd name="connsiteX12" fmla="*/ 0 w 10000"/>
              <a:gd name="connsiteY12" fmla="*/ 10000 h 10000"/>
              <a:gd name="connsiteX0" fmla="*/ 0 w 9804"/>
              <a:gd name="connsiteY0" fmla="*/ 10000 h 10001"/>
              <a:gd name="connsiteX1" fmla="*/ 9803 w 9804"/>
              <a:gd name="connsiteY1" fmla="*/ 10001 h 10001"/>
              <a:gd name="connsiteX2" fmla="*/ 9804 w 9804"/>
              <a:gd name="connsiteY2" fmla="*/ 0 h 10001"/>
              <a:gd name="connsiteX3" fmla="*/ 8616 w 9804"/>
              <a:gd name="connsiteY3" fmla="*/ 77 h 10001"/>
              <a:gd name="connsiteX4" fmla="*/ 7879 w 9804"/>
              <a:gd name="connsiteY4" fmla="*/ 394 h 10001"/>
              <a:gd name="connsiteX5" fmla="*/ 6791 w 9804"/>
              <a:gd name="connsiteY5" fmla="*/ 1223 h 10001"/>
              <a:gd name="connsiteX6" fmla="*/ 6022 w 9804"/>
              <a:gd name="connsiteY6" fmla="*/ 1937 h 10001"/>
              <a:gd name="connsiteX7" fmla="*/ 4932 w 9804"/>
              <a:gd name="connsiteY7" fmla="*/ 3319 h 10001"/>
              <a:gd name="connsiteX8" fmla="*/ 3748 w 9804"/>
              <a:gd name="connsiteY8" fmla="*/ 4624 h 10001"/>
              <a:gd name="connsiteX9" fmla="*/ 2401 w 9804"/>
              <a:gd name="connsiteY9" fmla="*/ 6087 h 10001"/>
              <a:gd name="connsiteX10" fmla="*/ 1120 w 9804"/>
              <a:gd name="connsiteY10" fmla="*/ 7272 h 10001"/>
              <a:gd name="connsiteX11" fmla="*/ 0 w 9804"/>
              <a:gd name="connsiteY11" fmla="*/ 7984 h 10001"/>
              <a:gd name="connsiteX12" fmla="*/ 0 w 9804"/>
              <a:gd name="connsiteY12" fmla="*/ 10000 h 10001"/>
              <a:gd name="connsiteX0" fmla="*/ 0 w 10000"/>
              <a:gd name="connsiteY0" fmla="*/ 9999 h 10000"/>
              <a:gd name="connsiteX1" fmla="*/ 9999 w 10000"/>
              <a:gd name="connsiteY1" fmla="*/ 10000 h 10000"/>
              <a:gd name="connsiteX2" fmla="*/ 10000 w 10000"/>
              <a:gd name="connsiteY2" fmla="*/ 0 h 10000"/>
              <a:gd name="connsiteX3" fmla="*/ 8788 w 10000"/>
              <a:gd name="connsiteY3" fmla="*/ 77 h 10000"/>
              <a:gd name="connsiteX4" fmla="*/ 8037 w 10000"/>
              <a:gd name="connsiteY4" fmla="*/ 394 h 10000"/>
              <a:gd name="connsiteX5" fmla="*/ 6815 w 10000"/>
              <a:gd name="connsiteY5" fmla="*/ 1122 h 10000"/>
              <a:gd name="connsiteX6" fmla="*/ 6142 w 10000"/>
              <a:gd name="connsiteY6" fmla="*/ 1937 h 10000"/>
              <a:gd name="connsiteX7" fmla="*/ 5031 w 10000"/>
              <a:gd name="connsiteY7" fmla="*/ 3319 h 10000"/>
              <a:gd name="connsiteX8" fmla="*/ 3823 w 10000"/>
              <a:gd name="connsiteY8" fmla="*/ 4624 h 10000"/>
              <a:gd name="connsiteX9" fmla="*/ 2449 w 10000"/>
              <a:gd name="connsiteY9" fmla="*/ 6086 h 10000"/>
              <a:gd name="connsiteX10" fmla="*/ 1142 w 10000"/>
              <a:gd name="connsiteY10" fmla="*/ 7271 h 10000"/>
              <a:gd name="connsiteX11" fmla="*/ 0 w 10000"/>
              <a:gd name="connsiteY11" fmla="*/ 7983 h 10000"/>
              <a:gd name="connsiteX12" fmla="*/ 0 w 10000"/>
              <a:gd name="connsiteY12" fmla="*/ 9999 h 10000"/>
              <a:gd name="connsiteX0" fmla="*/ 0 w 10000"/>
              <a:gd name="connsiteY0" fmla="*/ 9999 h 10000"/>
              <a:gd name="connsiteX1" fmla="*/ 9999 w 10000"/>
              <a:gd name="connsiteY1" fmla="*/ 10000 h 10000"/>
              <a:gd name="connsiteX2" fmla="*/ 10000 w 10000"/>
              <a:gd name="connsiteY2" fmla="*/ 0 h 10000"/>
              <a:gd name="connsiteX3" fmla="*/ 8788 w 10000"/>
              <a:gd name="connsiteY3" fmla="*/ 77 h 10000"/>
              <a:gd name="connsiteX4" fmla="*/ 7857 w 10000"/>
              <a:gd name="connsiteY4" fmla="*/ 344 h 10000"/>
              <a:gd name="connsiteX5" fmla="*/ 6815 w 10000"/>
              <a:gd name="connsiteY5" fmla="*/ 1122 h 10000"/>
              <a:gd name="connsiteX6" fmla="*/ 6142 w 10000"/>
              <a:gd name="connsiteY6" fmla="*/ 1937 h 10000"/>
              <a:gd name="connsiteX7" fmla="*/ 5031 w 10000"/>
              <a:gd name="connsiteY7" fmla="*/ 3319 h 10000"/>
              <a:gd name="connsiteX8" fmla="*/ 3823 w 10000"/>
              <a:gd name="connsiteY8" fmla="*/ 4624 h 10000"/>
              <a:gd name="connsiteX9" fmla="*/ 2449 w 10000"/>
              <a:gd name="connsiteY9" fmla="*/ 6086 h 10000"/>
              <a:gd name="connsiteX10" fmla="*/ 1142 w 10000"/>
              <a:gd name="connsiteY10" fmla="*/ 7271 h 10000"/>
              <a:gd name="connsiteX11" fmla="*/ 0 w 10000"/>
              <a:gd name="connsiteY11" fmla="*/ 7983 h 10000"/>
              <a:gd name="connsiteX12" fmla="*/ 0 w 10000"/>
              <a:gd name="connsiteY12" fmla="*/ 9999 h 10000"/>
              <a:gd name="connsiteX0" fmla="*/ 0 w 10000"/>
              <a:gd name="connsiteY0" fmla="*/ 9999 h 10000"/>
              <a:gd name="connsiteX1" fmla="*/ 9999 w 10000"/>
              <a:gd name="connsiteY1" fmla="*/ 10000 h 10000"/>
              <a:gd name="connsiteX2" fmla="*/ 10000 w 10000"/>
              <a:gd name="connsiteY2" fmla="*/ 0 h 10000"/>
              <a:gd name="connsiteX3" fmla="*/ 8788 w 10000"/>
              <a:gd name="connsiteY3" fmla="*/ 77 h 10000"/>
              <a:gd name="connsiteX4" fmla="*/ 7857 w 10000"/>
              <a:gd name="connsiteY4" fmla="*/ 344 h 10000"/>
              <a:gd name="connsiteX5" fmla="*/ 6815 w 10000"/>
              <a:gd name="connsiteY5" fmla="*/ 1122 h 10000"/>
              <a:gd name="connsiteX6" fmla="*/ 6142 w 10000"/>
              <a:gd name="connsiteY6" fmla="*/ 1937 h 10000"/>
              <a:gd name="connsiteX7" fmla="*/ 5031 w 10000"/>
              <a:gd name="connsiteY7" fmla="*/ 3319 h 10000"/>
              <a:gd name="connsiteX8" fmla="*/ 3823 w 10000"/>
              <a:gd name="connsiteY8" fmla="*/ 4624 h 10000"/>
              <a:gd name="connsiteX9" fmla="*/ 2449 w 10000"/>
              <a:gd name="connsiteY9" fmla="*/ 6086 h 10000"/>
              <a:gd name="connsiteX10" fmla="*/ 1142 w 10000"/>
              <a:gd name="connsiteY10" fmla="*/ 7271 h 10000"/>
              <a:gd name="connsiteX11" fmla="*/ 0 w 10000"/>
              <a:gd name="connsiteY11" fmla="*/ 7983 h 10000"/>
              <a:gd name="connsiteX12" fmla="*/ 0 w 10000"/>
              <a:gd name="connsiteY12" fmla="*/ 9999 h 10000"/>
              <a:gd name="connsiteX0" fmla="*/ 0 w 9999"/>
              <a:gd name="connsiteY0" fmla="*/ 10033 h 10034"/>
              <a:gd name="connsiteX1" fmla="*/ 9999 w 9999"/>
              <a:gd name="connsiteY1" fmla="*/ 10034 h 10034"/>
              <a:gd name="connsiteX2" fmla="*/ 9933 w 9999"/>
              <a:gd name="connsiteY2" fmla="*/ 0 h 10034"/>
              <a:gd name="connsiteX3" fmla="*/ 8788 w 9999"/>
              <a:gd name="connsiteY3" fmla="*/ 111 h 10034"/>
              <a:gd name="connsiteX4" fmla="*/ 7857 w 9999"/>
              <a:gd name="connsiteY4" fmla="*/ 378 h 10034"/>
              <a:gd name="connsiteX5" fmla="*/ 6815 w 9999"/>
              <a:gd name="connsiteY5" fmla="*/ 1156 h 10034"/>
              <a:gd name="connsiteX6" fmla="*/ 6142 w 9999"/>
              <a:gd name="connsiteY6" fmla="*/ 1971 h 10034"/>
              <a:gd name="connsiteX7" fmla="*/ 5031 w 9999"/>
              <a:gd name="connsiteY7" fmla="*/ 3353 h 10034"/>
              <a:gd name="connsiteX8" fmla="*/ 3823 w 9999"/>
              <a:gd name="connsiteY8" fmla="*/ 4658 h 10034"/>
              <a:gd name="connsiteX9" fmla="*/ 2449 w 9999"/>
              <a:gd name="connsiteY9" fmla="*/ 6120 h 10034"/>
              <a:gd name="connsiteX10" fmla="*/ 1142 w 9999"/>
              <a:gd name="connsiteY10" fmla="*/ 7305 h 10034"/>
              <a:gd name="connsiteX11" fmla="*/ 0 w 9999"/>
              <a:gd name="connsiteY11" fmla="*/ 8017 h 10034"/>
              <a:gd name="connsiteX12" fmla="*/ 0 w 9999"/>
              <a:gd name="connsiteY12" fmla="*/ 10033 h 10034"/>
              <a:gd name="connsiteX0" fmla="*/ 0 w 10000"/>
              <a:gd name="connsiteY0" fmla="*/ 9949 h 9950"/>
              <a:gd name="connsiteX1" fmla="*/ 10000 w 10000"/>
              <a:gd name="connsiteY1" fmla="*/ 9950 h 9950"/>
              <a:gd name="connsiteX2" fmla="*/ 9934 w 10000"/>
              <a:gd name="connsiteY2" fmla="*/ 0 h 9950"/>
              <a:gd name="connsiteX3" fmla="*/ 8789 w 10000"/>
              <a:gd name="connsiteY3" fmla="*/ 61 h 9950"/>
              <a:gd name="connsiteX4" fmla="*/ 7858 w 10000"/>
              <a:gd name="connsiteY4" fmla="*/ 327 h 9950"/>
              <a:gd name="connsiteX5" fmla="*/ 6816 w 10000"/>
              <a:gd name="connsiteY5" fmla="*/ 1102 h 9950"/>
              <a:gd name="connsiteX6" fmla="*/ 6143 w 10000"/>
              <a:gd name="connsiteY6" fmla="*/ 1914 h 9950"/>
              <a:gd name="connsiteX7" fmla="*/ 5032 w 10000"/>
              <a:gd name="connsiteY7" fmla="*/ 3292 h 9950"/>
              <a:gd name="connsiteX8" fmla="*/ 3823 w 10000"/>
              <a:gd name="connsiteY8" fmla="*/ 4592 h 9950"/>
              <a:gd name="connsiteX9" fmla="*/ 2449 w 10000"/>
              <a:gd name="connsiteY9" fmla="*/ 6049 h 9950"/>
              <a:gd name="connsiteX10" fmla="*/ 1142 w 10000"/>
              <a:gd name="connsiteY10" fmla="*/ 7230 h 9950"/>
              <a:gd name="connsiteX11" fmla="*/ 0 w 10000"/>
              <a:gd name="connsiteY11" fmla="*/ 7940 h 9950"/>
              <a:gd name="connsiteX12" fmla="*/ 0 w 10000"/>
              <a:gd name="connsiteY12" fmla="*/ 9949 h 9950"/>
              <a:gd name="connsiteX0" fmla="*/ 0 w 10000"/>
              <a:gd name="connsiteY0" fmla="*/ 9999 h 10000"/>
              <a:gd name="connsiteX1" fmla="*/ 10000 w 10000"/>
              <a:gd name="connsiteY1" fmla="*/ 10000 h 10000"/>
              <a:gd name="connsiteX2" fmla="*/ 9934 w 10000"/>
              <a:gd name="connsiteY2" fmla="*/ 0 h 10000"/>
              <a:gd name="connsiteX3" fmla="*/ 8789 w 10000"/>
              <a:gd name="connsiteY3" fmla="*/ 61 h 10000"/>
              <a:gd name="connsiteX4" fmla="*/ 7858 w 10000"/>
              <a:gd name="connsiteY4" fmla="*/ 329 h 10000"/>
              <a:gd name="connsiteX5" fmla="*/ 6816 w 10000"/>
              <a:gd name="connsiteY5" fmla="*/ 1108 h 10000"/>
              <a:gd name="connsiteX6" fmla="*/ 6143 w 10000"/>
              <a:gd name="connsiteY6" fmla="*/ 1924 h 10000"/>
              <a:gd name="connsiteX7" fmla="*/ 5032 w 10000"/>
              <a:gd name="connsiteY7" fmla="*/ 3309 h 10000"/>
              <a:gd name="connsiteX8" fmla="*/ 3823 w 10000"/>
              <a:gd name="connsiteY8" fmla="*/ 4615 h 10000"/>
              <a:gd name="connsiteX9" fmla="*/ 2449 w 10000"/>
              <a:gd name="connsiteY9" fmla="*/ 6079 h 10000"/>
              <a:gd name="connsiteX10" fmla="*/ 1142 w 10000"/>
              <a:gd name="connsiteY10" fmla="*/ 7266 h 10000"/>
              <a:gd name="connsiteX11" fmla="*/ 0 w 10000"/>
              <a:gd name="connsiteY11" fmla="*/ 7980 h 10000"/>
              <a:gd name="connsiteX12" fmla="*/ 0 w 10000"/>
              <a:gd name="connsiteY12" fmla="*/ 9999 h 10000"/>
              <a:gd name="connsiteX0" fmla="*/ 0 w 9978"/>
              <a:gd name="connsiteY0" fmla="*/ 9999 h 9999"/>
              <a:gd name="connsiteX1" fmla="*/ 9978 w 9978"/>
              <a:gd name="connsiteY1" fmla="*/ 9983 h 9999"/>
              <a:gd name="connsiteX2" fmla="*/ 9934 w 9978"/>
              <a:gd name="connsiteY2" fmla="*/ 0 h 9999"/>
              <a:gd name="connsiteX3" fmla="*/ 8789 w 9978"/>
              <a:gd name="connsiteY3" fmla="*/ 61 h 9999"/>
              <a:gd name="connsiteX4" fmla="*/ 7858 w 9978"/>
              <a:gd name="connsiteY4" fmla="*/ 329 h 9999"/>
              <a:gd name="connsiteX5" fmla="*/ 6816 w 9978"/>
              <a:gd name="connsiteY5" fmla="*/ 1108 h 9999"/>
              <a:gd name="connsiteX6" fmla="*/ 6143 w 9978"/>
              <a:gd name="connsiteY6" fmla="*/ 1924 h 9999"/>
              <a:gd name="connsiteX7" fmla="*/ 5032 w 9978"/>
              <a:gd name="connsiteY7" fmla="*/ 3309 h 9999"/>
              <a:gd name="connsiteX8" fmla="*/ 3823 w 9978"/>
              <a:gd name="connsiteY8" fmla="*/ 4615 h 9999"/>
              <a:gd name="connsiteX9" fmla="*/ 2449 w 9978"/>
              <a:gd name="connsiteY9" fmla="*/ 6079 h 9999"/>
              <a:gd name="connsiteX10" fmla="*/ 1142 w 9978"/>
              <a:gd name="connsiteY10" fmla="*/ 7266 h 9999"/>
              <a:gd name="connsiteX11" fmla="*/ 0 w 9978"/>
              <a:gd name="connsiteY11" fmla="*/ 7980 h 9999"/>
              <a:gd name="connsiteX12" fmla="*/ 0 w 9978"/>
              <a:gd name="connsiteY12" fmla="*/ 9999 h 9999"/>
              <a:gd name="connsiteX0" fmla="*/ 0 w 10000"/>
              <a:gd name="connsiteY0" fmla="*/ 10000 h 10000"/>
              <a:gd name="connsiteX1" fmla="*/ 10000 w 10000"/>
              <a:gd name="connsiteY1" fmla="*/ 9984 h 10000"/>
              <a:gd name="connsiteX2" fmla="*/ 9956 w 10000"/>
              <a:gd name="connsiteY2" fmla="*/ 0 h 10000"/>
              <a:gd name="connsiteX3" fmla="*/ 8808 w 10000"/>
              <a:gd name="connsiteY3" fmla="*/ 61 h 10000"/>
              <a:gd name="connsiteX4" fmla="*/ 7875 w 10000"/>
              <a:gd name="connsiteY4" fmla="*/ 329 h 10000"/>
              <a:gd name="connsiteX5" fmla="*/ 6831 w 10000"/>
              <a:gd name="connsiteY5" fmla="*/ 1108 h 10000"/>
              <a:gd name="connsiteX6" fmla="*/ 6157 w 10000"/>
              <a:gd name="connsiteY6" fmla="*/ 1924 h 10000"/>
              <a:gd name="connsiteX7" fmla="*/ 5043 w 10000"/>
              <a:gd name="connsiteY7" fmla="*/ 3309 h 10000"/>
              <a:gd name="connsiteX8" fmla="*/ 3831 w 10000"/>
              <a:gd name="connsiteY8" fmla="*/ 4615 h 10000"/>
              <a:gd name="connsiteX9" fmla="*/ 2454 w 10000"/>
              <a:gd name="connsiteY9" fmla="*/ 6080 h 10000"/>
              <a:gd name="connsiteX10" fmla="*/ 1145 w 10000"/>
              <a:gd name="connsiteY10" fmla="*/ 7267 h 10000"/>
              <a:gd name="connsiteX11" fmla="*/ 0 w 10000"/>
              <a:gd name="connsiteY11" fmla="*/ 7981 h 10000"/>
              <a:gd name="connsiteX12" fmla="*/ 0 w 10000"/>
              <a:gd name="connsiteY12" fmla="*/ 10000 h 10000"/>
              <a:gd name="connsiteX0" fmla="*/ 0 w 10000"/>
              <a:gd name="connsiteY0" fmla="*/ 10000 h 10000"/>
              <a:gd name="connsiteX1" fmla="*/ 10000 w 10000"/>
              <a:gd name="connsiteY1" fmla="*/ 9984 h 10000"/>
              <a:gd name="connsiteX2" fmla="*/ 9956 w 10000"/>
              <a:gd name="connsiteY2" fmla="*/ 0 h 10000"/>
              <a:gd name="connsiteX3" fmla="*/ 8808 w 10000"/>
              <a:gd name="connsiteY3" fmla="*/ 61 h 10000"/>
              <a:gd name="connsiteX4" fmla="*/ 7875 w 10000"/>
              <a:gd name="connsiteY4" fmla="*/ 329 h 10000"/>
              <a:gd name="connsiteX5" fmla="*/ 6831 w 10000"/>
              <a:gd name="connsiteY5" fmla="*/ 1108 h 10000"/>
              <a:gd name="connsiteX6" fmla="*/ 6157 w 10000"/>
              <a:gd name="connsiteY6" fmla="*/ 1924 h 10000"/>
              <a:gd name="connsiteX7" fmla="*/ 5043 w 10000"/>
              <a:gd name="connsiteY7" fmla="*/ 3309 h 10000"/>
              <a:gd name="connsiteX8" fmla="*/ 3831 w 10000"/>
              <a:gd name="connsiteY8" fmla="*/ 4615 h 10000"/>
              <a:gd name="connsiteX9" fmla="*/ 2454 w 10000"/>
              <a:gd name="connsiteY9" fmla="*/ 6080 h 10000"/>
              <a:gd name="connsiteX10" fmla="*/ 1145 w 10000"/>
              <a:gd name="connsiteY10" fmla="*/ 7267 h 10000"/>
              <a:gd name="connsiteX11" fmla="*/ 0 w 10000"/>
              <a:gd name="connsiteY11" fmla="*/ 7981 h 10000"/>
              <a:gd name="connsiteX12" fmla="*/ 0 w 10000"/>
              <a:gd name="connsiteY12" fmla="*/ 10000 h 10000"/>
              <a:gd name="connsiteX0" fmla="*/ 0 w 10000"/>
              <a:gd name="connsiteY0" fmla="*/ 10000 h 10000"/>
              <a:gd name="connsiteX1" fmla="*/ 10000 w 10000"/>
              <a:gd name="connsiteY1" fmla="*/ 9984 h 10000"/>
              <a:gd name="connsiteX2" fmla="*/ 9956 w 10000"/>
              <a:gd name="connsiteY2" fmla="*/ 0 h 10000"/>
              <a:gd name="connsiteX3" fmla="*/ 8808 w 10000"/>
              <a:gd name="connsiteY3" fmla="*/ 61 h 10000"/>
              <a:gd name="connsiteX4" fmla="*/ 7875 w 10000"/>
              <a:gd name="connsiteY4" fmla="*/ 329 h 10000"/>
              <a:gd name="connsiteX5" fmla="*/ 6831 w 10000"/>
              <a:gd name="connsiteY5" fmla="*/ 1108 h 10000"/>
              <a:gd name="connsiteX6" fmla="*/ 6157 w 10000"/>
              <a:gd name="connsiteY6" fmla="*/ 1924 h 10000"/>
              <a:gd name="connsiteX7" fmla="*/ 5043 w 10000"/>
              <a:gd name="connsiteY7" fmla="*/ 3309 h 10000"/>
              <a:gd name="connsiteX8" fmla="*/ 3831 w 10000"/>
              <a:gd name="connsiteY8" fmla="*/ 4615 h 10000"/>
              <a:gd name="connsiteX9" fmla="*/ 2454 w 10000"/>
              <a:gd name="connsiteY9" fmla="*/ 6080 h 10000"/>
              <a:gd name="connsiteX10" fmla="*/ 1145 w 10000"/>
              <a:gd name="connsiteY10" fmla="*/ 7267 h 10000"/>
              <a:gd name="connsiteX11" fmla="*/ 0 w 10000"/>
              <a:gd name="connsiteY11" fmla="*/ 7981 h 10000"/>
              <a:gd name="connsiteX12" fmla="*/ 0 w 10000"/>
              <a:gd name="connsiteY12" fmla="*/ 10000 h 10000"/>
              <a:gd name="connsiteX0" fmla="*/ 0 w 10000"/>
              <a:gd name="connsiteY0" fmla="*/ 10000 h 10000"/>
              <a:gd name="connsiteX1" fmla="*/ 10000 w 10000"/>
              <a:gd name="connsiteY1" fmla="*/ 9984 h 10000"/>
              <a:gd name="connsiteX2" fmla="*/ 9956 w 10000"/>
              <a:gd name="connsiteY2" fmla="*/ 0 h 10000"/>
              <a:gd name="connsiteX3" fmla="*/ 8808 w 10000"/>
              <a:gd name="connsiteY3" fmla="*/ 61 h 10000"/>
              <a:gd name="connsiteX4" fmla="*/ 7875 w 10000"/>
              <a:gd name="connsiteY4" fmla="*/ 329 h 10000"/>
              <a:gd name="connsiteX5" fmla="*/ 6831 w 10000"/>
              <a:gd name="connsiteY5" fmla="*/ 1108 h 10000"/>
              <a:gd name="connsiteX6" fmla="*/ 6157 w 10000"/>
              <a:gd name="connsiteY6" fmla="*/ 1924 h 10000"/>
              <a:gd name="connsiteX7" fmla="*/ 5043 w 10000"/>
              <a:gd name="connsiteY7" fmla="*/ 3309 h 10000"/>
              <a:gd name="connsiteX8" fmla="*/ 3831 w 10000"/>
              <a:gd name="connsiteY8" fmla="*/ 4615 h 10000"/>
              <a:gd name="connsiteX9" fmla="*/ 2454 w 10000"/>
              <a:gd name="connsiteY9" fmla="*/ 6080 h 10000"/>
              <a:gd name="connsiteX10" fmla="*/ 1145 w 10000"/>
              <a:gd name="connsiteY10" fmla="*/ 7267 h 10000"/>
              <a:gd name="connsiteX11" fmla="*/ 0 w 10000"/>
              <a:gd name="connsiteY11" fmla="*/ 7981 h 10000"/>
              <a:gd name="connsiteX12" fmla="*/ 0 w 10000"/>
              <a:gd name="connsiteY12" fmla="*/ 10000 h 10000"/>
              <a:gd name="connsiteX0" fmla="*/ 0 w 9957"/>
              <a:gd name="connsiteY0" fmla="*/ 10000 h 10000"/>
              <a:gd name="connsiteX1" fmla="*/ 9955 w 9957"/>
              <a:gd name="connsiteY1" fmla="*/ 9967 h 10000"/>
              <a:gd name="connsiteX2" fmla="*/ 9956 w 9957"/>
              <a:gd name="connsiteY2" fmla="*/ 0 h 10000"/>
              <a:gd name="connsiteX3" fmla="*/ 8808 w 9957"/>
              <a:gd name="connsiteY3" fmla="*/ 61 h 10000"/>
              <a:gd name="connsiteX4" fmla="*/ 7875 w 9957"/>
              <a:gd name="connsiteY4" fmla="*/ 329 h 10000"/>
              <a:gd name="connsiteX5" fmla="*/ 6831 w 9957"/>
              <a:gd name="connsiteY5" fmla="*/ 1108 h 10000"/>
              <a:gd name="connsiteX6" fmla="*/ 6157 w 9957"/>
              <a:gd name="connsiteY6" fmla="*/ 1924 h 10000"/>
              <a:gd name="connsiteX7" fmla="*/ 5043 w 9957"/>
              <a:gd name="connsiteY7" fmla="*/ 3309 h 10000"/>
              <a:gd name="connsiteX8" fmla="*/ 3831 w 9957"/>
              <a:gd name="connsiteY8" fmla="*/ 4615 h 10000"/>
              <a:gd name="connsiteX9" fmla="*/ 2454 w 9957"/>
              <a:gd name="connsiteY9" fmla="*/ 6080 h 10000"/>
              <a:gd name="connsiteX10" fmla="*/ 1145 w 9957"/>
              <a:gd name="connsiteY10" fmla="*/ 7267 h 10000"/>
              <a:gd name="connsiteX11" fmla="*/ 0 w 9957"/>
              <a:gd name="connsiteY11" fmla="*/ 7981 h 10000"/>
              <a:gd name="connsiteX12" fmla="*/ 0 w 9957"/>
              <a:gd name="connsiteY12" fmla="*/ 10000 h 10000"/>
              <a:gd name="connsiteX0" fmla="*/ 0 w 10008"/>
              <a:gd name="connsiteY0" fmla="*/ 10000 h 10000"/>
              <a:gd name="connsiteX1" fmla="*/ 9998 w 10008"/>
              <a:gd name="connsiteY1" fmla="*/ 9967 h 10000"/>
              <a:gd name="connsiteX2" fmla="*/ 9999 w 10008"/>
              <a:gd name="connsiteY2" fmla="*/ 0 h 10000"/>
              <a:gd name="connsiteX3" fmla="*/ 8846 w 10008"/>
              <a:gd name="connsiteY3" fmla="*/ 61 h 10000"/>
              <a:gd name="connsiteX4" fmla="*/ 7909 w 10008"/>
              <a:gd name="connsiteY4" fmla="*/ 329 h 10000"/>
              <a:gd name="connsiteX5" fmla="*/ 6861 w 10008"/>
              <a:gd name="connsiteY5" fmla="*/ 1108 h 10000"/>
              <a:gd name="connsiteX6" fmla="*/ 6184 w 10008"/>
              <a:gd name="connsiteY6" fmla="*/ 1924 h 10000"/>
              <a:gd name="connsiteX7" fmla="*/ 5065 w 10008"/>
              <a:gd name="connsiteY7" fmla="*/ 3309 h 10000"/>
              <a:gd name="connsiteX8" fmla="*/ 3848 w 10008"/>
              <a:gd name="connsiteY8" fmla="*/ 4615 h 10000"/>
              <a:gd name="connsiteX9" fmla="*/ 2465 w 10008"/>
              <a:gd name="connsiteY9" fmla="*/ 6080 h 10000"/>
              <a:gd name="connsiteX10" fmla="*/ 1150 w 10008"/>
              <a:gd name="connsiteY10" fmla="*/ 7267 h 10000"/>
              <a:gd name="connsiteX11" fmla="*/ 0 w 10008"/>
              <a:gd name="connsiteY11" fmla="*/ 7981 h 10000"/>
              <a:gd name="connsiteX12" fmla="*/ 0 w 10008"/>
              <a:gd name="connsiteY12" fmla="*/ 10000 h 10000"/>
              <a:gd name="connsiteX0" fmla="*/ 0 w 10008"/>
              <a:gd name="connsiteY0" fmla="*/ 10000 h 10000"/>
              <a:gd name="connsiteX1" fmla="*/ 9998 w 10008"/>
              <a:gd name="connsiteY1" fmla="*/ 9967 h 10000"/>
              <a:gd name="connsiteX2" fmla="*/ 9999 w 10008"/>
              <a:gd name="connsiteY2" fmla="*/ 0 h 10000"/>
              <a:gd name="connsiteX3" fmla="*/ 8846 w 10008"/>
              <a:gd name="connsiteY3" fmla="*/ 61 h 10000"/>
              <a:gd name="connsiteX4" fmla="*/ 7909 w 10008"/>
              <a:gd name="connsiteY4" fmla="*/ 329 h 10000"/>
              <a:gd name="connsiteX5" fmla="*/ 6861 w 10008"/>
              <a:gd name="connsiteY5" fmla="*/ 1108 h 10000"/>
              <a:gd name="connsiteX6" fmla="*/ 6184 w 10008"/>
              <a:gd name="connsiteY6" fmla="*/ 1924 h 10000"/>
              <a:gd name="connsiteX7" fmla="*/ 5065 w 10008"/>
              <a:gd name="connsiteY7" fmla="*/ 3309 h 10000"/>
              <a:gd name="connsiteX8" fmla="*/ 3848 w 10008"/>
              <a:gd name="connsiteY8" fmla="*/ 4615 h 10000"/>
              <a:gd name="connsiteX9" fmla="*/ 2465 w 10008"/>
              <a:gd name="connsiteY9" fmla="*/ 6080 h 10000"/>
              <a:gd name="connsiteX10" fmla="*/ 1150 w 10008"/>
              <a:gd name="connsiteY10" fmla="*/ 7267 h 10000"/>
              <a:gd name="connsiteX11" fmla="*/ 0 w 10008"/>
              <a:gd name="connsiteY11" fmla="*/ 7981 h 10000"/>
              <a:gd name="connsiteX12" fmla="*/ 0 w 10008"/>
              <a:gd name="connsiteY12" fmla="*/ 10000 h 10000"/>
              <a:gd name="connsiteX0" fmla="*/ 0 w 10008"/>
              <a:gd name="connsiteY0" fmla="*/ 10000 h 10000"/>
              <a:gd name="connsiteX1" fmla="*/ 9998 w 10008"/>
              <a:gd name="connsiteY1" fmla="*/ 9967 h 10000"/>
              <a:gd name="connsiteX2" fmla="*/ 9999 w 10008"/>
              <a:gd name="connsiteY2" fmla="*/ 0 h 10000"/>
              <a:gd name="connsiteX3" fmla="*/ 8846 w 10008"/>
              <a:gd name="connsiteY3" fmla="*/ 61 h 10000"/>
              <a:gd name="connsiteX4" fmla="*/ 7909 w 10008"/>
              <a:gd name="connsiteY4" fmla="*/ 329 h 10000"/>
              <a:gd name="connsiteX5" fmla="*/ 6861 w 10008"/>
              <a:gd name="connsiteY5" fmla="*/ 1108 h 10000"/>
              <a:gd name="connsiteX6" fmla="*/ 6184 w 10008"/>
              <a:gd name="connsiteY6" fmla="*/ 1924 h 10000"/>
              <a:gd name="connsiteX7" fmla="*/ 5065 w 10008"/>
              <a:gd name="connsiteY7" fmla="*/ 3309 h 10000"/>
              <a:gd name="connsiteX8" fmla="*/ 3848 w 10008"/>
              <a:gd name="connsiteY8" fmla="*/ 4615 h 10000"/>
              <a:gd name="connsiteX9" fmla="*/ 2465 w 10008"/>
              <a:gd name="connsiteY9" fmla="*/ 6080 h 10000"/>
              <a:gd name="connsiteX10" fmla="*/ 1150 w 10008"/>
              <a:gd name="connsiteY10" fmla="*/ 7267 h 10000"/>
              <a:gd name="connsiteX11" fmla="*/ 0 w 10008"/>
              <a:gd name="connsiteY11" fmla="*/ 7981 h 10000"/>
              <a:gd name="connsiteX12" fmla="*/ 0 w 10008"/>
              <a:gd name="connsiteY12" fmla="*/ 10000 h 10000"/>
              <a:gd name="connsiteX0" fmla="*/ 0 w 10008"/>
              <a:gd name="connsiteY0" fmla="*/ 9950 h 9967"/>
              <a:gd name="connsiteX1" fmla="*/ 9998 w 10008"/>
              <a:gd name="connsiteY1" fmla="*/ 9967 h 9967"/>
              <a:gd name="connsiteX2" fmla="*/ 9999 w 10008"/>
              <a:gd name="connsiteY2" fmla="*/ 0 h 9967"/>
              <a:gd name="connsiteX3" fmla="*/ 8846 w 10008"/>
              <a:gd name="connsiteY3" fmla="*/ 61 h 9967"/>
              <a:gd name="connsiteX4" fmla="*/ 7909 w 10008"/>
              <a:gd name="connsiteY4" fmla="*/ 329 h 9967"/>
              <a:gd name="connsiteX5" fmla="*/ 6861 w 10008"/>
              <a:gd name="connsiteY5" fmla="*/ 1108 h 9967"/>
              <a:gd name="connsiteX6" fmla="*/ 6184 w 10008"/>
              <a:gd name="connsiteY6" fmla="*/ 1924 h 9967"/>
              <a:gd name="connsiteX7" fmla="*/ 5065 w 10008"/>
              <a:gd name="connsiteY7" fmla="*/ 3309 h 9967"/>
              <a:gd name="connsiteX8" fmla="*/ 3848 w 10008"/>
              <a:gd name="connsiteY8" fmla="*/ 4615 h 9967"/>
              <a:gd name="connsiteX9" fmla="*/ 2465 w 10008"/>
              <a:gd name="connsiteY9" fmla="*/ 6080 h 9967"/>
              <a:gd name="connsiteX10" fmla="*/ 1150 w 10008"/>
              <a:gd name="connsiteY10" fmla="*/ 7267 h 9967"/>
              <a:gd name="connsiteX11" fmla="*/ 0 w 10008"/>
              <a:gd name="connsiteY11" fmla="*/ 7981 h 9967"/>
              <a:gd name="connsiteX12" fmla="*/ 0 w 10008"/>
              <a:gd name="connsiteY12" fmla="*/ 9950 h 9967"/>
              <a:gd name="connsiteX0" fmla="*/ 0 w 10000"/>
              <a:gd name="connsiteY0" fmla="*/ 9983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49 w 10000"/>
              <a:gd name="connsiteY10" fmla="*/ 7291 h 10000"/>
              <a:gd name="connsiteX11" fmla="*/ 0 w 10000"/>
              <a:gd name="connsiteY11" fmla="*/ 8007 h 10000"/>
              <a:gd name="connsiteX12" fmla="*/ 0 w 10000"/>
              <a:gd name="connsiteY12" fmla="*/ 9983 h 10000"/>
              <a:gd name="connsiteX0" fmla="*/ 0 w 10000"/>
              <a:gd name="connsiteY0" fmla="*/ 9983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49 w 10000"/>
              <a:gd name="connsiteY10" fmla="*/ 7291 h 10000"/>
              <a:gd name="connsiteX11" fmla="*/ 0 w 10000"/>
              <a:gd name="connsiteY11" fmla="*/ 8007 h 10000"/>
              <a:gd name="connsiteX12" fmla="*/ 0 w 10000"/>
              <a:gd name="connsiteY12" fmla="*/ 9983 h 10000"/>
              <a:gd name="connsiteX0" fmla="*/ 0 w 10000"/>
              <a:gd name="connsiteY0" fmla="*/ 9983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49 w 10000"/>
              <a:gd name="connsiteY10" fmla="*/ 7291 h 10000"/>
              <a:gd name="connsiteX11" fmla="*/ 0 w 10000"/>
              <a:gd name="connsiteY11" fmla="*/ 8007 h 10000"/>
              <a:gd name="connsiteX12" fmla="*/ 0 w 10000"/>
              <a:gd name="connsiteY12" fmla="*/ 9983 h 10000"/>
              <a:gd name="connsiteX0" fmla="*/ 0 w 10000"/>
              <a:gd name="connsiteY0" fmla="*/ 9983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49 w 10000"/>
              <a:gd name="connsiteY10" fmla="*/ 7291 h 10000"/>
              <a:gd name="connsiteX11" fmla="*/ 0 w 10000"/>
              <a:gd name="connsiteY11" fmla="*/ 8007 h 10000"/>
              <a:gd name="connsiteX12" fmla="*/ 0 w 10000"/>
              <a:gd name="connsiteY12" fmla="*/ 9983 h 10000"/>
              <a:gd name="connsiteX0" fmla="*/ 0 w 10000"/>
              <a:gd name="connsiteY0" fmla="*/ 9983 h 10004"/>
              <a:gd name="connsiteX1" fmla="*/ 9990 w 10000"/>
              <a:gd name="connsiteY1" fmla="*/ 10000 h 10004"/>
              <a:gd name="connsiteX2" fmla="*/ 9991 w 10000"/>
              <a:gd name="connsiteY2" fmla="*/ 0 h 10004"/>
              <a:gd name="connsiteX3" fmla="*/ 8839 w 10000"/>
              <a:gd name="connsiteY3" fmla="*/ 61 h 10004"/>
              <a:gd name="connsiteX4" fmla="*/ 7903 w 10000"/>
              <a:gd name="connsiteY4" fmla="*/ 330 h 10004"/>
              <a:gd name="connsiteX5" fmla="*/ 6856 w 10000"/>
              <a:gd name="connsiteY5" fmla="*/ 1112 h 10004"/>
              <a:gd name="connsiteX6" fmla="*/ 6179 w 10000"/>
              <a:gd name="connsiteY6" fmla="*/ 1930 h 10004"/>
              <a:gd name="connsiteX7" fmla="*/ 5061 w 10000"/>
              <a:gd name="connsiteY7" fmla="*/ 3320 h 10004"/>
              <a:gd name="connsiteX8" fmla="*/ 3845 w 10000"/>
              <a:gd name="connsiteY8" fmla="*/ 4630 h 10004"/>
              <a:gd name="connsiteX9" fmla="*/ 2463 w 10000"/>
              <a:gd name="connsiteY9" fmla="*/ 6100 h 10004"/>
              <a:gd name="connsiteX10" fmla="*/ 1149 w 10000"/>
              <a:gd name="connsiteY10" fmla="*/ 7291 h 10004"/>
              <a:gd name="connsiteX11" fmla="*/ 0 w 10000"/>
              <a:gd name="connsiteY11" fmla="*/ 8007 h 10004"/>
              <a:gd name="connsiteX12" fmla="*/ 0 w 10000"/>
              <a:gd name="connsiteY12" fmla="*/ 9983 h 10004"/>
              <a:gd name="connsiteX0" fmla="*/ 0 w 10000"/>
              <a:gd name="connsiteY0" fmla="*/ 9983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49 w 10000"/>
              <a:gd name="connsiteY10" fmla="*/ 7291 h 10000"/>
              <a:gd name="connsiteX11" fmla="*/ 0 w 10000"/>
              <a:gd name="connsiteY11" fmla="*/ 8007 h 10000"/>
              <a:gd name="connsiteX12" fmla="*/ 0 w 10000"/>
              <a:gd name="connsiteY12" fmla="*/ 9983 h 10000"/>
              <a:gd name="connsiteX0" fmla="*/ 0 w 10000"/>
              <a:gd name="connsiteY0" fmla="*/ 10017 h 10017"/>
              <a:gd name="connsiteX1" fmla="*/ 9990 w 10000"/>
              <a:gd name="connsiteY1" fmla="*/ 10000 h 10017"/>
              <a:gd name="connsiteX2" fmla="*/ 9991 w 10000"/>
              <a:gd name="connsiteY2" fmla="*/ 0 h 10017"/>
              <a:gd name="connsiteX3" fmla="*/ 8839 w 10000"/>
              <a:gd name="connsiteY3" fmla="*/ 61 h 10017"/>
              <a:gd name="connsiteX4" fmla="*/ 7903 w 10000"/>
              <a:gd name="connsiteY4" fmla="*/ 330 h 10017"/>
              <a:gd name="connsiteX5" fmla="*/ 6856 w 10000"/>
              <a:gd name="connsiteY5" fmla="*/ 1112 h 10017"/>
              <a:gd name="connsiteX6" fmla="*/ 6179 w 10000"/>
              <a:gd name="connsiteY6" fmla="*/ 1930 h 10017"/>
              <a:gd name="connsiteX7" fmla="*/ 5061 w 10000"/>
              <a:gd name="connsiteY7" fmla="*/ 3320 h 10017"/>
              <a:gd name="connsiteX8" fmla="*/ 3845 w 10000"/>
              <a:gd name="connsiteY8" fmla="*/ 4630 h 10017"/>
              <a:gd name="connsiteX9" fmla="*/ 2463 w 10000"/>
              <a:gd name="connsiteY9" fmla="*/ 6100 h 10017"/>
              <a:gd name="connsiteX10" fmla="*/ 1149 w 10000"/>
              <a:gd name="connsiteY10" fmla="*/ 7291 h 10017"/>
              <a:gd name="connsiteX11" fmla="*/ 0 w 10000"/>
              <a:gd name="connsiteY11" fmla="*/ 8007 h 10017"/>
              <a:gd name="connsiteX12" fmla="*/ 0 w 10000"/>
              <a:gd name="connsiteY12" fmla="*/ 10017 h 10017"/>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49 w 10000"/>
              <a:gd name="connsiteY10" fmla="*/ 7291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00 w 10000"/>
              <a:gd name="connsiteY8" fmla="*/ 4613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4993 w 10000"/>
              <a:gd name="connsiteY7" fmla="*/ 3286 h 10000"/>
              <a:gd name="connsiteX8" fmla="*/ 3800 w 10000"/>
              <a:gd name="connsiteY8" fmla="*/ 4613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5998 w 10000"/>
              <a:gd name="connsiteY6" fmla="*/ 2166 h 10000"/>
              <a:gd name="connsiteX7" fmla="*/ 4993 w 10000"/>
              <a:gd name="connsiteY7" fmla="*/ 3286 h 10000"/>
              <a:gd name="connsiteX8" fmla="*/ 3800 w 10000"/>
              <a:gd name="connsiteY8" fmla="*/ 4613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720 w 10000"/>
              <a:gd name="connsiteY5" fmla="*/ 1281 h 10000"/>
              <a:gd name="connsiteX6" fmla="*/ 5998 w 10000"/>
              <a:gd name="connsiteY6" fmla="*/ 2166 h 10000"/>
              <a:gd name="connsiteX7" fmla="*/ 4993 w 10000"/>
              <a:gd name="connsiteY7" fmla="*/ 3286 h 10000"/>
              <a:gd name="connsiteX8" fmla="*/ 3800 w 10000"/>
              <a:gd name="connsiteY8" fmla="*/ 4613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541 w 10000"/>
              <a:gd name="connsiteY4" fmla="*/ 516 h 10000"/>
              <a:gd name="connsiteX5" fmla="*/ 6720 w 10000"/>
              <a:gd name="connsiteY5" fmla="*/ 1281 h 10000"/>
              <a:gd name="connsiteX6" fmla="*/ 5998 w 10000"/>
              <a:gd name="connsiteY6" fmla="*/ 2166 h 10000"/>
              <a:gd name="connsiteX7" fmla="*/ 4993 w 10000"/>
              <a:gd name="connsiteY7" fmla="*/ 3286 h 10000"/>
              <a:gd name="connsiteX8" fmla="*/ 3800 w 10000"/>
              <a:gd name="connsiteY8" fmla="*/ 4613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229 w 10000"/>
              <a:gd name="connsiteY3" fmla="*/ 145 h 10000"/>
              <a:gd name="connsiteX4" fmla="*/ 7541 w 10000"/>
              <a:gd name="connsiteY4" fmla="*/ 516 h 10000"/>
              <a:gd name="connsiteX5" fmla="*/ 6720 w 10000"/>
              <a:gd name="connsiteY5" fmla="*/ 1281 h 10000"/>
              <a:gd name="connsiteX6" fmla="*/ 5998 w 10000"/>
              <a:gd name="connsiteY6" fmla="*/ 2166 h 10000"/>
              <a:gd name="connsiteX7" fmla="*/ 4993 w 10000"/>
              <a:gd name="connsiteY7" fmla="*/ 3286 h 10000"/>
              <a:gd name="connsiteX8" fmla="*/ 3800 w 10000"/>
              <a:gd name="connsiteY8" fmla="*/ 4613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9241 w 10000"/>
              <a:gd name="connsiteY3" fmla="*/ 17 h 10000"/>
              <a:gd name="connsiteX4" fmla="*/ 8229 w 10000"/>
              <a:gd name="connsiteY4" fmla="*/ 145 h 10000"/>
              <a:gd name="connsiteX5" fmla="*/ 7541 w 10000"/>
              <a:gd name="connsiteY5" fmla="*/ 516 h 10000"/>
              <a:gd name="connsiteX6" fmla="*/ 6720 w 10000"/>
              <a:gd name="connsiteY6" fmla="*/ 1281 h 10000"/>
              <a:gd name="connsiteX7" fmla="*/ 5998 w 10000"/>
              <a:gd name="connsiteY7" fmla="*/ 2166 h 10000"/>
              <a:gd name="connsiteX8" fmla="*/ 4993 w 10000"/>
              <a:gd name="connsiteY8" fmla="*/ 3286 h 10000"/>
              <a:gd name="connsiteX9" fmla="*/ 3800 w 10000"/>
              <a:gd name="connsiteY9" fmla="*/ 4613 h 10000"/>
              <a:gd name="connsiteX10" fmla="*/ 2373 w 10000"/>
              <a:gd name="connsiteY10" fmla="*/ 6083 h 10000"/>
              <a:gd name="connsiteX11" fmla="*/ 1104 w 10000"/>
              <a:gd name="connsiteY11" fmla="*/ 7190 h 10000"/>
              <a:gd name="connsiteX12" fmla="*/ 0 w 10000"/>
              <a:gd name="connsiteY12" fmla="*/ 8007 h 10000"/>
              <a:gd name="connsiteX13" fmla="*/ 0 w 10000"/>
              <a:gd name="connsiteY13" fmla="*/ 10000 h 10000"/>
              <a:gd name="connsiteX0" fmla="*/ 0 w 10000"/>
              <a:gd name="connsiteY0" fmla="*/ 10000 h 10000"/>
              <a:gd name="connsiteX1" fmla="*/ 9990 w 10000"/>
              <a:gd name="connsiteY1" fmla="*/ 10000 h 10000"/>
              <a:gd name="connsiteX2" fmla="*/ 9991 w 10000"/>
              <a:gd name="connsiteY2" fmla="*/ 0 h 10000"/>
              <a:gd name="connsiteX3" fmla="*/ 9151 w 10000"/>
              <a:gd name="connsiteY3" fmla="*/ 17 h 10000"/>
              <a:gd name="connsiteX4" fmla="*/ 8229 w 10000"/>
              <a:gd name="connsiteY4" fmla="*/ 145 h 10000"/>
              <a:gd name="connsiteX5" fmla="*/ 7541 w 10000"/>
              <a:gd name="connsiteY5" fmla="*/ 516 h 10000"/>
              <a:gd name="connsiteX6" fmla="*/ 6720 w 10000"/>
              <a:gd name="connsiteY6" fmla="*/ 1281 h 10000"/>
              <a:gd name="connsiteX7" fmla="*/ 5998 w 10000"/>
              <a:gd name="connsiteY7" fmla="*/ 2166 h 10000"/>
              <a:gd name="connsiteX8" fmla="*/ 4993 w 10000"/>
              <a:gd name="connsiteY8" fmla="*/ 3286 h 10000"/>
              <a:gd name="connsiteX9" fmla="*/ 3800 w 10000"/>
              <a:gd name="connsiteY9" fmla="*/ 4613 h 10000"/>
              <a:gd name="connsiteX10" fmla="*/ 2373 w 10000"/>
              <a:gd name="connsiteY10" fmla="*/ 6083 h 10000"/>
              <a:gd name="connsiteX11" fmla="*/ 1104 w 10000"/>
              <a:gd name="connsiteY11" fmla="*/ 7190 h 10000"/>
              <a:gd name="connsiteX12" fmla="*/ 0 w 10000"/>
              <a:gd name="connsiteY12" fmla="*/ 8007 h 10000"/>
              <a:gd name="connsiteX13" fmla="*/ 0 w 10000"/>
              <a:gd name="connsiteY13"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00" h="10000">
                <a:moveTo>
                  <a:pt x="0" y="10000"/>
                </a:moveTo>
                <a:lnTo>
                  <a:pt x="9990" y="10000"/>
                </a:lnTo>
                <a:cubicBezTo>
                  <a:pt x="10005" y="9101"/>
                  <a:pt x="10002" y="5269"/>
                  <a:pt x="9991" y="0"/>
                </a:cubicBezTo>
                <a:lnTo>
                  <a:pt x="9151" y="17"/>
                </a:lnTo>
                <a:lnTo>
                  <a:pt x="8229" y="145"/>
                </a:lnTo>
                <a:lnTo>
                  <a:pt x="7541" y="516"/>
                </a:lnTo>
                <a:lnTo>
                  <a:pt x="6720" y="1281"/>
                </a:lnTo>
                <a:lnTo>
                  <a:pt x="5998" y="2166"/>
                </a:lnTo>
                <a:lnTo>
                  <a:pt x="4993" y="3286"/>
                </a:lnTo>
                <a:lnTo>
                  <a:pt x="3800" y="4613"/>
                </a:lnTo>
                <a:lnTo>
                  <a:pt x="2373" y="6083"/>
                </a:lnTo>
                <a:lnTo>
                  <a:pt x="1104" y="7190"/>
                </a:lnTo>
                <a:lnTo>
                  <a:pt x="0" y="8007"/>
                </a:lnTo>
                <a:lnTo>
                  <a:pt x="0" y="10000"/>
                </a:lnTo>
                <a:close/>
              </a:path>
            </a:pathLst>
          </a:custGeom>
          <a:solidFill>
            <a:schemeClr val="bg1">
              <a:lumMod val="85000"/>
            </a:schemeClr>
          </a:solidFill>
          <a:ln>
            <a:noFill/>
          </a:ln>
          <a:effectLst/>
        </p:spPr>
        <p:txBody>
          <a:bodyPr anchor="ctr" anchorCtr="1"/>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33" name="Freeform 16">
            <a:extLst>
              <a:ext uri="{FF2B5EF4-FFF2-40B4-BE49-F238E27FC236}">
                <a16:creationId xmlns:a16="http://schemas.microsoft.com/office/drawing/2014/main" id="{B28409FF-1A07-4A9E-853C-5C957A973379}"/>
              </a:ext>
            </a:extLst>
          </p:cNvPr>
          <p:cNvSpPr>
            <a:spLocks/>
          </p:cNvSpPr>
          <p:nvPr/>
        </p:nvSpPr>
        <p:spPr bwMode="auto">
          <a:xfrm>
            <a:off x="6900362" y="3406047"/>
            <a:ext cx="1111648" cy="359062"/>
          </a:xfrm>
          <a:custGeom>
            <a:avLst/>
            <a:gdLst>
              <a:gd name="T0" fmla="*/ 747713 w 471"/>
              <a:gd name="T1" fmla="*/ 214313 h 153"/>
              <a:gd name="T2" fmla="*/ 642938 w 471"/>
              <a:gd name="T3" fmla="*/ 214313 h 153"/>
              <a:gd name="T4" fmla="*/ 523875 w 471"/>
              <a:gd name="T5" fmla="*/ 195263 h 153"/>
              <a:gd name="T6" fmla="*/ 363538 w 471"/>
              <a:gd name="T7" fmla="*/ 165100 h 153"/>
              <a:gd name="T8" fmla="*/ 228600 w 471"/>
              <a:gd name="T9" fmla="*/ 123825 h 153"/>
              <a:gd name="T10" fmla="*/ 76200 w 471"/>
              <a:gd name="T11" fmla="*/ 47625 h 153"/>
              <a:gd name="T12" fmla="*/ 0 w 471"/>
              <a:gd name="T13" fmla="*/ 0 h 153"/>
              <a:gd name="T14" fmla="*/ 0 w 471"/>
              <a:gd name="T15" fmla="*/ 242888 h 153"/>
              <a:gd name="T16" fmla="*/ 747713 w 471"/>
              <a:gd name="T17" fmla="*/ 242888 h 1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connsiteX0" fmla="*/ 10000 w 10000"/>
              <a:gd name="connsiteY0" fmla="*/ 8824 h 10000"/>
              <a:gd name="connsiteX1" fmla="*/ 8599 w 10000"/>
              <a:gd name="connsiteY1" fmla="*/ 8824 h 10000"/>
              <a:gd name="connsiteX2" fmla="*/ 7006 w 10000"/>
              <a:gd name="connsiteY2" fmla="*/ 8039 h 10000"/>
              <a:gd name="connsiteX3" fmla="*/ 4862 w 10000"/>
              <a:gd name="connsiteY3" fmla="*/ 6797 h 10000"/>
              <a:gd name="connsiteX4" fmla="*/ 2924 w 10000"/>
              <a:gd name="connsiteY4" fmla="*/ 4415 h 10000"/>
              <a:gd name="connsiteX5" fmla="*/ 1019 w 10000"/>
              <a:gd name="connsiteY5" fmla="*/ 1961 h 10000"/>
              <a:gd name="connsiteX6" fmla="*/ 0 w 10000"/>
              <a:gd name="connsiteY6" fmla="*/ 0 h 10000"/>
              <a:gd name="connsiteX7" fmla="*/ 0 w 10000"/>
              <a:gd name="connsiteY7" fmla="*/ 10000 h 10000"/>
              <a:gd name="connsiteX8" fmla="*/ 10000 w 10000"/>
              <a:gd name="connsiteY8" fmla="*/ 10000 h 10000"/>
              <a:gd name="connsiteX0" fmla="*/ 10000 w 10000"/>
              <a:gd name="connsiteY0" fmla="*/ 9072 h 10000"/>
              <a:gd name="connsiteX1" fmla="*/ 8599 w 10000"/>
              <a:gd name="connsiteY1" fmla="*/ 8824 h 10000"/>
              <a:gd name="connsiteX2" fmla="*/ 7006 w 10000"/>
              <a:gd name="connsiteY2" fmla="*/ 8039 h 10000"/>
              <a:gd name="connsiteX3" fmla="*/ 4862 w 10000"/>
              <a:gd name="connsiteY3" fmla="*/ 6797 h 10000"/>
              <a:gd name="connsiteX4" fmla="*/ 2924 w 10000"/>
              <a:gd name="connsiteY4" fmla="*/ 4415 h 10000"/>
              <a:gd name="connsiteX5" fmla="*/ 1019 w 10000"/>
              <a:gd name="connsiteY5" fmla="*/ 1961 h 10000"/>
              <a:gd name="connsiteX6" fmla="*/ 0 w 10000"/>
              <a:gd name="connsiteY6" fmla="*/ 0 h 10000"/>
              <a:gd name="connsiteX7" fmla="*/ 0 w 10000"/>
              <a:gd name="connsiteY7" fmla="*/ 10000 h 10000"/>
              <a:gd name="connsiteX8" fmla="*/ 10000 w 10000"/>
              <a:gd name="connsiteY8"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00" h="10000">
                <a:moveTo>
                  <a:pt x="10000" y="9072"/>
                </a:moveTo>
                <a:lnTo>
                  <a:pt x="8599" y="8824"/>
                </a:lnTo>
                <a:lnTo>
                  <a:pt x="7006" y="8039"/>
                </a:lnTo>
                <a:lnTo>
                  <a:pt x="4862" y="6797"/>
                </a:lnTo>
                <a:lnTo>
                  <a:pt x="2924" y="4415"/>
                </a:lnTo>
                <a:lnTo>
                  <a:pt x="1019" y="1961"/>
                </a:lnTo>
                <a:lnTo>
                  <a:pt x="0" y="0"/>
                </a:lnTo>
                <a:lnTo>
                  <a:pt x="0" y="10000"/>
                </a:lnTo>
                <a:lnTo>
                  <a:pt x="10000" y="10000"/>
                </a:lnTo>
              </a:path>
            </a:pathLst>
          </a:custGeom>
          <a:solidFill>
            <a:srgbClr val="D9D9D9"/>
          </a:solidFill>
          <a:ln w="9525" cap="flat" cmpd="sng">
            <a:noFill/>
            <a:prstDash val="solid"/>
            <a:round/>
            <a:headEnd/>
            <a:tailEnd/>
          </a:ln>
          <a:effectLst/>
        </p:spPr>
        <p:txBody>
          <a:bodyPr anchor="ctr" anchorCtr="1"/>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defRPr/>
            </a:pPr>
            <a:endParaRPr kumimoji="0" lang="de-AT" sz="1800" b="0" i="0" u="none" strike="noStrike" kern="1200" cap="none" spc="0" normalizeH="0" baseline="0" noProof="0" dirty="0">
              <a:ln>
                <a:noFill/>
              </a:ln>
              <a:solidFill>
                <a:srgbClr val="000000"/>
              </a:solidFill>
              <a:effectLst/>
              <a:uLnTx/>
              <a:uFillTx/>
              <a:latin typeface="Arial"/>
              <a:ea typeface="+mn-ea"/>
              <a:cs typeface="+mn-cs"/>
            </a:endParaRPr>
          </a:p>
        </p:txBody>
      </p:sp>
      <p:sp>
        <p:nvSpPr>
          <p:cNvPr id="34" name="Freeform 16">
            <a:extLst>
              <a:ext uri="{FF2B5EF4-FFF2-40B4-BE49-F238E27FC236}">
                <a16:creationId xmlns:a16="http://schemas.microsoft.com/office/drawing/2014/main" id="{7D1093D5-F040-4823-97F6-B87DEA272865}"/>
              </a:ext>
            </a:extLst>
          </p:cNvPr>
          <p:cNvSpPr>
            <a:spLocks/>
          </p:cNvSpPr>
          <p:nvPr/>
        </p:nvSpPr>
        <p:spPr bwMode="auto">
          <a:xfrm>
            <a:off x="6873874" y="3397542"/>
            <a:ext cx="1144601" cy="367570"/>
          </a:xfrm>
          <a:custGeom>
            <a:avLst/>
            <a:gdLst>
              <a:gd name="T0" fmla="*/ 747713 w 471"/>
              <a:gd name="T1" fmla="*/ 214313 h 153"/>
              <a:gd name="T2" fmla="*/ 642938 w 471"/>
              <a:gd name="T3" fmla="*/ 214313 h 153"/>
              <a:gd name="T4" fmla="*/ 523875 w 471"/>
              <a:gd name="T5" fmla="*/ 195263 h 153"/>
              <a:gd name="T6" fmla="*/ 363538 w 471"/>
              <a:gd name="T7" fmla="*/ 165100 h 153"/>
              <a:gd name="T8" fmla="*/ 228600 w 471"/>
              <a:gd name="T9" fmla="*/ 123825 h 153"/>
              <a:gd name="T10" fmla="*/ 76200 w 471"/>
              <a:gd name="T11" fmla="*/ 47625 h 153"/>
              <a:gd name="T12" fmla="*/ 0 w 471"/>
              <a:gd name="T13" fmla="*/ 0 h 153"/>
              <a:gd name="T14" fmla="*/ 0 w 471"/>
              <a:gd name="T15" fmla="*/ 242888 h 153"/>
              <a:gd name="T16" fmla="*/ 747713 w 471"/>
              <a:gd name="T17" fmla="*/ 242888 h 1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connsiteX0" fmla="*/ 10000 w 10000"/>
              <a:gd name="connsiteY0" fmla="*/ 8824 h 10000"/>
              <a:gd name="connsiteX1" fmla="*/ 8599 w 10000"/>
              <a:gd name="connsiteY1" fmla="*/ 8824 h 10000"/>
              <a:gd name="connsiteX2" fmla="*/ 7006 w 10000"/>
              <a:gd name="connsiteY2" fmla="*/ 8039 h 10000"/>
              <a:gd name="connsiteX3" fmla="*/ 4862 w 10000"/>
              <a:gd name="connsiteY3" fmla="*/ 6797 h 10000"/>
              <a:gd name="connsiteX4" fmla="*/ 2924 w 10000"/>
              <a:gd name="connsiteY4" fmla="*/ 4415 h 10000"/>
              <a:gd name="connsiteX5" fmla="*/ 1019 w 10000"/>
              <a:gd name="connsiteY5" fmla="*/ 1961 h 10000"/>
              <a:gd name="connsiteX6" fmla="*/ 0 w 10000"/>
              <a:gd name="connsiteY6" fmla="*/ 0 h 10000"/>
              <a:gd name="connsiteX7" fmla="*/ 0 w 10000"/>
              <a:gd name="connsiteY7" fmla="*/ 10000 h 10000"/>
              <a:gd name="connsiteX8" fmla="*/ 10000 w 10000"/>
              <a:gd name="connsiteY8" fmla="*/ 10000 h 10000"/>
              <a:gd name="connsiteX0" fmla="*/ 10000 w 10000"/>
              <a:gd name="connsiteY0" fmla="*/ 9072 h 10000"/>
              <a:gd name="connsiteX1" fmla="*/ 8599 w 10000"/>
              <a:gd name="connsiteY1" fmla="*/ 8824 h 10000"/>
              <a:gd name="connsiteX2" fmla="*/ 7006 w 10000"/>
              <a:gd name="connsiteY2" fmla="*/ 8039 h 10000"/>
              <a:gd name="connsiteX3" fmla="*/ 4862 w 10000"/>
              <a:gd name="connsiteY3" fmla="*/ 6797 h 10000"/>
              <a:gd name="connsiteX4" fmla="*/ 2924 w 10000"/>
              <a:gd name="connsiteY4" fmla="*/ 4415 h 10000"/>
              <a:gd name="connsiteX5" fmla="*/ 1019 w 10000"/>
              <a:gd name="connsiteY5" fmla="*/ 1961 h 10000"/>
              <a:gd name="connsiteX6" fmla="*/ 0 w 10000"/>
              <a:gd name="connsiteY6" fmla="*/ 0 h 10000"/>
              <a:gd name="connsiteX7" fmla="*/ 0 w 10000"/>
              <a:gd name="connsiteY7" fmla="*/ 10000 h 10000"/>
              <a:gd name="connsiteX8" fmla="*/ 10000 w 10000"/>
              <a:gd name="connsiteY8" fmla="*/ 10000 h 10000"/>
              <a:gd name="connsiteX0" fmla="*/ 10000 w 10000"/>
              <a:gd name="connsiteY0" fmla="*/ 9072 h 10000"/>
              <a:gd name="connsiteX1" fmla="*/ 8599 w 10000"/>
              <a:gd name="connsiteY1" fmla="*/ 8824 h 10000"/>
              <a:gd name="connsiteX2" fmla="*/ 7006 w 10000"/>
              <a:gd name="connsiteY2" fmla="*/ 8039 h 10000"/>
              <a:gd name="connsiteX3" fmla="*/ 5035 w 10000"/>
              <a:gd name="connsiteY3" fmla="*/ 5609 h 10000"/>
              <a:gd name="connsiteX4" fmla="*/ 2924 w 10000"/>
              <a:gd name="connsiteY4" fmla="*/ 4415 h 10000"/>
              <a:gd name="connsiteX5" fmla="*/ 1019 w 10000"/>
              <a:gd name="connsiteY5" fmla="*/ 1961 h 10000"/>
              <a:gd name="connsiteX6" fmla="*/ 0 w 10000"/>
              <a:gd name="connsiteY6" fmla="*/ 0 h 10000"/>
              <a:gd name="connsiteX7" fmla="*/ 0 w 10000"/>
              <a:gd name="connsiteY7" fmla="*/ 10000 h 10000"/>
              <a:gd name="connsiteX8" fmla="*/ 10000 w 10000"/>
              <a:gd name="connsiteY8" fmla="*/ 10000 h 10000"/>
              <a:gd name="connsiteX0" fmla="*/ 10000 w 10000"/>
              <a:gd name="connsiteY0" fmla="*/ 7111 h 8039"/>
              <a:gd name="connsiteX1" fmla="*/ 8599 w 10000"/>
              <a:gd name="connsiteY1" fmla="*/ 6863 h 8039"/>
              <a:gd name="connsiteX2" fmla="*/ 7006 w 10000"/>
              <a:gd name="connsiteY2" fmla="*/ 6078 h 8039"/>
              <a:gd name="connsiteX3" fmla="*/ 5035 w 10000"/>
              <a:gd name="connsiteY3" fmla="*/ 3648 h 8039"/>
              <a:gd name="connsiteX4" fmla="*/ 2924 w 10000"/>
              <a:gd name="connsiteY4" fmla="*/ 2454 h 8039"/>
              <a:gd name="connsiteX5" fmla="*/ 1019 w 10000"/>
              <a:gd name="connsiteY5" fmla="*/ 0 h 8039"/>
              <a:gd name="connsiteX6" fmla="*/ 58 w 10000"/>
              <a:gd name="connsiteY6" fmla="*/ 4063 h 8039"/>
              <a:gd name="connsiteX7" fmla="*/ 0 w 10000"/>
              <a:gd name="connsiteY7" fmla="*/ 8039 h 8039"/>
              <a:gd name="connsiteX8" fmla="*/ 10000 w 10000"/>
              <a:gd name="connsiteY8" fmla="*/ 8039 h 8039"/>
              <a:gd name="connsiteX0" fmla="*/ 10000 w 10000"/>
              <a:gd name="connsiteY0" fmla="*/ 5793 h 6947"/>
              <a:gd name="connsiteX1" fmla="*/ 8599 w 10000"/>
              <a:gd name="connsiteY1" fmla="*/ 5484 h 6947"/>
              <a:gd name="connsiteX2" fmla="*/ 7006 w 10000"/>
              <a:gd name="connsiteY2" fmla="*/ 4508 h 6947"/>
              <a:gd name="connsiteX3" fmla="*/ 5035 w 10000"/>
              <a:gd name="connsiteY3" fmla="*/ 1485 h 6947"/>
              <a:gd name="connsiteX4" fmla="*/ 2924 w 10000"/>
              <a:gd name="connsiteY4" fmla="*/ 0 h 6947"/>
              <a:gd name="connsiteX5" fmla="*/ 58 w 10000"/>
              <a:gd name="connsiteY5" fmla="*/ 2001 h 6947"/>
              <a:gd name="connsiteX6" fmla="*/ 0 w 10000"/>
              <a:gd name="connsiteY6" fmla="*/ 6947 h 6947"/>
              <a:gd name="connsiteX7" fmla="*/ 10000 w 10000"/>
              <a:gd name="connsiteY7" fmla="*/ 6947 h 6947"/>
              <a:gd name="connsiteX0" fmla="*/ 10000 w 10000"/>
              <a:gd name="connsiteY0" fmla="*/ 6201 h 7862"/>
              <a:gd name="connsiteX1" fmla="*/ 8599 w 10000"/>
              <a:gd name="connsiteY1" fmla="*/ 5756 h 7862"/>
              <a:gd name="connsiteX2" fmla="*/ 7006 w 10000"/>
              <a:gd name="connsiteY2" fmla="*/ 4351 h 7862"/>
              <a:gd name="connsiteX3" fmla="*/ 5035 w 10000"/>
              <a:gd name="connsiteY3" fmla="*/ 0 h 7862"/>
              <a:gd name="connsiteX4" fmla="*/ 58 w 10000"/>
              <a:gd name="connsiteY4" fmla="*/ 742 h 7862"/>
              <a:gd name="connsiteX5" fmla="*/ 0 w 10000"/>
              <a:gd name="connsiteY5" fmla="*/ 7862 h 7862"/>
              <a:gd name="connsiteX6" fmla="*/ 10000 w 10000"/>
              <a:gd name="connsiteY6" fmla="*/ 7862 h 7862"/>
              <a:gd name="connsiteX0" fmla="*/ 10000 w 10000"/>
              <a:gd name="connsiteY0" fmla="*/ 6943 h 9056"/>
              <a:gd name="connsiteX1" fmla="*/ 8599 w 10000"/>
              <a:gd name="connsiteY1" fmla="*/ 6377 h 9056"/>
              <a:gd name="connsiteX2" fmla="*/ 7006 w 10000"/>
              <a:gd name="connsiteY2" fmla="*/ 4590 h 9056"/>
              <a:gd name="connsiteX3" fmla="*/ 58 w 10000"/>
              <a:gd name="connsiteY3" fmla="*/ 0 h 9056"/>
              <a:gd name="connsiteX4" fmla="*/ 0 w 10000"/>
              <a:gd name="connsiteY4" fmla="*/ 9056 h 9056"/>
              <a:gd name="connsiteX5" fmla="*/ 10000 w 10000"/>
              <a:gd name="connsiteY5" fmla="*/ 9056 h 9056"/>
              <a:gd name="connsiteX0" fmla="*/ 10000 w 10000"/>
              <a:gd name="connsiteY0" fmla="*/ 7667 h 10000"/>
              <a:gd name="connsiteX1" fmla="*/ 8599 w 10000"/>
              <a:gd name="connsiteY1" fmla="*/ 7042 h 10000"/>
              <a:gd name="connsiteX2" fmla="*/ 58 w 10000"/>
              <a:gd name="connsiteY2" fmla="*/ 0 h 10000"/>
              <a:gd name="connsiteX3" fmla="*/ 0 w 10000"/>
              <a:gd name="connsiteY3" fmla="*/ 10000 h 10000"/>
              <a:gd name="connsiteX4" fmla="*/ 10000 w 10000"/>
              <a:gd name="connsiteY4" fmla="*/ 10000 h 10000"/>
              <a:gd name="connsiteX0" fmla="*/ 10000 w 10000"/>
              <a:gd name="connsiteY0" fmla="*/ 7667 h 10000"/>
              <a:gd name="connsiteX1" fmla="*/ 8599 w 10000"/>
              <a:gd name="connsiteY1" fmla="*/ 7042 h 10000"/>
              <a:gd name="connsiteX2" fmla="*/ 5871 w 10000"/>
              <a:gd name="connsiteY2" fmla="*/ 4635 h 10000"/>
              <a:gd name="connsiteX3" fmla="*/ 58 w 10000"/>
              <a:gd name="connsiteY3" fmla="*/ 0 h 10000"/>
              <a:gd name="connsiteX4" fmla="*/ 0 w 10000"/>
              <a:gd name="connsiteY4" fmla="*/ 10000 h 10000"/>
              <a:gd name="connsiteX5" fmla="*/ 10000 w 10000"/>
              <a:gd name="connsiteY5" fmla="*/ 10000 h 10000"/>
              <a:gd name="connsiteX0" fmla="*/ 10000 w 10000"/>
              <a:gd name="connsiteY0" fmla="*/ 7667 h 10000"/>
              <a:gd name="connsiteX1" fmla="*/ 8599 w 10000"/>
              <a:gd name="connsiteY1" fmla="*/ 7042 h 10000"/>
              <a:gd name="connsiteX2" fmla="*/ 5756 w 10000"/>
              <a:gd name="connsiteY2" fmla="*/ 5728 h 10000"/>
              <a:gd name="connsiteX3" fmla="*/ 58 w 10000"/>
              <a:gd name="connsiteY3" fmla="*/ 0 h 10000"/>
              <a:gd name="connsiteX4" fmla="*/ 0 w 10000"/>
              <a:gd name="connsiteY4" fmla="*/ 10000 h 10000"/>
              <a:gd name="connsiteX5" fmla="*/ 10000 w 10000"/>
              <a:gd name="connsiteY5" fmla="*/ 10000 h 10000"/>
              <a:gd name="connsiteX0" fmla="*/ 10000 w 10000"/>
              <a:gd name="connsiteY0" fmla="*/ 7667 h 10000"/>
              <a:gd name="connsiteX1" fmla="*/ 8599 w 10000"/>
              <a:gd name="connsiteY1" fmla="*/ 7042 h 10000"/>
              <a:gd name="connsiteX2" fmla="*/ 5756 w 10000"/>
              <a:gd name="connsiteY2" fmla="*/ 5728 h 10000"/>
              <a:gd name="connsiteX3" fmla="*/ 3223 w 10000"/>
              <a:gd name="connsiteY3" fmla="*/ 3073 h 10000"/>
              <a:gd name="connsiteX4" fmla="*/ 58 w 10000"/>
              <a:gd name="connsiteY4" fmla="*/ 0 h 10000"/>
              <a:gd name="connsiteX5" fmla="*/ 0 w 10000"/>
              <a:gd name="connsiteY5" fmla="*/ 10000 h 10000"/>
              <a:gd name="connsiteX6" fmla="*/ 10000 w 10000"/>
              <a:gd name="connsiteY6" fmla="*/ 10000 h 10000"/>
              <a:gd name="connsiteX0" fmla="*/ 10000 w 10000"/>
              <a:gd name="connsiteY0" fmla="*/ 7667 h 10000"/>
              <a:gd name="connsiteX1" fmla="*/ 8599 w 10000"/>
              <a:gd name="connsiteY1" fmla="*/ 7042 h 10000"/>
              <a:gd name="connsiteX2" fmla="*/ 5756 w 10000"/>
              <a:gd name="connsiteY2" fmla="*/ 5728 h 10000"/>
              <a:gd name="connsiteX3" fmla="*/ 3396 w 10000"/>
              <a:gd name="connsiteY3" fmla="*/ 4010 h 10000"/>
              <a:gd name="connsiteX4" fmla="*/ 58 w 10000"/>
              <a:gd name="connsiteY4" fmla="*/ 0 h 10000"/>
              <a:gd name="connsiteX5" fmla="*/ 0 w 10000"/>
              <a:gd name="connsiteY5" fmla="*/ 10000 h 10000"/>
              <a:gd name="connsiteX6" fmla="*/ 10000 w 10000"/>
              <a:gd name="connsiteY6" fmla="*/ 10000 h 10000"/>
              <a:gd name="connsiteX0" fmla="*/ 10000 w 10000"/>
              <a:gd name="connsiteY0" fmla="*/ 7667 h 10000"/>
              <a:gd name="connsiteX1" fmla="*/ 8599 w 10000"/>
              <a:gd name="connsiteY1" fmla="*/ 7042 h 10000"/>
              <a:gd name="connsiteX2" fmla="*/ 5756 w 10000"/>
              <a:gd name="connsiteY2" fmla="*/ 5728 h 10000"/>
              <a:gd name="connsiteX3" fmla="*/ 3166 w 10000"/>
              <a:gd name="connsiteY3" fmla="*/ 3541 h 10000"/>
              <a:gd name="connsiteX4" fmla="*/ 58 w 10000"/>
              <a:gd name="connsiteY4" fmla="*/ 0 h 10000"/>
              <a:gd name="connsiteX5" fmla="*/ 0 w 10000"/>
              <a:gd name="connsiteY5" fmla="*/ 10000 h 10000"/>
              <a:gd name="connsiteX6" fmla="*/ 10000 w 10000"/>
              <a:gd name="connsiteY6" fmla="*/ 10000 h 10000"/>
              <a:gd name="connsiteX0" fmla="*/ 10005 w 10005"/>
              <a:gd name="connsiteY0" fmla="*/ 8136 h 10469"/>
              <a:gd name="connsiteX1" fmla="*/ 8604 w 10005"/>
              <a:gd name="connsiteY1" fmla="*/ 7511 h 10469"/>
              <a:gd name="connsiteX2" fmla="*/ 5761 w 10005"/>
              <a:gd name="connsiteY2" fmla="*/ 6197 h 10469"/>
              <a:gd name="connsiteX3" fmla="*/ 3171 w 10005"/>
              <a:gd name="connsiteY3" fmla="*/ 4010 h 10469"/>
              <a:gd name="connsiteX4" fmla="*/ 5 w 10005"/>
              <a:gd name="connsiteY4" fmla="*/ 0 h 10469"/>
              <a:gd name="connsiteX5" fmla="*/ 5 w 10005"/>
              <a:gd name="connsiteY5" fmla="*/ 10469 h 10469"/>
              <a:gd name="connsiteX6" fmla="*/ 10005 w 10005"/>
              <a:gd name="connsiteY6" fmla="*/ 10469 h 10469"/>
              <a:gd name="connsiteX0" fmla="*/ 10005 w 10005"/>
              <a:gd name="connsiteY0" fmla="*/ 8136 h 10469"/>
              <a:gd name="connsiteX1" fmla="*/ 8433 w 10005"/>
              <a:gd name="connsiteY1" fmla="*/ 8454 h 10469"/>
              <a:gd name="connsiteX2" fmla="*/ 5761 w 10005"/>
              <a:gd name="connsiteY2" fmla="*/ 6197 h 10469"/>
              <a:gd name="connsiteX3" fmla="*/ 3171 w 10005"/>
              <a:gd name="connsiteY3" fmla="*/ 4010 h 10469"/>
              <a:gd name="connsiteX4" fmla="*/ 5 w 10005"/>
              <a:gd name="connsiteY4" fmla="*/ 0 h 10469"/>
              <a:gd name="connsiteX5" fmla="*/ 5 w 10005"/>
              <a:gd name="connsiteY5" fmla="*/ 10469 h 10469"/>
              <a:gd name="connsiteX6" fmla="*/ 10005 w 10005"/>
              <a:gd name="connsiteY6" fmla="*/ 10469 h 10469"/>
              <a:gd name="connsiteX0" fmla="*/ 10005 w 10005"/>
              <a:gd name="connsiteY0" fmla="*/ 8136 h 10469"/>
              <a:gd name="connsiteX1" fmla="*/ 8433 w 10005"/>
              <a:gd name="connsiteY1" fmla="*/ 8454 h 10469"/>
              <a:gd name="connsiteX2" fmla="*/ 5761 w 10005"/>
              <a:gd name="connsiteY2" fmla="*/ 7409 h 10469"/>
              <a:gd name="connsiteX3" fmla="*/ 3171 w 10005"/>
              <a:gd name="connsiteY3" fmla="*/ 4010 h 10469"/>
              <a:gd name="connsiteX4" fmla="*/ 5 w 10005"/>
              <a:gd name="connsiteY4" fmla="*/ 0 h 10469"/>
              <a:gd name="connsiteX5" fmla="*/ 5 w 10005"/>
              <a:gd name="connsiteY5" fmla="*/ 10469 h 10469"/>
              <a:gd name="connsiteX6" fmla="*/ 10005 w 10005"/>
              <a:gd name="connsiteY6" fmla="*/ 10469 h 10469"/>
              <a:gd name="connsiteX0" fmla="*/ 10005 w 10005"/>
              <a:gd name="connsiteY0" fmla="*/ 8136 h 10469"/>
              <a:gd name="connsiteX1" fmla="*/ 8433 w 10005"/>
              <a:gd name="connsiteY1" fmla="*/ 8454 h 10469"/>
              <a:gd name="connsiteX2" fmla="*/ 5761 w 10005"/>
              <a:gd name="connsiteY2" fmla="*/ 7409 h 10469"/>
              <a:gd name="connsiteX3" fmla="*/ 2943 w 10005"/>
              <a:gd name="connsiteY3" fmla="*/ 4279 h 10469"/>
              <a:gd name="connsiteX4" fmla="*/ 5 w 10005"/>
              <a:gd name="connsiteY4" fmla="*/ 0 h 10469"/>
              <a:gd name="connsiteX5" fmla="*/ 5 w 10005"/>
              <a:gd name="connsiteY5" fmla="*/ 10469 h 10469"/>
              <a:gd name="connsiteX6" fmla="*/ 10005 w 10005"/>
              <a:gd name="connsiteY6" fmla="*/ 10469 h 10469"/>
              <a:gd name="connsiteX0" fmla="*/ 10005 w 10005"/>
              <a:gd name="connsiteY0" fmla="*/ 8810 h 10469"/>
              <a:gd name="connsiteX1" fmla="*/ 8433 w 10005"/>
              <a:gd name="connsiteY1" fmla="*/ 8454 h 10469"/>
              <a:gd name="connsiteX2" fmla="*/ 5761 w 10005"/>
              <a:gd name="connsiteY2" fmla="*/ 7409 h 10469"/>
              <a:gd name="connsiteX3" fmla="*/ 2943 w 10005"/>
              <a:gd name="connsiteY3" fmla="*/ 4279 h 10469"/>
              <a:gd name="connsiteX4" fmla="*/ 5 w 10005"/>
              <a:gd name="connsiteY4" fmla="*/ 0 h 10469"/>
              <a:gd name="connsiteX5" fmla="*/ 5 w 10005"/>
              <a:gd name="connsiteY5" fmla="*/ 10469 h 10469"/>
              <a:gd name="connsiteX6" fmla="*/ 10005 w 10005"/>
              <a:gd name="connsiteY6" fmla="*/ 10469 h 10469"/>
              <a:gd name="connsiteX0" fmla="*/ 10005 w 10005"/>
              <a:gd name="connsiteY0" fmla="*/ 8810 h 10469"/>
              <a:gd name="connsiteX1" fmla="*/ 8433 w 10005"/>
              <a:gd name="connsiteY1" fmla="*/ 8454 h 10469"/>
              <a:gd name="connsiteX2" fmla="*/ 5704 w 10005"/>
              <a:gd name="connsiteY2" fmla="*/ 7274 h 10469"/>
              <a:gd name="connsiteX3" fmla="*/ 2943 w 10005"/>
              <a:gd name="connsiteY3" fmla="*/ 4279 h 10469"/>
              <a:gd name="connsiteX4" fmla="*/ 5 w 10005"/>
              <a:gd name="connsiteY4" fmla="*/ 0 h 10469"/>
              <a:gd name="connsiteX5" fmla="*/ 5 w 10005"/>
              <a:gd name="connsiteY5" fmla="*/ 10469 h 10469"/>
              <a:gd name="connsiteX6" fmla="*/ 10005 w 10005"/>
              <a:gd name="connsiteY6" fmla="*/ 10469 h 10469"/>
              <a:gd name="connsiteX0" fmla="*/ 10005 w 10005"/>
              <a:gd name="connsiteY0" fmla="*/ 8810 h 10469"/>
              <a:gd name="connsiteX1" fmla="*/ 8433 w 10005"/>
              <a:gd name="connsiteY1" fmla="*/ 8454 h 10469"/>
              <a:gd name="connsiteX2" fmla="*/ 5476 w 10005"/>
              <a:gd name="connsiteY2" fmla="*/ 6735 h 10469"/>
              <a:gd name="connsiteX3" fmla="*/ 2943 w 10005"/>
              <a:gd name="connsiteY3" fmla="*/ 4279 h 10469"/>
              <a:gd name="connsiteX4" fmla="*/ 5 w 10005"/>
              <a:gd name="connsiteY4" fmla="*/ 0 h 10469"/>
              <a:gd name="connsiteX5" fmla="*/ 5 w 10005"/>
              <a:gd name="connsiteY5" fmla="*/ 10469 h 10469"/>
              <a:gd name="connsiteX6" fmla="*/ 10005 w 10005"/>
              <a:gd name="connsiteY6" fmla="*/ 10469 h 10469"/>
              <a:gd name="connsiteX0" fmla="*/ 9963 w 10005"/>
              <a:gd name="connsiteY0" fmla="*/ 9556 h 10469"/>
              <a:gd name="connsiteX1" fmla="*/ 8433 w 10005"/>
              <a:gd name="connsiteY1" fmla="*/ 8454 h 10469"/>
              <a:gd name="connsiteX2" fmla="*/ 5476 w 10005"/>
              <a:gd name="connsiteY2" fmla="*/ 6735 h 10469"/>
              <a:gd name="connsiteX3" fmla="*/ 2943 w 10005"/>
              <a:gd name="connsiteY3" fmla="*/ 4279 h 10469"/>
              <a:gd name="connsiteX4" fmla="*/ 5 w 10005"/>
              <a:gd name="connsiteY4" fmla="*/ 0 h 10469"/>
              <a:gd name="connsiteX5" fmla="*/ 5 w 10005"/>
              <a:gd name="connsiteY5" fmla="*/ 10469 h 10469"/>
              <a:gd name="connsiteX6" fmla="*/ 10005 w 10005"/>
              <a:gd name="connsiteY6" fmla="*/ 10469 h 10469"/>
              <a:gd name="connsiteX0" fmla="*/ 9963 w 10005"/>
              <a:gd name="connsiteY0" fmla="*/ 9556 h 10469"/>
              <a:gd name="connsiteX1" fmla="*/ 8308 w 10005"/>
              <a:gd name="connsiteY1" fmla="*/ 8997 h 10469"/>
              <a:gd name="connsiteX2" fmla="*/ 5476 w 10005"/>
              <a:gd name="connsiteY2" fmla="*/ 6735 h 10469"/>
              <a:gd name="connsiteX3" fmla="*/ 2943 w 10005"/>
              <a:gd name="connsiteY3" fmla="*/ 4279 h 10469"/>
              <a:gd name="connsiteX4" fmla="*/ 5 w 10005"/>
              <a:gd name="connsiteY4" fmla="*/ 0 h 10469"/>
              <a:gd name="connsiteX5" fmla="*/ 5 w 10005"/>
              <a:gd name="connsiteY5" fmla="*/ 10469 h 10469"/>
              <a:gd name="connsiteX6" fmla="*/ 10005 w 10005"/>
              <a:gd name="connsiteY6" fmla="*/ 10469 h 10469"/>
              <a:gd name="connsiteX0" fmla="*/ 9963 w 10005"/>
              <a:gd name="connsiteY0" fmla="*/ 9556 h 10469"/>
              <a:gd name="connsiteX1" fmla="*/ 8308 w 10005"/>
              <a:gd name="connsiteY1" fmla="*/ 8997 h 10469"/>
              <a:gd name="connsiteX2" fmla="*/ 5455 w 10005"/>
              <a:gd name="connsiteY2" fmla="*/ 7210 h 10469"/>
              <a:gd name="connsiteX3" fmla="*/ 2943 w 10005"/>
              <a:gd name="connsiteY3" fmla="*/ 4279 h 10469"/>
              <a:gd name="connsiteX4" fmla="*/ 5 w 10005"/>
              <a:gd name="connsiteY4" fmla="*/ 0 h 10469"/>
              <a:gd name="connsiteX5" fmla="*/ 5 w 10005"/>
              <a:gd name="connsiteY5" fmla="*/ 10469 h 10469"/>
              <a:gd name="connsiteX6" fmla="*/ 10005 w 10005"/>
              <a:gd name="connsiteY6" fmla="*/ 10469 h 10469"/>
              <a:gd name="connsiteX0" fmla="*/ 9963 w 10005"/>
              <a:gd name="connsiteY0" fmla="*/ 9556 h 10469"/>
              <a:gd name="connsiteX1" fmla="*/ 8308 w 10005"/>
              <a:gd name="connsiteY1" fmla="*/ 8997 h 10469"/>
              <a:gd name="connsiteX2" fmla="*/ 5455 w 10005"/>
              <a:gd name="connsiteY2" fmla="*/ 7210 h 10469"/>
              <a:gd name="connsiteX3" fmla="*/ 2985 w 10005"/>
              <a:gd name="connsiteY3" fmla="*/ 4550 h 10469"/>
              <a:gd name="connsiteX4" fmla="*/ 5 w 10005"/>
              <a:gd name="connsiteY4" fmla="*/ 0 h 10469"/>
              <a:gd name="connsiteX5" fmla="*/ 5 w 10005"/>
              <a:gd name="connsiteY5" fmla="*/ 10469 h 10469"/>
              <a:gd name="connsiteX6" fmla="*/ 10005 w 10005"/>
              <a:gd name="connsiteY6" fmla="*/ 10469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5" h="10469">
                <a:moveTo>
                  <a:pt x="9963" y="9556"/>
                </a:moveTo>
                <a:lnTo>
                  <a:pt x="8308" y="8997"/>
                </a:lnTo>
                <a:lnTo>
                  <a:pt x="5455" y="7210"/>
                </a:lnTo>
                <a:lnTo>
                  <a:pt x="2985" y="4550"/>
                </a:lnTo>
                <a:lnTo>
                  <a:pt x="5" y="0"/>
                </a:lnTo>
                <a:cubicBezTo>
                  <a:pt x="-14" y="3333"/>
                  <a:pt x="24" y="7138"/>
                  <a:pt x="5" y="10469"/>
                </a:cubicBezTo>
                <a:lnTo>
                  <a:pt x="10005" y="10469"/>
                </a:lnTo>
              </a:path>
            </a:pathLst>
          </a:custGeom>
          <a:solidFill>
            <a:srgbClr val="FF0000"/>
          </a:solidFill>
          <a:ln w="9525" cap="flat" cmpd="sng">
            <a:noFill/>
            <a:prstDash val="solid"/>
            <a:round/>
            <a:headEnd/>
            <a:tailEnd/>
          </a:ln>
          <a:effectLst/>
        </p:spPr>
        <p:txBody>
          <a:bodyPr anchor="ctr" anchorCtr="1"/>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defRPr/>
            </a:pPr>
            <a:endParaRPr kumimoji="0" lang="de-AT" sz="1800" b="0" i="0" u="none" strike="noStrike" kern="1200" cap="none" spc="0" normalizeH="0" baseline="0" noProof="0" dirty="0">
              <a:ln>
                <a:noFill/>
              </a:ln>
              <a:solidFill>
                <a:srgbClr val="000000"/>
              </a:solidFill>
              <a:effectLst/>
              <a:uLnTx/>
              <a:uFillTx/>
              <a:latin typeface="Arial"/>
              <a:ea typeface="+mn-ea"/>
              <a:cs typeface="+mn-cs"/>
            </a:endParaRPr>
          </a:p>
        </p:txBody>
      </p:sp>
      <p:sp>
        <p:nvSpPr>
          <p:cNvPr id="35" name="Freihandform: Form 34">
            <a:extLst>
              <a:ext uri="{FF2B5EF4-FFF2-40B4-BE49-F238E27FC236}">
                <a16:creationId xmlns:a16="http://schemas.microsoft.com/office/drawing/2014/main" id="{DCF305A9-3902-4A6A-BC2F-0AA829226857}"/>
              </a:ext>
            </a:extLst>
          </p:cNvPr>
          <p:cNvSpPr/>
          <p:nvPr/>
        </p:nvSpPr>
        <p:spPr bwMode="auto">
          <a:xfrm flipH="1">
            <a:off x="4724573" y="2000250"/>
            <a:ext cx="3295477" cy="1734356"/>
          </a:xfrm>
          <a:custGeom>
            <a:avLst/>
            <a:gdLst>
              <a:gd name="connsiteX0" fmla="*/ 0 w 1468120"/>
              <a:gd name="connsiteY0" fmla="*/ 1468120 h 1468120"/>
              <a:gd name="connsiteX1" fmla="*/ 127000 w 1468120"/>
              <a:gd name="connsiteY1" fmla="*/ 1452880 h 1468120"/>
              <a:gd name="connsiteX2" fmla="*/ 238760 w 1468120"/>
              <a:gd name="connsiteY2" fmla="*/ 1417320 h 1468120"/>
              <a:gd name="connsiteX3" fmla="*/ 325120 w 1468120"/>
              <a:gd name="connsiteY3" fmla="*/ 1366520 h 1468120"/>
              <a:gd name="connsiteX4" fmla="*/ 447040 w 1468120"/>
              <a:gd name="connsiteY4" fmla="*/ 1264920 h 1468120"/>
              <a:gd name="connsiteX5" fmla="*/ 640080 w 1468120"/>
              <a:gd name="connsiteY5" fmla="*/ 1056640 h 1468120"/>
              <a:gd name="connsiteX6" fmla="*/ 848360 w 1468120"/>
              <a:gd name="connsiteY6" fmla="*/ 741680 h 1468120"/>
              <a:gd name="connsiteX7" fmla="*/ 1016000 w 1468120"/>
              <a:gd name="connsiteY7" fmla="*/ 436880 h 1468120"/>
              <a:gd name="connsiteX8" fmla="*/ 1168400 w 1468120"/>
              <a:gd name="connsiteY8" fmla="*/ 162560 h 1468120"/>
              <a:gd name="connsiteX9" fmla="*/ 1259840 w 1468120"/>
              <a:gd name="connsiteY9" fmla="*/ 50800 h 1468120"/>
              <a:gd name="connsiteX10" fmla="*/ 1336040 w 1468120"/>
              <a:gd name="connsiteY10" fmla="*/ 10160 h 1468120"/>
              <a:gd name="connsiteX11" fmla="*/ 1407160 w 1468120"/>
              <a:gd name="connsiteY11" fmla="*/ 0 h 1468120"/>
              <a:gd name="connsiteX12" fmla="*/ 1468120 w 1468120"/>
              <a:gd name="connsiteY12" fmla="*/ 0 h 1468120"/>
              <a:gd name="connsiteX0" fmla="*/ 0 w 1468120"/>
              <a:gd name="connsiteY0" fmla="*/ 1468120 h 1468120"/>
              <a:gd name="connsiteX1" fmla="*/ 162560 w 1468120"/>
              <a:gd name="connsiteY1" fmla="*/ 1447800 h 1468120"/>
              <a:gd name="connsiteX2" fmla="*/ 238760 w 1468120"/>
              <a:gd name="connsiteY2" fmla="*/ 1417320 h 1468120"/>
              <a:gd name="connsiteX3" fmla="*/ 325120 w 1468120"/>
              <a:gd name="connsiteY3" fmla="*/ 1366520 h 1468120"/>
              <a:gd name="connsiteX4" fmla="*/ 447040 w 1468120"/>
              <a:gd name="connsiteY4" fmla="*/ 1264920 h 1468120"/>
              <a:gd name="connsiteX5" fmla="*/ 640080 w 1468120"/>
              <a:gd name="connsiteY5" fmla="*/ 1056640 h 1468120"/>
              <a:gd name="connsiteX6" fmla="*/ 848360 w 1468120"/>
              <a:gd name="connsiteY6" fmla="*/ 741680 h 1468120"/>
              <a:gd name="connsiteX7" fmla="*/ 1016000 w 1468120"/>
              <a:gd name="connsiteY7" fmla="*/ 436880 h 1468120"/>
              <a:gd name="connsiteX8" fmla="*/ 1168400 w 1468120"/>
              <a:gd name="connsiteY8" fmla="*/ 162560 h 1468120"/>
              <a:gd name="connsiteX9" fmla="*/ 1259840 w 1468120"/>
              <a:gd name="connsiteY9" fmla="*/ 50800 h 1468120"/>
              <a:gd name="connsiteX10" fmla="*/ 1336040 w 1468120"/>
              <a:gd name="connsiteY10" fmla="*/ 10160 h 1468120"/>
              <a:gd name="connsiteX11" fmla="*/ 1407160 w 1468120"/>
              <a:gd name="connsiteY11" fmla="*/ 0 h 1468120"/>
              <a:gd name="connsiteX12" fmla="*/ 1468120 w 1468120"/>
              <a:gd name="connsiteY12" fmla="*/ 0 h 1468120"/>
              <a:gd name="connsiteX0" fmla="*/ 0 w 1305560"/>
              <a:gd name="connsiteY0" fmla="*/ 1447800 h 1447800"/>
              <a:gd name="connsiteX1" fmla="*/ 76200 w 1305560"/>
              <a:gd name="connsiteY1" fmla="*/ 1417320 h 1447800"/>
              <a:gd name="connsiteX2" fmla="*/ 162560 w 1305560"/>
              <a:gd name="connsiteY2" fmla="*/ 1366520 h 1447800"/>
              <a:gd name="connsiteX3" fmla="*/ 284480 w 1305560"/>
              <a:gd name="connsiteY3" fmla="*/ 1264920 h 1447800"/>
              <a:gd name="connsiteX4" fmla="*/ 477520 w 1305560"/>
              <a:gd name="connsiteY4" fmla="*/ 1056640 h 1447800"/>
              <a:gd name="connsiteX5" fmla="*/ 685800 w 1305560"/>
              <a:gd name="connsiteY5" fmla="*/ 741680 h 1447800"/>
              <a:gd name="connsiteX6" fmla="*/ 853440 w 1305560"/>
              <a:gd name="connsiteY6" fmla="*/ 436880 h 1447800"/>
              <a:gd name="connsiteX7" fmla="*/ 1005840 w 1305560"/>
              <a:gd name="connsiteY7" fmla="*/ 162560 h 1447800"/>
              <a:gd name="connsiteX8" fmla="*/ 1097280 w 1305560"/>
              <a:gd name="connsiteY8" fmla="*/ 50800 h 1447800"/>
              <a:gd name="connsiteX9" fmla="*/ 1173480 w 1305560"/>
              <a:gd name="connsiteY9" fmla="*/ 10160 h 1447800"/>
              <a:gd name="connsiteX10" fmla="*/ 1244600 w 1305560"/>
              <a:gd name="connsiteY10" fmla="*/ 0 h 1447800"/>
              <a:gd name="connsiteX11" fmla="*/ 1305560 w 1305560"/>
              <a:gd name="connsiteY11" fmla="*/ 0 h 1447800"/>
              <a:gd name="connsiteX0" fmla="*/ 0 w 1305560"/>
              <a:gd name="connsiteY0" fmla="*/ 1447800 h 1447800"/>
              <a:gd name="connsiteX1" fmla="*/ 56707 w 1305560"/>
              <a:gd name="connsiteY1" fmla="*/ 1442085 h 1447800"/>
              <a:gd name="connsiteX2" fmla="*/ 162560 w 1305560"/>
              <a:gd name="connsiteY2" fmla="*/ 1366520 h 1447800"/>
              <a:gd name="connsiteX3" fmla="*/ 284480 w 1305560"/>
              <a:gd name="connsiteY3" fmla="*/ 1264920 h 1447800"/>
              <a:gd name="connsiteX4" fmla="*/ 477520 w 1305560"/>
              <a:gd name="connsiteY4" fmla="*/ 1056640 h 1447800"/>
              <a:gd name="connsiteX5" fmla="*/ 685800 w 1305560"/>
              <a:gd name="connsiteY5" fmla="*/ 741680 h 1447800"/>
              <a:gd name="connsiteX6" fmla="*/ 853440 w 1305560"/>
              <a:gd name="connsiteY6" fmla="*/ 436880 h 1447800"/>
              <a:gd name="connsiteX7" fmla="*/ 1005840 w 1305560"/>
              <a:gd name="connsiteY7" fmla="*/ 162560 h 1447800"/>
              <a:gd name="connsiteX8" fmla="*/ 1097280 w 1305560"/>
              <a:gd name="connsiteY8" fmla="*/ 50800 h 1447800"/>
              <a:gd name="connsiteX9" fmla="*/ 1173480 w 1305560"/>
              <a:gd name="connsiteY9" fmla="*/ 10160 h 1447800"/>
              <a:gd name="connsiteX10" fmla="*/ 1244600 w 1305560"/>
              <a:gd name="connsiteY10" fmla="*/ 0 h 1447800"/>
              <a:gd name="connsiteX11" fmla="*/ 1305560 w 1305560"/>
              <a:gd name="connsiteY11" fmla="*/ 0 h 1447800"/>
              <a:gd name="connsiteX0" fmla="*/ 0 w 1305560"/>
              <a:gd name="connsiteY0" fmla="*/ 1447800 h 1447800"/>
              <a:gd name="connsiteX1" fmla="*/ 110313 w 1305560"/>
              <a:gd name="connsiteY1" fmla="*/ 1419225 h 1447800"/>
              <a:gd name="connsiteX2" fmla="*/ 162560 w 1305560"/>
              <a:gd name="connsiteY2" fmla="*/ 1366520 h 1447800"/>
              <a:gd name="connsiteX3" fmla="*/ 284480 w 1305560"/>
              <a:gd name="connsiteY3" fmla="*/ 1264920 h 1447800"/>
              <a:gd name="connsiteX4" fmla="*/ 477520 w 1305560"/>
              <a:gd name="connsiteY4" fmla="*/ 1056640 h 1447800"/>
              <a:gd name="connsiteX5" fmla="*/ 685800 w 1305560"/>
              <a:gd name="connsiteY5" fmla="*/ 741680 h 1447800"/>
              <a:gd name="connsiteX6" fmla="*/ 853440 w 1305560"/>
              <a:gd name="connsiteY6" fmla="*/ 436880 h 1447800"/>
              <a:gd name="connsiteX7" fmla="*/ 1005840 w 1305560"/>
              <a:gd name="connsiteY7" fmla="*/ 162560 h 1447800"/>
              <a:gd name="connsiteX8" fmla="*/ 1097280 w 1305560"/>
              <a:gd name="connsiteY8" fmla="*/ 50800 h 1447800"/>
              <a:gd name="connsiteX9" fmla="*/ 1173480 w 1305560"/>
              <a:gd name="connsiteY9" fmla="*/ 10160 h 1447800"/>
              <a:gd name="connsiteX10" fmla="*/ 1244600 w 1305560"/>
              <a:gd name="connsiteY10" fmla="*/ 0 h 1447800"/>
              <a:gd name="connsiteX11" fmla="*/ 1305560 w 1305560"/>
              <a:gd name="connsiteY11" fmla="*/ 0 h 1447800"/>
              <a:gd name="connsiteX0" fmla="*/ 0 w 1196723"/>
              <a:gd name="connsiteY0" fmla="*/ 1417320 h 1419225"/>
              <a:gd name="connsiteX1" fmla="*/ 1476 w 1196723"/>
              <a:gd name="connsiteY1" fmla="*/ 1419225 h 1419225"/>
              <a:gd name="connsiteX2" fmla="*/ 53723 w 1196723"/>
              <a:gd name="connsiteY2" fmla="*/ 1366520 h 1419225"/>
              <a:gd name="connsiteX3" fmla="*/ 175643 w 1196723"/>
              <a:gd name="connsiteY3" fmla="*/ 1264920 h 1419225"/>
              <a:gd name="connsiteX4" fmla="*/ 368683 w 1196723"/>
              <a:gd name="connsiteY4" fmla="*/ 1056640 h 1419225"/>
              <a:gd name="connsiteX5" fmla="*/ 576963 w 1196723"/>
              <a:gd name="connsiteY5" fmla="*/ 741680 h 1419225"/>
              <a:gd name="connsiteX6" fmla="*/ 744603 w 1196723"/>
              <a:gd name="connsiteY6" fmla="*/ 436880 h 1419225"/>
              <a:gd name="connsiteX7" fmla="*/ 897003 w 1196723"/>
              <a:gd name="connsiteY7" fmla="*/ 162560 h 1419225"/>
              <a:gd name="connsiteX8" fmla="*/ 988443 w 1196723"/>
              <a:gd name="connsiteY8" fmla="*/ 50800 h 1419225"/>
              <a:gd name="connsiteX9" fmla="*/ 1064643 w 1196723"/>
              <a:gd name="connsiteY9" fmla="*/ 10160 h 1419225"/>
              <a:gd name="connsiteX10" fmla="*/ 1135763 w 1196723"/>
              <a:gd name="connsiteY10" fmla="*/ 0 h 1419225"/>
              <a:gd name="connsiteX11" fmla="*/ 1196723 w 1196723"/>
              <a:gd name="connsiteY11" fmla="*/ 0 h 1419225"/>
              <a:gd name="connsiteX0" fmla="*/ 0 w 1196723"/>
              <a:gd name="connsiteY0" fmla="*/ 1417320 h 1417320"/>
              <a:gd name="connsiteX1" fmla="*/ 53723 w 1196723"/>
              <a:gd name="connsiteY1" fmla="*/ 1366520 h 1417320"/>
              <a:gd name="connsiteX2" fmla="*/ 175643 w 1196723"/>
              <a:gd name="connsiteY2" fmla="*/ 1264920 h 1417320"/>
              <a:gd name="connsiteX3" fmla="*/ 368683 w 1196723"/>
              <a:gd name="connsiteY3" fmla="*/ 1056640 h 1417320"/>
              <a:gd name="connsiteX4" fmla="*/ 576963 w 1196723"/>
              <a:gd name="connsiteY4" fmla="*/ 741680 h 1417320"/>
              <a:gd name="connsiteX5" fmla="*/ 744603 w 1196723"/>
              <a:gd name="connsiteY5" fmla="*/ 436880 h 1417320"/>
              <a:gd name="connsiteX6" fmla="*/ 897003 w 1196723"/>
              <a:gd name="connsiteY6" fmla="*/ 162560 h 1417320"/>
              <a:gd name="connsiteX7" fmla="*/ 988443 w 1196723"/>
              <a:gd name="connsiteY7" fmla="*/ 50800 h 1417320"/>
              <a:gd name="connsiteX8" fmla="*/ 1064643 w 1196723"/>
              <a:gd name="connsiteY8" fmla="*/ 10160 h 1417320"/>
              <a:gd name="connsiteX9" fmla="*/ 1135763 w 1196723"/>
              <a:gd name="connsiteY9" fmla="*/ 0 h 1417320"/>
              <a:gd name="connsiteX10" fmla="*/ 1196723 w 1196723"/>
              <a:gd name="connsiteY10" fmla="*/ 0 h 1417320"/>
              <a:gd name="connsiteX0" fmla="*/ 0 w 1216216"/>
              <a:gd name="connsiteY0" fmla="*/ 1411605 h 1411605"/>
              <a:gd name="connsiteX1" fmla="*/ 73216 w 1216216"/>
              <a:gd name="connsiteY1" fmla="*/ 1366520 h 1411605"/>
              <a:gd name="connsiteX2" fmla="*/ 195136 w 1216216"/>
              <a:gd name="connsiteY2" fmla="*/ 1264920 h 1411605"/>
              <a:gd name="connsiteX3" fmla="*/ 388176 w 1216216"/>
              <a:gd name="connsiteY3" fmla="*/ 1056640 h 1411605"/>
              <a:gd name="connsiteX4" fmla="*/ 596456 w 1216216"/>
              <a:gd name="connsiteY4" fmla="*/ 741680 h 1411605"/>
              <a:gd name="connsiteX5" fmla="*/ 764096 w 1216216"/>
              <a:gd name="connsiteY5" fmla="*/ 436880 h 1411605"/>
              <a:gd name="connsiteX6" fmla="*/ 916496 w 1216216"/>
              <a:gd name="connsiteY6" fmla="*/ 162560 h 1411605"/>
              <a:gd name="connsiteX7" fmla="*/ 1007936 w 1216216"/>
              <a:gd name="connsiteY7" fmla="*/ 50800 h 1411605"/>
              <a:gd name="connsiteX8" fmla="*/ 1084136 w 1216216"/>
              <a:gd name="connsiteY8" fmla="*/ 10160 h 1411605"/>
              <a:gd name="connsiteX9" fmla="*/ 1155256 w 1216216"/>
              <a:gd name="connsiteY9" fmla="*/ 0 h 1411605"/>
              <a:gd name="connsiteX10" fmla="*/ 1216216 w 1216216"/>
              <a:gd name="connsiteY10" fmla="*/ 0 h 1411605"/>
              <a:gd name="connsiteX0" fmla="*/ 0 w 1440388"/>
              <a:gd name="connsiteY0" fmla="*/ 1480185 h 1480185"/>
              <a:gd name="connsiteX1" fmla="*/ 297388 w 1440388"/>
              <a:gd name="connsiteY1" fmla="*/ 1366520 h 1480185"/>
              <a:gd name="connsiteX2" fmla="*/ 419308 w 1440388"/>
              <a:gd name="connsiteY2" fmla="*/ 1264920 h 1480185"/>
              <a:gd name="connsiteX3" fmla="*/ 612348 w 1440388"/>
              <a:gd name="connsiteY3" fmla="*/ 1056640 h 1480185"/>
              <a:gd name="connsiteX4" fmla="*/ 820628 w 1440388"/>
              <a:gd name="connsiteY4" fmla="*/ 741680 h 1480185"/>
              <a:gd name="connsiteX5" fmla="*/ 988268 w 1440388"/>
              <a:gd name="connsiteY5" fmla="*/ 436880 h 1480185"/>
              <a:gd name="connsiteX6" fmla="*/ 1140668 w 1440388"/>
              <a:gd name="connsiteY6" fmla="*/ 162560 h 1480185"/>
              <a:gd name="connsiteX7" fmla="*/ 1232108 w 1440388"/>
              <a:gd name="connsiteY7" fmla="*/ 50800 h 1480185"/>
              <a:gd name="connsiteX8" fmla="*/ 1308308 w 1440388"/>
              <a:gd name="connsiteY8" fmla="*/ 10160 h 1480185"/>
              <a:gd name="connsiteX9" fmla="*/ 1379428 w 1440388"/>
              <a:gd name="connsiteY9" fmla="*/ 0 h 1480185"/>
              <a:gd name="connsiteX10" fmla="*/ 1440388 w 1440388"/>
              <a:gd name="connsiteY10" fmla="*/ 0 h 1480185"/>
              <a:gd name="connsiteX0" fmla="*/ 0 w 1440388"/>
              <a:gd name="connsiteY0" fmla="*/ 1480185 h 1480185"/>
              <a:gd name="connsiteX1" fmla="*/ 157838 w 1440388"/>
              <a:gd name="connsiteY1" fmla="*/ 141605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65960 w 1440388"/>
              <a:gd name="connsiteY1" fmla="*/ 1440300 h 1481573"/>
              <a:gd name="connsiteX2" fmla="*/ 233645 w 1440388"/>
              <a:gd name="connsiteY2" fmla="*/ 141109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232108 w 1440388"/>
              <a:gd name="connsiteY9" fmla="*/ 52188 h 1481573"/>
              <a:gd name="connsiteX10" fmla="*/ 1308308 w 1440388"/>
              <a:gd name="connsiteY10" fmla="*/ 11548 h 1481573"/>
              <a:gd name="connsiteX11" fmla="*/ 1379428 w 1440388"/>
              <a:gd name="connsiteY11" fmla="*/ 1388 h 1481573"/>
              <a:gd name="connsiteX12" fmla="*/ 1440388 w 1440388"/>
              <a:gd name="connsiteY12" fmla="*/ 1388 h 1481573"/>
              <a:gd name="connsiteX0" fmla="*/ 0 w 1440388"/>
              <a:gd name="connsiteY0" fmla="*/ 1481573 h 1481573"/>
              <a:gd name="connsiteX1" fmla="*/ 165960 w 1440388"/>
              <a:gd name="connsiteY1" fmla="*/ 1440300 h 1481573"/>
              <a:gd name="connsiteX2" fmla="*/ 233645 w 1440388"/>
              <a:gd name="connsiteY2" fmla="*/ 141109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232108 w 1440388"/>
              <a:gd name="connsiteY9" fmla="*/ 52188 h 1481573"/>
              <a:gd name="connsiteX10" fmla="*/ 1308308 w 1440388"/>
              <a:gd name="connsiteY10" fmla="*/ 11548 h 1481573"/>
              <a:gd name="connsiteX11" fmla="*/ 1379428 w 1440388"/>
              <a:gd name="connsiteY11" fmla="*/ 1388 h 1481573"/>
              <a:gd name="connsiteX12" fmla="*/ 1440388 w 1440388"/>
              <a:gd name="connsiteY12" fmla="*/ 1388 h 1481573"/>
              <a:gd name="connsiteX0" fmla="*/ 0 w 1440388"/>
              <a:gd name="connsiteY0" fmla="*/ 1481573 h 1481573"/>
              <a:gd name="connsiteX1" fmla="*/ 165960 w 1440388"/>
              <a:gd name="connsiteY1" fmla="*/ 1440300 h 1481573"/>
              <a:gd name="connsiteX2" fmla="*/ 233645 w 1440388"/>
              <a:gd name="connsiteY2" fmla="*/ 141109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184482 w 1440388"/>
              <a:gd name="connsiteY9" fmla="*/ 105530 h 1481573"/>
              <a:gd name="connsiteX10" fmla="*/ 1232108 w 1440388"/>
              <a:gd name="connsiteY10" fmla="*/ 52188 h 1481573"/>
              <a:gd name="connsiteX11" fmla="*/ 1308308 w 1440388"/>
              <a:gd name="connsiteY11" fmla="*/ 11548 h 1481573"/>
              <a:gd name="connsiteX12" fmla="*/ 1379428 w 1440388"/>
              <a:gd name="connsiteY12" fmla="*/ 1388 h 1481573"/>
              <a:gd name="connsiteX13" fmla="*/ 1440388 w 1440388"/>
              <a:gd name="connsiteY13" fmla="*/ 1388 h 1481573"/>
              <a:gd name="connsiteX0" fmla="*/ 0 w 1440388"/>
              <a:gd name="connsiteY0" fmla="*/ 1481573 h 1481573"/>
              <a:gd name="connsiteX1" fmla="*/ 165960 w 1440388"/>
              <a:gd name="connsiteY1" fmla="*/ 1440300 h 1481573"/>
              <a:gd name="connsiteX2" fmla="*/ 233645 w 1440388"/>
              <a:gd name="connsiteY2" fmla="*/ 141109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184482 w 1440388"/>
              <a:gd name="connsiteY9" fmla="*/ 105530 h 1481573"/>
              <a:gd name="connsiteX10" fmla="*/ 1232108 w 1440388"/>
              <a:gd name="connsiteY10" fmla="*/ 52188 h 1481573"/>
              <a:gd name="connsiteX11" fmla="*/ 1308308 w 1440388"/>
              <a:gd name="connsiteY11" fmla="*/ 11548 h 1481573"/>
              <a:gd name="connsiteX12" fmla="*/ 1379428 w 1440388"/>
              <a:gd name="connsiteY12" fmla="*/ 1388 h 1481573"/>
              <a:gd name="connsiteX13" fmla="*/ 1440388 w 1440388"/>
              <a:gd name="connsiteY13" fmla="*/ 1388 h 1481573"/>
              <a:gd name="connsiteX0" fmla="*/ 0 w 1440388"/>
              <a:gd name="connsiteY0" fmla="*/ 1481573 h 1481573"/>
              <a:gd name="connsiteX1" fmla="*/ 165960 w 1440388"/>
              <a:gd name="connsiteY1" fmla="*/ 1440300 h 1481573"/>
              <a:gd name="connsiteX2" fmla="*/ 233645 w 1440388"/>
              <a:gd name="connsiteY2" fmla="*/ 141109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184482 w 1440388"/>
              <a:gd name="connsiteY9" fmla="*/ 105530 h 1481573"/>
              <a:gd name="connsiteX10" fmla="*/ 1232108 w 1440388"/>
              <a:gd name="connsiteY10" fmla="*/ 52188 h 1481573"/>
              <a:gd name="connsiteX11" fmla="*/ 1308308 w 1440388"/>
              <a:gd name="connsiteY11" fmla="*/ 11548 h 1481573"/>
              <a:gd name="connsiteX12" fmla="*/ 1379428 w 1440388"/>
              <a:gd name="connsiteY12" fmla="*/ 1388 h 1481573"/>
              <a:gd name="connsiteX13" fmla="*/ 1440388 w 1440388"/>
              <a:gd name="connsiteY13" fmla="*/ 1388 h 1481573"/>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184482 w 1440388"/>
              <a:gd name="connsiteY8" fmla="*/ 105530 h 1481573"/>
              <a:gd name="connsiteX9" fmla="*/ 1232108 w 1440388"/>
              <a:gd name="connsiteY9" fmla="*/ 52188 h 1481573"/>
              <a:gd name="connsiteX10" fmla="*/ 1308308 w 1440388"/>
              <a:gd name="connsiteY10" fmla="*/ 11548 h 1481573"/>
              <a:gd name="connsiteX11" fmla="*/ 1379428 w 1440388"/>
              <a:gd name="connsiteY11" fmla="*/ 1388 h 1481573"/>
              <a:gd name="connsiteX12" fmla="*/ 1440388 w 1440388"/>
              <a:gd name="connsiteY12" fmla="*/ 1388 h 1481573"/>
              <a:gd name="connsiteX0" fmla="*/ 0 w 1440388"/>
              <a:gd name="connsiteY0" fmla="*/ 1481573 h 1481573"/>
              <a:gd name="connsiteX1" fmla="*/ 297388 w 1440388"/>
              <a:gd name="connsiteY1" fmla="*/ 1367908 h 1481573"/>
              <a:gd name="connsiteX2" fmla="*/ 419308 w 1440388"/>
              <a:gd name="connsiteY2" fmla="*/ 1266308 h 1481573"/>
              <a:gd name="connsiteX3" fmla="*/ 612348 w 1440388"/>
              <a:gd name="connsiteY3" fmla="*/ 1058028 h 1481573"/>
              <a:gd name="connsiteX4" fmla="*/ 820628 w 1440388"/>
              <a:gd name="connsiteY4" fmla="*/ 743068 h 1481573"/>
              <a:gd name="connsiteX5" fmla="*/ 988268 w 1440388"/>
              <a:gd name="connsiteY5" fmla="*/ 438268 h 1481573"/>
              <a:gd name="connsiteX6" fmla="*/ 1140668 w 1440388"/>
              <a:gd name="connsiteY6" fmla="*/ 163948 h 1481573"/>
              <a:gd name="connsiteX7" fmla="*/ 1184482 w 1440388"/>
              <a:gd name="connsiteY7" fmla="*/ 105530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51340 w 1440388"/>
              <a:gd name="connsiteY1" fmla="*/ 142379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184482 w 1440388"/>
              <a:gd name="connsiteY8" fmla="*/ 105530 h 1481573"/>
              <a:gd name="connsiteX9" fmla="*/ 1232108 w 1440388"/>
              <a:gd name="connsiteY9" fmla="*/ 52188 h 1481573"/>
              <a:gd name="connsiteX10" fmla="*/ 1308308 w 1440388"/>
              <a:gd name="connsiteY10" fmla="*/ 11548 h 1481573"/>
              <a:gd name="connsiteX11" fmla="*/ 1379428 w 1440388"/>
              <a:gd name="connsiteY11" fmla="*/ 1388 h 1481573"/>
              <a:gd name="connsiteX12" fmla="*/ 1440388 w 1440388"/>
              <a:gd name="connsiteY12" fmla="*/ 1388 h 1481573"/>
              <a:gd name="connsiteX0" fmla="*/ 0 w 1440388"/>
              <a:gd name="connsiteY0" fmla="*/ 1481573 h 1481573"/>
              <a:gd name="connsiteX1" fmla="*/ 157838 w 1440388"/>
              <a:gd name="connsiteY1" fmla="*/ 144157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184482 w 1440388"/>
              <a:gd name="connsiteY8" fmla="*/ 105530 h 1481573"/>
              <a:gd name="connsiteX9" fmla="*/ 1232108 w 1440388"/>
              <a:gd name="connsiteY9" fmla="*/ 52188 h 1481573"/>
              <a:gd name="connsiteX10" fmla="*/ 1308308 w 1440388"/>
              <a:gd name="connsiteY10" fmla="*/ 11548 h 1481573"/>
              <a:gd name="connsiteX11" fmla="*/ 1379428 w 1440388"/>
              <a:gd name="connsiteY11" fmla="*/ 1388 h 1481573"/>
              <a:gd name="connsiteX12" fmla="*/ 1440388 w 1440388"/>
              <a:gd name="connsiteY12" fmla="*/ 1388 h 1481573"/>
              <a:gd name="connsiteX0" fmla="*/ 0 w 1440388"/>
              <a:gd name="connsiteY0" fmla="*/ 1481573 h 1481573"/>
              <a:gd name="connsiteX1" fmla="*/ 157838 w 1440388"/>
              <a:gd name="connsiteY1" fmla="*/ 144157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184482 w 1440388"/>
              <a:gd name="connsiteY8" fmla="*/ 105530 h 1481573"/>
              <a:gd name="connsiteX9" fmla="*/ 1232108 w 1440388"/>
              <a:gd name="connsiteY9" fmla="*/ 52188 h 1481573"/>
              <a:gd name="connsiteX10" fmla="*/ 1308308 w 1440388"/>
              <a:gd name="connsiteY10" fmla="*/ 11548 h 1481573"/>
              <a:gd name="connsiteX11" fmla="*/ 1379428 w 1440388"/>
              <a:gd name="connsiteY11" fmla="*/ 1388 h 1481573"/>
              <a:gd name="connsiteX12" fmla="*/ 1440388 w 1440388"/>
              <a:gd name="connsiteY12" fmla="*/ 1388 h 1481573"/>
              <a:gd name="connsiteX0" fmla="*/ 0 w 1440388"/>
              <a:gd name="connsiteY0" fmla="*/ 1481573 h 1481573"/>
              <a:gd name="connsiteX1" fmla="*/ 69036 w 1440388"/>
              <a:gd name="connsiteY1" fmla="*/ 1459350 h 1481573"/>
              <a:gd name="connsiteX2" fmla="*/ 157838 w 1440388"/>
              <a:gd name="connsiteY2" fmla="*/ 144157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184482 w 1440388"/>
              <a:gd name="connsiteY9" fmla="*/ 105530 h 1481573"/>
              <a:gd name="connsiteX10" fmla="*/ 1232108 w 1440388"/>
              <a:gd name="connsiteY10" fmla="*/ 52188 h 1481573"/>
              <a:gd name="connsiteX11" fmla="*/ 1308308 w 1440388"/>
              <a:gd name="connsiteY11" fmla="*/ 11548 h 1481573"/>
              <a:gd name="connsiteX12" fmla="*/ 1379428 w 1440388"/>
              <a:gd name="connsiteY12" fmla="*/ 1388 h 1481573"/>
              <a:gd name="connsiteX13" fmla="*/ 1440388 w 1440388"/>
              <a:gd name="connsiteY13" fmla="*/ 1388 h 1481573"/>
              <a:gd name="connsiteX0" fmla="*/ 0 w 1440388"/>
              <a:gd name="connsiteY0" fmla="*/ 1481573 h 1481573"/>
              <a:gd name="connsiteX1" fmla="*/ 69036 w 1440388"/>
              <a:gd name="connsiteY1" fmla="*/ 1466970 h 1481573"/>
              <a:gd name="connsiteX2" fmla="*/ 157838 w 1440388"/>
              <a:gd name="connsiteY2" fmla="*/ 144157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184482 w 1440388"/>
              <a:gd name="connsiteY9" fmla="*/ 105530 h 1481573"/>
              <a:gd name="connsiteX10" fmla="*/ 1232108 w 1440388"/>
              <a:gd name="connsiteY10" fmla="*/ 52188 h 1481573"/>
              <a:gd name="connsiteX11" fmla="*/ 1308308 w 1440388"/>
              <a:gd name="connsiteY11" fmla="*/ 11548 h 1481573"/>
              <a:gd name="connsiteX12" fmla="*/ 1379428 w 1440388"/>
              <a:gd name="connsiteY12" fmla="*/ 1388 h 1481573"/>
              <a:gd name="connsiteX13" fmla="*/ 1440388 w 1440388"/>
              <a:gd name="connsiteY13" fmla="*/ 1388 h 1481573"/>
              <a:gd name="connsiteX0" fmla="*/ 0 w 1440388"/>
              <a:gd name="connsiteY0" fmla="*/ 1481573 h 1481573"/>
              <a:gd name="connsiteX1" fmla="*/ 69036 w 1440388"/>
              <a:gd name="connsiteY1" fmla="*/ 1466970 h 1481573"/>
              <a:gd name="connsiteX2" fmla="*/ 157838 w 1440388"/>
              <a:gd name="connsiteY2" fmla="*/ 144157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184482 w 1440388"/>
              <a:gd name="connsiteY9" fmla="*/ 105530 h 1481573"/>
              <a:gd name="connsiteX10" fmla="*/ 1232108 w 1440388"/>
              <a:gd name="connsiteY10" fmla="*/ 52188 h 1481573"/>
              <a:gd name="connsiteX11" fmla="*/ 1308308 w 1440388"/>
              <a:gd name="connsiteY11" fmla="*/ 11548 h 1481573"/>
              <a:gd name="connsiteX12" fmla="*/ 1379428 w 1440388"/>
              <a:gd name="connsiteY12" fmla="*/ 1388 h 1481573"/>
              <a:gd name="connsiteX13" fmla="*/ 1440388 w 1440388"/>
              <a:gd name="connsiteY13" fmla="*/ 1388 h 148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40388" h="1481573">
                <a:moveTo>
                  <a:pt x="0" y="1481573"/>
                </a:moveTo>
                <a:lnTo>
                  <a:pt x="69036" y="1466970"/>
                </a:lnTo>
                <a:cubicBezTo>
                  <a:pt x="95586" y="1461354"/>
                  <a:pt x="119779" y="1458080"/>
                  <a:pt x="157838" y="1441570"/>
                </a:cubicBezTo>
                <a:cubicBezTo>
                  <a:pt x="195897" y="1425060"/>
                  <a:pt x="253810" y="1397118"/>
                  <a:pt x="297388" y="1367908"/>
                </a:cubicBezTo>
                <a:cubicBezTo>
                  <a:pt x="340966" y="1338698"/>
                  <a:pt x="378668" y="1300175"/>
                  <a:pt x="419308" y="1266308"/>
                </a:cubicBezTo>
                <a:cubicBezTo>
                  <a:pt x="475880" y="1219164"/>
                  <a:pt x="545461" y="1145235"/>
                  <a:pt x="612348" y="1058028"/>
                </a:cubicBezTo>
                <a:cubicBezTo>
                  <a:pt x="679235" y="970821"/>
                  <a:pt x="757975" y="846361"/>
                  <a:pt x="820628" y="743068"/>
                </a:cubicBezTo>
                <a:cubicBezTo>
                  <a:pt x="883281" y="639775"/>
                  <a:pt x="934928" y="534788"/>
                  <a:pt x="988268" y="438268"/>
                </a:cubicBezTo>
                <a:cubicBezTo>
                  <a:pt x="1041608" y="341748"/>
                  <a:pt x="1107966" y="219404"/>
                  <a:pt x="1140668" y="163948"/>
                </a:cubicBezTo>
                <a:lnTo>
                  <a:pt x="1184482" y="105530"/>
                </a:lnTo>
                <a:cubicBezTo>
                  <a:pt x="1198922" y="86276"/>
                  <a:pt x="1211470" y="67852"/>
                  <a:pt x="1232108" y="52188"/>
                </a:cubicBezTo>
                <a:cubicBezTo>
                  <a:pt x="1260048" y="26788"/>
                  <a:pt x="1282597" y="15221"/>
                  <a:pt x="1308308" y="11548"/>
                </a:cubicBezTo>
                <a:lnTo>
                  <a:pt x="1379428" y="1388"/>
                </a:lnTo>
                <a:cubicBezTo>
                  <a:pt x="1401284" y="-1735"/>
                  <a:pt x="1420068" y="1388"/>
                  <a:pt x="1440388" y="1388"/>
                </a:cubicBezTo>
              </a:path>
            </a:pathLst>
          </a:custGeom>
          <a:noFill/>
          <a:ln w="19050" cap="flat" cmpd="sng" algn="ctr">
            <a:solidFill>
              <a:srgbClr val="5A5A5A"/>
            </a:solidFill>
            <a:prstDash val="solid"/>
            <a:round/>
            <a:headEnd type="none" w="med" len="med"/>
            <a:tailEnd type="none" w="med"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pic>
        <p:nvPicPr>
          <p:cNvPr id="26" name="Picture 1"/>
          <p:cNvPicPr>
            <a:picLocks noChangeAspect="1" noChangeArrowheads="1"/>
          </p:cNvPicPr>
          <p:nvPr/>
        </p:nvPicPr>
        <p:blipFill>
          <a:blip r:embed="rId3" cstate="print"/>
          <a:srcRect/>
          <a:stretch>
            <a:fillRect/>
          </a:stretch>
        </p:blipFill>
        <p:spPr bwMode="auto">
          <a:xfrm>
            <a:off x="3530360" y="4833850"/>
            <a:ext cx="566738" cy="463550"/>
          </a:xfrm>
          <a:prstGeom prst="rect">
            <a:avLst/>
          </a:prstGeom>
          <a:noFill/>
          <a:ln w="9525">
            <a:noFill/>
            <a:miter lim="800000"/>
            <a:headEnd/>
            <a:tailEnd/>
          </a:ln>
          <a:effectLst/>
        </p:spPr>
      </p:pic>
      <p:pic>
        <p:nvPicPr>
          <p:cNvPr id="29" name="Picture 1"/>
          <p:cNvPicPr>
            <a:picLocks noChangeAspect="1" noChangeArrowheads="1"/>
          </p:cNvPicPr>
          <p:nvPr/>
        </p:nvPicPr>
        <p:blipFill>
          <a:blip r:embed="rId3" cstate="print"/>
          <a:srcRect/>
          <a:stretch>
            <a:fillRect/>
          </a:stretch>
        </p:blipFill>
        <p:spPr bwMode="auto">
          <a:xfrm flipH="1">
            <a:off x="7581372" y="6049506"/>
            <a:ext cx="566738" cy="463550"/>
          </a:xfrm>
          <a:prstGeom prst="rect">
            <a:avLst/>
          </a:prstGeom>
          <a:noFill/>
          <a:ln w="9525">
            <a:noFill/>
            <a:miter lim="800000"/>
            <a:headEnd/>
            <a:tailEnd/>
          </a:ln>
          <a:effectLst/>
        </p:spPr>
      </p:pic>
      <p:pic>
        <p:nvPicPr>
          <p:cNvPr id="27" name="Picture 1"/>
          <p:cNvPicPr>
            <a:picLocks noChangeAspect="1" noChangeArrowheads="1"/>
          </p:cNvPicPr>
          <p:nvPr/>
        </p:nvPicPr>
        <p:blipFill>
          <a:blip r:embed="rId3" cstate="print"/>
          <a:srcRect/>
          <a:stretch>
            <a:fillRect/>
          </a:stretch>
        </p:blipFill>
        <p:spPr bwMode="auto">
          <a:xfrm flipH="1">
            <a:off x="5437135" y="4833850"/>
            <a:ext cx="566738" cy="463550"/>
          </a:xfrm>
          <a:prstGeom prst="rect">
            <a:avLst/>
          </a:prstGeom>
          <a:noFill/>
          <a:ln w="9525">
            <a:noFill/>
            <a:miter lim="800000"/>
            <a:headEnd/>
            <a:tailEnd/>
          </a:ln>
          <a:effectLst/>
        </p:spPr>
      </p:pic>
      <p:pic>
        <p:nvPicPr>
          <p:cNvPr id="9756673" name="Picture 1"/>
          <p:cNvPicPr>
            <a:picLocks noChangeAspect="1" noChangeArrowheads="1"/>
          </p:cNvPicPr>
          <p:nvPr/>
        </p:nvPicPr>
        <p:blipFill>
          <a:blip r:embed="rId3" cstate="print"/>
          <a:srcRect/>
          <a:stretch>
            <a:fillRect/>
          </a:stretch>
        </p:blipFill>
        <p:spPr bwMode="auto">
          <a:xfrm>
            <a:off x="1386129" y="6049506"/>
            <a:ext cx="566738" cy="463550"/>
          </a:xfrm>
          <a:prstGeom prst="rect">
            <a:avLst/>
          </a:prstGeom>
          <a:noFill/>
          <a:ln w="9525">
            <a:noFill/>
            <a:miter lim="800000"/>
            <a:headEnd/>
            <a:tailEnd/>
          </a:ln>
          <a:effectLst/>
        </p:spPr>
      </p:pic>
      <p:sp>
        <p:nvSpPr>
          <p:cNvPr id="146" name="Text Box 17"/>
          <p:cNvSpPr txBox="1">
            <a:spLocks noChangeArrowheads="1"/>
          </p:cNvSpPr>
          <p:nvPr/>
        </p:nvSpPr>
        <p:spPr bwMode="auto">
          <a:xfrm>
            <a:off x="4258474" y="4854670"/>
            <a:ext cx="1126897" cy="446276"/>
          </a:xfrm>
          <a:prstGeom prst="rect">
            <a:avLst/>
          </a:prstGeom>
          <a:solidFill>
            <a:schemeClr val="bg1"/>
          </a:solidFill>
          <a:ln w="28575" algn="ctr">
            <a:noFill/>
            <a:miter lim="800000"/>
            <a:headEnd/>
            <a:tailEnd/>
          </a:ln>
        </p:spPr>
        <p:txBody>
          <a:bodyPr wrap="square" lIns="0" tIns="0" rIns="0" bIns="0" anchor="ctr" anchorCtr="1">
            <a:spAutoFit/>
          </a:bodyPr>
          <a:lstStyle/>
          <a:p>
            <a:pPr marL="0" marR="0" lvl="0" indent="0" algn="ctr" defTabSz="914400" rtl="0" eaLnBrk="0" fontAlgn="base" latinLnBrk="0" hangingPunct="0">
              <a:lnSpc>
                <a:spcPct val="145000"/>
              </a:lnSpc>
              <a:spcBef>
                <a:spcPct val="35000"/>
              </a:spcBef>
              <a:spcAft>
                <a:spcPct val="0"/>
              </a:spcAft>
              <a:buClrTx/>
              <a:buSzTx/>
              <a:buFont typeface="Wingdings" pitchFamily="2" charset="2"/>
              <a:buNone/>
              <a:tabLst>
                <a:tab pos="88900" algn="l"/>
                <a:tab pos="268288" algn="l"/>
              </a:tabLst>
              <a:defRPr/>
            </a:pPr>
            <a:r>
              <a:rPr kumimoji="0" lang="de-AT" sz="2000" b="0" i="0" u="none" strike="noStrike" kern="1200" cap="none" spc="0" normalizeH="0" baseline="0" noProof="0">
                <a:ln>
                  <a:noFill/>
                </a:ln>
                <a:solidFill>
                  <a:srgbClr val="000000"/>
                </a:solidFill>
                <a:effectLst/>
                <a:uLnTx/>
                <a:uFillTx/>
                <a:latin typeface="Arial" pitchFamily="34" charset="0"/>
                <a:ea typeface="+mn-ea"/>
                <a:cs typeface="+mn-cs"/>
              </a:rPr>
              <a:t>68,3%</a:t>
            </a:r>
          </a:p>
        </p:txBody>
      </p:sp>
      <p:sp>
        <p:nvSpPr>
          <p:cNvPr id="149" name="Text Box 17"/>
          <p:cNvSpPr txBox="1">
            <a:spLocks noChangeArrowheads="1"/>
          </p:cNvSpPr>
          <p:nvPr/>
        </p:nvSpPr>
        <p:spPr bwMode="auto">
          <a:xfrm>
            <a:off x="4258474" y="6111094"/>
            <a:ext cx="1126897" cy="393121"/>
          </a:xfrm>
          <a:prstGeom prst="rect">
            <a:avLst/>
          </a:prstGeom>
          <a:solidFill>
            <a:schemeClr val="bg1"/>
          </a:solidFill>
          <a:ln w="28575" algn="ctr">
            <a:noFill/>
            <a:miter lim="800000"/>
            <a:headEnd/>
            <a:tailEnd/>
          </a:ln>
        </p:spPr>
        <p:txBody>
          <a:bodyPr wrap="square" lIns="0" tIns="0" rIns="0" bIns="0" anchor="ctr" anchorCtr="1">
            <a:spAutoFit/>
          </a:bodyPr>
          <a:lstStyle/>
          <a:p>
            <a:pPr marL="0" marR="0" lvl="0" indent="0" algn="ctr" defTabSz="914400" rtl="0" eaLnBrk="0" fontAlgn="base" latinLnBrk="0" hangingPunct="0">
              <a:lnSpc>
                <a:spcPct val="145000"/>
              </a:lnSpc>
              <a:spcBef>
                <a:spcPct val="35000"/>
              </a:spcBef>
              <a:spcAft>
                <a:spcPct val="0"/>
              </a:spcAft>
              <a:buClrTx/>
              <a:buSzTx/>
              <a:buFont typeface="Wingdings" pitchFamily="2" charset="2"/>
              <a:buNone/>
              <a:tabLst>
                <a:tab pos="88900" algn="l"/>
                <a:tab pos="268288" algn="l"/>
              </a:tabLst>
              <a:defRPr/>
            </a:pPr>
            <a:r>
              <a:rPr kumimoji="0" lang="de-AT" sz="2000" b="0" i="0" u="none" strike="noStrike" kern="1200" cap="none" spc="0" normalizeH="0" baseline="0" noProof="0">
                <a:ln>
                  <a:noFill/>
                </a:ln>
                <a:solidFill>
                  <a:srgbClr val="000000"/>
                </a:solidFill>
                <a:effectLst/>
                <a:uLnTx/>
                <a:uFillTx/>
                <a:latin typeface="Arial" pitchFamily="34" charset="0"/>
                <a:ea typeface="+mn-ea"/>
                <a:cs typeface="+mn-cs"/>
              </a:rPr>
              <a:t>99,7%</a:t>
            </a:r>
          </a:p>
        </p:txBody>
      </p:sp>
      <p:sp>
        <p:nvSpPr>
          <p:cNvPr id="151" name="Text Box 10"/>
          <p:cNvSpPr txBox="1">
            <a:spLocks noChangeArrowheads="1"/>
          </p:cNvSpPr>
          <p:nvPr/>
        </p:nvSpPr>
        <p:spPr bwMode="auto">
          <a:xfrm rot="16200000">
            <a:off x="370090" y="2243850"/>
            <a:ext cx="1611339" cy="400110"/>
          </a:xfrm>
          <a:prstGeom prst="rect">
            <a:avLst/>
          </a:prstGeom>
          <a:solidFill>
            <a:schemeClr val="bg1"/>
          </a:solidFill>
          <a:ln w="9525" algn="ctr">
            <a:noFill/>
            <a:miter lim="800000"/>
            <a:headEnd/>
            <a:tailEnd/>
          </a:ln>
          <a:effectLst/>
        </p:spPr>
        <p:txBody>
          <a:bodyPr vert="horz" wrap="none" lIns="91440" tIns="45720" rIns="91440" bIns="45720" numCol="1" anchor="t" anchorCtr="1"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de-AT" sz="2000" b="0" i="0" u="none" strike="noStrike" kern="1200" cap="none" spc="0" normalizeH="0" baseline="0" noProof="0">
                <a:ln>
                  <a:noFill/>
                </a:ln>
                <a:solidFill>
                  <a:srgbClr val="000000"/>
                </a:solidFill>
                <a:effectLst/>
                <a:uLnTx/>
                <a:uFillTx/>
                <a:latin typeface="Arial" pitchFamily="34" charset="0"/>
                <a:ea typeface="+mn-ea"/>
                <a:cs typeface="+mn-cs"/>
              </a:rPr>
              <a:t>Häufigkeiten</a:t>
            </a:r>
            <a:endParaRPr kumimoji="0" lang="de-DE" sz="2000" b="0" i="0" u="none" strike="noStrike" kern="1200" cap="none" spc="0" normalizeH="0" baseline="0" noProof="0">
              <a:ln>
                <a:noFill/>
              </a:ln>
              <a:solidFill>
                <a:srgbClr val="000000"/>
              </a:solidFill>
              <a:effectLst/>
              <a:uLnTx/>
              <a:uFillTx/>
              <a:latin typeface="Arial" pitchFamily="34" charset="0"/>
              <a:ea typeface="+mn-ea"/>
              <a:cs typeface="+mn-cs"/>
            </a:endParaRPr>
          </a:p>
        </p:txBody>
      </p:sp>
      <p:cxnSp>
        <p:nvCxnSpPr>
          <p:cNvPr id="167" name="Gerade Verbindung mit Pfeil 166"/>
          <p:cNvCxnSpPr/>
          <p:nvPr/>
        </p:nvCxnSpPr>
        <p:spPr>
          <a:xfrm flipV="1">
            <a:off x="8000839" y="4496386"/>
            <a:ext cx="0" cy="1819354"/>
          </a:xfrm>
          <a:prstGeom prst="straightConnector1">
            <a:avLst/>
          </a:prstGeom>
          <a:ln w="38100">
            <a:solidFill>
              <a:schemeClr val="tx1"/>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cxnSp>
        <p:nvCxnSpPr>
          <p:cNvPr id="171" name="Gerade Verbindung mit Pfeil 170"/>
          <p:cNvCxnSpPr/>
          <p:nvPr/>
        </p:nvCxnSpPr>
        <p:spPr>
          <a:xfrm flipV="1">
            <a:off x="5870784" y="4496387"/>
            <a:ext cx="0" cy="607241"/>
          </a:xfrm>
          <a:prstGeom prst="straightConnector1">
            <a:avLst/>
          </a:prstGeom>
          <a:ln w="38100">
            <a:solidFill>
              <a:schemeClr val="tx1"/>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cxnSp>
        <p:nvCxnSpPr>
          <p:cNvPr id="174" name="Gerade Verbindung mit Pfeil 173"/>
          <p:cNvCxnSpPr/>
          <p:nvPr/>
        </p:nvCxnSpPr>
        <p:spPr>
          <a:xfrm flipV="1">
            <a:off x="3684022" y="4496387"/>
            <a:ext cx="0" cy="607241"/>
          </a:xfrm>
          <a:prstGeom prst="straightConnector1">
            <a:avLst/>
          </a:prstGeom>
          <a:ln w="38100">
            <a:solidFill>
              <a:schemeClr val="tx1"/>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cxnSp>
        <p:nvCxnSpPr>
          <p:cNvPr id="176" name="Gerade Verbindung mit Pfeil 175"/>
          <p:cNvCxnSpPr/>
          <p:nvPr/>
        </p:nvCxnSpPr>
        <p:spPr>
          <a:xfrm flipV="1">
            <a:off x="1539787" y="4496386"/>
            <a:ext cx="0" cy="1819354"/>
          </a:xfrm>
          <a:prstGeom prst="straightConnector1">
            <a:avLst/>
          </a:prstGeom>
          <a:ln w="38100">
            <a:solidFill>
              <a:schemeClr val="tx1"/>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cxnSp>
        <p:nvCxnSpPr>
          <p:cNvPr id="40" name="Gerade Verbindung mit Pfeil 39">
            <a:extLst>
              <a:ext uri="{FF2B5EF4-FFF2-40B4-BE49-F238E27FC236}">
                <a16:creationId xmlns:a16="http://schemas.microsoft.com/office/drawing/2014/main" id="{10F3E5E5-8CFF-4E2E-A5C2-E72BE6211CC3}"/>
              </a:ext>
            </a:extLst>
          </p:cNvPr>
          <p:cNvCxnSpPr>
            <a:cxnSpLocks/>
          </p:cNvCxnSpPr>
          <p:nvPr/>
        </p:nvCxnSpPr>
        <p:spPr bwMode="auto">
          <a:xfrm flipV="1">
            <a:off x="1516077" y="3775148"/>
            <a:ext cx="7274984" cy="1"/>
          </a:xfrm>
          <a:prstGeom prst="straightConnector1">
            <a:avLst/>
          </a:prstGeom>
          <a:noFill/>
          <a:ln w="28575" cap="flat" cmpd="sng" algn="ctr">
            <a:solidFill>
              <a:srgbClr val="5A5A5A"/>
            </a:solidFill>
            <a:prstDash val="solid"/>
            <a:round/>
            <a:headEnd type="none" w="lg" len="lg"/>
            <a:tailEnd type="triangle" w="lg" len="lg"/>
          </a:ln>
          <a:effectLst/>
        </p:spPr>
      </p:cxnSp>
      <p:cxnSp>
        <p:nvCxnSpPr>
          <p:cNvPr id="41" name="Gerade Verbindung mit Pfeil 40">
            <a:extLst>
              <a:ext uri="{FF2B5EF4-FFF2-40B4-BE49-F238E27FC236}">
                <a16:creationId xmlns:a16="http://schemas.microsoft.com/office/drawing/2014/main" id="{C68867F0-148D-4105-8405-926F5278F9CF}"/>
              </a:ext>
            </a:extLst>
          </p:cNvPr>
          <p:cNvCxnSpPr>
            <a:cxnSpLocks/>
          </p:cNvCxnSpPr>
          <p:nvPr/>
        </p:nvCxnSpPr>
        <p:spPr bwMode="auto">
          <a:xfrm flipV="1">
            <a:off x="4777555" y="1993055"/>
            <a:ext cx="0" cy="1980638"/>
          </a:xfrm>
          <a:prstGeom prst="straightConnector1">
            <a:avLst/>
          </a:prstGeom>
          <a:noFill/>
          <a:ln w="19050" cap="flat" cmpd="sng" algn="ctr">
            <a:solidFill>
              <a:srgbClr val="5A5A5A"/>
            </a:solidFill>
            <a:prstDash val="solid"/>
            <a:round/>
            <a:headEnd type="none" w="lg" len="lg"/>
            <a:tailEnd type="none" w="lg" len="lg"/>
          </a:ln>
          <a:effectLst/>
        </p:spPr>
      </p:cxnSp>
      <p:cxnSp>
        <p:nvCxnSpPr>
          <p:cNvPr id="42" name="Gerade Verbindung mit Pfeil 41">
            <a:extLst>
              <a:ext uri="{FF2B5EF4-FFF2-40B4-BE49-F238E27FC236}">
                <a16:creationId xmlns:a16="http://schemas.microsoft.com/office/drawing/2014/main" id="{55AE56B9-D5AF-4B8E-B492-E800A6E346E5}"/>
              </a:ext>
            </a:extLst>
          </p:cNvPr>
          <p:cNvCxnSpPr>
            <a:cxnSpLocks/>
          </p:cNvCxnSpPr>
          <p:nvPr/>
        </p:nvCxnSpPr>
        <p:spPr bwMode="auto">
          <a:xfrm flipV="1">
            <a:off x="5882981" y="2633663"/>
            <a:ext cx="0" cy="1340030"/>
          </a:xfrm>
          <a:prstGeom prst="straightConnector1">
            <a:avLst/>
          </a:prstGeom>
          <a:noFill/>
          <a:ln w="19050" cap="flat" cmpd="sng" algn="ctr">
            <a:solidFill>
              <a:srgbClr val="5A5A5A"/>
            </a:solidFill>
            <a:prstDash val="solid"/>
            <a:round/>
            <a:headEnd type="none" w="lg" len="lg"/>
            <a:tailEnd type="none" w="lg" len="lg"/>
          </a:ln>
          <a:effectLst/>
        </p:spPr>
      </p:cxnSp>
      <p:cxnSp>
        <p:nvCxnSpPr>
          <p:cNvPr id="43" name="Gerade Verbindung mit Pfeil 42">
            <a:extLst>
              <a:ext uri="{FF2B5EF4-FFF2-40B4-BE49-F238E27FC236}">
                <a16:creationId xmlns:a16="http://schemas.microsoft.com/office/drawing/2014/main" id="{1AF7337F-6113-43E7-878A-7CF9FD3B38DD}"/>
              </a:ext>
            </a:extLst>
          </p:cNvPr>
          <p:cNvCxnSpPr>
            <a:cxnSpLocks/>
          </p:cNvCxnSpPr>
          <p:nvPr/>
        </p:nvCxnSpPr>
        <p:spPr bwMode="auto">
          <a:xfrm flipV="1">
            <a:off x="6937029" y="3429000"/>
            <a:ext cx="0" cy="544693"/>
          </a:xfrm>
          <a:prstGeom prst="straightConnector1">
            <a:avLst/>
          </a:prstGeom>
          <a:noFill/>
          <a:ln w="19050" cap="flat" cmpd="sng" algn="ctr">
            <a:solidFill>
              <a:srgbClr val="5A5A5A"/>
            </a:solidFill>
            <a:prstDash val="solid"/>
            <a:round/>
            <a:headEnd type="none" w="lg" len="lg"/>
            <a:tailEnd type="none" w="lg" len="lg"/>
          </a:ln>
          <a:effectLst/>
        </p:spPr>
      </p:cxnSp>
      <p:cxnSp>
        <p:nvCxnSpPr>
          <p:cNvPr id="44" name="Gerade Verbindung mit Pfeil 43">
            <a:extLst>
              <a:ext uri="{FF2B5EF4-FFF2-40B4-BE49-F238E27FC236}">
                <a16:creationId xmlns:a16="http://schemas.microsoft.com/office/drawing/2014/main" id="{FA996894-F7F5-461E-80FC-79E948FDD26C}"/>
              </a:ext>
            </a:extLst>
          </p:cNvPr>
          <p:cNvCxnSpPr>
            <a:cxnSpLocks/>
          </p:cNvCxnSpPr>
          <p:nvPr/>
        </p:nvCxnSpPr>
        <p:spPr bwMode="auto">
          <a:xfrm flipV="1">
            <a:off x="3688784" y="2633663"/>
            <a:ext cx="0" cy="1340030"/>
          </a:xfrm>
          <a:prstGeom prst="straightConnector1">
            <a:avLst/>
          </a:prstGeom>
          <a:noFill/>
          <a:ln w="19050" cap="flat" cmpd="sng" algn="ctr">
            <a:solidFill>
              <a:srgbClr val="5A5A5A"/>
            </a:solidFill>
            <a:prstDash val="solid"/>
            <a:round/>
            <a:headEnd type="none" w="lg" len="lg"/>
            <a:tailEnd type="none" w="lg" len="lg"/>
          </a:ln>
          <a:effectLst/>
        </p:spPr>
      </p:cxnSp>
      <p:cxnSp>
        <p:nvCxnSpPr>
          <p:cNvPr id="45" name="Gerade Verbindung mit Pfeil 44">
            <a:extLst>
              <a:ext uri="{FF2B5EF4-FFF2-40B4-BE49-F238E27FC236}">
                <a16:creationId xmlns:a16="http://schemas.microsoft.com/office/drawing/2014/main" id="{BD7156F4-403C-4ADF-98F1-D95E25E40CF5}"/>
              </a:ext>
            </a:extLst>
          </p:cNvPr>
          <p:cNvCxnSpPr>
            <a:cxnSpLocks/>
          </p:cNvCxnSpPr>
          <p:nvPr/>
        </p:nvCxnSpPr>
        <p:spPr bwMode="auto">
          <a:xfrm flipV="1">
            <a:off x="2653512" y="3406047"/>
            <a:ext cx="0" cy="567646"/>
          </a:xfrm>
          <a:prstGeom prst="straightConnector1">
            <a:avLst/>
          </a:prstGeom>
          <a:noFill/>
          <a:ln w="19050" cap="flat" cmpd="sng" algn="ctr">
            <a:solidFill>
              <a:srgbClr val="5A5A5A"/>
            </a:solidFill>
            <a:prstDash val="solid"/>
            <a:round/>
            <a:headEnd type="none" w="lg" len="lg"/>
            <a:tailEnd type="none" w="lg" len="lg"/>
          </a:ln>
          <a:effectLst/>
        </p:spPr>
      </p:cxnSp>
      <p:sp>
        <p:nvSpPr>
          <p:cNvPr id="62" name="Freeform 16">
            <a:extLst>
              <a:ext uri="{FF2B5EF4-FFF2-40B4-BE49-F238E27FC236}">
                <a16:creationId xmlns:a16="http://schemas.microsoft.com/office/drawing/2014/main" id="{ED0A89B0-AC98-4204-BCA1-F93684C741E2}"/>
              </a:ext>
            </a:extLst>
          </p:cNvPr>
          <p:cNvSpPr>
            <a:spLocks/>
          </p:cNvSpPr>
          <p:nvPr/>
        </p:nvSpPr>
        <p:spPr bwMode="auto">
          <a:xfrm flipH="1">
            <a:off x="1543048" y="3394718"/>
            <a:ext cx="1172751" cy="380327"/>
          </a:xfrm>
          <a:custGeom>
            <a:avLst/>
            <a:gdLst>
              <a:gd name="T0" fmla="*/ 747713 w 471"/>
              <a:gd name="T1" fmla="*/ 214313 h 153"/>
              <a:gd name="T2" fmla="*/ 642938 w 471"/>
              <a:gd name="T3" fmla="*/ 214313 h 153"/>
              <a:gd name="T4" fmla="*/ 523875 w 471"/>
              <a:gd name="T5" fmla="*/ 195263 h 153"/>
              <a:gd name="T6" fmla="*/ 363538 w 471"/>
              <a:gd name="T7" fmla="*/ 165100 h 153"/>
              <a:gd name="T8" fmla="*/ 228600 w 471"/>
              <a:gd name="T9" fmla="*/ 123825 h 153"/>
              <a:gd name="T10" fmla="*/ 76200 w 471"/>
              <a:gd name="T11" fmla="*/ 47625 h 153"/>
              <a:gd name="T12" fmla="*/ 0 w 471"/>
              <a:gd name="T13" fmla="*/ 0 h 153"/>
              <a:gd name="T14" fmla="*/ 0 w 471"/>
              <a:gd name="T15" fmla="*/ 242888 h 153"/>
              <a:gd name="T16" fmla="*/ 747713 w 471"/>
              <a:gd name="T17" fmla="*/ 242888 h 1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connsiteX0" fmla="*/ 10000 w 10000"/>
              <a:gd name="connsiteY0" fmla="*/ 8824 h 10000"/>
              <a:gd name="connsiteX1" fmla="*/ 8599 w 10000"/>
              <a:gd name="connsiteY1" fmla="*/ 8824 h 10000"/>
              <a:gd name="connsiteX2" fmla="*/ 7006 w 10000"/>
              <a:gd name="connsiteY2" fmla="*/ 8039 h 10000"/>
              <a:gd name="connsiteX3" fmla="*/ 4862 w 10000"/>
              <a:gd name="connsiteY3" fmla="*/ 6797 h 10000"/>
              <a:gd name="connsiteX4" fmla="*/ 2924 w 10000"/>
              <a:gd name="connsiteY4" fmla="*/ 4415 h 10000"/>
              <a:gd name="connsiteX5" fmla="*/ 1019 w 10000"/>
              <a:gd name="connsiteY5" fmla="*/ 1961 h 10000"/>
              <a:gd name="connsiteX6" fmla="*/ 0 w 10000"/>
              <a:gd name="connsiteY6" fmla="*/ 0 h 10000"/>
              <a:gd name="connsiteX7" fmla="*/ 0 w 10000"/>
              <a:gd name="connsiteY7" fmla="*/ 10000 h 10000"/>
              <a:gd name="connsiteX8" fmla="*/ 10000 w 10000"/>
              <a:gd name="connsiteY8" fmla="*/ 10000 h 10000"/>
              <a:gd name="connsiteX0" fmla="*/ 10000 w 10000"/>
              <a:gd name="connsiteY0" fmla="*/ 9072 h 10000"/>
              <a:gd name="connsiteX1" fmla="*/ 8599 w 10000"/>
              <a:gd name="connsiteY1" fmla="*/ 8824 h 10000"/>
              <a:gd name="connsiteX2" fmla="*/ 7006 w 10000"/>
              <a:gd name="connsiteY2" fmla="*/ 8039 h 10000"/>
              <a:gd name="connsiteX3" fmla="*/ 4862 w 10000"/>
              <a:gd name="connsiteY3" fmla="*/ 6797 h 10000"/>
              <a:gd name="connsiteX4" fmla="*/ 2924 w 10000"/>
              <a:gd name="connsiteY4" fmla="*/ 4415 h 10000"/>
              <a:gd name="connsiteX5" fmla="*/ 1019 w 10000"/>
              <a:gd name="connsiteY5" fmla="*/ 1961 h 10000"/>
              <a:gd name="connsiteX6" fmla="*/ 0 w 10000"/>
              <a:gd name="connsiteY6" fmla="*/ 0 h 10000"/>
              <a:gd name="connsiteX7" fmla="*/ 0 w 10000"/>
              <a:gd name="connsiteY7" fmla="*/ 10000 h 10000"/>
              <a:gd name="connsiteX8" fmla="*/ 10000 w 10000"/>
              <a:gd name="connsiteY8" fmla="*/ 10000 h 10000"/>
              <a:gd name="connsiteX0" fmla="*/ 10000 w 10000"/>
              <a:gd name="connsiteY0" fmla="*/ 9072 h 10000"/>
              <a:gd name="connsiteX1" fmla="*/ 8599 w 10000"/>
              <a:gd name="connsiteY1" fmla="*/ 8824 h 10000"/>
              <a:gd name="connsiteX2" fmla="*/ 7006 w 10000"/>
              <a:gd name="connsiteY2" fmla="*/ 8039 h 10000"/>
              <a:gd name="connsiteX3" fmla="*/ 5035 w 10000"/>
              <a:gd name="connsiteY3" fmla="*/ 5609 h 10000"/>
              <a:gd name="connsiteX4" fmla="*/ 2924 w 10000"/>
              <a:gd name="connsiteY4" fmla="*/ 4415 h 10000"/>
              <a:gd name="connsiteX5" fmla="*/ 1019 w 10000"/>
              <a:gd name="connsiteY5" fmla="*/ 1961 h 10000"/>
              <a:gd name="connsiteX6" fmla="*/ 0 w 10000"/>
              <a:gd name="connsiteY6" fmla="*/ 0 h 10000"/>
              <a:gd name="connsiteX7" fmla="*/ 0 w 10000"/>
              <a:gd name="connsiteY7" fmla="*/ 10000 h 10000"/>
              <a:gd name="connsiteX8" fmla="*/ 10000 w 10000"/>
              <a:gd name="connsiteY8" fmla="*/ 10000 h 10000"/>
              <a:gd name="connsiteX0" fmla="*/ 10000 w 10000"/>
              <a:gd name="connsiteY0" fmla="*/ 7111 h 8039"/>
              <a:gd name="connsiteX1" fmla="*/ 8599 w 10000"/>
              <a:gd name="connsiteY1" fmla="*/ 6863 h 8039"/>
              <a:gd name="connsiteX2" fmla="*/ 7006 w 10000"/>
              <a:gd name="connsiteY2" fmla="*/ 6078 h 8039"/>
              <a:gd name="connsiteX3" fmla="*/ 5035 w 10000"/>
              <a:gd name="connsiteY3" fmla="*/ 3648 h 8039"/>
              <a:gd name="connsiteX4" fmla="*/ 2924 w 10000"/>
              <a:gd name="connsiteY4" fmla="*/ 2454 h 8039"/>
              <a:gd name="connsiteX5" fmla="*/ 1019 w 10000"/>
              <a:gd name="connsiteY5" fmla="*/ 0 h 8039"/>
              <a:gd name="connsiteX6" fmla="*/ 58 w 10000"/>
              <a:gd name="connsiteY6" fmla="*/ 4063 h 8039"/>
              <a:gd name="connsiteX7" fmla="*/ 0 w 10000"/>
              <a:gd name="connsiteY7" fmla="*/ 8039 h 8039"/>
              <a:gd name="connsiteX8" fmla="*/ 10000 w 10000"/>
              <a:gd name="connsiteY8" fmla="*/ 8039 h 8039"/>
              <a:gd name="connsiteX0" fmla="*/ 10000 w 10000"/>
              <a:gd name="connsiteY0" fmla="*/ 5793 h 6947"/>
              <a:gd name="connsiteX1" fmla="*/ 8599 w 10000"/>
              <a:gd name="connsiteY1" fmla="*/ 5484 h 6947"/>
              <a:gd name="connsiteX2" fmla="*/ 7006 w 10000"/>
              <a:gd name="connsiteY2" fmla="*/ 4508 h 6947"/>
              <a:gd name="connsiteX3" fmla="*/ 5035 w 10000"/>
              <a:gd name="connsiteY3" fmla="*/ 1485 h 6947"/>
              <a:gd name="connsiteX4" fmla="*/ 2924 w 10000"/>
              <a:gd name="connsiteY4" fmla="*/ 0 h 6947"/>
              <a:gd name="connsiteX5" fmla="*/ 58 w 10000"/>
              <a:gd name="connsiteY5" fmla="*/ 2001 h 6947"/>
              <a:gd name="connsiteX6" fmla="*/ 0 w 10000"/>
              <a:gd name="connsiteY6" fmla="*/ 6947 h 6947"/>
              <a:gd name="connsiteX7" fmla="*/ 10000 w 10000"/>
              <a:gd name="connsiteY7" fmla="*/ 6947 h 6947"/>
              <a:gd name="connsiteX0" fmla="*/ 10000 w 10000"/>
              <a:gd name="connsiteY0" fmla="*/ 6201 h 7862"/>
              <a:gd name="connsiteX1" fmla="*/ 8599 w 10000"/>
              <a:gd name="connsiteY1" fmla="*/ 5756 h 7862"/>
              <a:gd name="connsiteX2" fmla="*/ 7006 w 10000"/>
              <a:gd name="connsiteY2" fmla="*/ 4351 h 7862"/>
              <a:gd name="connsiteX3" fmla="*/ 5035 w 10000"/>
              <a:gd name="connsiteY3" fmla="*/ 0 h 7862"/>
              <a:gd name="connsiteX4" fmla="*/ 58 w 10000"/>
              <a:gd name="connsiteY4" fmla="*/ 742 h 7862"/>
              <a:gd name="connsiteX5" fmla="*/ 0 w 10000"/>
              <a:gd name="connsiteY5" fmla="*/ 7862 h 7862"/>
              <a:gd name="connsiteX6" fmla="*/ 10000 w 10000"/>
              <a:gd name="connsiteY6" fmla="*/ 7862 h 7862"/>
              <a:gd name="connsiteX0" fmla="*/ 10000 w 10000"/>
              <a:gd name="connsiteY0" fmla="*/ 6943 h 9056"/>
              <a:gd name="connsiteX1" fmla="*/ 8599 w 10000"/>
              <a:gd name="connsiteY1" fmla="*/ 6377 h 9056"/>
              <a:gd name="connsiteX2" fmla="*/ 7006 w 10000"/>
              <a:gd name="connsiteY2" fmla="*/ 4590 h 9056"/>
              <a:gd name="connsiteX3" fmla="*/ 58 w 10000"/>
              <a:gd name="connsiteY3" fmla="*/ 0 h 9056"/>
              <a:gd name="connsiteX4" fmla="*/ 0 w 10000"/>
              <a:gd name="connsiteY4" fmla="*/ 9056 h 9056"/>
              <a:gd name="connsiteX5" fmla="*/ 10000 w 10000"/>
              <a:gd name="connsiteY5" fmla="*/ 9056 h 9056"/>
              <a:gd name="connsiteX0" fmla="*/ 10000 w 10000"/>
              <a:gd name="connsiteY0" fmla="*/ 7667 h 10000"/>
              <a:gd name="connsiteX1" fmla="*/ 8599 w 10000"/>
              <a:gd name="connsiteY1" fmla="*/ 7042 h 10000"/>
              <a:gd name="connsiteX2" fmla="*/ 58 w 10000"/>
              <a:gd name="connsiteY2" fmla="*/ 0 h 10000"/>
              <a:gd name="connsiteX3" fmla="*/ 0 w 10000"/>
              <a:gd name="connsiteY3" fmla="*/ 10000 h 10000"/>
              <a:gd name="connsiteX4" fmla="*/ 10000 w 10000"/>
              <a:gd name="connsiteY4" fmla="*/ 10000 h 10000"/>
              <a:gd name="connsiteX0" fmla="*/ 10000 w 10000"/>
              <a:gd name="connsiteY0" fmla="*/ 7667 h 10000"/>
              <a:gd name="connsiteX1" fmla="*/ 8599 w 10000"/>
              <a:gd name="connsiteY1" fmla="*/ 7042 h 10000"/>
              <a:gd name="connsiteX2" fmla="*/ 5871 w 10000"/>
              <a:gd name="connsiteY2" fmla="*/ 4635 h 10000"/>
              <a:gd name="connsiteX3" fmla="*/ 58 w 10000"/>
              <a:gd name="connsiteY3" fmla="*/ 0 h 10000"/>
              <a:gd name="connsiteX4" fmla="*/ 0 w 10000"/>
              <a:gd name="connsiteY4" fmla="*/ 10000 h 10000"/>
              <a:gd name="connsiteX5" fmla="*/ 10000 w 10000"/>
              <a:gd name="connsiteY5" fmla="*/ 10000 h 10000"/>
              <a:gd name="connsiteX0" fmla="*/ 10000 w 10000"/>
              <a:gd name="connsiteY0" fmla="*/ 7667 h 10000"/>
              <a:gd name="connsiteX1" fmla="*/ 8599 w 10000"/>
              <a:gd name="connsiteY1" fmla="*/ 7042 h 10000"/>
              <a:gd name="connsiteX2" fmla="*/ 5756 w 10000"/>
              <a:gd name="connsiteY2" fmla="*/ 5728 h 10000"/>
              <a:gd name="connsiteX3" fmla="*/ 58 w 10000"/>
              <a:gd name="connsiteY3" fmla="*/ 0 h 10000"/>
              <a:gd name="connsiteX4" fmla="*/ 0 w 10000"/>
              <a:gd name="connsiteY4" fmla="*/ 10000 h 10000"/>
              <a:gd name="connsiteX5" fmla="*/ 10000 w 10000"/>
              <a:gd name="connsiteY5" fmla="*/ 10000 h 10000"/>
              <a:gd name="connsiteX0" fmla="*/ 10000 w 10000"/>
              <a:gd name="connsiteY0" fmla="*/ 7667 h 10000"/>
              <a:gd name="connsiteX1" fmla="*/ 8599 w 10000"/>
              <a:gd name="connsiteY1" fmla="*/ 7042 h 10000"/>
              <a:gd name="connsiteX2" fmla="*/ 5756 w 10000"/>
              <a:gd name="connsiteY2" fmla="*/ 5728 h 10000"/>
              <a:gd name="connsiteX3" fmla="*/ 3223 w 10000"/>
              <a:gd name="connsiteY3" fmla="*/ 3073 h 10000"/>
              <a:gd name="connsiteX4" fmla="*/ 58 w 10000"/>
              <a:gd name="connsiteY4" fmla="*/ 0 h 10000"/>
              <a:gd name="connsiteX5" fmla="*/ 0 w 10000"/>
              <a:gd name="connsiteY5" fmla="*/ 10000 h 10000"/>
              <a:gd name="connsiteX6" fmla="*/ 10000 w 10000"/>
              <a:gd name="connsiteY6" fmla="*/ 10000 h 10000"/>
              <a:gd name="connsiteX0" fmla="*/ 10000 w 10000"/>
              <a:gd name="connsiteY0" fmla="*/ 7667 h 10000"/>
              <a:gd name="connsiteX1" fmla="*/ 8599 w 10000"/>
              <a:gd name="connsiteY1" fmla="*/ 7042 h 10000"/>
              <a:gd name="connsiteX2" fmla="*/ 5756 w 10000"/>
              <a:gd name="connsiteY2" fmla="*/ 5728 h 10000"/>
              <a:gd name="connsiteX3" fmla="*/ 3396 w 10000"/>
              <a:gd name="connsiteY3" fmla="*/ 4010 h 10000"/>
              <a:gd name="connsiteX4" fmla="*/ 58 w 10000"/>
              <a:gd name="connsiteY4" fmla="*/ 0 h 10000"/>
              <a:gd name="connsiteX5" fmla="*/ 0 w 10000"/>
              <a:gd name="connsiteY5" fmla="*/ 10000 h 10000"/>
              <a:gd name="connsiteX6" fmla="*/ 10000 w 10000"/>
              <a:gd name="connsiteY6" fmla="*/ 10000 h 10000"/>
              <a:gd name="connsiteX0" fmla="*/ 10000 w 10000"/>
              <a:gd name="connsiteY0" fmla="*/ 7667 h 10000"/>
              <a:gd name="connsiteX1" fmla="*/ 8599 w 10000"/>
              <a:gd name="connsiteY1" fmla="*/ 7042 h 10000"/>
              <a:gd name="connsiteX2" fmla="*/ 5756 w 10000"/>
              <a:gd name="connsiteY2" fmla="*/ 5728 h 10000"/>
              <a:gd name="connsiteX3" fmla="*/ 3166 w 10000"/>
              <a:gd name="connsiteY3" fmla="*/ 3541 h 10000"/>
              <a:gd name="connsiteX4" fmla="*/ 58 w 10000"/>
              <a:gd name="connsiteY4" fmla="*/ 0 h 10000"/>
              <a:gd name="connsiteX5" fmla="*/ 0 w 10000"/>
              <a:gd name="connsiteY5" fmla="*/ 10000 h 10000"/>
              <a:gd name="connsiteX6" fmla="*/ 10000 w 10000"/>
              <a:gd name="connsiteY6" fmla="*/ 10000 h 10000"/>
              <a:gd name="connsiteX0" fmla="*/ 10005 w 10005"/>
              <a:gd name="connsiteY0" fmla="*/ 8136 h 10469"/>
              <a:gd name="connsiteX1" fmla="*/ 8604 w 10005"/>
              <a:gd name="connsiteY1" fmla="*/ 7511 h 10469"/>
              <a:gd name="connsiteX2" fmla="*/ 5761 w 10005"/>
              <a:gd name="connsiteY2" fmla="*/ 6197 h 10469"/>
              <a:gd name="connsiteX3" fmla="*/ 3171 w 10005"/>
              <a:gd name="connsiteY3" fmla="*/ 4010 h 10469"/>
              <a:gd name="connsiteX4" fmla="*/ 5 w 10005"/>
              <a:gd name="connsiteY4" fmla="*/ 0 h 10469"/>
              <a:gd name="connsiteX5" fmla="*/ 5 w 10005"/>
              <a:gd name="connsiteY5" fmla="*/ 10469 h 10469"/>
              <a:gd name="connsiteX6" fmla="*/ 10005 w 10005"/>
              <a:gd name="connsiteY6" fmla="*/ 10469 h 10469"/>
              <a:gd name="connsiteX0" fmla="*/ 10005 w 10005"/>
              <a:gd name="connsiteY0" fmla="*/ 8136 h 10469"/>
              <a:gd name="connsiteX1" fmla="*/ 8433 w 10005"/>
              <a:gd name="connsiteY1" fmla="*/ 8454 h 10469"/>
              <a:gd name="connsiteX2" fmla="*/ 5761 w 10005"/>
              <a:gd name="connsiteY2" fmla="*/ 6197 h 10469"/>
              <a:gd name="connsiteX3" fmla="*/ 3171 w 10005"/>
              <a:gd name="connsiteY3" fmla="*/ 4010 h 10469"/>
              <a:gd name="connsiteX4" fmla="*/ 5 w 10005"/>
              <a:gd name="connsiteY4" fmla="*/ 0 h 10469"/>
              <a:gd name="connsiteX5" fmla="*/ 5 w 10005"/>
              <a:gd name="connsiteY5" fmla="*/ 10469 h 10469"/>
              <a:gd name="connsiteX6" fmla="*/ 10005 w 10005"/>
              <a:gd name="connsiteY6" fmla="*/ 10469 h 10469"/>
              <a:gd name="connsiteX0" fmla="*/ 10005 w 10005"/>
              <a:gd name="connsiteY0" fmla="*/ 8136 h 10469"/>
              <a:gd name="connsiteX1" fmla="*/ 8433 w 10005"/>
              <a:gd name="connsiteY1" fmla="*/ 8454 h 10469"/>
              <a:gd name="connsiteX2" fmla="*/ 5761 w 10005"/>
              <a:gd name="connsiteY2" fmla="*/ 7409 h 10469"/>
              <a:gd name="connsiteX3" fmla="*/ 3171 w 10005"/>
              <a:gd name="connsiteY3" fmla="*/ 4010 h 10469"/>
              <a:gd name="connsiteX4" fmla="*/ 5 w 10005"/>
              <a:gd name="connsiteY4" fmla="*/ 0 h 10469"/>
              <a:gd name="connsiteX5" fmla="*/ 5 w 10005"/>
              <a:gd name="connsiteY5" fmla="*/ 10469 h 10469"/>
              <a:gd name="connsiteX6" fmla="*/ 10005 w 10005"/>
              <a:gd name="connsiteY6" fmla="*/ 10469 h 10469"/>
              <a:gd name="connsiteX0" fmla="*/ 10005 w 10005"/>
              <a:gd name="connsiteY0" fmla="*/ 8136 h 10469"/>
              <a:gd name="connsiteX1" fmla="*/ 8433 w 10005"/>
              <a:gd name="connsiteY1" fmla="*/ 8454 h 10469"/>
              <a:gd name="connsiteX2" fmla="*/ 5761 w 10005"/>
              <a:gd name="connsiteY2" fmla="*/ 7409 h 10469"/>
              <a:gd name="connsiteX3" fmla="*/ 2943 w 10005"/>
              <a:gd name="connsiteY3" fmla="*/ 4279 h 10469"/>
              <a:gd name="connsiteX4" fmla="*/ 5 w 10005"/>
              <a:gd name="connsiteY4" fmla="*/ 0 h 10469"/>
              <a:gd name="connsiteX5" fmla="*/ 5 w 10005"/>
              <a:gd name="connsiteY5" fmla="*/ 10469 h 10469"/>
              <a:gd name="connsiteX6" fmla="*/ 10005 w 10005"/>
              <a:gd name="connsiteY6" fmla="*/ 10469 h 10469"/>
              <a:gd name="connsiteX0" fmla="*/ 10005 w 10005"/>
              <a:gd name="connsiteY0" fmla="*/ 8810 h 10469"/>
              <a:gd name="connsiteX1" fmla="*/ 8433 w 10005"/>
              <a:gd name="connsiteY1" fmla="*/ 8454 h 10469"/>
              <a:gd name="connsiteX2" fmla="*/ 5761 w 10005"/>
              <a:gd name="connsiteY2" fmla="*/ 7409 h 10469"/>
              <a:gd name="connsiteX3" fmla="*/ 2943 w 10005"/>
              <a:gd name="connsiteY3" fmla="*/ 4279 h 10469"/>
              <a:gd name="connsiteX4" fmla="*/ 5 w 10005"/>
              <a:gd name="connsiteY4" fmla="*/ 0 h 10469"/>
              <a:gd name="connsiteX5" fmla="*/ 5 w 10005"/>
              <a:gd name="connsiteY5" fmla="*/ 10469 h 10469"/>
              <a:gd name="connsiteX6" fmla="*/ 10005 w 10005"/>
              <a:gd name="connsiteY6" fmla="*/ 10469 h 10469"/>
              <a:gd name="connsiteX0" fmla="*/ 10005 w 10005"/>
              <a:gd name="connsiteY0" fmla="*/ 8810 h 10469"/>
              <a:gd name="connsiteX1" fmla="*/ 8433 w 10005"/>
              <a:gd name="connsiteY1" fmla="*/ 8454 h 10469"/>
              <a:gd name="connsiteX2" fmla="*/ 5704 w 10005"/>
              <a:gd name="connsiteY2" fmla="*/ 7274 h 10469"/>
              <a:gd name="connsiteX3" fmla="*/ 2943 w 10005"/>
              <a:gd name="connsiteY3" fmla="*/ 4279 h 10469"/>
              <a:gd name="connsiteX4" fmla="*/ 5 w 10005"/>
              <a:gd name="connsiteY4" fmla="*/ 0 h 10469"/>
              <a:gd name="connsiteX5" fmla="*/ 5 w 10005"/>
              <a:gd name="connsiteY5" fmla="*/ 10469 h 10469"/>
              <a:gd name="connsiteX6" fmla="*/ 10005 w 10005"/>
              <a:gd name="connsiteY6" fmla="*/ 10469 h 10469"/>
              <a:gd name="connsiteX0" fmla="*/ 10005 w 10005"/>
              <a:gd name="connsiteY0" fmla="*/ 8810 h 10469"/>
              <a:gd name="connsiteX1" fmla="*/ 8433 w 10005"/>
              <a:gd name="connsiteY1" fmla="*/ 8454 h 10469"/>
              <a:gd name="connsiteX2" fmla="*/ 5476 w 10005"/>
              <a:gd name="connsiteY2" fmla="*/ 6735 h 10469"/>
              <a:gd name="connsiteX3" fmla="*/ 2943 w 10005"/>
              <a:gd name="connsiteY3" fmla="*/ 4279 h 10469"/>
              <a:gd name="connsiteX4" fmla="*/ 5 w 10005"/>
              <a:gd name="connsiteY4" fmla="*/ 0 h 10469"/>
              <a:gd name="connsiteX5" fmla="*/ 5 w 10005"/>
              <a:gd name="connsiteY5" fmla="*/ 10469 h 10469"/>
              <a:gd name="connsiteX6" fmla="*/ 10005 w 10005"/>
              <a:gd name="connsiteY6" fmla="*/ 10469 h 10469"/>
              <a:gd name="connsiteX0" fmla="*/ 9963 w 10005"/>
              <a:gd name="connsiteY0" fmla="*/ 9556 h 10469"/>
              <a:gd name="connsiteX1" fmla="*/ 8433 w 10005"/>
              <a:gd name="connsiteY1" fmla="*/ 8454 h 10469"/>
              <a:gd name="connsiteX2" fmla="*/ 5476 w 10005"/>
              <a:gd name="connsiteY2" fmla="*/ 6735 h 10469"/>
              <a:gd name="connsiteX3" fmla="*/ 2943 w 10005"/>
              <a:gd name="connsiteY3" fmla="*/ 4279 h 10469"/>
              <a:gd name="connsiteX4" fmla="*/ 5 w 10005"/>
              <a:gd name="connsiteY4" fmla="*/ 0 h 10469"/>
              <a:gd name="connsiteX5" fmla="*/ 5 w 10005"/>
              <a:gd name="connsiteY5" fmla="*/ 10469 h 10469"/>
              <a:gd name="connsiteX6" fmla="*/ 10005 w 10005"/>
              <a:gd name="connsiteY6" fmla="*/ 10469 h 10469"/>
              <a:gd name="connsiteX0" fmla="*/ 9963 w 10005"/>
              <a:gd name="connsiteY0" fmla="*/ 9556 h 10469"/>
              <a:gd name="connsiteX1" fmla="*/ 8308 w 10005"/>
              <a:gd name="connsiteY1" fmla="*/ 8997 h 10469"/>
              <a:gd name="connsiteX2" fmla="*/ 5476 w 10005"/>
              <a:gd name="connsiteY2" fmla="*/ 6735 h 10469"/>
              <a:gd name="connsiteX3" fmla="*/ 2943 w 10005"/>
              <a:gd name="connsiteY3" fmla="*/ 4279 h 10469"/>
              <a:gd name="connsiteX4" fmla="*/ 5 w 10005"/>
              <a:gd name="connsiteY4" fmla="*/ 0 h 10469"/>
              <a:gd name="connsiteX5" fmla="*/ 5 w 10005"/>
              <a:gd name="connsiteY5" fmla="*/ 10469 h 10469"/>
              <a:gd name="connsiteX6" fmla="*/ 10005 w 10005"/>
              <a:gd name="connsiteY6" fmla="*/ 10469 h 10469"/>
              <a:gd name="connsiteX0" fmla="*/ 9963 w 10005"/>
              <a:gd name="connsiteY0" fmla="*/ 9556 h 10469"/>
              <a:gd name="connsiteX1" fmla="*/ 8308 w 10005"/>
              <a:gd name="connsiteY1" fmla="*/ 8997 h 10469"/>
              <a:gd name="connsiteX2" fmla="*/ 5455 w 10005"/>
              <a:gd name="connsiteY2" fmla="*/ 7210 h 10469"/>
              <a:gd name="connsiteX3" fmla="*/ 2943 w 10005"/>
              <a:gd name="connsiteY3" fmla="*/ 4279 h 10469"/>
              <a:gd name="connsiteX4" fmla="*/ 5 w 10005"/>
              <a:gd name="connsiteY4" fmla="*/ 0 h 10469"/>
              <a:gd name="connsiteX5" fmla="*/ 5 w 10005"/>
              <a:gd name="connsiteY5" fmla="*/ 10469 h 10469"/>
              <a:gd name="connsiteX6" fmla="*/ 10005 w 10005"/>
              <a:gd name="connsiteY6" fmla="*/ 10469 h 10469"/>
              <a:gd name="connsiteX0" fmla="*/ 9963 w 10005"/>
              <a:gd name="connsiteY0" fmla="*/ 9556 h 10469"/>
              <a:gd name="connsiteX1" fmla="*/ 8308 w 10005"/>
              <a:gd name="connsiteY1" fmla="*/ 8997 h 10469"/>
              <a:gd name="connsiteX2" fmla="*/ 5455 w 10005"/>
              <a:gd name="connsiteY2" fmla="*/ 7210 h 10469"/>
              <a:gd name="connsiteX3" fmla="*/ 2985 w 10005"/>
              <a:gd name="connsiteY3" fmla="*/ 4550 h 10469"/>
              <a:gd name="connsiteX4" fmla="*/ 5 w 10005"/>
              <a:gd name="connsiteY4" fmla="*/ 0 h 10469"/>
              <a:gd name="connsiteX5" fmla="*/ 5 w 10005"/>
              <a:gd name="connsiteY5" fmla="*/ 10469 h 10469"/>
              <a:gd name="connsiteX6" fmla="*/ 10005 w 10005"/>
              <a:gd name="connsiteY6" fmla="*/ 10469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5" h="10469">
                <a:moveTo>
                  <a:pt x="9963" y="9556"/>
                </a:moveTo>
                <a:lnTo>
                  <a:pt x="8308" y="8997"/>
                </a:lnTo>
                <a:lnTo>
                  <a:pt x="5455" y="7210"/>
                </a:lnTo>
                <a:lnTo>
                  <a:pt x="2985" y="4550"/>
                </a:lnTo>
                <a:lnTo>
                  <a:pt x="5" y="0"/>
                </a:lnTo>
                <a:cubicBezTo>
                  <a:pt x="-14" y="3333"/>
                  <a:pt x="24" y="7138"/>
                  <a:pt x="5" y="10469"/>
                </a:cubicBezTo>
                <a:lnTo>
                  <a:pt x="10005" y="10469"/>
                </a:lnTo>
              </a:path>
            </a:pathLst>
          </a:custGeom>
          <a:solidFill>
            <a:srgbClr val="FF0000"/>
          </a:solidFill>
          <a:ln w="9525" cap="flat" cmpd="sng">
            <a:noFill/>
            <a:prstDash val="solid"/>
            <a:round/>
            <a:headEnd/>
            <a:tailEnd/>
          </a:ln>
          <a:effectLst/>
        </p:spPr>
        <p:txBody>
          <a:bodyPr anchor="ctr" anchorCtr="1"/>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defRPr/>
            </a:pPr>
            <a:endParaRPr kumimoji="0" lang="de-AT" sz="1800" b="0" i="0" u="none" strike="noStrike" kern="1200" cap="none" spc="0" normalizeH="0" baseline="0" noProof="0" dirty="0">
              <a:ln>
                <a:noFill/>
              </a:ln>
              <a:solidFill>
                <a:srgbClr val="000000"/>
              </a:solidFill>
              <a:effectLst/>
              <a:uLnTx/>
              <a:uFillTx/>
              <a:latin typeface="Arial"/>
              <a:ea typeface="+mn-ea"/>
              <a:cs typeface="+mn-cs"/>
            </a:endParaRPr>
          </a:p>
        </p:txBody>
      </p:sp>
      <p:sp>
        <p:nvSpPr>
          <p:cNvPr id="39" name="Freihandform: Form 38">
            <a:extLst>
              <a:ext uri="{FF2B5EF4-FFF2-40B4-BE49-F238E27FC236}">
                <a16:creationId xmlns:a16="http://schemas.microsoft.com/office/drawing/2014/main" id="{FF90D91C-D18A-4245-9F7D-E6049493D1E5}"/>
              </a:ext>
            </a:extLst>
          </p:cNvPr>
          <p:cNvSpPr/>
          <p:nvPr/>
        </p:nvSpPr>
        <p:spPr bwMode="auto">
          <a:xfrm>
            <a:off x="1552487" y="2000250"/>
            <a:ext cx="3295477" cy="1734356"/>
          </a:xfrm>
          <a:custGeom>
            <a:avLst/>
            <a:gdLst>
              <a:gd name="connsiteX0" fmla="*/ 0 w 1468120"/>
              <a:gd name="connsiteY0" fmla="*/ 1468120 h 1468120"/>
              <a:gd name="connsiteX1" fmla="*/ 127000 w 1468120"/>
              <a:gd name="connsiteY1" fmla="*/ 1452880 h 1468120"/>
              <a:gd name="connsiteX2" fmla="*/ 238760 w 1468120"/>
              <a:gd name="connsiteY2" fmla="*/ 1417320 h 1468120"/>
              <a:gd name="connsiteX3" fmla="*/ 325120 w 1468120"/>
              <a:gd name="connsiteY3" fmla="*/ 1366520 h 1468120"/>
              <a:gd name="connsiteX4" fmla="*/ 447040 w 1468120"/>
              <a:gd name="connsiteY4" fmla="*/ 1264920 h 1468120"/>
              <a:gd name="connsiteX5" fmla="*/ 640080 w 1468120"/>
              <a:gd name="connsiteY5" fmla="*/ 1056640 h 1468120"/>
              <a:gd name="connsiteX6" fmla="*/ 848360 w 1468120"/>
              <a:gd name="connsiteY6" fmla="*/ 741680 h 1468120"/>
              <a:gd name="connsiteX7" fmla="*/ 1016000 w 1468120"/>
              <a:gd name="connsiteY7" fmla="*/ 436880 h 1468120"/>
              <a:gd name="connsiteX8" fmla="*/ 1168400 w 1468120"/>
              <a:gd name="connsiteY8" fmla="*/ 162560 h 1468120"/>
              <a:gd name="connsiteX9" fmla="*/ 1259840 w 1468120"/>
              <a:gd name="connsiteY9" fmla="*/ 50800 h 1468120"/>
              <a:gd name="connsiteX10" fmla="*/ 1336040 w 1468120"/>
              <a:gd name="connsiteY10" fmla="*/ 10160 h 1468120"/>
              <a:gd name="connsiteX11" fmla="*/ 1407160 w 1468120"/>
              <a:gd name="connsiteY11" fmla="*/ 0 h 1468120"/>
              <a:gd name="connsiteX12" fmla="*/ 1468120 w 1468120"/>
              <a:gd name="connsiteY12" fmla="*/ 0 h 1468120"/>
              <a:gd name="connsiteX0" fmla="*/ 0 w 1468120"/>
              <a:gd name="connsiteY0" fmla="*/ 1468120 h 1468120"/>
              <a:gd name="connsiteX1" fmla="*/ 162560 w 1468120"/>
              <a:gd name="connsiteY1" fmla="*/ 1447800 h 1468120"/>
              <a:gd name="connsiteX2" fmla="*/ 238760 w 1468120"/>
              <a:gd name="connsiteY2" fmla="*/ 1417320 h 1468120"/>
              <a:gd name="connsiteX3" fmla="*/ 325120 w 1468120"/>
              <a:gd name="connsiteY3" fmla="*/ 1366520 h 1468120"/>
              <a:gd name="connsiteX4" fmla="*/ 447040 w 1468120"/>
              <a:gd name="connsiteY4" fmla="*/ 1264920 h 1468120"/>
              <a:gd name="connsiteX5" fmla="*/ 640080 w 1468120"/>
              <a:gd name="connsiteY5" fmla="*/ 1056640 h 1468120"/>
              <a:gd name="connsiteX6" fmla="*/ 848360 w 1468120"/>
              <a:gd name="connsiteY6" fmla="*/ 741680 h 1468120"/>
              <a:gd name="connsiteX7" fmla="*/ 1016000 w 1468120"/>
              <a:gd name="connsiteY7" fmla="*/ 436880 h 1468120"/>
              <a:gd name="connsiteX8" fmla="*/ 1168400 w 1468120"/>
              <a:gd name="connsiteY8" fmla="*/ 162560 h 1468120"/>
              <a:gd name="connsiteX9" fmla="*/ 1259840 w 1468120"/>
              <a:gd name="connsiteY9" fmla="*/ 50800 h 1468120"/>
              <a:gd name="connsiteX10" fmla="*/ 1336040 w 1468120"/>
              <a:gd name="connsiteY10" fmla="*/ 10160 h 1468120"/>
              <a:gd name="connsiteX11" fmla="*/ 1407160 w 1468120"/>
              <a:gd name="connsiteY11" fmla="*/ 0 h 1468120"/>
              <a:gd name="connsiteX12" fmla="*/ 1468120 w 1468120"/>
              <a:gd name="connsiteY12" fmla="*/ 0 h 1468120"/>
              <a:gd name="connsiteX0" fmla="*/ 0 w 1305560"/>
              <a:gd name="connsiteY0" fmla="*/ 1447800 h 1447800"/>
              <a:gd name="connsiteX1" fmla="*/ 76200 w 1305560"/>
              <a:gd name="connsiteY1" fmla="*/ 1417320 h 1447800"/>
              <a:gd name="connsiteX2" fmla="*/ 162560 w 1305560"/>
              <a:gd name="connsiteY2" fmla="*/ 1366520 h 1447800"/>
              <a:gd name="connsiteX3" fmla="*/ 284480 w 1305560"/>
              <a:gd name="connsiteY3" fmla="*/ 1264920 h 1447800"/>
              <a:gd name="connsiteX4" fmla="*/ 477520 w 1305560"/>
              <a:gd name="connsiteY4" fmla="*/ 1056640 h 1447800"/>
              <a:gd name="connsiteX5" fmla="*/ 685800 w 1305560"/>
              <a:gd name="connsiteY5" fmla="*/ 741680 h 1447800"/>
              <a:gd name="connsiteX6" fmla="*/ 853440 w 1305560"/>
              <a:gd name="connsiteY6" fmla="*/ 436880 h 1447800"/>
              <a:gd name="connsiteX7" fmla="*/ 1005840 w 1305560"/>
              <a:gd name="connsiteY7" fmla="*/ 162560 h 1447800"/>
              <a:gd name="connsiteX8" fmla="*/ 1097280 w 1305560"/>
              <a:gd name="connsiteY8" fmla="*/ 50800 h 1447800"/>
              <a:gd name="connsiteX9" fmla="*/ 1173480 w 1305560"/>
              <a:gd name="connsiteY9" fmla="*/ 10160 h 1447800"/>
              <a:gd name="connsiteX10" fmla="*/ 1244600 w 1305560"/>
              <a:gd name="connsiteY10" fmla="*/ 0 h 1447800"/>
              <a:gd name="connsiteX11" fmla="*/ 1305560 w 1305560"/>
              <a:gd name="connsiteY11" fmla="*/ 0 h 1447800"/>
              <a:gd name="connsiteX0" fmla="*/ 0 w 1305560"/>
              <a:gd name="connsiteY0" fmla="*/ 1447800 h 1447800"/>
              <a:gd name="connsiteX1" fmla="*/ 56707 w 1305560"/>
              <a:gd name="connsiteY1" fmla="*/ 1442085 h 1447800"/>
              <a:gd name="connsiteX2" fmla="*/ 162560 w 1305560"/>
              <a:gd name="connsiteY2" fmla="*/ 1366520 h 1447800"/>
              <a:gd name="connsiteX3" fmla="*/ 284480 w 1305560"/>
              <a:gd name="connsiteY3" fmla="*/ 1264920 h 1447800"/>
              <a:gd name="connsiteX4" fmla="*/ 477520 w 1305560"/>
              <a:gd name="connsiteY4" fmla="*/ 1056640 h 1447800"/>
              <a:gd name="connsiteX5" fmla="*/ 685800 w 1305560"/>
              <a:gd name="connsiteY5" fmla="*/ 741680 h 1447800"/>
              <a:gd name="connsiteX6" fmla="*/ 853440 w 1305560"/>
              <a:gd name="connsiteY6" fmla="*/ 436880 h 1447800"/>
              <a:gd name="connsiteX7" fmla="*/ 1005840 w 1305560"/>
              <a:gd name="connsiteY7" fmla="*/ 162560 h 1447800"/>
              <a:gd name="connsiteX8" fmla="*/ 1097280 w 1305560"/>
              <a:gd name="connsiteY8" fmla="*/ 50800 h 1447800"/>
              <a:gd name="connsiteX9" fmla="*/ 1173480 w 1305560"/>
              <a:gd name="connsiteY9" fmla="*/ 10160 h 1447800"/>
              <a:gd name="connsiteX10" fmla="*/ 1244600 w 1305560"/>
              <a:gd name="connsiteY10" fmla="*/ 0 h 1447800"/>
              <a:gd name="connsiteX11" fmla="*/ 1305560 w 1305560"/>
              <a:gd name="connsiteY11" fmla="*/ 0 h 1447800"/>
              <a:gd name="connsiteX0" fmla="*/ 0 w 1305560"/>
              <a:gd name="connsiteY0" fmla="*/ 1447800 h 1447800"/>
              <a:gd name="connsiteX1" fmla="*/ 110313 w 1305560"/>
              <a:gd name="connsiteY1" fmla="*/ 1419225 h 1447800"/>
              <a:gd name="connsiteX2" fmla="*/ 162560 w 1305560"/>
              <a:gd name="connsiteY2" fmla="*/ 1366520 h 1447800"/>
              <a:gd name="connsiteX3" fmla="*/ 284480 w 1305560"/>
              <a:gd name="connsiteY3" fmla="*/ 1264920 h 1447800"/>
              <a:gd name="connsiteX4" fmla="*/ 477520 w 1305560"/>
              <a:gd name="connsiteY4" fmla="*/ 1056640 h 1447800"/>
              <a:gd name="connsiteX5" fmla="*/ 685800 w 1305560"/>
              <a:gd name="connsiteY5" fmla="*/ 741680 h 1447800"/>
              <a:gd name="connsiteX6" fmla="*/ 853440 w 1305560"/>
              <a:gd name="connsiteY6" fmla="*/ 436880 h 1447800"/>
              <a:gd name="connsiteX7" fmla="*/ 1005840 w 1305560"/>
              <a:gd name="connsiteY7" fmla="*/ 162560 h 1447800"/>
              <a:gd name="connsiteX8" fmla="*/ 1097280 w 1305560"/>
              <a:gd name="connsiteY8" fmla="*/ 50800 h 1447800"/>
              <a:gd name="connsiteX9" fmla="*/ 1173480 w 1305560"/>
              <a:gd name="connsiteY9" fmla="*/ 10160 h 1447800"/>
              <a:gd name="connsiteX10" fmla="*/ 1244600 w 1305560"/>
              <a:gd name="connsiteY10" fmla="*/ 0 h 1447800"/>
              <a:gd name="connsiteX11" fmla="*/ 1305560 w 1305560"/>
              <a:gd name="connsiteY11" fmla="*/ 0 h 1447800"/>
              <a:gd name="connsiteX0" fmla="*/ 0 w 1196723"/>
              <a:gd name="connsiteY0" fmla="*/ 1417320 h 1419225"/>
              <a:gd name="connsiteX1" fmla="*/ 1476 w 1196723"/>
              <a:gd name="connsiteY1" fmla="*/ 1419225 h 1419225"/>
              <a:gd name="connsiteX2" fmla="*/ 53723 w 1196723"/>
              <a:gd name="connsiteY2" fmla="*/ 1366520 h 1419225"/>
              <a:gd name="connsiteX3" fmla="*/ 175643 w 1196723"/>
              <a:gd name="connsiteY3" fmla="*/ 1264920 h 1419225"/>
              <a:gd name="connsiteX4" fmla="*/ 368683 w 1196723"/>
              <a:gd name="connsiteY4" fmla="*/ 1056640 h 1419225"/>
              <a:gd name="connsiteX5" fmla="*/ 576963 w 1196723"/>
              <a:gd name="connsiteY5" fmla="*/ 741680 h 1419225"/>
              <a:gd name="connsiteX6" fmla="*/ 744603 w 1196723"/>
              <a:gd name="connsiteY6" fmla="*/ 436880 h 1419225"/>
              <a:gd name="connsiteX7" fmla="*/ 897003 w 1196723"/>
              <a:gd name="connsiteY7" fmla="*/ 162560 h 1419225"/>
              <a:gd name="connsiteX8" fmla="*/ 988443 w 1196723"/>
              <a:gd name="connsiteY8" fmla="*/ 50800 h 1419225"/>
              <a:gd name="connsiteX9" fmla="*/ 1064643 w 1196723"/>
              <a:gd name="connsiteY9" fmla="*/ 10160 h 1419225"/>
              <a:gd name="connsiteX10" fmla="*/ 1135763 w 1196723"/>
              <a:gd name="connsiteY10" fmla="*/ 0 h 1419225"/>
              <a:gd name="connsiteX11" fmla="*/ 1196723 w 1196723"/>
              <a:gd name="connsiteY11" fmla="*/ 0 h 1419225"/>
              <a:gd name="connsiteX0" fmla="*/ 0 w 1196723"/>
              <a:gd name="connsiteY0" fmla="*/ 1417320 h 1417320"/>
              <a:gd name="connsiteX1" fmla="*/ 53723 w 1196723"/>
              <a:gd name="connsiteY1" fmla="*/ 1366520 h 1417320"/>
              <a:gd name="connsiteX2" fmla="*/ 175643 w 1196723"/>
              <a:gd name="connsiteY2" fmla="*/ 1264920 h 1417320"/>
              <a:gd name="connsiteX3" fmla="*/ 368683 w 1196723"/>
              <a:gd name="connsiteY3" fmla="*/ 1056640 h 1417320"/>
              <a:gd name="connsiteX4" fmla="*/ 576963 w 1196723"/>
              <a:gd name="connsiteY4" fmla="*/ 741680 h 1417320"/>
              <a:gd name="connsiteX5" fmla="*/ 744603 w 1196723"/>
              <a:gd name="connsiteY5" fmla="*/ 436880 h 1417320"/>
              <a:gd name="connsiteX6" fmla="*/ 897003 w 1196723"/>
              <a:gd name="connsiteY6" fmla="*/ 162560 h 1417320"/>
              <a:gd name="connsiteX7" fmla="*/ 988443 w 1196723"/>
              <a:gd name="connsiteY7" fmla="*/ 50800 h 1417320"/>
              <a:gd name="connsiteX8" fmla="*/ 1064643 w 1196723"/>
              <a:gd name="connsiteY8" fmla="*/ 10160 h 1417320"/>
              <a:gd name="connsiteX9" fmla="*/ 1135763 w 1196723"/>
              <a:gd name="connsiteY9" fmla="*/ 0 h 1417320"/>
              <a:gd name="connsiteX10" fmla="*/ 1196723 w 1196723"/>
              <a:gd name="connsiteY10" fmla="*/ 0 h 1417320"/>
              <a:gd name="connsiteX0" fmla="*/ 0 w 1216216"/>
              <a:gd name="connsiteY0" fmla="*/ 1411605 h 1411605"/>
              <a:gd name="connsiteX1" fmla="*/ 73216 w 1216216"/>
              <a:gd name="connsiteY1" fmla="*/ 1366520 h 1411605"/>
              <a:gd name="connsiteX2" fmla="*/ 195136 w 1216216"/>
              <a:gd name="connsiteY2" fmla="*/ 1264920 h 1411605"/>
              <a:gd name="connsiteX3" fmla="*/ 388176 w 1216216"/>
              <a:gd name="connsiteY3" fmla="*/ 1056640 h 1411605"/>
              <a:gd name="connsiteX4" fmla="*/ 596456 w 1216216"/>
              <a:gd name="connsiteY4" fmla="*/ 741680 h 1411605"/>
              <a:gd name="connsiteX5" fmla="*/ 764096 w 1216216"/>
              <a:gd name="connsiteY5" fmla="*/ 436880 h 1411605"/>
              <a:gd name="connsiteX6" fmla="*/ 916496 w 1216216"/>
              <a:gd name="connsiteY6" fmla="*/ 162560 h 1411605"/>
              <a:gd name="connsiteX7" fmla="*/ 1007936 w 1216216"/>
              <a:gd name="connsiteY7" fmla="*/ 50800 h 1411605"/>
              <a:gd name="connsiteX8" fmla="*/ 1084136 w 1216216"/>
              <a:gd name="connsiteY8" fmla="*/ 10160 h 1411605"/>
              <a:gd name="connsiteX9" fmla="*/ 1155256 w 1216216"/>
              <a:gd name="connsiteY9" fmla="*/ 0 h 1411605"/>
              <a:gd name="connsiteX10" fmla="*/ 1216216 w 1216216"/>
              <a:gd name="connsiteY10" fmla="*/ 0 h 1411605"/>
              <a:gd name="connsiteX0" fmla="*/ 0 w 1440388"/>
              <a:gd name="connsiteY0" fmla="*/ 1480185 h 1480185"/>
              <a:gd name="connsiteX1" fmla="*/ 297388 w 1440388"/>
              <a:gd name="connsiteY1" fmla="*/ 1366520 h 1480185"/>
              <a:gd name="connsiteX2" fmla="*/ 419308 w 1440388"/>
              <a:gd name="connsiteY2" fmla="*/ 1264920 h 1480185"/>
              <a:gd name="connsiteX3" fmla="*/ 612348 w 1440388"/>
              <a:gd name="connsiteY3" fmla="*/ 1056640 h 1480185"/>
              <a:gd name="connsiteX4" fmla="*/ 820628 w 1440388"/>
              <a:gd name="connsiteY4" fmla="*/ 741680 h 1480185"/>
              <a:gd name="connsiteX5" fmla="*/ 988268 w 1440388"/>
              <a:gd name="connsiteY5" fmla="*/ 436880 h 1480185"/>
              <a:gd name="connsiteX6" fmla="*/ 1140668 w 1440388"/>
              <a:gd name="connsiteY6" fmla="*/ 162560 h 1480185"/>
              <a:gd name="connsiteX7" fmla="*/ 1232108 w 1440388"/>
              <a:gd name="connsiteY7" fmla="*/ 50800 h 1480185"/>
              <a:gd name="connsiteX8" fmla="*/ 1308308 w 1440388"/>
              <a:gd name="connsiteY8" fmla="*/ 10160 h 1480185"/>
              <a:gd name="connsiteX9" fmla="*/ 1379428 w 1440388"/>
              <a:gd name="connsiteY9" fmla="*/ 0 h 1480185"/>
              <a:gd name="connsiteX10" fmla="*/ 1440388 w 1440388"/>
              <a:gd name="connsiteY10" fmla="*/ 0 h 1480185"/>
              <a:gd name="connsiteX0" fmla="*/ 0 w 1440388"/>
              <a:gd name="connsiteY0" fmla="*/ 1480185 h 1480185"/>
              <a:gd name="connsiteX1" fmla="*/ 157838 w 1440388"/>
              <a:gd name="connsiteY1" fmla="*/ 141605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65960 w 1440388"/>
              <a:gd name="connsiteY1" fmla="*/ 1440300 h 1481573"/>
              <a:gd name="connsiteX2" fmla="*/ 233645 w 1440388"/>
              <a:gd name="connsiteY2" fmla="*/ 141109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232108 w 1440388"/>
              <a:gd name="connsiteY9" fmla="*/ 52188 h 1481573"/>
              <a:gd name="connsiteX10" fmla="*/ 1308308 w 1440388"/>
              <a:gd name="connsiteY10" fmla="*/ 11548 h 1481573"/>
              <a:gd name="connsiteX11" fmla="*/ 1379428 w 1440388"/>
              <a:gd name="connsiteY11" fmla="*/ 1388 h 1481573"/>
              <a:gd name="connsiteX12" fmla="*/ 1440388 w 1440388"/>
              <a:gd name="connsiteY12" fmla="*/ 1388 h 1481573"/>
              <a:gd name="connsiteX0" fmla="*/ 0 w 1440388"/>
              <a:gd name="connsiteY0" fmla="*/ 1481573 h 1481573"/>
              <a:gd name="connsiteX1" fmla="*/ 165960 w 1440388"/>
              <a:gd name="connsiteY1" fmla="*/ 1440300 h 1481573"/>
              <a:gd name="connsiteX2" fmla="*/ 233645 w 1440388"/>
              <a:gd name="connsiteY2" fmla="*/ 141109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232108 w 1440388"/>
              <a:gd name="connsiteY9" fmla="*/ 52188 h 1481573"/>
              <a:gd name="connsiteX10" fmla="*/ 1308308 w 1440388"/>
              <a:gd name="connsiteY10" fmla="*/ 11548 h 1481573"/>
              <a:gd name="connsiteX11" fmla="*/ 1379428 w 1440388"/>
              <a:gd name="connsiteY11" fmla="*/ 1388 h 1481573"/>
              <a:gd name="connsiteX12" fmla="*/ 1440388 w 1440388"/>
              <a:gd name="connsiteY12" fmla="*/ 1388 h 1481573"/>
              <a:gd name="connsiteX0" fmla="*/ 0 w 1440388"/>
              <a:gd name="connsiteY0" fmla="*/ 1481573 h 1481573"/>
              <a:gd name="connsiteX1" fmla="*/ 165960 w 1440388"/>
              <a:gd name="connsiteY1" fmla="*/ 1440300 h 1481573"/>
              <a:gd name="connsiteX2" fmla="*/ 233645 w 1440388"/>
              <a:gd name="connsiteY2" fmla="*/ 141109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184482 w 1440388"/>
              <a:gd name="connsiteY9" fmla="*/ 105530 h 1481573"/>
              <a:gd name="connsiteX10" fmla="*/ 1232108 w 1440388"/>
              <a:gd name="connsiteY10" fmla="*/ 52188 h 1481573"/>
              <a:gd name="connsiteX11" fmla="*/ 1308308 w 1440388"/>
              <a:gd name="connsiteY11" fmla="*/ 11548 h 1481573"/>
              <a:gd name="connsiteX12" fmla="*/ 1379428 w 1440388"/>
              <a:gd name="connsiteY12" fmla="*/ 1388 h 1481573"/>
              <a:gd name="connsiteX13" fmla="*/ 1440388 w 1440388"/>
              <a:gd name="connsiteY13" fmla="*/ 1388 h 1481573"/>
              <a:gd name="connsiteX0" fmla="*/ 0 w 1440388"/>
              <a:gd name="connsiteY0" fmla="*/ 1481573 h 1481573"/>
              <a:gd name="connsiteX1" fmla="*/ 165960 w 1440388"/>
              <a:gd name="connsiteY1" fmla="*/ 1440300 h 1481573"/>
              <a:gd name="connsiteX2" fmla="*/ 233645 w 1440388"/>
              <a:gd name="connsiteY2" fmla="*/ 141109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184482 w 1440388"/>
              <a:gd name="connsiteY9" fmla="*/ 105530 h 1481573"/>
              <a:gd name="connsiteX10" fmla="*/ 1232108 w 1440388"/>
              <a:gd name="connsiteY10" fmla="*/ 52188 h 1481573"/>
              <a:gd name="connsiteX11" fmla="*/ 1308308 w 1440388"/>
              <a:gd name="connsiteY11" fmla="*/ 11548 h 1481573"/>
              <a:gd name="connsiteX12" fmla="*/ 1379428 w 1440388"/>
              <a:gd name="connsiteY12" fmla="*/ 1388 h 1481573"/>
              <a:gd name="connsiteX13" fmla="*/ 1440388 w 1440388"/>
              <a:gd name="connsiteY13" fmla="*/ 1388 h 1481573"/>
              <a:gd name="connsiteX0" fmla="*/ 0 w 1440388"/>
              <a:gd name="connsiteY0" fmla="*/ 1481573 h 1481573"/>
              <a:gd name="connsiteX1" fmla="*/ 165960 w 1440388"/>
              <a:gd name="connsiteY1" fmla="*/ 1440300 h 1481573"/>
              <a:gd name="connsiteX2" fmla="*/ 233645 w 1440388"/>
              <a:gd name="connsiteY2" fmla="*/ 141109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184482 w 1440388"/>
              <a:gd name="connsiteY9" fmla="*/ 105530 h 1481573"/>
              <a:gd name="connsiteX10" fmla="*/ 1232108 w 1440388"/>
              <a:gd name="connsiteY10" fmla="*/ 52188 h 1481573"/>
              <a:gd name="connsiteX11" fmla="*/ 1308308 w 1440388"/>
              <a:gd name="connsiteY11" fmla="*/ 11548 h 1481573"/>
              <a:gd name="connsiteX12" fmla="*/ 1379428 w 1440388"/>
              <a:gd name="connsiteY12" fmla="*/ 1388 h 1481573"/>
              <a:gd name="connsiteX13" fmla="*/ 1440388 w 1440388"/>
              <a:gd name="connsiteY13" fmla="*/ 1388 h 1481573"/>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184482 w 1440388"/>
              <a:gd name="connsiteY8" fmla="*/ 105530 h 1481573"/>
              <a:gd name="connsiteX9" fmla="*/ 1232108 w 1440388"/>
              <a:gd name="connsiteY9" fmla="*/ 52188 h 1481573"/>
              <a:gd name="connsiteX10" fmla="*/ 1308308 w 1440388"/>
              <a:gd name="connsiteY10" fmla="*/ 11548 h 1481573"/>
              <a:gd name="connsiteX11" fmla="*/ 1379428 w 1440388"/>
              <a:gd name="connsiteY11" fmla="*/ 1388 h 1481573"/>
              <a:gd name="connsiteX12" fmla="*/ 1440388 w 1440388"/>
              <a:gd name="connsiteY12" fmla="*/ 1388 h 1481573"/>
              <a:gd name="connsiteX0" fmla="*/ 0 w 1440388"/>
              <a:gd name="connsiteY0" fmla="*/ 1481573 h 1481573"/>
              <a:gd name="connsiteX1" fmla="*/ 297388 w 1440388"/>
              <a:gd name="connsiteY1" fmla="*/ 1367908 h 1481573"/>
              <a:gd name="connsiteX2" fmla="*/ 419308 w 1440388"/>
              <a:gd name="connsiteY2" fmla="*/ 1266308 h 1481573"/>
              <a:gd name="connsiteX3" fmla="*/ 612348 w 1440388"/>
              <a:gd name="connsiteY3" fmla="*/ 1058028 h 1481573"/>
              <a:gd name="connsiteX4" fmla="*/ 820628 w 1440388"/>
              <a:gd name="connsiteY4" fmla="*/ 743068 h 1481573"/>
              <a:gd name="connsiteX5" fmla="*/ 988268 w 1440388"/>
              <a:gd name="connsiteY5" fmla="*/ 438268 h 1481573"/>
              <a:gd name="connsiteX6" fmla="*/ 1140668 w 1440388"/>
              <a:gd name="connsiteY6" fmla="*/ 163948 h 1481573"/>
              <a:gd name="connsiteX7" fmla="*/ 1184482 w 1440388"/>
              <a:gd name="connsiteY7" fmla="*/ 105530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51340 w 1440388"/>
              <a:gd name="connsiteY1" fmla="*/ 142379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184482 w 1440388"/>
              <a:gd name="connsiteY8" fmla="*/ 105530 h 1481573"/>
              <a:gd name="connsiteX9" fmla="*/ 1232108 w 1440388"/>
              <a:gd name="connsiteY9" fmla="*/ 52188 h 1481573"/>
              <a:gd name="connsiteX10" fmla="*/ 1308308 w 1440388"/>
              <a:gd name="connsiteY10" fmla="*/ 11548 h 1481573"/>
              <a:gd name="connsiteX11" fmla="*/ 1379428 w 1440388"/>
              <a:gd name="connsiteY11" fmla="*/ 1388 h 1481573"/>
              <a:gd name="connsiteX12" fmla="*/ 1440388 w 1440388"/>
              <a:gd name="connsiteY12" fmla="*/ 1388 h 1481573"/>
              <a:gd name="connsiteX0" fmla="*/ 0 w 1440388"/>
              <a:gd name="connsiteY0" fmla="*/ 1481573 h 1481573"/>
              <a:gd name="connsiteX1" fmla="*/ 157838 w 1440388"/>
              <a:gd name="connsiteY1" fmla="*/ 144157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184482 w 1440388"/>
              <a:gd name="connsiteY8" fmla="*/ 105530 h 1481573"/>
              <a:gd name="connsiteX9" fmla="*/ 1232108 w 1440388"/>
              <a:gd name="connsiteY9" fmla="*/ 52188 h 1481573"/>
              <a:gd name="connsiteX10" fmla="*/ 1308308 w 1440388"/>
              <a:gd name="connsiteY10" fmla="*/ 11548 h 1481573"/>
              <a:gd name="connsiteX11" fmla="*/ 1379428 w 1440388"/>
              <a:gd name="connsiteY11" fmla="*/ 1388 h 1481573"/>
              <a:gd name="connsiteX12" fmla="*/ 1440388 w 1440388"/>
              <a:gd name="connsiteY12" fmla="*/ 1388 h 1481573"/>
              <a:gd name="connsiteX0" fmla="*/ 0 w 1440388"/>
              <a:gd name="connsiteY0" fmla="*/ 1481573 h 1481573"/>
              <a:gd name="connsiteX1" fmla="*/ 157838 w 1440388"/>
              <a:gd name="connsiteY1" fmla="*/ 144157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184482 w 1440388"/>
              <a:gd name="connsiteY8" fmla="*/ 105530 h 1481573"/>
              <a:gd name="connsiteX9" fmla="*/ 1232108 w 1440388"/>
              <a:gd name="connsiteY9" fmla="*/ 52188 h 1481573"/>
              <a:gd name="connsiteX10" fmla="*/ 1308308 w 1440388"/>
              <a:gd name="connsiteY10" fmla="*/ 11548 h 1481573"/>
              <a:gd name="connsiteX11" fmla="*/ 1379428 w 1440388"/>
              <a:gd name="connsiteY11" fmla="*/ 1388 h 1481573"/>
              <a:gd name="connsiteX12" fmla="*/ 1440388 w 1440388"/>
              <a:gd name="connsiteY12" fmla="*/ 1388 h 1481573"/>
              <a:gd name="connsiteX0" fmla="*/ 0 w 1440388"/>
              <a:gd name="connsiteY0" fmla="*/ 1481573 h 1481573"/>
              <a:gd name="connsiteX1" fmla="*/ 69036 w 1440388"/>
              <a:gd name="connsiteY1" fmla="*/ 1459350 h 1481573"/>
              <a:gd name="connsiteX2" fmla="*/ 157838 w 1440388"/>
              <a:gd name="connsiteY2" fmla="*/ 144157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184482 w 1440388"/>
              <a:gd name="connsiteY9" fmla="*/ 105530 h 1481573"/>
              <a:gd name="connsiteX10" fmla="*/ 1232108 w 1440388"/>
              <a:gd name="connsiteY10" fmla="*/ 52188 h 1481573"/>
              <a:gd name="connsiteX11" fmla="*/ 1308308 w 1440388"/>
              <a:gd name="connsiteY11" fmla="*/ 11548 h 1481573"/>
              <a:gd name="connsiteX12" fmla="*/ 1379428 w 1440388"/>
              <a:gd name="connsiteY12" fmla="*/ 1388 h 1481573"/>
              <a:gd name="connsiteX13" fmla="*/ 1440388 w 1440388"/>
              <a:gd name="connsiteY13" fmla="*/ 1388 h 1481573"/>
              <a:gd name="connsiteX0" fmla="*/ 0 w 1440388"/>
              <a:gd name="connsiteY0" fmla="*/ 1481573 h 1481573"/>
              <a:gd name="connsiteX1" fmla="*/ 69036 w 1440388"/>
              <a:gd name="connsiteY1" fmla="*/ 1466970 h 1481573"/>
              <a:gd name="connsiteX2" fmla="*/ 157838 w 1440388"/>
              <a:gd name="connsiteY2" fmla="*/ 144157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184482 w 1440388"/>
              <a:gd name="connsiteY9" fmla="*/ 105530 h 1481573"/>
              <a:gd name="connsiteX10" fmla="*/ 1232108 w 1440388"/>
              <a:gd name="connsiteY10" fmla="*/ 52188 h 1481573"/>
              <a:gd name="connsiteX11" fmla="*/ 1308308 w 1440388"/>
              <a:gd name="connsiteY11" fmla="*/ 11548 h 1481573"/>
              <a:gd name="connsiteX12" fmla="*/ 1379428 w 1440388"/>
              <a:gd name="connsiteY12" fmla="*/ 1388 h 1481573"/>
              <a:gd name="connsiteX13" fmla="*/ 1440388 w 1440388"/>
              <a:gd name="connsiteY13" fmla="*/ 1388 h 1481573"/>
              <a:gd name="connsiteX0" fmla="*/ 0 w 1440388"/>
              <a:gd name="connsiteY0" fmla="*/ 1481573 h 1481573"/>
              <a:gd name="connsiteX1" fmla="*/ 69036 w 1440388"/>
              <a:gd name="connsiteY1" fmla="*/ 1466970 h 1481573"/>
              <a:gd name="connsiteX2" fmla="*/ 157838 w 1440388"/>
              <a:gd name="connsiteY2" fmla="*/ 144157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184482 w 1440388"/>
              <a:gd name="connsiteY9" fmla="*/ 105530 h 1481573"/>
              <a:gd name="connsiteX10" fmla="*/ 1232108 w 1440388"/>
              <a:gd name="connsiteY10" fmla="*/ 52188 h 1481573"/>
              <a:gd name="connsiteX11" fmla="*/ 1308308 w 1440388"/>
              <a:gd name="connsiteY11" fmla="*/ 11548 h 1481573"/>
              <a:gd name="connsiteX12" fmla="*/ 1379428 w 1440388"/>
              <a:gd name="connsiteY12" fmla="*/ 1388 h 1481573"/>
              <a:gd name="connsiteX13" fmla="*/ 1440388 w 1440388"/>
              <a:gd name="connsiteY13" fmla="*/ 1388 h 148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40388" h="1481573">
                <a:moveTo>
                  <a:pt x="0" y="1481573"/>
                </a:moveTo>
                <a:lnTo>
                  <a:pt x="69036" y="1466970"/>
                </a:lnTo>
                <a:cubicBezTo>
                  <a:pt x="95586" y="1461354"/>
                  <a:pt x="119779" y="1458080"/>
                  <a:pt x="157838" y="1441570"/>
                </a:cubicBezTo>
                <a:cubicBezTo>
                  <a:pt x="195897" y="1425060"/>
                  <a:pt x="253810" y="1397118"/>
                  <a:pt x="297388" y="1367908"/>
                </a:cubicBezTo>
                <a:cubicBezTo>
                  <a:pt x="340966" y="1338698"/>
                  <a:pt x="378668" y="1300175"/>
                  <a:pt x="419308" y="1266308"/>
                </a:cubicBezTo>
                <a:cubicBezTo>
                  <a:pt x="475880" y="1219164"/>
                  <a:pt x="545461" y="1145235"/>
                  <a:pt x="612348" y="1058028"/>
                </a:cubicBezTo>
                <a:cubicBezTo>
                  <a:pt x="679235" y="970821"/>
                  <a:pt x="757975" y="846361"/>
                  <a:pt x="820628" y="743068"/>
                </a:cubicBezTo>
                <a:cubicBezTo>
                  <a:pt x="883281" y="639775"/>
                  <a:pt x="934928" y="534788"/>
                  <a:pt x="988268" y="438268"/>
                </a:cubicBezTo>
                <a:cubicBezTo>
                  <a:pt x="1041608" y="341748"/>
                  <a:pt x="1107966" y="219404"/>
                  <a:pt x="1140668" y="163948"/>
                </a:cubicBezTo>
                <a:lnTo>
                  <a:pt x="1184482" y="105530"/>
                </a:lnTo>
                <a:cubicBezTo>
                  <a:pt x="1198922" y="86276"/>
                  <a:pt x="1211470" y="67852"/>
                  <a:pt x="1232108" y="52188"/>
                </a:cubicBezTo>
                <a:cubicBezTo>
                  <a:pt x="1260048" y="26788"/>
                  <a:pt x="1282597" y="15221"/>
                  <a:pt x="1308308" y="11548"/>
                </a:cubicBezTo>
                <a:lnTo>
                  <a:pt x="1379428" y="1388"/>
                </a:lnTo>
                <a:cubicBezTo>
                  <a:pt x="1401284" y="-1735"/>
                  <a:pt x="1420068" y="1388"/>
                  <a:pt x="1440388" y="1388"/>
                </a:cubicBezTo>
              </a:path>
            </a:pathLst>
          </a:custGeom>
          <a:noFill/>
          <a:ln w="19050" cap="flat" cmpd="sng" algn="ctr">
            <a:solidFill>
              <a:srgbClr val="5A5A5A"/>
            </a:solidFill>
            <a:prstDash val="solid"/>
            <a:round/>
            <a:headEnd type="none" w="med" len="med"/>
            <a:tailEnd type="none" w="med"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144" name="Rectangle 20"/>
          <p:cNvSpPr>
            <a:spLocks noChangeArrowheads="1"/>
          </p:cNvSpPr>
          <p:nvPr/>
        </p:nvSpPr>
        <p:spPr bwMode="auto">
          <a:xfrm>
            <a:off x="2652214" y="1775637"/>
            <a:ext cx="4283424" cy="3934047"/>
          </a:xfrm>
          <a:prstGeom prst="rect">
            <a:avLst/>
          </a:prstGeom>
          <a:noFill/>
          <a:ln w="57150" cap="rnd" algn="ctr">
            <a:solidFill>
              <a:srgbClr val="5A5A5A"/>
            </a:solidFill>
            <a:prstDash val="sysDot"/>
            <a:miter lim="800000"/>
            <a:headEnd/>
            <a:tailEnd/>
          </a:ln>
        </p:spPr>
        <p:txBody>
          <a:bodyPr wrap="square" lIns="90000" tIns="43200" rIns="90000" bIns="43200" anchor="ctr">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Char char="►"/>
              <a:tabLst/>
              <a:defRPr/>
            </a:pPr>
            <a:endParaRPr kumimoji="0" lang="de-AT" sz="1800" b="1" i="0" u="none" strike="noStrike" kern="1200" cap="none" spc="0" normalizeH="0" baseline="0" noProof="0">
              <a:ln>
                <a:noFill/>
              </a:ln>
              <a:solidFill>
                <a:srgbClr val="0000FF"/>
              </a:solidFill>
              <a:effectLst/>
              <a:uLnTx/>
              <a:uFillTx/>
              <a:latin typeface="Arial" pitchFamily="34" charset="0"/>
              <a:ea typeface="+mn-ea"/>
              <a:cs typeface="+mn-cs"/>
            </a:endParaRPr>
          </a:p>
        </p:txBody>
      </p:sp>
      <p:sp>
        <p:nvSpPr>
          <p:cNvPr id="153" name="Text Box 10"/>
          <p:cNvSpPr txBox="1">
            <a:spLocks noChangeArrowheads="1"/>
          </p:cNvSpPr>
          <p:nvPr/>
        </p:nvSpPr>
        <p:spPr bwMode="auto">
          <a:xfrm>
            <a:off x="661286" y="3953326"/>
            <a:ext cx="8155173" cy="400110"/>
          </a:xfrm>
          <a:prstGeom prst="rect">
            <a:avLst/>
          </a:prstGeom>
          <a:solidFill>
            <a:schemeClr val="bg1"/>
          </a:solidFill>
          <a:ln w="9525" algn="ctr">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 typeface="Arial" pitchFamily="34" charset="0"/>
              <a:buNone/>
              <a:tabLst>
                <a:tab pos="796925" algn="ctr"/>
                <a:tab pos="1892300" algn="ctr"/>
                <a:tab pos="2944813" algn="ctr"/>
                <a:tab pos="4029075" algn="ctr"/>
                <a:tab pos="5135563" algn="ctr"/>
                <a:tab pos="6188075" algn="ctr"/>
                <a:tab pos="7251700" algn="ctr"/>
              </a:tabLst>
              <a:defRPr/>
            </a:pPr>
            <a:r>
              <a:rPr kumimoji="0" lang="de-AT" sz="2000" b="0" i="0" u="none" strike="noStrike" kern="1200" cap="none" spc="0" normalizeH="0" baseline="0" noProof="0" dirty="0">
                <a:ln>
                  <a:noFill/>
                </a:ln>
                <a:solidFill>
                  <a:srgbClr val="000000"/>
                </a:solidFill>
                <a:effectLst/>
                <a:uLnTx/>
                <a:uFillTx/>
                <a:latin typeface="Arial" pitchFamily="34" charset="0"/>
                <a:ea typeface="+mn-ea"/>
                <a:cs typeface="+mn-cs"/>
              </a:rPr>
              <a:t>	-3</a:t>
            </a:r>
            <a:r>
              <a:rPr kumimoji="0" lang="el-GR" sz="2000" b="0" i="0" u="none" strike="noStrike" kern="1200" cap="none" spc="0" normalizeH="0" baseline="0" noProof="0" dirty="0">
                <a:ln>
                  <a:noFill/>
                </a:ln>
                <a:solidFill>
                  <a:srgbClr val="000000"/>
                </a:solidFill>
                <a:effectLst/>
                <a:uLnTx/>
                <a:uFillTx/>
                <a:latin typeface="Arial" pitchFamily="34" charset="0"/>
                <a:ea typeface="+mn-ea"/>
                <a:cs typeface="+mn-cs"/>
              </a:rPr>
              <a:t>σ</a:t>
            </a:r>
            <a:r>
              <a:rPr kumimoji="0" lang="de-AT" sz="2000" b="0" i="0" u="none" strike="noStrike" kern="1200" cap="none" spc="0" normalizeH="0" baseline="0" noProof="0" dirty="0">
                <a:ln>
                  <a:noFill/>
                </a:ln>
                <a:solidFill>
                  <a:srgbClr val="000000"/>
                </a:solidFill>
                <a:effectLst/>
                <a:uLnTx/>
                <a:uFillTx/>
                <a:latin typeface="Arial" pitchFamily="34" charset="0"/>
                <a:ea typeface="+mn-ea"/>
                <a:cs typeface="+mn-cs"/>
              </a:rPr>
              <a:t> 	-2</a:t>
            </a:r>
            <a:r>
              <a:rPr kumimoji="0" lang="el-GR" sz="2000" b="0" i="0" u="none" strike="noStrike" kern="1200" cap="none" spc="0" normalizeH="0" baseline="0" noProof="0" dirty="0">
                <a:ln>
                  <a:noFill/>
                </a:ln>
                <a:solidFill>
                  <a:srgbClr val="000000"/>
                </a:solidFill>
                <a:effectLst/>
                <a:uLnTx/>
                <a:uFillTx/>
                <a:latin typeface="Arial" pitchFamily="34" charset="0"/>
                <a:ea typeface="+mn-ea"/>
                <a:cs typeface="+mn-cs"/>
              </a:rPr>
              <a:t>σ</a:t>
            </a:r>
            <a:r>
              <a:rPr kumimoji="0" lang="de-AT" sz="2000" b="0" i="0" u="none" strike="noStrike" kern="1200" cap="none" spc="0" normalizeH="0" baseline="0" noProof="0" dirty="0">
                <a:ln>
                  <a:noFill/>
                </a:ln>
                <a:solidFill>
                  <a:srgbClr val="000000"/>
                </a:solidFill>
                <a:effectLst/>
                <a:uLnTx/>
                <a:uFillTx/>
                <a:latin typeface="Arial" pitchFamily="34" charset="0"/>
                <a:ea typeface="+mn-ea"/>
                <a:cs typeface="+mn-cs"/>
              </a:rPr>
              <a:t> 	-1</a:t>
            </a:r>
            <a:r>
              <a:rPr kumimoji="0" lang="el-GR" sz="2000" b="0" i="0" u="none" strike="noStrike" kern="1200" cap="none" spc="0" normalizeH="0" baseline="0" noProof="0" dirty="0">
                <a:ln>
                  <a:noFill/>
                </a:ln>
                <a:solidFill>
                  <a:srgbClr val="000000"/>
                </a:solidFill>
                <a:effectLst/>
                <a:uLnTx/>
                <a:uFillTx/>
                <a:latin typeface="Arial" pitchFamily="34" charset="0"/>
                <a:ea typeface="+mn-ea"/>
                <a:cs typeface="+mn-cs"/>
              </a:rPr>
              <a:t>σ</a:t>
            </a:r>
            <a:r>
              <a:rPr kumimoji="0" lang="de-AT" sz="2000" b="0" i="0" u="none" strike="noStrike" kern="1200" cap="none" spc="0" normalizeH="0" baseline="0" noProof="0" dirty="0">
                <a:ln>
                  <a:noFill/>
                </a:ln>
                <a:solidFill>
                  <a:srgbClr val="000000"/>
                </a:solidFill>
                <a:effectLst/>
                <a:uLnTx/>
                <a:uFillTx/>
                <a:latin typeface="Arial" pitchFamily="34" charset="0"/>
                <a:ea typeface="+mn-ea"/>
                <a:cs typeface="+mn-cs"/>
              </a:rPr>
              <a:t>	</a:t>
            </a:r>
            <a:r>
              <a:rPr kumimoji="0" lang="el-GR" sz="2000" b="0" i="0" u="none" strike="noStrike" kern="1200" cap="none" spc="0" normalizeH="0" baseline="0" noProof="0" dirty="0">
                <a:ln>
                  <a:noFill/>
                </a:ln>
                <a:solidFill>
                  <a:srgbClr val="000000"/>
                </a:solidFill>
                <a:effectLst/>
                <a:uLnTx/>
                <a:uFillTx/>
                <a:latin typeface="Arial" pitchFamily="34" charset="0"/>
                <a:ea typeface="+mn-ea"/>
                <a:cs typeface="+mn-cs"/>
              </a:rPr>
              <a:t>μ</a:t>
            </a:r>
            <a:r>
              <a:rPr kumimoji="0" lang="de-AT" sz="2000" b="0" i="0" u="none" strike="noStrike" kern="1200" cap="none" spc="0" normalizeH="0" baseline="0" noProof="0" dirty="0">
                <a:ln>
                  <a:noFill/>
                </a:ln>
                <a:solidFill>
                  <a:srgbClr val="000000"/>
                </a:solidFill>
                <a:effectLst/>
                <a:uLnTx/>
                <a:uFillTx/>
                <a:latin typeface="Arial" pitchFamily="34" charset="0"/>
                <a:ea typeface="+mn-ea"/>
                <a:cs typeface="+mn-cs"/>
              </a:rPr>
              <a:t>	 +1</a:t>
            </a:r>
            <a:r>
              <a:rPr kumimoji="0" lang="el-GR" sz="2000" b="0" i="0" u="none" strike="noStrike" kern="1200" cap="none" spc="0" normalizeH="0" baseline="0" noProof="0" dirty="0">
                <a:ln>
                  <a:noFill/>
                </a:ln>
                <a:solidFill>
                  <a:srgbClr val="000000"/>
                </a:solidFill>
                <a:effectLst/>
                <a:uLnTx/>
                <a:uFillTx/>
                <a:latin typeface="Arial" pitchFamily="34" charset="0"/>
                <a:ea typeface="+mn-ea"/>
                <a:cs typeface="+mn-cs"/>
              </a:rPr>
              <a:t>σ</a:t>
            </a:r>
            <a:r>
              <a:rPr kumimoji="0" lang="de-AT" sz="2000" b="0" i="0" u="none" strike="noStrike" kern="1200" cap="none" spc="0" normalizeH="0" baseline="0" noProof="0" dirty="0">
                <a:ln>
                  <a:noFill/>
                </a:ln>
                <a:solidFill>
                  <a:srgbClr val="000000"/>
                </a:solidFill>
                <a:effectLst/>
                <a:uLnTx/>
                <a:uFillTx/>
                <a:latin typeface="Arial" pitchFamily="34" charset="0"/>
                <a:ea typeface="+mn-ea"/>
                <a:cs typeface="+mn-cs"/>
              </a:rPr>
              <a:t> 	+2</a:t>
            </a:r>
            <a:r>
              <a:rPr kumimoji="0" lang="el-GR" sz="2000" b="0" i="0" u="none" strike="noStrike" kern="1200" cap="none" spc="0" normalizeH="0" baseline="0" noProof="0" dirty="0">
                <a:ln>
                  <a:noFill/>
                </a:ln>
                <a:solidFill>
                  <a:srgbClr val="000000"/>
                </a:solidFill>
                <a:effectLst/>
                <a:uLnTx/>
                <a:uFillTx/>
                <a:latin typeface="Arial" pitchFamily="34" charset="0"/>
                <a:ea typeface="+mn-ea"/>
                <a:cs typeface="+mn-cs"/>
              </a:rPr>
              <a:t>σ</a:t>
            </a:r>
            <a:r>
              <a:rPr kumimoji="0" lang="de-AT" sz="2000" b="0" i="0" u="none" strike="noStrike" kern="1200" cap="none" spc="0" normalizeH="0" baseline="0" noProof="0" dirty="0">
                <a:ln>
                  <a:noFill/>
                </a:ln>
                <a:solidFill>
                  <a:srgbClr val="000000"/>
                </a:solidFill>
                <a:effectLst/>
                <a:uLnTx/>
                <a:uFillTx/>
                <a:latin typeface="Arial" pitchFamily="34" charset="0"/>
                <a:ea typeface="+mn-ea"/>
                <a:cs typeface="+mn-cs"/>
              </a:rPr>
              <a:t> 	+3</a:t>
            </a:r>
            <a:r>
              <a:rPr kumimoji="0" lang="el-GR" sz="2000" b="0" i="0" u="none" strike="noStrike" kern="1200" cap="none" spc="0" normalizeH="0" baseline="0" noProof="0" dirty="0">
                <a:ln>
                  <a:noFill/>
                </a:ln>
                <a:solidFill>
                  <a:srgbClr val="000000"/>
                </a:solidFill>
                <a:effectLst/>
                <a:uLnTx/>
                <a:uFillTx/>
                <a:latin typeface="Arial" pitchFamily="34" charset="0"/>
                <a:ea typeface="+mn-ea"/>
                <a:cs typeface="+mn-cs"/>
              </a:rPr>
              <a:t>σ</a:t>
            </a:r>
            <a:endParaRPr kumimoji="0" lang="de-DE" sz="2000" b="0" i="0" u="none" strike="noStrike" kern="1200" cap="none" spc="0" normalizeH="0" baseline="0" noProof="0" dirty="0">
              <a:ln>
                <a:noFill/>
              </a:ln>
              <a:solidFill>
                <a:srgbClr val="000000"/>
              </a:solidFill>
              <a:effectLst/>
              <a:uLnTx/>
              <a:uFillTx/>
              <a:latin typeface="Arial" pitchFamily="34" charset="0"/>
              <a:ea typeface="+mn-ea"/>
              <a:cs typeface="+mn-cs"/>
            </a:endParaRPr>
          </a:p>
        </p:txBody>
      </p:sp>
      <p:sp>
        <p:nvSpPr>
          <p:cNvPr id="147" name="Text Box 17"/>
          <p:cNvSpPr txBox="1">
            <a:spLocks noChangeArrowheads="1"/>
          </p:cNvSpPr>
          <p:nvPr/>
        </p:nvSpPr>
        <p:spPr bwMode="auto">
          <a:xfrm>
            <a:off x="4258474" y="5512123"/>
            <a:ext cx="1126897" cy="393121"/>
          </a:xfrm>
          <a:prstGeom prst="rect">
            <a:avLst/>
          </a:prstGeom>
          <a:solidFill>
            <a:schemeClr val="bg1"/>
          </a:solidFill>
          <a:ln w="28575" algn="ctr">
            <a:noFill/>
            <a:miter lim="800000"/>
            <a:headEnd/>
            <a:tailEnd/>
          </a:ln>
        </p:spPr>
        <p:txBody>
          <a:bodyPr wrap="square" lIns="0" tIns="0" rIns="0" bIns="0" anchor="ctr" anchorCtr="1">
            <a:spAutoFit/>
          </a:bodyPr>
          <a:lstStyle/>
          <a:p>
            <a:pPr marL="0" marR="0" lvl="0" indent="0" algn="ctr" defTabSz="914400" rtl="0" eaLnBrk="0" fontAlgn="base" latinLnBrk="0" hangingPunct="0">
              <a:lnSpc>
                <a:spcPct val="145000"/>
              </a:lnSpc>
              <a:spcBef>
                <a:spcPct val="35000"/>
              </a:spcBef>
              <a:spcAft>
                <a:spcPct val="0"/>
              </a:spcAft>
              <a:buClrTx/>
              <a:buSzTx/>
              <a:buFont typeface="Wingdings" pitchFamily="2" charset="2"/>
              <a:buNone/>
              <a:tabLst>
                <a:tab pos="88900" algn="l"/>
                <a:tab pos="268288" algn="l"/>
              </a:tabLst>
              <a:defRPr/>
            </a:pPr>
            <a:r>
              <a:rPr kumimoji="0" lang="de-AT" sz="2000" b="0" i="0" u="none" strike="noStrike" kern="1200" cap="none" spc="0" normalizeH="0" baseline="0" noProof="0" dirty="0">
                <a:ln>
                  <a:noFill/>
                </a:ln>
                <a:solidFill>
                  <a:srgbClr val="000000"/>
                </a:solidFill>
                <a:effectLst/>
                <a:uLnTx/>
                <a:uFillTx/>
                <a:latin typeface="Arial" pitchFamily="34" charset="0"/>
                <a:ea typeface="+mn-ea"/>
                <a:cs typeface="+mn-cs"/>
              </a:rPr>
              <a:t>95,5%</a:t>
            </a:r>
          </a:p>
        </p:txBody>
      </p:sp>
      <p:sp>
        <p:nvSpPr>
          <p:cNvPr id="141" name="Oval 16"/>
          <p:cNvSpPr>
            <a:spLocks noChangeArrowheads="1"/>
          </p:cNvSpPr>
          <p:nvPr/>
        </p:nvSpPr>
        <p:spPr bwMode="auto">
          <a:xfrm>
            <a:off x="4199859" y="5475767"/>
            <a:ext cx="1116424" cy="514763"/>
          </a:xfrm>
          <a:prstGeom prst="ellipse">
            <a:avLst/>
          </a:prstGeom>
          <a:noFill/>
          <a:ln w="38100" algn="ctr">
            <a:solidFill>
              <a:srgbClr val="FF0000"/>
            </a:solidFill>
            <a:round/>
            <a:headEnd/>
            <a:tailEnd/>
          </a:ln>
        </p:spPr>
        <p:txBody>
          <a:bodyPr wrap="square" lIns="90000" tIns="43200" rIns="90000" bIns="43200" anchor="ctr">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Char char="►"/>
              <a:tabLst/>
              <a:defRPr/>
            </a:pPr>
            <a:endParaRPr kumimoji="0" lang="de-AT" sz="1800" b="1" i="0" u="none" strike="noStrike" kern="1200" cap="none" spc="0" normalizeH="0" baseline="0" noProof="0">
              <a:ln>
                <a:noFill/>
              </a:ln>
              <a:solidFill>
                <a:srgbClr val="0000FF"/>
              </a:solidFill>
              <a:effectLst/>
              <a:uLnTx/>
              <a:uFillTx/>
              <a:latin typeface="Arial" pitchFamily="34" charset="0"/>
              <a:ea typeface="+mn-ea"/>
              <a:cs typeface="+mn-cs"/>
            </a:endParaRPr>
          </a:p>
        </p:txBody>
      </p:sp>
      <p:pic>
        <p:nvPicPr>
          <p:cNvPr id="28" name="Picture 1"/>
          <p:cNvPicPr>
            <a:picLocks noChangeAspect="1" noChangeArrowheads="1"/>
          </p:cNvPicPr>
          <p:nvPr/>
        </p:nvPicPr>
        <p:blipFill>
          <a:blip r:embed="rId3" cstate="print"/>
          <a:srcRect/>
          <a:stretch>
            <a:fillRect/>
          </a:stretch>
        </p:blipFill>
        <p:spPr bwMode="auto">
          <a:xfrm flipH="1">
            <a:off x="6514572" y="5449799"/>
            <a:ext cx="566738" cy="463550"/>
          </a:xfrm>
          <a:prstGeom prst="rect">
            <a:avLst/>
          </a:prstGeom>
          <a:noFill/>
          <a:ln w="9525">
            <a:noFill/>
            <a:miter lim="800000"/>
            <a:headEnd/>
            <a:tailEnd/>
          </a:ln>
          <a:effectLst/>
        </p:spPr>
      </p:pic>
      <p:pic>
        <p:nvPicPr>
          <p:cNvPr id="25" name="Picture 1"/>
          <p:cNvPicPr>
            <a:picLocks noChangeAspect="1" noChangeArrowheads="1"/>
          </p:cNvPicPr>
          <p:nvPr/>
        </p:nvPicPr>
        <p:blipFill>
          <a:blip r:embed="rId3" cstate="print"/>
          <a:srcRect/>
          <a:stretch>
            <a:fillRect/>
          </a:stretch>
        </p:blipFill>
        <p:spPr bwMode="auto">
          <a:xfrm>
            <a:off x="2506091" y="5456149"/>
            <a:ext cx="566738" cy="463550"/>
          </a:xfrm>
          <a:prstGeom prst="rect">
            <a:avLst/>
          </a:prstGeom>
          <a:noFill/>
          <a:ln w="9525">
            <a:noFill/>
            <a:miter lim="800000"/>
            <a:headEnd/>
            <a:tailEnd/>
          </a:ln>
          <a:effectLst/>
        </p:spPr>
      </p:pic>
      <p:cxnSp>
        <p:nvCxnSpPr>
          <p:cNvPr id="3" name="Gerade Verbindung mit Pfeil 2">
            <a:extLst>
              <a:ext uri="{FF2B5EF4-FFF2-40B4-BE49-F238E27FC236}">
                <a16:creationId xmlns:a16="http://schemas.microsoft.com/office/drawing/2014/main" id="{7CD64070-B2AF-4297-9209-2703AC9F2EFB}"/>
              </a:ext>
            </a:extLst>
          </p:cNvPr>
          <p:cNvCxnSpPr>
            <a:cxnSpLocks/>
          </p:cNvCxnSpPr>
          <p:nvPr/>
        </p:nvCxnSpPr>
        <p:spPr bwMode="auto">
          <a:xfrm flipV="1">
            <a:off x="1528777" y="1019110"/>
            <a:ext cx="0" cy="2756039"/>
          </a:xfrm>
          <a:prstGeom prst="straightConnector1">
            <a:avLst/>
          </a:prstGeom>
          <a:noFill/>
          <a:ln w="28575" cap="flat" cmpd="sng" algn="ctr">
            <a:solidFill>
              <a:srgbClr val="5A5A5A"/>
            </a:solidFill>
            <a:prstDash val="solid"/>
            <a:round/>
            <a:headEnd type="none" w="lg" len="lg"/>
            <a:tailEnd type="triangle" w="lg" len="lg"/>
          </a:ln>
          <a:effectLst/>
        </p:spPr>
      </p:cxnSp>
      <mc:AlternateContent xmlns:mc="http://schemas.openxmlformats.org/markup-compatibility/2006" xmlns:a14="http://schemas.microsoft.com/office/drawing/2010/main">
        <mc:Choice Requires="a14">
          <p:sp>
            <p:nvSpPr>
              <p:cNvPr id="66" name="Textfeld 65">
                <a:extLst>
                  <a:ext uri="{FF2B5EF4-FFF2-40B4-BE49-F238E27FC236}">
                    <a16:creationId xmlns:a16="http://schemas.microsoft.com/office/drawing/2014/main" id="{1F2B2B80-0F2E-4351-8ACF-8D13B35A6603}"/>
                  </a:ext>
                </a:extLst>
              </p:cNvPr>
              <p:cNvSpPr txBox="1"/>
              <p:nvPr/>
            </p:nvSpPr>
            <p:spPr>
              <a:xfrm>
                <a:off x="7306781" y="2535352"/>
                <a:ext cx="262471" cy="671043"/>
              </a:xfrm>
              <a:prstGeom prst="rect">
                <a:avLst/>
              </a:prstGeom>
              <a:noFill/>
            </p:spPr>
            <p:txBody>
              <a:bodyPr wrap="none" lIns="0" tIns="0" rIns="0" bIns="0" rtlCol="0" anchor="t" anchorCtr="0">
                <a:noAutofit/>
              </a:bodyPr>
              <a:lstStyle/>
              <a:p>
                <a:pPr marL="0" marR="0" lvl="0" indent="0" algn="l" defTabSz="914400" rtl="0" eaLnBrk="1" fontAlgn="auto" latinLnBrk="0" hangingPunct="1">
                  <a:lnSpc>
                    <a:spcPct val="120000"/>
                  </a:lnSpc>
                  <a:spcBef>
                    <a:spcPts val="550"/>
                  </a:spcBef>
                  <a:spcAft>
                    <a:spcPts val="550"/>
                  </a:spcAft>
                  <a:buClrTx/>
                  <a:buSzTx/>
                  <a:buFontTx/>
                  <a:buNone/>
                  <a:tabLst>
                    <a:tab pos="263525" algn="l"/>
                    <a:tab pos="539750" algn="l"/>
                    <a:tab pos="803275" algn="l"/>
                    <a:tab pos="1081088" algn="l"/>
                    <a:tab pos="1344613" algn="l"/>
                    <a:tab pos="1620838" algn="l"/>
                    <a:tab pos="1884363" algn="l"/>
                    <a:tab pos="2147888" algn="l"/>
                  </a:tabLst>
                  <a:defRPr/>
                </a:pPr>
                <a14:m>
                  <m:oMathPara xmlns:m="http://schemas.openxmlformats.org/officeDocument/2006/math">
                    <m:oMathParaPr>
                      <m:jc m:val="centerGroup"/>
                    </m:oMathParaPr>
                    <m:oMath xmlns:m="http://schemas.openxmlformats.org/officeDocument/2006/math">
                      <m:f>
                        <m:fPr>
                          <m:ctrlPr>
                            <a:rPr kumimoji="0" lang="de-AT" sz="1600" b="0" i="1" u="none" strike="noStrike" kern="1200" cap="none" spc="0" normalizeH="0" baseline="0" noProof="0" smtClean="0">
                              <a:ln>
                                <a:noFill/>
                              </a:ln>
                              <a:solidFill>
                                <a:srgbClr val="FF0000"/>
                              </a:solidFill>
                              <a:effectLst/>
                              <a:uLnTx/>
                              <a:uFillTx/>
                              <a:latin typeface="Cambria Math" panose="02040503050406030204" pitchFamily="18" charset="0"/>
                              <a:ea typeface="+mn-ea"/>
                              <a:cs typeface="+mn-cs"/>
                            </a:rPr>
                          </m:ctrlPr>
                        </m:fPr>
                        <m:num>
                          <m:r>
                            <m:rPr>
                              <m:nor/>
                            </m:rPr>
                            <a:rPr kumimoji="0" lang="el-GR" sz="1600" b="0" i="1" u="none" strike="noStrike" kern="1200" cap="none" spc="0" normalizeH="0" baseline="0" noProof="0" dirty="0">
                              <a:ln>
                                <a:noFill/>
                              </a:ln>
                              <a:solidFill>
                                <a:srgbClr val="FF0000"/>
                              </a:solidFill>
                              <a:effectLst/>
                              <a:uLnTx/>
                              <a:uFillTx/>
                              <a:latin typeface="Arial"/>
                              <a:ea typeface="+mn-ea"/>
                              <a:cs typeface="+mn-cs"/>
                            </a:rPr>
                            <m:t>α</m:t>
                          </m:r>
                        </m:num>
                        <m:den>
                          <m:r>
                            <a:rPr kumimoji="0" lang="de-AT" sz="1600" b="0" i="1" u="none" strike="noStrike" kern="1200" cap="none" spc="0" normalizeH="0" baseline="0" noProof="0" smtClean="0">
                              <a:ln>
                                <a:noFill/>
                              </a:ln>
                              <a:solidFill>
                                <a:srgbClr val="FF0000"/>
                              </a:solidFill>
                              <a:effectLst/>
                              <a:uLnTx/>
                              <a:uFillTx/>
                              <a:latin typeface="Cambria Math" panose="02040503050406030204" pitchFamily="18" charset="0"/>
                              <a:ea typeface="+mn-ea"/>
                              <a:cs typeface="+mn-cs"/>
                            </a:rPr>
                            <m:t>2</m:t>
                          </m:r>
                        </m:den>
                      </m:f>
                    </m:oMath>
                  </m:oMathPara>
                </a14:m>
                <a:endParaRPr kumimoji="0" lang="de-AT" sz="1600" b="0" i="1" u="none" strike="noStrike" kern="1200" cap="none" spc="0" normalizeH="0" baseline="0" noProof="0" dirty="0">
                  <a:ln>
                    <a:noFill/>
                  </a:ln>
                  <a:solidFill>
                    <a:srgbClr val="FF0000"/>
                  </a:solidFill>
                  <a:effectLst/>
                  <a:uLnTx/>
                  <a:uFillTx/>
                  <a:latin typeface="Arial"/>
                  <a:ea typeface="+mn-ea"/>
                  <a:cs typeface="+mn-cs"/>
                </a:endParaRPr>
              </a:p>
            </p:txBody>
          </p:sp>
        </mc:Choice>
        <mc:Fallback xmlns="">
          <p:sp>
            <p:nvSpPr>
              <p:cNvPr id="66" name="Textfeld 65">
                <a:extLst>
                  <a:ext uri="{FF2B5EF4-FFF2-40B4-BE49-F238E27FC236}">
                    <a16:creationId xmlns:a16="http://schemas.microsoft.com/office/drawing/2014/main" id="{1F2B2B80-0F2E-4351-8ACF-8D13B35A6603}"/>
                  </a:ext>
                </a:extLst>
              </p:cNvPr>
              <p:cNvSpPr txBox="1">
                <a:spLocks noRot="1" noChangeAspect="1" noMove="1" noResize="1" noEditPoints="1" noAdjustHandles="1" noChangeArrowheads="1" noChangeShapeType="1" noTextEdit="1"/>
              </p:cNvSpPr>
              <p:nvPr/>
            </p:nvSpPr>
            <p:spPr>
              <a:xfrm>
                <a:off x="7306781" y="2535352"/>
                <a:ext cx="262471" cy="671043"/>
              </a:xfrm>
              <a:prstGeom prst="rect">
                <a:avLst/>
              </a:prstGeom>
              <a:blipFill>
                <a:blip r:embed="rId4"/>
                <a:stretch>
                  <a:fillRect/>
                </a:stretch>
              </a:blipFill>
            </p:spPr>
            <p:txBody>
              <a:bodyPr/>
              <a:lstStyle/>
              <a:p>
                <a:r>
                  <a:rPr lang="de-AT">
                    <a:noFill/>
                  </a:rPr>
                  <a:t> </a:t>
                </a:r>
              </a:p>
            </p:txBody>
          </p:sp>
        </mc:Fallback>
      </mc:AlternateContent>
      <mc:AlternateContent xmlns:mc="http://schemas.openxmlformats.org/markup-compatibility/2006" xmlns:a14="http://schemas.microsoft.com/office/drawing/2010/main">
        <mc:Choice Requires="a14">
          <p:sp>
            <p:nvSpPr>
              <p:cNvPr id="67" name="Textfeld 66">
                <a:extLst>
                  <a:ext uri="{FF2B5EF4-FFF2-40B4-BE49-F238E27FC236}">
                    <a16:creationId xmlns:a16="http://schemas.microsoft.com/office/drawing/2014/main" id="{1E6E3515-8AA7-4CD7-BAA0-9A09ACAEF96B}"/>
                  </a:ext>
                </a:extLst>
              </p:cNvPr>
              <p:cNvSpPr txBox="1"/>
              <p:nvPr/>
            </p:nvSpPr>
            <p:spPr>
              <a:xfrm>
                <a:off x="1967649" y="2535352"/>
                <a:ext cx="262471" cy="671043"/>
              </a:xfrm>
              <a:prstGeom prst="rect">
                <a:avLst/>
              </a:prstGeom>
              <a:noFill/>
            </p:spPr>
            <p:txBody>
              <a:bodyPr wrap="none" lIns="0" tIns="0" rIns="0" bIns="0" rtlCol="0" anchor="t" anchorCtr="0">
                <a:noAutofit/>
              </a:bodyPr>
              <a:lstStyle/>
              <a:p>
                <a:pPr marL="0" marR="0" lvl="0" indent="0" algn="l" defTabSz="914400" rtl="0" eaLnBrk="1" fontAlgn="auto" latinLnBrk="0" hangingPunct="1">
                  <a:lnSpc>
                    <a:spcPct val="120000"/>
                  </a:lnSpc>
                  <a:spcBef>
                    <a:spcPts val="550"/>
                  </a:spcBef>
                  <a:spcAft>
                    <a:spcPts val="550"/>
                  </a:spcAft>
                  <a:buClrTx/>
                  <a:buSzTx/>
                  <a:buFontTx/>
                  <a:buNone/>
                  <a:tabLst>
                    <a:tab pos="263525" algn="l"/>
                    <a:tab pos="539750" algn="l"/>
                    <a:tab pos="803275" algn="l"/>
                    <a:tab pos="1081088" algn="l"/>
                    <a:tab pos="1344613" algn="l"/>
                    <a:tab pos="1620838" algn="l"/>
                    <a:tab pos="1884363" algn="l"/>
                    <a:tab pos="2147888" algn="l"/>
                  </a:tabLst>
                  <a:defRPr/>
                </a:pPr>
                <a14:m>
                  <m:oMathPara xmlns:m="http://schemas.openxmlformats.org/officeDocument/2006/math">
                    <m:oMathParaPr>
                      <m:jc m:val="centerGroup"/>
                    </m:oMathParaPr>
                    <m:oMath xmlns:m="http://schemas.openxmlformats.org/officeDocument/2006/math">
                      <m:f>
                        <m:fPr>
                          <m:ctrlPr>
                            <a:rPr kumimoji="0" lang="de-AT" sz="1600" b="0" i="1" u="none" strike="noStrike" kern="1200" cap="none" spc="0" normalizeH="0" baseline="0" noProof="0" smtClean="0">
                              <a:ln>
                                <a:noFill/>
                              </a:ln>
                              <a:solidFill>
                                <a:srgbClr val="FF0000"/>
                              </a:solidFill>
                              <a:effectLst/>
                              <a:uLnTx/>
                              <a:uFillTx/>
                              <a:latin typeface="Cambria Math" panose="02040503050406030204" pitchFamily="18" charset="0"/>
                              <a:ea typeface="+mn-ea"/>
                              <a:cs typeface="+mn-cs"/>
                            </a:rPr>
                          </m:ctrlPr>
                        </m:fPr>
                        <m:num>
                          <m:r>
                            <m:rPr>
                              <m:nor/>
                            </m:rPr>
                            <a:rPr kumimoji="0" lang="el-GR" sz="1600" b="0" i="1" u="none" strike="noStrike" kern="1200" cap="none" spc="0" normalizeH="0" baseline="0" noProof="0" dirty="0">
                              <a:ln>
                                <a:noFill/>
                              </a:ln>
                              <a:solidFill>
                                <a:srgbClr val="FF0000"/>
                              </a:solidFill>
                              <a:effectLst/>
                              <a:uLnTx/>
                              <a:uFillTx/>
                              <a:latin typeface="Arial"/>
                              <a:ea typeface="+mn-ea"/>
                              <a:cs typeface="+mn-cs"/>
                            </a:rPr>
                            <m:t>α</m:t>
                          </m:r>
                        </m:num>
                        <m:den>
                          <m:r>
                            <a:rPr kumimoji="0" lang="de-AT" sz="1600" b="0" i="1" u="none" strike="noStrike" kern="1200" cap="none" spc="0" normalizeH="0" baseline="0" noProof="0" smtClean="0">
                              <a:ln>
                                <a:noFill/>
                              </a:ln>
                              <a:solidFill>
                                <a:srgbClr val="FF0000"/>
                              </a:solidFill>
                              <a:effectLst/>
                              <a:uLnTx/>
                              <a:uFillTx/>
                              <a:latin typeface="Cambria Math" panose="02040503050406030204" pitchFamily="18" charset="0"/>
                              <a:ea typeface="+mn-ea"/>
                              <a:cs typeface="+mn-cs"/>
                            </a:rPr>
                            <m:t>2</m:t>
                          </m:r>
                        </m:den>
                      </m:f>
                    </m:oMath>
                  </m:oMathPara>
                </a14:m>
                <a:endParaRPr kumimoji="0" lang="de-AT" sz="1600" b="0" i="1" u="none" strike="noStrike" kern="1200" cap="none" spc="0" normalizeH="0" baseline="0" noProof="0" dirty="0">
                  <a:ln>
                    <a:noFill/>
                  </a:ln>
                  <a:solidFill>
                    <a:srgbClr val="FF0000"/>
                  </a:solidFill>
                  <a:effectLst/>
                  <a:uLnTx/>
                  <a:uFillTx/>
                  <a:latin typeface="Arial"/>
                  <a:ea typeface="+mn-ea"/>
                  <a:cs typeface="+mn-cs"/>
                </a:endParaRPr>
              </a:p>
            </p:txBody>
          </p:sp>
        </mc:Choice>
        <mc:Fallback xmlns="">
          <p:sp>
            <p:nvSpPr>
              <p:cNvPr id="67" name="Textfeld 66">
                <a:extLst>
                  <a:ext uri="{FF2B5EF4-FFF2-40B4-BE49-F238E27FC236}">
                    <a16:creationId xmlns:a16="http://schemas.microsoft.com/office/drawing/2014/main" id="{1E6E3515-8AA7-4CD7-BAA0-9A09ACAEF96B}"/>
                  </a:ext>
                </a:extLst>
              </p:cNvPr>
              <p:cNvSpPr txBox="1">
                <a:spLocks noRot="1" noChangeAspect="1" noMove="1" noResize="1" noEditPoints="1" noAdjustHandles="1" noChangeArrowheads="1" noChangeShapeType="1" noTextEdit="1"/>
              </p:cNvSpPr>
              <p:nvPr/>
            </p:nvSpPr>
            <p:spPr>
              <a:xfrm>
                <a:off x="1967649" y="2535352"/>
                <a:ext cx="262471" cy="671043"/>
              </a:xfrm>
              <a:prstGeom prst="rect">
                <a:avLst/>
              </a:prstGeom>
              <a:blipFill>
                <a:blip r:embed="rId5"/>
                <a:stretch>
                  <a:fillRect/>
                </a:stretch>
              </a:blipFill>
            </p:spPr>
            <p:txBody>
              <a:bodyPr/>
              <a:lstStyle/>
              <a:p>
                <a:r>
                  <a:rPr lang="de-AT">
                    <a:noFill/>
                  </a:rPr>
                  <a:t> </a:t>
                </a:r>
              </a:p>
            </p:txBody>
          </p:sp>
        </mc:Fallback>
      </mc:AlternateContent>
      <p:sp>
        <p:nvSpPr>
          <p:cNvPr id="23" name="Text Box 10">
            <a:extLst>
              <a:ext uri="{FF2B5EF4-FFF2-40B4-BE49-F238E27FC236}">
                <a16:creationId xmlns:a16="http://schemas.microsoft.com/office/drawing/2014/main" id="{D2C86C74-7F53-4D5A-8CFE-1E1CC9595C24}"/>
              </a:ext>
            </a:extLst>
          </p:cNvPr>
          <p:cNvSpPr txBox="1">
            <a:spLocks noChangeArrowheads="1"/>
          </p:cNvSpPr>
          <p:nvPr/>
        </p:nvSpPr>
        <p:spPr bwMode="auto">
          <a:xfrm>
            <a:off x="6954474" y="3149748"/>
            <a:ext cx="1065402" cy="369332"/>
          </a:xfrm>
          <a:prstGeom prst="rect">
            <a:avLst/>
          </a:prstGeom>
          <a:noFill/>
          <a:ln w="9525" algn="ctr">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 typeface="Arial" pitchFamily="34" charset="0"/>
              <a:buNone/>
              <a:tabLst>
                <a:tab pos="796925" algn="ctr"/>
                <a:tab pos="1892300" algn="ctr"/>
                <a:tab pos="2944813" algn="ctr"/>
                <a:tab pos="4029075" algn="ctr"/>
                <a:tab pos="5135563" algn="ctr"/>
                <a:tab pos="6188075" algn="ctr"/>
                <a:tab pos="7251700" algn="ctr"/>
              </a:tabLst>
              <a:defRPr/>
            </a:pPr>
            <a:r>
              <a:rPr kumimoji="0" lang="de-DE" sz="1800" b="1" i="0" u="none" strike="noStrike" kern="1200" cap="none" spc="0" normalizeH="0" baseline="0" noProof="0" dirty="0">
                <a:ln>
                  <a:noFill/>
                </a:ln>
                <a:solidFill>
                  <a:srgbClr val="FF0000"/>
                </a:solidFill>
                <a:effectLst/>
                <a:uLnTx/>
                <a:uFillTx/>
                <a:latin typeface="Arial" pitchFamily="34" charset="0"/>
                <a:ea typeface="+mn-ea"/>
                <a:cs typeface="+mn-cs"/>
              </a:rPr>
              <a:t>2,5%</a:t>
            </a:r>
          </a:p>
        </p:txBody>
      </p:sp>
      <p:sp>
        <p:nvSpPr>
          <p:cNvPr id="47" name="Text Box 10">
            <a:extLst>
              <a:ext uri="{FF2B5EF4-FFF2-40B4-BE49-F238E27FC236}">
                <a16:creationId xmlns:a16="http://schemas.microsoft.com/office/drawing/2014/main" id="{93DECDED-FBE5-4C49-AE06-AE6F574BEA42}"/>
              </a:ext>
            </a:extLst>
          </p:cNvPr>
          <p:cNvSpPr txBox="1">
            <a:spLocks noChangeArrowheads="1"/>
          </p:cNvSpPr>
          <p:nvPr/>
        </p:nvSpPr>
        <p:spPr bwMode="auto">
          <a:xfrm>
            <a:off x="1543573" y="3149748"/>
            <a:ext cx="1107347" cy="369332"/>
          </a:xfrm>
          <a:prstGeom prst="rect">
            <a:avLst/>
          </a:prstGeom>
          <a:noFill/>
          <a:ln w="9525" algn="ctr">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 typeface="Arial" pitchFamily="34" charset="0"/>
              <a:buNone/>
              <a:tabLst>
                <a:tab pos="796925" algn="ctr"/>
                <a:tab pos="1892300" algn="ctr"/>
                <a:tab pos="2944813" algn="ctr"/>
                <a:tab pos="4029075" algn="ctr"/>
                <a:tab pos="5135563" algn="ctr"/>
                <a:tab pos="6188075" algn="ctr"/>
                <a:tab pos="7251700" algn="ctr"/>
              </a:tabLst>
              <a:defRPr/>
            </a:pPr>
            <a:r>
              <a:rPr kumimoji="0" lang="de-DE" sz="1800" b="1" i="0" u="none" strike="noStrike" kern="1200" cap="none" spc="0" normalizeH="0" baseline="0" noProof="0" dirty="0">
                <a:ln>
                  <a:noFill/>
                </a:ln>
                <a:solidFill>
                  <a:srgbClr val="FF0000"/>
                </a:solidFill>
                <a:effectLst/>
                <a:uLnTx/>
                <a:uFillTx/>
                <a:latin typeface="Arial" pitchFamily="34" charset="0"/>
                <a:ea typeface="+mn-ea"/>
                <a:cs typeface="+mn-cs"/>
              </a:rPr>
              <a:t>2,5%</a:t>
            </a:r>
          </a:p>
        </p:txBody>
      </p:sp>
      <mc:AlternateContent xmlns:mc="http://schemas.openxmlformats.org/markup-compatibility/2006" xmlns:a14="http://schemas.microsoft.com/office/drawing/2010/main">
        <mc:Choice Requires="a14">
          <p:sp>
            <p:nvSpPr>
              <p:cNvPr id="76" name="Textfeld 75">
                <a:extLst>
                  <a:ext uri="{FF2B5EF4-FFF2-40B4-BE49-F238E27FC236}">
                    <a16:creationId xmlns:a16="http://schemas.microsoft.com/office/drawing/2014/main" id="{76667DED-E1B2-4C0A-8AF5-B1365D439A95}"/>
                  </a:ext>
                </a:extLst>
              </p:cNvPr>
              <p:cNvSpPr txBox="1"/>
              <p:nvPr/>
            </p:nvSpPr>
            <p:spPr>
              <a:xfrm>
                <a:off x="4349949" y="2687088"/>
                <a:ext cx="860346" cy="367570"/>
              </a:xfrm>
              <a:prstGeom prst="rect">
                <a:avLst/>
              </a:prstGeom>
              <a:solidFill>
                <a:srgbClr val="D9D9D9"/>
              </a:solidFill>
            </p:spPr>
            <p:txBody>
              <a:bodyPr wrap="none" lIns="0" tIns="0" rIns="0" bIns="0" rtlCol="0" anchor="t" anchorCtr="0">
                <a:noAutofit/>
              </a:bodyPr>
              <a:lstStyle/>
              <a:p>
                <a:pPr marL="0" marR="0" lvl="0" indent="0" algn="ctr" defTabSz="914400" rtl="0" eaLnBrk="1" fontAlgn="auto" latinLnBrk="0" hangingPunct="1">
                  <a:lnSpc>
                    <a:spcPct val="120000"/>
                  </a:lnSpc>
                  <a:spcBef>
                    <a:spcPts val="550"/>
                  </a:spcBef>
                  <a:spcAft>
                    <a:spcPts val="550"/>
                  </a:spcAft>
                  <a:buClrTx/>
                  <a:buSzTx/>
                  <a:buFontTx/>
                  <a:buNone/>
                  <a:tabLst>
                    <a:tab pos="263525" algn="l"/>
                    <a:tab pos="539750" algn="l"/>
                    <a:tab pos="803275" algn="l"/>
                    <a:tab pos="1081088" algn="l"/>
                    <a:tab pos="1344613" algn="l"/>
                    <a:tab pos="1620838" algn="l"/>
                    <a:tab pos="1884363" algn="l"/>
                    <a:tab pos="2147888" algn="l"/>
                  </a:tabLst>
                  <a:defRPr/>
                </a:pPr>
                <a14:m>
                  <m:oMath xmlns:m="http://schemas.openxmlformats.org/officeDocument/2006/math">
                    <m:r>
                      <a:rPr kumimoji="0" lang="de-DE" sz="16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1 − </m:t>
                    </m:r>
                  </m:oMath>
                </a14:m>
                <a:r>
                  <a:rPr kumimoji="0" lang="el-GR" sz="1600" b="0" i="1" u="none" strike="noStrike" kern="1200" cap="none" spc="0" normalizeH="0" baseline="0" noProof="0" dirty="0">
                    <a:ln>
                      <a:noFill/>
                    </a:ln>
                    <a:solidFill>
                      <a:srgbClr val="000000"/>
                    </a:solidFill>
                    <a:effectLst/>
                    <a:uLnTx/>
                    <a:uFillTx/>
                    <a:latin typeface="Arial"/>
                    <a:ea typeface="+mn-ea"/>
                    <a:cs typeface="+mn-cs"/>
                  </a:rPr>
                  <a:t>α</a:t>
                </a:r>
                <a:endParaRPr kumimoji="0" lang="de-AT" sz="1600" b="0" i="1" u="none" strike="noStrike" kern="1200" cap="none" spc="0" normalizeH="0" baseline="0" noProof="0" dirty="0">
                  <a:ln>
                    <a:noFill/>
                  </a:ln>
                  <a:solidFill>
                    <a:srgbClr val="000000"/>
                  </a:solidFill>
                  <a:effectLst/>
                  <a:uLnTx/>
                  <a:uFillTx/>
                  <a:latin typeface="Arial"/>
                  <a:ea typeface="+mn-ea"/>
                  <a:cs typeface="+mn-cs"/>
                </a:endParaRPr>
              </a:p>
            </p:txBody>
          </p:sp>
        </mc:Choice>
        <mc:Fallback xmlns="">
          <p:sp>
            <p:nvSpPr>
              <p:cNvPr id="76" name="Textfeld 75">
                <a:extLst>
                  <a:ext uri="{FF2B5EF4-FFF2-40B4-BE49-F238E27FC236}">
                    <a16:creationId xmlns:a16="http://schemas.microsoft.com/office/drawing/2014/main" id="{76667DED-E1B2-4C0A-8AF5-B1365D439A95}"/>
                  </a:ext>
                </a:extLst>
              </p:cNvPr>
              <p:cNvSpPr txBox="1">
                <a:spLocks noRot="1" noChangeAspect="1" noMove="1" noResize="1" noEditPoints="1" noAdjustHandles="1" noChangeArrowheads="1" noChangeShapeType="1" noTextEdit="1"/>
              </p:cNvSpPr>
              <p:nvPr/>
            </p:nvSpPr>
            <p:spPr>
              <a:xfrm>
                <a:off x="4349949" y="2687088"/>
                <a:ext cx="860346" cy="367570"/>
              </a:xfrm>
              <a:prstGeom prst="rect">
                <a:avLst/>
              </a:prstGeom>
              <a:blipFill>
                <a:blip r:embed="rId6"/>
                <a:stretch>
                  <a:fillRect t="-11667" b="-6667"/>
                </a:stretch>
              </a:blipFill>
            </p:spPr>
            <p:txBody>
              <a:bodyPr/>
              <a:lstStyle/>
              <a:p>
                <a:r>
                  <a:rPr lang="de-AT">
                    <a:noFill/>
                  </a:rPr>
                  <a:t> </a:t>
                </a:r>
              </a:p>
            </p:txBody>
          </p:sp>
        </mc:Fallback>
      </mc:AlternateContent>
      <p:cxnSp>
        <p:nvCxnSpPr>
          <p:cNvPr id="78" name="Gerade Verbindung mit Pfeil 77">
            <a:extLst>
              <a:ext uri="{FF2B5EF4-FFF2-40B4-BE49-F238E27FC236}">
                <a16:creationId xmlns:a16="http://schemas.microsoft.com/office/drawing/2014/main" id="{EC0ED14A-BABF-4267-9EF5-34FB1101A2E8}"/>
              </a:ext>
            </a:extLst>
          </p:cNvPr>
          <p:cNvCxnSpPr>
            <a:cxnSpLocks/>
          </p:cNvCxnSpPr>
          <p:nvPr/>
        </p:nvCxnSpPr>
        <p:spPr bwMode="auto">
          <a:xfrm>
            <a:off x="5212137" y="3334414"/>
            <a:ext cx="1636338" cy="242224"/>
          </a:xfrm>
          <a:prstGeom prst="straightConnector1">
            <a:avLst/>
          </a:prstGeom>
          <a:noFill/>
          <a:ln w="19050" cap="flat" cmpd="sng" algn="ctr">
            <a:solidFill>
              <a:srgbClr val="FF0000"/>
            </a:solidFill>
            <a:prstDash val="solid"/>
            <a:round/>
            <a:headEnd type="none" w="med" len="med"/>
            <a:tailEnd type="triangle" w="lg" len="lg"/>
          </a:ln>
          <a:effectLst/>
        </p:spPr>
      </p:cxnSp>
      <p:grpSp>
        <p:nvGrpSpPr>
          <p:cNvPr id="79" name="Gruppieren 78">
            <a:extLst>
              <a:ext uri="{FF2B5EF4-FFF2-40B4-BE49-F238E27FC236}">
                <a16:creationId xmlns:a16="http://schemas.microsoft.com/office/drawing/2014/main" id="{A7953B37-4D92-4058-86F1-087E20836FE3}"/>
              </a:ext>
            </a:extLst>
          </p:cNvPr>
          <p:cNvGrpSpPr/>
          <p:nvPr/>
        </p:nvGrpSpPr>
        <p:grpSpPr>
          <a:xfrm>
            <a:off x="7265849" y="2192421"/>
            <a:ext cx="360650" cy="309215"/>
            <a:chOff x="9042242" y="5835284"/>
            <a:chExt cx="360650" cy="309215"/>
          </a:xfrm>
        </p:grpSpPr>
        <p:sp>
          <p:nvSpPr>
            <p:cNvPr id="80" name="Ellipse 79">
              <a:extLst>
                <a:ext uri="{FF2B5EF4-FFF2-40B4-BE49-F238E27FC236}">
                  <a16:creationId xmlns:a16="http://schemas.microsoft.com/office/drawing/2014/main" id="{F0FA9945-FD83-4D4F-AE13-447BFA3237C6}"/>
                </a:ext>
              </a:extLst>
            </p:cNvPr>
            <p:cNvSpPr/>
            <p:nvPr/>
          </p:nvSpPr>
          <p:spPr bwMode="auto">
            <a:xfrm>
              <a:off x="9120174" y="5905276"/>
              <a:ext cx="204787" cy="204787"/>
            </a:xfrm>
            <a:prstGeom prst="ellipse">
              <a:avLst/>
            </a:prstGeom>
            <a:solidFill>
              <a:schemeClr val="bg1"/>
            </a:solidFill>
            <a:ln w="3175" cap="flat" cmpd="sng" algn="ctr">
              <a:solidFill>
                <a:schemeClr val="tx1"/>
              </a:solidFill>
              <a:prstDash val="solid"/>
              <a:round/>
              <a:headEnd type="none" w="med" len="med"/>
              <a:tailEnd type="none" w="med"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81" name="Text Box 12">
              <a:extLst>
                <a:ext uri="{FF2B5EF4-FFF2-40B4-BE49-F238E27FC236}">
                  <a16:creationId xmlns:a16="http://schemas.microsoft.com/office/drawing/2014/main" id="{33485DF0-1EC1-4B00-AC0F-A20CAF0414F3}"/>
                </a:ext>
              </a:extLst>
            </p:cNvPr>
            <p:cNvSpPr txBox="1">
              <a:spLocks noChangeArrowheads="1"/>
            </p:cNvSpPr>
            <p:nvPr/>
          </p:nvSpPr>
          <p:spPr bwMode="auto">
            <a:xfrm>
              <a:off x="9042242" y="5835284"/>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grpSp>
      <p:grpSp>
        <p:nvGrpSpPr>
          <p:cNvPr id="82" name="Gruppieren 81">
            <a:extLst>
              <a:ext uri="{FF2B5EF4-FFF2-40B4-BE49-F238E27FC236}">
                <a16:creationId xmlns:a16="http://schemas.microsoft.com/office/drawing/2014/main" id="{78B35A02-A427-4A03-90D7-C450802C01CE}"/>
              </a:ext>
            </a:extLst>
          </p:cNvPr>
          <p:cNvGrpSpPr/>
          <p:nvPr/>
        </p:nvGrpSpPr>
        <p:grpSpPr>
          <a:xfrm>
            <a:off x="1919787" y="2192421"/>
            <a:ext cx="360650" cy="309215"/>
            <a:chOff x="-1131247" y="800993"/>
            <a:chExt cx="360650" cy="309215"/>
          </a:xfrm>
        </p:grpSpPr>
        <p:sp>
          <p:nvSpPr>
            <p:cNvPr id="83" name="Ellipse 82">
              <a:extLst>
                <a:ext uri="{FF2B5EF4-FFF2-40B4-BE49-F238E27FC236}">
                  <a16:creationId xmlns:a16="http://schemas.microsoft.com/office/drawing/2014/main" id="{13E592A8-7D44-4F9A-8D1C-6FF547045B28}"/>
                </a:ext>
              </a:extLst>
            </p:cNvPr>
            <p:cNvSpPr/>
            <p:nvPr/>
          </p:nvSpPr>
          <p:spPr bwMode="auto">
            <a:xfrm>
              <a:off x="-1053201" y="873053"/>
              <a:ext cx="204559" cy="203458"/>
            </a:xfrm>
            <a:prstGeom prst="ellipse">
              <a:avLst/>
            </a:prstGeom>
            <a:solidFill>
              <a:schemeClr val="bg1"/>
            </a:solidFill>
            <a:ln w="57150" algn="ctr">
              <a:noFill/>
              <a:miter lim="800000"/>
              <a:headEnd/>
              <a:tailEnd/>
            </a:ln>
            <a:effectLst/>
          </p:spPr>
          <p:txBody>
            <a:bodyPr wrap="square" lIns="89958" tIns="46779" rIns="89958" bIns="46779" rtlCol="0" anchor="ctr">
              <a:noAutofit/>
            </a:bodyP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Char char="►"/>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84" name="Text Box 12">
              <a:extLst>
                <a:ext uri="{FF2B5EF4-FFF2-40B4-BE49-F238E27FC236}">
                  <a16:creationId xmlns:a16="http://schemas.microsoft.com/office/drawing/2014/main" id="{A5B6D442-CB7E-4983-98C1-8013D35CF669}"/>
                </a:ext>
              </a:extLst>
            </p:cNvPr>
            <p:cNvSpPr txBox="1">
              <a:spLocks noChangeArrowheads="1"/>
            </p:cNvSpPr>
            <p:nvPr/>
          </p:nvSpPr>
          <p:spPr bwMode="auto">
            <a:xfrm>
              <a:off x="-1131247" y="800993"/>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grpSp>
      <p:sp>
        <p:nvSpPr>
          <p:cNvPr id="87" name="Text Box 10">
            <a:extLst>
              <a:ext uri="{FF2B5EF4-FFF2-40B4-BE49-F238E27FC236}">
                <a16:creationId xmlns:a16="http://schemas.microsoft.com/office/drawing/2014/main" id="{58FDE209-9AD6-404E-99BC-E654CA17EAE5}"/>
              </a:ext>
            </a:extLst>
          </p:cNvPr>
          <p:cNvSpPr txBox="1">
            <a:spLocks noChangeArrowheads="1"/>
          </p:cNvSpPr>
          <p:nvPr/>
        </p:nvSpPr>
        <p:spPr bwMode="auto">
          <a:xfrm>
            <a:off x="4442906" y="3186388"/>
            <a:ext cx="745415" cy="276999"/>
          </a:xfrm>
          <a:prstGeom prst="rect">
            <a:avLst/>
          </a:prstGeom>
          <a:solidFill>
            <a:srgbClr val="D9D9D9"/>
          </a:solidFill>
          <a:ln w="9525" algn="ctr">
            <a:noFill/>
            <a:miter lim="800000"/>
            <a:headEnd/>
            <a:tailEnd/>
          </a:ln>
          <a:effectLst/>
        </p:spPr>
        <p:txBody>
          <a:bodyPr vert="horz" wrap="square" lIns="0" tIns="0" rIns="0" bIns="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 typeface="Arial" pitchFamily="34" charset="0"/>
              <a:buNone/>
              <a:tabLst>
                <a:tab pos="796925" algn="ctr"/>
                <a:tab pos="1892300" algn="ctr"/>
                <a:tab pos="2944813" algn="ctr"/>
                <a:tab pos="4029075" algn="ctr"/>
                <a:tab pos="5135563" algn="ctr"/>
                <a:tab pos="6188075" algn="ctr"/>
                <a:tab pos="7251700" algn="ctr"/>
              </a:tabLst>
              <a:defRPr/>
            </a:pPr>
            <a:r>
              <a:rPr kumimoji="0" lang="de-DE" sz="1800" b="1" i="0" u="none" strike="noStrike" kern="1200" cap="none" spc="0" normalizeH="0" baseline="0" noProof="0" dirty="0">
                <a:ln>
                  <a:noFill/>
                </a:ln>
                <a:solidFill>
                  <a:srgbClr val="000000"/>
                </a:solidFill>
                <a:effectLst/>
                <a:uLnTx/>
                <a:uFillTx/>
                <a:latin typeface="Arial" pitchFamily="34" charset="0"/>
                <a:ea typeface="+mn-ea"/>
                <a:cs typeface="+mn-cs"/>
              </a:rPr>
              <a:t>95,</a:t>
            </a:r>
            <a:r>
              <a:rPr kumimoji="0" lang="de-DE" sz="1800" b="1" i="0" u="sng" strike="noStrike" kern="1200" cap="none" spc="0" normalizeH="0" baseline="0" noProof="0" dirty="0">
                <a:ln>
                  <a:noFill/>
                </a:ln>
                <a:solidFill>
                  <a:srgbClr val="FF0000"/>
                </a:solidFill>
                <a:effectLst/>
                <a:uLnTx/>
                <a:uFillTx/>
                <a:latin typeface="Arial" pitchFamily="34" charset="0"/>
                <a:ea typeface="+mn-ea"/>
                <a:cs typeface="+mn-cs"/>
              </a:rPr>
              <a:t>0</a:t>
            </a:r>
            <a:r>
              <a:rPr kumimoji="0" lang="de-DE" sz="1800" b="1" i="0" u="none" strike="noStrike" kern="1200" cap="none" spc="0" normalizeH="0" baseline="0" noProof="0" dirty="0">
                <a:ln>
                  <a:noFill/>
                </a:ln>
                <a:solidFill>
                  <a:srgbClr val="000000"/>
                </a:solidFill>
                <a:effectLst/>
                <a:uLnTx/>
                <a:uFillTx/>
                <a:latin typeface="Arial" pitchFamily="34" charset="0"/>
                <a:ea typeface="+mn-ea"/>
                <a:cs typeface="+mn-cs"/>
              </a:rPr>
              <a:t>%</a:t>
            </a:r>
          </a:p>
        </p:txBody>
      </p:sp>
      <p:sp>
        <p:nvSpPr>
          <p:cNvPr id="17" name="Text Box 10">
            <a:extLst>
              <a:ext uri="{FF2B5EF4-FFF2-40B4-BE49-F238E27FC236}">
                <a16:creationId xmlns:a16="http://schemas.microsoft.com/office/drawing/2014/main" id="{DC3C0A9F-FDFE-4DF1-A98F-8BFBA738EF78}"/>
              </a:ext>
            </a:extLst>
          </p:cNvPr>
          <p:cNvSpPr txBox="1">
            <a:spLocks noChangeArrowheads="1"/>
          </p:cNvSpPr>
          <p:nvPr/>
        </p:nvSpPr>
        <p:spPr bwMode="auto">
          <a:xfrm>
            <a:off x="5946716" y="3383035"/>
            <a:ext cx="679623" cy="246221"/>
          </a:xfrm>
          <a:prstGeom prst="rect">
            <a:avLst/>
          </a:prstGeom>
          <a:solidFill>
            <a:srgbClr val="D9D9D9">
              <a:alpha val="60000"/>
            </a:srgbClr>
          </a:solidFill>
          <a:ln w="9525" algn="ctr">
            <a:noFill/>
            <a:miter lim="800000"/>
            <a:headEnd/>
            <a:tailEnd/>
          </a:ln>
          <a:effectLst/>
        </p:spPr>
        <p:txBody>
          <a:bodyPr vert="horz" wrap="square" lIns="0" tIns="0" rIns="0" bIns="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 typeface="Arial" pitchFamily="34" charset="0"/>
              <a:buNone/>
              <a:tabLst>
                <a:tab pos="796925" algn="ctr"/>
                <a:tab pos="1892300" algn="ctr"/>
                <a:tab pos="2944813" algn="ctr"/>
                <a:tab pos="4029075" algn="ctr"/>
                <a:tab pos="5135563" algn="ctr"/>
                <a:tab pos="6188075" algn="ctr"/>
                <a:tab pos="7251700" algn="ctr"/>
              </a:tabLst>
              <a:defRPr/>
            </a:pPr>
            <a:r>
              <a:rPr kumimoji="0" lang="de-AT" sz="1600" b="0" i="0" u="none" strike="noStrike" kern="1200" cap="none" spc="0" normalizeH="0" baseline="0" noProof="0" dirty="0">
                <a:ln>
                  <a:noFill/>
                </a:ln>
                <a:solidFill>
                  <a:srgbClr val="000000"/>
                </a:solidFill>
                <a:effectLst/>
                <a:uLnTx/>
                <a:uFillTx/>
                <a:latin typeface="Arial" pitchFamily="34" charset="0"/>
                <a:ea typeface="+mn-ea"/>
                <a:cs typeface="+mn-cs"/>
              </a:rPr>
              <a:t>+1,96</a:t>
            </a:r>
            <a:r>
              <a:rPr kumimoji="0" lang="el-GR" sz="1600" b="0" i="0" u="none" strike="noStrike" kern="1200" cap="none" spc="0" normalizeH="0" baseline="0" noProof="0" dirty="0">
                <a:ln>
                  <a:noFill/>
                </a:ln>
                <a:solidFill>
                  <a:srgbClr val="000000"/>
                </a:solidFill>
                <a:effectLst/>
                <a:uLnTx/>
                <a:uFillTx/>
                <a:latin typeface="Arial" pitchFamily="34" charset="0"/>
                <a:ea typeface="+mn-ea"/>
                <a:cs typeface="+mn-cs"/>
              </a:rPr>
              <a:t>σ</a:t>
            </a:r>
            <a:endParaRPr kumimoji="0" lang="de-DE" sz="1600" b="0" i="0" u="none" strike="noStrike" kern="1200" cap="none" spc="0" normalizeH="0" baseline="0" noProof="0" dirty="0">
              <a:ln>
                <a:noFill/>
              </a:ln>
              <a:solidFill>
                <a:srgbClr val="000000"/>
              </a:solidFill>
              <a:effectLst/>
              <a:uLnTx/>
              <a:uFillTx/>
              <a:latin typeface="Arial" pitchFamily="34" charset="0"/>
              <a:ea typeface="+mn-ea"/>
              <a:cs typeface="+mn-cs"/>
            </a:endParaRPr>
          </a:p>
        </p:txBody>
      </p:sp>
      <p:cxnSp>
        <p:nvCxnSpPr>
          <p:cNvPr id="65" name="Gerade Verbindung mit Pfeil 64">
            <a:extLst>
              <a:ext uri="{FF2B5EF4-FFF2-40B4-BE49-F238E27FC236}">
                <a16:creationId xmlns:a16="http://schemas.microsoft.com/office/drawing/2014/main" id="{840216DA-B4C5-404B-B060-16B9882E51B1}"/>
              </a:ext>
            </a:extLst>
          </p:cNvPr>
          <p:cNvCxnSpPr>
            <a:cxnSpLocks/>
          </p:cNvCxnSpPr>
          <p:nvPr/>
        </p:nvCxnSpPr>
        <p:spPr bwMode="auto">
          <a:xfrm flipH="1">
            <a:off x="2736536" y="3334414"/>
            <a:ext cx="1636338" cy="242224"/>
          </a:xfrm>
          <a:prstGeom prst="straightConnector1">
            <a:avLst/>
          </a:prstGeom>
          <a:noFill/>
          <a:ln w="19050" cap="flat" cmpd="sng" algn="ctr">
            <a:solidFill>
              <a:srgbClr val="FF0000"/>
            </a:solidFill>
            <a:prstDash val="solid"/>
            <a:round/>
            <a:headEnd type="none" w="med" len="med"/>
            <a:tailEnd type="triangle" w="lg" len="lg"/>
          </a:ln>
          <a:effectLst/>
        </p:spPr>
      </p:cxnSp>
      <p:sp>
        <p:nvSpPr>
          <p:cNvPr id="63" name="Text Box 10">
            <a:extLst>
              <a:ext uri="{FF2B5EF4-FFF2-40B4-BE49-F238E27FC236}">
                <a16:creationId xmlns:a16="http://schemas.microsoft.com/office/drawing/2014/main" id="{0CAFE704-9395-4E6E-892F-422C75296374}"/>
              </a:ext>
            </a:extLst>
          </p:cNvPr>
          <p:cNvSpPr txBox="1">
            <a:spLocks noChangeArrowheads="1"/>
          </p:cNvSpPr>
          <p:nvPr/>
        </p:nvSpPr>
        <p:spPr bwMode="auto">
          <a:xfrm flipH="1">
            <a:off x="2959797" y="3383035"/>
            <a:ext cx="638391" cy="246221"/>
          </a:xfrm>
          <a:prstGeom prst="rect">
            <a:avLst/>
          </a:prstGeom>
          <a:solidFill>
            <a:srgbClr val="D9D9D9">
              <a:alpha val="60000"/>
            </a:srgbClr>
          </a:solidFill>
          <a:ln w="9525" algn="ctr">
            <a:noFill/>
            <a:miter lim="800000"/>
            <a:headEnd/>
            <a:tailEnd/>
          </a:ln>
          <a:effectLst/>
        </p:spPr>
        <p:txBody>
          <a:bodyPr vert="horz" wrap="square" lIns="0" tIns="0" rIns="0" bIns="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 typeface="Arial" pitchFamily="34" charset="0"/>
              <a:buNone/>
              <a:tabLst>
                <a:tab pos="796925" algn="ctr"/>
                <a:tab pos="1892300" algn="ctr"/>
                <a:tab pos="2944813" algn="ctr"/>
                <a:tab pos="4029075" algn="ctr"/>
                <a:tab pos="5135563" algn="ctr"/>
                <a:tab pos="6188075" algn="ctr"/>
                <a:tab pos="7251700" algn="ctr"/>
              </a:tabLst>
              <a:defRPr/>
            </a:pPr>
            <a:r>
              <a:rPr kumimoji="0" lang="de-AT" sz="1600" b="0" i="0" u="none" strike="noStrike" kern="1200" cap="none" spc="0" normalizeH="0" baseline="0" noProof="0" dirty="0">
                <a:ln>
                  <a:noFill/>
                </a:ln>
                <a:solidFill>
                  <a:srgbClr val="000000"/>
                </a:solidFill>
                <a:effectLst/>
                <a:uLnTx/>
                <a:uFillTx/>
                <a:latin typeface="Arial" pitchFamily="34" charset="0"/>
                <a:ea typeface="+mn-ea"/>
                <a:cs typeface="+mn-cs"/>
              </a:rPr>
              <a:t>-1,96</a:t>
            </a:r>
            <a:r>
              <a:rPr kumimoji="0" lang="el-GR" sz="1600" b="0" i="0" u="none" strike="noStrike" kern="1200" cap="none" spc="0" normalizeH="0" baseline="0" noProof="0" dirty="0">
                <a:ln>
                  <a:noFill/>
                </a:ln>
                <a:solidFill>
                  <a:srgbClr val="000000"/>
                </a:solidFill>
                <a:effectLst/>
                <a:uLnTx/>
                <a:uFillTx/>
                <a:latin typeface="Arial" pitchFamily="34" charset="0"/>
                <a:ea typeface="+mn-ea"/>
                <a:cs typeface="+mn-cs"/>
              </a:rPr>
              <a:t>σ</a:t>
            </a:r>
            <a:endParaRPr kumimoji="0" lang="de-DE" sz="1600" b="0" i="0" u="none" strike="noStrike" kern="1200" cap="none" spc="0" normalizeH="0" baseline="0" noProof="0" dirty="0">
              <a:ln>
                <a:noFill/>
              </a:ln>
              <a:solidFill>
                <a:srgbClr val="000000"/>
              </a:solidFill>
              <a:effectLst/>
              <a:uLnTx/>
              <a:uFillTx/>
              <a:latin typeface="Arial" pitchFamily="34" charset="0"/>
              <a:ea typeface="+mn-ea"/>
              <a:cs typeface="+mn-cs"/>
            </a:endParaRPr>
          </a:p>
        </p:txBody>
      </p:sp>
      <p:sp>
        <p:nvSpPr>
          <p:cNvPr id="8" name="Rechteck 7">
            <a:extLst>
              <a:ext uri="{FF2B5EF4-FFF2-40B4-BE49-F238E27FC236}">
                <a16:creationId xmlns:a16="http://schemas.microsoft.com/office/drawing/2014/main" id="{D0DCBDAF-5864-307A-A206-3D4FB22844D8}"/>
              </a:ext>
            </a:extLst>
          </p:cNvPr>
          <p:cNvSpPr/>
          <p:nvPr/>
        </p:nvSpPr>
        <p:spPr>
          <a:xfrm>
            <a:off x="2" y="6614160"/>
            <a:ext cx="9311638" cy="243841"/>
          </a:xfrm>
          <a:prstGeom prst="rect">
            <a:avLst/>
          </a:prstGeom>
          <a:no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Statistik</a:t>
            </a:r>
            <a:r>
              <a:rPr lang="en-US" sz="1000" i="1" dirty="0">
                <a:solidFill>
                  <a:srgbClr val="FFFFFF">
                    <a:lumMod val="50000"/>
                  </a:srgbClr>
                </a:solidFill>
              </a:rPr>
              <a:t> und SPSS.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82–84.</a:t>
            </a:r>
            <a:endParaRPr lang="de-DE" sz="1000" dirty="0">
              <a:solidFill>
                <a:srgbClr val="FFFFFF">
                  <a:lumMod val="50000"/>
                </a:srgbClr>
              </a:solidFill>
            </a:endParaRPr>
          </a:p>
        </p:txBody>
      </p:sp>
      <p:pic>
        <p:nvPicPr>
          <p:cNvPr id="10" name="Grafik 9" descr="Ein Bild, das Text, Screenshot, Schrift, Grafikdesign enthält.&#10;&#10;Automatisch generierte Beschreibung">
            <a:extLst>
              <a:ext uri="{FF2B5EF4-FFF2-40B4-BE49-F238E27FC236}">
                <a16:creationId xmlns:a16="http://schemas.microsoft.com/office/drawing/2014/main" id="{16107CA4-BDC1-4D4E-5305-FF13CC9A0705}"/>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360000">
            <a:off x="9390541" y="6191925"/>
            <a:ext cx="409016" cy="576000"/>
          </a:xfrm>
          <a:prstGeom prst="rect">
            <a:avLst/>
          </a:prstGeom>
          <a:effectLst>
            <a:outerShdw blurRad="50800" dist="38100" dir="2700000" algn="tl" rotWithShape="0">
              <a:prstClr val="black">
                <a:alpha val="40000"/>
              </a:prstClr>
            </a:outerShdw>
          </a:effectLst>
        </p:spPr>
      </p:pic>
      <p:sp>
        <p:nvSpPr>
          <p:cNvPr id="2" name="Text Box 2">
            <a:extLst>
              <a:ext uri="{FF2B5EF4-FFF2-40B4-BE49-F238E27FC236}">
                <a16:creationId xmlns:a16="http://schemas.microsoft.com/office/drawing/2014/main" id="{B9805589-2D61-A267-9BDA-D1CDF556025F}"/>
              </a:ext>
            </a:extLst>
          </p:cNvPr>
          <p:cNvSpPr txBox="1">
            <a:spLocks noChangeArrowheads="1"/>
          </p:cNvSpPr>
          <p:nvPr/>
        </p:nvSpPr>
        <p:spPr bwMode="auto">
          <a:xfrm>
            <a:off x="-10748" y="0"/>
            <a:ext cx="9372461" cy="461665"/>
          </a:xfrm>
          <a:prstGeom prst="rect">
            <a:avLst/>
          </a:prstGeom>
          <a:noFill/>
          <a:ln w="9525">
            <a:noFill/>
            <a:miter lim="800000"/>
            <a:headEnd/>
            <a:tailEnd/>
          </a:ln>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tab pos="9571038" algn="r"/>
              </a:tabLst>
              <a:defRPr/>
            </a:pPr>
            <a:r>
              <a:rPr kumimoji="0" lang="de-AT" sz="2400" b="1" i="0" u="none" strike="noStrike" kern="1200" cap="none" spc="0" normalizeH="0" baseline="0" noProof="0" dirty="0">
                <a:ln>
                  <a:noFill/>
                </a:ln>
                <a:solidFill>
                  <a:srgbClr val="464B71"/>
                </a:solidFill>
                <a:effectLst/>
                <a:uLnTx/>
                <a:uFillTx/>
                <a:latin typeface="Arial" pitchFamily="34" charset="0"/>
                <a:ea typeface="+mn-ea"/>
                <a:cs typeface="+mn-cs"/>
              </a:rPr>
              <a:t>Signifikanzprüfungen: Der Hintergrund</a:t>
            </a:r>
            <a:endParaRPr kumimoji="0" lang="de-AT" sz="2400" b="1" i="0" u="none" strike="noStrike" kern="1200" cap="none" spc="0" normalizeH="0" baseline="0" noProof="0" dirty="0">
              <a:ln>
                <a:noFill/>
              </a:ln>
              <a:solidFill>
                <a:srgbClr val="464B71"/>
              </a:solidFill>
              <a:effectLst/>
              <a:highlight>
                <a:srgbClr val="00FFFF"/>
              </a:highlight>
              <a:uLnTx/>
              <a:uFillTx/>
              <a:latin typeface="Arial" pitchFamily="34" charset="0"/>
              <a:ea typeface="+mn-ea"/>
              <a:cs typeface="+mn-cs"/>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41"/>
                                        </p:tgtEl>
                                        <p:attrNameLst>
                                          <p:attrName>style.visibility</p:attrName>
                                        </p:attrNameLst>
                                      </p:cBhvr>
                                      <p:to>
                                        <p:strVal val="visible"/>
                                      </p:to>
                                    </p:set>
                                    <p:animEffect transition="in" filter="fade">
                                      <p:cBhvr>
                                        <p:cTn id="7" dur="500"/>
                                        <p:tgtEl>
                                          <p:spTgt spid="14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4"/>
                                        </p:tgtEl>
                                        <p:attrNameLst>
                                          <p:attrName>style.visibility</p:attrName>
                                        </p:attrNameLst>
                                      </p:cBhvr>
                                      <p:to>
                                        <p:strVal val="visible"/>
                                      </p:to>
                                    </p:set>
                                    <p:animEffect transition="in" filter="fade">
                                      <p:cBhvr>
                                        <p:cTn id="11" dur="500"/>
                                        <p:tgtEl>
                                          <p:spTgt spid="144"/>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87"/>
                                        </p:tgtEl>
                                        <p:attrNameLst>
                                          <p:attrName>style.visibility</p:attrName>
                                        </p:attrNameLst>
                                      </p:cBhvr>
                                      <p:to>
                                        <p:strVal val="visible"/>
                                      </p:to>
                                    </p:set>
                                    <p:animEffect transition="in" filter="fade">
                                      <p:cBhvr>
                                        <p:cTn id="16" dur="500"/>
                                        <p:tgtEl>
                                          <p:spTgt spid="87"/>
                                        </p:tgtEl>
                                      </p:cBhvr>
                                    </p:animEffect>
                                  </p:childTnLst>
                                </p:cTn>
                              </p:par>
                            </p:childTnLst>
                          </p:cTn>
                        </p:par>
                        <p:par>
                          <p:cTn id="17" fill="hold">
                            <p:stCondLst>
                              <p:cond delay="500"/>
                            </p:stCondLst>
                            <p:childTnLst>
                              <p:par>
                                <p:cTn id="18" presetID="22" presetClass="entr" presetSubtype="2" fill="hold" nodeType="afterEffect">
                                  <p:stCondLst>
                                    <p:cond delay="0"/>
                                  </p:stCondLst>
                                  <p:childTnLst>
                                    <p:set>
                                      <p:cBhvr>
                                        <p:cTn id="19" dur="1" fill="hold">
                                          <p:stCondLst>
                                            <p:cond delay="0"/>
                                          </p:stCondLst>
                                        </p:cTn>
                                        <p:tgtEl>
                                          <p:spTgt spid="65"/>
                                        </p:tgtEl>
                                        <p:attrNameLst>
                                          <p:attrName>style.visibility</p:attrName>
                                        </p:attrNameLst>
                                      </p:cBhvr>
                                      <p:to>
                                        <p:strVal val="visible"/>
                                      </p:to>
                                    </p:set>
                                    <p:animEffect transition="in" filter="wipe(right)">
                                      <p:cBhvr>
                                        <p:cTn id="20" dur="500"/>
                                        <p:tgtEl>
                                          <p:spTgt spid="65"/>
                                        </p:tgtEl>
                                      </p:cBhvr>
                                    </p:animEffect>
                                  </p:childTnLst>
                                </p:cTn>
                              </p:par>
                            </p:childTnLst>
                          </p:cTn>
                        </p:par>
                        <p:par>
                          <p:cTn id="21" fill="hold">
                            <p:stCondLst>
                              <p:cond delay="1000"/>
                            </p:stCondLst>
                            <p:childTnLst>
                              <p:par>
                                <p:cTn id="22" presetID="22" presetClass="entr" presetSubtype="2" fill="hold" grpId="0" nodeType="afterEffect">
                                  <p:stCondLst>
                                    <p:cond delay="0"/>
                                  </p:stCondLst>
                                  <p:childTnLst>
                                    <p:set>
                                      <p:cBhvr>
                                        <p:cTn id="23" dur="1" fill="hold">
                                          <p:stCondLst>
                                            <p:cond delay="0"/>
                                          </p:stCondLst>
                                        </p:cTn>
                                        <p:tgtEl>
                                          <p:spTgt spid="63"/>
                                        </p:tgtEl>
                                        <p:attrNameLst>
                                          <p:attrName>style.visibility</p:attrName>
                                        </p:attrNameLst>
                                      </p:cBhvr>
                                      <p:to>
                                        <p:strVal val="visible"/>
                                      </p:to>
                                    </p:set>
                                    <p:animEffect transition="in" filter="wipe(right)">
                                      <p:cBhvr>
                                        <p:cTn id="24" dur="500"/>
                                        <p:tgtEl>
                                          <p:spTgt spid="63"/>
                                        </p:tgtEl>
                                      </p:cBhvr>
                                    </p:animEffect>
                                  </p:childTnLst>
                                </p:cTn>
                              </p:par>
                            </p:childTnLst>
                          </p:cTn>
                        </p:par>
                        <p:par>
                          <p:cTn id="25" fill="hold">
                            <p:stCondLst>
                              <p:cond delay="1500"/>
                            </p:stCondLst>
                            <p:childTnLst>
                              <p:par>
                                <p:cTn id="26" presetID="10" presetClass="entr" presetSubtype="0" fill="hold" grpId="0" nodeType="afterEffect">
                                  <p:stCondLst>
                                    <p:cond delay="0"/>
                                  </p:stCondLst>
                                  <p:childTnLst>
                                    <p:set>
                                      <p:cBhvr>
                                        <p:cTn id="27" dur="1" fill="hold">
                                          <p:stCondLst>
                                            <p:cond delay="0"/>
                                          </p:stCondLst>
                                        </p:cTn>
                                        <p:tgtEl>
                                          <p:spTgt spid="62"/>
                                        </p:tgtEl>
                                        <p:attrNameLst>
                                          <p:attrName>style.visibility</p:attrName>
                                        </p:attrNameLst>
                                      </p:cBhvr>
                                      <p:to>
                                        <p:strVal val="visible"/>
                                      </p:to>
                                    </p:set>
                                    <p:animEffect transition="in" filter="fade">
                                      <p:cBhvr>
                                        <p:cTn id="28" dur="500"/>
                                        <p:tgtEl>
                                          <p:spTgt spid="62"/>
                                        </p:tgtEl>
                                      </p:cBhvr>
                                    </p:animEffect>
                                  </p:childTnLst>
                                </p:cTn>
                              </p:par>
                            </p:childTnLst>
                          </p:cTn>
                        </p:par>
                        <p:par>
                          <p:cTn id="29" fill="hold">
                            <p:stCondLst>
                              <p:cond delay="2000"/>
                            </p:stCondLst>
                            <p:childTnLst>
                              <p:par>
                                <p:cTn id="30" presetID="22" presetClass="entr" presetSubtype="8" fill="hold" nodeType="afterEffect">
                                  <p:stCondLst>
                                    <p:cond delay="0"/>
                                  </p:stCondLst>
                                  <p:childTnLst>
                                    <p:set>
                                      <p:cBhvr>
                                        <p:cTn id="31" dur="1" fill="hold">
                                          <p:stCondLst>
                                            <p:cond delay="0"/>
                                          </p:stCondLst>
                                        </p:cTn>
                                        <p:tgtEl>
                                          <p:spTgt spid="78"/>
                                        </p:tgtEl>
                                        <p:attrNameLst>
                                          <p:attrName>style.visibility</p:attrName>
                                        </p:attrNameLst>
                                      </p:cBhvr>
                                      <p:to>
                                        <p:strVal val="visible"/>
                                      </p:to>
                                    </p:set>
                                    <p:animEffect transition="in" filter="wipe(left)">
                                      <p:cBhvr>
                                        <p:cTn id="32" dur="500"/>
                                        <p:tgtEl>
                                          <p:spTgt spid="78"/>
                                        </p:tgtEl>
                                      </p:cBhvr>
                                    </p:animEffect>
                                  </p:childTnLst>
                                </p:cTn>
                              </p:par>
                            </p:childTnLst>
                          </p:cTn>
                        </p:par>
                        <p:par>
                          <p:cTn id="33" fill="hold">
                            <p:stCondLst>
                              <p:cond delay="2500"/>
                            </p:stCondLst>
                            <p:childTnLst>
                              <p:par>
                                <p:cTn id="34" presetID="22" presetClass="entr" presetSubtype="8" fill="hold" grpId="0" nodeType="afterEffect">
                                  <p:stCondLst>
                                    <p:cond delay="0"/>
                                  </p:stCondLst>
                                  <p:childTnLst>
                                    <p:set>
                                      <p:cBhvr>
                                        <p:cTn id="35" dur="1" fill="hold">
                                          <p:stCondLst>
                                            <p:cond delay="0"/>
                                          </p:stCondLst>
                                        </p:cTn>
                                        <p:tgtEl>
                                          <p:spTgt spid="17"/>
                                        </p:tgtEl>
                                        <p:attrNameLst>
                                          <p:attrName>style.visibility</p:attrName>
                                        </p:attrNameLst>
                                      </p:cBhvr>
                                      <p:to>
                                        <p:strVal val="visible"/>
                                      </p:to>
                                    </p:set>
                                    <p:animEffect transition="in" filter="wipe(left)">
                                      <p:cBhvr>
                                        <p:cTn id="36" dur="500"/>
                                        <p:tgtEl>
                                          <p:spTgt spid="17"/>
                                        </p:tgtEl>
                                      </p:cBhvr>
                                    </p:animEffect>
                                  </p:childTnLst>
                                </p:cTn>
                              </p:par>
                            </p:childTnLst>
                          </p:cTn>
                        </p:par>
                        <p:par>
                          <p:cTn id="37" fill="hold">
                            <p:stCondLst>
                              <p:cond delay="3000"/>
                            </p:stCondLst>
                            <p:childTnLst>
                              <p:par>
                                <p:cTn id="38" presetID="10" presetClass="entr" presetSubtype="0" fill="hold" grpId="0" nodeType="afterEffect">
                                  <p:stCondLst>
                                    <p:cond delay="0"/>
                                  </p:stCondLst>
                                  <p:childTnLst>
                                    <p:set>
                                      <p:cBhvr>
                                        <p:cTn id="39" dur="1" fill="hold">
                                          <p:stCondLst>
                                            <p:cond delay="0"/>
                                          </p:stCondLst>
                                        </p:cTn>
                                        <p:tgtEl>
                                          <p:spTgt spid="34"/>
                                        </p:tgtEl>
                                        <p:attrNameLst>
                                          <p:attrName>style.visibility</p:attrName>
                                        </p:attrNameLst>
                                      </p:cBhvr>
                                      <p:to>
                                        <p:strVal val="visible"/>
                                      </p:to>
                                    </p:set>
                                    <p:animEffect transition="in" filter="fade">
                                      <p:cBhvr>
                                        <p:cTn id="40" dur="500"/>
                                        <p:tgtEl>
                                          <p:spTgt spid="34"/>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nodeType="clickEffect">
                                  <p:stCondLst>
                                    <p:cond delay="0"/>
                                  </p:stCondLst>
                                  <p:childTnLst>
                                    <p:set>
                                      <p:cBhvr>
                                        <p:cTn id="44" dur="1" fill="hold">
                                          <p:stCondLst>
                                            <p:cond delay="0"/>
                                          </p:stCondLst>
                                        </p:cTn>
                                        <p:tgtEl>
                                          <p:spTgt spid="82"/>
                                        </p:tgtEl>
                                        <p:attrNameLst>
                                          <p:attrName>style.visibility</p:attrName>
                                        </p:attrNameLst>
                                      </p:cBhvr>
                                      <p:to>
                                        <p:strVal val="visible"/>
                                      </p:to>
                                    </p:set>
                                    <p:animEffect transition="in" filter="fade">
                                      <p:cBhvr>
                                        <p:cTn id="45" dur="500"/>
                                        <p:tgtEl>
                                          <p:spTgt spid="82"/>
                                        </p:tgtEl>
                                      </p:cBhvr>
                                    </p:animEffect>
                                  </p:childTnLst>
                                </p:cTn>
                              </p:par>
                            </p:childTnLst>
                          </p:cTn>
                        </p:par>
                        <p:par>
                          <p:cTn id="46" fill="hold">
                            <p:stCondLst>
                              <p:cond delay="500"/>
                            </p:stCondLst>
                            <p:childTnLst>
                              <p:par>
                                <p:cTn id="47" presetID="10" presetClass="entr" presetSubtype="0" fill="hold" grpId="0" nodeType="afterEffect">
                                  <p:stCondLst>
                                    <p:cond delay="0"/>
                                  </p:stCondLst>
                                  <p:childTnLst>
                                    <p:set>
                                      <p:cBhvr>
                                        <p:cTn id="48" dur="1" fill="hold">
                                          <p:stCondLst>
                                            <p:cond delay="0"/>
                                          </p:stCondLst>
                                        </p:cTn>
                                        <p:tgtEl>
                                          <p:spTgt spid="67"/>
                                        </p:tgtEl>
                                        <p:attrNameLst>
                                          <p:attrName>style.visibility</p:attrName>
                                        </p:attrNameLst>
                                      </p:cBhvr>
                                      <p:to>
                                        <p:strVal val="visible"/>
                                      </p:to>
                                    </p:set>
                                    <p:animEffect transition="in" filter="fade">
                                      <p:cBhvr>
                                        <p:cTn id="49" dur="500"/>
                                        <p:tgtEl>
                                          <p:spTgt spid="67"/>
                                        </p:tgtEl>
                                      </p:cBhvr>
                                    </p:animEffect>
                                  </p:childTnLst>
                                </p:cTn>
                              </p:par>
                            </p:childTnLst>
                          </p:cTn>
                        </p:par>
                        <p:par>
                          <p:cTn id="50" fill="hold">
                            <p:stCondLst>
                              <p:cond delay="1000"/>
                            </p:stCondLst>
                            <p:childTnLst>
                              <p:par>
                                <p:cTn id="51" presetID="10" presetClass="entr" presetSubtype="0" fill="hold" grpId="0" nodeType="after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fade">
                                      <p:cBhvr>
                                        <p:cTn id="53" dur="500"/>
                                        <p:tgtEl>
                                          <p:spTgt spid="47"/>
                                        </p:tgtEl>
                                      </p:cBhvr>
                                    </p:animEffect>
                                  </p:childTnLst>
                                </p:cTn>
                              </p:par>
                            </p:childTnLst>
                          </p:cTn>
                        </p:par>
                      </p:childTnLst>
                    </p:cTn>
                  </p:par>
                  <p:par>
                    <p:cTn id="54" fill="hold">
                      <p:stCondLst>
                        <p:cond delay="indefinite"/>
                      </p:stCondLst>
                      <p:childTnLst>
                        <p:par>
                          <p:cTn id="55" fill="hold">
                            <p:stCondLst>
                              <p:cond delay="0"/>
                            </p:stCondLst>
                            <p:childTnLst>
                              <p:par>
                                <p:cTn id="56" presetID="10" presetClass="entr" presetSubtype="0" fill="hold" nodeType="clickEffect">
                                  <p:stCondLst>
                                    <p:cond delay="0"/>
                                  </p:stCondLst>
                                  <p:childTnLst>
                                    <p:set>
                                      <p:cBhvr>
                                        <p:cTn id="57" dur="1" fill="hold">
                                          <p:stCondLst>
                                            <p:cond delay="0"/>
                                          </p:stCondLst>
                                        </p:cTn>
                                        <p:tgtEl>
                                          <p:spTgt spid="79"/>
                                        </p:tgtEl>
                                        <p:attrNameLst>
                                          <p:attrName>style.visibility</p:attrName>
                                        </p:attrNameLst>
                                      </p:cBhvr>
                                      <p:to>
                                        <p:strVal val="visible"/>
                                      </p:to>
                                    </p:set>
                                    <p:animEffect transition="in" filter="fade">
                                      <p:cBhvr>
                                        <p:cTn id="58" dur="500"/>
                                        <p:tgtEl>
                                          <p:spTgt spid="79"/>
                                        </p:tgtEl>
                                      </p:cBhvr>
                                    </p:animEffect>
                                  </p:childTnLst>
                                </p:cTn>
                              </p:par>
                            </p:childTnLst>
                          </p:cTn>
                        </p:par>
                        <p:par>
                          <p:cTn id="59" fill="hold">
                            <p:stCondLst>
                              <p:cond delay="500"/>
                            </p:stCondLst>
                            <p:childTnLst>
                              <p:par>
                                <p:cTn id="60" presetID="10" presetClass="entr" presetSubtype="0" fill="hold" grpId="0" nodeType="afterEffect">
                                  <p:stCondLst>
                                    <p:cond delay="0"/>
                                  </p:stCondLst>
                                  <p:childTnLst>
                                    <p:set>
                                      <p:cBhvr>
                                        <p:cTn id="61" dur="1" fill="hold">
                                          <p:stCondLst>
                                            <p:cond delay="0"/>
                                          </p:stCondLst>
                                        </p:cTn>
                                        <p:tgtEl>
                                          <p:spTgt spid="66"/>
                                        </p:tgtEl>
                                        <p:attrNameLst>
                                          <p:attrName>style.visibility</p:attrName>
                                        </p:attrNameLst>
                                      </p:cBhvr>
                                      <p:to>
                                        <p:strVal val="visible"/>
                                      </p:to>
                                    </p:set>
                                    <p:animEffect transition="in" filter="fade">
                                      <p:cBhvr>
                                        <p:cTn id="62" dur="500"/>
                                        <p:tgtEl>
                                          <p:spTgt spid="66"/>
                                        </p:tgtEl>
                                      </p:cBhvr>
                                    </p:animEffect>
                                  </p:childTnLst>
                                </p:cTn>
                              </p:par>
                            </p:childTnLst>
                          </p:cTn>
                        </p:par>
                        <p:par>
                          <p:cTn id="63" fill="hold">
                            <p:stCondLst>
                              <p:cond delay="1000"/>
                            </p:stCondLst>
                            <p:childTnLst>
                              <p:par>
                                <p:cTn id="64" presetID="10" presetClass="entr" presetSubtype="0" fill="hold" grpId="0" nodeType="afterEffect">
                                  <p:stCondLst>
                                    <p:cond delay="0"/>
                                  </p:stCondLst>
                                  <p:childTnLst>
                                    <p:set>
                                      <p:cBhvr>
                                        <p:cTn id="65" dur="1" fill="hold">
                                          <p:stCondLst>
                                            <p:cond delay="0"/>
                                          </p:stCondLst>
                                        </p:cTn>
                                        <p:tgtEl>
                                          <p:spTgt spid="23"/>
                                        </p:tgtEl>
                                        <p:attrNameLst>
                                          <p:attrName>style.visibility</p:attrName>
                                        </p:attrNameLst>
                                      </p:cBhvr>
                                      <p:to>
                                        <p:strVal val="visible"/>
                                      </p:to>
                                    </p:set>
                                    <p:animEffect transition="in" filter="fade">
                                      <p:cBhvr>
                                        <p:cTn id="66" dur="500"/>
                                        <p:tgtEl>
                                          <p:spTgt spid="23"/>
                                        </p:tgtEl>
                                      </p:cBhvr>
                                    </p:animEffect>
                                  </p:childTnLst>
                                </p:cTn>
                              </p:par>
                            </p:childTnLst>
                          </p:cTn>
                        </p:par>
                        <p:par>
                          <p:cTn id="67" fill="hold">
                            <p:stCondLst>
                              <p:cond delay="1500"/>
                            </p:stCondLst>
                            <p:childTnLst>
                              <p:par>
                                <p:cTn id="68" presetID="53" presetClass="entr" presetSubtype="16" fill="hold" grpId="0" nodeType="afterEffect">
                                  <p:stCondLst>
                                    <p:cond delay="0"/>
                                  </p:stCondLst>
                                  <p:childTnLst>
                                    <p:set>
                                      <p:cBhvr>
                                        <p:cTn id="69" dur="1" fill="hold">
                                          <p:stCondLst>
                                            <p:cond delay="0"/>
                                          </p:stCondLst>
                                        </p:cTn>
                                        <p:tgtEl>
                                          <p:spTgt spid="76"/>
                                        </p:tgtEl>
                                        <p:attrNameLst>
                                          <p:attrName>style.visibility</p:attrName>
                                        </p:attrNameLst>
                                      </p:cBhvr>
                                      <p:to>
                                        <p:strVal val="visible"/>
                                      </p:to>
                                    </p:set>
                                    <p:anim calcmode="lin" valueType="num">
                                      <p:cBhvr>
                                        <p:cTn id="70" dur="500" fill="hold"/>
                                        <p:tgtEl>
                                          <p:spTgt spid="76"/>
                                        </p:tgtEl>
                                        <p:attrNameLst>
                                          <p:attrName>ppt_w</p:attrName>
                                        </p:attrNameLst>
                                      </p:cBhvr>
                                      <p:tavLst>
                                        <p:tav tm="0">
                                          <p:val>
                                            <p:fltVal val="0"/>
                                          </p:val>
                                        </p:tav>
                                        <p:tav tm="100000">
                                          <p:val>
                                            <p:strVal val="#ppt_w"/>
                                          </p:val>
                                        </p:tav>
                                      </p:tavLst>
                                    </p:anim>
                                    <p:anim calcmode="lin" valueType="num">
                                      <p:cBhvr>
                                        <p:cTn id="71" dur="500" fill="hold"/>
                                        <p:tgtEl>
                                          <p:spTgt spid="76"/>
                                        </p:tgtEl>
                                        <p:attrNameLst>
                                          <p:attrName>ppt_h</p:attrName>
                                        </p:attrNameLst>
                                      </p:cBhvr>
                                      <p:tavLst>
                                        <p:tav tm="0">
                                          <p:val>
                                            <p:fltVal val="0"/>
                                          </p:val>
                                        </p:tav>
                                        <p:tav tm="100000">
                                          <p:val>
                                            <p:strVal val="#ppt_h"/>
                                          </p:val>
                                        </p:tav>
                                      </p:tavLst>
                                    </p:anim>
                                    <p:animEffect transition="in" filter="fade">
                                      <p:cBhvr>
                                        <p:cTn id="72" dur="500"/>
                                        <p:tgtEl>
                                          <p:spTgt spid="76"/>
                                        </p:tgtEl>
                                      </p:cBhvr>
                                    </p:animEffect>
                                  </p:childTnLst>
                                </p:cTn>
                              </p:par>
                            </p:childTnLst>
                          </p:cTn>
                        </p:par>
                        <p:par>
                          <p:cTn id="73" fill="hold">
                            <p:stCondLst>
                              <p:cond delay="2000"/>
                            </p:stCondLst>
                            <p:childTnLst>
                              <p:par>
                                <p:cTn id="74" presetID="10" presetClass="entr" presetSubtype="0" fill="hold" grpId="0" nodeType="afterEffect">
                                  <p:stCondLst>
                                    <p:cond delay="0"/>
                                  </p:stCondLst>
                                  <p:childTnLst>
                                    <p:set>
                                      <p:cBhvr>
                                        <p:cTn id="75" dur="1" fill="hold">
                                          <p:stCondLst>
                                            <p:cond delay="0"/>
                                          </p:stCondLst>
                                        </p:cTn>
                                        <p:tgtEl>
                                          <p:spTgt spid="8"/>
                                        </p:tgtEl>
                                        <p:attrNameLst>
                                          <p:attrName>style.visibility</p:attrName>
                                        </p:attrNameLst>
                                      </p:cBhvr>
                                      <p:to>
                                        <p:strVal val="visible"/>
                                      </p:to>
                                    </p:set>
                                    <p:animEffect transition="in" filter="fade">
                                      <p:cBhvr>
                                        <p:cTn id="76" dur="500"/>
                                        <p:tgtEl>
                                          <p:spTgt spid="8"/>
                                        </p:tgtEl>
                                      </p:cBhvr>
                                    </p:animEffect>
                                  </p:childTnLst>
                                </p:cTn>
                              </p:par>
                              <p:par>
                                <p:cTn id="77" presetID="10" presetClass="entr" presetSubtype="0" fill="hold" nodeType="withEffect">
                                  <p:stCondLst>
                                    <p:cond delay="0"/>
                                  </p:stCondLst>
                                  <p:childTnLst>
                                    <p:set>
                                      <p:cBhvr>
                                        <p:cTn id="78" dur="1" fill="hold">
                                          <p:stCondLst>
                                            <p:cond delay="0"/>
                                          </p:stCondLst>
                                        </p:cTn>
                                        <p:tgtEl>
                                          <p:spTgt spid="10"/>
                                        </p:tgtEl>
                                        <p:attrNameLst>
                                          <p:attrName>style.visibility</p:attrName>
                                        </p:attrNameLst>
                                      </p:cBhvr>
                                      <p:to>
                                        <p:strVal val="visible"/>
                                      </p:to>
                                    </p:set>
                                    <p:animEffect transition="in" filter="fade">
                                      <p:cBhvr>
                                        <p:cTn id="7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62" grpId="0" animBg="1"/>
      <p:bldP spid="144" grpId="0" animBg="1"/>
      <p:bldP spid="141" grpId="0" animBg="1"/>
      <p:bldP spid="66" grpId="0"/>
      <p:bldP spid="67" grpId="0"/>
      <p:bldP spid="23" grpId="0"/>
      <p:bldP spid="47" grpId="0"/>
      <p:bldP spid="76" grpId="0" animBg="1"/>
      <p:bldP spid="87" grpId="0" animBg="1"/>
      <p:bldP spid="17" grpId="0" animBg="1"/>
      <p:bldP spid="63" grpId="0" animBg="1"/>
      <p:bldP spid="8"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6" name="Diagramm 25"/>
          <p:cNvGraphicFramePr/>
          <p:nvPr/>
        </p:nvGraphicFramePr>
        <p:xfrm>
          <a:off x="215602" y="996567"/>
          <a:ext cx="9470657" cy="5649162"/>
        </p:xfrm>
        <a:graphic>
          <a:graphicData uri="http://schemas.openxmlformats.org/drawingml/2006/chart">
            <c:chart xmlns:c="http://schemas.openxmlformats.org/drawingml/2006/chart" xmlns:r="http://schemas.openxmlformats.org/officeDocument/2006/relationships" r:id="rId3"/>
          </a:graphicData>
        </a:graphic>
      </p:graphicFrame>
      <p:grpSp>
        <p:nvGrpSpPr>
          <p:cNvPr id="121" name="Gruppieren 120">
            <a:extLst>
              <a:ext uri="{FF2B5EF4-FFF2-40B4-BE49-F238E27FC236}">
                <a16:creationId xmlns:a16="http://schemas.microsoft.com/office/drawing/2014/main" id="{0812AB75-3EA4-4D49-87C6-9D15368C08FF}"/>
              </a:ext>
            </a:extLst>
          </p:cNvPr>
          <p:cNvGrpSpPr/>
          <p:nvPr/>
        </p:nvGrpSpPr>
        <p:grpSpPr>
          <a:xfrm>
            <a:off x="8179951" y="3697277"/>
            <a:ext cx="360650" cy="309215"/>
            <a:chOff x="8589099" y="5728885"/>
            <a:chExt cx="360650" cy="309215"/>
          </a:xfrm>
        </p:grpSpPr>
        <p:sp>
          <p:nvSpPr>
            <p:cNvPr id="122" name="Ellipse 121">
              <a:extLst>
                <a:ext uri="{FF2B5EF4-FFF2-40B4-BE49-F238E27FC236}">
                  <a16:creationId xmlns:a16="http://schemas.microsoft.com/office/drawing/2014/main" id="{40B2482B-DD65-4973-82D9-5C7D27210A4D}"/>
                </a:ext>
              </a:extLst>
            </p:cNvPr>
            <p:cNvSpPr/>
            <p:nvPr/>
          </p:nvSpPr>
          <p:spPr bwMode="auto">
            <a:xfrm>
              <a:off x="8665792" y="5797765"/>
              <a:ext cx="204787" cy="204787"/>
            </a:xfrm>
            <a:prstGeom prst="ellipse">
              <a:avLst/>
            </a:prstGeom>
            <a:solidFill>
              <a:schemeClr val="bg1"/>
            </a:solidFill>
            <a:ln w="3175" cap="flat" cmpd="sng" algn="ctr">
              <a:solidFill>
                <a:schemeClr val="tx1"/>
              </a:solidFill>
              <a:prstDash val="solid"/>
              <a:round/>
              <a:headEnd type="none" w="med" len="med"/>
              <a:tailEnd type="none" w="med"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123" name="Text Box 12">
              <a:extLst>
                <a:ext uri="{FF2B5EF4-FFF2-40B4-BE49-F238E27FC236}">
                  <a16:creationId xmlns:a16="http://schemas.microsoft.com/office/drawing/2014/main" id="{6A781716-012B-4D35-9730-8606499D15C4}"/>
                </a:ext>
              </a:extLst>
            </p:cNvPr>
            <p:cNvSpPr txBox="1">
              <a:spLocks noChangeArrowheads="1"/>
            </p:cNvSpPr>
            <p:nvPr/>
          </p:nvSpPr>
          <p:spPr bwMode="auto">
            <a:xfrm>
              <a:off x="8589099" y="5728885"/>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grpSp>
      <p:grpSp>
        <p:nvGrpSpPr>
          <p:cNvPr id="133" name="Gruppieren 132">
            <a:extLst>
              <a:ext uri="{FF2B5EF4-FFF2-40B4-BE49-F238E27FC236}">
                <a16:creationId xmlns:a16="http://schemas.microsoft.com/office/drawing/2014/main" id="{CD4094A1-E3D0-420B-A763-709E27E5A1A1}"/>
              </a:ext>
            </a:extLst>
          </p:cNvPr>
          <p:cNvGrpSpPr/>
          <p:nvPr/>
        </p:nvGrpSpPr>
        <p:grpSpPr>
          <a:xfrm>
            <a:off x="7138352" y="4500138"/>
            <a:ext cx="360650" cy="309215"/>
            <a:chOff x="-1215018" y="1687563"/>
            <a:chExt cx="360650" cy="309215"/>
          </a:xfrm>
        </p:grpSpPr>
        <p:sp>
          <p:nvSpPr>
            <p:cNvPr id="134" name="Ellipse 133">
              <a:extLst>
                <a:ext uri="{FF2B5EF4-FFF2-40B4-BE49-F238E27FC236}">
                  <a16:creationId xmlns:a16="http://schemas.microsoft.com/office/drawing/2014/main" id="{0AB1DD20-7A6A-4062-A4DC-5C6453C03E06}"/>
                </a:ext>
              </a:extLst>
            </p:cNvPr>
            <p:cNvSpPr/>
            <p:nvPr/>
          </p:nvSpPr>
          <p:spPr bwMode="auto">
            <a:xfrm>
              <a:off x="-1136973" y="1759472"/>
              <a:ext cx="204559" cy="203458"/>
            </a:xfrm>
            <a:prstGeom prst="ellipse">
              <a:avLst/>
            </a:prstGeom>
            <a:solidFill>
              <a:schemeClr val="bg1"/>
            </a:solidFill>
            <a:ln w="57150" algn="ctr">
              <a:noFill/>
              <a:miter lim="800000"/>
              <a:headEnd/>
              <a:tailEnd/>
            </a:ln>
            <a:effectLst/>
          </p:spPr>
          <p:txBody>
            <a:bodyPr wrap="square" lIns="89958" tIns="46779" rIns="89958" bIns="46779" rtlCol="0" anchor="ctr">
              <a:noAutofit/>
            </a:bodyP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Char char="►"/>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135" name="Text Box 12">
              <a:extLst>
                <a:ext uri="{FF2B5EF4-FFF2-40B4-BE49-F238E27FC236}">
                  <a16:creationId xmlns:a16="http://schemas.microsoft.com/office/drawing/2014/main" id="{A107A814-3B72-4B29-9556-21C788CECF1F}"/>
                </a:ext>
              </a:extLst>
            </p:cNvPr>
            <p:cNvSpPr txBox="1">
              <a:spLocks noChangeArrowheads="1"/>
            </p:cNvSpPr>
            <p:nvPr/>
          </p:nvSpPr>
          <p:spPr bwMode="auto">
            <a:xfrm>
              <a:off x="-1215018" y="1687563"/>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panose="05000000000000000000" pitchFamily="2" charset="2"/>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grpSp>
      <p:grpSp>
        <p:nvGrpSpPr>
          <p:cNvPr id="101" name="Gruppieren 100">
            <a:extLst>
              <a:ext uri="{FF2B5EF4-FFF2-40B4-BE49-F238E27FC236}">
                <a16:creationId xmlns:a16="http://schemas.microsoft.com/office/drawing/2014/main" id="{1796B792-B25B-46FA-B244-8B9C8458C185}"/>
              </a:ext>
            </a:extLst>
          </p:cNvPr>
          <p:cNvGrpSpPr/>
          <p:nvPr/>
        </p:nvGrpSpPr>
        <p:grpSpPr>
          <a:xfrm>
            <a:off x="4745124" y="4457722"/>
            <a:ext cx="360650" cy="309215"/>
            <a:chOff x="-1215018" y="1687563"/>
            <a:chExt cx="360650" cy="309215"/>
          </a:xfrm>
        </p:grpSpPr>
        <p:sp>
          <p:nvSpPr>
            <p:cNvPr id="102" name="Ellipse 101">
              <a:extLst>
                <a:ext uri="{FF2B5EF4-FFF2-40B4-BE49-F238E27FC236}">
                  <a16:creationId xmlns:a16="http://schemas.microsoft.com/office/drawing/2014/main" id="{82E8A562-4B45-46DA-A57A-88B52038A5A4}"/>
                </a:ext>
              </a:extLst>
            </p:cNvPr>
            <p:cNvSpPr/>
            <p:nvPr/>
          </p:nvSpPr>
          <p:spPr bwMode="auto">
            <a:xfrm>
              <a:off x="-1136973" y="1759472"/>
              <a:ext cx="204559" cy="203458"/>
            </a:xfrm>
            <a:prstGeom prst="ellipse">
              <a:avLst/>
            </a:prstGeom>
            <a:solidFill>
              <a:schemeClr val="bg1"/>
            </a:solidFill>
            <a:ln w="57150" algn="ctr">
              <a:noFill/>
              <a:miter lim="800000"/>
              <a:headEnd/>
              <a:tailEnd/>
            </a:ln>
            <a:effectLst/>
          </p:spPr>
          <p:txBody>
            <a:bodyPr wrap="square" lIns="89958" tIns="46779" rIns="89958" bIns="46779" rtlCol="0" anchor="ctr">
              <a:noAutofit/>
            </a:bodyP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Char char="►"/>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103" name="Text Box 12">
              <a:extLst>
                <a:ext uri="{FF2B5EF4-FFF2-40B4-BE49-F238E27FC236}">
                  <a16:creationId xmlns:a16="http://schemas.microsoft.com/office/drawing/2014/main" id="{3F382DD3-8C84-4C3A-9D11-BDCD5D1E0F49}"/>
                </a:ext>
              </a:extLst>
            </p:cNvPr>
            <p:cNvSpPr txBox="1">
              <a:spLocks noChangeArrowheads="1"/>
            </p:cNvSpPr>
            <p:nvPr/>
          </p:nvSpPr>
          <p:spPr bwMode="auto">
            <a:xfrm>
              <a:off x="-1215018" y="1687563"/>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panose="05000000000000000000" pitchFamily="2" charset="2"/>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grpSp>
      <p:grpSp>
        <p:nvGrpSpPr>
          <p:cNvPr id="136" name="Gruppieren 135">
            <a:extLst>
              <a:ext uri="{FF2B5EF4-FFF2-40B4-BE49-F238E27FC236}">
                <a16:creationId xmlns:a16="http://schemas.microsoft.com/office/drawing/2014/main" id="{F47E0716-7D83-4733-B98C-A9CC75361DB6}"/>
              </a:ext>
            </a:extLst>
          </p:cNvPr>
          <p:cNvGrpSpPr/>
          <p:nvPr/>
        </p:nvGrpSpPr>
        <p:grpSpPr>
          <a:xfrm>
            <a:off x="2995436" y="4448036"/>
            <a:ext cx="360650" cy="309215"/>
            <a:chOff x="-1215018" y="1687563"/>
            <a:chExt cx="360650" cy="309215"/>
          </a:xfrm>
        </p:grpSpPr>
        <p:sp>
          <p:nvSpPr>
            <p:cNvPr id="137" name="Ellipse 136">
              <a:extLst>
                <a:ext uri="{FF2B5EF4-FFF2-40B4-BE49-F238E27FC236}">
                  <a16:creationId xmlns:a16="http://schemas.microsoft.com/office/drawing/2014/main" id="{DB4D6D57-5A0B-44BC-B1AF-E56D95E18D25}"/>
                </a:ext>
              </a:extLst>
            </p:cNvPr>
            <p:cNvSpPr/>
            <p:nvPr/>
          </p:nvSpPr>
          <p:spPr bwMode="auto">
            <a:xfrm>
              <a:off x="-1136973" y="1759472"/>
              <a:ext cx="204559" cy="203458"/>
            </a:xfrm>
            <a:prstGeom prst="ellipse">
              <a:avLst/>
            </a:prstGeom>
            <a:solidFill>
              <a:schemeClr val="bg1"/>
            </a:solidFill>
            <a:ln w="57150" algn="ctr">
              <a:noFill/>
              <a:miter lim="800000"/>
              <a:headEnd/>
              <a:tailEnd/>
            </a:ln>
            <a:effectLst/>
          </p:spPr>
          <p:txBody>
            <a:bodyPr wrap="square" lIns="89958" tIns="46779" rIns="89958" bIns="46779" rtlCol="0" anchor="ctr">
              <a:noAutofit/>
            </a:bodyP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Char char="►"/>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138" name="Text Box 12">
              <a:extLst>
                <a:ext uri="{FF2B5EF4-FFF2-40B4-BE49-F238E27FC236}">
                  <a16:creationId xmlns:a16="http://schemas.microsoft.com/office/drawing/2014/main" id="{897C430F-710E-4689-813E-C08AAE55E58D}"/>
                </a:ext>
              </a:extLst>
            </p:cNvPr>
            <p:cNvSpPr txBox="1">
              <a:spLocks noChangeArrowheads="1"/>
            </p:cNvSpPr>
            <p:nvPr/>
          </p:nvSpPr>
          <p:spPr bwMode="auto">
            <a:xfrm>
              <a:off x="-1215018" y="1687563"/>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panose="05000000000000000000" pitchFamily="2" charset="2"/>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grpSp>
      <p:grpSp>
        <p:nvGrpSpPr>
          <p:cNvPr id="130" name="Gruppieren 129">
            <a:extLst>
              <a:ext uri="{FF2B5EF4-FFF2-40B4-BE49-F238E27FC236}">
                <a16:creationId xmlns:a16="http://schemas.microsoft.com/office/drawing/2014/main" id="{B7241BB8-68D8-43CD-ACBF-DA272E9A6C95}"/>
              </a:ext>
            </a:extLst>
          </p:cNvPr>
          <p:cNvGrpSpPr/>
          <p:nvPr/>
        </p:nvGrpSpPr>
        <p:grpSpPr>
          <a:xfrm>
            <a:off x="3723013" y="3685035"/>
            <a:ext cx="360650" cy="309215"/>
            <a:chOff x="-1215018" y="1687563"/>
            <a:chExt cx="360650" cy="309215"/>
          </a:xfrm>
        </p:grpSpPr>
        <p:sp>
          <p:nvSpPr>
            <p:cNvPr id="131" name="Ellipse 130">
              <a:extLst>
                <a:ext uri="{FF2B5EF4-FFF2-40B4-BE49-F238E27FC236}">
                  <a16:creationId xmlns:a16="http://schemas.microsoft.com/office/drawing/2014/main" id="{BAF34A20-81BC-421F-875D-E455E8A08BF9}"/>
                </a:ext>
              </a:extLst>
            </p:cNvPr>
            <p:cNvSpPr/>
            <p:nvPr/>
          </p:nvSpPr>
          <p:spPr bwMode="auto">
            <a:xfrm>
              <a:off x="-1136973" y="1759472"/>
              <a:ext cx="204559" cy="203458"/>
            </a:xfrm>
            <a:prstGeom prst="ellipse">
              <a:avLst/>
            </a:prstGeom>
            <a:solidFill>
              <a:schemeClr val="bg1"/>
            </a:solidFill>
            <a:ln w="57150" algn="ctr">
              <a:noFill/>
              <a:miter lim="800000"/>
              <a:headEnd/>
              <a:tailEnd/>
            </a:ln>
            <a:effectLst/>
          </p:spPr>
          <p:txBody>
            <a:bodyPr wrap="square" lIns="89958" tIns="46779" rIns="89958" bIns="46779" rtlCol="0" anchor="ctr">
              <a:noAutofit/>
            </a:bodyP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Char char="►"/>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132" name="Text Box 12">
              <a:extLst>
                <a:ext uri="{FF2B5EF4-FFF2-40B4-BE49-F238E27FC236}">
                  <a16:creationId xmlns:a16="http://schemas.microsoft.com/office/drawing/2014/main" id="{8BB4A308-7B09-4B9B-89FF-8E6A8F87F868}"/>
                </a:ext>
              </a:extLst>
            </p:cNvPr>
            <p:cNvSpPr txBox="1">
              <a:spLocks noChangeArrowheads="1"/>
            </p:cNvSpPr>
            <p:nvPr/>
          </p:nvSpPr>
          <p:spPr bwMode="auto">
            <a:xfrm>
              <a:off x="-1215018" y="1687563"/>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grpSp>
      <p:grpSp>
        <p:nvGrpSpPr>
          <p:cNvPr id="118" name="Gruppieren 117">
            <a:extLst>
              <a:ext uri="{FF2B5EF4-FFF2-40B4-BE49-F238E27FC236}">
                <a16:creationId xmlns:a16="http://schemas.microsoft.com/office/drawing/2014/main" id="{7E136639-8F3F-4281-8418-E67852BFC1F0}"/>
              </a:ext>
            </a:extLst>
          </p:cNvPr>
          <p:cNvGrpSpPr/>
          <p:nvPr/>
        </p:nvGrpSpPr>
        <p:grpSpPr>
          <a:xfrm>
            <a:off x="1258848" y="3690894"/>
            <a:ext cx="360650" cy="309215"/>
            <a:chOff x="8589099" y="5728885"/>
            <a:chExt cx="360650" cy="309215"/>
          </a:xfrm>
        </p:grpSpPr>
        <p:sp>
          <p:nvSpPr>
            <p:cNvPr id="119" name="Ellipse 118">
              <a:extLst>
                <a:ext uri="{FF2B5EF4-FFF2-40B4-BE49-F238E27FC236}">
                  <a16:creationId xmlns:a16="http://schemas.microsoft.com/office/drawing/2014/main" id="{22254D2E-4BE2-4905-800A-81855B2FFE2C}"/>
                </a:ext>
              </a:extLst>
            </p:cNvPr>
            <p:cNvSpPr/>
            <p:nvPr/>
          </p:nvSpPr>
          <p:spPr bwMode="auto">
            <a:xfrm>
              <a:off x="8665792" y="5797765"/>
              <a:ext cx="204787" cy="204787"/>
            </a:xfrm>
            <a:prstGeom prst="ellipse">
              <a:avLst/>
            </a:prstGeom>
            <a:solidFill>
              <a:schemeClr val="bg1"/>
            </a:solidFill>
            <a:ln w="3175" cap="flat" cmpd="sng" algn="ctr">
              <a:solidFill>
                <a:schemeClr val="tx1"/>
              </a:solidFill>
              <a:prstDash val="solid"/>
              <a:round/>
              <a:headEnd type="none" w="med" len="med"/>
              <a:tailEnd type="none" w="med"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120" name="Text Box 12">
              <a:extLst>
                <a:ext uri="{FF2B5EF4-FFF2-40B4-BE49-F238E27FC236}">
                  <a16:creationId xmlns:a16="http://schemas.microsoft.com/office/drawing/2014/main" id="{13368146-BE4B-4F44-8CFF-3D8764716150}"/>
                </a:ext>
              </a:extLst>
            </p:cNvPr>
            <p:cNvSpPr txBox="1">
              <a:spLocks noChangeArrowheads="1"/>
            </p:cNvSpPr>
            <p:nvPr/>
          </p:nvSpPr>
          <p:spPr bwMode="auto">
            <a:xfrm>
              <a:off x="8589099" y="5728885"/>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grpSp>
      <p:sp>
        <p:nvSpPr>
          <p:cNvPr id="9" name="Text Box 4"/>
          <p:cNvSpPr txBox="1">
            <a:spLocks noChangeArrowheads="1"/>
          </p:cNvSpPr>
          <p:nvPr/>
        </p:nvSpPr>
        <p:spPr bwMode="auto">
          <a:xfrm>
            <a:off x="0" y="0"/>
            <a:ext cx="4300958" cy="463846"/>
          </a:xfrm>
          <a:prstGeom prst="rect">
            <a:avLst/>
          </a:prstGeom>
          <a:noFill/>
          <a:ln w="9525">
            <a:noFill/>
            <a:miter lim="800000"/>
            <a:headEnd/>
            <a:tailEnd/>
          </a:ln>
          <a:effectLst/>
        </p:spPr>
        <p:txBody>
          <a:bodyPr wrap="square">
            <a:spAutoFit/>
          </a:bodyPr>
          <a:lstStyle>
            <a:defPPr>
              <a:defRPr lang="de-DE"/>
            </a:defPPr>
            <a:lvl1pPr marR="0" lvl="0" indent="0" fontAlgn="auto">
              <a:lnSpc>
                <a:spcPct val="100000"/>
              </a:lnSpc>
              <a:spcBef>
                <a:spcPts val="0"/>
              </a:spcBef>
              <a:spcAft>
                <a:spcPts val="0"/>
              </a:spcAft>
              <a:buClrTx/>
              <a:buSzTx/>
              <a:buFontTx/>
              <a:buNone/>
              <a:tabLst/>
              <a:defRPr kumimoji="0" sz="2400" b="1" i="0" u="none" strike="noStrike" cap="none" spc="0" normalizeH="0" baseline="0">
                <a:ln>
                  <a:noFill/>
                </a:ln>
                <a:solidFill>
                  <a:srgbClr val="464B71"/>
                </a:solidFill>
                <a:effectLst/>
                <a:uLnTx/>
                <a:uFillTx/>
                <a:latin typeface="Aria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2400" b="1" i="0" u="none" strike="noStrike" kern="1200" cap="none" spc="0" normalizeH="0" baseline="0" noProof="0" dirty="0">
                <a:ln>
                  <a:noFill/>
                </a:ln>
                <a:solidFill>
                  <a:srgbClr val="464B71"/>
                </a:solidFill>
                <a:effectLst/>
                <a:uLnTx/>
                <a:uFillTx/>
                <a:latin typeface="Arial"/>
                <a:ea typeface="+mn-ea"/>
                <a:cs typeface="+mn-cs"/>
              </a:rPr>
              <a:t>Signifikanz bei Häufigkeiten</a:t>
            </a:r>
            <a:endParaRPr kumimoji="0" lang="de-AT" sz="2400" b="1" i="0" u="none" strike="noStrike" kern="1200" cap="none" spc="0" normalizeH="0" baseline="0" noProof="0" dirty="0">
              <a:ln>
                <a:noFill/>
              </a:ln>
              <a:solidFill>
                <a:srgbClr val="464B71"/>
              </a:solidFill>
              <a:effectLst/>
              <a:uLnTx/>
              <a:uFillTx/>
              <a:latin typeface="Arial"/>
              <a:ea typeface="+mn-ea"/>
              <a:cs typeface="+mn-cs"/>
            </a:endParaRPr>
          </a:p>
        </p:txBody>
      </p:sp>
      <p:sp>
        <p:nvSpPr>
          <p:cNvPr id="32" name="Text Box 1"/>
          <p:cNvSpPr txBox="1">
            <a:spLocks noChangeArrowheads="1"/>
          </p:cNvSpPr>
          <p:nvPr/>
        </p:nvSpPr>
        <p:spPr bwMode="auto">
          <a:xfrm>
            <a:off x="308203" y="549639"/>
            <a:ext cx="9470656" cy="355017"/>
          </a:xfrm>
          <a:prstGeom prst="rect">
            <a:avLst/>
          </a:prstGeom>
          <a:noFill/>
          <a:ln w="1">
            <a:noFill/>
            <a:miter lim="800000"/>
            <a:headEnd/>
            <a:tailEnd/>
          </a:ln>
          <a:effectLst/>
        </p:spPr>
        <p:txBody>
          <a:bodyPr wrap="square" lIns="45720" tIns="36576" rIns="0" bIns="10800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0" fontAlgn="base" latinLnBrk="0" hangingPunct="0">
              <a:lnSpc>
                <a:spcPct val="114000"/>
              </a:lnSpc>
              <a:spcBef>
                <a:spcPts val="100"/>
              </a:spcBef>
              <a:spcAft>
                <a:spcPts val="0"/>
              </a:spcAft>
              <a:buClr>
                <a:srgbClr val="FF0000"/>
              </a:buClr>
              <a:buSzTx/>
              <a:buFont typeface="Arial" pitchFamily="34" charset="0"/>
              <a:buNone/>
              <a:tabLst/>
              <a:defRPr sz="1000"/>
            </a:pPr>
            <a:r>
              <a:rPr kumimoji="0" lang="de-AT" sz="1800" b="1" i="1" u="none" strike="noStrike" kern="1200" cap="none" spc="0" normalizeH="0" baseline="0" noProof="0" dirty="0">
                <a:ln>
                  <a:noFill/>
                </a:ln>
                <a:solidFill>
                  <a:srgbClr val="000000"/>
                </a:solidFill>
                <a:effectLst/>
                <a:uLnTx/>
                <a:uFillTx/>
                <a:latin typeface="Arial"/>
                <a:ea typeface="+mn-ea"/>
                <a:cs typeface="Arial" panose="020B0604020202020204" pitchFamily="34" charset="0"/>
              </a:rPr>
              <a:t>„Wie viele Schnitzel essen Sie im Schnitt pro Jahr?“</a:t>
            </a:r>
          </a:p>
        </p:txBody>
      </p:sp>
      <p:sp>
        <p:nvSpPr>
          <p:cNvPr id="55" name="Line 19"/>
          <p:cNvSpPr>
            <a:spLocks noChangeShapeType="1"/>
          </p:cNvSpPr>
          <p:nvPr/>
        </p:nvSpPr>
        <p:spPr bwMode="auto">
          <a:xfrm rot="5400000" flipH="1" flipV="1">
            <a:off x="5249417" y="169667"/>
            <a:ext cx="2789" cy="6780536"/>
          </a:xfrm>
          <a:prstGeom prst="line">
            <a:avLst/>
          </a:prstGeom>
          <a:noFill/>
          <a:ln w="19050">
            <a:solidFill>
              <a:srgbClr val="FF0000"/>
            </a:solidFill>
            <a:round/>
            <a:headEnd/>
            <a:tailEnd type="none" w="med" len="med"/>
          </a:ln>
        </p:spPr>
        <p:txBody>
          <a:bodyPr wrap="square" lIns="89958" tIns="46779" rIns="89958" bIns="46779">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pic>
        <p:nvPicPr>
          <p:cNvPr id="28" name="Picture 2"/>
          <p:cNvPicPr>
            <a:picLocks noChangeAspect="1" noChangeArrowheads="1"/>
          </p:cNvPicPr>
          <p:nvPr/>
        </p:nvPicPr>
        <p:blipFill>
          <a:blip r:embed="rId4" cstate="print"/>
          <a:srcRect l="31981" t="44870" r="62887" b="39110"/>
          <a:stretch>
            <a:fillRect/>
          </a:stretch>
        </p:blipFill>
        <p:spPr bwMode="auto">
          <a:xfrm>
            <a:off x="7553681" y="341465"/>
            <a:ext cx="486888" cy="498764"/>
          </a:xfrm>
          <a:prstGeom prst="rect">
            <a:avLst/>
          </a:prstGeom>
          <a:noFill/>
          <a:ln w="9525">
            <a:noFill/>
            <a:miter lim="800000"/>
            <a:headEnd/>
            <a:tailEnd/>
          </a:ln>
          <a:effectLst/>
        </p:spPr>
      </p:pic>
      <p:sp>
        <p:nvSpPr>
          <p:cNvPr id="31" name="Text Box 17"/>
          <p:cNvSpPr txBox="1">
            <a:spLocks noChangeArrowheads="1"/>
          </p:cNvSpPr>
          <p:nvPr/>
        </p:nvSpPr>
        <p:spPr bwMode="auto">
          <a:xfrm>
            <a:off x="8239219" y="771641"/>
            <a:ext cx="1312860" cy="221599"/>
          </a:xfrm>
          <a:prstGeom prst="rect">
            <a:avLst/>
          </a:prstGeom>
          <a:solidFill>
            <a:schemeClr val="bg1"/>
          </a:solidFill>
          <a:ln w="9525" algn="ctr">
            <a:noFill/>
            <a:miter lim="800000"/>
            <a:headEnd/>
            <a:tailEnd/>
          </a:ln>
          <a:effectLst/>
        </p:spPr>
        <p:txBody>
          <a:bodyPr wrap="none" lIns="0" tIns="0" rIns="0" bIns="0" anchorCtr="1">
            <a:spAutoFit/>
          </a:bodyPr>
          <a:lstStyle/>
          <a:p>
            <a:pPr marL="0" marR="0" lvl="0" indent="0" algn="l" defTabSz="914400" rtl="0" eaLnBrk="1" fontAlgn="base" latinLnBrk="0" hangingPunct="1">
              <a:lnSpc>
                <a:spcPct val="90000"/>
              </a:lnSpc>
              <a:spcBef>
                <a:spcPct val="20000"/>
              </a:spcBef>
              <a:spcAft>
                <a:spcPct val="20000"/>
              </a:spcAft>
              <a:buClr>
                <a:srgbClr val="3333FF"/>
              </a:buClr>
              <a:buSzTx/>
              <a:buFont typeface="Arial" pitchFamily="34" charset="0"/>
              <a:buNone/>
              <a:tabLst>
                <a:tab pos="266700" algn="l"/>
              </a:tabLst>
              <a:defRPr/>
            </a:pPr>
            <a:r>
              <a:rPr kumimoji="0" lang="de-AT" sz="1600" b="0" i="0" u="none" strike="noStrike" kern="1200" cap="none" spc="0" normalizeH="0" baseline="0" noProof="0">
                <a:ln>
                  <a:noFill/>
                </a:ln>
                <a:solidFill>
                  <a:srgbClr val="000000"/>
                </a:solidFill>
                <a:effectLst/>
                <a:uLnTx/>
                <a:uFillTx/>
                <a:latin typeface="Arial"/>
                <a:ea typeface="+mn-ea"/>
                <a:cs typeface="+mn-cs"/>
              </a:rPr>
              <a:t>untere Grenze</a:t>
            </a:r>
          </a:p>
        </p:txBody>
      </p:sp>
      <p:sp>
        <p:nvSpPr>
          <p:cNvPr id="33" name="Text Box 17"/>
          <p:cNvSpPr txBox="1">
            <a:spLocks noChangeArrowheads="1"/>
          </p:cNvSpPr>
          <p:nvPr/>
        </p:nvSpPr>
        <p:spPr bwMode="auto">
          <a:xfrm>
            <a:off x="8239219" y="212271"/>
            <a:ext cx="1255152" cy="221599"/>
          </a:xfrm>
          <a:prstGeom prst="rect">
            <a:avLst/>
          </a:prstGeom>
          <a:solidFill>
            <a:schemeClr val="bg1"/>
          </a:solidFill>
          <a:ln w="9525" algn="ctr">
            <a:noFill/>
            <a:miter lim="800000"/>
            <a:headEnd/>
            <a:tailEnd/>
          </a:ln>
          <a:effectLst/>
        </p:spPr>
        <p:txBody>
          <a:bodyPr wrap="none" lIns="0" tIns="0" rIns="0" bIns="0" anchorCtr="1">
            <a:spAutoFit/>
          </a:bodyPr>
          <a:lstStyle/>
          <a:p>
            <a:pPr marL="0" marR="0" lvl="0" indent="0" algn="l" defTabSz="914400" rtl="0" eaLnBrk="1" fontAlgn="base" latinLnBrk="0" hangingPunct="1">
              <a:lnSpc>
                <a:spcPct val="90000"/>
              </a:lnSpc>
              <a:spcBef>
                <a:spcPct val="20000"/>
              </a:spcBef>
              <a:spcAft>
                <a:spcPct val="20000"/>
              </a:spcAft>
              <a:buClr>
                <a:srgbClr val="3333FF"/>
              </a:buClr>
              <a:buSzTx/>
              <a:buFont typeface="Arial" pitchFamily="34" charset="0"/>
              <a:buNone/>
              <a:tabLst>
                <a:tab pos="266700" algn="l"/>
              </a:tabLst>
              <a:defRPr/>
            </a:pPr>
            <a:r>
              <a:rPr kumimoji="0" lang="de-AT" sz="1600" b="0" i="0" u="none" strike="noStrike" kern="1200" cap="none" spc="0" normalizeH="0" baseline="0" noProof="0">
                <a:ln>
                  <a:noFill/>
                </a:ln>
                <a:solidFill>
                  <a:srgbClr val="000000"/>
                </a:solidFill>
                <a:effectLst/>
                <a:uLnTx/>
                <a:uFillTx/>
                <a:latin typeface="Arial"/>
                <a:ea typeface="+mn-ea"/>
                <a:cs typeface="+mn-cs"/>
              </a:rPr>
              <a:t>obere Grenze</a:t>
            </a:r>
          </a:p>
        </p:txBody>
      </p:sp>
      <p:cxnSp>
        <p:nvCxnSpPr>
          <p:cNvPr id="34" name="Gerade Verbindung mit Pfeil 142"/>
          <p:cNvCxnSpPr/>
          <p:nvPr/>
        </p:nvCxnSpPr>
        <p:spPr>
          <a:xfrm rot="10800000" flipV="1">
            <a:off x="7816880" y="316140"/>
            <a:ext cx="363071" cy="83468"/>
          </a:xfrm>
          <a:prstGeom prst="curvedConnector3">
            <a:avLst>
              <a:gd name="adj1" fmla="val 59182"/>
            </a:avLst>
          </a:prstGeom>
          <a:ln w="25400">
            <a:solidFill>
              <a:schemeClr val="tx1"/>
            </a:solidFill>
            <a:prstDash val="sysDash"/>
            <a:headEnd type="triangle"/>
            <a:tailEnd type="none"/>
          </a:ln>
        </p:spPr>
        <p:style>
          <a:lnRef idx="1">
            <a:schemeClr val="accent1"/>
          </a:lnRef>
          <a:fillRef idx="0">
            <a:schemeClr val="accent1"/>
          </a:fillRef>
          <a:effectRef idx="0">
            <a:schemeClr val="accent1"/>
          </a:effectRef>
          <a:fontRef idx="minor">
            <a:schemeClr val="tx1"/>
          </a:fontRef>
        </p:style>
      </p:cxnSp>
      <p:cxnSp>
        <p:nvCxnSpPr>
          <p:cNvPr id="61" name="Gerade Verbindung mit Pfeil 142"/>
          <p:cNvCxnSpPr/>
          <p:nvPr/>
        </p:nvCxnSpPr>
        <p:spPr>
          <a:xfrm rot="10800000">
            <a:off x="7816880" y="787629"/>
            <a:ext cx="363071" cy="83468"/>
          </a:xfrm>
          <a:prstGeom prst="curvedConnector3">
            <a:avLst>
              <a:gd name="adj1" fmla="val 59182"/>
            </a:avLst>
          </a:prstGeom>
          <a:ln w="25400">
            <a:solidFill>
              <a:schemeClr val="tx1"/>
            </a:solidFill>
            <a:prstDash val="sysDash"/>
            <a:headEnd type="triangle"/>
            <a:tailEnd type="none"/>
          </a:ln>
        </p:spPr>
        <p:style>
          <a:lnRef idx="1">
            <a:schemeClr val="accent1"/>
          </a:lnRef>
          <a:fillRef idx="0">
            <a:schemeClr val="accent1"/>
          </a:fillRef>
          <a:effectRef idx="0">
            <a:schemeClr val="accent1"/>
          </a:effectRef>
          <a:fontRef idx="minor">
            <a:schemeClr val="tx1"/>
          </a:fontRef>
        </p:style>
      </p:cxnSp>
      <p:sp>
        <p:nvSpPr>
          <p:cNvPr id="62" name="Text Box 17"/>
          <p:cNvSpPr txBox="1">
            <a:spLocks noChangeArrowheads="1"/>
          </p:cNvSpPr>
          <p:nvPr/>
        </p:nvSpPr>
        <p:spPr bwMode="auto">
          <a:xfrm>
            <a:off x="7790485" y="491956"/>
            <a:ext cx="1787349" cy="221599"/>
          </a:xfrm>
          <a:prstGeom prst="rect">
            <a:avLst/>
          </a:prstGeom>
          <a:solidFill>
            <a:schemeClr val="bg1"/>
          </a:solidFill>
          <a:ln w="9525" algn="ctr">
            <a:noFill/>
            <a:miter lim="800000"/>
            <a:headEnd/>
            <a:tailEnd/>
          </a:ln>
          <a:effectLst/>
        </p:spPr>
        <p:txBody>
          <a:bodyPr wrap="none" lIns="0" tIns="0" rIns="0" bIns="0" anchorCtr="1">
            <a:spAutoFit/>
          </a:bodyPr>
          <a:lstStyle/>
          <a:p>
            <a:pPr marL="0" marR="0" lvl="0" indent="0" algn="l" defTabSz="914400" rtl="0" eaLnBrk="1" fontAlgn="base" latinLnBrk="0" hangingPunct="1">
              <a:lnSpc>
                <a:spcPct val="90000"/>
              </a:lnSpc>
              <a:spcBef>
                <a:spcPct val="20000"/>
              </a:spcBef>
              <a:spcAft>
                <a:spcPct val="20000"/>
              </a:spcAft>
              <a:buClr>
                <a:srgbClr val="3333FF"/>
              </a:buClr>
              <a:buSzTx/>
              <a:buFont typeface="Arial" pitchFamily="34" charset="0"/>
              <a:buNone/>
              <a:tabLst>
                <a:tab pos="266700" algn="l"/>
              </a:tabLst>
              <a:defRPr/>
            </a:pPr>
            <a:r>
              <a:rPr kumimoji="0" lang="de-AT" sz="1600" b="0" i="0" u="none" strike="noStrike" kern="1200" cap="none" spc="0" normalizeH="0" baseline="0" noProof="0" dirty="0">
                <a:ln>
                  <a:noFill/>
                </a:ln>
                <a:solidFill>
                  <a:srgbClr val="000000"/>
                </a:solidFill>
                <a:effectLst/>
                <a:uLnTx/>
                <a:uFillTx/>
                <a:latin typeface="Arial"/>
                <a:ea typeface="+mn-ea"/>
                <a:cs typeface="+mn-cs"/>
              </a:rPr>
              <a:t>Schwankungsbreite</a:t>
            </a:r>
          </a:p>
        </p:txBody>
      </p:sp>
      <p:sp>
        <p:nvSpPr>
          <p:cNvPr id="41" name="Text Box 17"/>
          <p:cNvSpPr txBox="1">
            <a:spLocks noChangeArrowheads="1"/>
          </p:cNvSpPr>
          <p:nvPr/>
        </p:nvSpPr>
        <p:spPr bwMode="auto">
          <a:xfrm>
            <a:off x="1494590" y="2438082"/>
            <a:ext cx="637995" cy="259045"/>
          </a:xfrm>
          <a:prstGeom prst="rect">
            <a:avLst/>
          </a:prstGeom>
          <a:solidFill>
            <a:schemeClr val="bg1"/>
          </a:solidFill>
          <a:ln w="9525" algn="ctr">
            <a:noFill/>
            <a:miter lim="800000"/>
            <a:headEnd/>
            <a:tailEnd/>
          </a:ln>
          <a:effectLst/>
        </p:spPr>
        <p:txBody>
          <a:bodyPr wrap="none" lIns="0" tIns="0" rIns="0" bIns="0" anchorCtr="1">
            <a:spAutoFit/>
          </a:bodyPr>
          <a:lstStyle/>
          <a:p>
            <a:pPr marL="0" marR="0" lvl="0" indent="0" algn="l" defTabSz="914400" rtl="0" eaLnBrk="1" fontAlgn="base" latinLnBrk="0" hangingPunct="1">
              <a:lnSpc>
                <a:spcPct val="115000"/>
              </a:lnSpc>
              <a:spcBef>
                <a:spcPct val="20000"/>
              </a:spcBef>
              <a:spcAft>
                <a:spcPct val="20000"/>
              </a:spcAft>
              <a:buClr>
                <a:srgbClr val="3333FF"/>
              </a:buClr>
              <a:buSzTx/>
              <a:buFont typeface="Arial" pitchFamily="34" charset="0"/>
              <a:buNone/>
              <a:tabLst>
                <a:tab pos="266700" algn="l"/>
              </a:tabLst>
              <a:defRPr/>
            </a:pPr>
            <a:r>
              <a:rPr kumimoji="0" lang="de-AT" sz="1600" b="0" i="0" u="none" strike="noStrike" kern="1200" cap="none" spc="0" normalizeH="0" baseline="0" noProof="0" dirty="0">
                <a:ln>
                  <a:noFill/>
                </a:ln>
                <a:solidFill>
                  <a:srgbClr val="000000"/>
                </a:solidFill>
                <a:effectLst/>
                <a:uLnTx/>
                <a:uFillTx/>
                <a:latin typeface="Arial"/>
                <a:ea typeface="+mn-ea"/>
                <a:cs typeface="+mn-cs"/>
              </a:rPr>
              <a:t>± 4,2%</a:t>
            </a:r>
          </a:p>
        </p:txBody>
      </p:sp>
      <p:sp>
        <p:nvSpPr>
          <p:cNvPr id="42" name="Text Box 17"/>
          <p:cNvSpPr txBox="1">
            <a:spLocks noChangeArrowheads="1"/>
          </p:cNvSpPr>
          <p:nvPr/>
        </p:nvSpPr>
        <p:spPr bwMode="auto">
          <a:xfrm>
            <a:off x="3218449" y="2438082"/>
            <a:ext cx="637995" cy="259045"/>
          </a:xfrm>
          <a:prstGeom prst="rect">
            <a:avLst/>
          </a:prstGeom>
          <a:solidFill>
            <a:schemeClr val="bg1"/>
          </a:solidFill>
          <a:ln w="9525" algn="ctr">
            <a:noFill/>
            <a:miter lim="800000"/>
            <a:headEnd/>
            <a:tailEnd/>
          </a:ln>
          <a:effectLst/>
        </p:spPr>
        <p:txBody>
          <a:bodyPr wrap="none" lIns="0" tIns="0" rIns="0" bIns="0" anchorCtr="1">
            <a:spAutoFit/>
          </a:bodyPr>
          <a:lstStyle/>
          <a:p>
            <a:pPr marL="0" marR="0" lvl="0" indent="0" algn="l" defTabSz="914400" rtl="0" eaLnBrk="1" fontAlgn="base" latinLnBrk="0" hangingPunct="1">
              <a:lnSpc>
                <a:spcPct val="115000"/>
              </a:lnSpc>
              <a:spcBef>
                <a:spcPct val="20000"/>
              </a:spcBef>
              <a:spcAft>
                <a:spcPct val="20000"/>
              </a:spcAft>
              <a:buClr>
                <a:srgbClr val="3333FF"/>
              </a:buClr>
              <a:buSzTx/>
              <a:buFont typeface="Arial" pitchFamily="34" charset="0"/>
              <a:buNone/>
              <a:tabLst>
                <a:tab pos="266700" algn="l"/>
              </a:tabLst>
              <a:defRPr/>
            </a:pPr>
            <a:r>
              <a:rPr kumimoji="0" lang="de-AT" sz="1600" b="0" i="0" u="none" strike="noStrike" kern="1200" cap="none" spc="0" normalizeH="0" baseline="0" noProof="0" dirty="0">
                <a:ln>
                  <a:noFill/>
                </a:ln>
                <a:solidFill>
                  <a:srgbClr val="000000"/>
                </a:solidFill>
                <a:effectLst/>
                <a:uLnTx/>
                <a:uFillTx/>
                <a:latin typeface="Arial"/>
                <a:ea typeface="+mn-ea"/>
                <a:cs typeface="+mn-cs"/>
              </a:rPr>
              <a:t>± 3,7%</a:t>
            </a:r>
          </a:p>
        </p:txBody>
      </p:sp>
      <p:sp>
        <p:nvSpPr>
          <p:cNvPr id="43" name="Text Box 17"/>
          <p:cNvSpPr txBox="1">
            <a:spLocks noChangeArrowheads="1"/>
          </p:cNvSpPr>
          <p:nvPr/>
        </p:nvSpPr>
        <p:spPr bwMode="auto">
          <a:xfrm>
            <a:off x="6644042" y="2438082"/>
            <a:ext cx="637995" cy="259045"/>
          </a:xfrm>
          <a:prstGeom prst="rect">
            <a:avLst/>
          </a:prstGeom>
          <a:solidFill>
            <a:schemeClr val="bg1"/>
          </a:solidFill>
          <a:ln w="9525" algn="ctr">
            <a:noFill/>
            <a:miter lim="800000"/>
            <a:headEnd/>
            <a:tailEnd/>
          </a:ln>
          <a:effectLst/>
        </p:spPr>
        <p:txBody>
          <a:bodyPr wrap="none" lIns="0" tIns="0" rIns="0" bIns="0" anchorCtr="1">
            <a:spAutoFit/>
          </a:bodyPr>
          <a:lstStyle/>
          <a:p>
            <a:pPr marL="0" marR="0" lvl="0" indent="0" algn="l" defTabSz="914400" rtl="0" eaLnBrk="1" fontAlgn="base" latinLnBrk="0" hangingPunct="1">
              <a:lnSpc>
                <a:spcPct val="115000"/>
              </a:lnSpc>
              <a:spcBef>
                <a:spcPct val="20000"/>
              </a:spcBef>
              <a:spcAft>
                <a:spcPct val="20000"/>
              </a:spcAft>
              <a:buClr>
                <a:srgbClr val="3333FF"/>
              </a:buClr>
              <a:buSzTx/>
              <a:buFont typeface="Arial" pitchFamily="34" charset="0"/>
              <a:buNone/>
              <a:tabLst>
                <a:tab pos="266700" algn="l"/>
              </a:tabLst>
              <a:defRPr/>
            </a:pPr>
            <a:r>
              <a:rPr kumimoji="0" lang="de-AT" sz="1600" b="0" i="0" u="none" strike="noStrike" kern="1200" cap="none" spc="0" normalizeH="0" baseline="0" noProof="0" dirty="0">
                <a:ln>
                  <a:noFill/>
                </a:ln>
                <a:solidFill>
                  <a:srgbClr val="000000"/>
                </a:solidFill>
                <a:effectLst/>
                <a:uLnTx/>
                <a:uFillTx/>
                <a:latin typeface="Arial"/>
                <a:ea typeface="+mn-ea"/>
                <a:cs typeface="+mn-cs"/>
              </a:rPr>
              <a:t>± 3,1%</a:t>
            </a:r>
          </a:p>
        </p:txBody>
      </p:sp>
      <p:sp>
        <p:nvSpPr>
          <p:cNvPr id="45" name="Text Box 17"/>
          <p:cNvSpPr txBox="1">
            <a:spLocks noChangeArrowheads="1"/>
          </p:cNvSpPr>
          <p:nvPr/>
        </p:nvSpPr>
        <p:spPr bwMode="auto">
          <a:xfrm>
            <a:off x="8371496" y="2438082"/>
            <a:ext cx="637995" cy="259045"/>
          </a:xfrm>
          <a:prstGeom prst="rect">
            <a:avLst/>
          </a:prstGeom>
          <a:solidFill>
            <a:schemeClr val="bg1"/>
          </a:solidFill>
          <a:ln w="9525" algn="ctr">
            <a:noFill/>
            <a:miter lim="800000"/>
            <a:headEnd/>
            <a:tailEnd/>
          </a:ln>
          <a:effectLst/>
        </p:spPr>
        <p:txBody>
          <a:bodyPr wrap="none" lIns="0" tIns="0" rIns="0" bIns="0" anchorCtr="1">
            <a:spAutoFit/>
          </a:bodyPr>
          <a:lstStyle/>
          <a:p>
            <a:pPr marL="0" marR="0" lvl="0" indent="0" algn="l" defTabSz="914400" rtl="0" eaLnBrk="1" fontAlgn="base" latinLnBrk="0" hangingPunct="1">
              <a:lnSpc>
                <a:spcPct val="115000"/>
              </a:lnSpc>
              <a:spcBef>
                <a:spcPct val="20000"/>
              </a:spcBef>
              <a:spcAft>
                <a:spcPct val="20000"/>
              </a:spcAft>
              <a:buClr>
                <a:srgbClr val="3333FF"/>
              </a:buClr>
              <a:buSzTx/>
              <a:buFont typeface="Arial" pitchFamily="34" charset="0"/>
              <a:buNone/>
              <a:tabLst>
                <a:tab pos="266700" algn="l"/>
              </a:tabLst>
              <a:defRPr/>
            </a:pPr>
            <a:r>
              <a:rPr kumimoji="0" lang="de-AT" sz="1600" b="0" i="0" u="none" strike="noStrike" kern="1200" cap="none" spc="0" normalizeH="0" baseline="0" noProof="0" dirty="0">
                <a:ln>
                  <a:noFill/>
                </a:ln>
                <a:solidFill>
                  <a:srgbClr val="000000"/>
                </a:solidFill>
                <a:effectLst/>
                <a:uLnTx/>
                <a:uFillTx/>
                <a:latin typeface="Arial"/>
                <a:ea typeface="+mn-ea"/>
                <a:cs typeface="+mn-cs"/>
              </a:rPr>
              <a:t>± 3,8%</a:t>
            </a:r>
          </a:p>
        </p:txBody>
      </p:sp>
      <p:sp>
        <p:nvSpPr>
          <p:cNvPr id="30" name="Rechteck 29"/>
          <p:cNvSpPr/>
          <p:nvPr/>
        </p:nvSpPr>
        <p:spPr>
          <a:xfrm>
            <a:off x="1257300" y="1469470"/>
            <a:ext cx="8013700" cy="389145"/>
          </a:xfrm>
          <a:prstGeom prst="rect">
            <a:avLst/>
          </a:prstGeom>
          <a:solidFill>
            <a:schemeClr val="bg1"/>
          </a:solidFill>
        </p:spPr>
        <p:txBody>
          <a:bodyPr wrap="square">
            <a:spAutoFit/>
          </a:bodyP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r>
              <a:rPr kumimoji="0" lang="de-AT" sz="1800" b="0" i="0" u="none" strike="noStrike" kern="1200" cap="none" spc="0" normalizeH="0" baseline="0" noProof="0" dirty="0">
                <a:ln>
                  <a:noFill/>
                </a:ln>
                <a:solidFill>
                  <a:srgbClr val="000000"/>
                </a:solidFill>
                <a:effectLst/>
                <a:uLnTx/>
                <a:uFillTx/>
                <a:latin typeface="Arial"/>
                <a:ea typeface="+mn-ea"/>
                <a:cs typeface="+mn-cs"/>
              </a:rPr>
              <a:t>Basis: gültige Angaben, n = 473 | doppelte Schwankungsbreiten (95,5%)</a:t>
            </a:r>
          </a:p>
        </p:txBody>
      </p:sp>
      <p:cxnSp>
        <p:nvCxnSpPr>
          <p:cNvPr id="69" name="Gerade Verbindung mit Pfeil 68">
            <a:extLst>
              <a:ext uri="{FF2B5EF4-FFF2-40B4-BE49-F238E27FC236}">
                <a16:creationId xmlns:a16="http://schemas.microsoft.com/office/drawing/2014/main" id="{AB6D22AB-BC8E-4CBD-9751-C2CC5257F1E8}"/>
              </a:ext>
            </a:extLst>
          </p:cNvPr>
          <p:cNvCxnSpPr>
            <a:cxnSpLocks/>
          </p:cNvCxnSpPr>
          <p:nvPr/>
        </p:nvCxnSpPr>
        <p:spPr bwMode="auto">
          <a:xfrm flipV="1">
            <a:off x="1586522" y="3612535"/>
            <a:ext cx="176169" cy="146807"/>
          </a:xfrm>
          <a:prstGeom prst="straightConnector1">
            <a:avLst/>
          </a:prstGeom>
          <a:noFill/>
          <a:ln w="12700" cap="flat" cmpd="sng" algn="ctr">
            <a:solidFill>
              <a:srgbClr val="FF0000"/>
            </a:solidFill>
            <a:prstDash val="solid"/>
            <a:round/>
            <a:headEnd type="none" w="med" len="med"/>
            <a:tailEnd type="triangle" w="lg" len="lg"/>
          </a:ln>
          <a:effectLst/>
        </p:spPr>
      </p:cxnSp>
      <p:sp>
        <p:nvSpPr>
          <p:cNvPr id="73" name="Text Box 17">
            <a:extLst>
              <a:ext uri="{FF2B5EF4-FFF2-40B4-BE49-F238E27FC236}">
                <a16:creationId xmlns:a16="http://schemas.microsoft.com/office/drawing/2014/main" id="{14A1AC87-121A-45BF-B785-A7B17E5BA6D4}"/>
              </a:ext>
            </a:extLst>
          </p:cNvPr>
          <p:cNvSpPr txBox="1">
            <a:spLocks noChangeArrowheads="1"/>
          </p:cNvSpPr>
          <p:nvPr/>
        </p:nvSpPr>
        <p:spPr bwMode="auto">
          <a:xfrm>
            <a:off x="4936237" y="2438082"/>
            <a:ext cx="637995" cy="259045"/>
          </a:xfrm>
          <a:prstGeom prst="rect">
            <a:avLst/>
          </a:prstGeom>
          <a:solidFill>
            <a:schemeClr val="bg1"/>
          </a:solidFill>
          <a:ln w="9525" algn="ctr">
            <a:noFill/>
            <a:miter lim="800000"/>
            <a:headEnd/>
            <a:tailEnd/>
          </a:ln>
          <a:effectLst/>
        </p:spPr>
        <p:txBody>
          <a:bodyPr wrap="none" lIns="0" tIns="0" rIns="0" bIns="0" anchorCtr="1">
            <a:spAutoFit/>
          </a:bodyPr>
          <a:lstStyle/>
          <a:p>
            <a:pPr marL="0" marR="0" lvl="0" indent="0" algn="l" defTabSz="914400" rtl="0" eaLnBrk="1" fontAlgn="base" latinLnBrk="0" hangingPunct="1">
              <a:lnSpc>
                <a:spcPct val="115000"/>
              </a:lnSpc>
              <a:spcBef>
                <a:spcPct val="20000"/>
              </a:spcBef>
              <a:spcAft>
                <a:spcPct val="20000"/>
              </a:spcAft>
              <a:buClr>
                <a:srgbClr val="3333FF"/>
              </a:buClr>
              <a:buSzTx/>
              <a:buFont typeface="Arial" pitchFamily="34" charset="0"/>
              <a:buNone/>
              <a:tabLst>
                <a:tab pos="266700" algn="l"/>
              </a:tabLst>
              <a:defRPr/>
            </a:pPr>
            <a:r>
              <a:rPr kumimoji="0" lang="de-AT" sz="1600" b="0" i="0" u="none" strike="noStrike" kern="1200" cap="none" spc="0" normalizeH="0" baseline="0" noProof="0" dirty="0">
                <a:ln>
                  <a:noFill/>
                </a:ln>
                <a:solidFill>
                  <a:srgbClr val="000000"/>
                </a:solidFill>
                <a:effectLst/>
                <a:uLnTx/>
                <a:uFillTx/>
                <a:latin typeface="Arial"/>
                <a:ea typeface="+mn-ea"/>
                <a:cs typeface="+mn-cs"/>
              </a:rPr>
              <a:t>± 3,3%</a:t>
            </a:r>
          </a:p>
        </p:txBody>
      </p:sp>
      <p:cxnSp>
        <p:nvCxnSpPr>
          <p:cNvPr id="74" name="Gerade Verbindung mit Pfeil 73">
            <a:extLst>
              <a:ext uri="{FF2B5EF4-FFF2-40B4-BE49-F238E27FC236}">
                <a16:creationId xmlns:a16="http://schemas.microsoft.com/office/drawing/2014/main" id="{B9D3038D-9B39-492F-9BDC-A4ED1A247A71}"/>
              </a:ext>
            </a:extLst>
          </p:cNvPr>
          <p:cNvCxnSpPr>
            <a:cxnSpLocks/>
          </p:cNvCxnSpPr>
          <p:nvPr/>
        </p:nvCxnSpPr>
        <p:spPr bwMode="auto">
          <a:xfrm flipH="1" flipV="1">
            <a:off x="3577247" y="3641110"/>
            <a:ext cx="176169" cy="146807"/>
          </a:xfrm>
          <a:prstGeom prst="straightConnector1">
            <a:avLst/>
          </a:prstGeom>
          <a:noFill/>
          <a:ln w="12700" cap="flat" cmpd="sng" algn="ctr">
            <a:solidFill>
              <a:srgbClr val="FF0000"/>
            </a:solidFill>
            <a:prstDash val="solid"/>
            <a:round/>
            <a:headEnd type="none" w="med" len="med"/>
            <a:tailEnd type="triangle" w="lg" len="lg"/>
          </a:ln>
          <a:effectLst/>
        </p:spPr>
      </p:cxnSp>
      <p:cxnSp>
        <p:nvCxnSpPr>
          <p:cNvPr id="75" name="Gerade Verbindung mit Pfeil 74">
            <a:extLst>
              <a:ext uri="{FF2B5EF4-FFF2-40B4-BE49-F238E27FC236}">
                <a16:creationId xmlns:a16="http://schemas.microsoft.com/office/drawing/2014/main" id="{8A548497-E916-43EF-AAE7-76B03718EA03}"/>
              </a:ext>
            </a:extLst>
          </p:cNvPr>
          <p:cNvCxnSpPr>
            <a:cxnSpLocks/>
          </p:cNvCxnSpPr>
          <p:nvPr/>
        </p:nvCxnSpPr>
        <p:spPr bwMode="auto">
          <a:xfrm flipV="1">
            <a:off x="5037361" y="4370731"/>
            <a:ext cx="176169" cy="146807"/>
          </a:xfrm>
          <a:prstGeom prst="straightConnector1">
            <a:avLst/>
          </a:prstGeom>
          <a:noFill/>
          <a:ln w="12700" cap="flat" cmpd="sng" algn="ctr">
            <a:solidFill>
              <a:srgbClr val="FF0000"/>
            </a:solidFill>
            <a:prstDash val="solid"/>
            <a:round/>
            <a:headEnd type="none" w="med" len="med"/>
            <a:tailEnd type="triangle" w="lg" len="lg"/>
          </a:ln>
          <a:effectLst/>
        </p:spPr>
      </p:cxnSp>
      <p:cxnSp>
        <p:nvCxnSpPr>
          <p:cNvPr id="76" name="Gerade Verbindung mit Pfeil 75">
            <a:extLst>
              <a:ext uri="{FF2B5EF4-FFF2-40B4-BE49-F238E27FC236}">
                <a16:creationId xmlns:a16="http://schemas.microsoft.com/office/drawing/2014/main" id="{665164DA-6448-47C1-9C2B-2AAA41689BD4}"/>
              </a:ext>
            </a:extLst>
          </p:cNvPr>
          <p:cNvCxnSpPr>
            <a:cxnSpLocks/>
          </p:cNvCxnSpPr>
          <p:nvPr/>
        </p:nvCxnSpPr>
        <p:spPr bwMode="auto">
          <a:xfrm flipH="1" flipV="1">
            <a:off x="7003321" y="4431691"/>
            <a:ext cx="176169" cy="146807"/>
          </a:xfrm>
          <a:prstGeom prst="straightConnector1">
            <a:avLst/>
          </a:prstGeom>
          <a:noFill/>
          <a:ln w="12700" cap="flat" cmpd="sng" algn="ctr">
            <a:solidFill>
              <a:srgbClr val="FF0000"/>
            </a:solidFill>
            <a:prstDash val="solid"/>
            <a:round/>
            <a:headEnd type="none" w="med" len="med"/>
            <a:tailEnd type="triangle" w="lg" len="lg"/>
          </a:ln>
          <a:effectLst/>
        </p:spPr>
      </p:cxnSp>
      <p:cxnSp>
        <p:nvCxnSpPr>
          <p:cNvPr id="77" name="Gerade Verbindung mit Pfeil 76">
            <a:extLst>
              <a:ext uri="{FF2B5EF4-FFF2-40B4-BE49-F238E27FC236}">
                <a16:creationId xmlns:a16="http://schemas.microsoft.com/office/drawing/2014/main" id="{C505E96D-5186-4FF4-8D91-29FDF75DF3CF}"/>
              </a:ext>
            </a:extLst>
          </p:cNvPr>
          <p:cNvCxnSpPr>
            <a:cxnSpLocks/>
          </p:cNvCxnSpPr>
          <p:nvPr/>
        </p:nvCxnSpPr>
        <p:spPr bwMode="auto">
          <a:xfrm flipV="1">
            <a:off x="8463546" y="3611629"/>
            <a:ext cx="176169" cy="146807"/>
          </a:xfrm>
          <a:prstGeom prst="straightConnector1">
            <a:avLst/>
          </a:prstGeom>
          <a:noFill/>
          <a:ln w="12700" cap="flat" cmpd="sng" algn="ctr">
            <a:solidFill>
              <a:srgbClr val="FF0000"/>
            </a:solidFill>
            <a:prstDash val="solid"/>
            <a:round/>
            <a:headEnd type="none" w="med" len="med"/>
            <a:tailEnd type="triangle" w="lg" len="lg"/>
          </a:ln>
          <a:effectLst/>
        </p:spPr>
      </p:cxnSp>
      <p:sp>
        <p:nvSpPr>
          <p:cNvPr id="78" name="Line 19">
            <a:extLst>
              <a:ext uri="{FF2B5EF4-FFF2-40B4-BE49-F238E27FC236}">
                <a16:creationId xmlns:a16="http://schemas.microsoft.com/office/drawing/2014/main" id="{48325110-EDF3-40FD-9A8C-88A7D4F30021}"/>
              </a:ext>
            </a:extLst>
          </p:cNvPr>
          <p:cNvSpPr>
            <a:spLocks noChangeShapeType="1"/>
          </p:cNvSpPr>
          <p:nvPr/>
        </p:nvSpPr>
        <p:spPr bwMode="auto">
          <a:xfrm rot="5400000" flipV="1">
            <a:off x="5266837" y="2667183"/>
            <a:ext cx="0" cy="3334726"/>
          </a:xfrm>
          <a:prstGeom prst="line">
            <a:avLst/>
          </a:prstGeom>
          <a:noFill/>
          <a:ln w="19050">
            <a:solidFill>
              <a:srgbClr val="FF0000"/>
            </a:solidFill>
            <a:prstDash val="sysDot"/>
            <a:round/>
            <a:headEnd/>
            <a:tailEnd type="none" w="med" len="med"/>
          </a:ln>
        </p:spPr>
        <p:txBody>
          <a:bodyPr wrap="square" lIns="89958" tIns="46779" rIns="89958" bIns="46779">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79" name="Gruppieren 78">
            <a:extLst>
              <a:ext uri="{FF2B5EF4-FFF2-40B4-BE49-F238E27FC236}">
                <a16:creationId xmlns:a16="http://schemas.microsoft.com/office/drawing/2014/main" id="{B321303A-76AF-4B63-AB06-9FFE2AE42864}"/>
              </a:ext>
            </a:extLst>
          </p:cNvPr>
          <p:cNvGrpSpPr/>
          <p:nvPr/>
        </p:nvGrpSpPr>
        <p:grpSpPr>
          <a:xfrm>
            <a:off x="1071855" y="2412535"/>
            <a:ext cx="360650" cy="309215"/>
            <a:chOff x="9042242" y="5835284"/>
            <a:chExt cx="360650" cy="309215"/>
          </a:xfrm>
        </p:grpSpPr>
        <p:sp>
          <p:nvSpPr>
            <p:cNvPr id="80" name="Ellipse 79">
              <a:extLst>
                <a:ext uri="{FF2B5EF4-FFF2-40B4-BE49-F238E27FC236}">
                  <a16:creationId xmlns:a16="http://schemas.microsoft.com/office/drawing/2014/main" id="{64014A55-7A0E-47A5-8F33-819C08CE99B6}"/>
                </a:ext>
              </a:extLst>
            </p:cNvPr>
            <p:cNvSpPr/>
            <p:nvPr/>
          </p:nvSpPr>
          <p:spPr bwMode="auto">
            <a:xfrm>
              <a:off x="9120174" y="5905276"/>
              <a:ext cx="204787" cy="204787"/>
            </a:xfrm>
            <a:prstGeom prst="ellipse">
              <a:avLst/>
            </a:prstGeom>
            <a:solidFill>
              <a:schemeClr val="bg1"/>
            </a:solidFill>
            <a:ln w="3175" cap="flat" cmpd="sng" algn="ctr">
              <a:solidFill>
                <a:schemeClr val="tx1"/>
              </a:solidFill>
              <a:prstDash val="solid"/>
              <a:round/>
              <a:headEnd type="none" w="med" len="med"/>
              <a:tailEnd type="none" w="med"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81" name="Text Box 12">
              <a:extLst>
                <a:ext uri="{FF2B5EF4-FFF2-40B4-BE49-F238E27FC236}">
                  <a16:creationId xmlns:a16="http://schemas.microsoft.com/office/drawing/2014/main" id="{5F03890C-2D7A-4245-A413-50AD51047664}"/>
                </a:ext>
              </a:extLst>
            </p:cNvPr>
            <p:cNvSpPr txBox="1">
              <a:spLocks noChangeArrowheads="1"/>
            </p:cNvSpPr>
            <p:nvPr/>
          </p:nvSpPr>
          <p:spPr bwMode="auto">
            <a:xfrm>
              <a:off x="9042242" y="5835284"/>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grpSp>
      <p:cxnSp>
        <p:nvCxnSpPr>
          <p:cNvPr id="110" name="Gerade Verbindung mit Pfeil 109">
            <a:extLst>
              <a:ext uri="{FF2B5EF4-FFF2-40B4-BE49-F238E27FC236}">
                <a16:creationId xmlns:a16="http://schemas.microsoft.com/office/drawing/2014/main" id="{E0139329-8428-41E8-9344-622B12968A7F}"/>
              </a:ext>
            </a:extLst>
          </p:cNvPr>
          <p:cNvCxnSpPr>
            <a:cxnSpLocks/>
          </p:cNvCxnSpPr>
          <p:nvPr/>
        </p:nvCxnSpPr>
        <p:spPr bwMode="auto">
          <a:xfrm flipV="1">
            <a:off x="3309686" y="4377852"/>
            <a:ext cx="176169" cy="146807"/>
          </a:xfrm>
          <a:prstGeom prst="straightConnector1">
            <a:avLst/>
          </a:prstGeom>
          <a:noFill/>
          <a:ln w="12700" cap="flat" cmpd="sng" algn="ctr">
            <a:solidFill>
              <a:srgbClr val="FF0000"/>
            </a:solidFill>
            <a:prstDash val="solid"/>
            <a:round/>
            <a:headEnd type="none" w="med" len="med"/>
            <a:tailEnd type="triangle" w="lg" len="lg"/>
          </a:ln>
          <a:effectLst/>
        </p:spPr>
      </p:cxnSp>
      <p:grpSp>
        <p:nvGrpSpPr>
          <p:cNvPr id="115" name="Gruppieren 114">
            <a:extLst>
              <a:ext uri="{FF2B5EF4-FFF2-40B4-BE49-F238E27FC236}">
                <a16:creationId xmlns:a16="http://schemas.microsoft.com/office/drawing/2014/main" id="{EAC0D4C3-17E5-4ADF-98CC-954D27135CA8}"/>
              </a:ext>
            </a:extLst>
          </p:cNvPr>
          <p:cNvGrpSpPr/>
          <p:nvPr/>
        </p:nvGrpSpPr>
        <p:grpSpPr>
          <a:xfrm>
            <a:off x="7335455" y="411039"/>
            <a:ext cx="360650" cy="309215"/>
            <a:chOff x="-1131247" y="800993"/>
            <a:chExt cx="360650" cy="309215"/>
          </a:xfrm>
        </p:grpSpPr>
        <p:sp>
          <p:nvSpPr>
            <p:cNvPr id="116" name="Ellipse 115">
              <a:extLst>
                <a:ext uri="{FF2B5EF4-FFF2-40B4-BE49-F238E27FC236}">
                  <a16:creationId xmlns:a16="http://schemas.microsoft.com/office/drawing/2014/main" id="{86C6D76F-85E3-4131-8F00-3139BC0C5EBB}"/>
                </a:ext>
              </a:extLst>
            </p:cNvPr>
            <p:cNvSpPr/>
            <p:nvPr/>
          </p:nvSpPr>
          <p:spPr bwMode="auto">
            <a:xfrm>
              <a:off x="-1053201" y="873053"/>
              <a:ext cx="204559" cy="203458"/>
            </a:xfrm>
            <a:prstGeom prst="ellipse">
              <a:avLst/>
            </a:prstGeom>
            <a:solidFill>
              <a:schemeClr val="bg1"/>
            </a:solidFill>
            <a:ln w="57150" algn="ctr">
              <a:noFill/>
              <a:miter lim="800000"/>
              <a:headEnd/>
              <a:tailEnd/>
            </a:ln>
            <a:effectLst/>
          </p:spPr>
          <p:txBody>
            <a:bodyPr wrap="square" lIns="89958" tIns="46779" rIns="89958" bIns="46779" rtlCol="0" anchor="ctr">
              <a:noAutofit/>
            </a:bodyP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Char char="►"/>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117" name="Text Box 12">
              <a:extLst>
                <a:ext uri="{FF2B5EF4-FFF2-40B4-BE49-F238E27FC236}">
                  <a16:creationId xmlns:a16="http://schemas.microsoft.com/office/drawing/2014/main" id="{EDA82A31-0532-492D-8B79-18184DE89AA5}"/>
                </a:ext>
              </a:extLst>
            </p:cNvPr>
            <p:cNvSpPr txBox="1">
              <a:spLocks noChangeArrowheads="1"/>
            </p:cNvSpPr>
            <p:nvPr/>
          </p:nvSpPr>
          <p:spPr bwMode="auto">
            <a:xfrm>
              <a:off x="-1131247" y="800993"/>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grpSp>
      <p:cxnSp>
        <p:nvCxnSpPr>
          <p:cNvPr id="139" name="Gerade Verbindung mit Pfeil 138">
            <a:extLst>
              <a:ext uri="{FF2B5EF4-FFF2-40B4-BE49-F238E27FC236}">
                <a16:creationId xmlns:a16="http://schemas.microsoft.com/office/drawing/2014/main" id="{861E60F2-615D-4597-8F15-C7D40CE3305B}"/>
              </a:ext>
            </a:extLst>
          </p:cNvPr>
          <p:cNvCxnSpPr>
            <a:cxnSpLocks/>
          </p:cNvCxnSpPr>
          <p:nvPr/>
        </p:nvCxnSpPr>
        <p:spPr bwMode="auto">
          <a:xfrm>
            <a:off x="5250812" y="3577510"/>
            <a:ext cx="1" cy="608456"/>
          </a:xfrm>
          <a:prstGeom prst="straightConnector1">
            <a:avLst/>
          </a:prstGeom>
          <a:noFill/>
          <a:ln w="12700" cap="flat" cmpd="sng" algn="ctr">
            <a:solidFill>
              <a:srgbClr val="FF0000"/>
            </a:solidFill>
            <a:prstDash val="solid"/>
            <a:round/>
            <a:headEnd type="none" w="med" len="med"/>
            <a:tailEnd type="triangle" w="lg" len="lg"/>
          </a:ln>
          <a:effectLst/>
        </p:spPr>
      </p:cxnSp>
      <p:grpSp>
        <p:nvGrpSpPr>
          <p:cNvPr id="140" name="Gruppieren 139">
            <a:extLst>
              <a:ext uri="{FF2B5EF4-FFF2-40B4-BE49-F238E27FC236}">
                <a16:creationId xmlns:a16="http://schemas.microsoft.com/office/drawing/2014/main" id="{13DC8F16-3E3D-4363-89FB-328AC1022C2A}"/>
              </a:ext>
            </a:extLst>
          </p:cNvPr>
          <p:cNvGrpSpPr/>
          <p:nvPr/>
        </p:nvGrpSpPr>
        <p:grpSpPr>
          <a:xfrm>
            <a:off x="5070486" y="3685035"/>
            <a:ext cx="360650" cy="309215"/>
            <a:chOff x="-1215018" y="1687563"/>
            <a:chExt cx="360650" cy="309215"/>
          </a:xfrm>
        </p:grpSpPr>
        <p:sp>
          <p:nvSpPr>
            <p:cNvPr id="141" name="Ellipse 140">
              <a:extLst>
                <a:ext uri="{FF2B5EF4-FFF2-40B4-BE49-F238E27FC236}">
                  <a16:creationId xmlns:a16="http://schemas.microsoft.com/office/drawing/2014/main" id="{7BA5DCBB-FB2F-4F45-A33E-9BE60E0B9DE7}"/>
                </a:ext>
              </a:extLst>
            </p:cNvPr>
            <p:cNvSpPr/>
            <p:nvPr/>
          </p:nvSpPr>
          <p:spPr bwMode="auto">
            <a:xfrm>
              <a:off x="-1136973" y="1759472"/>
              <a:ext cx="204559" cy="203458"/>
            </a:xfrm>
            <a:prstGeom prst="ellipse">
              <a:avLst/>
            </a:prstGeom>
            <a:solidFill>
              <a:schemeClr val="bg1"/>
            </a:solidFill>
            <a:ln w="57150" algn="ctr">
              <a:noFill/>
              <a:miter lim="800000"/>
              <a:headEnd/>
              <a:tailEnd/>
            </a:ln>
            <a:effectLst/>
          </p:spPr>
          <p:txBody>
            <a:bodyPr wrap="square" lIns="89958" tIns="46779" rIns="89958" bIns="46779" rtlCol="0" anchor="ctr">
              <a:noAutofit/>
            </a:bodyP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Char char="►"/>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142" name="Text Box 12">
              <a:extLst>
                <a:ext uri="{FF2B5EF4-FFF2-40B4-BE49-F238E27FC236}">
                  <a16:creationId xmlns:a16="http://schemas.microsoft.com/office/drawing/2014/main" id="{577F7B1B-F5D6-4A7A-8A7B-1E028E324F12}"/>
                </a:ext>
              </a:extLst>
            </p:cNvPr>
            <p:cNvSpPr txBox="1">
              <a:spLocks noChangeArrowheads="1"/>
            </p:cNvSpPr>
            <p:nvPr/>
          </p:nvSpPr>
          <p:spPr bwMode="auto">
            <a:xfrm>
              <a:off x="-1215018" y="1687563"/>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grpSp>
      <p:cxnSp>
        <p:nvCxnSpPr>
          <p:cNvPr id="143" name="Gerade Verbindung mit Pfeil 142">
            <a:extLst>
              <a:ext uri="{FF2B5EF4-FFF2-40B4-BE49-F238E27FC236}">
                <a16:creationId xmlns:a16="http://schemas.microsoft.com/office/drawing/2014/main" id="{6F2C7470-5FF3-47A5-A54C-4035274D1C1D}"/>
              </a:ext>
            </a:extLst>
          </p:cNvPr>
          <p:cNvCxnSpPr>
            <a:cxnSpLocks/>
          </p:cNvCxnSpPr>
          <p:nvPr/>
        </p:nvCxnSpPr>
        <p:spPr bwMode="auto">
          <a:xfrm>
            <a:off x="6970913" y="3577510"/>
            <a:ext cx="0" cy="784042"/>
          </a:xfrm>
          <a:prstGeom prst="straightConnector1">
            <a:avLst/>
          </a:prstGeom>
          <a:noFill/>
          <a:ln w="12700" cap="flat" cmpd="sng" algn="ctr">
            <a:solidFill>
              <a:srgbClr val="FF0000"/>
            </a:solidFill>
            <a:prstDash val="solid"/>
            <a:round/>
            <a:headEnd type="none" w="med" len="med"/>
            <a:tailEnd type="triangle" w="lg" len="lg"/>
          </a:ln>
          <a:effectLst/>
        </p:spPr>
      </p:cxnSp>
      <p:grpSp>
        <p:nvGrpSpPr>
          <p:cNvPr id="144" name="Gruppieren 143">
            <a:extLst>
              <a:ext uri="{FF2B5EF4-FFF2-40B4-BE49-F238E27FC236}">
                <a16:creationId xmlns:a16="http://schemas.microsoft.com/office/drawing/2014/main" id="{B954645E-2F97-4653-BE20-43E317DDA84F}"/>
              </a:ext>
            </a:extLst>
          </p:cNvPr>
          <p:cNvGrpSpPr/>
          <p:nvPr/>
        </p:nvGrpSpPr>
        <p:grpSpPr>
          <a:xfrm>
            <a:off x="6790586" y="3685035"/>
            <a:ext cx="360650" cy="309215"/>
            <a:chOff x="-1215018" y="1687563"/>
            <a:chExt cx="360650" cy="309215"/>
          </a:xfrm>
        </p:grpSpPr>
        <p:sp>
          <p:nvSpPr>
            <p:cNvPr id="145" name="Ellipse 144">
              <a:extLst>
                <a:ext uri="{FF2B5EF4-FFF2-40B4-BE49-F238E27FC236}">
                  <a16:creationId xmlns:a16="http://schemas.microsoft.com/office/drawing/2014/main" id="{78E2E105-E6AD-4B15-8493-AE5C817F12FE}"/>
                </a:ext>
              </a:extLst>
            </p:cNvPr>
            <p:cNvSpPr/>
            <p:nvPr/>
          </p:nvSpPr>
          <p:spPr bwMode="auto">
            <a:xfrm>
              <a:off x="-1136973" y="1759472"/>
              <a:ext cx="204559" cy="203458"/>
            </a:xfrm>
            <a:prstGeom prst="ellipse">
              <a:avLst/>
            </a:prstGeom>
            <a:solidFill>
              <a:schemeClr val="bg1"/>
            </a:solidFill>
            <a:ln w="57150" algn="ctr">
              <a:noFill/>
              <a:miter lim="800000"/>
              <a:headEnd/>
              <a:tailEnd/>
            </a:ln>
            <a:effectLst/>
          </p:spPr>
          <p:txBody>
            <a:bodyPr wrap="square" lIns="89958" tIns="46779" rIns="89958" bIns="46779" rtlCol="0" anchor="ctr">
              <a:noAutofit/>
            </a:bodyP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Char char="►"/>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146" name="Text Box 12">
              <a:extLst>
                <a:ext uri="{FF2B5EF4-FFF2-40B4-BE49-F238E27FC236}">
                  <a16:creationId xmlns:a16="http://schemas.microsoft.com/office/drawing/2014/main" id="{259DEC02-A201-421D-A45C-001B5BB08F14}"/>
                </a:ext>
              </a:extLst>
            </p:cNvPr>
            <p:cNvSpPr txBox="1">
              <a:spLocks noChangeArrowheads="1"/>
            </p:cNvSpPr>
            <p:nvPr/>
          </p:nvSpPr>
          <p:spPr bwMode="auto">
            <a:xfrm>
              <a:off x="-1215018" y="1687563"/>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grpSp>
      <p:sp>
        <p:nvSpPr>
          <p:cNvPr id="2" name="Rechteck 1">
            <a:extLst>
              <a:ext uri="{FF2B5EF4-FFF2-40B4-BE49-F238E27FC236}">
                <a16:creationId xmlns:a16="http://schemas.microsoft.com/office/drawing/2014/main" id="{D715AD44-0CA0-7084-FC66-FA7B3F16BB3F}"/>
              </a:ext>
            </a:extLst>
          </p:cNvPr>
          <p:cNvSpPr/>
          <p:nvPr/>
        </p:nvSpPr>
        <p:spPr>
          <a:xfrm>
            <a:off x="2" y="6614160"/>
            <a:ext cx="9311638" cy="243841"/>
          </a:xfrm>
          <a:prstGeom prst="rect">
            <a:avLst/>
          </a:prstGeom>
          <a:no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Statistik</a:t>
            </a:r>
            <a:r>
              <a:rPr lang="en-US" sz="1000" i="1" dirty="0">
                <a:solidFill>
                  <a:srgbClr val="FFFFFF">
                    <a:lumMod val="50000"/>
                  </a:srgbClr>
                </a:solidFill>
              </a:rPr>
              <a:t> und SPSS.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93–95.</a:t>
            </a:r>
            <a:endParaRPr lang="de-DE" sz="1000" dirty="0">
              <a:solidFill>
                <a:srgbClr val="FFFFFF">
                  <a:lumMod val="50000"/>
                </a:srgbClr>
              </a:solidFill>
            </a:endParaRPr>
          </a:p>
        </p:txBody>
      </p:sp>
      <p:pic>
        <p:nvPicPr>
          <p:cNvPr id="3" name="Grafik 2" descr="Ein Bild, das Text, Screenshot, Schrift, Grafikdesign enthält.&#10;&#10;Automatisch generierte Beschreibung">
            <a:extLst>
              <a:ext uri="{FF2B5EF4-FFF2-40B4-BE49-F238E27FC236}">
                <a16:creationId xmlns:a16="http://schemas.microsoft.com/office/drawing/2014/main" id="{6FE2E316-1E2C-E3CD-A41F-0B6DC627C21B}"/>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360000">
            <a:off x="9390541" y="6191925"/>
            <a:ext cx="409016" cy="5760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4021273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2" name="Gruppieren 151">
            <a:extLst>
              <a:ext uri="{FF2B5EF4-FFF2-40B4-BE49-F238E27FC236}">
                <a16:creationId xmlns:a16="http://schemas.microsoft.com/office/drawing/2014/main" id="{4310FD32-74C0-4559-86AA-0E873C9BB408}"/>
              </a:ext>
            </a:extLst>
          </p:cNvPr>
          <p:cNvGrpSpPr/>
          <p:nvPr/>
        </p:nvGrpSpPr>
        <p:grpSpPr>
          <a:xfrm>
            <a:off x="6506722" y="4300590"/>
            <a:ext cx="360650" cy="309215"/>
            <a:chOff x="-1215018" y="1687563"/>
            <a:chExt cx="360650" cy="309215"/>
          </a:xfrm>
        </p:grpSpPr>
        <p:sp>
          <p:nvSpPr>
            <p:cNvPr id="153" name="Ellipse 152">
              <a:extLst>
                <a:ext uri="{FF2B5EF4-FFF2-40B4-BE49-F238E27FC236}">
                  <a16:creationId xmlns:a16="http://schemas.microsoft.com/office/drawing/2014/main" id="{B0A192A9-F6DA-4DE0-9446-7FD29A1B0057}"/>
                </a:ext>
              </a:extLst>
            </p:cNvPr>
            <p:cNvSpPr/>
            <p:nvPr/>
          </p:nvSpPr>
          <p:spPr bwMode="auto">
            <a:xfrm>
              <a:off x="-1136973" y="1759472"/>
              <a:ext cx="204559" cy="203458"/>
            </a:xfrm>
            <a:prstGeom prst="ellipse">
              <a:avLst/>
            </a:prstGeom>
            <a:solidFill>
              <a:schemeClr val="bg1"/>
            </a:solidFill>
            <a:ln w="57150" algn="ctr">
              <a:noFill/>
              <a:miter lim="800000"/>
              <a:headEnd/>
              <a:tailEnd/>
            </a:ln>
            <a:effectLst/>
          </p:spPr>
          <p:txBody>
            <a:bodyPr wrap="square" lIns="89958" tIns="46779" rIns="89958" bIns="46779" rtlCol="0" anchor="ctr">
              <a:noAutofit/>
            </a:bodyP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Char char="►"/>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154" name="Text Box 12">
              <a:extLst>
                <a:ext uri="{FF2B5EF4-FFF2-40B4-BE49-F238E27FC236}">
                  <a16:creationId xmlns:a16="http://schemas.microsoft.com/office/drawing/2014/main" id="{4DADEA22-3228-465C-816B-B4A95154764B}"/>
                </a:ext>
              </a:extLst>
            </p:cNvPr>
            <p:cNvSpPr txBox="1">
              <a:spLocks noChangeArrowheads="1"/>
            </p:cNvSpPr>
            <p:nvPr/>
          </p:nvSpPr>
          <p:spPr bwMode="auto">
            <a:xfrm>
              <a:off x="-1215018" y="1687563"/>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grpSp>
      <p:graphicFrame>
        <p:nvGraphicFramePr>
          <p:cNvPr id="6" name="Objekt 5">
            <a:extLst>
              <a:ext uri="{FF2B5EF4-FFF2-40B4-BE49-F238E27FC236}">
                <a16:creationId xmlns:a16="http://schemas.microsoft.com/office/drawing/2014/main" id="{70ACC358-4C68-4F67-AF33-EA9829644C8D}"/>
              </a:ext>
            </a:extLst>
          </p:cNvPr>
          <p:cNvGraphicFramePr>
            <a:graphicFrameLocks noChangeAspect="1"/>
          </p:cNvGraphicFramePr>
          <p:nvPr>
            <p:extLst>
              <p:ext uri="{D42A27DB-BD31-4B8C-83A1-F6EECF244321}">
                <p14:modId xmlns:p14="http://schemas.microsoft.com/office/powerpoint/2010/main" val="2744873187"/>
              </p:ext>
            </p:extLst>
          </p:nvPr>
        </p:nvGraphicFramePr>
        <p:xfrm>
          <a:off x="-3306" y="511632"/>
          <a:ext cx="4695825" cy="6143625"/>
        </p:xfrm>
        <a:graphic>
          <a:graphicData uri="http://schemas.openxmlformats.org/presentationml/2006/ole">
            <mc:AlternateContent xmlns:mc="http://schemas.openxmlformats.org/markup-compatibility/2006">
              <mc:Choice xmlns:v="urn:schemas-microsoft-com:vml" Requires="v">
                <p:oleObj name="Worksheet" r:id="rId3" imgW="4695921" imgH="6143625" progId="Excel.Sheet.12">
                  <p:link updateAutomatic="1"/>
                </p:oleObj>
              </mc:Choice>
              <mc:Fallback>
                <p:oleObj name="Worksheet" r:id="rId3" imgW="4695921" imgH="6143625" progId="Excel.Sheet.12">
                  <p:link updateAutomatic="1"/>
                  <p:pic>
                    <p:nvPicPr>
                      <p:cNvPr id="6" name="Objekt 5">
                        <a:extLst>
                          <a:ext uri="{FF2B5EF4-FFF2-40B4-BE49-F238E27FC236}">
                            <a16:creationId xmlns:a16="http://schemas.microsoft.com/office/drawing/2014/main" id="{70ACC358-4C68-4F67-AF33-EA9829644C8D}"/>
                          </a:ext>
                        </a:extLst>
                      </p:cNvPr>
                      <p:cNvPicPr/>
                      <p:nvPr/>
                    </p:nvPicPr>
                    <p:blipFill>
                      <a:blip r:embed="rId4"/>
                      <a:stretch>
                        <a:fillRect/>
                      </a:stretch>
                    </p:blipFill>
                    <p:spPr>
                      <a:xfrm>
                        <a:off x="-3306" y="511632"/>
                        <a:ext cx="4695825" cy="6143625"/>
                      </a:xfrm>
                      <a:prstGeom prst="rect">
                        <a:avLst/>
                      </a:prstGeom>
                    </p:spPr>
                  </p:pic>
                </p:oleObj>
              </mc:Fallback>
            </mc:AlternateContent>
          </a:graphicData>
        </a:graphic>
      </p:graphicFrame>
      <p:graphicFrame>
        <p:nvGraphicFramePr>
          <p:cNvPr id="122" name="Diagramm 121">
            <a:extLst>
              <a:ext uri="{FF2B5EF4-FFF2-40B4-BE49-F238E27FC236}">
                <a16:creationId xmlns:a16="http://schemas.microsoft.com/office/drawing/2014/main" id="{34C8A4A7-B9ED-49BB-AAB4-3418450BBB2E}"/>
              </a:ext>
            </a:extLst>
          </p:cNvPr>
          <p:cNvGraphicFramePr/>
          <p:nvPr>
            <p:extLst>
              <p:ext uri="{D42A27DB-BD31-4B8C-83A1-F6EECF244321}">
                <p14:modId xmlns:p14="http://schemas.microsoft.com/office/powerpoint/2010/main" val="2232512651"/>
              </p:ext>
            </p:extLst>
          </p:nvPr>
        </p:nvGraphicFramePr>
        <p:xfrm>
          <a:off x="4840448" y="1764614"/>
          <a:ext cx="4845811" cy="4320330"/>
        </p:xfrm>
        <a:graphic>
          <a:graphicData uri="http://schemas.openxmlformats.org/drawingml/2006/chart">
            <c:chart xmlns:c="http://schemas.openxmlformats.org/drawingml/2006/chart" xmlns:r="http://schemas.openxmlformats.org/officeDocument/2006/relationships" r:id="rId5"/>
          </a:graphicData>
        </a:graphic>
      </p:graphicFrame>
      <p:grpSp>
        <p:nvGrpSpPr>
          <p:cNvPr id="67" name="Gruppieren 66">
            <a:extLst>
              <a:ext uri="{FF2B5EF4-FFF2-40B4-BE49-F238E27FC236}">
                <a16:creationId xmlns:a16="http://schemas.microsoft.com/office/drawing/2014/main" id="{72D57293-27D1-483C-9F7C-765CE60A6E11}"/>
              </a:ext>
            </a:extLst>
          </p:cNvPr>
          <p:cNvGrpSpPr/>
          <p:nvPr/>
        </p:nvGrpSpPr>
        <p:grpSpPr>
          <a:xfrm>
            <a:off x="5085491" y="3476314"/>
            <a:ext cx="360650" cy="309215"/>
            <a:chOff x="9042242" y="5835284"/>
            <a:chExt cx="360650" cy="309215"/>
          </a:xfrm>
        </p:grpSpPr>
        <p:sp>
          <p:nvSpPr>
            <p:cNvPr id="85" name="Ellipse 84">
              <a:extLst>
                <a:ext uri="{FF2B5EF4-FFF2-40B4-BE49-F238E27FC236}">
                  <a16:creationId xmlns:a16="http://schemas.microsoft.com/office/drawing/2014/main" id="{291521D8-AF1E-4A30-A316-5D6958E16469}"/>
                </a:ext>
              </a:extLst>
            </p:cNvPr>
            <p:cNvSpPr/>
            <p:nvPr/>
          </p:nvSpPr>
          <p:spPr bwMode="auto">
            <a:xfrm>
              <a:off x="9120174" y="5905276"/>
              <a:ext cx="204787" cy="204787"/>
            </a:xfrm>
            <a:prstGeom prst="ellipse">
              <a:avLst/>
            </a:prstGeom>
            <a:solidFill>
              <a:schemeClr val="bg1"/>
            </a:solidFill>
            <a:ln w="3175" cap="flat" cmpd="sng" algn="ctr">
              <a:solidFill>
                <a:schemeClr val="tx1"/>
              </a:solidFill>
              <a:prstDash val="solid"/>
              <a:round/>
              <a:headEnd type="none" w="med" len="med"/>
              <a:tailEnd type="none" w="med"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86" name="Text Box 12">
              <a:extLst>
                <a:ext uri="{FF2B5EF4-FFF2-40B4-BE49-F238E27FC236}">
                  <a16:creationId xmlns:a16="http://schemas.microsoft.com/office/drawing/2014/main" id="{C6E128A6-FD34-4AE9-A2F2-F7FD468C5AF7}"/>
                </a:ext>
              </a:extLst>
            </p:cNvPr>
            <p:cNvSpPr txBox="1">
              <a:spLocks noChangeArrowheads="1"/>
            </p:cNvSpPr>
            <p:nvPr/>
          </p:nvSpPr>
          <p:spPr bwMode="auto">
            <a:xfrm>
              <a:off x="9042242" y="5835284"/>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grpSp>
      <p:grpSp>
        <p:nvGrpSpPr>
          <p:cNvPr id="87" name="Gruppieren 86">
            <a:extLst>
              <a:ext uri="{FF2B5EF4-FFF2-40B4-BE49-F238E27FC236}">
                <a16:creationId xmlns:a16="http://schemas.microsoft.com/office/drawing/2014/main" id="{BC3DEBD7-5773-49AF-88CF-00C3A5AFD1BF}"/>
              </a:ext>
            </a:extLst>
          </p:cNvPr>
          <p:cNvGrpSpPr/>
          <p:nvPr/>
        </p:nvGrpSpPr>
        <p:grpSpPr>
          <a:xfrm>
            <a:off x="5407289" y="4527532"/>
            <a:ext cx="360650" cy="309215"/>
            <a:chOff x="8589099" y="5728885"/>
            <a:chExt cx="360650" cy="309215"/>
          </a:xfrm>
        </p:grpSpPr>
        <p:sp>
          <p:nvSpPr>
            <p:cNvPr id="88" name="Ellipse 87">
              <a:extLst>
                <a:ext uri="{FF2B5EF4-FFF2-40B4-BE49-F238E27FC236}">
                  <a16:creationId xmlns:a16="http://schemas.microsoft.com/office/drawing/2014/main" id="{DC41BB3D-511A-4687-94CC-177C28FC612B}"/>
                </a:ext>
              </a:extLst>
            </p:cNvPr>
            <p:cNvSpPr/>
            <p:nvPr/>
          </p:nvSpPr>
          <p:spPr bwMode="auto">
            <a:xfrm>
              <a:off x="8665792" y="5797765"/>
              <a:ext cx="204787" cy="204787"/>
            </a:xfrm>
            <a:prstGeom prst="ellipse">
              <a:avLst/>
            </a:prstGeom>
            <a:solidFill>
              <a:schemeClr val="bg1"/>
            </a:solidFill>
            <a:ln w="3175" cap="flat" cmpd="sng" algn="ctr">
              <a:solidFill>
                <a:schemeClr val="tx1"/>
              </a:solidFill>
              <a:prstDash val="solid"/>
              <a:round/>
              <a:headEnd type="none" w="med" len="med"/>
              <a:tailEnd type="none" w="med"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89" name="Text Box 12">
              <a:extLst>
                <a:ext uri="{FF2B5EF4-FFF2-40B4-BE49-F238E27FC236}">
                  <a16:creationId xmlns:a16="http://schemas.microsoft.com/office/drawing/2014/main" id="{3FFCD09C-60C2-4BC3-B7A9-F206AF531637}"/>
                </a:ext>
              </a:extLst>
            </p:cNvPr>
            <p:cNvSpPr txBox="1">
              <a:spLocks noChangeArrowheads="1"/>
            </p:cNvSpPr>
            <p:nvPr/>
          </p:nvSpPr>
          <p:spPr bwMode="auto">
            <a:xfrm>
              <a:off x="8589099" y="5728885"/>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grpSp>
      <p:sp>
        <p:nvSpPr>
          <p:cNvPr id="5" name="Text Box 4">
            <a:extLst>
              <a:ext uri="{FF2B5EF4-FFF2-40B4-BE49-F238E27FC236}">
                <a16:creationId xmlns:a16="http://schemas.microsoft.com/office/drawing/2014/main" id="{CD34785E-EDBD-4C60-A967-3C25D711AF66}"/>
              </a:ext>
            </a:extLst>
          </p:cNvPr>
          <p:cNvSpPr txBox="1">
            <a:spLocks noChangeArrowheads="1"/>
          </p:cNvSpPr>
          <p:nvPr/>
        </p:nvSpPr>
        <p:spPr bwMode="auto">
          <a:xfrm>
            <a:off x="0" y="0"/>
            <a:ext cx="4249662" cy="463846"/>
          </a:xfrm>
          <a:prstGeom prst="rect">
            <a:avLst/>
          </a:prstGeom>
          <a:noFill/>
          <a:ln w="9525">
            <a:noFill/>
            <a:miter lim="800000"/>
            <a:headEnd/>
            <a:tailEnd/>
          </a:ln>
          <a:effectLst/>
        </p:spPr>
        <p:txBody>
          <a:bodyPr wrap="square">
            <a:spAutoFit/>
          </a:bodyPr>
          <a:lstStyle>
            <a:defPPr>
              <a:defRPr lang="de-DE"/>
            </a:defPPr>
            <a:lvl1pPr marR="0" lvl="0" indent="0" fontAlgn="auto">
              <a:lnSpc>
                <a:spcPct val="100000"/>
              </a:lnSpc>
              <a:spcBef>
                <a:spcPts val="0"/>
              </a:spcBef>
              <a:spcAft>
                <a:spcPts val="0"/>
              </a:spcAft>
              <a:buClrTx/>
              <a:buSzTx/>
              <a:buFontTx/>
              <a:buNone/>
              <a:tabLst/>
              <a:defRPr kumimoji="0" sz="2400" b="1" i="0" u="none" strike="noStrike" cap="none" spc="0" normalizeH="0" baseline="0">
                <a:ln>
                  <a:noFill/>
                </a:ln>
                <a:solidFill>
                  <a:srgbClr val="464B71"/>
                </a:solidFill>
                <a:effectLst/>
                <a:uLnTx/>
                <a:uFillTx/>
                <a:latin typeface="Aria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2400" b="1" i="0" u="none" strike="noStrike" kern="1200" cap="none" spc="0" normalizeH="0" baseline="0" noProof="0" dirty="0">
                <a:ln>
                  <a:noFill/>
                </a:ln>
                <a:solidFill>
                  <a:srgbClr val="464B71"/>
                </a:solidFill>
                <a:effectLst/>
                <a:uLnTx/>
                <a:uFillTx/>
                <a:latin typeface="Arial"/>
                <a:ea typeface="+mn-ea"/>
                <a:cs typeface="+mn-cs"/>
              </a:rPr>
              <a:t>Signifikanz bei Mittelwerten</a:t>
            </a:r>
            <a:endParaRPr kumimoji="0" lang="de-AT" sz="2400" b="1" i="0" u="none" strike="noStrike" kern="1200" cap="none" spc="0" normalizeH="0" baseline="0" noProof="0" dirty="0">
              <a:ln>
                <a:noFill/>
              </a:ln>
              <a:solidFill>
                <a:srgbClr val="464B71"/>
              </a:solidFill>
              <a:effectLst/>
              <a:uLnTx/>
              <a:uFillTx/>
              <a:latin typeface="Arial"/>
              <a:ea typeface="+mn-ea"/>
              <a:cs typeface="+mn-cs"/>
            </a:endParaRPr>
          </a:p>
        </p:txBody>
      </p:sp>
      <p:sp>
        <p:nvSpPr>
          <p:cNvPr id="125" name="Line 19">
            <a:extLst>
              <a:ext uri="{FF2B5EF4-FFF2-40B4-BE49-F238E27FC236}">
                <a16:creationId xmlns:a16="http://schemas.microsoft.com/office/drawing/2014/main" id="{4549A0EB-61E3-4E54-90CD-05B64FA211A5}"/>
              </a:ext>
            </a:extLst>
          </p:cNvPr>
          <p:cNvSpPr>
            <a:spLocks noChangeShapeType="1"/>
          </p:cNvSpPr>
          <p:nvPr/>
        </p:nvSpPr>
        <p:spPr bwMode="auto">
          <a:xfrm rot="5400000" flipH="1" flipV="1">
            <a:off x="6878858" y="3635063"/>
            <a:ext cx="0" cy="2123633"/>
          </a:xfrm>
          <a:prstGeom prst="line">
            <a:avLst/>
          </a:prstGeom>
          <a:noFill/>
          <a:ln w="19050">
            <a:solidFill>
              <a:srgbClr val="FF0000"/>
            </a:solidFill>
            <a:prstDash val="solid"/>
            <a:round/>
            <a:headEnd/>
            <a:tailEnd type="none" w="med" len="med"/>
          </a:ln>
        </p:spPr>
        <p:txBody>
          <a:bodyPr wrap="square" lIns="89958" tIns="46779" rIns="89958" bIns="46779">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27" name="Rechteck 126">
            <a:extLst>
              <a:ext uri="{FF2B5EF4-FFF2-40B4-BE49-F238E27FC236}">
                <a16:creationId xmlns:a16="http://schemas.microsoft.com/office/drawing/2014/main" id="{2E7CCBBD-90FC-4AEE-BD14-FD0773C73B7C}"/>
              </a:ext>
            </a:extLst>
          </p:cNvPr>
          <p:cNvSpPr/>
          <p:nvPr/>
        </p:nvSpPr>
        <p:spPr>
          <a:xfrm>
            <a:off x="5217952" y="1420936"/>
            <a:ext cx="4395831" cy="1164742"/>
          </a:xfrm>
          <a:prstGeom prst="rect">
            <a:avLst/>
          </a:prstGeom>
          <a:noFill/>
        </p:spPr>
        <p:txBody>
          <a:bodyPr wrap="square">
            <a:spAutoFit/>
          </a:bodyP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r>
              <a:rPr kumimoji="0" lang="de-AT" sz="1800" b="0" i="0" u="none" strike="noStrike" kern="1200" cap="none" spc="0" normalizeH="0" baseline="0" noProof="0" dirty="0">
                <a:ln>
                  <a:noFill/>
                </a:ln>
                <a:solidFill>
                  <a:srgbClr val="000000"/>
                </a:solidFill>
                <a:effectLst/>
                <a:uLnTx/>
                <a:uFillTx/>
                <a:latin typeface="Arial"/>
                <a:ea typeface="+mn-ea"/>
                <a:cs typeface="+mn-cs"/>
              </a:rPr>
              <a:t>Mittelwerte im Quartal </a:t>
            </a:r>
          </a:p>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r>
              <a:rPr kumimoji="0" lang="de-AT" sz="1800" b="0" i="0" u="none" strike="noStrike" kern="1200" cap="none" spc="0" normalizeH="0" baseline="0" noProof="0" dirty="0">
                <a:ln>
                  <a:noFill/>
                </a:ln>
                <a:solidFill>
                  <a:srgbClr val="000000"/>
                </a:solidFill>
                <a:effectLst/>
                <a:uLnTx/>
                <a:uFillTx/>
                <a:latin typeface="Arial"/>
                <a:ea typeface="+mn-ea"/>
                <a:cs typeface="+mn-cs"/>
              </a:rPr>
              <a:t>doppelte Mittelwert-Konfidenzintervalle (95,5%)</a:t>
            </a:r>
          </a:p>
        </p:txBody>
      </p:sp>
      <p:cxnSp>
        <p:nvCxnSpPr>
          <p:cNvPr id="128" name="Gerade Verbindung mit Pfeil 127">
            <a:extLst>
              <a:ext uri="{FF2B5EF4-FFF2-40B4-BE49-F238E27FC236}">
                <a16:creationId xmlns:a16="http://schemas.microsoft.com/office/drawing/2014/main" id="{9A69D575-8803-4FD6-802F-F4B58D625009}"/>
              </a:ext>
            </a:extLst>
          </p:cNvPr>
          <p:cNvCxnSpPr>
            <a:cxnSpLocks/>
          </p:cNvCxnSpPr>
          <p:nvPr/>
        </p:nvCxnSpPr>
        <p:spPr bwMode="auto">
          <a:xfrm flipH="1" flipV="1">
            <a:off x="7966618" y="4340935"/>
            <a:ext cx="176169" cy="146807"/>
          </a:xfrm>
          <a:prstGeom prst="straightConnector1">
            <a:avLst/>
          </a:prstGeom>
          <a:noFill/>
          <a:ln w="12700" cap="flat" cmpd="sng" algn="ctr">
            <a:solidFill>
              <a:srgbClr val="FF0000"/>
            </a:solidFill>
            <a:prstDash val="solid"/>
            <a:round/>
            <a:headEnd type="none" w="med" len="med"/>
            <a:tailEnd type="triangle" w="lg" len="lg"/>
          </a:ln>
          <a:effectLst/>
        </p:spPr>
      </p:cxnSp>
      <p:cxnSp>
        <p:nvCxnSpPr>
          <p:cNvPr id="129" name="Gerade Verbindung mit Pfeil 128">
            <a:extLst>
              <a:ext uri="{FF2B5EF4-FFF2-40B4-BE49-F238E27FC236}">
                <a16:creationId xmlns:a16="http://schemas.microsoft.com/office/drawing/2014/main" id="{E650D3EA-9B84-4BAE-8231-24D36DBBA1BC}"/>
              </a:ext>
            </a:extLst>
          </p:cNvPr>
          <p:cNvCxnSpPr>
            <a:cxnSpLocks/>
          </p:cNvCxnSpPr>
          <p:nvPr/>
        </p:nvCxnSpPr>
        <p:spPr bwMode="auto">
          <a:xfrm flipH="1">
            <a:off x="7966618" y="4526049"/>
            <a:ext cx="176169" cy="146807"/>
          </a:xfrm>
          <a:prstGeom prst="straightConnector1">
            <a:avLst/>
          </a:prstGeom>
          <a:noFill/>
          <a:ln w="12700" cap="flat" cmpd="sng" algn="ctr">
            <a:solidFill>
              <a:srgbClr val="FF0000"/>
            </a:solidFill>
            <a:prstDash val="solid"/>
            <a:round/>
            <a:headEnd type="none" w="med" len="med"/>
            <a:tailEnd type="triangle" w="lg" len="lg"/>
          </a:ln>
          <a:effectLst/>
        </p:spPr>
      </p:cxnSp>
      <p:sp>
        <p:nvSpPr>
          <p:cNvPr id="131" name="Text Box 17">
            <a:extLst>
              <a:ext uri="{FF2B5EF4-FFF2-40B4-BE49-F238E27FC236}">
                <a16:creationId xmlns:a16="http://schemas.microsoft.com/office/drawing/2014/main" id="{82BD9525-94CA-4204-83AF-FD1DD654621A}"/>
              </a:ext>
            </a:extLst>
          </p:cNvPr>
          <p:cNvSpPr txBox="1">
            <a:spLocks noChangeArrowheads="1"/>
          </p:cNvSpPr>
          <p:nvPr/>
        </p:nvSpPr>
        <p:spPr bwMode="auto">
          <a:xfrm>
            <a:off x="5452258" y="3514799"/>
            <a:ext cx="569067" cy="259045"/>
          </a:xfrm>
          <a:prstGeom prst="rect">
            <a:avLst/>
          </a:prstGeom>
          <a:solidFill>
            <a:schemeClr val="bg1"/>
          </a:solidFill>
          <a:ln w="9525" algn="ctr">
            <a:noFill/>
            <a:miter lim="800000"/>
            <a:headEnd/>
            <a:tailEnd/>
          </a:ln>
          <a:effectLst/>
        </p:spPr>
        <p:txBody>
          <a:bodyPr wrap="none" lIns="0" tIns="0" rIns="0" bIns="0" anchorCtr="1">
            <a:spAutoFit/>
          </a:bodyPr>
          <a:lstStyle/>
          <a:p>
            <a:pPr marL="0" marR="0" lvl="0" indent="0" algn="l" defTabSz="914400" rtl="0" eaLnBrk="1" fontAlgn="base" latinLnBrk="0" hangingPunct="1">
              <a:lnSpc>
                <a:spcPct val="115000"/>
              </a:lnSpc>
              <a:spcBef>
                <a:spcPct val="20000"/>
              </a:spcBef>
              <a:spcAft>
                <a:spcPct val="20000"/>
              </a:spcAft>
              <a:buClr>
                <a:srgbClr val="3333FF"/>
              </a:buClr>
              <a:buSzTx/>
              <a:buFont typeface="Arial" pitchFamily="34" charset="0"/>
              <a:buNone/>
              <a:tabLst>
                <a:tab pos="266700" algn="l"/>
              </a:tabLst>
              <a:defRPr/>
            </a:pPr>
            <a:r>
              <a:rPr kumimoji="0" lang="de-AT" sz="1600" b="0" i="0" u="none" strike="noStrike" kern="1200" cap="none" spc="0" normalizeH="0" baseline="0" noProof="0" dirty="0">
                <a:ln>
                  <a:noFill/>
                </a:ln>
                <a:solidFill>
                  <a:srgbClr val="000000"/>
                </a:solidFill>
                <a:effectLst/>
                <a:uLnTx/>
                <a:uFillTx/>
                <a:latin typeface="Arial"/>
                <a:ea typeface="+mn-ea"/>
                <a:cs typeface="+mn-cs"/>
              </a:rPr>
              <a:t>± 0,42</a:t>
            </a:r>
          </a:p>
        </p:txBody>
      </p:sp>
      <p:sp>
        <p:nvSpPr>
          <p:cNvPr id="132" name="Text Box 17">
            <a:extLst>
              <a:ext uri="{FF2B5EF4-FFF2-40B4-BE49-F238E27FC236}">
                <a16:creationId xmlns:a16="http://schemas.microsoft.com/office/drawing/2014/main" id="{F610D3ED-80DB-4260-84A2-9A60DDE8B160}"/>
              </a:ext>
            </a:extLst>
          </p:cNvPr>
          <p:cNvSpPr txBox="1">
            <a:spLocks noChangeArrowheads="1"/>
          </p:cNvSpPr>
          <p:nvPr/>
        </p:nvSpPr>
        <p:spPr bwMode="auto">
          <a:xfrm>
            <a:off x="7650086" y="3514799"/>
            <a:ext cx="569067" cy="259045"/>
          </a:xfrm>
          <a:prstGeom prst="rect">
            <a:avLst/>
          </a:prstGeom>
          <a:solidFill>
            <a:schemeClr val="bg1"/>
          </a:solidFill>
          <a:ln w="9525" algn="ctr">
            <a:noFill/>
            <a:miter lim="800000"/>
            <a:headEnd/>
            <a:tailEnd/>
          </a:ln>
          <a:effectLst/>
        </p:spPr>
        <p:txBody>
          <a:bodyPr wrap="none" lIns="0" tIns="0" rIns="0" bIns="0" anchorCtr="1">
            <a:spAutoFit/>
          </a:bodyPr>
          <a:lstStyle/>
          <a:p>
            <a:pPr marL="0" marR="0" lvl="0" indent="0" algn="l" defTabSz="914400" rtl="0" eaLnBrk="1" fontAlgn="base" latinLnBrk="0" hangingPunct="1">
              <a:lnSpc>
                <a:spcPct val="115000"/>
              </a:lnSpc>
              <a:spcBef>
                <a:spcPct val="20000"/>
              </a:spcBef>
              <a:spcAft>
                <a:spcPct val="20000"/>
              </a:spcAft>
              <a:buClr>
                <a:srgbClr val="3333FF"/>
              </a:buClr>
              <a:buSzTx/>
              <a:buFont typeface="Arial" pitchFamily="34" charset="0"/>
              <a:buNone/>
              <a:tabLst>
                <a:tab pos="266700" algn="l"/>
              </a:tabLst>
              <a:defRPr/>
            </a:pPr>
            <a:r>
              <a:rPr kumimoji="0" lang="de-AT" sz="1600" b="0" i="0" u="none" strike="noStrike" kern="1200" cap="none" spc="0" normalizeH="0" baseline="0" noProof="0" dirty="0">
                <a:ln>
                  <a:noFill/>
                </a:ln>
                <a:solidFill>
                  <a:srgbClr val="000000"/>
                </a:solidFill>
                <a:effectLst/>
                <a:uLnTx/>
                <a:uFillTx/>
                <a:latin typeface="Arial"/>
                <a:ea typeface="+mn-ea"/>
                <a:cs typeface="+mn-cs"/>
              </a:rPr>
              <a:t>± 0,52</a:t>
            </a:r>
          </a:p>
        </p:txBody>
      </p:sp>
      <p:sp>
        <p:nvSpPr>
          <p:cNvPr id="133" name="Text Box 17">
            <a:extLst>
              <a:ext uri="{FF2B5EF4-FFF2-40B4-BE49-F238E27FC236}">
                <a16:creationId xmlns:a16="http://schemas.microsoft.com/office/drawing/2014/main" id="{034507F1-108E-49DB-9BFC-183FC8C05198}"/>
              </a:ext>
            </a:extLst>
          </p:cNvPr>
          <p:cNvSpPr txBox="1">
            <a:spLocks noChangeArrowheads="1"/>
          </p:cNvSpPr>
          <p:nvPr/>
        </p:nvSpPr>
        <p:spPr bwMode="auto">
          <a:xfrm>
            <a:off x="8749001" y="2592009"/>
            <a:ext cx="569067" cy="259045"/>
          </a:xfrm>
          <a:prstGeom prst="rect">
            <a:avLst/>
          </a:prstGeom>
          <a:solidFill>
            <a:schemeClr val="bg1"/>
          </a:solidFill>
          <a:ln w="9525" algn="ctr">
            <a:noFill/>
            <a:miter lim="800000"/>
            <a:headEnd/>
            <a:tailEnd/>
          </a:ln>
          <a:effectLst/>
        </p:spPr>
        <p:txBody>
          <a:bodyPr wrap="none" lIns="0" tIns="0" rIns="0" bIns="0" anchorCtr="1">
            <a:spAutoFit/>
          </a:bodyPr>
          <a:lstStyle/>
          <a:p>
            <a:pPr marL="0" marR="0" lvl="0" indent="0" algn="l" defTabSz="914400" rtl="0" eaLnBrk="1" fontAlgn="base" latinLnBrk="0" hangingPunct="1">
              <a:lnSpc>
                <a:spcPct val="115000"/>
              </a:lnSpc>
              <a:spcBef>
                <a:spcPct val="20000"/>
              </a:spcBef>
              <a:spcAft>
                <a:spcPct val="20000"/>
              </a:spcAft>
              <a:buClr>
                <a:srgbClr val="3333FF"/>
              </a:buClr>
              <a:buSzTx/>
              <a:buFont typeface="Arial" pitchFamily="34" charset="0"/>
              <a:buNone/>
              <a:tabLst>
                <a:tab pos="266700" algn="l"/>
              </a:tabLst>
              <a:defRPr/>
            </a:pPr>
            <a:r>
              <a:rPr kumimoji="0" lang="de-AT" sz="1600" b="0" i="0" u="none" strike="noStrike" kern="1200" cap="none" spc="0" normalizeH="0" baseline="0" noProof="0" dirty="0">
                <a:ln>
                  <a:noFill/>
                </a:ln>
                <a:solidFill>
                  <a:srgbClr val="000000"/>
                </a:solidFill>
                <a:effectLst/>
                <a:uLnTx/>
                <a:uFillTx/>
                <a:latin typeface="Arial"/>
                <a:ea typeface="+mn-ea"/>
                <a:cs typeface="+mn-cs"/>
              </a:rPr>
              <a:t>± 2,98</a:t>
            </a:r>
          </a:p>
        </p:txBody>
      </p:sp>
      <p:sp>
        <p:nvSpPr>
          <p:cNvPr id="134" name="Text Box 17">
            <a:extLst>
              <a:ext uri="{FF2B5EF4-FFF2-40B4-BE49-F238E27FC236}">
                <a16:creationId xmlns:a16="http://schemas.microsoft.com/office/drawing/2014/main" id="{C12C1D4A-404F-445F-B2F7-04BA3A20C394}"/>
              </a:ext>
            </a:extLst>
          </p:cNvPr>
          <p:cNvSpPr txBox="1">
            <a:spLocks noChangeArrowheads="1"/>
          </p:cNvSpPr>
          <p:nvPr/>
        </p:nvSpPr>
        <p:spPr bwMode="auto">
          <a:xfrm>
            <a:off x="6551172" y="3514799"/>
            <a:ext cx="569067" cy="259045"/>
          </a:xfrm>
          <a:prstGeom prst="rect">
            <a:avLst/>
          </a:prstGeom>
          <a:solidFill>
            <a:schemeClr val="bg1"/>
          </a:solidFill>
          <a:ln w="9525" algn="ctr">
            <a:noFill/>
            <a:miter lim="800000"/>
            <a:headEnd/>
            <a:tailEnd/>
          </a:ln>
          <a:effectLst/>
        </p:spPr>
        <p:txBody>
          <a:bodyPr wrap="none" lIns="0" tIns="0" rIns="0" bIns="0" anchorCtr="1">
            <a:spAutoFit/>
          </a:bodyPr>
          <a:lstStyle/>
          <a:p>
            <a:pPr marL="0" marR="0" lvl="0" indent="0" algn="l" defTabSz="914400" rtl="0" eaLnBrk="1" fontAlgn="base" latinLnBrk="0" hangingPunct="1">
              <a:lnSpc>
                <a:spcPct val="115000"/>
              </a:lnSpc>
              <a:spcBef>
                <a:spcPct val="20000"/>
              </a:spcBef>
              <a:spcAft>
                <a:spcPct val="20000"/>
              </a:spcAft>
              <a:buClr>
                <a:srgbClr val="3333FF"/>
              </a:buClr>
              <a:buSzTx/>
              <a:buFont typeface="Arial" pitchFamily="34" charset="0"/>
              <a:buNone/>
              <a:tabLst>
                <a:tab pos="266700" algn="l"/>
              </a:tabLst>
              <a:defRPr/>
            </a:pPr>
            <a:r>
              <a:rPr kumimoji="0" lang="de-AT" sz="1600" b="0" i="0" u="none" strike="noStrike" kern="1200" cap="none" spc="0" normalizeH="0" baseline="0" noProof="0" dirty="0">
                <a:ln>
                  <a:noFill/>
                </a:ln>
                <a:solidFill>
                  <a:srgbClr val="000000"/>
                </a:solidFill>
                <a:effectLst/>
                <a:uLnTx/>
                <a:uFillTx/>
                <a:latin typeface="Arial"/>
                <a:ea typeface="+mn-ea"/>
                <a:cs typeface="+mn-cs"/>
              </a:rPr>
              <a:t>± 0,89</a:t>
            </a:r>
          </a:p>
        </p:txBody>
      </p:sp>
      <p:grpSp>
        <p:nvGrpSpPr>
          <p:cNvPr id="135" name="Gruppieren 134">
            <a:extLst>
              <a:ext uri="{FF2B5EF4-FFF2-40B4-BE49-F238E27FC236}">
                <a16:creationId xmlns:a16="http://schemas.microsoft.com/office/drawing/2014/main" id="{02FFC341-82B7-431C-AF8A-4F128B9728A7}"/>
              </a:ext>
            </a:extLst>
          </p:cNvPr>
          <p:cNvGrpSpPr/>
          <p:nvPr/>
        </p:nvGrpSpPr>
        <p:grpSpPr>
          <a:xfrm>
            <a:off x="8388145" y="2562812"/>
            <a:ext cx="360650" cy="309215"/>
            <a:chOff x="9042242" y="5835284"/>
            <a:chExt cx="360650" cy="309215"/>
          </a:xfrm>
        </p:grpSpPr>
        <p:sp>
          <p:nvSpPr>
            <p:cNvPr id="136" name="Ellipse 135">
              <a:extLst>
                <a:ext uri="{FF2B5EF4-FFF2-40B4-BE49-F238E27FC236}">
                  <a16:creationId xmlns:a16="http://schemas.microsoft.com/office/drawing/2014/main" id="{CBAF7A88-0887-4DDF-ACAB-6B7485BDA481}"/>
                </a:ext>
              </a:extLst>
            </p:cNvPr>
            <p:cNvSpPr/>
            <p:nvPr/>
          </p:nvSpPr>
          <p:spPr bwMode="auto">
            <a:xfrm>
              <a:off x="9120174" y="5905276"/>
              <a:ext cx="204787" cy="204787"/>
            </a:xfrm>
            <a:prstGeom prst="ellipse">
              <a:avLst/>
            </a:prstGeom>
            <a:solidFill>
              <a:schemeClr val="bg1"/>
            </a:solidFill>
            <a:ln w="3175" cap="flat" cmpd="sng" algn="ctr">
              <a:solidFill>
                <a:schemeClr val="tx1"/>
              </a:solidFill>
              <a:prstDash val="solid"/>
              <a:round/>
              <a:headEnd type="none" w="med" len="med"/>
              <a:tailEnd type="none" w="med"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137" name="Text Box 12">
              <a:extLst>
                <a:ext uri="{FF2B5EF4-FFF2-40B4-BE49-F238E27FC236}">
                  <a16:creationId xmlns:a16="http://schemas.microsoft.com/office/drawing/2014/main" id="{162EB341-DC96-4B98-8714-5F98C56A1293}"/>
                </a:ext>
              </a:extLst>
            </p:cNvPr>
            <p:cNvSpPr txBox="1">
              <a:spLocks noChangeArrowheads="1"/>
            </p:cNvSpPr>
            <p:nvPr/>
          </p:nvSpPr>
          <p:spPr bwMode="auto">
            <a:xfrm>
              <a:off x="9042242" y="5835284"/>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grpSp>
      <p:grpSp>
        <p:nvGrpSpPr>
          <p:cNvPr id="138" name="Gruppieren 137">
            <a:extLst>
              <a:ext uri="{FF2B5EF4-FFF2-40B4-BE49-F238E27FC236}">
                <a16:creationId xmlns:a16="http://schemas.microsoft.com/office/drawing/2014/main" id="{DD32C4E4-B839-4831-B432-68A950D13B4B}"/>
              </a:ext>
            </a:extLst>
          </p:cNvPr>
          <p:cNvGrpSpPr/>
          <p:nvPr/>
        </p:nvGrpSpPr>
        <p:grpSpPr>
          <a:xfrm>
            <a:off x="8025870" y="4333822"/>
            <a:ext cx="360650" cy="309215"/>
            <a:chOff x="8589099" y="5728885"/>
            <a:chExt cx="360650" cy="309215"/>
          </a:xfrm>
        </p:grpSpPr>
        <p:sp>
          <p:nvSpPr>
            <p:cNvPr id="139" name="Ellipse 138">
              <a:extLst>
                <a:ext uri="{FF2B5EF4-FFF2-40B4-BE49-F238E27FC236}">
                  <a16:creationId xmlns:a16="http://schemas.microsoft.com/office/drawing/2014/main" id="{D4D601FF-AD8C-4A32-B356-D1BB2E1BB6FE}"/>
                </a:ext>
              </a:extLst>
            </p:cNvPr>
            <p:cNvSpPr/>
            <p:nvPr/>
          </p:nvSpPr>
          <p:spPr bwMode="auto">
            <a:xfrm>
              <a:off x="8665792" y="5797765"/>
              <a:ext cx="204787" cy="204787"/>
            </a:xfrm>
            <a:prstGeom prst="ellipse">
              <a:avLst/>
            </a:prstGeom>
            <a:solidFill>
              <a:schemeClr val="bg1"/>
            </a:solidFill>
            <a:ln w="3175" cap="flat" cmpd="sng" algn="ctr">
              <a:solidFill>
                <a:schemeClr val="tx1"/>
              </a:solidFill>
              <a:prstDash val="solid"/>
              <a:round/>
              <a:headEnd type="none" w="med" len="med"/>
              <a:tailEnd type="none" w="med"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140" name="Text Box 12">
              <a:extLst>
                <a:ext uri="{FF2B5EF4-FFF2-40B4-BE49-F238E27FC236}">
                  <a16:creationId xmlns:a16="http://schemas.microsoft.com/office/drawing/2014/main" id="{F759A548-6ED7-4741-ADFD-021FCDB3EA98}"/>
                </a:ext>
              </a:extLst>
            </p:cNvPr>
            <p:cNvSpPr txBox="1">
              <a:spLocks noChangeArrowheads="1"/>
            </p:cNvSpPr>
            <p:nvPr/>
          </p:nvSpPr>
          <p:spPr bwMode="auto">
            <a:xfrm>
              <a:off x="8589099" y="5728885"/>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grpSp>
      <p:sp>
        <p:nvSpPr>
          <p:cNvPr id="141" name="Line 19">
            <a:extLst>
              <a:ext uri="{FF2B5EF4-FFF2-40B4-BE49-F238E27FC236}">
                <a16:creationId xmlns:a16="http://schemas.microsoft.com/office/drawing/2014/main" id="{44D448E2-7D2B-46BD-9347-2E95228C164A}"/>
              </a:ext>
            </a:extLst>
          </p:cNvPr>
          <p:cNvSpPr>
            <a:spLocks noChangeShapeType="1"/>
          </p:cNvSpPr>
          <p:nvPr/>
        </p:nvSpPr>
        <p:spPr bwMode="auto">
          <a:xfrm rot="5400000" flipH="1" flipV="1">
            <a:off x="7398359" y="3765195"/>
            <a:ext cx="0" cy="1068019"/>
          </a:xfrm>
          <a:prstGeom prst="line">
            <a:avLst/>
          </a:prstGeom>
          <a:noFill/>
          <a:ln w="19050">
            <a:solidFill>
              <a:srgbClr val="FF0000"/>
            </a:solidFill>
            <a:prstDash val="sysDot"/>
            <a:round/>
            <a:headEnd/>
            <a:tailEnd type="none" w="med" len="med"/>
          </a:ln>
        </p:spPr>
        <p:txBody>
          <a:bodyPr wrap="square" lIns="89958" tIns="46779" rIns="89958" bIns="46779">
            <a:no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pSp>
        <p:nvGrpSpPr>
          <p:cNvPr id="148" name="Gruppieren 147">
            <a:extLst>
              <a:ext uri="{FF2B5EF4-FFF2-40B4-BE49-F238E27FC236}">
                <a16:creationId xmlns:a16="http://schemas.microsoft.com/office/drawing/2014/main" id="{4E60605D-42A5-49CD-A0BE-CD807DEC8205}"/>
              </a:ext>
            </a:extLst>
          </p:cNvPr>
          <p:cNvGrpSpPr/>
          <p:nvPr/>
        </p:nvGrpSpPr>
        <p:grpSpPr>
          <a:xfrm>
            <a:off x="7635384" y="3970835"/>
            <a:ext cx="360650" cy="309215"/>
            <a:chOff x="-1215018" y="1687563"/>
            <a:chExt cx="360650" cy="309215"/>
          </a:xfrm>
        </p:grpSpPr>
        <p:sp>
          <p:nvSpPr>
            <p:cNvPr id="149" name="Ellipse 148">
              <a:extLst>
                <a:ext uri="{FF2B5EF4-FFF2-40B4-BE49-F238E27FC236}">
                  <a16:creationId xmlns:a16="http://schemas.microsoft.com/office/drawing/2014/main" id="{795E4497-82A2-486B-B2E0-68DA180287D6}"/>
                </a:ext>
              </a:extLst>
            </p:cNvPr>
            <p:cNvSpPr/>
            <p:nvPr/>
          </p:nvSpPr>
          <p:spPr bwMode="auto">
            <a:xfrm>
              <a:off x="-1136973" y="1759472"/>
              <a:ext cx="204559" cy="203458"/>
            </a:xfrm>
            <a:prstGeom prst="ellipse">
              <a:avLst/>
            </a:prstGeom>
            <a:solidFill>
              <a:schemeClr val="bg1"/>
            </a:solidFill>
            <a:ln w="57150" algn="ctr">
              <a:noFill/>
              <a:miter lim="800000"/>
              <a:headEnd/>
              <a:tailEnd/>
            </a:ln>
            <a:effectLst/>
          </p:spPr>
          <p:txBody>
            <a:bodyPr wrap="square" lIns="89958" tIns="46779" rIns="89958" bIns="46779" rtlCol="0" anchor="ctr">
              <a:noAutofit/>
            </a:bodyP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Char char="►"/>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150" name="Text Box 12">
              <a:extLst>
                <a:ext uri="{FF2B5EF4-FFF2-40B4-BE49-F238E27FC236}">
                  <a16:creationId xmlns:a16="http://schemas.microsoft.com/office/drawing/2014/main" id="{C08AFF72-B5DD-49C4-8D41-71C606CFEB25}"/>
                </a:ext>
              </a:extLst>
            </p:cNvPr>
            <p:cNvSpPr txBox="1">
              <a:spLocks noChangeArrowheads="1"/>
            </p:cNvSpPr>
            <p:nvPr/>
          </p:nvSpPr>
          <p:spPr bwMode="auto">
            <a:xfrm>
              <a:off x="-1215018" y="1687563"/>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grpSp>
      <p:cxnSp>
        <p:nvCxnSpPr>
          <p:cNvPr id="151" name="Gerade Verbindung mit Pfeil 150">
            <a:extLst>
              <a:ext uri="{FF2B5EF4-FFF2-40B4-BE49-F238E27FC236}">
                <a16:creationId xmlns:a16="http://schemas.microsoft.com/office/drawing/2014/main" id="{F46D64BB-AE46-4FBB-AE65-F54F3D377AF7}"/>
              </a:ext>
            </a:extLst>
          </p:cNvPr>
          <p:cNvCxnSpPr>
            <a:cxnSpLocks/>
          </p:cNvCxnSpPr>
          <p:nvPr/>
        </p:nvCxnSpPr>
        <p:spPr bwMode="auto">
          <a:xfrm>
            <a:off x="6866136" y="4321406"/>
            <a:ext cx="0" cy="178487"/>
          </a:xfrm>
          <a:prstGeom prst="straightConnector1">
            <a:avLst/>
          </a:prstGeom>
          <a:noFill/>
          <a:ln w="12700" cap="flat" cmpd="sng" algn="ctr">
            <a:solidFill>
              <a:srgbClr val="FF0000"/>
            </a:solidFill>
            <a:prstDash val="solid"/>
            <a:round/>
            <a:headEnd type="none" w="med" len="med"/>
            <a:tailEnd type="triangle" w="lg" len="lg"/>
          </a:ln>
          <a:effectLst/>
        </p:spPr>
      </p:cxnSp>
      <p:sp>
        <p:nvSpPr>
          <p:cNvPr id="2" name="Textfeld 1">
            <a:extLst>
              <a:ext uri="{FF2B5EF4-FFF2-40B4-BE49-F238E27FC236}">
                <a16:creationId xmlns:a16="http://schemas.microsoft.com/office/drawing/2014/main" id="{884F9AA6-2152-4ED7-6632-50008D6225F8}"/>
              </a:ext>
            </a:extLst>
          </p:cNvPr>
          <p:cNvSpPr txBox="1"/>
          <p:nvPr/>
        </p:nvSpPr>
        <p:spPr>
          <a:xfrm>
            <a:off x="718082" y="538527"/>
            <a:ext cx="3030071" cy="463846"/>
          </a:xfrm>
          <a:prstGeom prst="rect">
            <a:avLst/>
          </a:prstGeom>
          <a:solidFill>
            <a:schemeClr val="bg1"/>
          </a:solidFill>
        </p:spPr>
        <p:txBody>
          <a:bodyPr wrap="none" lIns="0" tIns="0" rIns="0" bIns="0"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700" b="1" i="0" u="none" strike="noStrike" kern="1200" cap="none" spc="0" normalizeH="0" baseline="0" noProof="0" dirty="0">
                <a:ln>
                  <a:noFill/>
                </a:ln>
                <a:solidFill>
                  <a:srgbClr val="000000"/>
                </a:solidFill>
                <a:effectLst/>
                <a:uLnTx/>
                <a:uFillTx/>
                <a:latin typeface="Arial"/>
                <a:ea typeface="+mn-ea"/>
                <a:cs typeface="+mn-cs"/>
              </a:rPr>
              <a:t>Anzahl gegessener Schnitzel</a:t>
            </a:r>
            <a:endParaRPr kumimoji="0" lang="de-AT" sz="1700" b="1" i="0" u="none" strike="noStrike" kern="1200" cap="none" spc="0" normalizeH="0" baseline="0" noProof="0" dirty="0">
              <a:ln>
                <a:noFill/>
              </a:ln>
              <a:solidFill>
                <a:srgbClr val="000000"/>
              </a:solidFill>
              <a:effectLst/>
              <a:uLnTx/>
              <a:uFillTx/>
              <a:latin typeface="Arial"/>
              <a:ea typeface="+mn-ea"/>
              <a:cs typeface="+mn-cs"/>
            </a:endParaRPr>
          </a:p>
        </p:txBody>
      </p:sp>
      <p:sp>
        <p:nvSpPr>
          <p:cNvPr id="3" name="Rechteck 2">
            <a:extLst>
              <a:ext uri="{FF2B5EF4-FFF2-40B4-BE49-F238E27FC236}">
                <a16:creationId xmlns:a16="http://schemas.microsoft.com/office/drawing/2014/main" id="{DBE6F7FC-5FC4-0512-F92D-0FFBAB5C01A4}"/>
              </a:ext>
            </a:extLst>
          </p:cNvPr>
          <p:cNvSpPr/>
          <p:nvPr/>
        </p:nvSpPr>
        <p:spPr>
          <a:xfrm>
            <a:off x="2" y="6614160"/>
            <a:ext cx="9311638" cy="243841"/>
          </a:xfrm>
          <a:prstGeom prst="rect">
            <a:avLst/>
          </a:prstGeom>
          <a:solidFill>
            <a:schemeClr val="bg1"/>
          </a:solid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Statistik</a:t>
            </a:r>
            <a:r>
              <a:rPr lang="en-US" sz="1000" i="1" dirty="0">
                <a:solidFill>
                  <a:srgbClr val="FFFFFF">
                    <a:lumMod val="50000"/>
                  </a:srgbClr>
                </a:solidFill>
              </a:rPr>
              <a:t> und SPSS.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95–96.</a:t>
            </a:r>
            <a:endParaRPr lang="de-DE" sz="1000" dirty="0">
              <a:solidFill>
                <a:srgbClr val="FFFFFF">
                  <a:lumMod val="50000"/>
                </a:srgbClr>
              </a:solidFill>
            </a:endParaRPr>
          </a:p>
        </p:txBody>
      </p:sp>
      <p:pic>
        <p:nvPicPr>
          <p:cNvPr id="4" name="Grafik 3" descr="Ein Bild, das Text, Screenshot, Schrift, Grafikdesign enthält.&#10;&#10;Automatisch generierte Beschreibung">
            <a:extLst>
              <a:ext uri="{FF2B5EF4-FFF2-40B4-BE49-F238E27FC236}">
                <a16:creationId xmlns:a16="http://schemas.microsoft.com/office/drawing/2014/main" id="{7BA449C1-D1B0-3088-BFFE-F6E01982948F}"/>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360000">
            <a:off x="9390541" y="6191925"/>
            <a:ext cx="409016" cy="576000"/>
          </a:xfrm>
          <a:prstGeom prst="rect">
            <a:avLst/>
          </a:prstGeom>
          <a:effectLst>
            <a:outerShdw blurRad="50800" dist="38100" dir="2700000" algn="tl" rotWithShape="0">
              <a:prstClr val="black">
                <a:alpha val="40000"/>
              </a:prstClr>
            </a:outerShdw>
          </a:effectLst>
        </p:spPr>
      </p:pic>
      <p:pic>
        <p:nvPicPr>
          <p:cNvPr id="7" name="Picture 2">
            <a:extLst>
              <a:ext uri="{FF2B5EF4-FFF2-40B4-BE49-F238E27FC236}">
                <a16:creationId xmlns:a16="http://schemas.microsoft.com/office/drawing/2014/main" id="{CAEFC9DD-ECF6-1E81-BA66-D20766DECEC1}"/>
              </a:ext>
            </a:extLst>
          </p:cNvPr>
          <p:cNvPicPr>
            <a:picLocks noChangeAspect="1" noChangeArrowheads="1"/>
          </p:cNvPicPr>
          <p:nvPr/>
        </p:nvPicPr>
        <p:blipFill>
          <a:blip r:embed="rId7" cstate="print"/>
          <a:srcRect l="31981" t="44870" r="62887" b="39110"/>
          <a:stretch>
            <a:fillRect/>
          </a:stretch>
        </p:blipFill>
        <p:spPr bwMode="auto">
          <a:xfrm>
            <a:off x="7553681" y="341465"/>
            <a:ext cx="486888" cy="498764"/>
          </a:xfrm>
          <a:prstGeom prst="rect">
            <a:avLst/>
          </a:prstGeom>
          <a:noFill/>
          <a:ln w="9525">
            <a:noFill/>
            <a:miter lim="800000"/>
            <a:headEnd/>
            <a:tailEnd/>
          </a:ln>
          <a:effectLst/>
        </p:spPr>
      </p:pic>
      <p:sp>
        <p:nvSpPr>
          <p:cNvPr id="8" name="Text Box 17">
            <a:extLst>
              <a:ext uri="{FF2B5EF4-FFF2-40B4-BE49-F238E27FC236}">
                <a16:creationId xmlns:a16="http://schemas.microsoft.com/office/drawing/2014/main" id="{BD48038D-788C-A3D9-2C7C-8D5879690B0D}"/>
              </a:ext>
            </a:extLst>
          </p:cNvPr>
          <p:cNvSpPr txBox="1">
            <a:spLocks noChangeArrowheads="1"/>
          </p:cNvSpPr>
          <p:nvPr/>
        </p:nvSpPr>
        <p:spPr bwMode="auto">
          <a:xfrm>
            <a:off x="8239219" y="771641"/>
            <a:ext cx="1312860" cy="221599"/>
          </a:xfrm>
          <a:prstGeom prst="rect">
            <a:avLst/>
          </a:prstGeom>
          <a:solidFill>
            <a:schemeClr val="bg1"/>
          </a:solidFill>
          <a:ln w="9525" algn="ctr">
            <a:noFill/>
            <a:miter lim="800000"/>
            <a:headEnd/>
            <a:tailEnd/>
          </a:ln>
          <a:effectLst/>
        </p:spPr>
        <p:txBody>
          <a:bodyPr wrap="none" lIns="0" tIns="0" rIns="0" bIns="0" anchorCtr="1">
            <a:spAutoFit/>
          </a:bodyPr>
          <a:lstStyle/>
          <a:p>
            <a:pPr marL="0" marR="0" lvl="0" indent="0" algn="l" defTabSz="914400" rtl="0" eaLnBrk="1" fontAlgn="base" latinLnBrk="0" hangingPunct="1">
              <a:lnSpc>
                <a:spcPct val="90000"/>
              </a:lnSpc>
              <a:spcBef>
                <a:spcPct val="20000"/>
              </a:spcBef>
              <a:spcAft>
                <a:spcPct val="20000"/>
              </a:spcAft>
              <a:buClr>
                <a:srgbClr val="3333FF"/>
              </a:buClr>
              <a:buSzTx/>
              <a:buFont typeface="Arial" pitchFamily="34" charset="0"/>
              <a:buNone/>
              <a:tabLst>
                <a:tab pos="266700" algn="l"/>
              </a:tabLst>
              <a:defRPr/>
            </a:pPr>
            <a:r>
              <a:rPr kumimoji="0" lang="de-AT" sz="1600" b="0" i="0" u="none" strike="noStrike" kern="1200" cap="none" spc="0" normalizeH="0" baseline="0" noProof="0">
                <a:ln>
                  <a:noFill/>
                </a:ln>
                <a:solidFill>
                  <a:srgbClr val="000000"/>
                </a:solidFill>
                <a:effectLst/>
                <a:uLnTx/>
                <a:uFillTx/>
                <a:latin typeface="Arial"/>
                <a:ea typeface="+mn-ea"/>
                <a:cs typeface="+mn-cs"/>
              </a:rPr>
              <a:t>untere Grenze</a:t>
            </a:r>
          </a:p>
        </p:txBody>
      </p:sp>
      <p:sp>
        <p:nvSpPr>
          <p:cNvPr id="9" name="Text Box 17">
            <a:extLst>
              <a:ext uri="{FF2B5EF4-FFF2-40B4-BE49-F238E27FC236}">
                <a16:creationId xmlns:a16="http://schemas.microsoft.com/office/drawing/2014/main" id="{EF136009-82DC-EA06-F217-89B066557789}"/>
              </a:ext>
            </a:extLst>
          </p:cNvPr>
          <p:cNvSpPr txBox="1">
            <a:spLocks noChangeArrowheads="1"/>
          </p:cNvSpPr>
          <p:nvPr/>
        </p:nvSpPr>
        <p:spPr bwMode="auto">
          <a:xfrm>
            <a:off x="8239219" y="212271"/>
            <a:ext cx="1255152" cy="221599"/>
          </a:xfrm>
          <a:prstGeom prst="rect">
            <a:avLst/>
          </a:prstGeom>
          <a:solidFill>
            <a:schemeClr val="bg1"/>
          </a:solidFill>
          <a:ln w="9525" algn="ctr">
            <a:noFill/>
            <a:miter lim="800000"/>
            <a:headEnd/>
            <a:tailEnd/>
          </a:ln>
          <a:effectLst/>
        </p:spPr>
        <p:txBody>
          <a:bodyPr wrap="none" lIns="0" tIns="0" rIns="0" bIns="0" anchorCtr="1">
            <a:spAutoFit/>
          </a:bodyPr>
          <a:lstStyle/>
          <a:p>
            <a:pPr marL="0" marR="0" lvl="0" indent="0" algn="l" defTabSz="914400" rtl="0" eaLnBrk="1" fontAlgn="base" latinLnBrk="0" hangingPunct="1">
              <a:lnSpc>
                <a:spcPct val="90000"/>
              </a:lnSpc>
              <a:spcBef>
                <a:spcPct val="20000"/>
              </a:spcBef>
              <a:spcAft>
                <a:spcPct val="20000"/>
              </a:spcAft>
              <a:buClr>
                <a:srgbClr val="3333FF"/>
              </a:buClr>
              <a:buSzTx/>
              <a:buFont typeface="Arial" pitchFamily="34" charset="0"/>
              <a:buNone/>
              <a:tabLst>
                <a:tab pos="266700" algn="l"/>
              </a:tabLst>
              <a:defRPr/>
            </a:pPr>
            <a:r>
              <a:rPr kumimoji="0" lang="de-AT" sz="1600" b="0" i="0" u="none" strike="noStrike" kern="1200" cap="none" spc="0" normalizeH="0" baseline="0" noProof="0">
                <a:ln>
                  <a:noFill/>
                </a:ln>
                <a:solidFill>
                  <a:srgbClr val="000000"/>
                </a:solidFill>
                <a:effectLst/>
                <a:uLnTx/>
                <a:uFillTx/>
                <a:latin typeface="Arial"/>
                <a:ea typeface="+mn-ea"/>
                <a:cs typeface="+mn-cs"/>
              </a:rPr>
              <a:t>obere Grenze</a:t>
            </a:r>
          </a:p>
        </p:txBody>
      </p:sp>
      <p:cxnSp>
        <p:nvCxnSpPr>
          <p:cNvPr id="10" name="Gerade Verbindung mit Pfeil 142">
            <a:extLst>
              <a:ext uri="{FF2B5EF4-FFF2-40B4-BE49-F238E27FC236}">
                <a16:creationId xmlns:a16="http://schemas.microsoft.com/office/drawing/2014/main" id="{46DAA1D4-3AFB-8BC2-4166-B43EC7C12311}"/>
              </a:ext>
            </a:extLst>
          </p:cNvPr>
          <p:cNvCxnSpPr/>
          <p:nvPr/>
        </p:nvCxnSpPr>
        <p:spPr>
          <a:xfrm rot="10800000" flipV="1">
            <a:off x="7816880" y="316140"/>
            <a:ext cx="363071" cy="83468"/>
          </a:xfrm>
          <a:prstGeom prst="curvedConnector3">
            <a:avLst>
              <a:gd name="adj1" fmla="val 59182"/>
            </a:avLst>
          </a:prstGeom>
          <a:ln w="25400">
            <a:solidFill>
              <a:schemeClr val="tx1"/>
            </a:solidFill>
            <a:prstDash val="sysDash"/>
            <a:headEnd type="triangle"/>
            <a:tailEnd type="none"/>
          </a:ln>
        </p:spPr>
        <p:style>
          <a:lnRef idx="1">
            <a:schemeClr val="accent1"/>
          </a:lnRef>
          <a:fillRef idx="0">
            <a:schemeClr val="accent1"/>
          </a:fillRef>
          <a:effectRef idx="0">
            <a:schemeClr val="accent1"/>
          </a:effectRef>
          <a:fontRef idx="minor">
            <a:schemeClr val="tx1"/>
          </a:fontRef>
        </p:style>
      </p:cxnSp>
      <p:cxnSp>
        <p:nvCxnSpPr>
          <p:cNvPr id="11" name="Gerade Verbindung mit Pfeil 142">
            <a:extLst>
              <a:ext uri="{FF2B5EF4-FFF2-40B4-BE49-F238E27FC236}">
                <a16:creationId xmlns:a16="http://schemas.microsoft.com/office/drawing/2014/main" id="{560478A1-09C1-C449-704F-6AD6ECCA495A}"/>
              </a:ext>
            </a:extLst>
          </p:cNvPr>
          <p:cNvCxnSpPr/>
          <p:nvPr/>
        </p:nvCxnSpPr>
        <p:spPr>
          <a:xfrm rot="10800000">
            <a:off x="7816880" y="787629"/>
            <a:ext cx="363071" cy="83468"/>
          </a:xfrm>
          <a:prstGeom prst="curvedConnector3">
            <a:avLst>
              <a:gd name="adj1" fmla="val 59182"/>
            </a:avLst>
          </a:prstGeom>
          <a:ln w="25400">
            <a:solidFill>
              <a:schemeClr val="tx1"/>
            </a:solidFill>
            <a:prstDash val="sysDash"/>
            <a:headEnd type="triangle"/>
            <a:tailEnd type="none"/>
          </a:ln>
        </p:spPr>
        <p:style>
          <a:lnRef idx="1">
            <a:schemeClr val="accent1"/>
          </a:lnRef>
          <a:fillRef idx="0">
            <a:schemeClr val="accent1"/>
          </a:fillRef>
          <a:effectRef idx="0">
            <a:schemeClr val="accent1"/>
          </a:effectRef>
          <a:fontRef idx="minor">
            <a:schemeClr val="tx1"/>
          </a:fontRef>
        </p:style>
      </p:cxnSp>
      <p:sp>
        <p:nvSpPr>
          <p:cNvPr id="12" name="Text Box 17">
            <a:extLst>
              <a:ext uri="{FF2B5EF4-FFF2-40B4-BE49-F238E27FC236}">
                <a16:creationId xmlns:a16="http://schemas.microsoft.com/office/drawing/2014/main" id="{8F413E1A-B57A-A7D4-ED2B-7A1CB2340F08}"/>
              </a:ext>
            </a:extLst>
          </p:cNvPr>
          <p:cNvSpPr txBox="1">
            <a:spLocks noChangeArrowheads="1"/>
          </p:cNvSpPr>
          <p:nvPr/>
        </p:nvSpPr>
        <p:spPr bwMode="auto">
          <a:xfrm>
            <a:off x="7790485" y="491956"/>
            <a:ext cx="1787349" cy="221599"/>
          </a:xfrm>
          <a:prstGeom prst="rect">
            <a:avLst/>
          </a:prstGeom>
          <a:solidFill>
            <a:schemeClr val="bg1"/>
          </a:solidFill>
          <a:ln w="9525" algn="ctr">
            <a:noFill/>
            <a:miter lim="800000"/>
            <a:headEnd/>
            <a:tailEnd/>
          </a:ln>
          <a:effectLst/>
        </p:spPr>
        <p:txBody>
          <a:bodyPr wrap="none" lIns="0" tIns="0" rIns="0" bIns="0" anchorCtr="1">
            <a:spAutoFit/>
          </a:bodyPr>
          <a:lstStyle/>
          <a:p>
            <a:pPr marL="0" marR="0" lvl="0" indent="0" algn="l" defTabSz="914400" rtl="0" eaLnBrk="1" fontAlgn="base" latinLnBrk="0" hangingPunct="1">
              <a:lnSpc>
                <a:spcPct val="90000"/>
              </a:lnSpc>
              <a:spcBef>
                <a:spcPct val="20000"/>
              </a:spcBef>
              <a:spcAft>
                <a:spcPct val="20000"/>
              </a:spcAft>
              <a:buClr>
                <a:srgbClr val="3333FF"/>
              </a:buClr>
              <a:buSzTx/>
              <a:buFont typeface="Arial" pitchFamily="34" charset="0"/>
              <a:buNone/>
              <a:tabLst>
                <a:tab pos="266700" algn="l"/>
              </a:tabLst>
              <a:defRPr/>
            </a:pPr>
            <a:r>
              <a:rPr kumimoji="0" lang="de-AT" sz="1600" b="0" i="0" u="none" strike="noStrike" kern="1200" cap="none" spc="0" normalizeH="0" baseline="0" noProof="0" dirty="0">
                <a:ln>
                  <a:noFill/>
                </a:ln>
                <a:solidFill>
                  <a:srgbClr val="000000"/>
                </a:solidFill>
                <a:effectLst/>
                <a:uLnTx/>
                <a:uFillTx/>
                <a:latin typeface="Arial"/>
                <a:ea typeface="+mn-ea"/>
                <a:cs typeface="+mn-cs"/>
              </a:rPr>
              <a:t>Schwankungsbreite</a:t>
            </a:r>
          </a:p>
        </p:txBody>
      </p:sp>
      <p:grpSp>
        <p:nvGrpSpPr>
          <p:cNvPr id="13" name="Gruppieren 12">
            <a:extLst>
              <a:ext uri="{FF2B5EF4-FFF2-40B4-BE49-F238E27FC236}">
                <a16:creationId xmlns:a16="http://schemas.microsoft.com/office/drawing/2014/main" id="{B7D734AA-1736-5C94-AB0A-D53E5C2FB450}"/>
              </a:ext>
            </a:extLst>
          </p:cNvPr>
          <p:cNvGrpSpPr/>
          <p:nvPr/>
        </p:nvGrpSpPr>
        <p:grpSpPr>
          <a:xfrm>
            <a:off x="7335455" y="411039"/>
            <a:ext cx="360650" cy="309215"/>
            <a:chOff x="-1131247" y="800993"/>
            <a:chExt cx="360650" cy="309215"/>
          </a:xfrm>
        </p:grpSpPr>
        <p:sp>
          <p:nvSpPr>
            <p:cNvPr id="14" name="Ellipse 13">
              <a:extLst>
                <a:ext uri="{FF2B5EF4-FFF2-40B4-BE49-F238E27FC236}">
                  <a16:creationId xmlns:a16="http://schemas.microsoft.com/office/drawing/2014/main" id="{C61AA795-EA20-CB2F-7A99-A518BA8DDFD8}"/>
                </a:ext>
              </a:extLst>
            </p:cNvPr>
            <p:cNvSpPr/>
            <p:nvPr/>
          </p:nvSpPr>
          <p:spPr bwMode="auto">
            <a:xfrm>
              <a:off x="-1053201" y="873053"/>
              <a:ext cx="204559" cy="203458"/>
            </a:xfrm>
            <a:prstGeom prst="ellipse">
              <a:avLst/>
            </a:prstGeom>
            <a:solidFill>
              <a:schemeClr val="bg1"/>
            </a:solidFill>
            <a:ln w="57150" algn="ctr">
              <a:noFill/>
              <a:miter lim="800000"/>
              <a:headEnd/>
              <a:tailEnd/>
            </a:ln>
            <a:effectLst/>
          </p:spPr>
          <p:txBody>
            <a:bodyPr wrap="square" lIns="89958" tIns="46779" rIns="89958" bIns="46779" rtlCol="0" anchor="ctr">
              <a:noAutofit/>
            </a:bodyP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Char char="►"/>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15" name="Text Box 12">
              <a:extLst>
                <a:ext uri="{FF2B5EF4-FFF2-40B4-BE49-F238E27FC236}">
                  <a16:creationId xmlns:a16="http://schemas.microsoft.com/office/drawing/2014/main" id="{581067A1-7466-E11F-D112-B2E0F5C56EA7}"/>
                </a:ext>
              </a:extLst>
            </p:cNvPr>
            <p:cNvSpPr txBox="1">
              <a:spLocks noChangeArrowheads="1"/>
            </p:cNvSpPr>
            <p:nvPr/>
          </p:nvSpPr>
          <p:spPr bwMode="auto">
            <a:xfrm>
              <a:off x="-1131247" y="800993"/>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grpSp>
    </p:spTree>
    <p:extLst>
      <p:ext uri="{BB962C8B-B14F-4D97-AF65-F5344CB8AC3E}">
        <p14:creationId xmlns:p14="http://schemas.microsoft.com/office/powerpoint/2010/main" val="22086808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52"/>
                                        </p:tgtEl>
                                        <p:attrNameLst>
                                          <p:attrName>style.visibility</p:attrName>
                                        </p:attrNameLst>
                                      </p:cBhvr>
                                      <p:to>
                                        <p:strVal val="visible"/>
                                      </p:to>
                                    </p:set>
                                    <p:animEffect transition="in" filter="fade">
                                      <p:cBhvr>
                                        <p:cTn id="7" dur="500"/>
                                        <p:tgtEl>
                                          <p:spTgt spid="15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22"/>
                                        </p:tgtEl>
                                        <p:attrNameLst>
                                          <p:attrName>style.visibility</p:attrName>
                                        </p:attrNameLst>
                                      </p:cBhvr>
                                      <p:to>
                                        <p:strVal val="visible"/>
                                      </p:to>
                                    </p:set>
                                    <p:animEffect transition="in" filter="fade">
                                      <p:cBhvr>
                                        <p:cTn id="10" dur="500"/>
                                        <p:tgtEl>
                                          <p:spTgt spid="122"/>
                                        </p:tgtEl>
                                      </p:cBhvr>
                                    </p:animEffect>
                                  </p:childTnLst>
                                </p:cTn>
                              </p:par>
                              <p:par>
                                <p:cTn id="11" presetID="10" presetClass="entr" presetSubtype="0" fill="hold" nodeType="withEffect">
                                  <p:stCondLst>
                                    <p:cond delay="0"/>
                                  </p:stCondLst>
                                  <p:childTnLst>
                                    <p:set>
                                      <p:cBhvr>
                                        <p:cTn id="12" dur="1" fill="hold">
                                          <p:stCondLst>
                                            <p:cond delay="0"/>
                                          </p:stCondLst>
                                        </p:cTn>
                                        <p:tgtEl>
                                          <p:spTgt spid="67"/>
                                        </p:tgtEl>
                                        <p:attrNameLst>
                                          <p:attrName>style.visibility</p:attrName>
                                        </p:attrNameLst>
                                      </p:cBhvr>
                                      <p:to>
                                        <p:strVal val="visible"/>
                                      </p:to>
                                    </p:set>
                                    <p:animEffect transition="in" filter="fade">
                                      <p:cBhvr>
                                        <p:cTn id="13" dur="500"/>
                                        <p:tgtEl>
                                          <p:spTgt spid="67"/>
                                        </p:tgtEl>
                                      </p:cBhvr>
                                    </p:animEffect>
                                  </p:childTnLst>
                                </p:cTn>
                              </p:par>
                              <p:par>
                                <p:cTn id="14" presetID="10" presetClass="entr" presetSubtype="0" fill="hold" nodeType="withEffect">
                                  <p:stCondLst>
                                    <p:cond delay="0"/>
                                  </p:stCondLst>
                                  <p:childTnLst>
                                    <p:set>
                                      <p:cBhvr>
                                        <p:cTn id="15" dur="1" fill="hold">
                                          <p:stCondLst>
                                            <p:cond delay="0"/>
                                          </p:stCondLst>
                                        </p:cTn>
                                        <p:tgtEl>
                                          <p:spTgt spid="87"/>
                                        </p:tgtEl>
                                        <p:attrNameLst>
                                          <p:attrName>style.visibility</p:attrName>
                                        </p:attrNameLst>
                                      </p:cBhvr>
                                      <p:to>
                                        <p:strVal val="visible"/>
                                      </p:to>
                                    </p:set>
                                    <p:animEffect transition="in" filter="fade">
                                      <p:cBhvr>
                                        <p:cTn id="16" dur="500"/>
                                        <p:tgtEl>
                                          <p:spTgt spid="87"/>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25"/>
                                        </p:tgtEl>
                                        <p:attrNameLst>
                                          <p:attrName>style.visibility</p:attrName>
                                        </p:attrNameLst>
                                      </p:cBhvr>
                                      <p:to>
                                        <p:strVal val="visible"/>
                                      </p:to>
                                    </p:set>
                                    <p:animEffect transition="in" filter="fade">
                                      <p:cBhvr>
                                        <p:cTn id="19" dur="500"/>
                                        <p:tgtEl>
                                          <p:spTgt spid="125"/>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27"/>
                                        </p:tgtEl>
                                        <p:attrNameLst>
                                          <p:attrName>style.visibility</p:attrName>
                                        </p:attrNameLst>
                                      </p:cBhvr>
                                      <p:to>
                                        <p:strVal val="visible"/>
                                      </p:to>
                                    </p:set>
                                    <p:animEffect transition="in" filter="fade">
                                      <p:cBhvr>
                                        <p:cTn id="22" dur="500"/>
                                        <p:tgtEl>
                                          <p:spTgt spid="127"/>
                                        </p:tgtEl>
                                      </p:cBhvr>
                                    </p:animEffect>
                                  </p:childTnLst>
                                </p:cTn>
                              </p:par>
                              <p:par>
                                <p:cTn id="23" presetID="10" presetClass="entr" presetSubtype="0" fill="hold" nodeType="withEffect">
                                  <p:stCondLst>
                                    <p:cond delay="0"/>
                                  </p:stCondLst>
                                  <p:childTnLst>
                                    <p:set>
                                      <p:cBhvr>
                                        <p:cTn id="24" dur="1" fill="hold">
                                          <p:stCondLst>
                                            <p:cond delay="0"/>
                                          </p:stCondLst>
                                        </p:cTn>
                                        <p:tgtEl>
                                          <p:spTgt spid="128"/>
                                        </p:tgtEl>
                                        <p:attrNameLst>
                                          <p:attrName>style.visibility</p:attrName>
                                        </p:attrNameLst>
                                      </p:cBhvr>
                                      <p:to>
                                        <p:strVal val="visible"/>
                                      </p:to>
                                    </p:set>
                                    <p:animEffect transition="in" filter="fade">
                                      <p:cBhvr>
                                        <p:cTn id="25" dur="500"/>
                                        <p:tgtEl>
                                          <p:spTgt spid="128"/>
                                        </p:tgtEl>
                                      </p:cBhvr>
                                    </p:animEffect>
                                  </p:childTnLst>
                                </p:cTn>
                              </p:par>
                              <p:par>
                                <p:cTn id="26" presetID="10" presetClass="entr" presetSubtype="0" fill="hold" nodeType="withEffect">
                                  <p:stCondLst>
                                    <p:cond delay="0"/>
                                  </p:stCondLst>
                                  <p:childTnLst>
                                    <p:set>
                                      <p:cBhvr>
                                        <p:cTn id="27" dur="1" fill="hold">
                                          <p:stCondLst>
                                            <p:cond delay="0"/>
                                          </p:stCondLst>
                                        </p:cTn>
                                        <p:tgtEl>
                                          <p:spTgt spid="129"/>
                                        </p:tgtEl>
                                        <p:attrNameLst>
                                          <p:attrName>style.visibility</p:attrName>
                                        </p:attrNameLst>
                                      </p:cBhvr>
                                      <p:to>
                                        <p:strVal val="visible"/>
                                      </p:to>
                                    </p:set>
                                    <p:animEffect transition="in" filter="fade">
                                      <p:cBhvr>
                                        <p:cTn id="28" dur="500"/>
                                        <p:tgtEl>
                                          <p:spTgt spid="129"/>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31"/>
                                        </p:tgtEl>
                                        <p:attrNameLst>
                                          <p:attrName>style.visibility</p:attrName>
                                        </p:attrNameLst>
                                      </p:cBhvr>
                                      <p:to>
                                        <p:strVal val="visible"/>
                                      </p:to>
                                    </p:set>
                                    <p:animEffect transition="in" filter="fade">
                                      <p:cBhvr>
                                        <p:cTn id="31" dur="500"/>
                                        <p:tgtEl>
                                          <p:spTgt spid="131"/>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32"/>
                                        </p:tgtEl>
                                        <p:attrNameLst>
                                          <p:attrName>style.visibility</p:attrName>
                                        </p:attrNameLst>
                                      </p:cBhvr>
                                      <p:to>
                                        <p:strVal val="visible"/>
                                      </p:to>
                                    </p:set>
                                    <p:animEffect transition="in" filter="fade">
                                      <p:cBhvr>
                                        <p:cTn id="34" dur="500"/>
                                        <p:tgtEl>
                                          <p:spTgt spid="132"/>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33"/>
                                        </p:tgtEl>
                                        <p:attrNameLst>
                                          <p:attrName>style.visibility</p:attrName>
                                        </p:attrNameLst>
                                      </p:cBhvr>
                                      <p:to>
                                        <p:strVal val="visible"/>
                                      </p:to>
                                    </p:set>
                                    <p:animEffect transition="in" filter="fade">
                                      <p:cBhvr>
                                        <p:cTn id="37" dur="500"/>
                                        <p:tgtEl>
                                          <p:spTgt spid="133"/>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34"/>
                                        </p:tgtEl>
                                        <p:attrNameLst>
                                          <p:attrName>style.visibility</p:attrName>
                                        </p:attrNameLst>
                                      </p:cBhvr>
                                      <p:to>
                                        <p:strVal val="visible"/>
                                      </p:to>
                                    </p:set>
                                    <p:animEffect transition="in" filter="fade">
                                      <p:cBhvr>
                                        <p:cTn id="40" dur="500"/>
                                        <p:tgtEl>
                                          <p:spTgt spid="134"/>
                                        </p:tgtEl>
                                      </p:cBhvr>
                                    </p:animEffect>
                                  </p:childTnLst>
                                </p:cTn>
                              </p:par>
                              <p:par>
                                <p:cTn id="41" presetID="10" presetClass="entr" presetSubtype="0" fill="hold" nodeType="withEffect">
                                  <p:stCondLst>
                                    <p:cond delay="0"/>
                                  </p:stCondLst>
                                  <p:childTnLst>
                                    <p:set>
                                      <p:cBhvr>
                                        <p:cTn id="42" dur="1" fill="hold">
                                          <p:stCondLst>
                                            <p:cond delay="0"/>
                                          </p:stCondLst>
                                        </p:cTn>
                                        <p:tgtEl>
                                          <p:spTgt spid="135"/>
                                        </p:tgtEl>
                                        <p:attrNameLst>
                                          <p:attrName>style.visibility</p:attrName>
                                        </p:attrNameLst>
                                      </p:cBhvr>
                                      <p:to>
                                        <p:strVal val="visible"/>
                                      </p:to>
                                    </p:set>
                                    <p:animEffect transition="in" filter="fade">
                                      <p:cBhvr>
                                        <p:cTn id="43" dur="500"/>
                                        <p:tgtEl>
                                          <p:spTgt spid="135"/>
                                        </p:tgtEl>
                                      </p:cBhvr>
                                    </p:animEffect>
                                  </p:childTnLst>
                                </p:cTn>
                              </p:par>
                              <p:par>
                                <p:cTn id="44" presetID="10" presetClass="entr" presetSubtype="0" fill="hold" nodeType="withEffect">
                                  <p:stCondLst>
                                    <p:cond delay="0"/>
                                  </p:stCondLst>
                                  <p:childTnLst>
                                    <p:set>
                                      <p:cBhvr>
                                        <p:cTn id="45" dur="1" fill="hold">
                                          <p:stCondLst>
                                            <p:cond delay="0"/>
                                          </p:stCondLst>
                                        </p:cTn>
                                        <p:tgtEl>
                                          <p:spTgt spid="138"/>
                                        </p:tgtEl>
                                        <p:attrNameLst>
                                          <p:attrName>style.visibility</p:attrName>
                                        </p:attrNameLst>
                                      </p:cBhvr>
                                      <p:to>
                                        <p:strVal val="visible"/>
                                      </p:to>
                                    </p:set>
                                    <p:animEffect transition="in" filter="fade">
                                      <p:cBhvr>
                                        <p:cTn id="46" dur="500"/>
                                        <p:tgtEl>
                                          <p:spTgt spid="138"/>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41"/>
                                        </p:tgtEl>
                                        <p:attrNameLst>
                                          <p:attrName>style.visibility</p:attrName>
                                        </p:attrNameLst>
                                      </p:cBhvr>
                                      <p:to>
                                        <p:strVal val="visible"/>
                                      </p:to>
                                    </p:set>
                                    <p:animEffect transition="in" filter="fade">
                                      <p:cBhvr>
                                        <p:cTn id="49" dur="500"/>
                                        <p:tgtEl>
                                          <p:spTgt spid="141"/>
                                        </p:tgtEl>
                                      </p:cBhvr>
                                    </p:animEffect>
                                  </p:childTnLst>
                                </p:cTn>
                              </p:par>
                              <p:par>
                                <p:cTn id="50" presetID="10" presetClass="entr" presetSubtype="0" fill="hold" nodeType="withEffect">
                                  <p:stCondLst>
                                    <p:cond delay="0"/>
                                  </p:stCondLst>
                                  <p:childTnLst>
                                    <p:set>
                                      <p:cBhvr>
                                        <p:cTn id="51" dur="1" fill="hold">
                                          <p:stCondLst>
                                            <p:cond delay="0"/>
                                          </p:stCondLst>
                                        </p:cTn>
                                        <p:tgtEl>
                                          <p:spTgt spid="148"/>
                                        </p:tgtEl>
                                        <p:attrNameLst>
                                          <p:attrName>style.visibility</p:attrName>
                                        </p:attrNameLst>
                                      </p:cBhvr>
                                      <p:to>
                                        <p:strVal val="visible"/>
                                      </p:to>
                                    </p:set>
                                    <p:animEffect transition="in" filter="fade">
                                      <p:cBhvr>
                                        <p:cTn id="52" dur="500"/>
                                        <p:tgtEl>
                                          <p:spTgt spid="148"/>
                                        </p:tgtEl>
                                      </p:cBhvr>
                                    </p:animEffect>
                                  </p:childTnLst>
                                </p:cTn>
                              </p:par>
                              <p:par>
                                <p:cTn id="53" presetID="10" presetClass="entr" presetSubtype="0" fill="hold" nodeType="withEffect">
                                  <p:stCondLst>
                                    <p:cond delay="0"/>
                                  </p:stCondLst>
                                  <p:childTnLst>
                                    <p:set>
                                      <p:cBhvr>
                                        <p:cTn id="54" dur="1" fill="hold">
                                          <p:stCondLst>
                                            <p:cond delay="0"/>
                                          </p:stCondLst>
                                        </p:cTn>
                                        <p:tgtEl>
                                          <p:spTgt spid="151"/>
                                        </p:tgtEl>
                                        <p:attrNameLst>
                                          <p:attrName>style.visibility</p:attrName>
                                        </p:attrNameLst>
                                      </p:cBhvr>
                                      <p:to>
                                        <p:strVal val="visible"/>
                                      </p:to>
                                    </p:set>
                                    <p:animEffect transition="in" filter="fade">
                                      <p:cBhvr>
                                        <p:cTn id="55" dur="500"/>
                                        <p:tgtEl>
                                          <p:spTgt spid="151"/>
                                        </p:tgtEl>
                                      </p:cBhvr>
                                    </p:animEffect>
                                  </p:childTnLst>
                                </p:cTn>
                              </p:par>
                              <p:par>
                                <p:cTn id="56" presetID="10" presetClass="entr" presetSubtype="0" fill="hold" nodeType="withEffect">
                                  <p:stCondLst>
                                    <p:cond delay="0"/>
                                  </p:stCondLst>
                                  <p:childTnLst>
                                    <p:set>
                                      <p:cBhvr>
                                        <p:cTn id="57" dur="1" fill="hold">
                                          <p:stCondLst>
                                            <p:cond delay="0"/>
                                          </p:stCondLst>
                                        </p:cTn>
                                        <p:tgtEl>
                                          <p:spTgt spid="7"/>
                                        </p:tgtEl>
                                        <p:attrNameLst>
                                          <p:attrName>style.visibility</p:attrName>
                                        </p:attrNameLst>
                                      </p:cBhvr>
                                      <p:to>
                                        <p:strVal val="visible"/>
                                      </p:to>
                                    </p:set>
                                    <p:animEffect transition="in" filter="fade">
                                      <p:cBhvr>
                                        <p:cTn id="58" dur="500"/>
                                        <p:tgtEl>
                                          <p:spTgt spid="7"/>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8"/>
                                        </p:tgtEl>
                                        <p:attrNameLst>
                                          <p:attrName>style.visibility</p:attrName>
                                        </p:attrNameLst>
                                      </p:cBhvr>
                                      <p:to>
                                        <p:strVal val="visible"/>
                                      </p:to>
                                    </p:set>
                                    <p:animEffect transition="in" filter="fade">
                                      <p:cBhvr>
                                        <p:cTn id="61" dur="500"/>
                                        <p:tgtEl>
                                          <p:spTgt spid="8"/>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9"/>
                                        </p:tgtEl>
                                        <p:attrNameLst>
                                          <p:attrName>style.visibility</p:attrName>
                                        </p:attrNameLst>
                                      </p:cBhvr>
                                      <p:to>
                                        <p:strVal val="visible"/>
                                      </p:to>
                                    </p:set>
                                    <p:animEffect transition="in" filter="fade">
                                      <p:cBhvr>
                                        <p:cTn id="64" dur="500"/>
                                        <p:tgtEl>
                                          <p:spTgt spid="9"/>
                                        </p:tgtEl>
                                      </p:cBhvr>
                                    </p:animEffect>
                                  </p:childTnLst>
                                </p:cTn>
                              </p:par>
                              <p:par>
                                <p:cTn id="65" presetID="10" presetClass="entr" presetSubtype="0" fill="hold" nodeType="withEffect">
                                  <p:stCondLst>
                                    <p:cond delay="0"/>
                                  </p:stCondLst>
                                  <p:childTnLst>
                                    <p:set>
                                      <p:cBhvr>
                                        <p:cTn id="66" dur="1" fill="hold">
                                          <p:stCondLst>
                                            <p:cond delay="0"/>
                                          </p:stCondLst>
                                        </p:cTn>
                                        <p:tgtEl>
                                          <p:spTgt spid="10"/>
                                        </p:tgtEl>
                                        <p:attrNameLst>
                                          <p:attrName>style.visibility</p:attrName>
                                        </p:attrNameLst>
                                      </p:cBhvr>
                                      <p:to>
                                        <p:strVal val="visible"/>
                                      </p:to>
                                    </p:set>
                                    <p:animEffect transition="in" filter="fade">
                                      <p:cBhvr>
                                        <p:cTn id="67" dur="500"/>
                                        <p:tgtEl>
                                          <p:spTgt spid="10"/>
                                        </p:tgtEl>
                                      </p:cBhvr>
                                    </p:animEffect>
                                  </p:childTnLst>
                                </p:cTn>
                              </p:par>
                              <p:par>
                                <p:cTn id="68" presetID="10" presetClass="entr" presetSubtype="0" fill="hold" nodeType="withEffect">
                                  <p:stCondLst>
                                    <p:cond delay="0"/>
                                  </p:stCondLst>
                                  <p:childTnLst>
                                    <p:set>
                                      <p:cBhvr>
                                        <p:cTn id="69" dur="1" fill="hold">
                                          <p:stCondLst>
                                            <p:cond delay="0"/>
                                          </p:stCondLst>
                                        </p:cTn>
                                        <p:tgtEl>
                                          <p:spTgt spid="11"/>
                                        </p:tgtEl>
                                        <p:attrNameLst>
                                          <p:attrName>style.visibility</p:attrName>
                                        </p:attrNameLst>
                                      </p:cBhvr>
                                      <p:to>
                                        <p:strVal val="visible"/>
                                      </p:to>
                                    </p:set>
                                    <p:animEffect transition="in" filter="fade">
                                      <p:cBhvr>
                                        <p:cTn id="70" dur="500"/>
                                        <p:tgtEl>
                                          <p:spTgt spid="11"/>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2"/>
                                        </p:tgtEl>
                                        <p:attrNameLst>
                                          <p:attrName>style.visibility</p:attrName>
                                        </p:attrNameLst>
                                      </p:cBhvr>
                                      <p:to>
                                        <p:strVal val="visible"/>
                                      </p:to>
                                    </p:set>
                                    <p:animEffect transition="in" filter="fade">
                                      <p:cBhvr>
                                        <p:cTn id="73" dur="500"/>
                                        <p:tgtEl>
                                          <p:spTgt spid="12"/>
                                        </p:tgtEl>
                                      </p:cBhvr>
                                    </p:animEffect>
                                  </p:childTnLst>
                                </p:cTn>
                              </p:par>
                              <p:par>
                                <p:cTn id="74" presetID="10" presetClass="entr" presetSubtype="0" fill="hold" nodeType="withEffect">
                                  <p:stCondLst>
                                    <p:cond delay="0"/>
                                  </p:stCondLst>
                                  <p:childTnLst>
                                    <p:set>
                                      <p:cBhvr>
                                        <p:cTn id="75" dur="1" fill="hold">
                                          <p:stCondLst>
                                            <p:cond delay="0"/>
                                          </p:stCondLst>
                                        </p:cTn>
                                        <p:tgtEl>
                                          <p:spTgt spid="13"/>
                                        </p:tgtEl>
                                        <p:attrNameLst>
                                          <p:attrName>style.visibility</p:attrName>
                                        </p:attrNameLst>
                                      </p:cBhvr>
                                      <p:to>
                                        <p:strVal val="visible"/>
                                      </p:to>
                                    </p:set>
                                    <p:animEffect transition="in" filter="fade">
                                      <p:cBhvr>
                                        <p:cTn id="76" dur="500"/>
                                        <p:tgtEl>
                                          <p:spTgt spid="13"/>
                                        </p:tgtEl>
                                      </p:cBhvr>
                                    </p:animEffect>
                                  </p:childTnLst>
                                </p:cTn>
                              </p:par>
                            </p:childTnLst>
                          </p:cTn>
                        </p:par>
                        <p:par>
                          <p:cTn id="77" fill="hold">
                            <p:stCondLst>
                              <p:cond delay="500"/>
                            </p:stCondLst>
                            <p:childTnLst>
                              <p:par>
                                <p:cTn id="78" presetID="10" presetClass="entr" presetSubtype="0" fill="hold" nodeType="afterEffect">
                                  <p:stCondLst>
                                    <p:cond delay="0"/>
                                  </p:stCondLst>
                                  <p:childTnLst>
                                    <p:set>
                                      <p:cBhvr>
                                        <p:cTn id="79" dur="1" fill="hold">
                                          <p:stCondLst>
                                            <p:cond delay="0"/>
                                          </p:stCondLst>
                                        </p:cTn>
                                        <p:tgtEl>
                                          <p:spTgt spid="4"/>
                                        </p:tgtEl>
                                        <p:attrNameLst>
                                          <p:attrName>style.visibility</p:attrName>
                                        </p:attrNameLst>
                                      </p:cBhvr>
                                      <p:to>
                                        <p:strVal val="visible"/>
                                      </p:to>
                                    </p:set>
                                    <p:animEffect transition="in" filter="fade">
                                      <p:cBhvr>
                                        <p:cTn id="80" dur="500"/>
                                        <p:tgtEl>
                                          <p:spTgt spid="4"/>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3"/>
                                        </p:tgtEl>
                                        <p:attrNameLst>
                                          <p:attrName>style.visibility</p:attrName>
                                        </p:attrNameLst>
                                      </p:cBhvr>
                                      <p:to>
                                        <p:strVal val="visible"/>
                                      </p:to>
                                    </p:set>
                                    <p:animEffect transition="in" filter="fade">
                                      <p:cBhvr>
                                        <p:cTn id="8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22" grpId="0">
        <p:bldAsOne/>
      </p:bldGraphic>
      <p:bldP spid="125" grpId="0" animBg="1"/>
      <p:bldP spid="127" grpId="0"/>
      <p:bldP spid="131" grpId="0" animBg="1"/>
      <p:bldP spid="132" grpId="0" animBg="1"/>
      <p:bldP spid="133" grpId="0" animBg="1"/>
      <p:bldP spid="134" grpId="0" animBg="1"/>
      <p:bldP spid="141" grpId="0" animBg="1"/>
      <p:bldP spid="3" grpId="0" animBg="1"/>
      <p:bldP spid="8" grpId="0" animBg="1"/>
      <p:bldP spid="9" grpId="0" animBg="1"/>
      <p:bldP spid="12"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Box 4"/>
          <p:cNvSpPr txBox="1">
            <a:spLocks noChangeArrowheads="1"/>
          </p:cNvSpPr>
          <p:nvPr/>
        </p:nvSpPr>
        <p:spPr bwMode="auto">
          <a:xfrm>
            <a:off x="0" y="-3323"/>
            <a:ext cx="8717231" cy="463846"/>
          </a:xfrm>
          <a:prstGeom prst="rect">
            <a:avLst/>
          </a:prstGeom>
          <a:noFill/>
          <a:ln w="12700">
            <a:noFill/>
            <a:miter lim="800000"/>
            <a:headEnd/>
            <a:tailEnd/>
          </a:ln>
        </p:spPr>
        <p:txBody>
          <a:bodyPr wrap="none" lIns="126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de-DE" sz="2400" b="1" i="0" u="none" strike="noStrike" kern="1200" cap="none" spc="0" normalizeH="0" baseline="0" noProof="0" dirty="0">
                <a:ln>
                  <a:noFill/>
                </a:ln>
                <a:solidFill>
                  <a:srgbClr val="464B71"/>
                </a:solidFill>
                <a:effectLst/>
                <a:uLnTx/>
                <a:uFillTx/>
                <a:latin typeface="Arial"/>
                <a:ea typeface="+mn-ea"/>
                <a:cs typeface="+mn-cs"/>
              </a:rPr>
              <a:t>Keine Empirie ohne präzises Erkenntnisinteresse (Thema)</a:t>
            </a:r>
            <a:endParaRPr kumimoji="0" lang="de-AT" sz="2400" b="0" i="0" u="none" strike="noStrike" kern="1200" cap="none" spc="0" normalizeH="0" baseline="0" noProof="0" dirty="0">
              <a:ln>
                <a:noFill/>
              </a:ln>
              <a:solidFill>
                <a:srgbClr val="464B71"/>
              </a:solidFill>
              <a:effectLst/>
              <a:uLnTx/>
              <a:uFillTx/>
              <a:latin typeface="Arial"/>
              <a:ea typeface="+mn-ea"/>
              <a:cs typeface="+mn-cs"/>
            </a:endParaRPr>
          </a:p>
        </p:txBody>
      </p:sp>
      <p:sp>
        <p:nvSpPr>
          <p:cNvPr id="86" name="Rectangle 16"/>
          <p:cNvSpPr txBox="1">
            <a:spLocks noChangeArrowheads="1"/>
          </p:cNvSpPr>
          <p:nvPr/>
        </p:nvSpPr>
        <p:spPr bwMode="auto">
          <a:xfrm>
            <a:off x="640080" y="587849"/>
            <a:ext cx="9265920" cy="5917416"/>
          </a:xfrm>
          <a:prstGeom prst="rect">
            <a:avLst/>
          </a:prstGeom>
          <a:noFill/>
          <a:ln w="9525" algn="ctr">
            <a:noFill/>
            <a:miter lim="800000"/>
            <a:headEnd/>
            <a:tailEnd/>
          </a:ln>
          <a:effectLst/>
        </p:spPr>
        <p:txBody>
          <a:bodyPr anchor="ctr"/>
          <a:lstStyle>
            <a:defPPr>
              <a:defRPr lang="de-DE"/>
            </a:defPPr>
            <a:lvl1pPr algn="ctr">
              <a:lnSpc>
                <a:spcPct val="114000"/>
              </a:lnSpc>
              <a:spcBef>
                <a:spcPts val="500"/>
              </a:spcBef>
              <a:spcAft>
                <a:spcPts val="500"/>
              </a:spcAft>
              <a:buClrTx/>
              <a:buFontTx/>
              <a:buNone/>
              <a:defRPr>
                <a:solidFill>
                  <a:srgbClr val="FF0000"/>
                </a:solidFill>
                <a:latin typeface="Calibri" panose="020F0502020204030204" pitchFamily="34" charset="0"/>
              </a:defRPr>
            </a:lvl1pPr>
          </a:lstStyle>
          <a:p>
            <a:pPr marL="0" marR="0" lvl="0" indent="0" algn="l" defTabSz="914400" rtl="0" eaLnBrk="0" fontAlgn="base" latinLnBrk="0" hangingPunct="0">
              <a:lnSpc>
                <a:spcPct val="120000"/>
              </a:lnSpc>
              <a:spcBef>
                <a:spcPts val="1200"/>
              </a:spcBef>
              <a:spcAft>
                <a:spcPts val="1200"/>
              </a:spcAft>
              <a:buClr>
                <a:srgbClr val="FF0000"/>
              </a:buClr>
              <a:buSzTx/>
              <a:buFontTx/>
              <a:buNone/>
              <a:tabLst>
                <a:tab pos="273050" algn="l"/>
                <a:tab pos="534988" algn="l"/>
              </a:tabLst>
              <a:defRPr/>
            </a:pPr>
            <a:r>
              <a:rPr kumimoji="0" lang="de-AT" sz="1800" b="1" i="0" u="none" strike="noStrike" kern="0" cap="none" spc="0" normalizeH="0" baseline="0" noProof="0" dirty="0">
                <a:ln>
                  <a:noFill/>
                </a:ln>
                <a:solidFill>
                  <a:srgbClr val="464B71"/>
                </a:solidFill>
                <a:effectLst/>
                <a:uLnTx/>
                <a:uFillTx/>
                <a:latin typeface="Arial"/>
                <a:ea typeface="+mn-ea"/>
                <a:cs typeface="+mn-cs"/>
              </a:rPr>
              <a:t>Ein klar und exakt formuliertes Erkenntnisinteresse (Thema)</a:t>
            </a:r>
            <a:br>
              <a:rPr kumimoji="0" lang="de-AT" sz="1800" b="1" i="0" u="none" strike="noStrike" kern="0" cap="none" spc="0" normalizeH="0" baseline="0" noProof="0" dirty="0">
                <a:ln>
                  <a:noFill/>
                </a:ln>
                <a:solidFill>
                  <a:srgbClr val="464B71"/>
                </a:solidFill>
                <a:effectLst/>
                <a:uLnTx/>
                <a:uFillTx/>
                <a:latin typeface="Arial"/>
                <a:ea typeface="+mn-ea"/>
                <a:cs typeface="+mn-cs"/>
              </a:rPr>
            </a:br>
            <a:r>
              <a:rPr kumimoji="0" lang="de-AT" sz="1800" b="1" i="0" u="none" strike="noStrike" kern="0" cap="none" spc="0" normalizeH="0" baseline="0" noProof="0" dirty="0">
                <a:ln>
                  <a:noFill/>
                </a:ln>
                <a:solidFill>
                  <a:srgbClr val="464B71"/>
                </a:solidFill>
                <a:effectLst/>
                <a:uLnTx/>
                <a:uFillTx/>
                <a:latin typeface="Arial"/>
                <a:ea typeface="+mn-ea"/>
                <a:cs typeface="+mn-cs"/>
              </a:rPr>
              <a:t>ist die Ausgangsbasis jeder empirischen Erhebung!</a:t>
            </a:r>
          </a:p>
          <a:p>
            <a:pPr marL="0" marR="0" lvl="0" indent="0" algn="l" defTabSz="914400" rtl="0" eaLnBrk="0" fontAlgn="base" latinLnBrk="0" hangingPunct="0">
              <a:lnSpc>
                <a:spcPct val="120000"/>
              </a:lnSpc>
              <a:spcBef>
                <a:spcPts val="1200"/>
              </a:spcBef>
              <a:spcAft>
                <a:spcPts val="1200"/>
              </a:spcAft>
              <a:buClr>
                <a:srgbClr val="FF0000"/>
              </a:buClr>
              <a:buSzTx/>
              <a:buFontTx/>
              <a:buNone/>
              <a:tabLst>
                <a:tab pos="273050" algn="l"/>
                <a:tab pos="534988" algn="l"/>
              </a:tabLst>
              <a:defRPr/>
            </a:pPr>
            <a:endParaRPr kumimoji="0" lang="de-AT" sz="500" b="1" i="0" u="none" strike="noStrike" kern="0" cap="none" spc="0" normalizeH="0" baseline="0" noProof="0" dirty="0">
              <a:ln>
                <a:noFill/>
              </a:ln>
              <a:solidFill>
                <a:srgbClr val="464B71"/>
              </a:solidFill>
              <a:effectLst/>
              <a:uLnTx/>
              <a:uFillTx/>
              <a:latin typeface="Arial"/>
              <a:ea typeface="+mn-ea"/>
              <a:cs typeface="+mn-cs"/>
            </a:endParaRPr>
          </a:p>
          <a:p>
            <a:pPr marL="0" marR="0" lvl="0" indent="0" algn="l" defTabSz="914400" rtl="0" eaLnBrk="0" fontAlgn="base" latinLnBrk="0" hangingPunct="0">
              <a:lnSpc>
                <a:spcPct val="120000"/>
              </a:lnSpc>
              <a:spcBef>
                <a:spcPts val="1200"/>
              </a:spcBef>
              <a:spcAft>
                <a:spcPts val="1200"/>
              </a:spcAft>
              <a:buClr>
                <a:srgbClr val="FF0000"/>
              </a:buClr>
              <a:buSzTx/>
              <a:buFontTx/>
              <a:buNone/>
              <a:tabLst>
                <a:tab pos="273050" algn="l"/>
                <a:tab pos="534988"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Arial" panose="020B0604020202020204" pitchFamily="34" charset="0"/>
              </a:rPr>
              <a:t>■	</a:t>
            </a:r>
            <a:r>
              <a:rPr kumimoji="0" lang="de-AT" sz="1800" b="0" i="0" u="none" strike="noStrike" kern="0" cap="none" spc="0" normalizeH="0" baseline="0" noProof="0" dirty="0">
                <a:ln>
                  <a:noFill/>
                </a:ln>
                <a:solidFill>
                  <a:srgbClr val="000000"/>
                </a:solidFill>
                <a:effectLst/>
                <a:uLnTx/>
                <a:uFillTx/>
                <a:latin typeface="Arial"/>
                <a:ea typeface="+mn-ea"/>
                <a:cs typeface="+mn-cs"/>
              </a:rPr>
              <a:t>Nicht zu breit formuliert:</a:t>
            </a:r>
            <a:br>
              <a:rPr kumimoji="0" lang="de-AT" sz="1800" b="0" i="0" u="none" strike="noStrike" kern="0" cap="none" spc="0" normalizeH="0" baseline="0" noProof="0" dirty="0">
                <a:ln>
                  <a:noFill/>
                </a:ln>
                <a:solidFill>
                  <a:srgbClr val="000000"/>
                </a:solidFill>
                <a:effectLst/>
                <a:uLnTx/>
                <a:uFillTx/>
                <a:latin typeface="Arial"/>
                <a:ea typeface="+mn-ea"/>
                <a:cs typeface="+mn-cs"/>
              </a:rPr>
            </a:br>
            <a:r>
              <a:rPr kumimoji="0" lang="de-AT" sz="1800" b="0" i="1" u="none" strike="noStrike" kern="0" cap="none" spc="0" normalizeH="0" baseline="0" noProof="0" dirty="0">
                <a:ln>
                  <a:noFill/>
                </a:ln>
                <a:solidFill>
                  <a:srgbClr val="000000"/>
                </a:solidFill>
                <a:effectLst/>
                <a:uLnTx/>
                <a:uFillTx/>
                <a:latin typeface="Arial"/>
                <a:ea typeface="+mn-ea"/>
                <a:cs typeface="+mn-cs"/>
              </a:rPr>
              <a:t>	„Online-Befragung zu gebackenem Essen“</a:t>
            </a:r>
          </a:p>
          <a:p>
            <a:pPr marL="0" marR="0" lvl="0" indent="0" algn="l" defTabSz="914400" rtl="0" eaLnBrk="0" fontAlgn="base" latinLnBrk="0" hangingPunct="0">
              <a:lnSpc>
                <a:spcPct val="120000"/>
              </a:lnSpc>
              <a:spcBef>
                <a:spcPts val="1200"/>
              </a:spcBef>
              <a:spcAft>
                <a:spcPts val="1200"/>
              </a:spcAft>
              <a:buClr>
                <a:srgbClr val="FF0000"/>
              </a:buClr>
              <a:buSzTx/>
              <a:buFontTx/>
              <a:buNone/>
              <a:tabLst>
                <a:tab pos="273050" algn="l"/>
                <a:tab pos="534988" algn="l"/>
              </a:tabLst>
              <a:defRPr/>
            </a:pPr>
            <a:r>
              <a:rPr kumimoji="0" lang="de-AT" sz="1800" b="0" i="1" u="none" strike="noStrike" kern="0" cap="none" spc="0" normalizeH="0" baseline="0" noProof="0" dirty="0">
                <a:ln>
                  <a:noFill/>
                </a:ln>
                <a:solidFill>
                  <a:srgbClr val="464B71"/>
                </a:solidFill>
                <a:effectLst/>
                <a:uLnTx/>
                <a:uFillTx/>
                <a:latin typeface="Arial"/>
                <a:ea typeface="+mn-ea"/>
                <a:cs typeface="+mn-cs"/>
              </a:rPr>
              <a:t>		</a:t>
            </a:r>
            <a:r>
              <a:rPr kumimoji="0" lang="de-AT" sz="1800" b="0" i="0" u="none" strike="noStrike" kern="0" cap="none" spc="0" normalizeH="0" baseline="0" noProof="0" dirty="0">
                <a:ln>
                  <a:noFill/>
                </a:ln>
                <a:solidFill>
                  <a:srgbClr val="000000"/>
                </a:solidFill>
                <a:effectLst/>
                <a:uLnTx/>
                <a:uFillTx/>
                <a:latin typeface="Arial"/>
                <a:ea typeface="+mn-ea"/>
                <a:cs typeface="+mn-cs"/>
              </a:rPr>
              <a:t>Besser konkreter:</a:t>
            </a:r>
            <a:br>
              <a:rPr kumimoji="0" lang="de-AT" sz="1800" b="0" i="0" u="none" strike="noStrike" kern="0" cap="none" spc="0" normalizeH="0" baseline="0" noProof="0" dirty="0">
                <a:ln>
                  <a:noFill/>
                </a:ln>
                <a:solidFill>
                  <a:srgbClr val="000000"/>
                </a:solidFill>
                <a:effectLst/>
                <a:uLnTx/>
                <a:uFillTx/>
                <a:latin typeface="Arial"/>
                <a:ea typeface="+mn-ea"/>
                <a:cs typeface="+mn-cs"/>
              </a:rPr>
            </a:br>
            <a:r>
              <a:rPr kumimoji="0" lang="de-AT" sz="1800" b="0" i="1" u="none" strike="noStrike" kern="0" cap="none" spc="0" normalizeH="0" baseline="0" noProof="0" dirty="0">
                <a:ln>
                  <a:noFill/>
                </a:ln>
                <a:solidFill>
                  <a:srgbClr val="000000"/>
                </a:solidFill>
                <a:effectLst/>
                <a:uLnTx/>
                <a:uFillTx/>
                <a:latin typeface="Arial"/>
                <a:ea typeface="+mn-ea"/>
                <a:cs typeface="+mn-cs"/>
              </a:rPr>
              <a:t>		„Konsumgewohnheiten der deutschen Wohnbevölkerung </a:t>
            </a:r>
            <a:br>
              <a:rPr kumimoji="0" lang="de-AT" sz="1800" b="0" i="1" u="none" strike="noStrike" kern="0" cap="none" spc="0" normalizeH="0" baseline="0" noProof="0" dirty="0">
                <a:ln>
                  <a:noFill/>
                </a:ln>
                <a:solidFill>
                  <a:srgbClr val="000000"/>
                </a:solidFill>
                <a:effectLst/>
                <a:uLnTx/>
                <a:uFillTx/>
                <a:latin typeface="Arial"/>
                <a:ea typeface="+mn-ea"/>
                <a:cs typeface="+mn-cs"/>
              </a:rPr>
            </a:br>
            <a:r>
              <a:rPr kumimoji="0" lang="de-AT" sz="1800" b="0" i="1" u="none" strike="noStrike" kern="0" cap="none" spc="0" normalizeH="0" baseline="0" noProof="0" dirty="0">
                <a:ln>
                  <a:noFill/>
                </a:ln>
                <a:solidFill>
                  <a:srgbClr val="000000"/>
                </a:solidFill>
                <a:effectLst/>
                <a:uLnTx/>
                <a:uFillTx/>
                <a:latin typeface="Arial"/>
                <a:ea typeface="+mn-ea"/>
                <a:cs typeface="+mn-cs"/>
              </a:rPr>
              <a:t>		in Bezug auf Schnitzel“</a:t>
            </a:r>
          </a:p>
          <a:p>
            <a:pPr marL="0" marR="0" lvl="0" indent="0" algn="l" defTabSz="914400" rtl="0" eaLnBrk="0" fontAlgn="base" latinLnBrk="0" hangingPunct="0">
              <a:lnSpc>
                <a:spcPct val="120000"/>
              </a:lnSpc>
              <a:spcBef>
                <a:spcPts val="1200"/>
              </a:spcBef>
              <a:spcAft>
                <a:spcPts val="1200"/>
              </a:spcAft>
              <a:buClr>
                <a:srgbClr val="FF0000"/>
              </a:buClr>
              <a:buSzTx/>
              <a:buFontTx/>
              <a:buNone/>
              <a:tabLst>
                <a:tab pos="273050" algn="l"/>
                <a:tab pos="534988" algn="l"/>
              </a:tabLst>
              <a:defRPr/>
            </a:pPr>
            <a:endParaRPr kumimoji="0" lang="de-AT" sz="500" b="0" i="0" u="none" strike="noStrike" kern="0" cap="none" spc="0" normalizeH="0" baseline="0" noProof="0" dirty="0">
              <a:ln>
                <a:noFill/>
              </a:ln>
              <a:solidFill>
                <a:srgbClr val="464B71"/>
              </a:solidFill>
              <a:effectLst/>
              <a:uLnTx/>
              <a:uFillTx/>
              <a:latin typeface="Arial"/>
              <a:ea typeface="+mn-ea"/>
              <a:cs typeface="+mn-cs"/>
            </a:endParaRPr>
          </a:p>
          <a:p>
            <a:pPr marL="0" marR="0" lvl="0" indent="0" algn="l" defTabSz="914400" rtl="0" eaLnBrk="0" fontAlgn="base" latinLnBrk="0" hangingPunct="0">
              <a:lnSpc>
                <a:spcPct val="120000"/>
              </a:lnSpc>
              <a:spcBef>
                <a:spcPts val="1200"/>
              </a:spcBef>
              <a:spcAft>
                <a:spcPts val="1200"/>
              </a:spcAft>
              <a:buClr>
                <a:srgbClr val="FF0000"/>
              </a:buClr>
              <a:buSzTx/>
              <a:buFontTx/>
              <a:buNone/>
              <a:tabLst>
                <a:tab pos="273050" algn="l"/>
                <a:tab pos="534988"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Arial" panose="020B0604020202020204" pitchFamily="34" charset="0"/>
              </a:rPr>
              <a:t>►	</a:t>
            </a:r>
            <a:r>
              <a:rPr kumimoji="0" lang="de-AT" sz="1800" b="1" i="0" u="none" strike="noStrike" kern="0" cap="none" spc="0" normalizeH="0" baseline="0" noProof="0" dirty="0">
                <a:ln>
                  <a:noFill/>
                </a:ln>
                <a:solidFill>
                  <a:srgbClr val="464B71"/>
                </a:solidFill>
                <a:effectLst/>
                <a:uLnTx/>
                <a:uFillTx/>
                <a:latin typeface="Arial"/>
                <a:ea typeface="+mn-ea"/>
                <a:cs typeface="+mn-cs"/>
              </a:rPr>
              <a:t>… die inhaltliche Klammer, </a:t>
            </a:r>
            <a:br>
              <a:rPr kumimoji="0" lang="de-AT" sz="1800" b="1" i="0" u="none" strike="noStrike" kern="0" cap="none" spc="0" normalizeH="0" baseline="0" noProof="0" dirty="0">
                <a:ln>
                  <a:noFill/>
                </a:ln>
                <a:solidFill>
                  <a:srgbClr val="464B71"/>
                </a:solidFill>
                <a:effectLst/>
                <a:uLnTx/>
                <a:uFillTx/>
                <a:latin typeface="Arial"/>
                <a:ea typeface="+mn-ea"/>
                <a:cs typeface="+mn-cs"/>
              </a:rPr>
            </a:br>
            <a:r>
              <a:rPr kumimoji="0" lang="de-AT" sz="1800" b="1" i="0" u="none" strike="noStrike" kern="0" cap="none" spc="0" normalizeH="0" baseline="0" noProof="0" dirty="0">
                <a:ln>
                  <a:noFill/>
                </a:ln>
                <a:solidFill>
                  <a:srgbClr val="464B71"/>
                </a:solidFill>
                <a:effectLst/>
                <a:uLnTx/>
                <a:uFillTx/>
                <a:latin typeface="Arial"/>
                <a:ea typeface="+mn-ea"/>
                <a:cs typeface="+mn-cs"/>
              </a:rPr>
              <a:t>	an der die Forschungsfragen und Hypothesen andocken.</a:t>
            </a:r>
          </a:p>
        </p:txBody>
      </p:sp>
      <p:sp>
        <p:nvSpPr>
          <p:cNvPr id="2" name="Rechteck 1">
            <a:extLst>
              <a:ext uri="{FF2B5EF4-FFF2-40B4-BE49-F238E27FC236}">
                <a16:creationId xmlns:a16="http://schemas.microsoft.com/office/drawing/2014/main" id="{9E5366FD-54B2-F0A6-F632-4B330F40653C}"/>
              </a:ext>
            </a:extLst>
          </p:cNvPr>
          <p:cNvSpPr/>
          <p:nvPr/>
        </p:nvSpPr>
        <p:spPr>
          <a:xfrm>
            <a:off x="2" y="6614160"/>
            <a:ext cx="9311638" cy="243841"/>
          </a:xfrm>
          <a:prstGeom prst="rect">
            <a:avLst/>
          </a:prstGeom>
          <a:no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empirische</a:t>
            </a:r>
            <a:r>
              <a:rPr lang="en-US" sz="1000" i="1" dirty="0">
                <a:solidFill>
                  <a:srgbClr val="FFFFFF">
                    <a:lumMod val="50000"/>
                  </a:srgbClr>
                </a:solidFill>
              </a:rPr>
              <a:t> </a:t>
            </a:r>
            <a:r>
              <a:rPr lang="en-US" sz="1000" i="1" dirty="0" err="1">
                <a:solidFill>
                  <a:srgbClr val="FFFFFF">
                    <a:lumMod val="50000"/>
                  </a:srgbClr>
                </a:solidFill>
              </a:rPr>
              <a:t>Sozialforschung</a:t>
            </a:r>
            <a:r>
              <a:rPr lang="en-US" sz="1000" i="1" dirty="0">
                <a:solidFill>
                  <a:srgbClr val="FFFFFF">
                    <a:lumMod val="50000"/>
                  </a:srgbClr>
                </a:solidFill>
              </a:rPr>
              <a:t>.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15–16.</a:t>
            </a:r>
            <a:endParaRPr lang="de-DE" sz="1000" dirty="0">
              <a:solidFill>
                <a:srgbClr val="FFFFFF">
                  <a:lumMod val="50000"/>
                </a:srgbClr>
              </a:solidFill>
            </a:endParaRPr>
          </a:p>
        </p:txBody>
      </p:sp>
      <p:pic>
        <p:nvPicPr>
          <p:cNvPr id="3" name="Grafik 2" descr="Ein Bild, das Text, Screenshot, Schrift, Grafikdesign enthält.&#10;&#10;Automatisch generierte Beschreibung">
            <a:extLst>
              <a:ext uri="{FF2B5EF4-FFF2-40B4-BE49-F238E27FC236}">
                <a16:creationId xmlns:a16="http://schemas.microsoft.com/office/drawing/2014/main" id="{70AD205A-DFE8-572F-971D-2B7C396A9423}"/>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360000">
            <a:off x="9390538" y="6191925"/>
            <a:ext cx="409019" cy="5760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8227817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6">
                                            <p:txEl>
                                              <p:pRg st="0" end="0"/>
                                            </p:txEl>
                                          </p:spTgt>
                                        </p:tgtEl>
                                        <p:attrNameLst>
                                          <p:attrName>style.visibility</p:attrName>
                                        </p:attrNameLst>
                                      </p:cBhvr>
                                      <p:to>
                                        <p:strVal val="visible"/>
                                      </p:to>
                                    </p:set>
                                    <p:animEffect transition="in" filter="fade">
                                      <p:cBhvr>
                                        <p:cTn id="7" dur="500"/>
                                        <p:tgtEl>
                                          <p:spTgt spid="86">
                                            <p:txEl>
                                              <p:pRg st="0" end="0"/>
                                            </p:txEl>
                                          </p:spTgt>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6">
                                            <p:txEl>
                                              <p:pRg st="2" end="2"/>
                                            </p:txEl>
                                          </p:spTgt>
                                        </p:tgtEl>
                                        <p:attrNameLst>
                                          <p:attrName>style.visibility</p:attrName>
                                        </p:attrNameLst>
                                      </p:cBhvr>
                                      <p:to>
                                        <p:strVal val="visible"/>
                                      </p:to>
                                    </p:set>
                                    <p:animEffect transition="in" filter="fade">
                                      <p:cBhvr>
                                        <p:cTn id="11" dur="500"/>
                                        <p:tgtEl>
                                          <p:spTgt spid="86">
                                            <p:txEl>
                                              <p:pRg st="2" end="2"/>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86">
                                            <p:txEl>
                                              <p:pRg st="3" end="3"/>
                                            </p:txEl>
                                          </p:spTgt>
                                        </p:tgtEl>
                                        <p:attrNameLst>
                                          <p:attrName>style.visibility</p:attrName>
                                        </p:attrNameLst>
                                      </p:cBhvr>
                                      <p:to>
                                        <p:strVal val="visible"/>
                                      </p:to>
                                    </p:set>
                                    <p:animEffect transition="in" filter="fade">
                                      <p:cBhvr>
                                        <p:cTn id="15" dur="500"/>
                                        <p:tgtEl>
                                          <p:spTgt spid="86">
                                            <p:txEl>
                                              <p:pRg st="3" end="3"/>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86">
                                            <p:txEl>
                                              <p:pRg st="5" end="5"/>
                                            </p:txEl>
                                          </p:spTgt>
                                        </p:tgtEl>
                                        <p:attrNameLst>
                                          <p:attrName>style.visibility</p:attrName>
                                        </p:attrNameLst>
                                      </p:cBhvr>
                                      <p:to>
                                        <p:strVal val="visible"/>
                                      </p:to>
                                    </p:set>
                                    <p:animEffect transition="in" filter="fade">
                                      <p:cBhvr>
                                        <p:cTn id="19" dur="500"/>
                                        <p:tgtEl>
                                          <p:spTgt spid="86">
                                            <p:txEl>
                                              <p:pRg st="5" end="5"/>
                                            </p:txEl>
                                          </p:spTgt>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fade">
                                      <p:cBhvr>
                                        <p:cTn id="22" dur="500"/>
                                        <p:tgtEl>
                                          <p:spTgt spid="2"/>
                                        </p:tgtEl>
                                      </p:cBhvr>
                                    </p:animEffect>
                                  </p:childTnLst>
                                </p:cTn>
                              </p:par>
                              <p:par>
                                <p:cTn id="23" presetID="10" presetClass="entr" presetSubtype="0" fill="hold" nodeType="with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fade">
                                      <p:cBhvr>
                                        <p:cTn id="2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build="allAtOnce"/>
      <p:bldP spid="2"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29" name="Textfeld 28">
                <a:extLst>
                  <a:ext uri="{FF2B5EF4-FFF2-40B4-BE49-F238E27FC236}">
                    <a16:creationId xmlns:a16="http://schemas.microsoft.com/office/drawing/2014/main" id="{E6F97A7F-AA60-4E90-9C05-619E14752D0E}"/>
                  </a:ext>
                </a:extLst>
              </p:cNvPr>
              <p:cNvSpPr txBox="1"/>
              <p:nvPr/>
            </p:nvSpPr>
            <p:spPr>
              <a:xfrm>
                <a:off x="298855" y="2345210"/>
                <a:ext cx="9607145" cy="80098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left"/>
                    </m:oMathParaPr>
                    <m:oMath xmlns:m="http://schemas.openxmlformats.org/officeDocument/2006/math">
                      <m:sSup>
                        <m:sSupPr>
                          <m:ctrlPr>
                            <a:rPr kumimoji="0" lang="de-AT" sz="15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ctrlPr>
                        </m:sSupPr>
                        <m:e>
                          <m:r>
                            <a:rPr kumimoji="0" lang="de-AT" sz="1500" b="0" i="0" u="none" strike="noStrike" kern="1200" cap="none" spc="0" normalizeH="0" baseline="0" noProof="0">
                              <a:ln>
                                <a:noFill/>
                              </a:ln>
                              <a:solidFill>
                                <a:srgbClr val="000000"/>
                              </a:solidFill>
                              <a:effectLst/>
                              <a:uLnTx/>
                              <a:uFillTx/>
                              <a:latin typeface="Cambria Math" panose="02040503050406030204" pitchFamily="18" charset="0"/>
                              <a:ea typeface="+mn-ea"/>
                              <a:cs typeface="+mn-cs"/>
                            </a:rPr>
                            <m:t>  </m:t>
                          </m:r>
                          <m:r>
                            <a:rPr kumimoji="0" lang="de-AT" sz="15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𝜒</m:t>
                          </m:r>
                        </m:e>
                        <m:sup>
                          <m:r>
                            <a:rPr kumimoji="0" lang="de-AT" sz="1500" b="0" i="0" u="none" strike="noStrike" kern="1200" cap="none" spc="0" normalizeH="0" baseline="0" noProof="0">
                              <a:ln>
                                <a:noFill/>
                              </a:ln>
                              <a:solidFill>
                                <a:srgbClr val="000000"/>
                              </a:solidFill>
                              <a:effectLst/>
                              <a:uLnTx/>
                              <a:uFillTx/>
                              <a:latin typeface="Cambria Math" panose="02040503050406030204" pitchFamily="18" charset="0"/>
                              <a:ea typeface="+mn-ea"/>
                              <a:cs typeface="+mn-cs"/>
                            </a:rPr>
                            <m:t>2</m:t>
                          </m:r>
                        </m:sup>
                      </m:sSup>
                      <m:r>
                        <a:rPr kumimoji="0" lang="de-AT" sz="1500" b="0" i="0" u="none" strike="noStrike" kern="1200" cap="none" spc="0" normalizeH="0" baseline="0" noProof="0">
                          <a:ln>
                            <a:noFill/>
                          </a:ln>
                          <a:solidFill>
                            <a:srgbClr val="000000"/>
                          </a:solidFill>
                          <a:effectLst/>
                          <a:uLnTx/>
                          <a:uFillTx/>
                          <a:latin typeface="Cambria Math" panose="02040503050406030204" pitchFamily="18" charset="0"/>
                          <a:ea typeface="+mn-ea"/>
                          <a:cs typeface="+mn-cs"/>
                        </a:rPr>
                        <m:t>=</m:t>
                      </m:r>
                      <m:nary>
                        <m:naryPr>
                          <m:chr m:val="∑"/>
                          <m:limLoc m:val="undOvr"/>
                          <m:supHide m:val="on"/>
                          <m:ctrlPr>
                            <a:rPr kumimoji="0" lang="de-AT" sz="15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ctrlPr>
                        </m:naryPr>
                        <m:sub>
                          <m:eqArr>
                            <m:eqArrPr>
                              <m:ctrlPr>
                                <a:rPr kumimoji="0" lang="de-AT" sz="15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ctrlPr>
                            </m:eqArrPr>
                            <m:e>
                              <m:r>
                                <a:rPr kumimoji="0" lang="de-AT" sz="1500" b="0" i="0" u="none" strike="noStrike" kern="1200" cap="none" spc="0" normalizeH="0" baseline="0" noProof="0">
                                  <a:ln>
                                    <a:noFill/>
                                  </a:ln>
                                  <a:solidFill>
                                    <a:srgbClr val="000000"/>
                                  </a:solidFill>
                                  <a:effectLst/>
                                  <a:uLnTx/>
                                  <a:uFillTx/>
                                  <a:latin typeface="Cambria Math" panose="02040503050406030204" pitchFamily="18" charset="0"/>
                                  <a:ea typeface="+mn-ea"/>
                                  <a:cs typeface="+mn-cs"/>
                                </a:rPr>
                                <m:t>&amp;</m:t>
                              </m:r>
                              <m:r>
                                <a:rPr kumimoji="0" lang="de-AT" sz="15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𝑎𝑙𝑙𝑒𝑟</m:t>
                              </m:r>
                            </m:e>
                            <m:e>
                              <m:r>
                                <a:rPr kumimoji="0" lang="de-AT" sz="1500" b="0" i="0" u="none" strike="noStrike" kern="1200" cap="none" spc="0" normalizeH="0" baseline="0" noProof="0">
                                  <a:ln>
                                    <a:noFill/>
                                  </a:ln>
                                  <a:solidFill>
                                    <a:srgbClr val="000000"/>
                                  </a:solidFill>
                                  <a:effectLst/>
                                  <a:uLnTx/>
                                  <a:uFillTx/>
                                  <a:latin typeface="Cambria Math" panose="02040503050406030204" pitchFamily="18" charset="0"/>
                                  <a:ea typeface="+mn-ea"/>
                                  <a:cs typeface="+mn-cs"/>
                                </a:rPr>
                                <m:t>&amp;</m:t>
                              </m:r>
                              <m:r>
                                <a:rPr kumimoji="0" lang="de-AT" sz="15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𝑍𝑒𝑙𝑙𝑒𝑛</m:t>
                              </m:r>
                            </m:e>
                          </m:eqArr>
                        </m:sub>
                        <m:sup/>
                        <m:e>
                          <m:f>
                            <m:fPr>
                              <m:ctrlPr>
                                <a:rPr kumimoji="0" lang="de-AT" sz="15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ctrlPr>
                            </m:fPr>
                            <m:num>
                              <m:sSup>
                                <m:sSupPr>
                                  <m:ctrlPr>
                                    <a:rPr kumimoji="0" lang="de-AT" sz="15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ctrlPr>
                                </m:sSupPr>
                                <m:e>
                                  <m:d>
                                    <m:dPr>
                                      <m:ctrlPr>
                                        <a:rPr kumimoji="0" lang="de-AT" sz="15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ctrlPr>
                                    </m:dPr>
                                    <m:e>
                                      <m:r>
                                        <a:rPr kumimoji="0" lang="de-AT" sz="15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𝑏𝑒𝑜𝑏𝑎𝑐h𝑡𝑒𝑡𝑒</m:t>
                                      </m:r>
                                      <m:r>
                                        <a:rPr kumimoji="0" lang="de-AT" sz="1500" b="0" i="0" u="none" strike="noStrike" kern="1200" cap="none" spc="0" normalizeH="0" baseline="0" noProof="0">
                                          <a:ln>
                                            <a:noFill/>
                                          </a:ln>
                                          <a:solidFill>
                                            <a:srgbClr val="000000"/>
                                          </a:solidFill>
                                          <a:effectLst/>
                                          <a:uLnTx/>
                                          <a:uFillTx/>
                                          <a:latin typeface="Cambria Math" panose="02040503050406030204" pitchFamily="18" charset="0"/>
                                          <a:ea typeface="+mn-ea"/>
                                          <a:cs typeface="+mn-cs"/>
                                        </a:rPr>
                                        <m:t> </m:t>
                                      </m:r>
                                      <m:r>
                                        <m:rPr>
                                          <m:sty m:val="p"/>
                                        </m:rPr>
                                        <a:rPr kumimoji="0" lang="de-DE" sz="1500" b="0" i="0"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Werte</m:t>
                                      </m:r>
                                      <m:r>
                                        <a:rPr kumimoji="0" lang="de-AT" sz="1500" b="0" i="0" u="none" strike="noStrike" kern="1200" cap="none" spc="0" normalizeH="0" baseline="0" noProof="0">
                                          <a:ln>
                                            <a:noFill/>
                                          </a:ln>
                                          <a:solidFill>
                                            <a:srgbClr val="000000"/>
                                          </a:solidFill>
                                          <a:effectLst/>
                                          <a:uLnTx/>
                                          <a:uFillTx/>
                                          <a:latin typeface="Cambria Math" panose="02040503050406030204" pitchFamily="18" charset="0"/>
                                          <a:ea typeface="+mn-ea"/>
                                          <a:cs typeface="+mn-cs"/>
                                        </a:rPr>
                                        <m:t>−</m:t>
                                      </m:r>
                                      <m:r>
                                        <a:rPr kumimoji="0" lang="de-AT" sz="15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𝑒𝑟𝑤𝑎𝑟𝑡𝑒𝑡𝑒</m:t>
                                      </m:r>
                                      <m:r>
                                        <a:rPr kumimoji="0" lang="de-AT" sz="1500" b="0" i="0" u="none" strike="noStrike" kern="1200" cap="none" spc="0" normalizeH="0" baseline="0" noProof="0">
                                          <a:ln>
                                            <a:noFill/>
                                          </a:ln>
                                          <a:solidFill>
                                            <a:srgbClr val="000000"/>
                                          </a:solidFill>
                                          <a:effectLst/>
                                          <a:uLnTx/>
                                          <a:uFillTx/>
                                          <a:latin typeface="Cambria Math" panose="02040503050406030204" pitchFamily="18" charset="0"/>
                                          <a:ea typeface="+mn-ea"/>
                                          <a:cs typeface="+mn-cs"/>
                                        </a:rPr>
                                        <m:t> </m:t>
                                      </m:r>
                                      <m:r>
                                        <a:rPr kumimoji="0" lang="de-DE" sz="15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𝑊𝑒𝑟𝑡𝑒</m:t>
                                      </m:r>
                                    </m:e>
                                  </m:d>
                                </m:e>
                                <m:sup>
                                  <m:r>
                                    <a:rPr kumimoji="0" lang="de-AT" sz="1500" b="0" i="0" u="none" strike="noStrike" kern="1200" cap="none" spc="0" normalizeH="0" baseline="0" noProof="0">
                                      <a:ln>
                                        <a:noFill/>
                                      </a:ln>
                                      <a:solidFill>
                                        <a:srgbClr val="000000"/>
                                      </a:solidFill>
                                      <a:effectLst/>
                                      <a:uLnTx/>
                                      <a:uFillTx/>
                                      <a:latin typeface="Cambria Math" panose="02040503050406030204" pitchFamily="18" charset="0"/>
                                      <a:ea typeface="+mn-ea"/>
                                      <a:cs typeface="+mn-cs"/>
                                    </a:rPr>
                                    <m:t>2</m:t>
                                  </m:r>
                                </m:sup>
                              </m:sSup>
                              <m:r>
                                <a:rPr kumimoji="0" lang="de-AT" sz="1500" b="0" i="0" u="none" strike="noStrike" kern="1200" cap="none" spc="0" normalizeH="0" baseline="0" noProof="0">
                                  <a:ln>
                                    <a:noFill/>
                                  </a:ln>
                                  <a:solidFill>
                                    <a:srgbClr val="000000"/>
                                  </a:solidFill>
                                  <a:effectLst/>
                                  <a:uLnTx/>
                                  <a:uFillTx/>
                                  <a:latin typeface="Cambria Math" panose="02040503050406030204" pitchFamily="18" charset="0"/>
                                  <a:ea typeface="+mn-ea"/>
                                  <a:cs typeface="+mn-cs"/>
                                </a:rPr>
                                <m:t> </m:t>
                              </m:r>
                            </m:num>
                            <m:den>
                              <m:r>
                                <a:rPr kumimoji="0" lang="de-AT" sz="15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𝑒𝑟𝑤𝑎𝑟𝑡𝑒𝑡𝑒</m:t>
                              </m:r>
                              <m:r>
                                <a:rPr kumimoji="0" lang="de-AT" sz="1500" b="0" i="0" u="none" strike="noStrike" kern="1200" cap="none" spc="0" normalizeH="0" baseline="0" noProof="0">
                                  <a:ln>
                                    <a:noFill/>
                                  </a:ln>
                                  <a:solidFill>
                                    <a:srgbClr val="000000"/>
                                  </a:solidFill>
                                  <a:effectLst/>
                                  <a:uLnTx/>
                                  <a:uFillTx/>
                                  <a:latin typeface="Cambria Math" panose="02040503050406030204" pitchFamily="18" charset="0"/>
                                  <a:ea typeface="+mn-ea"/>
                                  <a:cs typeface="+mn-cs"/>
                                </a:rPr>
                                <m:t> </m:t>
                              </m:r>
                              <m:r>
                                <a:rPr kumimoji="0" lang="de-DE" sz="15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𝑊𝑒𝑟𝑡𝑒</m:t>
                              </m:r>
                            </m:den>
                          </m:f>
                          <m:r>
                            <a:rPr kumimoji="0" lang="de-AT" sz="1500" b="0" i="0" u="none" strike="noStrike" kern="1200" cap="none" spc="0" normalizeH="0" baseline="0" noProof="0">
                              <a:ln>
                                <a:noFill/>
                              </a:ln>
                              <a:solidFill>
                                <a:srgbClr val="000000"/>
                              </a:solidFill>
                              <a:effectLst/>
                              <a:uLnTx/>
                              <a:uFillTx/>
                              <a:latin typeface="Cambria Math" panose="02040503050406030204" pitchFamily="18" charset="0"/>
                              <a:ea typeface="+mn-ea"/>
                              <a:cs typeface="+mn-cs"/>
                            </a:rPr>
                            <m:t> </m:t>
                          </m:r>
                          <m:r>
                            <a:rPr kumimoji="0" lang="de-DE" sz="1500" b="0" i="0"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 </m:t>
                          </m:r>
                          <m:f>
                            <m:fPr>
                              <m:ctrlPr>
                                <a:rPr kumimoji="0" lang="de-DE" sz="15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ctrlPr>
                            </m:fPr>
                            <m:num>
                              <m:sSup>
                                <m:sSupPr>
                                  <m:ctrlPr>
                                    <a:rPr kumimoji="0" lang="de-DE" sz="15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ctrlPr>
                                </m:sSupPr>
                                <m:e>
                                  <m:r>
                                    <a:rPr kumimoji="0" lang="de-DE" sz="15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(150−120)</m:t>
                                  </m:r>
                                </m:e>
                                <m:sup>
                                  <m:r>
                                    <a:rPr kumimoji="0" lang="de-DE" sz="15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2</m:t>
                                  </m:r>
                                </m:sup>
                              </m:sSup>
                            </m:num>
                            <m:den>
                              <m:r>
                                <a:rPr kumimoji="0" lang="de-DE" sz="15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120</m:t>
                              </m:r>
                            </m:den>
                          </m:f>
                          <m:r>
                            <a:rPr kumimoji="0" lang="de-DE" sz="15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m:t>
                          </m:r>
                          <m:f>
                            <m:fPr>
                              <m:ctrlPr>
                                <a:rPr kumimoji="0" lang="de-DE" sz="15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ctrlPr>
                            </m:fPr>
                            <m:num>
                              <m:sSup>
                                <m:sSupPr>
                                  <m:ctrlPr>
                                    <a:rPr kumimoji="0" lang="de-DE" sz="15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ctrlPr>
                                </m:sSupPr>
                                <m:e>
                                  <m:r>
                                    <a:rPr kumimoji="0" lang="de-DE" sz="15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(50−80)</m:t>
                                  </m:r>
                                </m:e>
                                <m:sup>
                                  <m:r>
                                    <a:rPr kumimoji="0" lang="de-DE" sz="15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2</m:t>
                                  </m:r>
                                </m:sup>
                              </m:sSup>
                            </m:num>
                            <m:den>
                              <m:r>
                                <a:rPr kumimoji="0" lang="de-DE" sz="15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80</m:t>
                              </m:r>
                            </m:den>
                          </m:f>
                          <m:r>
                            <a:rPr kumimoji="0" lang="de-DE" sz="15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m:t>
                          </m:r>
                          <m:f>
                            <m:fPr>
                              <m:ctrlPr>
                                <a:rPr kumimoji="0" lang="de-DE" sz="15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ctrlPr>
                            </m:fPr>
                            <m:num>
                              <m:sSup>
                                <m:sSupPr>
                                  <m:ctrlPr>
                                    <a:rPr kumimoji="0" lang="de-DE" sz="15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ctrlPr>
                                </m:sSupPr>
                                <m:e>
                                  <m:r>
                                    <a:rPr kumimoji="0" lang="de-DE" sz="15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(30−60)</m:t>
                                  </m:r>
                                </m:e>
                                <m:sup>
                                  <m:r>
                                    <a:rPr kumimoji="0" lang="de-DE" sz="15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2</m:t>
                                  </m:r>
                                </m:sup>
                              </m:sSup>
                            </m:num>
                            <m:den>
                              <m:r>
                                <a:rPr kumimoji="0" lang="de-DE" sz="15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60</m:t>
                              </m:r>
                            </m:den>
                          </m:f>
                          <m:r>
                            <a:rPr kumimoji="0" lang="de-DE" sz="15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m:t>
                          </m:r>
                          <m:f>
                            <m:fPr>
                              <m:ctrlPr>
                                <a:rPr kumimoji="0" lang="de-DE" sz="15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ctrlPr>
                            </m:fPr>
                            <m:num>
                              <m:sSup>
                                <m:sSupPr>
                                  <m:ctrlPr>
                                    <a:rPr kumimoji="0" lang="de-DE" sz="15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ctrlPr>
                                </m:sSupPr>
                                <m:e>
                                  <m:r>
                                    <a:rPr kumimoji="0" lang="de-DE" sz="15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m:t>
                                  </m:r>
                                  <m:r>
                                    <a:rPr kumimoji="0" lang="de-DE" sz="15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70</m:t>
                                  </m:r>
                                  <m:r>
                                    <a:rPr kumimoji="0" lang="de-DE" sz="15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m:t>
                                  </m:r>
                                  <m:r>
                                    <a:rPr kumimoji="0" lang="de-DE" sz="15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40</m:t>
                                  </m:r>
                                  <m:r>
                                    <a:rPr kumimoji="0" lang="de-DE" sz="15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m:t>
                                  </m:r>
                                </m:e>
                                <m:sup>
                                  <m:r>
                                    <a:rPr kumimoji="0" lang="de-DE" sz="15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2</m:t>
                                  </m:r>
                                </m:sup>
                              </m:sSup>
                            </m:num>
                            <m:den>
                              <m:r>
                                <a:rPr kumimoji="0" lang="de-DE" sz="15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40</m:t>
                              </m:r>
                            </m:den>
                          </m:f>
                        </m:e>
                      </m:nary>
                    </m:oMath>
                  </m:oMathPara>
                </a14:m>
                <a:endParaRPr kumimoji="0" lang="de-AT" sz="1500" b="0" i="0" u="none" strike="noStrike" kern="1200" cap="none" spc="0" normalizeH="0" baseline="0" noProof="0" dirty="0">
                  <a:ln>
                    <a:noFill/>
                  </a:ln>
                  <a:solidFill>
                    <a:srgbClr val="000000"/>
                  </a:solidFill>
                  <a:effectLst/>
                  <a:uLnTx/>
                  <a:uFillTx/>
                  <a:latin typeface="Arial"/>
                  <a:ea typeface="+mn-ea"/>
                  <a:cs typeface="+mn-cs"/>
                </a:endParaRPr>
              </a:p>
            </p:txBody>
          </p:sp>
        </mc:Choice>
        <mc:Fallback xmlns="">
          <p:sp>
            <p:nvSpPr>
              <p:cNvPr id="29" name="Textfeld 28">
                <a:extLst>
                  <a:ext uri="{FF2B5EF4-FFF2-40B4-BE49-F238E27FC236}">
                    <a16:creationId xmlns:a16="http://schemas.microsoft.com/office/drawing/2014/main" id="{E6F97A7F-AA60-4E90-9C05-619E14752D0E}"/>
                  </a:ext>
                </a:extLst>
              </p:cNvPr>
              <p:cNvSpPr txBox="1">
                <a:spLocks noRot="1" noChangeAspect="1" noMove="1" noResize="1" noEditPoints="1" noAdjustHandles="1" noChangeArrowheads="1" noChangeShapeType="1" noTextEdit="1"/>
              </p:cNvSpPr>
              <p:nvPr/>
            </p:nvSpPr>
            <p:spPr>
              <a:xfrm>
                <a:off x="298855" y="2345210"/>
                <a:ext cx="9607145" cy="800989"/>
              </a:xfrm>
              <a:prstGeom prst="rect">
                <a:avLst/>
              </a:prstGeom>
              <a:blipFill>
                <a:blip r:embed="rId3"/>
                <a:stretch>
                  <a:fillRect/>
                </a:stretch>
              </a:blipFill>
            </p:spPr>
            <p:txBody>
              <a:bodyPr/>
              <a:lstStyle/>
              <a:p>
                <a:r>
                  <a:rPr lang="de-AT">
                    <a:noFill/>
                  </a:rPr>
                  <a:t> </a:t>
                </a:r>
              </a:p>
            </p:txBody>
          </p:sp>
        </mc:Fallback>
      </mc:AlternateContent>
      <p:graphicFrame>
        <p:nvGraphicFramePr>
          <p:cNvPr id="10" name="Objekt 9">
            <a:extLst>
              <a:ext uri="{FF2B5EF4-FFF2-40B4-BE49-F238E27FC236}">
                <a16:creationId xmlns:a16="http://schemas.microsoft.com/office/drawing/2014/main" id="{8E6D6D1F-8EAB-4024-8E17-6EA0621928C1}"/>
              </a:ext>
            </a:extLst>
          </p:cNvPr>
          <p:cNvGraphicFramePr>
            <a:graphicFrameLocks noChangeAspect="1"/>
          </p:cNvGraphicFramePr>
          <p:nvPr>
            <p:extLst>
              <p:ext uri="{D42A27DB-BD31-4B8C-83A1-F6EECF244321}">
                <p14:modId xmlns:p14="http://schemas.microsoft.com/office/powerpoint/2010/main" val="1838165985"/>
              </p:ext>
            </p:extLst>
          </p:nvPr>
        </p:nvGraphicFramePr>
        <p:xfrm>
          <a:off x="298856" y="466524"/>
          <a:ext cx="9467444" cy="1630504"/>
        </p:xfrm>
        <a:graphic>
          <a:graphicData uri="http://schemas.openxmlformats.org/presentationml/2006/ole">
            <mc:AlternateContent xmlns:mc="http://schemas.openxmlformats.org/markup-compatibility/2006">
              <mc:Choice xmlns:v="urn:schemas-microsoft-com:vml" Requires="v">
                <p:oleObj name="Worksheet" r:id="rId4" imgW="8572412" imgH="1476375" progId="Excel.Sheet.12">
                  <p:link updateAutomatic="1"/>
                </p:oleObj>
              </mc:Choice>
              <mc:Fallback>
                <p:oleObj name="Worksheet" r:id="rId4" imgW="8572412" imgH="1476375" progId="Excel.Sheet.12">
                  <p:link updateAutomatic="1"/>
                  <p:pic>
                    <p:nvPicPr>
                      <p:cNvPr id="10" name="Objekt 9">
                        <a:extLst>
                          <a:ext uri="{FF2B5EF4-FFF2-40B4-BE49-F238E27FC236}">
                            <a16:creationId xmlns:a16="http://schemas.microsoft.com/office/drawing/2014/main" id="{8E6D6D1F-8EAB-4024-8E17-6EA0621928C1}"/>
                          </a:ext>
                        </a:extLst>
                      </p:cNvPr>
                      <p:cNvPicPr/>
                      <p:nvPr/>
                    </p:nvPicPr>
                    <p:blipFill>
                      <a:blip r:embed="rId5"/>
                      <a:stretch>
                        <a:fillRect/>
                      </a:stretch>
                    </p:blipFill>
                    <p:spPr>
                      <a:xfrm>
                        <a:off x="298856" y="466524"/>
                        <a:ext cx="9467444" cy="1630504"/>
                      </a:xfrm>
                      <a:prstGeom prst="rect">
                        <a:avLst/>
                      </a:prstGeom>
                    </p:spPr>
                  </p:pic>
                </p:oleObj>
              </mc:Fallback>
            </mc:AlternateContent>
          </a:graphicData>
        </a:graphic>
      </p:graphicFrame>
      <mc:AlternateContent xmlns:mc="http://schemas.openxmlformats.org/markup-compatibility/2006" xmlns:a14="http://schemas.microsoft.com/office/drawing/2010/main">
        <mc:Choice Requires="a14">
          <p:sp>
            <p:nvSpPr>
              <p:cNvPr id="16" name="Object 12">
                <a:extLst>
                  <a:ext uri="{FF2B5EF4-FFF2-40B4-BE49-F238E27FC236}">
                    <a16:creationId xmlns:a16="http://schemas.microsoft.com/office/drawing/2014/main" id="{8349066B-6ED7-4CDB-A289-6492C9EB2A56}"/>
                  </a:ext>
                </a:extLst>
              </p:cNvPr>
              <p:cNvSpPr txBox="1"/>
              <p:nvPr/>
            </p:nvSpPr>
            <p:spPr bwMode="auto">
              <a:xfrm>
                <a:off x="387756" y="4518074"/>
                <a:ext cx="4168369" cy="396875"/>
              </a:xfrm>
              <a:prstGeom prst="rect">
                <a:avLst/>
              </a:prstGeom>
              <a:noFill/>
              <a:ln>
                <a:noFill/>
              </a:ln>
            </p:spPr>
            <p:txBody>
              <a:bodyP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left"/>
                    </m:oMathParaPr>
                    <m:oMath xmlns:m="http://schemas.openxmlformats.org/officeDocument/2006/math">
                      <m:r>
                        <a:rPr kumimoji="0" lang="de-AT" sz="1800" b="1"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𝒅𝒇</m:t>
                      </m:r>
                      <m:r>
                        <a:rPr kumimoji="0" lang="de-AT" sz="18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m:t>
                      </m:r>
                      <m:d>
                        <m:dPr>
                          <m:ctrlPr>
                            <a:rPr kumimoji="0" lang="de-AT" sz="18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ctrlPr>
                        </m:dPr>
                        <m:e>
                          <m:r>
                            <a:rPr kumimoji="0" lang="de-AT" sz="18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𝑆𝑝𝑎𝑙𝑡𝑒𝑛</m:t>
                          </m:r>
                          <m:r>
                            <a:rPr kumimoji="0" lang="de-AT" sz="18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−1</m:t>
                          </m:r>
                        </m:e>
                      </m:d>
                      <m:r>
                        <a:rPr kumimoji="0" lang="de-AT" sz="18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m:t>
                      </m:r>
                      <m:d>
                        <m:dPr>
                          <m:ctrlPr>
                            <a:rPr kumimoji="0" lang="de-AT" sz="18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ctrlPr>
                        </m:dPr>
                        <m:e>
                          <m:r>
                            <a:rPr kumimoji="0" lang="de-AT" sz="18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𝑍𝑒𝑖𝑙𝑒𝑛</m:t>
                          </m:r>
                          <m:r>
                            <a:rPr kumimoji="0" lang="de-AT" sz="18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−1</m:t>
                          </m:r>
                        </m:e>
                      </m:d>
                      <m:r>
                        <a:rPr kumimoji="0" lang="de-DE" sz="1800" b="1"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m:t>
                      </m:r>
                      <m:r>
                        <a:rPr kumimoji="0" lang="de-DE" sz="1800" b="1"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𝟏</m:t>
                      </m:r>
                    </m:oMath>
                  </m:oMathPara>
                </a14:m>
                <a:endParaRPr kumimoji="0" lang="de-AT" sz="1800" b="1" i="0" u="none" strike="noStrike" kern="1200" cap="none" spc="0" normalizeH="0" baseline="0" noProof="0" dirty="0">
                  <a:ln>
                    <a:noFill/>
                  </a:ln>
                  <a:solidFill>
                    <a:srgbClr val="000000"/>
                  </a:solidFill>
                  <a:effectLst/>
                  <a:uLnTx/>
                  <a:uFillTx/>
                  <a:latin typeface="Arial"/>
                  <a:ea typeface="+mn-ea"/>
                  <a:cs typeface="+mn-cs"/>
                </a:endParaRPr>
              </a:p>
            </p:txBody>
          </p:sp>
        </mc:Choice>
        <mc:Fallback xmlns="">
          <p:sp>
            <p:nvSpPr>
              <p:cNvPr id="16" name="Object 12">
                <a:extLst>
                  <a:ext uri="{FF2B5EF4-FFF2-40B4-BE49-F238E27FC236}">
                    <a16:creationId xmlns:a16="http://schemas.microsoft.com/office/drawing/2014/main" id="{8349066B-6ED7-4CDB-A289-6492C9EB2A56}"/>
                  </a:ext>
                </a:extLst>
              </p:cNvPr>
              <p:cNvSpPr txBox="1">
                <a:spLocks noRot="1" noChangeAspect="1" noMove="1" noResize="1" noEditPoints="1" noAdjustHandles="1" noChangeArrowheads="1" noChangeShapeType="1" noTextEdit="1"/>
              </p:cNvSpPr>
              <p:nvPr/>
            </p:nvSpPr>
            <p:spPr bwMode="auto">
              <a:xfrm>
                <a:off x="387756" y="4518074"/>
                <a:ext cx="4168369" cy="396875"/>
              </a:xfrm>
              <a:prstGeom prst="rect">
                <a:avLst/>
              </a:prstGeom>
              <a:blipFill>
                <a:blip r:embed="rId6"/>
                <a:stretch>
                  <a:fillRect l="-586" b="-7692"/>
                </a:stretch>
              </a:blipFill>
              <a:ln>
                <a:noFill/>
              </a:ln>
            </p:spPr>
            <p:txBody>
              <a:bodyPr/>
              <a:lstStyle/>
              <a:p>
                <a:r>
                  <a:rPr lang="de-AT">
                    <a:noFill/>
                  </a:rPr>
                  <a:t> </a:t>
                </a:r>
              </a:p>
            </p:txBody>
          </p:sp>
        </mc:Fallback>
      </mc:AlternateContent>
      <p:graphicFrame>
        <p:nvGraphicFramePr>
          <p:cNvPr id="18" name="Objekt 17">
            <a:extLst>
              <a:ext uri="{FF2B5EF4-FFF2-40B4-BE49-F238E27FC236}">
                <a16:creationId xmlns:a16="http://schemas.microsoft.com/office/drawing/2014/main" id="{3FB98DCC-2F35-4FED-9436-C08223B13D72}"/>
              </a:ext>
            </a:extLst>
          </p:cNvPr>
          <p:cNvGraphicFramePr>
            <a:graphicFrameLocks noChangeAspect="1"/>
          </p:cNvGraphicFramePr>
          <p:nvPr>
            <p:extLst>
              <p:ext uri="{D42A27DB-BD31-4B8C-83A1-F6EECF244321}">
                <p14:modId xmlns:p14="http://schemas.microsoft.com/office/powerpoint/2010/main" val="1505940490"/>
              </p:ext>
            </p:extLst>
          </p:nvPr>
        </p:nvGraphicFramePr>
        <p:xfrm>
          <a:off x="4695825" y="3132141"/>
          <a:ext cx="5070475" cy="3525837"/>
        </p:xfrm>
        <a:graphic>
          <a:graphicData uri="http://schemas.openxmlformats.org/presentationml/2006/ole">
            <mc:AlternateContent xmlns:mc="http://schemas.openxmlformats.org/markup-compatibility/2006">
              <mc:Choice xmlns:v="urn:schemas-microsoft-com:vml" Requires="v">
                <p:oleObj name="Worksheet" r:id="rId7" imgW="4095735" imgH="2847975" progId="Excel.Sheet.12">
                  <p:link updateAutomatic="1"/>
                </p:oleObj>
              </mc:Choice>
              <mc:Fallback>
                <p:oleObj name="Worksheet" r:id="rId7" imgW="4095735" imgH="2847975" progId="Excel.Sheet.12">
                  <p:link updateAutomatic="1"/>
                  <p:pic>
                    <p:nvPicPr>
                      <p:cNvPr id="18" name="Objekt 17">
                        <a:extLst>
                          <a:ext uri="{FF2B5EF4-FFF2-40B4-BE49-F238E27FC236}">
                            <a16:creationId xmlns:a16="http://schemas.microsoft.com/office/drawing/2014/main" id="{3FB98DCC-2F35-4FED-9436-C08223B13D72}"/>
                          </a:ext>
                        </a:extLst>
                      </p:cNvPr>
                      <p:cNvPicPr/>
                      <p:nvPr/>
                    </p:nvPicPr>
                    <p:blipFill>
                      <a:blip r:embed="rId8"/>
                      <a:stretch>
                        <a:fillRect/>
                      </a:stretch>
                    </p:blipFill>
                    <p:spPr>
                      <a:xfrm>
                        <a:off x="4695825" y="3132141"/>
                        <a:ext cx="5070475" cy="3525837"/>
                      </a:xfrm>
                      <a:prstGeom prst="rect">
                        <a:avLst/>
                      </a:prstGeom>
                    </p:spPr>
                  </p:pic>
                </p:oleObj>
              </mc:Fallback>
            </mc:AlternateContent>
          </a:graphicData>
        </a:graphic>
      </p:graphicFrame>
      <mc:AlternateContent xmlns:mc="http://schemas.openxmlformats.org/markup-compatibility/2006" xmlns:a14="http://schemas.microsoft.com/office/drawing/2010/main">
        <mc:Choice Requires="a14">
          <p:sp>
            <p:nvSpPr>
              <p:cNvPr id="26" name="Textfeld 25">
                <a:extLst>
                  <a:ext uri="{FF2B5EF4-FFF2-40B4-BE49-F238E27FC236}">
                    <a16:creationId xmlns:a16="http://schemas.microsoft.com/office/drawing/2014/main" id="{BC3B540A-1324-4C2C-A2D3-D31B2BAA3D9B}"/>
                  </a:ext>
                </a:extLst>
              </p:cNvPr>
              <p:cNvSpPr txBox="1"/>
              <p:nvPr/>
            </p:nvSpPr>
            <p:spPr>
              <a:xfrm>
                <a:off x="387757" y="3237570"/>
                <a:ext cx="4241394" cy="35984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left"/>
                    </m:oMathParaPr>
                    <m:oMath xmlns:m="http://schemas.openxmlformats.org/officeDocument/2006/math">
                      <m:sSup>
                        <m:sSupPr>
                          <m:ctrlPr>
                            <a:rPr kumimoji="0" lang="de-AT" sz="1700" b="1"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ctrlPr>
                        </m:sSupPr>
                        <m:e>
                          <m:r>
                            <a:rPr kumimoji="0" lang="de-AT" sz="1700" b="1"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𝝌</m:t>
                          </m:r>
                        </m:e>
                        <m:sup>
                          <m:r>
                            <a:rPr kumimoji="0" lang="de-AT" sz="1700" b="1" i="0" u="none" strike="noStrike" kern="1200" cap="none" spc="0" normalizeH="0" baseline="0" noProof="0">
                              <a:ln>
                                <a:noFill/>
                              </a:ln>
                              <a:solidFill>
                                <a:srgbClr val="000000"/>
                              </a:solidFill>
                              <a:effectLst/>
                              <a:uLnTx/>
                              <a:uFillTx/>
                              <a:latin typeface="Cambria Math" panose="02040503050406030204" pitchFamily="18" charset="0"/>
                              <a:ea typeface="+mn-ea"/>
                              <a:cs typeface="+mn-cs"/>
                            </a:rPr>
                            <m:t>𝟐</m:t>
                          </m:r>
                        </m:sup>
                      </m:sSup>
                      <m:r>
                        <a:rPr kumimoji="0" lang="de-AT" sz="1700" b="1" i="0" u="none" strike="noStrike" kern="1200" cap="none" spc="0" normalizeH="0" baseline="0" noProof="0">
                          <a:ln>
                            <a:noFill/>
                          </a:ln>
                          <a:solidFill>
                            <a:srgbClr val="000000"/>
                          </a:solidFill>
                          <a:effectLst/>
                          <a:uLnTx/>
                          <a:uFillTx/>
                          <a:latin typeface="Cambria Math" panose="02040503050406030204" pitchFamily="18" charset="0"/>
                          <a:ea typeface="+mn-ea"/>
                          <a:cs typeface="+mn-cs"/>
                        </a:rPr>
                        <m:t>=</m:t>
                      </m:r>
                      <m:r>
                        <a:rPr kumimoji="0" lang="de-AT" sz="1700" b="0" i="0" u="none" strike="noStrike" kern="1200" cap="none" spc="0" normalizeH="0" baseline="0" noProof="0">
                          <a:ln>
                            <a:noFill/>
                          </a:ln>
                          <a:solidFill>
                            <a:srgbClr val="000000"/>
                          </a:solidFill>
                          <a:effectLst/>
                          <a:uLnTx/>
                          <a:uFillTx/>
                          <a:latin typeface="Cambria Math" panose="02040503050406030204" pitchFamily="18" charset="0"/>
                          <a:ea typeface="+mn-ea"/>
                          <a:cs typeface="+mn-cs"/>
                        </a:rPr>
                        <m:t> 7,5</m:t>
                      </m:r>
                      <m:r>
                        <a:rPr kumimoji="0" lang="de-DE" sz="1700" b="0" i="0" u="none" strike="noStrike" kern="1200" cap="none" spc="0" normalizeH="0" baseline="0" noProof="0">
                          <a:ln>
                            <a:noFill/>
                          </a:ln>
                          <a:solidFill>
                            <a:srgbClr val="000000"/>
                          </a:solidFill>
                          <a:effectLst/>
                          <a:uLnTx/>
                          <a:uFillTx/>
                          <a:latin typeface="Cambria Math" panose="02040503050406030204" pitchFamily="18" charset="0"/>
                          <a:ea typeface="+mn-ea"/>
                          <a:cs typeface="+mn-cs"/>
                        </a:rPr>
                        <m:t>+1</m:t>
                      </m:r>
                      <m:r>
                        <a:rPr kumimoji="0" lang="de-AT" sz="1700" b="0" i="0" u="none" strike="noStrike" kern="1200" cap="none" spc="0" normalizeH="0" baseline="0" noProof="0">
                          <a:ln>
                            <a:noFill/>
                          </a:ln>
                          <a:solidFill>
                            <a:srgbClr val="000000"/>
                          </a:solidFill>
                          <a:effectLst/>
                          <a:uLnTx/>
                          <a:uFillTx/>
                          <a:latin typeface="Cambria Math" panose="02040503050406030204" pitchFamily="18" charset="0"/>
                          <a:ea typeface="+mn-ea"/>
                          <a:cs typeface="+mn-cs"/>
                        </a:rPr>
                        <m:t>1</m:t>
                      </m:r>
                      <m:r>
                        <a:rPr kumimoji="0" lang="de-DE" sz="1700" b="0" i="0" u="none" strike="noStrike" kern="1200" cap="none" spc="0" normalizeH="0" baseline="0" noProof="0">
                          <a:ln>
                            <a:noFill/>
                          </a:ln>
                          <a:solidFill>
                            <a:srgbClr val="000000"/>
                          </a:solidFill>
                          <a:effectLst/>
                          <a:uLnTx/>
                          <a:uFillTx/>
                          <a:latin typeface="Cambria Math" panose="02040503050406030204" pitchFamily="18" charset="0"/>
                          <a:ea typeface="+mn-ea"/>
                          <a:cs typeface="+mn-cs"/>
                        </a:rPr>
                        <m:t>,25</m:t>
                      </m:r>
                      <m:r>
                        <a:rPr kumimoji="0" lang="de-AT" sz="1700" b="0" i="0" u="none" strike="noStrike" kern="1200" cap="none" spc="0" normalizeH="0" baseline="0" noProof="0">
                          <a:ln>
                            <a:noFill/>
                          </a:ln>
                          <a:solidFill>
                            <a:srgbClr val="000000"/>
                          </a:solidFill>
                          <a:effectLst/>
                          <a:uLnTx/>
                          <a:uFillTx/>
                          <a:latin typeface="Cambria Math" panose="02040503050406030204" pitchFamily="18" charset="0"/>
                          <a:ea typeface="+mn-ea"/>
                          <a:cs typeface="+mn-cs"/>
                        </a:rPr>
                        <m:t>+</m:t>
                      </m:r>
                      <m:r>
                        <a:rPr kumimoji="0" lang="de-DE" sz="1700" b="0" i="0"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15</m:t>
                      </m:r>
                      <m:r>
                        <a:rPr kumimoji="0" lang="de-AT" sz="1700" b="0" i="0" u="none" strike="noStrike" kern="1200" cap="none" spc="0" normalizeH="0" baseline="0" noProof="0">
                          <a:ln>
                            <a:noFill/>
                          </a:ln>
                          <a:solidFill>
                            <a:srgbClr val="000000"/>
                          </a:solidFill>
                          <a:effectLst/>
                          <a:uLnTx/>
                          <a:uFillTx/>
                          <a:latin typeface="Cambria Math" panose="02040503050406030204" pitchFamily="18" charset="0"/>
                          <a:ea typeface="+mn-ea"/>
                          <a:cs typeface="+mn-cs"/>
                        </a:rPr>
                        <m:t>+22,5=</m:t>
                      </m:r>
                      <m:r>
                        <a:rPr kumimoji="0" lang="de-DE" sz="1700" b="1" i="0"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𝟓𝟔</m:t>
                      </m:r>
                      <m:r>
                        <a:rPr kumimoji="0" lang="de-DE" sz="1700" b="1" i="0"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m:t>
                      </m:r>
                      <m:r>
                        <a:rPr kumimoji="0" lang="de-DE" sz="1700" b="1" i="0"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𝟐𝟓</m:t>
                      </m:r>
                    </m:oMath>
                  </m:oMathPara>
                </a14:m>
                <a:endParaRPr kumimoji="0" lang="de-AT" sz="1700" b="1" i="0" u="none" strike="noStrike" kern="1200" cap="none" spc="0" normalizeH="0" baseline="0" noProof="0" dirty="0">
                  <a:ln>
                    <a:noFill/>
                  </a:ln>
                  <a:solidFill>
                    <a:srgbClr val="000000"/>
                  </a:solidFill>
                  <a:effectLst/>
                  <a:uLnTx/>
                  <a:uFillTx/>
                  <a:latin typeface="Arial"/>
                  <a:ea typeface="+mn-ea"/>
                  <a:cs typeface="+mn-cs"/>
                </a:endParaRPr>
              </a:p>
            </p:txBody>
          </p:sp>
        </mc:Choice>
        <mc:Fallback xmlns="">
          <p:sp>
            <p:nvSpPr>
              <p:cNvPr id="26" name="Textfeld 25">
                <a:extLst>
                  <a:ext uri="{FF2B5EF4-FFF2-40B4-BE49-F238E27FC236}">
                    <a16:creationId xmlns:a16="http://schemas.microsoft.com/office/drawing/2014/main" id="{BC3B540A-1324-4C2C-A2D3-D31B2BAA3D9B}"/>
                  </a:ext>
                </a:extLst>
              </p:cNvPr>
              <p:cNvSpPr txBox="1">
                <a:spLocks noRot="1" noChangeAspect="1" noMove="1" noResize="1" noEditPoints="1" noAdjustHandles="1" noChangeArrowheads="1" noChangeShapeType="1" noTextEdit="1"/>
              </p:cNvSpPr>
              <p:nvPr/>
            </p:nvSpPr>
            <p:spPr>
              <a:xfrm>
                <a:off x="387757" y="3237570"/>
                <a:ext cx="4241394" cy="359842"/>
              </a:xfrm>
              <a:prstGeom prst="rect">
                <a:avLst/>
              </a:prstGeom>
              <a:blipFill>
                <a:blip r:embed="rId9"/>
                <a:stretch>
                  <a:fillRect b="-5085"/>
                </a:stretch>
              </a:blipFill>
            </p:spPr>
            <p:txBody>
              <a:bodyPr/>
              <a:lstStyle/>
              <a:p>
                <a:r>
                  <a:rPr lang="de-AT">
                    <a:noFill/>
                  </a:rPr>
                  <a:t> </a:t>
                </a:r>
              </a:p>
            </p:txBody>
          </p:sp>
        </mc:Fallback>
      </mc:AlternateContent>
      <mc:AlternateContent xmlns:mc="http://schemas.openxmlformats.org/markup-compatibility/2006" xmlns:a14="http://schemas.microsoft.com/office/drawing/2010/main">
        <mc:Choice Requires="a14">
          <p:sp>
            <p:nvSpPr>
              <p:cNvPr id="24" name="Textfeld 23">
                <a:extLst>
                  <a:ext uri="{FF2B5EF4-FFF2-40B4-BE49-F238E27FC236}">
                    <a16:creationId xmlns:a16="http://schemas.microsoft.com/office/drawing/2014/main" id="{12146D98-F6B1-44FD-8465-61EB09B479AB}"/>
                  </a:ext>
                </a:extLst>
              </p:cNvPr>
              <p:cNvSpPr txBox="1"/>
              <p:nvPr/>
            </p:nvSpPr>
            <p:spPr>
              <a:xfrm>
                <a:off x="387756" y="3821290"/>
                <a:ext cx="3688943" cy="41472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800" b="0" i="0" u="none" strike="noStrike" kern="1200" cap="none" spc="0" normalizeH="0" baseline="0" noProof="0" dirty="0">
                    <a:ln>
                      <a:noFill/>
                    </a:ln>
                    <a:solidFill>
                      <a:srgbClr val="FF0000"/>
                    </a:solidFill>
                    <a:effectLst/>
                    <a:uLnTx/>
                    <a:uFillTx/>
                    <a:latin typeface="Arial"/>
                    <a:ea typeface="+mn-ea"/>
                    <a:cs typeface="+mn-cs"/>
                  </a:rPr>
                  <a:t>Wenn </a:t>
                </a:r>
                <a14:m>
                  <m:oMath xmlns:m="http://schemas.openxmlformats.org/officeDocument/2006/math">
                    <m:sSubSup>
                      <m:sSubSupPr>
                        <m:ctrlPr>
                          <a:rPr kumimoji="0" lang="de-DE" sz="1800" b="0" i="1" u="none" strike="noStrike" kern="1200" cap="none" spc="0" normalizeH="0" baseline="0" noProof="0">
                            <a:ln>
                              <a:noFill/>
                            </a:ln>
                            <a:solidFill>
                              <a:srgbClr val="FF0000"/>
                            </a:solidFill>
                            <a:effectLst/>
                            <a:uLnTx/>
                            <a:uFillTx/>
                            <a:latin typeface="Cambria Math" panose="02040503050406030204" pitchFamily="18" charset="0"/>
                            <a:ea typeface="+mn-ea"/>
                            <a:cs typeface="+mn-cs"/>
                          </a:rPr>
                        </m:ctrlPr>
                      </m:sSubSupPr>
                      <m:e>
                        <m:r>
                          <a:rPr kumimoji="0" lang="de-AT" sz="1800" b="0" i="1" u="none" strike="noStrike" kern="1200" cap="none" spc="0" normalizeH="0" baseline="0" noProof="0">
                            <a:ln>
                              <a:noFill/>
                            </a:ln>
                            <a:solidFill>
                              <a:srgbClr val="FF0000"/>
                            </a:solidFill>
                            <a:effectLst/>
                            <a:uLnTx/>
                            <a:uFillTx/>
                            <a:latin typeface="Cambria Math" panose="02040503050406030204" pitchFamily="18" charset="0"/>
                            <a:ea typeface="+mn-ea"/>
                            <a:cs typeface="+mn-cs"/>
                          </a:rPr>
                          <m:t>𝜒</m:t>
                        </m:r>
                      </m:e>
                      <m:sub>
                        <m:r>
                          <a:rPr kumimoji="0" lang="de-DE" sz="1800" b="0" i="1" u="none" strike="noStrike" kern="1200" cap="none" spc="0" normalizeH="0" baseline="0" noProof="0">
                            <a:ln>
                              <a:noFill/>
                            </a:ln>
                            <a:solidFill>
                              <a:srgbClr val="FF0000"/>
                            </a:solidFill>
                            <a:effectLst/>
                            <a:uLnTx/>
                            <a:uFillTx/>
                            <a:latin typeface="Cambria Math" panose="02040503050406030204" pitchFamily="18" charset="0"/>
                            <a:ea typeface="+mn-ea"/>
                            <a:cs typeface="+mn-cs"/>
                          </a:rPr>
                          <m:t>𝑒𝑚𝑝𝑖𝑟𝑖𝑠𝑐h</m:t>
                        </m:r>
                      </m:sub>
                      <m:sup>
                        <m:r>
                          <a:rPr kumimoji="0" lang="de-DE" sz="1800" b="0" i="1" u="none" strike="noStrike" kern="1200" cap="none" spc="0" normalizeH="0" baseline="0" noProof="0">
                            <a:ln>
                              <a:noFill/>
                            </a:ln>
                            <a:solidFill>
                              <a:srgbClr val="FF0000"/>
                            </a:solidFill>
                            <a:effectLst/>
                            <a:uLnTx/>
                            <a:uFillTx/>
                            <a:latin typeface="Cambria Math" panose="02040503050406030204" pitchFamily="18" charset="0"/>
                            <a:ea typeface="+mn-ea"/>
                            <a:cs typeface="+mn-cs"/>
                          </a:rPr>
                          <m:t>2</m:t>
                        </m:r>
                      </m:sup>
                    </m:sSubSup>
                    <m:r>
                      <a:rPr kumimoji="0" lang="de-DE" sz="1800" b="0" i="0" u="none" strike="noStrike" kern="1200" cap="none" spc="0" normalizeH="0" baseline="0" noProof="0" smtClean="0">
                        <a:ln>
                          <a:noFill/>
                        </a:ln>
                        <a:solidFill>
                          <a:srgbClr val="FF0000"/>
                        </a:solidFill>
                        <a:effectLst/>
                        <a:uLnTx/>
                        <a:uFillTx/>
                        <a:latin typeface="Cambria Math" panose="02040503050406030204" pitchFamily="18" charset="0"/>
                        <a:ea typeface="+mn-ea"/>
                        <a:cs typeface="+mn-cs"/>
                      </a:rPr>
                      <m:t>&gt;</m:t>
                    </m:r>
                    <m:sSubSup>
                      <m:sSubSupPr>
                        <m:ctrlPr>
                          <a:rPr kumimoji="0" lang="de-DE" sz="1800" b="0" i="1" u="none" strike="noStrike" kern="1200" cap="none" spc="0" normalizeH="0" baseline="0" noProof="0">
                            <a:ln>
                              <a:noFill/>
                            </a:ln>
                            <a:solidFill>
                              <a:srgbClr val="FF0000"/>
                            </a:solidFill>
                            <a:effectLst/>
                            <a:uLnTx/>
                            <a:uFillTx/>
                            <a:latin typeface="Cambria Math" panose="02040503050406030204" pitchFamily="18" charset="0"/>
                            <a:ea typeface="+mn-ea"/>
                            <a:cs typeface="+mn-cs"/>
                          </a:rPr>
                        </m:ctrlPr>
                      </m:sSubSupPr>
                      <m:e>
                        <m:r>
                          <a:rPr kumimoji="0" lang="de-AT" sz="1800" b="0" i="1" u="none" strike="noStrike" kern="1200" cap="none" spc="0" normalizeH="0" baseline="0" noProof="0">
                            <a:ln>
                              <a:noFill/>
                            </a:ln>
                            <a:solidFill>
                              <a:srgbClr val="FF0000"/>
                            </a:solidFill>
                            <a:effectLst/>
                            <a:uLnTx/>
                            <a:uFillTx/>
                            <a:latin typeface="Cambria Math" panose="02040503050406030204" pitchFamily="18" charset="0"/>
                            <a:ea typeface="+mn-ea"/>
                            <a:cs typeface="+mn-cs"/>
                          </a:rPr>
                          <m:t>𝜒</m:t>
                        </m:r>
                      </m:e>
                      <m:sub>
                        <m:r>
                          <a:rPr kumimoji="0" lang="de-DE" sz="1800" b="0" i="1" u="none" strike="noStrike" kern="1200" cap="none" spc="0" normalizeH="0" baseline="0" noProof="0" smtClean="0">
                            <a:ln>
                              <a:noFill/>
                            </a:ln>
                            <a:solidFill>
                              <a:srgbClr val="FF0000"/>
                            </a:solidFill>
                            <a:effectLst/>
                            <a:uLnTx/>
                            <a:uFillTx/>
                            <a:latin typeface="Cambria Math" panose="02040503050406030204" pitchFamily="18" charset="0"/>
                            <a:ea typeface="+mn-ea"/>
                            <a:cs typeface="+mn-cs"/>
                          </a:rPr>
                          <m:t>𝑘𝑟𝑖𝑡𝑖𝑠𝑐h</m:t>
                        </m:r>
                      </m:sub>
                      <m:sup>
                        <m:r>
                          <a:rPr kumimoji="0" lang="de-DE" sz="1800" b="0" i="1" u="none" strike="noStrike" kern="1200" cap="none" spc="0" normalizeH="0" baseline="0" noProof="0">
                            <a:ln>
                              <a:noFill/>
                            </a:ln>
                            <a:solidFill>
                              <a:srgbClr val="FF0000"/>
                            </a:solidFill>
                            <a:effectLst/>
                            <a:uLnTx/>
                            <a:uFillTx/>
                            <a:latin typeface="Cambria Math" panose="02040503050406030204" pitchFamily="18" charset="0"/>
                            <a:ea typeface="+mn-ea"/>
                            <a:cs typeface="+mn-cs"/>
                          </a:rPr>
                          <m:t>2</m:t>
                        </m:r>
                      </m:sup>
                    </m:sSubSup>
                  </m:oMath>
                </a14:m>
                <a:r>
                  <a:rPr kumimoji="0" lang="de-AT" sz="1800" b="0" i="0" u="none" strike="noStrike" kern="1200" cap="none" spc="0" normalizeH="0" baseline="0" noProof="0" dirty="0">
                    <a:ln>
                      <a:noFill/>
                    </a:ln>
                    <a:solidFill>
                      <a:srgbClr val="FF0000"/>
                    </a:solidFill>
                    <a:effectLst/>
                    <a:uLnTx/>
                    <a:uFillTx/>
                    <a:latin typeface="Arial"/>
                    <a:ea typeface="+mn-ea"/>
                    <a:cs typeface="+mn-cs"/>
                  </a:rPr>
                  <a:t>  ►  </a:t>
                </a:r>
                <a:r>
                  <a:rPr kumimoji="0" lang="de-AT" sz="1800" b="0" i="0" u="none" strike="noStrike" kern="1200" cap="none" spc="0" normalizeH="0" baseline="0" noProof="0" dirty="0" err="1">
                    <a:ln>
                      <a:noFill/>
                    </a:ln>
                    <a:solidFill>
                      <a:srgbClr val="FF0000"/>
                    </a:solidFill>
                    <a:effectLst/>
                    <a:uLnTx/>
                    <a:uFillTx/>
                    <a:latin typeface="Arial"/>
                    <a:ea typeface="+mn-ea"/>
                    <a:cs typeface="+mn-cs"/>
                  </a:rPr>
                  <a:t>H</a:t>
                </a:r>
                <a:r>
                  <a:rPr kumimoji="0" lang="de-AT" sz="1800" b="0" i="0" u="none" strike="noStrike" kern="1200" cap="none" spc="0" normalizeH="0" baseline="-25000" noProof="0" dirty="0" err="1">
                    <a:ln>
                      <a:noFill/>
                    </a:ln>
                    <a:solidFill>
                      <a:srgbClr val="FF0000"/>
                    </a:solidFill>
                    <a:effectLst/>
                    <a:uLnTx/>
                    <a:uFillTx/>
                    <a:latin typeface="Arial"/>
                    <a:ea typeface="+mn-ea"/>
                    <a:cs typeface="+mn-cs"/>
                  </a:rPr>
                  <a:t>0</a:t>
                </a:r>
                <a:endParaRPr kumimoji="0" lang="de-AT" sz="1800" b="0" i="0" u="none" strike="noStrike" kern="1200" cap="none" spc="0" normalizeH="0" baseline="-25000" noProof="0" dirty="0">
                  <a:ln>
                    <a:noFill/>
                  </a:ln>
                  <a:solidFill>
                    <a:srgbClr val="FF0000"/>
                  </a:solidFill>
                  <a:effectLst/>
                  <a:uLnTx/>
                  <a:uFillTx/>
                  <a:latin typeface="Arial"/>
                  <a:ea typeface="+mn-ea"/>
                  <a:cs typeface="+mn-cs"/>
                </a:endParaRPr>
              </a:p>
            </p:txBody>
          </p:sp>
        </mc:Choice>
        <mc:Fallback xmlns="">
          <p:sp>
            <p:nvSpPr>
              <p:cNvPr id="24" name="Textfeld 23">
                <a:extLst>
                  <a:ext uri="{FF2B5EF4-FFF2-40B4-BE49-F238E27FC236}">
                    <a16:creationId xmlns:a16="http://schemas.microsoft.com/office/drawing/2014/main" id="{12146D98-F6B1-44FD-8465-61EB09B479AB}"/>
                  </a:ext>
                </a:extLst>
              </p:cNvPr>
              <p:cNvSpPr txBox="1">
                <a:spLocks noRot="1" noChangeAspect="1" noMove="1" noResize="1" noEditPoints="1" noAdjustHandles="1" noChangeArrowheads="1" noChangeShapeType="1" noTextEdit="1"/>
              </p:cNvSpPr>
              <p:nvPr/>
            </p:nvSpPr>
            <p:spPr>
              <a:xfrm>
                <a:off x="387756" y="3821290"/>
                <a:ext cx="3688943" cy="414729"/>
              </a:xfrm>
              <a:prstGeom prst="rect">
                <a:avLst/>
              </a:prstGeom>
              <a:blipFill>
                <a:blip r:embed="rId10"/>
                <a:stretch>
                  <a:fillRect l="-1488" t="-5882" b="-14706"/>
                </a:stretch>
              </a:blipFill>
            </p:spPr>
            <p:txBody>
              <a:bodyPr/>
              <a:lstStyle/>
              <a:p>
                <a:r>
                  <a:rPr lang="de-AT">
                    <a:noFill/>
                  </a:rPr>
                  <a:t> </a:t>
                </a:r>
              </a:p>
            </p:txBody>
          </p:sp>
        </mc:Fallback>
      </mc:AlternateContent>
      <p:grpSp>
        <p:nvGrpSpPr>
          <p:cNvPr id="32" name="Gruppieren 31">
            <a:extLst>
              <a:ext uri="{FF2B5EF4-FFF2-40B4-BE49-F238E27FC236}">
                <a16:creationId xmlns:a16="http://schemas.microsoft.com/office/drawing/2014/main" id="{CEFCEEEE-865C-442E-A255-CD13E0B3D30A}"/>
              </a:ext>
            </a:extLst>
          </p:cNvPr>
          <p:cNvGrpSpPr/>
          <p:nvPr/>
        </p:nvGrpSpPr>
        <p:grpSpPr>
          <a:xfrm>
            <a:off x="3631061" y="3902848"/>
            <a:ext cx="266700" cy="266700"/>
            <a:chOff x="2266950" y="6181725"/>
            <a:chExt cx="266700" cy="266700"/>
          </a:xfrm>
        </p:grpSpPr>
        <p:cxnSp>
          <p:nvCxnSpPr>
            <p:cNvPr id="31" name="Gerader Verbinder 30">
              <a:extLst>
                <a:ext uri="{FF2B5EF4-FFF2-40B4-BE49-F238E27FC236}">
                  <a16:creationId xmlns:a16="http://schemas.microsoft.com/office/drawing/2014/main" id="{E9DCE8BD-9C23-4181-9BA9-C000F6894BB9}"/>
                </a:ext>
              </a:extLst>
            </p:cNvPr>
            <p:cNvCxnSpPr>
              <a:cxnSpLocks/>
            </p:cNvCxnSpPr>
            <p:nvPr/>
          </p:nvCxnSpPr>
          <p:spPr bwMode="auto">
            <a:xfrm flipV="1">
              <a:off x="2266950" y="6181725"/>
              <a:ext cx="266700" cy="266700"/>
            </a:xfrm>
            <a:prstGeom prst="line">
              <a:avLst/>
            </a:prstGeom>
            <a:noFill/>
            <a:ln w="12700" cap="flat" cmpd="sng" algn="ctr">
              <a:solidFill>
                <a:srgbClr val="000000"/>
              </a:solidFill>
              <a:prstDash val="solid"/>
              <a:round/>
              <a:headEnd type="none" w="med" len="med"/>
              <a:tailEnd type="none" w="med" len="med"/>
            </a:ln>
            <a:effectLst/>
          </p:spPr>
        </p:cxnSp>
        <p:cxnSp>
          <p:nvCxnSpPr>
            <p:cNvPr id="33" name="Gerader Verbinder 32">
              <a:extLst>
                <a:ext uri="{FF2B5EF4-FFF2-40B4-BE49-F238E27FC236}">
                  <a16:creationId xmlns:a16="http://schemas.microsoft.com/office/drawing/2014/main" id="{3F20DC06-CC26-4E46-AA16-ACE286344A71}"/>
                </a:ext>
              </a:extLst>
            </p:cNvPr>
            <p:cNvCxnSpPr>
              <a:cxnSpLocks/>
            </p:cNvCxnSpPr>
            <p:nvPr/>
          </p:nvCxnSpPr>
          <p:spPr bwMode="auto">
            <a:xfrm>
              <a:off x="2266950" y="6181725"/>
              <a:ext cx="266700" cy="266700"/>
            </a:xfrm>
            <a:prstGeom prst="line">
              <a:avLst/>
            </a:prstGeom>
            <a:noFill/>
            <a:ln w="12700" cap="flat" cmpd="sng" algn="ctr">
              <a:solidFill>
                <a:srgbClr val="000000"/>
              </a:solidFill>
              <a:prstDash val="solid"/>
              <a:round/>
              <a:headEnd type="none" w="med" len="med"/>
              <a:tailEnd type="none" w="med" len="med"/>
            </a:ln>
            <a:effectLst/>
          </p:spPr>
        </p:cxnSp>
      </p:grpSp>
      <mc:AlternateContent xmlns:mc="http://schemas.openxmlformats.org/markup-compatibility/2006" xmlns:a14="http://schemas.microsoft.com/office/drawing/2010/main">
        <mc:Choice Requires="a14">
          <p:sp>
            <p:nvSpPr>
              <p:cNvPr id="34" name="Textfeld 33">
                <a:extLst>
                  <a:ext uri="{FF2B5EF4-FFF2-40B4-BE49-F238E27FC236}">
                    <a16:creationId xmlns:a16="http://schemas.microsoft.com/office/drawing/2014/main" id="{5C50440A-D921-4B95-8664-5D57F6AE6E26}"/>
                  </a:ext>
                </a:extLst>
              </p:cNvPr>
              <p:cNvSpPr txBox="1"/>
              <p:nvPr/>
            </p:nvSpPr>
            <p:spPr>
              <a:xfrm>
                <a:off x="376685" y="5149785"/>
                <a:ext cx="4891601" cy="4191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tab pos="2867025" algn="l"/>
                    <a:tab pos="3943350" algn="l"/>
                  </a:tabLst>
                  <a:defRPr/>
                </a:pPr>
                <a14:m>
                  <m:oMath xmlns:m="http://schemas.openxmlformats.org/officeDocument/2006/math">
                    <m:sSubSup>
                      <m:sSubSupPr>
                        <m:ctrlPr>
                          <a:rPr kumimoji="0" lang="de-DE" sz="17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ctrlPr>
                      </m:sSubSupPr>
                      <m:e>
                        <m:r>
                          <a:rPr kumimoji="0" lang="de-AT" sz="17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𝜒</m:t>
                        </m:r>
                      </m:e>
                      <m:sub>
                        <m:r>
                          <a:rPr kumimoji="0" lang="de-DE" sz="17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𝑒𝑚𝑝𝑖𝑟𝑖𝑠𝑐h</m:t>
                        </m:r>
                      </m:sub>
                      <m:sup>
                        <m:r>
                          <a:rPr kumimoji="0" lang="de-DE" sz="17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2</m:t>
                        </m:r>
                      </m:sup>
                    </m:sSubSup>
                    <m:r>
                      <a:rPr kumimoji="0" lang="de-DE" sz="1700" b="0" i="0" u="none" strike="noStrike" kern="1200" cap="none" spc="0" normalizeH="0" baseline="0" noProof="0">
                        <a:ln>
                          <a:noFill/>
                        </a:ln>
                        <a:solidFill>
                          <a:srgbClr val="000000"/>
                        </a:solidFill>
                        <a:effectLst/>
                        <a:uLnTx/>
                        <a:uFillTx/>
                        <a:latin typeface="Cambria Math" panose="02040503050406030204" pitchFamily="18" charset="0"/>
                        <a:ea typeface="+mn-ea"/>
                        <a:cs typeface="+mn-cs"/>
                      </a:rPr>
                      <m:t>&gt;</m:t>
                    </m:r>
                    <m:sSubSup>
                      <m:sSubSupPr>
                        <m:ctrlPr>
                          <a:rPr kumimoji="0" lang="de-DE" sz="17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ctrlPr>
                      </m:sSubSupPr>
                      <m:e>
                        <m:r>
                          <a:rPr kumimoji="0" lang="de-AT" sz="17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𝜒</m:t>
                        </m:r>
                      </m:e>
                      <m:sub>
                        <m:r>
                          <a:rPr kumimoji="0" lang="de-DE" sz="17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𝑘𝑟𝑖𝑡𝑖𝑠𝑐h</m:t>
                        </m:r>
                        <m:r>
                          <a:rPr kumimoji="0" lang="de-DE" sz="17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 </m:t>
                        </m:r>
                        <m:r>
                          <a:rPr kumimoji="0" lang="de-DE" sz="17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m:t>
                        </m:r>
                        <m:sSub>
                          <m:sSubPr>
                            <m:ctrlPr>
                              <a:rPr kumimoji="0" lang="de-DE" sz="17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ctrlPr>
                          </m:sSubPr>
                          <m:e>
                            <m:r>
                              <m:rPr>
                                <m:sty m:val="p"/>
                              </m:rPr>
                              <a:rPr kumimoji="0" lang="el-GR" sz="17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α</m:t>
                            </m:r>
                          </m:e>
                          <m:sub>
                            <m:r>
                              <a:rPr kumimoji="0" lang="de-DE" sz="17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0,05</m:t>
                            </m:r>
                          </m:sub>
                        </m:sSub>
                        <m:r>
                          <a:rPr kumimoji="0" lang="de-DE" sz="17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m:t>
                        </m:r>
                      </m:sub>
                      <m:sup>
                        <m:r>
                          <a:rPr kumimoji="0" lang="de-DE" sz="17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2</m:t>
                        </m:r>
                      </m:sup>
                    </m:sSubSup>
                  </m:oMath>
                </a14:m>
                <a:r>
                  <a:rPr kumimoji="0" lang="de-AT" sz="1700" b="0" i="0" u="none" strike="noStrike" kern="1200" cap="none" spc="0" normalizeH="0" baseline="0" noProof="0" dirty="0">
                    <a:ln>
                      <a:noFill/>
                    </a:ln>
                    <a:solidFill>
                      <a:srgbClr val="000000"/>
                    </a:solidFill>
                    <a:effectLst/>
                    <a:uLnTx/>
                    <a:uFillTx/>
                    <a:latin typeface="Arial"/>
                    <a:ea typeface="+mn-ea"/>
                    <a:cs typeface="+mn-cs"/>
                  </a:rPr>
                  <a:t>  	►  </a:t>
                </a:r>
                <a:r>
                  <a:rPr kumimoji="0" lang="de-AT" sz="1700" b="0" i="0" u="none" strike="noStrike" kern="1200" cap="none" spc="0" normalizeH="0" baseline="0" noProof="0" dirty="0" err="1">
                    <a:ln>
                      <a:noFill/>
                    </a:ln>
                    <a:solidFill>
                      <a:srgbClr val="000000"/>
                    </a:solidFill>
                    <a:effectLst/>
                    <a:uLnTx/>
                    <a:uFillTx/>
                    <a:latin typeface="Arial"/>
                    <a:ea typeface="+mn-ea"/>
                    <a:cs typeface="+mn-cs"/>
                  </a:rPr>
                  <a:t>H</a:t>
                </a:r>
                <a:r>
                  <a:rPr kumimoji="0" lang="de-AT" sz="1700" b="0" i="0" u="none" strike="noStrike" kern="1200" cap="none" spc="0" normalizeH="0" baseline="-25000" noProof="0" dirty="0" err="1">
                    <a:ln>
                      <a:noFill/>
                    </a:ln>
                    <a:solidFill>
                      <a:srgbClr val="000000"/>
                    </a:solidFill>
                    <a:effectLst/>
                    <a:uLnTx/>
                    <a:uFillTx/>
                    <a:latin typeface="Arial"/>
                    <a:ea typeface="+mn-ea"/>
                    <a:cs typeface="+mn-cs"/>
                  </a:rPr>
                  <a:t>0</a:t>
                </a:r>
                <a:r>
                  <a:rPr kumimoji="0" lang="de-AT" sz="1700" b="0" i="0" u="none" strike="noStrike" kern="1200" cap="none" spc="0" normalizeH="0" baseline="-25000" noProof="0" dirty="0">
                    <a:ln>
                      <a:noFill/>
                    </a:ln>
                    <a:solidFill>
                      <a:srgbClr val="000000"/>
                    </a:solidFill>
                    <a:effectLst/>
                    <a:uLnTx/>
                    <a:uFillTx/>
                    <a:latin typeface="Arial"/>
                    <a:ea typeface="+mn-ea"/>
                    <a:cs typeface="+mn-cs"/>
                  </a:rPr>
                  <a:t>	</a:t>
                </a:r>
                <a:r>
                  <a:rPr kumimoji="0" lang="de-AT" sz="3200" b="0" i="0" u="none" strike="noStrike" kern="1200" cap="none" spc="0" normalizeH="0" baseline="-25000" noProof="0" dirty="0">
                    <a:ln>
                      <a:noFill/>
                    </a:ln>
                    <a:solidFill>
                      <a:srgbClr val="000000"/>
                    </a:solidFill>
                    <a:effectLst/>
                    <a:uLnTx/>
                    <a:uFillTx/>
                    <a:latin typeface="Arial"/>
                    <a:ea typeface="+mn-ea"/>
                    <a:cs typeface="+mn-cs"/>
                  </a:rPr>
                  <a:t>*</a:t>
                </a:r>
                <a:endParaRPr kumimoji="0" lang="de-AT" sz="3200" b="0" i="0" u="none" strike="noStrike" kern="1200" cap="none" spc="0" normalizeH="0" baseline="-25000" noProof="0" dirty="0">
                  <a:ln>
                    <a:noFill/>
                  </a:ln>
                  <a:solidFill>
                    <a:srgbClr val="FF0000"/>
                  </a:solidFill>
                  <a:effectLst/>
                  <a:uLnTx/>
                  <a:uFillTx/>
                  <a:latin typeface="Arial"/>
                  <a:ea typeface="+mn-ea"/>
                  <a:cs typeface="+mn-cs"/>
                </a:endParaRPr>
              </a:p>
            </p:txBody>
          </p:sp>
        </mc:Choice>
        <mc:Fallback xmlns="">
          <p:sp>
            <p:nvSpPr>
              <p:cNvPr id="34" name="Textfeld 33">
                <a:extLst>
                  <a:ext uri="{FF2B5EF4-FFF2-40B4-BE49-F238E27FC236}">
                    <a16:creationId xmlns:a16="http://schemas.microsoft.com/office/drawing/2014/main" id="{5C50440A-D921-4B95-8664-5D57F6AE6E26}"/>
                  </a:ext>
                </a:extLst>
              </p:cNvPr>
              <p:cNvSpPr txBox="1">
                <a:spLocks noRot="1" noChangeAspect="1" noMove="1" noResize="1" noEditPoints="1" noAdjustHandles="1" noChangeArrowheads="1" noChangeShapeType="1" noTextEdit="1"/>
              </p:cNvSpPr>
              <p:nvPr/>
            </p:nvSpPr>
            <p:spPr>
              <a:xfrm>
                <a:off x="376685" y="5149785"/>
                <a:ext cx="4891601" cy="419154"/>
              </a:xfrm>
              <a:prstGeom prst="rect">
                <a:avLst/>
              </a:prstGeom>
              <a:blipFill>
                <a:blip r:embed="rId11"/>
                <a:stretch>
                  <a:fillRect b="-42029"/>
                </a:stretch>
              </a:blipFill>
            </p:spPr>
            <p:txBody>
              <a:bodyPr/>
              <a:lstStyle/>
              <a:p>
                <a:r>
                  <a:rPr lang="de-AT">
                    <a:noFill/>
                  </a:rPr>
                  <a:t> </a:t>
                </a:r>
              </a:p>
            </p:txBody>
          </p:sp>
        </mc:Fallback>
      </mc:AlternateContent>
      <p:grpSp>
        <p:nvGrpSpPr>
          <p:cNvPr id="41" name="Gruppieren 40">
            <a:extLst>
              <a:ext uri="{FF2B5EF4-FFF2-40B4-BE49-F238E27FC236}">
                <a16:creationId xmlns:a16="http://schemas.microsoft.com/office/drawing/2014/main" id="{DA87A35C-7F02-457B-83EC-836A8CC04454}"/>
              </a:ext>
            </a:extLst>
          </p:cNvPr>
          <p:cNvGrpSpPr/>
          <p:nvPr/>
        </p:nvGrpSpPr>
        <p:grpSpPr>
          <a:xfrm>
            <a:off x="3631061" y="5212168"/>
            <a:ext cx="266700" cy="266700"/>
            <a:chOff x="2266950" y="6181725"/>
            <a:chExt cx="266700" cy="266700"/>
          </a:xfrm>
        </p:grpSpPr>
        <p:cxnSp>
          <p:nvCxnSpPr>
            <p:cNvPr id="42" name="Gerader Verbinder 41">
              <a:extLst>
                <a:ext uri="{FF2B5EF4-FFF2-40B4-BE49-F238E27FC236}">
                  <a16:creationId xmlns:a16="http://schemas.microsoft.com/office/drawing/2014/main" id="{9BE86F03-8B3D-4B6D-BE4B-77230BDE21D9}"/>
                </a:ext>
              </a:extLst>
            </p:cNvPr>
            <p:cNvCxnSpPr>
              <a:cxnSpLocks/>
            </p:cNvCxnSpPr>
            <p:nvPr/>
          </p:nvCxnSpPr>
          <p:spPr bwMode="auto">
            <a:xfrm flipV="1">
              <a:off x="2266950" y="6181725"/>
              <a:ext cx="266700" cy="266700"/>
            </a:xfrm>
            <a:prstGeom prst="line">
              <a:avLst/>
            </a:prstGeom>
            <a:noFill/>
            <a:ln w="12700" cap="flat" cmpd="sng" algn="ctr">
              <a:solidFill>
                <a:srgbClr val="000000"/>
              </a:solidFill>
              <a:prstDash val="solid"/>
              <a:round/>
              <a:headEnd type="none" w="med" len="med"/>
              <a:tailEnd type="none" w="med" len="med"/>
            </a:ln>
            <a:effectLst/>
          </p:spPr>
        </p:cxnSp>
        <p:cxnSp>
          <p:nvCxnSpPr>
            <p:cNvPr id="43" name="Gerader Verbinder 42">
              <a:extLst>
                <a:ext uri="{FF2B5EF4-FFF2-40B4-BE49-F238E27FC236}">
                  <a16:creationId xmlns:a16="http://schemas.microsoft.com/office/drawing/2014/main" id="{05A8FF0A-8E6D-48F2-84EE-2B43B678F68E}"/>
                </a:ext>
              </a:extLst>
            </p:cNvPr>
            <p:cNvCxnSpPr>
              <a:cxnSpLocks/>
            </p:cNvCxnSpPr>
            <p:nvPr/>
          </p:nvCxnSpPr>
          <p:spPr bwMode="auto">
            <a:xfrm>
              <a:off x="2266950" y="6181725"/>
              <a:ext cx="266700" cy="266700"/>
            </a:xfrm>
            <a:prstGeom prst="line">
              <a:avLst/>
            </a:prstGeom>
            <a:noFill/>
            <a:ln w="12700" cap="flat" cmpd="sng" algn="ctr">
              <a:solidFill>
                <a:srgbClr val="000000"/>
              </a:solidFill>
              <a:prstDash val="solid"/>
              <a:round/>
              <a:headEnd type="none" w="med" len="med"/>
              <a:tailEnd type="none" w="med" len="med"/>
            </a:ln>
            <a:effectLst/>
          </p:spPr>
        </p:cxnSp>
      </p:grpSp>
      <mc:AlternateContent xmlns:mc="http://schemas.openxmlformats.org/markup-compatibility/2006" xmlns:a14="http://schemas.microsoft.com/office/drawing/2010/main">
        <mc:Choice Requires="a14">
          <p:sp>
            <p:nvSpPr>
              <p:cNvPr id="46" name="Textfeld 45">
                <a:extLst>
                  <a:ext uri="{FF2B5EF4-FFF2-40B4-BE49-F238E27FC236}">
                    <a16:creationId xmlns:a16="http://schemas.microsoft.com/office/drawing/2014/main" id="{0F1E65E0-4AD5-4463-9CF6-2246D422E305}"/>
                  </a:ext>
                </a:extLst>
              </p:cNvPr>
              <p:cNvSpPr txBox="1"/>
              <p:nvPr/>
            </p:nvSpPr>
            <p:spPr>
              <a:xfrm>
                <a:off x="376685" y="5691142"/>
                <a:ext cx="4816100" cy="4191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tab pos="2867025" algn="l"/>
                    <a:tab pos="3943350" algn="l"/>
                  </a:tabLst>
                  <a:defRPr/>
                </a:pPr>
                <a14:m>
                  <m:oMath xmlns:m="http://schemas.openxmlformats.org/officeDocument/2006/math">
                    <m:sSubSup>
                      <m:sSubSupPr>
                        <m:ctrlPr>
                          <a:rPr kumimoji="0" lang="de-DE" sz="17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ctrlPr>
                      </m:sSubSupPr>
                      <m:e>
                        <m:r>
                          <a:rPr kumimoji="0" lang="de-AT" sz="17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𝜒</m:t>
                        </m:r>
                      </m:e>
                      <m:sub>
                        <m:r>
                          <a:rPr kumimoji="0" lang="de-DE" sz="17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𝑒𝑚𝑝𝑖𝑟𝑖𝑠𝑐h</m:t>
                        </m:r>
                      </m:sub>
                      <m:sup>
                        <m:r>
                          <a:rPr kumimoji="0" lang="de-DE" sz="17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2</m:t>
                        </m:r>
                      </m:sup>
                    </m:sSubSup>
                    <m:r>
                      <a:rPr kumimoji="0" lang="de-DE" sz="1700" b="0" i="0" u="none" strike="noStrike" kern="1200" cap="none" spc="0" normalizeH="0" baseline="0" noProof="0">
                        <a:ln>
                          <a:noFill/>
                        </a:ln>
                        <a:solidFill>
                          <a:srgbClr val="000000"/>
                        </a:solidFill>
                        <a:effectLst/>
                        <a:uLnTx/>
                        <a:uFillTx/>
                        <a:latin typeface="Cambria Math" panose="02040503050406030204" pitchFamily="18" charset="0"/>
                        <a:ea typeface="+mn-ea"/>
                        <a:cs typeface="+mn-cs"/>
                      </a:rPr>
                      <m:t>&gt;</m:t>
                    </m:r>
                    <m:sSubSup>
                      <m:sSubSupPr>
                        <m:ctrlPr>
                          <a:rPr kumimoji="0" lang="de-DE" sz="17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ctrlPr>
                      </m:sSubSupPr>
                      <m:e>
                        <m:r>
                          <a:rPr kumimoji="0" lang="de-AT" sz="17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𝜒</m:t>
                        </m:r>
                      </m:e>
                      <m:sub>
                        <m:r>
                          <a:rPr kumimoji="0" lang="de-DE" sz="17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𝑘𝑟𝑖𝑡𝑖𝑠𝑐h</m:t>
                        </m:r>
                        <m:r>
                          <a:rPr kumimoji="0" lang="de-DE" sz="17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 </m:t>
                        </m:r>
                        <m:r>
                          <a:rPr kumimoji="0" lang="de-DE" sz="17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m:t>
                        </m:r>
                        <m:sSub>
                          <m:sSubPr>
                            <m:ctrlPr>
                              <a:rPr kumimoji="0" lang="de-DE" sz="17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ctrlPr>
                          </m:sSubPr>
                          <m:e>
                            <m:r>
                              <m:rPr>
                                <m:sty m:val="p"/>
                              </m:rPr>
                              <a:rPr kumimoji="0" lang="el-GR" sz="17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α</m:t>
                            </m:r>
                          </m:e>
                          <m:sub>
                            <m:r>
                              <a:rPr kumimoji="0" lang="de-DE" sz="17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0,0</m:t>
                            </m:r>
                            <m:r>
                              <a:rPr kumimoji="0" lang="de-DE" sz="17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1</m:t>
                            </m:r>
                          </m:sub>
                        </m:sSub>
                        <m:r>
                          <a:rPr kumimoji="0" lang="de-DE" sz="17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m:t>
                        </m:r>
                      </m:sub>
                      <m:sup>
                        <m:r>
                          <a:rPr kumimoji="0" lang="de-DE" sz="17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2</m:t>
                        </m:r>
                      </m:sup>
                    </m:sSubSup>
                  </m:oMath>
                </a14:m>
                <a:r>
                  <a:rPr kumimoji="0" lang="de-AT" sz="1700" b="0" i="0" u="none" strike="noStrike" kern="1200" cap="none" spc="0" normalizeH="0" baseline="0" noProof="0" dirty="0">
                    <a:ln>
                      <a:noFill/>
                    </a:ln>
                    <a:solidFill>
                      <a:srgbClr val="000000"/>
                    </a:solidFill>
                    <a:effectLst/>
                    <a:uLnTx/>
                    <a:uFillTx/>
                    <a:latin typeface="Arial"/>
                    <a:ea typeface="+mn-ea"/>
                    <a:cs typeface="+mn-cs"/>
                  </a:rPr>
                  <a:t>   	►  </a:t>
                </a:r>
                <a:r>
                  <a:rPr kumimoji="0" lang="de-AT" sz="1700" b="0" i="0" u="none" strike="noStrike" kern="1200" cap="none" spc="0" normalizeH="0" baseline="0" noProof="0" dirty="0" err="1">
                    <a:ln>
                      <a:noFill/>
                    </a:ln>
                    <a:solidFill>
                      <a:srgbClr val="000000"/>
                    </a:solidFill>
                    <a:effectLst/>
                    <a:uLnTx/>
                    <a:uFillTx/>
                    <a:latin typeface="Arial"/>
                    <a:ea typeface="+mn-ea"/>
                    <a:cs typeface="+mn-cs"/>
                  </a:rPr>
                  <a:t>H</a:t>
                </a:r>
                <a:r>
                  <a:rPr kumimoji="0" lang="de-AT" sz="1700" b="0" i="0" u="none" strike="noStrike" kern="1200" cap="none" spc="0" normalizeH="0" baseline="-25000" noProof="0" dirty="0" err="1">
                    <a:ln>
                      <a:noFill/>
                    </a:ln>
                    <a:solidFill>
                      <a:srgbClr val="000000"/>
                    </a:solidFill>
                    <a:effectLst/>
                    <a:uLnTx/>
                    <a:uFillTx/>
                    <a:latin typeface="Arial"/>
                    <a:ea typeface="+mn-ea"/>
                    <a:cs typeface="+mn-cs"/>
                  </a:rPr>
                  <a:t>0</a:t>
                </a:r>
                <a:r>
                  <a:rPr kumimoji="0" lang="de-AT" sz="1700" b="0" i="0" u="none" strike="noStrike" kern="1200" cap="none" spc="0" normalizeH="0" baseline="-25000" noProof="0" dirty="0">
                    <a:ln>
                      <a:noFill/>
                    </a:ln>
                    <a:solidFill>
                      <a:srgbClr val="000000"/>
                    </a:solidFill>
                    <a:effectLst/>
                    <a:uLnTx/>
                    <a:uFillTx/>
                    <a:latin typeface="Arial"/>
                    <a:ea typeface="+mn-ea"/>
                    <a:cs typeface="+mn-cs"/>
                  </a:rPr>
                  <a:t>	</a:t>
                </a:r>
                <a:r>
                  <a:rPr kumimoji="0" lang="de-AT" sz="3200" b="0" i="0" u="none" strike="noStrike" kern="1200" cap="none" spc="0" normalizeH="0" baseline="-25000" noProof="0" dirty="0">
                    <a:ln>
                      <a:noFill/>
                    </a:ln>
                    <a:solidFill>
                      <a:srgbClr val="000000"/>
                    </a:solidFill>
                    <a:effectLst/>
                    <a:uLnTx/>
                    <a:uFillTx/>
                    <a:latin typeface="Arial"/>
                    <a:ea typeface="+mn-ea"/>
                    <a:cs typeface="+mn-cs"/>
                  </a:rPr>
                  <a:t>**</a:t>
                </a:r>
                <a:endParaRPr kumimoji="0" lang="de-AT" sz="3200" b="0" i="0" u="none" strike="noStrike" kern="1200" cap="none" spc="0" normalizeH="0" baseline="-25000" noProof="0" dirty="0">
                  <a:ln>
                    <a:noFill/>
                  </a:ln>
                  <a:solidFill>
                    <a:srgbClr val="FF0000"/>
                  </a:solidFill>
                  <a:effectLst/>
                  <a:uLnTx/>
                  <a:uFillTx/>
                  <a:latin typeface="Arial"/>
                  <a:ea typeface="+mn-ea"/>
                  <a:cs typeface="+mn-cs"/>
                </a:endParaRPr>
              </a:p>
            </p:txBody>
          </p:sp>
        </mc:Choice>
        <mc:Fallback xmlns="">
          <p:sp>
            <p:nvSpPr>
              <p:cNvPr id="46" name="Textfeld 45">
                <a:extLst>
                  <a:ext uri="{FF2B5EF4-FFF2-40B4-BE49-F238E27FC236}">
                    <a16:creationId xmlns:a16="http://schemas.microsoft.com/office/drawing/2014/main" id="{0F1E65E0-4AD5-4463-9CF6-2246D422E305}"/>
                  </a:ext>
                </a:extLst>
              </p:cNvPr>
              <p:cNvSpPr txBox="1">
                <a:spLocks noRot="1" noChangeAspect="1" noMove="1" noResize="1" noEditPoints="1" noAdjustHandles="1" noChangeArrowheads="1" noChangeShapeType="1" noTextEdit="1"/>
              </p:cNvSpPr>
              <p:nvPr/>
            </p:nvSpPr>
            <p:spPr>
              <a:xfrm>
                <a:off x="376685" y="5691142"/>
                <a:ext cx="4816100" cy="419154"/>
              </a:xfrm>
              <a:prstGeom prst="rect">
                <a:avLst/>
              </a:prstGeom>
              <a:blipFill>
                <a:blip r:embed="rId12"/>
                <a:stretch>
                  <a:fillRect b="-44118"/>
                </a:stretch>
              </a:blipFill>
            </p:spPr>
            <p:txBody>
              <a:bodyPr/>
              <a:lstStyle/>
              <a:p>
                <a:r>
                  <a:rPr lang="de-AT">
                    <a:noFill/>
                  </a:rPr>
                  <a:t> </a:t>
                </a:r>
              </a:p>
            </p:txBody>
          </p:sp>
        </mc:Fallback>
      </mc:AlternateContent>
      <p:grpSp>
        <p:nvGrpSpPr>
          <p:cNvPr id="47" name="Gruppieren 46">
            <a:extLst>
              <a:ext uri="{FF2B5EF4-FFF2-40B4-BE49-F238E27FC236}">
                <a16:creationId xmlns:a16="http://schemas.microsoft.com/office/drawing/2014/main" id="{516267E2-4D73-44EF-8E86-A868ECBB161A}"/>
              </a:ext>
            </a:extLst>
          </p:cNvPr>
          <p:cNvGrpSpPr/>
          <p:nvPr/>
        </p:nvGrpSpPr>
        <p:grpSpPr>
          <a:xfrm>
            <a:off x="3631061" y="5753525"/>
            <a:ext cx="266700" cy="266700"/>
            <a:chOff x="2266950" y="6181725"/>
            <a:chExt cx="266700" cy="266700"/>
          </a:xfrm>
        </p:grpSpPr>
        <p:cxnSp>
          <p:nvCxnSpPr>
            <p:cNvPr id="48" name="Gerader Verbinder 47">
              <a:extLst>
                <a:ext uri="{FF2B5EF4-FFF2-40B4-BE49-F238E27FC236}">
                  <a16:creationId xmlns:a16="http://schemas.microsoft.com/office/drawing/2014/main" id="{5AB26543-6D85-4A19-9BCF-BB34FE6281A3}"/>
                </a:ext>
              </a:extLst>
            </p:cNvPr>
            <p:cNvCxnSpPr>
              <a:cxnSpLocks/>
            </p:cNvCxnSpPr>
            <p:nvPr/>
          </p:nvCxnSpPr>
          <p:spPr bwMode="auto">
            <a:xfrm flipV="1">
              <a:off x="2266950" y="6181725"/>
              <a:ext cx="266700" cy="266700"/>
            </a:xfrm>
            <a:prstGeom prst="line">
              <a:avLst/>
            </a:prstGeom>
            <a:noFill/>
            <a:ln w="12700" cap="flat" cmpd="sng" algn="ctr">
              <a:solidFill>
                <a:srgbClr val="000000"/>
              </a:solidFill>
              <a:prstDash val="solid"/>
              <a:round/>
              <a:headEnd type="none" w="med" len="med"/>
              <a:tailEnd type="none" w="med" len="med"/>
            </a:ln>
            <a:effectLst/>
          </p:spPr>
        </p:cxnSp>
        <p:cxnSp>
          <p:nvCxnSpPr>
            <p:cNvPr id="49" name="Gerader Verbinder 48">
              <a:extLst>
                <a:ext uri="{FF2B5EF4-FFF2-40B4-BE49-F238E27FC236}">
                  <a16:creationId xmlns:a16="http://schemas.microsoft.com/office/drawing/2014/main" id="{4D170F5B-38DE-4DEB-A8F1-4888D25D362E}"/>
                </a:ext>
              </a:extLst>
            </p:cNvPr>
            <p:cNvCxnSpPr>
              <a:cxnSpLocks/>
            </p:cNvCxnSpPr>
            <p:nvPr/>
          </p:nvCxnSpPr>
          <p:spPr bwMode="auto">
            <a:xfrm>
              <a:off x="2266950" y="6181725"/>
              <a:ext cx="266700" cy="266700"/>
            </a:xfrm>
            <a:prstGeom prst="line">
              <a:avLst/>
            </a:prstGeom>
            <a:noFill/>
            <a:ln w="12700" cap="flat" cmpd="sng" algn="ctr">
              <a:solidFill>
                <a:srgbClr val="000000"/>
              </a:solidFill>
              <a:prstDash val="solid"/>
              <a:round/>
              <a:headEnd type="none" w="med" len="med"/>
              <a:tailEnd type="none" w="med" len="med"/>
            </a:ln>
            <a:effectLst/>
          </p:spPr>
        </p:cxnSp>
      </p:grpSp>
      <mc:AlternateContent xmlns:mc="http://schemas.openxmlformats.org/markup-compatibility/2006" xmlns:a14="http://schemas.microsoft.com/office/drawing/2010/main">
        <mc:Choice Requires="a14">
          <p:sp>
            <p:nvSpPr>
              <p:cNvPr id="51" name="Textfeld 50">
                <a:extLst>
                  <a:ext uri="{FF2B5EF4-FFF2-40B4-BE49-F238E27FC236}">
                    <a16:creationId xmlns:a16="http://schemas.microsoft.com/office/drawing/2014/main" id="{B0472BBD-5107-4168-BA4E-BE5E02B77D21}"/>
                  </a:ext>
                </a:extLst>
              </p:cNvPr>
              <p:cNvSpPr txBox="1"/>
              <p:nvPr/>
            </p:nvSpPr>
            <p:spPr>
              <a:xfrm>
                <a:off x="376685" y="6232499"/>
                <a:ext cx="4891601" cy="4191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tab pos="2867025" algn="l"/>
                    <a:tab pos="3943350" algn="l"/>
                  </a:tabLst>
                  <a:defRPr/>
                </a:pPr>
                <a14:m>
                  <m:oMath xmlns:m="http://schemas.openxmlformats.org/officeDocument/2006/math">
                    <m:sSubSup>
                      <m:sSubSupPr>
                        <m:ctrlPr>
                          <a:rPr kumimoji="0" lang="de-DE" sz="17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ctrlPr>
                      </m:sSubSupPr>
                      <m:e>
                        <m:r>
                          <a:rPr kumimoji="0" lang="de-AT" sz="17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𝜒</m:t>
                        </m:r>
                      </m:e>
                      <m:sub>
                        <m:r>
                          <a:rPr kumimoji="0" lang="de-DE" sz="17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𝑒𝑚𝑝𝑖𝑟𝑖𝑠𝑐h</m:t>
                        </m:r>
                      </m:sub>
                      <m:sup>
                        <m:r>
                          <a:rPr kumimoji="0" lang="de-DE" sz="17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2</m:t>
                        </m:r>
                      </m:sup>
                    </m:sSubSup>
                    <m:r>
                      <a:rPr kumimoji="0" lang="de-DE" sz="1700" b="0" i="0" u="none" strike="noStrike" kern="1200" cap="none" spc="0" normalizeH="0" baseline="0" noProof="0">
                        <a:ln>
                          <a:noFill/>
                        </a:ln>
                        <a:solidFill>
                          <a:srgbClr val="000000"/>
                        </a:solidFill>
                        <a:effectLst/>
                        <a:uLnTx/>
                        <a:uFillTx/>
                        <a:latin typeface="Cambria Math" panose="02040503050406030204" pitchFamily="18" charset="0"/>
                        <a:ea typeface="+mn-ea"/>
                        <a:cs typeface="+mn-cs"/>
                      </a:rPr>
                      <m:t>&gt;</m:t>
                    </m:r>
                    <m:sSubSup>
                      <m:sSubSupPr>
                        <m:ctrlPr>
                          <a:rPr kumimoji="0" lang="de-DE" sz="17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ctrlPr>
                      </m:sSubSupPr>
                      <m:e>
                        <m:r>
                          <a:rPr kumimoji="0" lang="de-AT" sz="17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𝜒</m:t>
                        </m:r>
                      </m:e>
                      <m:sub>
                        <m:r>
                          <a:rPr kumimoji="0" lang="de-DE" sz="17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𝑘𝑟𝑖𝑡𝑖𝑠𝑐h</m:t>
                        </m:r>
                        <m:r>
                          <a:rPr kumimoji="0" lang="de-DE" sz="17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 </m:t>
                        </m:r>
                        <m:r>
                          <a:rPr kumimoji="0" lang="de-DE" sz="17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m:t>
                        </m:r>
                        <m:sSub>
                          <m:sSubPr>
                            <m:ctrlPr>
                              <a:rPr kumimoji="0" lang="de-DE" sz="17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ctrlPr>
                          </m:sSubPr>
                          <m:e>
                            <m:r>
                              <m:rPr>
                                <m:sty m:val="p"/>
                              </m:rPr>
                              <a:rPr kumimoji="0" lang="el-GR" sz="17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α</m:t>
                            </m:r>
                          </m:e>
                          <m:sub>
                            <m:r>
                              <a:rPr kumimoji="0" lang="de-DE" sz="17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0,0</m:t>
                            </m:r>
                            <m:r>
                              <a:rPr kumimoji="0" lang="de-DE" sz="17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01</m:t>
                            </m:r>
                          </m:sub>
                        </m:sSub>
                        <m:r>
                          <a:rPr kumimoji="0" lang="de-DE" sz="17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m:t>
                        </m:r>
                      </m:sub>
                      <m:sup>
                        <m:r>
                          <a:rPr kumimoji="0" lang="de-DE" sz="17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rPr>
                          <m:t>2</m:t>
                        </m:r>
                      </m:sup>
                    </m:sSubSup>
                  </m:oMath>
                </a14:m>
                <a:r>
                  <a:rPr kumimoji="0" lang="de-AT" sz="1700" b="0" i="0" u="none" strike="noStrike" kern="1200" cap="none" spc="0" normalizeH="0" baseline="0" noProof="0" dirty="0">
                    <a:ln>
                      <a:noFill/>
                    </a:ln>
                    <a:solidFill>
                      <a:srgbClr val="000000"/>
                    </a:solidFill>
                    <a:effectLst/>
                    <a:uLnTx/>
                    <a:uFillTx/>
                    <a:latin typeface="Arial"/>
                    <a:ea typeface="+mn-ea"/>
                    <a:cs typeface="+mn-cs"/>
                  </a:rPr>
                  <a:t>  	►  </a:t>
                </a:r>
                <a:r>
                  <a:rPr kumimoji="0" lang="de-AT" sz="1700" b="0" i="0" u="none" strike="noStrike" kern="1200" cap="none" spc="0" normalizeH="0" baseline="0" noProof="0" dirty="0" err="1">
                    <a:ln>
                      <a:noFill/>
                    </a:ln>
                    <a:solidFill>
                      <a:srgbClr val="000000"/>
                    </a:solidFill>
                    <a:effectLst/>
                    <a:uLnTx/>
                    <a:uFillTx/>
                    <a:latin typeface="Arial"/>
                    <a:ea typeface="+mn-ea"/>
                    <a:cs typeface="+mn-cs"/>
                  </a:rPr>
                  <a:t>H</a:t>
                </a:r>
                <a:r>
                  <a:rPr kumimoji="0" lang="de-AT" sz="1700" b="0" i="0" u="none" strike="noStrike" kern="1200" cap="none" spc="0" normalizeH="0" baseline="-25000" noProof="0" dirty="0" err="1">
                    <a:ln>
                      <a:noFill/>
                    </a:ln>
                    <a:solidFill>
                      <a:srgbClr val="000000"/>
                    </a:solidFill>
                    <a:effectLst/>
                    <a:uLnTx/>
                    <a:uFillTx/>
                    <a:latin typeface="Arial"/>
                    <a:ea typeface="+mn-ea"/>
                    <a:cs typeface="+mn-cs"/>
                  </a:rPr>
                  <a:t>0</a:t>
                </a:r>
                <a:r>
                  <a:rPr kumimoji="0" lang="de-AT" sz="1700" b="0" i="0" u="none" strike="noStrike" kern="1200" cap="none" spc="0" normalizeH="0" baseline="-25000" noProof="0" dirty="0">
                    <a:ln>
                      <a:noFill/>
                    </a:ln>
                    <a:solidFill>
                      <a:srgbClr val="000000"/>
                    </a:solidFill>
                    <a:effectLst/>
                    <a:uLnTx/>
                    <a:uFillTx/>
                    <a:latin typeface="Arial"/>
                    <a:ea typeface="+mn-ea"/>
                    <a:cs typeface="+mn-cs"/>
                  </a:rPr>
                  <a:t>	</a:t>
                </a:r>
                <a:r>
                  <a:rPr kumimoji="0" lang="de-AT" sz="3200" b="0" i="0" u="none" strike="noStrike" kern="1200" cap="none" spc="0" normalizeH="0" baseline="-25000" noProof="0" dirty="0">
                    <a:ln>
                      <a:noFill/>
                    </a:ln>
                    <a:solidFill>
                      <a:srgbClr val="000000"/>
                    </a:solidFill>
                    <a:effectLst/>
                    <a:uLnTx/>
                    <a:uFillTx/>
                    <a:latin typeface="Arial"/>
                    <a:ea typeface="+mn-ea"/>
                    <a:cs typeface="+mn-cs"/>
                  </a:rPr>
                  <a:t>***</a:t>
                </a:r>
                <a:endParaRPr kumimoji="0" lang="de-AT" sz="3200" b="0" i="0" u="none" strike="noStrike" kern="1200" cap="none" spc="0" normalizeH="0" baseline="-25000" noProof="0" dirty="0">
                  <a:ln>
                    <a:noFill/>
                  </a:ln>
                  <a:solidFill>
                    <a:srgbClr val="FF0000"/>
                  </a:solidFill>
                  <a:effectLst/>
                  <a:uLnTx/>
                  <a:uFillTx/>
                  <a:latin typeface="Arial"/>
                  <a:ea typeface="+mn-ea"/>
                  <a:cs typeface="+mn-cs"/>
                </a:endParaRPr>
              </a:p>
            </p:txBody>
          </p:sp>
        </mc:Choice>
        <mc:Fallback xmlns="">
          <p:sp>
            <p:nvSpPr>
              <p:cNvPr id="51" name="Textfeld 50">
                <a:extLst>
                  <a:ext uri="{FF2B5EF4-FFF2-40B4-BE49-F238E27FC236}">
                    <a16:creationId xmlns:a16="http://schemas.microsoft.com/office/drawing/2014/main" id="{B0472BBD-5107-4168-BA4E-BE5E02B77D21}"/>
                  </a:ext>
                </a:extLst>
              </p:cNvPr>
              <p:cNvSpPr txBox="1">
                <a:spLocks noRot="1" noChangeAspect="1" noMove="1" noResize="1" noEditPoints="1" noAdjustHandles="1" noChangeArrowheads="1" noChangeShapeType="1" noTextEdit="1"/>
              </p:cNvSpPr>
              <p:nvPr/>
            </p:nvSpPr>
            <p:spPr>
              <a:xfrm>
                <a:off x="376685" y="6232499"/>
                <a:ext cx="4891601" cy="419154"/>
              </a:xfrm>
              <a:prstGeom prst="rect">
                <a:avLst/>
              </a:prstGeom>
              <a:blipFill>
                <a:blip r:embed="rId13"/>
                <a:stretch>
                  <a:fillRect b="-43478"/>
                </a:stretch>
              </a:blipFill>
            </p:spPr>
            <p:txBody>
              <a:bodyPr/>
              <a:lstStyle/>
              <a:p>
                <a:r>
                  <a:rPr lang="de-AT">
                    <a:noFill/>
                  </a:rPr>
                  <a:t> </a:t>
                </a:r>
              </a:p>
            </p:txBody>
          </p:sp>
        </mc:Fallback>
      </mc:AlternateContent>
      <p:grpSp>
        <p:nvGrpSpPr>
          <p:cNvPr id="52" name="Gruppieren 51">
            <a:extLst>
              <a:ext uri="{FF2B5EF4-FFF2-40B4-BE49-F238E27FC236}">
                <a16:creationId xmlns:a16="http://schemas.microsoft.com/office/drawing/2014/main" id="{CCB2E6F4-9F0F-4882-A5CC-7D3347BF337F}"/>
              </a:ext>
            </a:extLst>
          </p:cNvPr>
          <p:cNvGrpSpPr/>
          <p:nvPr/>
        </p:nvGrpSpPr>
        <p:grpSpPr>
          <a:xfrm>
            <a:off x="3631061" y="6294882"/>
            <a:ext cx="266700" cy="266700"/>
            <a:chOff x="2266950" y="6181725"/>
            <a:chExt cx="266700" cy="266700"/>
          </a:xfrm>
        </p:grpSpPr>
        <p:cxnSp>
          <p:nvCxnSpPr>
            <p:cNvPr id="53" name="Gerader Verbinder 52">
              <a:extLst>
                <a:ext uri="{FF2B5EF4-FFF2-40B4-BE49-F238E27FC236}">
                  <a16:creationId xmlns:a16="http://schemas.microsoft.com/office/drawing/2014/main" id="{C49F05C2-A143-4500-9C71-2FB1CD7CB600}"/>
                </a:ext>
              </a:extLst>
            </p:cNvPr>
            <p:cNvCxnSpPr>
              <a:cxnSpLocks/>
            </p:cNvCxnSpPr>
            <p:nvPr/>
          </p:nvCxnSpPr>
          <p:spPr bwMode="auto">
            <a:xfrm flipV="1">
              <a:off x="2266950" y="6181725"/>
              <a:ext cx="266700" cy="266700"/>
            </a:xfrm>
            <a:prstGeom prst="line">
              <a:avLst/>
            </a:prstGeom>
            <a:noFill/>
            <a:ln w="12700" cap="flat" cmpd="sng" algn="ctr">
              <a:solidFill>
                <a:srgbClr val="000000"/>
              </a:solidFill>
              <a:prstDash val="solid"/>
              <a:round/>
              <a:headEnd type="none" w="med" len="med"/>
              <a:tailEnd type="none" w="med" len="med"/>
            </a:ln>
            <a:effectLst/>
          </p:spPr>
        </p:cxnSp>
        <p:cxnSp>
          <p:nvCxnSpPr>
            <p:cNvPr id="54" name="Gerader Verbinder 53">
              <a:extLst>
                <a:ext uri="{FF2B5EF4-FFF2-40B4-BE49-F238E27FC236}">
                  <a16:creationId xmlns:a16="http://schemas.microsoft.com/office/drawing/2014/main" id="{815BB198-375A-4E1D-A25E-1B3A1BAAF017}"/>
                </a:ext>
              </a:extLst>
            </p:cNvPr>
            <p:cNvCxnSpPr>
              <a:cxnSpLocks/>
            </p:cNvCxnSpPr>
            <p:nvPr/>
          </p:nvCxnSpPr>
          <p:spPr bwMode="auto">
            <a:xfrm>
              <a:off x="2266950" y="6181725"/>
              <a:ext cx="266700" cy="266700"/>
            </a:xfrm>
            <a:prstGeom prst="line">
              <a:avLst/>
            </a:prstGeom>
            <a:noFill/>
            <a:ln w="12700" cap="flat" cmpd="sng" algn="ctr">
              <a:solidFill>
                <a:srgbClr val="000000"/>
              </a:solidFill>
              <a:prstDash val="solid"/>
              <a:round/>
              <a:headEnd type="none" w="med" len="med"/>
              <a:tailEnd type="none" w="med" len="med"/>
            </a:ln>
            <a:effectLst/>
          </p:spPr>
        </p:cxnSp>
      </p:grpSp>
      <p:grpSp>
        <p:nvGrpSpPr>
          <p:cNvPr id="56" name="Gruppieren 55">
            <a:extLst>
              <a:ext uri="{FF2B5EF4-FFF2-40B4-BE49-F238E27FC236}">
                <a16:creationId xmlns:a16="http://schemas.microsoft.com/office/drawing/2014/main" id="{118AFEAF-08D2-4F73-8DC0-C7F1A0DCC23C}"/>
              </a:ext>
            </a:extLst>
          </p:cNvPr>
          <p:cNvGrpSpPr/>
          <p:nvPr/>
        </p:nvGrpSpPr>
        <p:grpSpPr>
          <a:xfrm>
            <a:off x="6488560" y="1632097"/>
            <a:ext cx="360650" cy="309215"/>
            <a:chOff x="9042242" y="5835284"/>
            <a:chExt cx="360650" cy="309215"/>
          </a:xfrm>
        </p:grpSpPr>
        <p:sp>
          <p:nvSpPr>
            <p:cNvPr id="57" name="Ellipse 56">
              <a:extLst>
                <a:ext uri="{FF2B5EF4-FFF2-40B4-BE49-F238E27FC236}">
                  <a16:creationId xmlns:a16="http://schemas.microsoft.com/office/drawing/2014/main" id="{C3B325A4-44A3-4029-8633-526EC859DF97}"/>
                </a:ext>
              </a:extLst>
            </p:cNvPr>
            <p:cNvSpPr/>
            <p:nvPr/>
          </p:nvSpPr>
          <p:spPr bwMode="auto">
            <a:xfrm>
              <a:off x="9120174" y="5905276"/>
              <a:ext cx="204787" cy="204787"/>
            </a:xfrm>
            <a:prstGeom prst="ellipse">
              <a:avLst/>
            </a:prstGeom>
            <a:solidFill>
              <a:schemeClr val="bg1"/>
            </a:solidFill>
            <a:ln w="3175" cap="flat" cmpd="sng" algn="ctr">
              <a:solidFill>
                <a:schemeClr val="tx1"/>
              </a:solidFill>
              <a:prstDash val="solid"/>
              <a:round/>
              <a:headEnd type="none" w="med" len="med"/>
              <a:tailEnd type="none" w="med"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58" name="Text Box 12">
              <a:extLst>
                <a:ext uri="{FF2B5EF4-FFF2-40B4-BE49-F238E27FC236}">
                  <a16:creationId xmlns:a16="http://schemas.microsoft.com/office/drawing/2014/main" id="{A78E9EA9-CDB0-40ED-B316-8BC05C938F1E}"/>
                </a:ext>
              </a:extLst>
            </p:cNvPr>
            <p:cNvSpPr txBox="1">
              <a:spLocks noChangeArrowheads="1"/>
            </p:cNvSpPr>
            <p:nvPr/>
          </p:nvSpPr>
          <p:spPr bwMode="auto">
            <a:xfrm>
              <a:off x="9042242" y="5835284"/>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grpSp>
      <p:grpSp>
        <p:nvGrpSpPr>
          <p:cNvPr id="59" name="Gruppieren 58">
            <a:extLst>
              <a:ext uri="{FF2B5EF4-FFF2-40B4-BE49-F238E27FC236}">
                <a16:creationId xmlns:a16="http://schemas.microsoft.com/office/drawing/2014/main" id="{1236725B-D693-4574-BA45-894E588D4CDC}"/>
              </a:ext>
            </a:extLst>
          </p:cNvPr>
          <p:cNvGrpSpPr/>
          <p:nvPr/>
        </p:nvGrpSpPr>
        <p:grpSpPr>
          <a:xfrm>
            <a:off x="4195475" y="3256095"/>
            <a:ext cx="360650" cy="309215"/>
            <a:chOff x="8589099" y="5728885"/>
            <a:chExt cx="360650" cy="309215"/>
          </a:xfrm>
        </p:grpSpPr>
        <p:sp>
          <p:nvSpPr>
            <p:cNvPr id="60" name="Ellipse 59">
              <a:extLst>
                <a:ext uri="{FF2B5EF4-FFF2-40B4-BE49-F238E27FC236}">
                  <a16:creationId xmlns:a16="http://schemas.microsoft.com/office/drawing/2014/main" id="{6047A3D0-F4F0-4C86-856B-3FD9F2E39A9A}"/>
                </a:ext>
              </a:extLst>
            </p:cNvPr>
            <p:cNvSpPr/>
            <p:nvPr/>
          </p:nvSpPr>
          <p:spPr bwMode="auto">
            <a:xfrm>
              <a:off x="8665792" y="5797765"/>
              <a:ext cx="204787" cy="204787"/>
            </a:xfrm>
            <a:prstGeom prst="ellipse">
              <a:avLst/>
            </a:prstGeom>
            <a:solidFill>
              <a:schemeClr val="bg1"/>
            </a:solidFill>
            <a:ln w="3175" cap="flat" cmpd="sng" algn="ctr">
              <a:solidFill>
                <a:schemeClr val="tx1"/>
              </a:solidFill>
              <a:prstDash val="solid"/>
              <a:round/>
              <a:headEnd type="none" w="med" len="med"/>
              <a:tailEnd type="none" w="med"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61" name="Text Box 12">
              <a:extLst>
                <a:ext uri="{FF2B5EF4-FFF2-40B4-BE49-F238E27FC236}">
                  <a16:creationId xmlns:a16="http://schemas.microsoft.com/office/drawing/2014/main" id="{B0CD83A8-5A60-4AE6-AC85-C8C3AE896FE6}"/>
                </a:ext>
              </a:extLst>
            </p:cNvPr>
            <p:cNvSpPr txBox="1">
              <a:spLocks noChangeArrowheads="1"/>
            </p:cNvSpPr>
            <p:nvPr/>
          </p:nvSpPr>
          <p:spPr bwMode="auto">
            <a:xfrm>
              <a:off x="8589099" y="5728885"/>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grpSp>
      <p:grpSp>
        <p:nvGrpSpPr>
          <p:cNvPr id="63" name="Gruppieren 62">
            <a:extLst>
              <a:ext uri="{FF2B5EF4-FFF2-40B4-BE49-F238E27FC236}">
                <a16:creationId xmlns:a16="http://schemas.microsoft.com/office/drawing/2014/main" id="{BCA77E5E-3467-4346-B1FD-61518684C30D}"/>
              </a:ext>
            </a:extLst>
          </p:cNvPr>
          <p:cNvGrpSpPr/>
          <p:nvPr/>
        </p:nvGrpSpPr>
        <p:grpSpPr>
          <a:xfrm>
            <a:off x="5598168" y="4538219"/>
            <a:ext cx="360650" cy="309215"/>
            <a:chOff x="-1215018" y="1687563"/>
            <a:chExt cx="360650" cy="309215"/>
          </a:xfrm>
        </p:grpSpPr>
        <p:sp>
          <p:nvSpPr>
            <p:cNvPr id="64" name="Ellipse 63">
              <a:extLst>
                <a:ext uri="{FF2B5EF4-FFF2-40B4-BE49-F238E27FC236}">
                  <a16:creationId xmlns:a16="http://schemas.microsoft.com/office/drawing/2014/main" id="{454AB0F1-CBBF-425B-8490-15D323BBC4A2}"/>
                </a:ext>
              </a:extLst>
            </p:cNvPr>
            <p:cNvSpPr/>
            <p:nvPr/>
          </p:nvSpPr>
          <p:spPr bwMode="auto">
            <a:xfrm>
              <a:off x="-1136973" y="1759472"/>
              <a:ext cx="204559" cy="203458"/>
            </a:xfrm>
            <a:prstGeom prst="ellipse">
              <a:avLst/>
            </a:prstGeom>
            <a:solidFill>
              <a:schemeClr val="bg1"/>
            </a:solidFill>
            <a:ln w="57150" algn="ctr">
              <a:noFill/>
              <a:miter lim="800000"/>
              <a:headEnd/>
              <a:tailEnd/>
            </a:ln>
            <a:effectLst/>
          </p:spPr>
          <p:txBody>
            <a:bodyPr wrap="square" lIns="89958" tIns="46779" rIns="89958" bIns="46779" rtlCol="0" anchor="ctr">
              <a:noAutofit/>
            </a:bodyP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Char char="►"/>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65" name="Text Box 12">
              <a:extLst>
                <a:ext uri="{FF2B5EF4-FFF2-40B4-BE49-F238E27FC236}">
                  <a16:creationId xmlns:a16="http://schemas.microsoft.com/office/drawing/2014/main" id="{6DCE5B6C-6419-4A2E-8EB7-FD4A89A2A779}"/>
                </a:ext>
              </a:extLst>
            </p:cNvPr>
            <p:cNvSpPr txBox="1">
              <a:spLocks noChangeArrowheads="1"/>
            </p:cNvSpPr>
            <p:nvPr/>
          </p:nvSpPr>
          <p:spPr bwMode="auto">
            <a:xfrm>
              <a:off x="-1215018" y="1687563"/>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panose="05000000000000000000" pitchFamily="2" charset="2"/>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grpSp>
      <p:grpSp>
        <p:nvGrpSpPr>
          <p:cNvPr id="66" name="Gruppieren 65">
            <a:extLst>
              <a:ext uri="{FF2B5EF4-FFF2-40B4-BE49-F238E27FC236}">
                <a16:creationId xmlns:a16="http://schemas.microsoft.com/office/drawing/2014/main" id="{BA7A7C8E-8A48-44A3-B25B-F7482461A0E9}"/>
              </a:ext>
            </a:extLst>
          </p:cNvPr>
          <p:cNvGrpSpPr/>
          <p:nvPr/>
        </p:nvGrpSpPr>
        <p:grpSpPr>
          <a:xfrm>
            <a:off x="5096081" y="3256095"/>
            <a:ext cx="360650" cy="309215"/>
            <a:chOff x="-1215018" y="1687563"/>
            <a:chExt cx="360650" cy="309215"/>
          </a:xfrm>
        </p:grpSpPr>
        <p:sp>
          <p:nvSpPr>
            <p:cNvPr id="67" name="Ellipse 66">
              <a:extLst>
                <a:ext uri="{FF2B5EF4-FFF2-40B4-BE49-F238E27FC236}">
                  <a16:creationId xmlns:a16="http://schemas.microsoft.com/office/drawing/2014/main" id="{D3B4831C-5EC8-46FA-95EF-CFE0E19B579B}"/>
                </a:ext>
              </a:extLst>
            </p:cNvPr>
            <p:cNvSpPr/>
            <p:nvPr/>
          </p:nvSpPr>
          <p:spPr bwMode="auto">
            <a:xfrm>
              <a:off x="-1136973" y="1759472"/>
              <a:ext cx="204559" cy="203458"/>
            </a:xfrm>
            <a:prstGeom prst="ellipse">
              <a:avLst/>
            </a:prstGeom>
            <a:solidFill>
              <a:schemeClr val="bg1"/>
            </a:solidFill>
            <a:ln w="57150" algn="ctr">
              <a:noFill/>
              <a:miter lim="800000"/>
              <a:headEnd/>
              <a:tailEnd/>
            </a:ln>
            <a:effectLst/>
          </p:spPr>
          <p:txBody>
            <a:bodyPr wrap="square" lIns="89958" tIns="46779" rIns="89958" bIns="46779" rtlCol="0" anchor="ctr">
              <a:noAutofit/>
            </a:bodyP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Char char="►"/>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68" name="Text Box 12">
              <a:extLst>
                <a:ext uri="{FF2B5EF4-FFF2-40B4-BE49-F238E27FC236}">
                  <a16:creationId xmlns:a16="http://schemas.microsoft.com/office/drawing/2014/main" id="{2A0B90EC-7FD4-40AC-9048-CD2B17AE4051}"/>
                </a:ext>
              </a:extLst>
            </p:cNvPr>
            <p:cNvSpPr txBox="1">
              <a:spLocks noChangeArrowheads="1"/>
            </p:cNvSpPr>
            <p:nvPr/>
          </p:nvSpPr>
          <p:spPr bwMode="auto">
            <a:xfrm>
              <a:off x="-1215018" y="1687563"/>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grpSp>
      <p:grpSp>
        <p:nvGrpSpPr>
          <p:cNvPr id="69" name="Gruppieren 68">
            <a:extLst>
              <a:ext uri="{FF2B5EF4-FFF2-40B4-BE49-F238E27FC236}">
                <a16:creationId xmlns:a16="http://schemas.microsoft.com/office/drawing/2014/main" id="{0139EFFC-299A-4F28-A23E-43B823E4A5F8}"/>
              </a:ext>
            </a:extLst>
          </p:cNvPr>
          <p:cNvGrpSpPr/>
          <p:nvPr/>
        </p:nvGrpSpPr>
        <p:grpSpPr>
          <a:xfrm>
            <a:off x="4394850" y="1638304"/>
            <a:ext cx="360650" cy="309215"/>
            <a:chOff x="-1131247" y="800993"/>
            <a:chExt cx="360650" cy="309215"/>
          </a:xfrm>
        </p:grpSpPr>
        <p:sp>
          <p:nvSpPr>
            <p:cNvPr id="70" name="Ellipse 69">
              <a:extLst>
                <a:ext uri="{FF2B5EF4-FFF2-40B4-BE49-F238E27FC236}">
                  <a16:creationId xmlns:a16="http://schemas.microsoft.com/office/drawing/2014/main" id="{41F41BC1-0E40-4A16-B335-F648C876A421}"/>
                </a:ext>
              </a:extLst>
            </p:cNvPr>
            <p:cNvSpPr/>
            <p:nvPr/>
          </p:nvSpPr>
          <p:spPr bwMode="auto">
            <a:xfrm>
              <a:off x="-1053201" y="873053"/>
              <a:ext cx="204559" cy="203458"/>
            </a:xfrm>
            <a:prstGeom prst="ellipse">
              <a:avLst/>
            </a:prstGeom>
            <a:solidFill>
              <a:schemeClr val="bg1"/>
            </a:solidFill>
            <a:ln w="57150" algn="ctr">
              <a:noFill/>
              <a:miter lim="800000"/>
              <a:headEnd/>
              <a:tailEnd/>
            </a:ln>
            <a:effectLst/>
          </p:spPr>
          <p:txBody>
            <a:bodyPr wrap="square" lIns="89958" tIns="46779" rIns="89958" bIns="46779" rtlCol="0" anchor="ctr">
              <a:noAutofit/>
            </a:bodyP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Char char="►"/>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71" name="Text Box 12">
              <a:extLst>
                <a:ext uri="{FF2B5EF4-FFF2-40B4-BE49-F238E27FC236}">
                  <a16:creationId xmlns:a16="http://schemas.microsoft.com/office/drawing/2014/main" id="{2B59513B-62DD-4268-B347-CA1FFBC714C8}"/>
                </a:ext>
              </a:extLst>
            </p:cNvPr>
            <p:cNvSpPr txBox="1">
              <a:spLocks noChangeArrowheads="1"/>
            </p:cNvSpPr>
            <p:nvPr/>
          </p:nvSpPr>
          <p:spPr bwMode="auto">
            <a:xfrm>
              <a:off x="-1131247" y="800993"/>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grpSp>
      <p:grpSp>
        <p:nvGrpSpPr>
          <p:cNvPr id="72" name="Gruppieren 71">
            <a:extLst>
              <a:ext uri="{FF2B5EF4-FFF2-40B4-BE49-F238E27FC236}">
                <a16:creationId xmlns:a16="http://schemas.microsoft.com/office/drawing/2014/main" id="{45D32C45-EE90-4044-BA7D-4B7A0D4491BF}"/>
              </a:ext>
            </a:extLst>
          </p:cNvPr>
          <p:cNvGrpSpPr/>
          <p:nvPr/>
        </p:nvGrpSpPr>
        <p:grpSpPr>
          <a:xfrm>
            <a:off x="3964435" y="5730750"/>
            <a:ext cx="360650" cy="309215"/>
            <a:chOff x="-1215018" y="1687563"/>
            <a:chExt cx="360650" cy="309215"/>
          </a:xfrm>
        </p:grpSpPr>
        <p:sp>
          <p:nvSpPr>
            <p:cNvPr id="73" name="Ellipse 72">
              <a:extLst>
                <a:ext uri="{FF2B5EF4-FFF2-40B4-BE49-F238E27FC236}">
                  <a16:creationId xmlns:a16="http://schemas.microsoft.com/office/drawing/2014/main" id="{89429380-0941-4DFA-BDC1-914D2673F223}"/>
                </a:ext>
              </a:extLst>
            </p:cNvPr>
            <p:cNvSpPr/>
            <p:nvPr/>
          </p:nvSpPr>
          <p:spPr bwMode="auto">
            <a:xfrm>
              <a:off x="-1136973" y="1759472"/>
              <a:ext cx="204559" cy="203458"/>
            </a:xfrm>
            <a:prstGeom prst="ellipse">
              <a:avLst/>
            </a:prstGeom>
            <a:solidFill>
              <a:schemeClr val="bg1"/>
            </a:solidFill>
            <a:ln w="57150" algn="ctr">
              <a:noFill/>
              <a:miter lim="800000"/>
              <a:headEnd/>
              <a:tailEnd/>
            </a:ln>
            <a:effectLst/>
          </p:spPr>
          <p:txBody>
            <a:bodyPr wrap="square" lIns="89958" tIns="46779" rIns="89958" bIns="46779" rtlCol="0" anchor="ctr">
              <a:noAutofit/>
            </a:bodyP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Char char="►"/>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74" name="Text Box 12">
              <a:extLst>
                <a:ext uri="{FF2B5EF4-FFF2-40B4-BE49-F238E27FC236}">
                  <a16:creationId xmlns:a16="http://schemas.microsoft.com/office/drawing/2014/main" id="{3922B913-12F8-4F7D-B135-2E5C884D780D}"/>
                </a:ext>
              </a:extLst>
            </p:cNvPr>
            <p:cNvSpPr txBox="1">
              <a:spLocks noChangeArrowheads="1"/>
            </p:cNvSpPr>
            <p:nvPr/>
          </p:nvSpPr>
          <p:spPr bwMode="auto">
            <a:xfrm>
              <a:off x="-1215018" y="1687563"/>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panose="05000000000000000000" pitchFamily="2" charset="2"/>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grpSp>
      <p:grpSp>
        <p:nvGrpSpPr>
          <p:cNvPr id="75" name="Gruppieren 74">
            <a:extLst>
              <a:ext uri="{FF2B5EF4-FFF2-40B4-BE49-F238E27FC236}">
                <a16:creationId xmlns:a16="http://schemas.microsoft.com/office/drawing/2014/main" id="{AC33FB5A-C6EA-4B97-BDB0-64C08E8E0860}"/>
              </a:ext>
            </a:extLst>
          </p:cNvPr>
          <p:cNvGrpSpPr/>
          <p:nvPr/>
        </p:nvGrpSpPr>
        <p:grpSpPr>
          <a:xfrm>
            <a:off x="3964435" y="6269562"/>
            <a:ext cx="360650" cy="309215"/>
            <a:chOff x="-1215018" y="1687563"/>
            <a:chExt cx="360650" cy="309215"/>
          </a:xfrm>
        </p:grpSpPr>
        <p:sp>
          <p:nvSpPr>
            <p:cNvPr id="76" name="Ellipse 75">
              <a:extLst>
                <a:ext uri="{FF2B5EF4-FFF2-40B4-BE49-F238E27FC236}">
                  <a16:creationId xmlns:a16="http://schemas.microsoft.com/office/drawing/2014/main" id="{8D2DA882-D788-4ED8-BBDF-1B01AC1232FE}"/>
                </a:ext>
              </a:extLst>
            </p:cNvPr>
            <p:cNvSpPr/>
            <p:nvPr/>
          </p:nvSpPr>
          <p:spPr bwMode="auto">
            <a:xfrm>
              <a:off x="-1136973" y="1759472"/>
              <a:ext cx="204559" cy="203458"/>
            </a:xfrm>
            <a:prstGeom prst="ellipse">
              <a:avLst/>
            </a:prstGeom>
            <a:solidFill>
              <a:schemeClr val="bg1"/>
            </a:solidFill>
            <a:ln w="57150" algn="ctr">
              <a:noFill/>
              <a:miter lim="800000"/>
              <a:headEnd/>
              <a:tailEnd/>
            </a:ln>
            <a:effectLst/>
          </p:spPr>
          <p:txBody>
            <a:bodyPr wrap="square" lIns="89958" tIns="46779" rIns="89958" bIns="46779" rtlCol="0" anchor="ctr">
              <a:noAutofit/>
            </a:bodyP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Char char="►"/>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77" name="Text Box 12">
              <a:extLst>
                <a:ext uri="{FF2B5EF4-FFF2-40B4-BE49-F238E27FC236}">
                  <a16:creationId xmlns:a16="http://schemas.microsoft.com/office/drawing/2014/main" id="{C73A4A45-A5E7-46FB-952A-3083A22FD7CA}"/>
                </a:ext>
              </a:extLst>
            </p:cNvPr>
            <p:cNvSpPr txBox="1">
              <a:spLocks noChangeArrowheads="1"/>
            </p:cNvSpPr>
            <p:nvPr/>
          </p:nvSpPr>
          <p:spPr bwMode="auto">
            <a:xfrm>
              <a:off x="-1215018" y="1687563"/>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panose="05000000000000000000" pitchFamily="2" charset="2"/>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grpSp>
      <p:grpSp>
        <p:nvGrpSpPr>
          <p:cNvPr id="78" name="Gruppieren 77">
            <a:extLst>
              <a:ext uri="{FF2B5EF4-FFF2-40B4-BE49-F238E27FC236}">
                <a16:creationId xmlns:a16="http://schemas.microsoft.com/office/drawing/2014/main" id="{7182DD7B-7A09-4A83-A8B7-90FFEF1E7B1D}"/>
              </a:ext>
            </a:extLst>
          </p:cNvPr>
          <p:cNvGrpSpPr/>
          <p:nvPr/>
        </p:nvGrpSpPr>
        <p:grpSpPr>
          <a:xfrm>
            <a:off x="3964435" y="5180265"/>
            <a:ext cx="360650" cy="309215"/>
            <a:chOff x="-1215018" y="1687563"/>
            <a:chExt cx="360650" cy="309215"/>
          </a:xfrm>
        </p:grpSpPr>
        <p:sp>
          <p:nvSpPr>
            <p:cNvPr id="79" name="Ellipse 78">
              <a:extLst>
                <a:ext uri="{FF2B5EF4-FFF2-40B4-BE49-F238E27FC236}">
                  <a16:creationId xmlns:a16="http://schemas.microsoft.com/office/drawing/2014/main" id="{2F543B4B-B629-4F74-95E3-2CEBD1BFA7D7}"/>
                </a:ext>
              </a:extLst>
            </p:cNvPr>
            <p:cNvSpPr/>
            <p:nvPr/>
          </p:nvSpPr>
          <p:spPr bwMode="auto">
            <a:xfrm>
              <a:off x="-1136973" y="1759472"/>
              <a:ext cx="204559" cy="203458"/>
            </a:xfrm>
            <a:prstGeom prst="ellipse">
              <a:avLst/>
            </a:prstGeom>
            <a:solidFill>
              <a:schemeClr val="bg1"/>
            </a:solidFill>
            <a:ln w="57150" algn="ctr">
              <a:noFill/>
              <a:miter lim="800000"/>
              <a:headEnd/>
              <a:tailEnd/>
            </a:ln>
            <a:effectLst/>
          </p:spPr>
          <p:txBody>
            <a:bodyPr wrap="square" lIns="89958" tIns="46779" rIns="89958" bIns="46779" rtlCol="0" anchor="ctr">
              <a:noAutofit/>
            </a:bodyP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Char char="►"/>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80" name="Text Box 12">
              <a:extLst>
                <a:ext uri="{FF2B5EF4-FFF2-40B4-BE49-F238E27FC236}">
                  <a16:creationId xmlns:a16="http://schemas.microsoft.com/office/drawing/2014/main" id="{399ACCBD-2893-4BCE-9753-556D2D15ADB2}"/>
                </a:ext>
              </a:extLst>
            </p:cNvPr>
            <p:cNvSpPr txBox="1">
              <a:spLocks noChangeArrowheads="1"/>
            </p:cNvSpPr>
            <p:nvPr/>
          </p:nvSpPr>
          <p:spPr bwMode="auto">
            <a:xfrm>
              <a:off x="-1215018" y="1687563"/>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panose="05000000000000000000" pitchFamily="2" charset="2"/>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grpSp>
      <p:grpSp>
        <p:nvGrpSpPr>
          <p:cNvPr id="81" name="Gruppieren 80">
            <a:extLst>
              <a:ext uri="{FF2B5EF4-FFF2-40B4-BE49-F238E27FC236}">
                <a16:creationId xmlns:a16="http://schemas.microsoft.com/office/drawing/2014/main" id="{CBB9AD6B-5E34-42FE-BC84-4F254AFBBA87}"/>
              </a:ext>
            </a:extLst>
          </p:cNvPr>
          <p:cNvGrpSpPr/>
          <p:nvPr/>
        </p:nvGrpSpPr>
        <p:grpSpPr>
          <a:xfrm>
            <a:off x="2301140" y="1638304"/>
            <a:ext cx="360650" cy="309215"/>
            <a:chOff x="-1131247" y="800993"/>
            <a:chExt cx="360650" cy="309215"/>
          </a:xfrm>
        </p:grpSpPr>
        <p:sp>
          <p:nvSpPr>
            <p:cNvPr id="82" name="Ellipse 81">
              <a:extLst>
                <a:ext uri="{FF2B5EF4-FFF2-40B4-BE49-F238E27FC236}">
                  <a16:creationId xmlns:a16="http://schemas.microsoft.com/office/drawing/2014/main" id="{B86B7080-D6CD-446A-BC77-41E3BE2640EC}"/>
                </a:ext>
              </a:extLst>
            </p:cNvPr>
            <p:cNvSpPr/>
            <p:nvPr/>
          </p:nvSpPr>
          <p:spPr bwMode="auto">
            <a:xfrm>
              <a:off x="-1053201" y="873053"/>
              <a:ext cx="204559" cy="203458"/>
            </a:xfrm>
            <a:prstGeom prst="ellipse">
              <a:avLst/>
            </a:prstGeom>
            <a:solidFill>
              <a:schemeClr val="bg1"/>
            </a:solidFill>
            <a:ln w="57150" algn="ctr">
              <a:noFill/>
              <a:miter lim="800000"/>
              <a:headEnd/>
              <a:tailEnd/>
            </a:ln>
            <a:effectLst/>
          </p:spPr>
          <p:txBody>
            <a:bodyPr wrap="square" lIns="89958" tIns="46779" rIns="89958" bIns="46779" rtlCol="0" anchor="ctr">
              <a:noAutofit/>
            </a:bodyP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Char char="►"/>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83" name="Text Box 12">
              <a:extLst>
                <a:ext uri="{FF2B5EF4-FFF2-40B4-BE49-F238E27FC236}">
                  <a16:creationId xmlns:a16="http://schemas.microsoft.com/office/drawing/2014/main" id="{6890D118-9546-4BFE-A5F7-5C113F545C1F}"/>
                </a:ext>
              </a:extLst>
            </p:cNvPr>
            <p:cNvSpPr txBox="1">
              <a:spLocks noChangeArrowheads="1"/>
            </p:cNvSpPr>
            <p:nvPr/>
          </p:nvSpPr>
          <p:spPr bwMode="auto">
            <a:xfrm>
              <a:off x="-1131247" y="800993"/>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grpSp>
      <p:grpSp>
        <p:nvGrpSpPr>
          <p:cNvPr id="84" name="Gruppieren 83">
            <a:extLst>
              <a:ext uri="{FF2B5EF4-FFF2-40B4-BE49-F238E27FC236}">
                <a16:creationId xmlns:a16="http://schemas.microsoft.com/office/drawing/2014/main" id="{4856F4CA-254A-49B6-9CE1-26A1FB204604}"/>
              </a:ext>
            </a:extLst>
          </p:cNvPr>
          <p:cNvGrpSpPr/>
          <p:nvPr/>
        </p:nvGrpSpPr>
        <p:grpSpPr>
          <a:xfrm>
            <a:off x="4297694" y="4548405"/>
            <a:ext cx="360650" cy="309215"/>
            <a:chOff x="-1215018" y="1687563"/>
            <a:chExt cx="360650" cy="309215"/>
          </a:xfrm>
        </p:grpSpPr>
        <p:sp>
          <p:nvSpPr>
            <p:cNvPr id="85" name="Ellipse 84">
              <a:extLst>
                <a:ext uri="{FF2B5EF4-FFF2-40B4-BE49-F238E27FC236}">
                  <a16:creationId xmlns:a16="http://schemas.microsoft.com/office/drawing/2014/main" id="{DD2C5630-5329-4EF7-997E-B11CF4EFA1C3}"/>
                </a:ext>
              </a:extLst>
            </p:cNvPr>
            <p:cNvSpPr/>
            <p:nvPr/>
          </p:nvSpPr>
          <p:spPr bwMode="auto">
            <a:xfrm>
              <a:off x="-1136973" y="1759472"/>
              <a:ext cx="204559" cy="203458"/>
            </a:xfrm>
            <a:prstGeom prst="ellipse">
              <a:avLst/>
            </a:prstGeom>
            <a:solidFill>
              <a:schemeClr val="bg1"/>
            </a:solidFill>
            <a:ln w="57150" algn="ctr">
              <a:noFill/>
              <a:miter lim="800000"/>
              <a:headEnd/>
              <a:tailEnd/>
            </a:ln>
            <a:effectLst/>
          </p:spPr>
          <p:txBody>
            <a:bodyPr wrap="square" lIns="89958" tIns="46779" rIns="89958" bIns="46779" rtlCol="0" anchor="ctr">
              <a:noAutofit/>
            </a:bodyP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Char char="►"/>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86" name="Text Box 12">
              <a:extLst>
                <a:ext uri="{FF2B5EF4-FFF2-40B4-BE49-F238E27FC236}">
                  <a16:creationId xmlns:a16="http://schemas.microsoft.com/office/drawing/2014/main" id="{E783B9CF-2E1E-4FBA-B3AD-172BB032C986}"/>
                </a:ext>
              </a:extLst>
            </p:cNvPr>
            <p:cNvSpPr txBox="1">
              <a:spLocks noChangeArrowheads="1"/>
            </p:cNvSpPr>
            <p:nvPr/>
          </p:nvSpPr>
          <p:spPr bwMode="auto">
            <a:xfrm>
              <a:off x="-1215018" y="1687563"/>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panose="05000000000000000000" pitchFamily="2" charset="2"/>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grpSp>
      <p:grpSp>
        <p:nvGrpSpPr>
          <p:cNvPr id="87" name="Gruppieren 86">
            <a:extLst>
              <a:ext uri="{FF2B5EF4-FFF2-40B4-BE49-F238E27FC236}">
                <a16:creationId xmlns:a16="http://schemas.microsoft.com/office/drawing/2014/main" id="{DDE28814-B380-484D-9226-DCE4F66F7CA8}"/>
              </a:ext>
            </a:extLst>
          </p:cNvPr>
          <p:cNvGrpSpPr/>
          <p:nvPr/>
        </p:nvGrpSpPr>
        <p:grpSpPr>
          <a:xfrm>
            <a:off x="8080089" y="4561912"/>
            <a:ext cx="360650" cy="309215"/>
            <a:chOff x="-1215018" y="1687563"/>
            <a:chExt cx="360650" cy="309215"/>
          </a:xfrm>
        </p:grpSpPr>
        <p:sp>
          <p:nvSpPr>
            <p:cNvPr id="88" name="Ellipse 87">
              <a:extLst>
                <a:ext uri="{FF2B5EF4-FFF2-40B4-BE49-F238E27FC236}">
                  <a16:creationId xmlns:a16="http://schemas.microsoft.com/office/drawing/2014/main" id="{BC1C971A-16FA-4D6D-953F-30E0552EA4C4}"/>
                </a:ext>
              </a:extLst>
            </p:cNvPr>
            <p:cNvSpPr/>
            <p:nvPr/>
          </p:nvSpPr>
          <p:spPr bwMode="auto">
            <a:xfrm>
              <a:off x="-1136973" y="1759472"/>
              <a:ext cx="204559" cy="203458"/>
            </a:xfrm>
            <a:prstGeom prst="ellipse">
              <a:avLst/>
            </a:prstGeom>
            <a:solidFill>
              <a:schemeClr val="bg1"/>
            </a:solidFill>
            <a:ln w="57150" algn="ctr">
              <a:noFill/>
              <a:miter lim="800000"/>
              <a:headEnd/>
              <a:tailEnd/>
            </a:ln>
            <a:effectLst/>
          </p:spPr>
          <p:txBody>
            <a:bodyPr wrap="square" lIns="89958" tIns="46779" rIns="89958" bIns="46779" rtlCol="0" anchor="ctr">
              <a:noAutofit/>
            </a:bodyP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Char char="►"/>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89" name="Text Box 12">
              <a:extLst>
                <a:ext uri="{FF2B5EF4-FFF2-40B4-BE49-F238E27FC236}">
                  <a16:creationId xmlns:a16="http://schemas.microsoft.com/office/drawing/2014/main" id="{86AF9D61-7C5B-4788-B6B2-4432C270D815}"/>
                </a:ext>
              </a:extLst>
            </p:cNvPr>
            <p:cNvSpPr txBox="1">
              <a:spLocks noChangeArrowheads="1"/>
            </p:cNvSpPr>
            <p:nvPr/>
          </p:nvSpPr>
          <p:spPr bwMode="auto">
            <a:xfrm>
              <a:off x="-1215018" y="1687563"/>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panose="05000000000000000000" pitchFamily="2" charset="2"/>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grpSp>
      <p:grpSp>
        <p:nvGrpSpPr>
          <p:cNvPr id="90" name="Gruppieren 89">
            <a:extLst>
              <a:ext uri="{FF2B5EF4-FFF2-40B4-BE49-F238E27FC236}">
                <a16:creationId xmlns:a16="http://schemas.microsoft.com/office/drawing/2014/main" id="{4A31577A-03F4-460F-AA75-C90AE7137BA5}"/>
              </a:ext>
            </a:extLst>
          </p:cNvPr>
          <p:cNvGrpSpPr/>
          <p:nvPr/>
        </p:nvGrpSpPr>
        <p:grpSpPr>
          <a:xfrm>
            <a:off x="8895557" y="4561912"/>
            <a:ext cx="360650" cy="309215"/>
            <a:chOff x="-1215018" y="1687563"/>
            <a:chExt cx="360650" cy="309215"/>
          </a:xfrm>
        </p:grpSpPr>
        <p:sp>
          <p:nvSpPr>
            <p:cNvPr id="91" name="Ellipse 90">
              <a:extLst>
                <a:ext uri="{FF2B5EF4-FFF2-40B4-BE49-F238E27FC236}">
                  <a16:creationId xmlns:a16="http://schemas.microsoft.com/office/drawing/2014/main" id="{88067381-A802-4819-BDD0-D8D4A33B3216}"/>
                </a:ext>
              </a:extLst>
            </p:cNvPr>
            <p:cNvSpPr/>
            <p:nvPr/>
          </p:nvSpPr>
          <p:spPr bwMode="auto">
            <a:xfrm>
              <a:off x="-1136973" y="1759472"/>
              <a:ext cx="204559" cy="203458"/>
            </a:xfrm>
            <a:prstGeom prst="ellipse">
              <a:avLst/>
            </a:prstGeom>
            <a:solidFill>
              <a:schemeClr val="bg1"/>
            </a:solidFill>
            <a:ln w="57150" algn="ctr">
              <a:noFill/>
              <a:miter lim="800000"/>
              <a:headEnd/>
              <a:tailEnd/>
            </a:ln>
            <a:effectLst/>
          </p:spPr>
          <p:txBody>
            <a:bodyPr wrap="square" lIns="89958" tIns="46779" rIns="89958" bIns="46779" rtlCol="0" anchor="ctr">
              <a:noAutofit/>
            </a:bodyP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Char char="►"/>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92" name="Text Box 12">
              <a:extLst>
                <a:ext uri="{FF2B5EF4-FFF2-40B4-BE49-F238E27FC236}">
                  <a16:creationId xmlns:a16="http://schemas.microsoft.com/office/drawing/2014/main" id="{1BEEDAD9-3904-4871-A796-2B760F17AFA0}"/>
                </a:ext>
              </a:extLst>
            </p:cNvPr>
            <p:cNvSpPr txBox="1">
              <a:spLocks noChangeArrowheads="1"/>
            </p:cNvSpPr>
            <p:nvPr/>
          </p:nvSpPr>
          <p:spPr bwMode="auto">
            <a:xfrm>
              <a:off x="-1215018" y="1687563"/>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panose="05000000000000000000" pitchFamily="2" charset="2"/>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grpSp>
      <p:grpSp>
        <p:nvGrpSpPr>
          <p:cNvPr id="93" name="Gruppieren 92">
            <a:extLst>
              <a:ext uri="{FF2B5EF4-FFF2-40B4-BE49-F238E27FC236}">
                <a16:creationId xmlns:a16="http://schemas.microsoft.com/office/drawing/2014/main" id="{A4D7294E-BBE8-4E91-B6A9-07D77636D119}"/>
              </a:ext>
            </a:extLst>
          </p:cNvPr>
          <p:cNvGrpSpPr/>
          <p:nvPr/>
        </p:nvGrpSpPr>
        <p:grpSpPr>
          <a:xfrm>
            <a:off x="7271230" y="4561912"/>
            <a:ext cx="360650" cy="309215"/>
            <a:chOff x="-1215018" y="1687563"/>
            <a:chExt cx="360650" cy="309215"/>
          </a:xfrm>
        </p:grpSpPr>
        <p:sp>
          <p:nvSpPr>
            <p:cNvPr id="94" name="Ellipse 93">
              <a:extLst>
                <a:ext uri="{FF2B5EF4-FFF2-40B4-BE49-F238E27FC236}">
                  <a16:creationId xmlns:a16="http://schemas.microsoft.com/office/drawing/2014/main" id="{0C327872-FD54-4643-B465-A70FC03B9853}"/>
                </a:ext>
              </a:extLst>
            </p:cNvPr>
            <p:cNvSpPr/>
            <p:nvPr/>
          </p:nvSpPr>
          <p:spPr bwMode="auto">
            <a:xfrm>
              <a:off x="-1136973" y="1759472"/>
              <a:ext cx="204559" cy="203458"/>
            </a:xfrm>
            <a:prstGeom prst="ellipse">
              <a:avLst/>
            </a:prstGeom>
            <a:solidFill>
              <a:schemeClr val="bg1"/>
            </a:solidFill>
            <a:ln w="57150" algn="ctr">
              <a:noFill/>
              <a:miter lim="800000"/>
              <a:headEnd/>
              <a:tailEnd/>
            </a:ln>
            <a:effectLst/>
          </p:spPr>
          <p:txBody>
            <a:bodyPr wrap="square" lIns="89958" tIns="46779" rIns="89958" bIns="46779" rtlCol="0" anchor="ctr">
              <a:noAutofit/>
            </a:bodyP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Char char="►"/>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95" name="Text Box 12">
              <a:extLst>
                <a:ext uri="{FF2B5EF4-FFF2-40B4-BE49-F238E27FC236}">
                  <a16:creationId xmlns:a16="http://schemas.microsoft.com/office/drawing/2014/main" id="{A51B106D-8ED6-46F3-8B17-446E5D30511F}"/>
                </a:ext>
              </a:extLst>
            </p:cNvPr>
            <p:cNvSpPr txBox="1">
              <a:spLocks noChangeArrowheads="1"/>
            </p:cNvSpPr>
            <p:nvPr/>
          </p:nvSpPr>
          <p:spPr bwMode="auto">
            <a:xfrm>
              <a:off x="-1215018" y="1687563"/>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panose="05000000000000000000" pitchFamily="2" charset="2"/>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grpSp>
      <p:pic>
        <p:nvPicPr>
          <p:cNvPr id="55" name="Picture 252" descr="Wasser,anmelden,Clip">
            <a:extLst>
              <a:ext uri="{FF2B5EF4-FFF2-40B4-BE49-F238E27FC236}">
                <a16:creationId xmlns:a16="http://schemas.microsoft.com/office/drawing/2014/main" id="{D303E7EB-EF85-4955-AF73-C6A605055A26}"/>
              </a:ext>
            </a:extLst>
          </p:cNvPr>
          <p:cNvPicPr>
            <a:picLocks noChangeAspect="1" noChangeArrowheads="1"/>
          </p:cNvPicPr>
          <p:nvPr/>
        </p:nvPicPr>
        <p:blipFill rotWithShape="1">
          <a:blip r:embed="rId14" cstate="print">
            <a:extLst>
              <a:ext uri="{28A0092B-C50C-407E-A947-70E740481C1C}">
                <a14:useLocalDpi xmlns:a14="http://schemas.microsoft.com/office/drawing/2010/main" val="0"/>
              </a:ext>
            </a:extLst>
          </a:blip>
          <a:srcRect/>
          <a:stretch/>
        </p:blipFill>
        <p:spPr bwMode="auto">
          <a:xfrm rot="5400000">
            <a:off x="4941284" y="5381075"/>
            <a:ext cx="2482105" cy="59055"/>
          </a:xfrm>
          <a:prstGeom prst="rect">
            <a:avLst/>
          </a:prstGeom>
          <a:noFill/>
          <a:extLst>
            <a:ext uri="{909E8E84-426E-40DD-AFC4-6F175D3DCCD1}">
              <a14:hiddenFill xmlns:a14="http://schemas.microsoft.com/office/drawing/2010/main">
                <a:solidFill>
                  <a:srgbClr val="FFFFFF"/>
                </a:solidFill>
              </a14:hiddenFill>
            </a:ext>
          </a:extLst>
        </p:spPr>
      </p:pic>
      <p:pic>
        <p:nvPicPr>
          <p:cNvPr id="97" name="Picture 252" descr="Wasser,anmelden,Clip">
            <a:extLst>
              <a:ext uri="{FF2B5EF4-FFF2-40B4-BE49-F238E27FC236}">
                <a16:creationId xmlns:a16="http://schemas.microsoft.com/office/drawing/2014/main" id="{D2B79CF0-5740-4F7C-8631-533EA9C46E66}"/>
              </a:ext>
            </a:extLst>
          </p:cNvPr>
          <p:cNvPicPr>
            <a:picLocks noChangeAspect="1" noChangeArrowheads="1"/>
          </p:cNvPicPr>
          <p:nvPr/>
        </p:nvPicPr>
        <p:blipFill rotWithShape="1">
          <a:blip r:embed="rId14" cstate="print">
            <a:extLst>
              <a:ext uri="{28A0092B-C50C-407E-A947-70E740481C1C}">
                <a14:useLocalDpi xmlns:a14="http://schemas.microsoft.com/office/drawing/2010/main" val="0"/>
              </a:ext>
            </a:extLst>
          </a:blip>
          <a:srcRect/>
          <a:stretch/>
        </p:blipFill>
        <p:spPr bwMode="auto">
          <a:xfrm rot="5400000">
            <a:off x="5069871" y="5381075"/>
            <a:ext cx="2482105" cy="59055"/>
          </a:xfrm>
          <a:prstGeom prst="rect">
            <a:avLst/>
          </a:prstGeom>
          <a:noFill/>
          <a:extLst>
            <a:ext uri="{909E8E84-426E-40DD-AFC4-6F175D3DCCD1}">
              <a14:hiddenFill xmlns:a14="http://schemas.microsoft.com/office/drawing/2010/main">
                <a:solidFill>
                  <a:srgbClr val="FFFFFF"/>
                </a:solidFill>
              </a14:hiddenFill>
            </a:ext>
          </a:extLst>
        </p:spPr>
      </p:pic>
      <p:pic>
        <p:nvPicPr>
          <p:cNvPr id="99" name="Picture 252" descr="Wasser,anmelden,Clip">
            <a:extLst>
              <a:ext uri="{FF2B5EF4-FFF2-40B4-BE49-F238E27FC236}">
                <a16:creationId xmlns:a16="http://schemas.microsoft.com/office/drawing/2014/main" id="{D1B1EE8E-A910-479D-B826-B28C3ACE12C9}"/>
              </a:ext>
            </a:extLst>
          </p:cNvPr>
          <p:cNvPicPr>
            <a:picLocks noChangeAspect="1" noChangeArrowheads="1"/>
          </p:cNvPicPr>
          <p:nvPr/>
        </p:nvPicPr>
        <p:blipFill rotWithShape="1">
          <a:blip r:embed="rId14" cstate="print">
            <a:extLst>
              <a:ext uri="{28A0092B-C50C-407E-A947-70E740481C1C}">
                <a14:useLocalDpi xmlns:a14="http://schemas.microsoft.com/office/drawing/2010/main" val="0"/>
              </a:ext>
            </a:extLst>
          </a:blip>
          <a:srcRect/>
          <a:stretch/>
        </p:blipFill>
        <p:spPr bwMode="auto">
          <a:xfrm rot="5400000">
            <a:off x="5198459" y="5381075"/>
            <a:ext cx="2482105" cy="59055"/>
          </a:xfrm>
          <a:prstGeom prst="rect">
            <a:avLst/>
          </a:prstGeom>
          <a:noFill/>
          <a:extLst>
            <a:ext uri="{909E8E84-426E-40DD-AFC4-6F175D3DCCD1}">
              <a14:hiddenFill xmlns:a14="http://schemas.microsoft.com/office/drawing/2010/main">
                <a:solidFill>
                  <a:srgbClr val="FFFFFF"/>
                </a:solidFill>
              </a14:hiddenFill>
            </a:ext>
          </a:extLst>
        </p:spPr>
      </p:pic>
      <p:grpSp>
        <p:nvGrpSpPr>
          <p:cNvPr id="102" name="Gruppieren 101">
            <a:extLst>
              <a:ext uri="{FF2B5EF4-FFF2-40B4-BE49-F238E27FC236}">
                <a16:creationId xmlns:a16="http://schemas.microsoft.com/office/drawing/2014/main" id="{CE9AD67F-DBAA-4AD8-B8B4-09573F392A0B}"/>
              </a:ext>
            </a:extLst>
          </p:cNvPr>
          <p:cNvGrpSpPr/>
          <p:nvPr/>
        </p:nvGrpSpPr>
        <p:grpSpPr>
          <a:xfrm>
            <a:off x="8580106" y="1632097"/>
            <a:ext cx="360650" cy="309215"/>
            <a:chOff x="9042242" y="5835284"/>
            <a:chExt cx="360650" cy="309215"/>
          </a:xfrm>
        </p:grpSpPr>
        <p:sp>
          <p:nvSpPr>
            <p:cNvPr id="103" name="Ellipse 102">
              <a:extLst>
                <a:ext uri="{FF2B5EF4-FFF2-40B4-BE49-F238E27FC236}">
                  <a16:creationId xmlns:a16="http://schemas.microsoft.com/office/drawing/2014/main" id="{20EDAA14-15AF-4955-BAC9-7DFF688FFD6A}"/>
                </a:ext>
              </a:extLst>
            </p:cNvPr>
            <p:cNvSpPr/>
            <p:nvPr/>
          </p:nvSpPr>
          <p:spPr bwMode="auto">
            <a:xfrm>
              <a:off x="9120174" y="5905276"/>
              <a:ext cx="204787" cy="204787"/>
            </a:xfrm>
            <a:prstGeom prst="ellipse">
              <a:avLst/>
            </a:prstGeom>
            <a:solidFill>
              <a:schemeClr val="bg1"/>
            </a:solidFill>
            <a:ln w="3175" cap="flat" cmpd="sng" algn="ctr">
              <a:solidFill>
                <a:schemeClr val="tx1"/>
              </a:solidFill>
              <a:prstDash val="solid"/>
              <a:round/>
              <a:headEnd type="none" w="med" len="med"/>
              <a:tailEnd type="none" w="med"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104" name="Text Box 12">
              <a:extLst>
                <a:ext uri="{FF2B5EF4-FFF2-40B4-BE49-F238E27FC236}">
                  <a16:creationId xmlns:a16="http://schemas.microsoft.com/office/drawing/2014/main" id="{BC144F24-25E8-4BFC-AD88-6A94F023F5AC}"/>
                </a:ext>
              </a:extLst>
            </p:cNvPr>
            <p:cNvSpPr txBox="1">
              <a:spLocks noChangeArrowheads="1"/>
            </p:cNvSpPr>
            <p:nvPr/>
          </p:nvSpPr>
          <p:spPr bwMode="auto">
            <a:xfrm>
              <a:off x="9042242" y="5835284"/>
              <a:ext cx="360650" cy="309215"/>
            </a:xfrm>
            <a:prstGeom prst="rect">
              <a:avLst/>
            </a:prstGeom>
            <a:noFill/>
            <a:ln w="12700" algn="ctr">
              <a:noFill/>
              <a:miter lim="800000"/>
              <a:headEnd/>
              <a:tailEnd/>
            </a:ln>
            <a:effectLst/>
          </p:spPr>
          <p:txBody>
            <a:bodyPr wrap="square" lIns="0" tIns="0" rIns="0" bIns="0" anchor="ctr" anchorCtr="1">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400" b="0" i="0" u="none" strike="noStrike" kern="1200" cap="none" spc="0" normalizeH="0" baseline="0" noProof="0" dirty="0">
                  <a:ln>
                    <a:noFill/>
                  </a:ln>
                  <a:solidFill>
                    <a:srgbClr val="000000"/>
                  </a:solidFill>
                  <a:effectLst/>
                  <a:uLnTx/>
                  <a:uFillTx/>
                  <a:latin typeface="Arial"/>
                  <a:ea typeface="+mn-ea"/>
                  <a:cs typeface="+mn-cs"/>
                  <a:sym typeface="Wingdings"/>
                </a:rPr>
                <a:t></a:t>
              </a:r>
              <a:endParaRPr kumimoji="0" lang="de-DE" sz="2400" b="0" i="0" u="none" strike="noStrike" kern="1200" cap="none" spc="0" normalizeH="0" baseline="0" noProof="0" dirty="0">
                <a:ln>
                  <a:noFill/>
                </a:ln>
                <a:solidFill>
                  <a:srgbClr val="000000"/>
                </a:solidFill>
                <a:effectLst/>
                <a:uLnTx/>
                <a:uFillTx/>
                <a:latin typeface="Arial"/>
                <a:ea typeface="+mn-ea"/>
                <a:cs typeface="+mn-cs"/>
              </a:endParaRPr>
            </a:p>
          </p:txBody>
        </p:sp>
      </p:grpSp>
      <p:sp>
        <p:nvSpPr>
          <p:cNvPr id="2" name="Rechteck 1">
            <a:extLst>
              <a:ext uri="{FF2B5EF4-FFF2-40B4-BE49-F238E27FC236}">
                <a16:creationId xmlns:a16="http://schemas.microsoft.com/office/drawing/2014/main" id="{3F55212C-2806-5509-1987-5AB8E1CB0183}"/>
              </a:ext>
            </a:extLst>
          </p:cNvPr>
          <p:cNvSpPr/>
          <p:nvPr/>
        </p:nvSpPr>
        <p:spPr>
          <a:xfrm>
            <a:off x="2" y="6614160"/>
            <a:ext cx="9311638" cy="243841"/>
          </a:xfrm>
          <a:prstGeom prst="rect">
            <a:avLst/>
          </a:prstGeom>
          <a:no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Statistik</a:t>
            </a:r>
            <a:r>
              <a:rPr lang="en-US" sz="1000" i="1" dirty="0">
                <a:solidFill>
                  <a:srgbClr val="FFFFFF">
                    <a:lumMod val="50000"/>
                  </a:srgbClr>
                </a:solidFill>
              </a:rPr>
              <a:t> und SPSS.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96–99.</a:t>
            </a:r>
            <a:endParaRPr lang="de-DE" sz="1000" dirty="0">
              <a:solidFill>
                <a:srgbClr val="FFFFFF">
                  <a:lumMod val="50000"/>
                </a:srgbClr>
              </a:solidFill>
            </a:endParaRPr>
          </a:p>
        </p:txBody>
      </p:sp>
      <p:pic>
        <p:nvPicPr>
          <p:cNvPr id="3" name="Grafik 2" descr="Ein Bild, das Text, Screenshot, Schrift, Grafikdesign enthält.&#10;&#10;Automatisch generierte Beschreibung">
            <a:extLst>
              <a:ext uri="{FF2B5EF4-FFF2-40B4-BE49-F238E27FC236}">
                <a16:creationId xmlns:a16="http://schemas.microsoft.com/office/drawing/2014/main" id="{0BB152B8-99B0-125E-B925-C834D78C324C}"/>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rot="360000">
            <a:off x="9390541" y="6191925"/>
            <a:ext cx="409016" cy="576000"/>
          </a:xfrm>
          <a:prstGeom prst="rect">
            <a:avLst/>
          </a:prstGeom>
          <a:effectLst>
            <a:outerShdw blurRad="50800" dist="38100" dir="2700000" algn="tl" rotWithShape="0">
              <a:prstClr val="black">
                <a:alpha val="40000"/>
              </a:prstClr>
            </a:outerShdw>
          </a:effectLst>
        </p:spPr>
      </p:pic>
      <p:sp>
        <p:nvSpPr>
          <p:cNvPr id="4" name="Text Box 4">
            <a:extLst>
              <a:ext uri="{FF2B5EF4-FFF2-40B4-BE49-F238E27FC236}">
                <a16:creationId xmlns:a16="http://schemas.microsoft.com/office/drawing/2014/main" id="{1A495B4D-4173-D5B3-51EB-49FE8EF491B2}"/>
              </a:ext>
            </a:extLst>
          </p:cNvPr>
          <p:cNvSpPr txBox="1">
            <a:spLocks noChangeArrowheads="1"/>
          </p:cNvSpPr>
          <p:nvPr/>
        </p:nvSpPr>
        <p:spPr bwMode="auto">
          <a:xfrm>
            <a:off x="0" y="0"/>
            <a:ext cx="5598168" cy="461665"/>
          </a:xfrm>
          <a:prstGeom prst="rect">
            <a:avLst/>
          </a:prstGeom>
          <a:noFill/>
          <a:ln w="9525">
            <a:noFill/>
            <a:miter lim="800000"/>
            <a:headEnd/>
            <a:tailEnd/>
          </a:ln>
          <a:effectLst/>
        </p:spPr>
        <p:txBody>
          <a:bodyPr wrap="square">
            <a:spAutoFit/>
          </a:bodyPr>
          <a:lstStyle>
            <a:defPPr>
              <a:defRPr lang="de-DE"/>
            </a:defPPr>
            <a:lvl1pPr marR="0" lvl="0" indent="0" fontAlgn="auto">
              <a:lnSpc>
                <a:spcPct val="100000"/>
              </a:lnSpc>
              <a:spcBef>
                <a:spcPts val="0"/>
              </a:spcBef>
              <a:spcAft>
                <a:spcPts val="0"/>
              </a:spcAft>
              <a:buClrTx/>
              <a:buSzTx/>
              <a:buFontTx/>
              <a:buNone/>
              <a:tabLst/>
              <a:defRPr kumimoji="0" sz="2400" b="1" i="0" u="none" strike="noStrike" cap="none" spc="0" normalizeH="0" baseline="0">
                <a:ln>
                  <a:noFill/>
                </a:ln>
                <a:solidFill>
                  <a:srgbClr val="464B71"/>
                </a:solidFill>
                <a:effectLst/>
                <a:uLnTx/>
                <a:uFillTx/>
                <a:latin typeface="Aria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2400" b="1" i="0" u="none" strike="noStrike" kern="1200" cap="none" spc="0" normalizeH="0" baseline="0" noProof="0" dirty="0">
                <a:ln>
                  <a:noFill/>
                </a:ln>
                <a:solidFill>
                  <a:srgbClr val="464B71"/>
                </a:solidFill>
                <a:effectLst/>
                <a:uLnTx/>
                <a:uFillTx/>
                <a:latin typeface="Arial"/>
                <a:ea typeface="+mn-ea"/>
                <a:cs typeface="+mn-cs"/>
              </a:rPr>
              <a:t>Signifikanz bei Kreuztabellen</a:t>
            </a:r>
            <a:endParaRPr kumimoji="0" lang="de-AT" sz="2400" b="1" i="0" u="none" strike="noStrike" kern="1200" cap="none" spc="0" normalizeH="0" baseline="0" noProof="0" dirty="0">
              <a:ln>
                <a:noFill/>
              </a:ln>
              <a:solidFill>
                <a:srgbClr val="464B71"/>
              </a:solidFill>
              <a:effectLst/>
              <a:uLnTx/>
              <a:uFillTx/>
              <a:latin typeface="Arial"/>
              <a:ea typeface="+mn-ea"/>
              <a:cs typeface="+mn-cs"/>
            </a:endParaRPr>
          </a:p>
        </p:txBody>
      </p:sp>
    </p:spTree>
    <p:extLst>
      <p:ext uri="{BB962C8B-B14F-4D97-AF65-F5344CB8AC3E}">
        <p14:creationId xmlns:p14="http://schemas.microsoft.com/office/powerpoint/2010/main" val="11915259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2" name="Diagramm 121">
            <a:extLst>
              <a:ext uri="{FF2B5EF4-FFF2-40B4-BE49-F238E27FC236}">
                <a16:creationId xmlns:a16="http://schemas.microsoft.com/office/drawing/2014/main" id="{34C8A4A7-B9ED-49BB-AAB4-3418450BBB2E}"/>
              </a:ext>
            </a:extLst>
          </p:cNvPr>
          <p:cNvGraphicFramePr/>
          <p:nvPr/>
        </p:nvGraphicFramePr>
        <p:xfrm>
          <a:off x="4840448" y="1870746"/>
          <a:ext cx="4845811" cy="4320330"/>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 Box 4">
            <a:extLst>
              <a:ext uri="{FF2B5EF4-FFF2-40B4-BE49-F238E27FC236}">
                <a16:creationId xmlns:a16="http://schemas.microsoft.com/office/drawing/2014/main" id="{CD34785E-EDBD-4C60-A967-3C25D711AF66}"/>
              </a:ext>
            </a:extLst>
          </p:cNvPr>
          <p:cNvSpPr txBox="1">
            <a:spLocks noChangeArrowheads="1"/>
          </p:cNvSpPr>
          <p:nvPr/>
        </p:nvSpPr>
        <p:spPr bwMode="auto">
          <a:xfrm>
            <a:off x="0" y="0"/>
            <a:ext cx="8261978" cy="463846"/>
          </a:xfrm>
          <a:prstGeom prst="rect">
            <a:avLst/>
          </a:prstGeom>
          <a:noFill/>
          <a:ln w="12700">
            <a:noFill/>
            <a:miter lim="800000"/>
            <a:headEnd/>
            <a:tailEnd/>
          </a:ln>
        </p:spPr>
        <p:txBody>
          <a:bodyPr wrap="square" lIns="126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de-DE" sz="2400" b="1" i="0" u="none" strike="noStrike" kern="1200" cap="none" spc="0" normalizeH="0" baseline="0" noProof="0" dirty="0" err="1">
                <a:ln>
                  <a:noFill/>
                </a:ln>
                <a:solidFill>
                  <a:srgbClr val="464B71"/>
                </a:solidFill>
                <a:effectLst/>
                <a:uLnTx/>
                <a:uFillTx/>
                <a:latin typeface="Arial"/>
                <a:ea typeface="+mn-ea"/>
                <a:cs typeface="+mn-cs"/>
              </a:rPr>
              <a:t>UNabhängiger</a:t>
            </a:r>
            <a:r>
              <a:rPr kumimoji="0" lang="de-DE" sz="2400" b="1" i="0" u="none" strike="noStrike" kern="1200" cap="none" spc="0" normalizeH="0" baseline="0" noProof="0" dirty="0">
                <a:ln>
                  <a:noFill/>
                </a:ln>
                <a:solidFill>
                  <a:srgbClr val="464B71"/>
                </a:solidFill>
                <a:effectLst/>
                <a:uLnTx/>
                <a:uFillTx/>
                <a:latin typeface="Arial"/>
                <a:ea typeface="+mn-ea"/>
                <a:cs typeface="+mn-cs"/>
              </a:rPr>
              <a:t> </a:t>
            </a:r>
            <a:r>
              <a:rPr kumimoji="0" lang="de-DE" sz="2400" b="1" i="0" u="none" strike="noStrike" kern="1200" cap="none" spc="0" normalizeH="0" baseline="0" noProof="0" dirty="0" err="1">
                <a:ln>
                  <a:noFill/>
                </a:ln>
                <a:solidFill>
                  <a:srgbClr val="464B71"/>
                </a:solidFill>
                <a:effectLst/>
                <a:uLnTx/>
                <a:uFillTx/>
                <a:latin typeface="Arial"/>
                <a:ea typeface="+mn-ea"/>
                <a:cs typeface="+mn-cs"/>
              </a:rPr>
              <a:t>Mittelwertsvergleich</a:t>
            </a:r>
            <a:r>
              <a:rPr kumimoji="0" lang="de-DE" sz="2400" b="1" i="0" u="none" strike="noStrike" kern="1200" cap="none" spc="0" normalizeH="0" baseline="0" noProof="0" dirty="0">
                <a:ln>
                  <a:noFill/>
                </a:ln>
                <a:solidFill>
                  <a:srgbClr val="464B71"/>
                </a:solidFill>
                <a:effectLst/>
                <a:uLnTx/>
                <a:uFillTx/>
                <a:latin typeface="Arial"/>
                <a:ea typeface="+mn-ea"/>
                <a:cs typeface="+mn-cs"/>
              </a:rPr>
              <a:t> metrisch &gt; nominal</a:t>
            </a:r>
            <a:endParaRPr kumimoji="0" lang="de-AT" sz="2400" b="0" i="0" u="none" strike="noStrike" kern="1200" cap="none" spc="0" normalizeH="0" baseline="0" noProof="0" dirty="0">
              <a:ln>
                <a:noFill/>
              </a:ln>
              <a:solidFill>
                <a:srgbClr val="464B71"/>
              </a:solidFill>
              <a:effectLst/>
              <a:uLnTx/>
              <a:uFillTx/>
              <a:latin typeface="Arial"/>
              <a:ea typeface="+mn-ea"/>
              <a:cs typeface="+mn-cs"/>
            </a:endParaRPr>
          </a:p>
        </p:txBody>
      </p:sp>
      <p:sp>
        <p:nvSpPr>
          <p:cNvPr id="127" name="Rechteck 126">
            <a:extLst>
              <a:ext uri="{FF2B5EF4-FFF2-40B4-BE49-F238E27FC236}">
                <a16:creationId xmlns:a16="http://schemas.microsoft.com/office/drawing/2014/main" id="{2E7CCBBD-90FC-4AEE-BD14-FD0773C73B7C}"/>
              </a:ext>
            </a:extLst>
          </p:cNvPr>
          <p:cNvSpPr/>
          <p:nvPr/>
        </p:nvSpPr>
        <p:spPr>
          <a:xfrm>
            <a:off x="5217952" y="1527068"/>
            <a:ext cx="4395831" cy="1164742"/>
          </a:xfrm>
          <a:prstGeom prst="rect">
            <a:avLst/>
          </a:prstGeom>
          <a:noFill/>
        </p:spPr>
        <p:txBody>
          <a:bodyPr wrap="square">
            <a:spAutoFit/>
          </a:bodyP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r>
              <a:rPr kumimoji="0" lang="de-AT" sz="1800" b="0" i="0" u="none" strike="noStrike" kern="1200" cap="none" spc="0" normalizeH="0" baseline="0" noProof="0" dirty="0">
                <a:ln>
                  <a:noFill/>
                </a:ln>
                <a:solidFill>
                  <a:srgbClr val="000000"/>
                </a:solidFill>
                <a:effectLst/>
                <a:uLnTx/>
                <a:uFillTx/>
                <a:latin typeface="Arial"/>
                <a:ea typeface="+mn-ea"/>
                <a:cs typeface="+mn-cs"/>
              </a:rPr>
              <a:t>Mittelwerte nach Altersgruppen</a:t>
            </a:r>
          </a:p>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r>
              <a:rPr kumimoji="0" lang="de-AT" sz="1800" b="0" i="0" u="none" strike="noStrike" kern="1200" cap="none" spc="0" normalizeH="0" baseline="0" noProof="0" dirty="0">
                <a:ln>
                  <a:noFill/>
                </a:ln>
                <a:solidFill>
                  <a:srgbClr val="000000"/>
                </a:solidFill>
                <a:effectLst/>
                <a:uLnTx/>
                <a:uFillTx/>
                <a:latin typeface="Arial"/>
                <a:ea typeface="+mn-ea"/>
                <a:cs typeface="+mn-cs"/>
              </a:rPr>
              <a:t>doppelte Mittelwert-Konfidenzintervalle (95,5%)</a:t>
            </a:r>
          </a:p>
        </p:txBody>
      </p:sp>
      <p:sp>
        <p:nvSpPr>
          <p:cNvPr id="131" name="Text Box 17">
            <a:extLst>
              <a:ext uri="{FF2B5EF4-FFF2-40B4-BE49-F238E27FC236}">
                <a16:creationId xmlns:a16="http://schemas.microsoft.com/office/drawing/2014/main" id="{82BD9525-94CA-4204-83AF-FD1DD654621A}"/>
              </a:ext>
            </a:extLst>
          </p:cNvPr>
          <p:cNvSpPr txBox="1">
            <a:spLocks noChangeArrowheads="1"/>
          </p:cNvSpPr>
          <p:nvPr/>
        </p:nvSpPr>
        <p:spPr bwMode="auto">
          <a:xfrm>
            <a:off x="6031191" y="3486460"/>
            <a:ext cx="569067" cy="259045"/>
          </a:xfrm>
          <a:prstGeom prst="rect">
            <a:avLst/>
          </a:prstGeom>
          <a:solidFill>
            <a:schemeClr val="bg1"/>
          </a:solidFill>
          <a:ln w="9525" algn="ctr">
            <a:noFill/>
            <a:miter lim="800000"/>
            <a:headEnd/>
            <a:tailEnd/>
          </a:ln>
          <a:effectLst/>
        </p:spPr>
        <p:txBody>
          <a:bodyPr wrap="none" lIns="0" tIns="0" rIns="0" bIns="0" anchorCtr="1">
            <a:spAutoFit/>
          </a:bodyPr>
          <a:lstStyle/>
          <a:p>
            <a:pPr marL="0" marR="0" lvl="0" indent="0" algn="l" defTabSz="914400" rtl="0" eaLnBrk="1" fontAlgn="base" latinLnBrk="0" hangingPunct="1">
              <a:lnSpc>
                <a:spcPct val="115000"/>
              </a:lnSpc>
              <a:spcBef>
                <a:spcPct val="20000"/>
              </a:spcBef>
              <a:spcAft>
                <a:spcPct val="20000"/>
              </a:spcAft>
              <a:buClr>
                <a:srgbClr val="3333FF"/>
              </a:buClr>
              <a:buSzTx/>
              <a:buFont typeface="Arial" pitchFamily="34" charset="0"/>
              <a:buNone/>
              <a:tabLst>
                <a:tab pos="266700" algn="l"/>
              </a:tabLst>
              <a:defRPr/>
            </a:pPr>
            <a:r>
              <a:rPr kumimoji="0" lang="de-AT" sz="1600" b="0" i="0" u="none" strike="noStrike" kern="1200" cap="none" spc="0" normalizeH="0" baseline="0" noProof="0" dirty="0">
                <a:ln>
                  <a:noFill/>
                </a:ln>
                <a:solidFill>
                  <a:srgbClr val="000000"/>
                </a:solidFill>
                <a:effectLst/>
                <a:uLnTx/>
                <a:uFillTx/>
                <a:latin typeface="Arial"/>
                <a:ea typeface="+mn-ea"/>
                <a:cs typeface="+mn-cs"/>
              </a:rPr>
              <a:t>± 0,64</a:t>
            </a:r>
          </a:p>
        </p:txBody>
      </p:sp>
      <p:sp>
        <p:nvSpPr>
          <p:cNvPr id="132" name="Text Box 17">
            <a:extLst>
              <a:ext uri="{FF2B5EF4-FFF2-40B4-BE49-F238E27FC236}">
                <a16:creationId xmlns:a16="http://schemas.microsoft.com/office/drawing/2014/main" id="{F610D3ED-80DB-4260-84A2-9A60DDE8B160}"/>
              </a:ext>
            </a:extLst>
          </p:cNvPr>
          <p:cNvSpPr txBox="1">
            <a:spLocks noChangeArrowheads="1"/>
          </p:cNvSpPr>
          <p:nvPr/>
        </p:nvSpPr>
        <p:spPr bwMode="auto">
          <a:xfrm>
            <a:off x="8231111" y="3486460"/>
            <a:ext cx="569067" cy="259045"/>
          </a:xfrm>
          <a:prstGeom prst="rect">
            <a:avLst/>
          </a:prstGeom>
          <a:solidFill>
            <a:schemeClr val="bg1"/>
          </a:solidFill>
          <a:ln w="9525" algn="ctr">
            <a:noFill/>
            <a:miter lim="800000"/>
            <a:headEnd/>
            <a:tailEnd/>
          </a:ln>
          <a:effectLst/>
        </p:spPr>
        <p:txBody>
          <a:bodyPr wrap="none" lIns="0" tIns="0" rIns="0" bIns="0" anchorCtr="1">
            <a:spAutoFit/>
          </a:bodyPr>
          <a:lstStyle/>
          <a:p>
            <a:pPr marL="0" marR="0" lvl="0" indent="0" algn="l" defTabSz="914400" rtl="0" eaLnBrk="1" fontAlgn="base" latinLnBrk="0" hangingPunct="1">
              <a:lnSpc>
                <a:spcPct val="115000"/>
              </a:lnSpc>
              <a:spcBef>
                <a:spcPct val="20000"/>
              </a:spcBef>
              <a:spcAft>
                <a:spcPct val="20000"/>
              </a:spcAft>
              <a:buClr>
                <a:srgbClr val="3333FF"/>
              </a:buClr>
              <a:buSzTx/>
              <a:buFont typeface="Arial" pitchFamily="34" charset="0"/>
              <a:buNone/>
              <a:tabLst>
                <a:tab pos="266700" algn="l"/>
              </a:tabLst>
              <a:defRPr/>
            </a:pPr>
            <a:r>
              <a:rPr kumimoji="0" lang="de-AT" sz="1600" b="0" i="0" u="none" strike="noStrike" kern="1200" cap="none" spc="0" normalizeH="0" baseline="0" noProof="0" dirty="0">
                <a:ln>
                  <a:noFill/>
                </a:ln>
                <a:solidFill>
                  <a:srgbClr val="000000"/>
                </a:solidFill>
                <a:effectLst/>
                <a:uLnTx/>
                <a:uFillTx/>
                <a:latin typeface="Arial"/>
                <a:ea typeface="+mn-ea"/>
                <a:cs typeface="+mn-cs"/>
              </a:rPr>
              <a:t>± 0,75</a:t>
            </a:r>
          </a:p>
        </p:txBody>
      </p:sp>
      <p:graphicFrame>
        <p:nvGraphicFramePr>
          <p:cNvPr id="8" name="Objekt 7">
            <a:extLst>
              <a:ext uri="{FF2B5EF4-FFF2-40B4-BE49-F238E27FC236}">
                <a16:creationId xmlns:a16="http://schemas.microsoft.com/office/drawing/2014/main" id="{1168147C-5054-4ED5-A993-14AE9B4A2FC7}"/>
              </a:ext>
            </a:extLst>
          </p:cNvPr>
          <p:cNvGraphicFramePr>
            <a:graphicFrameLocks noChangeAspect="1"/>
          </p:cNvGraphicFramePr>
          <p:nvPr/>
        </p:nvGraphicFramePr>
        <p:xfrm>
          <a:off x="-206" y="589196"/>
          <a:ext cx="4086225" cy="6143625"/>
        </p:xfrm>
        <a:graphic>
          <a:graphicData uri="http://schemas.openxmlformats.org/presentationml/2006/ole">
            <mc:AlternateContent xmlns:mc="http://schemas.openxmlformats.org/markup-compatibility/2006">
              <mc:Choice xmlns:v="urn:schemas-microsoft-com:vml" Requires="v">
                <p:oleObj name="Worksheet" r:id="rId4" imgW="4086203" imgH="6143625" progId="Excel.Sheet.12">
                  <p:link updateAutomatic="1"/>
                </p:oleObj>
              </mc:Choice>
              <mc:Fallback>
                <p:oleObj name="Worksheet" r:id="rId4" imgW="4086203" imgH="6143625" progId="Excel.Sheet.12">
                  <p:link updateAutomatic="1"/>
                  <p:pic>
                    <p:nvPicPr>
                      <p:cNvPr id="8" name="Objekt 7">
                        <a:extLst>
                          <a:ext uri="{FF2B5EF4-FFF2-40B4-BE49-F238E27FC236}">
                            <a16:creationId xmlns:a16="http://schemas.microsoft.com/office/drawing/2014/main" id="{1168147C-5054-4ED5-A993-14AE9B4A2FC7}"/>
                          </a:ext>
                        </a:extLst>
                      </p:cNvPr>
                      <p:cNvPicPr/>
                      <p:nvPr/>
                    </p:nvPicPr>
                    <p:blipFill>
                      <a:blip r:embed="rId5"/>
                      <a:stretch>
                        <a:fillRect/>
                      </a:stretch>
                    </p:blipFill>
                    <p:spPr>
                      <a:xfrm>
                        <a:off x="-206" y="589196"/>
                        <a:ext cx="4086225" cy="6143625"/>
                      </a:xfrm>
                      <a:prstGeom prst="rect">
                        <a:avLst/>
                      </a:prstGeom>
                    </p:spPr>
                  </p:pic>
                </p:oleObj>
              </mc:Fallback>
            </mc:AlternateContent>
          </a:graphicData>
        </a:graphic>
      </p:graphicFrame>
      <p:sp>
        <p:nvSpPr>
          <p:cNvPr id="2" name="Textfeld 1">
            <a:extLst>
              <a:ext uri="{FF2B5EF4-FFF2-40B4-BE49-F238E27FC236}">
                <a16:creationId xmlns:a16="http://schemas.microsoft.com/office/drawing/2014/main" id="{23A8FE61-5C93-49A9-9571-19B7AF25519D}"/>
              </a:ext>
            </a:extLst>
          </p:cNvPr>
          <p:cNvSpPr txBox="1"/>
          <p:nvPr/>
        </p:nvSpPr>
        <p:spPr>
          <a:xfrm>
            <a:off x="718082" y="618565"/>
            <a:ext cx="3030071" cy="463846"/>
          </a:xfrm>
          <a:prstGeom prst="rect">
            <a:avLst/>
          </a:prstGeom>
          <a:solidFill>
            <a:schemeClr val="bg1"/>
          </a:solidFill>
        </p:spPr>
        <p:txBody>
          <a:bodyPr wrap="none" lIns="0" tIns="0" rIns="0" bIns="0"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700" b="1" i="0" u="none" strike="noStrike" kern="1200" cap="none" spc="0" normalizeH="0" baseline="0" noProof="0" dirty="0">
                <a:ln>
                  <a:noFill/>
                </a:ln>
                <a:solidFill>
                  <a:srgbClr val="000000"/>
                </a:solidFill>
                <a:effectLst/>
                <a:uLnTx/>
                <a:uFillTx/>
                <a:latin typeface="Arial"/>
                <a:ea typeface="+mn-ea"/>
                <a:cs typeface="+mn-cs"/>
              </a:rPr>
              <a:t>Anzahl gegessener Schnitzel</a:t>
            </a:r>
            <a:endParaRPr kumimoji="0" lang="de-AT" sz="1700" b="1" i="0" u="none" strike="noStrike" kern="1200" cap="none" spc="0" normalizeH="0" baseline="0" noProof="0" dirty="0">
              <a:ln>
                <a:noFill/>
              </a:ln>
              <a:solidFill>
                <a:srgbClr val="000000"/>
              </a:solidFill>
              <a:effectLst/>
              <a:uLnTx/>
              <a:uFillTx/>
              <a:latin typeface="Arial"/>
              <a:ea typeface="+mn-ea"/>
              <a:cs typeface="+mn-cs"/>
            </a:endParaRPr>
          </a:p>
        </p:txBody>
      </p:sp>
      <p:pic>
        <p:nvPicPr>
          <p:cNvPr id="10" name="Picture 2">
            <a:extLst>
              <a:ext uri="{FF2B5EF4-FFF2-40B4-BE49-F238E27FC236}">
                <a16:creationId xmlns:a16="http://schemas.microsoft.com/office/drawing/2014/main" id="{52EF1079-D122-4092-8466-B3480BAA055C}"/>
              </a:ext>
            </a:extLst>
          </p:cNvPr>
          <p:cNvPicPr>
            <a:picLocks noChangeAspect="1" noChangeArrowheads="1"/>
          </p:cNvPicPr>
          <p:nvPr/>
        </p:nvPicPr>
        <p:blipFill>
          <a:blip r:embed="rId6" cstate="print"/>
          <a:srcRect l="31981" t="44870" r="62887" b="39110"/>
          <a:stretch>
            <a:fillRect/>
          </a:stretch>
        </p:blipFill>
        <p:spPr bwMode="auto">
          <a:xfrm>
            <a:off x="7553681" y="636740"/>
            <a:ext cx="486888" cy="498764"/>
          </a:xfrm>
          <a:prstGeom prst="rect">
            <a:avLst/>
          </a:prstGeom>
          <a:noFill/>
          <a:ln w="9525">
            <a:noFill/>
            <a:miter lim="800000"/>
            <a:headEnd/>
            <a:tailEnd/>
          </a:ln>
          <a:effectLst/>
        </p:spPr>
      </p:pic>
      <p:sp>
        <p:nvSpPr>
          <p:cNvPr id="11" name="Text Box 17">
            <a:extLst>
              <a:ext uri="{FF2B5EF4-FFF2-40B4-BE49-F238E27FC236}">
                <a16:creationId xmlns:a16="http://schemas.microsoft.com/office/drawing/2014/main" id="{A6A348CD-3C78-4E11-A4DC-BA48DADAE802}"/>
              </a:ext>
            </a:extLst>
          </p:cNvPr>
          <p:cNvSpPr txBox="1">
            <a:spLocks noChangeArrowheads="1"/>
          </p:cNvSpPr>
          <p:nvPr/>
        </p:nvSpPr>
        <p:spPr bwMode="auto">
          <a:xfrm>
            <a:off x="8239219" y="1066916"/>
            <a:ext cx="1312860" cy="221599"/>
          </a:xfrm>
          <a:prstGeom prst="rect">
            <a:avLst/>
          </a:prstGeom>
          <a:solidFill>
            <a:schemeClr val="bg1"/>
          </a:solidFill>
          <a:ln w="9525" algn="ctr">
            <a:noFill/>
            <a:miter lim="800000"/>
            <a:headEnd/>
            <a:tailEnd/>
          </a:ln>
          <a:effectLst/>
        </p:spPr>
        <p:txBody>
          <a:bodyPr wrap="none" lIns="0" tIns="0" rIns="0" bIns="0" anchorCtr="1">
            <a:spAutoFit/>
          </a:bodyPr>
          <a:lstStyle/>
          <a:p>
            <a:pPr marL="0" marR="0" lvl="0" indent="0" algn="l" defTabSz="914400" rtl="0" eaLnBrk="1" fontAlgn="base" latinLnBrk="0" hangingPunct="1">
              <a:lnSpc>
                <a:spcPct val="90000"/>
              </a:lnSpc>
              <a:spcBef>
                <a:spcPct val="20000"/>
              </a:spcBef>
              <a:spcAft>
                <a:spcPct val="20000"/>
              </a:spcAft>
              <a:buClr>
                <a:srgbClr val="3333FF"/>
              </a:buClr>
              <a:buSzTx/>
              <a:buFont typeface="Arial" pitchFamily="34" charset="0"/>
              <a:buNone/>
              <a:tabLst>
                <a:tab pos="266700" algn="l"/>
              </a:tabLst>
              <a:defRPr/>
            </a:pPr>
            <a:r>
              <a:rPr kumimoji="0" lang="de-AT" sz="1600" b="0" i="0" u="none" strike="noStrike" kern="1200" cap="none" spc="0" normalizeH="0" baseline="0" noProof="0">
                <a:ln>
                  <a:noFill/>
                </a:ln>
                <a:solidFill>
                  <a:srgbClr val="000000"/>
                </a:solidFill>
                <a:effectLst/>
                <a:uLnTx/>
                <a:uFillTx/>
                <a:latin typeface="Arial"/>
                <a:ea typeface="+mn-ea"/>
                <a:cs typeface="+mn-cs"/>
              </a:rPr>
              <a:t>untere Grenze</a:t>
            </a:r>
          </a:p>
        </p:txBody>
      </p:sp>
      <p:sp>
        <p:nvSpPr>
          <p:cNvPr id="12" name="Text Box 17">
            <a:extLst>
              <a:ext uri="{FF2B5EF4-FFF2-40B4-BE49-F238E27FC236}">
                <a16:creationId xmlns:a16="http://schemas.microsoft.com/office/drawing/2014/main" id="{64D78DB3-5EF9-4735-928B-98889F9EFDDB}"/>
              </a:ext>
            </a:extLst>
          </p:cNvPr>
          <p:cNvSpPr txBox="1">
            <a:spLocks noChangeArrowheads="1"/>
          </p:cNvSpPr>
          <p:nvPr/>
        </p:nvSpPr>
        <p:spPr bwMode="auto">
          <a:xfrm>
            <a:off x="8239219" y="507546"/>
            <a:ext cx="1255152" cy="221599"/>
          </a:xfrm>
          <a:prstGeom prst="rect">
            <a:avLst/>
          </a:prstGeom>
          <a:solidFill>
            <a:schemeClr val="bg1"/>
          </a:solidFill>
          <a:ln w="9525" algn="ctr">
            <a:noFill/>
            <a:miter lim="800000"/>
            <a:headEnd/>
            <a:tailEnd/>
          </a:ln>
          <a:effectLst/>
        </p:spPr>
        <p:txBody>
          <a:bodyPr wrap="none" lIns="0" tIns="0" rIns="0" bIns="0" anchorCtr="1">
            <a:spAutoFit/>
          </a:bodyPr>
          <a:lstStyle/>
          <a:p>
            <a:pPr marL="0" marR="0" lvl="0" indent="0" algn="l" defTabSz="914400" rtl="0" eaLnBrk="1" fontAlgn="base" latinLnBrk="0" hangingPunct="1">
              <a:lnSpc>
                <a:spcPct val="90000"/>
              </a:lnSpc>
              <a:spcBef>
                <a:spcPct val="20000"/>
              </a:spcBef>
              <a:spcAft>
                <a:spcPct val="20000"/>
              </a:spcAft>
              <a:buClr>
                <a:srgbClr val="3333FF"/>
              </a:buClr>
              <a:buSzTx/>
              <a:buFont typeface="Arial" pitchFamily="34" charset="0"/>
              <a:buNone/>
              <a:tabLst>
                <a:tab pos="266700" algn="l"/>
              </a:tabLst>
              <a:defRPr/>
            </a:pPr>
            <a:r>
              <a:rPr kumimoji="0" lang="de-AT" sz="1600" b="0" i="0" u="none" strike="noStrike" kern="1200" cap="none" spc="0" normalizeH="0" baseline="0" noProof="0" dirty="0">
                <a:ln>
                  <a:noFill/>
                </a:ln>
                <a:solidFill>
                  <a:srgbClr val="000000"/>
                </a:solidFill>
                <a:effectLst/>
                <a:uLnTx/>
                <a:uFillTx/>
                <a:latin typeface="Arial"/>
                <a:ea typeface="+mn-ea"/>
                <a:cs typeface="+mn-cs"/>
              </a:rPr>
              <a:t>obere Grenze</a:t>
            </a:r>
          </a:p>
        </p:txBody>
      </p:sp>
      <p:cxnSp>
        <p:nvCxnSpPr>
          <p:cNvPr id="13" name="Gerade Verbindung mit Pfeil 142">
            <a:extLst>
              <a:ext uri="{FF2B5EF4-FFF2-40B4-BE49-F238E27FC236}">
                <a16:creationId xmlns:a16="http://schemas.microsoft.com/office/drawing/2014/main" id="{80793D17-677E-475A-9E77-F98E1A5968B2}"/>
              </a:ext>
            </a:extLst>
          </p:cNvPr>
          <p:cNvCxnSpPr/>
          <p:nvPr/>
        </p:nvCxnSpPr>
        <p:spPr>
          <a:xfrm rot="10800000" flipV="1">
            <a:off x="7816880" y="611415"/>
            <a:ext cx="363071" cy="83468"/>
          </a:xfrm>
          <a:prstGeom prst="curvedConnector3">
            <a:avLst>
              <a:gd name="adj1" fmla="val 59182"/>
            </a:avLst>
          </a:prstGeom>
          <a:ln w="25400">
            <a:solidFill>
              <a:schemeClr val="tx1"/>
            </a:solidFill>
            <a:prstDash val="sysDash"/>
            <a:headEnd type="triangle"/>
            <a:tailEnd type="none"/>
          </a:ln>
        </p:spPr>
        <p:style>
          <a:lnRef idx="1">
            <a:schemeClr val="accent1"/>
          </a:lnRef>
          <a:fillRef idx="0">
            <a:schemeClr val="accent1"/>
          </a:fillRef>
          <a:effectRef idx="0">
            <a:schemeClr val="accent1"/>
          </a:effectRef>
          <a:fontRef idx="minor">
            <a:schemeClr val="tx1"/>
          </a:fontRef>
        </p:style>
      </p:cxnSp>
      <p:cxnSp>
        <p:nvCxnSpPr>
          <p:cNvPr id="14" name="Gerade Verbindung mit Pfeil 142">
            <a:extLst>
              <a:ext uri="{FF2B5EF4-FFF2-40B4-BE49-F238E27FC236}">
                <a16:creationId xmlns:a16="http://schemas.microsoft.com/office/drawing/2014/main" id="{C456CDC9-CC8B-4C2C-B597-DA65268982DD}"/>
              </a:ext>
            </a:extLst>
          </p:cNvPr>
          <p:cNvCxnSpPr/>
          <p:nvPr/>
        </p:nvCxnSpPr>
        <p:spPr>
          <a:xfrm rot="10800000">
            <a:off x="7816880" y="1082904"/>
            <a:ext cx="363071" cy="83468"/>
          </a:xfrm>
          <a:prstGeom prst="curvedConnector3">
            <a:avLst>
              <a:gd name="adj1" fmla="val 59182"/>
            </a:avLst>
          </a:prstGeom>
          <a:ln w="25400">
            <a:solidFill>
              <a:schemeClr val="tx1"/>
            </a:solidFill>
            <a:prstDash val="sysDash"/>
            <a:headEnd type="triangle"/>
            <a:tailEnd type="none"/>
          </a:ln>
        </p:spPr>
        <p:style>
          <a:lnRef idx="1">
            <a:schemeClr val="accent1"/>
          </a:lnRef>
          <a:fillRef idx="0">
            <a:schemeClr val="accent1"/>
          </a:fillRef>
          <a:effectRef idx="0">
            <a:schemeClr val="accent1"/>
          </a:effectRef>
          <a:fontRef idx="minor">
            <a:schemeClr val="tx1"/>
          </a:fontRef>
        </p:style>
      </p:cxnSp>
      <p:sp>
        <p:nvSpPr>
          <p:cNvPr id="15" name="Text Box 17">
            <a:extLst>
              <a:ext uri="{FF2B5EF4-FFF2-40B4-BE49-F238E27FC236}">
                <a16:creationId xmlns:a16="http://schemas.microsoft.com/office/drawing/2014/main" id="{9DD88C67-D418-4CA0-AECD-A052A6BED1B4}"/>
              </a:ext>
            </a:extLst>
          </p:cNvPr>
          <p:cNvSpPr txBox="1">
            <a:spLocks noChangeArrowheads="1"/>
          </p:cNvSpPr>
          <p:nvPr/>
        </p:nvSpPr>
        <p:spPr bwMode="auto">
          <a:xfrm>
            <a:off x="7790485" y="787231"/>
            <a:ext cx="1787349" cy="221599"/>
          </a:xfrm>
          <a:prstGeom prst="rect">
            <a:avLst/>
          </a:prstGeom>
          <a:solidFill>
            <a:schemeClr val="bg1"/>
          </a:solidFill>
          <a:ln w="9525" algn="ctr">
            <a:noFill/>
            <a:miter lim="800000"/>
            <a:headEnd/>
            <a:tailEnd/>
          </a:ln>
          <a:effectLst/>
        </p:spPr>
        <p:txBody>
          <a:bodyPr wrap="none" lIns="0" tIns="0" rIns="0" bIns="0" anchorCtr="1">
            <a:spAutoFit/>
          </a:bodyPr>
          <a:lstStyle/>
          <a:p>
            <a:pPr marL="0" marR="0" lvl="0" indent="0" algn="l" defTabSz="914400" rtl="0" eaLnBrk="1" fontAlgn="base" latinLnBrk="0" hangingPunct="1">
              <a:lnSpc>
                <a:spcPct val="90000"/>
              </a:lnSpc>
              <a:spcBef>
                <a:spcPct val="20000"/>
              </a:spcBef>
              <a:spcAft>
                <a:spcPct val="20000"/>
              </a:spcAft>
              <a:buClr>
                <a:srgbClr val="3333FF"/>
              </a:buClr>
              <a:buSzTx/>
              <a:buFont typeface="Arial" pitchFamily="34" charset="0"/>
              <a:buNone/>
              <a:tabLst>
                <a:tab pos="266700" algn="l"/>
              </a:tabLst>
              <a:defRPr/>
            </a:pPr>
            <a:r>
              <a:rPr kumimoji="0" lang="de-AT" sz="1600" b="0" i="0" u="none" strike="noStrike" kern="1200" cap="none" spc="0" normalizeH="0" baseline="0" noProof="0" dirty="0">
                <a:ln>
                  <a:noFill/>
                </a:ln>
                <a:solidFill>
                  <a:srgbClr val="000000"/>
                </a:solidFill>
                <a:effectLst/>
                <a:uLnTx/>
                <a:uFillTx/>
                <a:latin typeface="Arial"/>
                <a:ea typeface="+mn-ea"/>
                <a:cs typeface="+mn-cs"/>
              </a:rPr>
              <a:t>Schwankungsbreite</a:t>
            </a:r>
          </a:p>
        </p:txBody>
      </p:sp>
      <p:sp>
        <p:nvSpPr>
          <p:cNvPr id="3" name="Rechteck 2">
            <a:extLst>
              <a:ext uri="{FF2B5EF4-FFF2-40B4-BE49-F238E27FC236}">
                <a16:creationId xmlns:a16="http://schemas.microsoft.com/office/drawing/2014/main" id="{E3089129-256A-9239-DBF9-06212712C832}"/>
              </a:ext>
            </a:extLst>
          </p:cNvPr>
          <p:cNvSpPr/>
          <p:nvPr/>
        </p:nvSpPr>
        <p:spPr>
          <a:xfrm>
            <a:off x="2381250" y="6612970"/>
            <a:ext cx="6930391" cy="246221"/>
          </a:xfrm>
          <a:prstGeom prst="rect">
            <a:avLst/>
          </a:prstGeom>
          <a:solidFill>
            <a:schemeClr val="bg1"/>
          </a:solid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Statistik</a:t>
            </a:r>
            <a:r>
              <a:rPr lang="en-US" sz="1000" i="1" dirty="0">
                <a:solidFill>
                  <a:srgbClr val="FFFFFF">
                    <a:lumMod val="50000"/>
                  </a:srgbClr>
                </a:solidFill>
              </a:rPr>
              <a:t> und SPSS.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99–100.</a:t>
            </a:r>
            <a:endParaRPr lang="de-DE" sz="1000" dirty="0">
              <a:solidFill>
                <a:srgbClr val="FFFFFF">
                  <a:lumMod val="50000"/>
                </a:srgbClr>
              </a:solidFill>
            </a:endParaRPr>
          </a:p>
        </p:txBody>
      </p:sp>
      <p:pic>
        <p:nvPicPr>
          <p:cNvPr id="4" name="Grafik 3" descr="Ein Bild, das Text, Screenshot, Schrift, Grafikdesign enthält.&#10;&#10;Automatisch generierte Beschreibung">
            <a:extLst>
              <a:ext uri="{FF2B5EF4-FFF2-40B4-BE49-F238E27FC236}">
                <a16:creationId xmlns:a16="http://schemas.microsoft.com/office/drawing/2014/main" id="{BEB0EC52-78B3-3D80-7D2C-9A1CF0029978}"/>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360000">
            <a:off x="9390541" y="6191925"/>
            <a:ext cx="409016" cy="5760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626417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22"/>
                                        </p:tgtEl>
                                        <p:attrNameLst>
                                          <p:attrName>style.visibility</p:attrName>
                                        </p:attrNameLst>
                                      </p:cBhvr>
                                      <p:to>
                                        <p:strVal val="visible"/>
                                      </p:to>
                                    </p:set>
                                    <p:animEffect transition="in" filter="fade">
                                      <p:cBhvr>
                                        <p:cTn id="7" dur="500"/>
                                        <p:tgtEl>
                                          <p:spTgt spid="12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27"/>
                                        </p:tgtEl>
                                        <p:attrNameLst>
                                          <p:attrName>style.visibility</p:attrName>
                                        </p:attrNameLst>
                                      </p:cBhvr>
                                      <p:to>
                                        <p:strVal val="visible"/>
                                      </p:to>
                                    </p:set>
                                    <p:animEffect transition="in" filter="fade">
                                      <p:cBhvr>
                                        <p:cTn id="10" dur="500"/>
                                        <p:tgtEl>
                                          <p:spTgt spid="127"/>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31"/>
                                        </p:tgtEl>
                                        <p:attrNameLst>
                                          <p:attrName>style.visibility</p:attrName>
                                        </p:attrNameLst>
                                      </p:cBhvr>
                                      <p:to>
                                        <p:strVal val="visible"/>
                                      </p:to>
                                    </p:set>
                                    <p:animEffect transition="in" filter="fade">
                                      <p:cBhvr>
                                        <p:cTn id="13" dur="500"/>
                                        <p:tgtEl>
                                          <p:spTgt spid="131"/>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32"/>
                                        </p:tgtEl>
                                        <p:attrNameLst>
                                          <p:attrName>style.visibility</p:attrName>
                                        </p:attrNameLst>
                                      </p:cBhvr>
                                      <p:to>
                                        <p:strVal val="visible"/>
                                      </p:to>
                                    </p:set>
                                    <p:animEffect transition="in" filter="fade">
                                      <p:cBhvr>
                                        <p:cTn id="16" dur="500"/>
                                        <p:tgtEl>
                                          <p:spTgt spid="132"/>
                                        </p:tgtEl>
                                      </p:cBhvr>
                                    </p:animEffect>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500"/>
                                        <p:tgtEl>
                                          <p:spTgt spid="11"/>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fade">
                                      <p:cBhvr>
                                        <p:cTn id="25" dur="500"/>
                                        <p:tgtEl>
                                          <p:spTgt spid="12"/>
                                        </p:tgtEl>
                                      </p:cBhvr>
                                    </p:animEffect>
                                  </p:childTnLst>
                                </p:cTn>
                              </p:par>
                              <p:par>
                                <p:cTn id="26" presetID="10" presetClass="entr" presetSubtype="0" fill="hold"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fade">
                                      <p:cBhvr>
                                        <p:cTn id="28" dur="500"/>
                                        <p:tgtEl>
                                          <p:spTgt spid="13"/>
                                        </p:tgtEl>
                                      </p:cBhvr>
                                    </p:animEffect>
                                  </p:childTnLst>
                                </p:cTn>
                              </p:par>
                              <p:par>
                                <p:cTn id="29" presetID="10" presetClass="entr" presetSubtype="0" fill="hold" nodeType="withEffect">
                                  <p:stCondLst>
                                    <p:cond delay="0"/>
                                  </p:stCondLst>
                                  <p:childTnLst>
                                    <p:set>
                                      <p:cBhvr>
                                        <p:cTn id="30" dur="1" fill="hold">
                                          <p:stCondLst>
                                            <p:cond delay="0"/>
                                          </p:stCondLst>
                                        </p:cTn>
                                        <p:tgtEl>
                                          <p:spTgt spid="14"/>
                                        </p:tgtEl>
                                        <p:attrNameLst>
                                          <p:attrName>style.visibility</p:attrName>
                                        </p:attrNameLst>
                                      </p:cBhvr>
                                      <p:to>
                                        <p:strVal val="visible"/>
                                      </p:to>
                                    </p:set>
                                    <p:animEffect transition="in" filter="fade">
                                      <p:cBhvr>
                                        <p:cTn id="31" dur="500"/>
                                        <p:tgtEl>
                                          <p:spTgt spid="1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fade">
                                      <p:cBhvr>
                                        <p:cTn id="34" dur="500"/>
                                        <p:tgtEl>
                                          <p:spTgt spid="15"/>
                                        </p:tgtEl>
                                      </p:cBhvr>
                                    </p:animEffect>
                                  </p:childTnLst>
                                </p:cTn>
                              </p:par>
                            </p:childTnLst>
                          </p:cTn>
                        </p:par>
                        <p:par>
                          <p:cTn id="35" fill="hold">
                            <p:stCondLst>
                              <p:cond delay="500"/>
                            </p:stCondLst>
                            <p:childTnLst>
                              <p:par>
                                <p:cTn id="36" presetID="10" presetClass="entr" presetSubtype="0" fill="hold" grpId="0" nodeType="afterEffect">
                                  <p:stCondLst>
                                    <p:cond delay="0"/>
                                  </p:stCondLst>
                                  <p:childTnLst>
                                    <p:set>
                                      <p:cBhvr>
                                        <p:cTn id="37" dur="1" fill="hold">
                                          <p:stCondLst>
                                            <p:cond delay="0"/>
                                          </p:stCondLst>
                                        </p:cTn>
                                        <p:tgtEl>
                                          <p:spTgt spid="3"/>
                                        </p:tgtEl>
                                        <p:attrNameLst>
                                          <p:attrName>style.visibility</p:attrName>
                                        </p:attrNameLst>
                                      </p:cBhvr>
                                      <p:to>
                                        <p:strVal val="visible"/>
                                      </p:to>
                                    </p:set>
                                    <p:animEffect transition="in" filter="fade">
                                      <p:cBhvr>
                                        <p:cTn id="38" dur="500"/>
                                        <p:tgtEl>
                                          <p:spTgt spid="3"/>
                                        </p:tgtEl>
                                      </p:cBhvr>
                                    </p:animEffect>
                                  </p:childTnLst>
                                </p:cTn>
                              </p:par>
                              <p:par>
                                <p:cTn id="39" presetID="10" presetClass="entr" presetSubtype="0" fill="hold" nodeType="withEffect">
                                  <p:stCondLst>
                                    <p:cond delay="0"/>
                                  </p:stCondLst>
                                  <p:childTnLst>
                                    <p:set>
                                      <p:cBhvr>
                                        <p:cTn id="40" dur="1" fill="hold">
                                          <p:stCondLst>
                                            <p:cond delay="0"/>
                                          </p:stCondLst>
                                        </p:cTn>
                                        <p:tgtEl>
                                          <p:spTgt spid="4"/>
                                        </p:tgtEl>
                                        <p:attrNameLst>
                                          <p:attrName>style.visibility</p:attrName>
                                        </p:attrNameLst>
                                      </p:cBhvr>
                                      <p:to>
                                        <p:strVal val="visible"/>
                                      </p:to>
                                    </p:set>
                                    <p:animEffect transition="in" filter="fade">
                                      <p:cBhvr>
                                        <p:cTn id="4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22" grpId="0">
        <p:bldAsOne/>
      </p:bldGraphic>
      <p:bldP spid="127" grpId="0"/>
      <p:bldP spid="131" grpId="0" animBg="1"/>
      <p:bldP spid="132" grpId="0" animBg="1"/>
      <p:bldP spid="11" grpId="0" animBg="1"/>
      <p:bldP spid="12" grpId="0" animBg="1"/>
      <p:bldP spid="15" grpId="0" animBg="1"/>
      <p:bldP spid="3"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Objekt 5">
            <a:extLst>
              <a:ext uri="{FF2B5EF4-FFF2-40B4-BE49-F238E27FC236}">
                <a16:creationId xmlns:a16="http://schemas.microsoft.com/office/drawing/2014/main" id="{70ACC358-4C68-4F67-AF33-EA9829644C8D}"/>
              </a:ext>
            </a:extLst>
          </p:cNvPr>
          <p:cNvGraphicFramePr>
            <a:graphicFrameLocks noChangeAspect="1"/>
          </p:cNvGraphicFramePr>
          <p:nvPr/>
        </p:nvGraphicFramePr>
        <p:xfrm>
          <a:off x="-3306" y="609600"/>
          <a:ext cx="4695825" cy="6143625"/>
        </p:xfrm>
        <a:graphic>
          <a:graphicData uri="http://schemas.openxmlformats.org/presentationml/2006/ole">
            <mc:AlternateContent xmlns:mc="http://schemas.openxmlformats.org/markup-compatibility/2006">
              <mc:Choice xmlns:v="urn:schemas-microsoft-com:vml" Requires="v">
                <p:oleObj name="Worksheet" r:id="rId3" imgW="4695921" imgH="6143625" progId="Excel.Sheet.12">
                  <p:link updateAutomatic="1"/>
                </p:oleObj>
              </mc:Choice>
              <mc:Fallback>
                <p:oleObj name="Worksheet" r:id="rId3" imgW="4695921" imgH="6143625" progId="Excel.Sheet.12">
                  <p:link updateAutomatic="1"/>
                  <p:pic>
                    <p:nvPicPr>
                      <p:cNvPr id="6" name="Objekt 5">
                        <a:extLst>
                          <a:ext uri="{FF2B5EF4-FFF2-40B4-BE49-F238E27FC236}">
                            <a16:creationId xmlns:a16="http://schemas.microsoft.com/office/drawing/2014/main" id="{70ACC358-4C68-4F67-AF33-EA9829644C8D}"/>
                          </a:ext>
                        </a:extLst>
                      </p:cNvPr>
                      <p:cNvPicPr/>
                      <p:nvPr/>
                    </p:nvPicPr>
                    <p:blipFill>
                      <a:blip r:embed="rId4"/>
                      <a:stretch>
                        <a:fillRect/>
                      </a:stretch>
                    </p:blipFill>
                    <p:spPr>
                      <a:xfrm>
                        <a:off x="-3306" y="609600"/>
                        <a:ext cx="4695825" cy="6143625"/>
                      </a:xfrm>
                      <a:prstGeom prst="rect">
                        <a:avLst/>
                      </a:prstGeom>
                    </p:spPr>
                  </p:pic>
                </p:oleObj>
              </mc:Fallback>
            </mc:AlternateContent>
          </a:graphicData>
        </a:graphic>
      </p:graphicFrame>
      <p:graphicFrame>
        <p:nvGraphicFramePr>
          <p:cNvPr id="122" name="Diagramm 121">
            <a:extLst>
              <a:ext uri="{FF2B5EF4-FFF2-40B4-BE49-F238E27FC236}">
                <a16:creationId xmlns:a16="http://schemas.microsoft.com/office/drawing/2014/main" id="{34C8A4A7-B9ED-49BB-AAB4-3418450BBB2E}"/>
              </a:ext>
            </a:extLst>
          </p:cNvPr>
          <p:cNvGraphicFramePr/>
          <p:nvPr/>
        </p:nvGraphicFramePr>
        <p:xfrm>
          <a:off x="4840448" y="1870746"/>
          <a:ext cx="4845811" cy="4320330"/>
        </p:xfrm>
        <a:graphic>
          <a:graphicData uri="http://schemas.openxmlformats.org/drawingml/2006/chart">
            <c:chart xmlns:c="http://schemas.openxmlformats.org/drawingml/2006/chart" xmlns:r="http://schemas.openxmlformats.org/officeDocument/2006/relationships" r:id="rId5"/>
          </a:graphicData>
        </a:graphic>
      </p:graphicFrame>
      <p:sp>
        <p:nvSpPr>
          <p:cNvPr id="5" name="Text Box 4">
            <a:extLst>
              <a:ext uri="{FF2B5EF4-FFF2-40B4-BE49-F238E27FC236}">
                <a16:creationId xmlns:a16="http://schemas.microsoft.com/office/drawing/2014/main" id="{CD34785E-EDBD-4C60-A967-3C25D711AF66}"/>
              </a:ext>
            </a:extLst>
          </p:cNvPr>
          <p:cNvSpPr txBox="1">
            <a:spLocks noChangeArrowheads="1"/>
          </p:cNvSpPr>
          <p:nvPr/>
        </p:nvSpPr>
        <p:spPr bwMode="auto">
          <a:xfrm>
            <a:off x="0" y="0"/>
            <a:ext cx="9162866" cy="463846"/>
          </a:xfrm>
          <a:prstGeom prst="rect">
            <a:avLst/>
          </a:prstGeom>
          <a:noFill/>
          <a:ln w="12700">
            <a:noFill/>
            <a:miter lim="800000"/>
            <a:headEnd/>
            <a:tailEnd/>
          </a:ln>
        </p:spPr>
        <p:txBody>
          <a:bodyPr wrap="none" lIns="126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de-DE" sz="2400" b="1" i="0" u="none" strike="noStrike" kern="1200" cap="none" spc="0" normalizeH="0" baseline="0" noProof="0" dirty="0">
                <a:ln>
                  <a:noFill/>
                </a:ln>
                <a:solidFill>
                  <a:srgbClr val="464B71"/>
                </a:solidFill>
                <a:effectLst/>
                <a:uLnTx/>
                <a:uFillTx/>
                <a:latin typeface="Arial"/>
                <a:ea typeface="+mn-ea"/>
                <a:cs typeface="+mn-cs"/>
              </a:rPr>
              <a:t>Abhängiger </a:t>
            </a:r>
            <a:r>
              <a:rPr kumimoji="0" lang="de-DE" sz="2400" b="1" i="0" u="none" strike="noStrike" kern="1200" cap="none" spc="0" normalizeH="0" baseline="0" noProof="0" dirty="0" err="1">
                <a:ln>
                  <a:noFill/>
                </a:ln>
                <a:solidFill>
                  <a:srgbClr val="464B71"/>
                </a:solidFill>
                <a:effectLst/>
                <a:uLnTx/>
                <a:uFillTx/>
                <a:latin typeface="Arial"/>
                <a:ea typeface="+mn-ea"/>
                <a:cs typeface="+mn-cs"/>
              </a:rPr>
              <a:t>Mittelwertsvergleich</a:t>
            </a:r>
            <a:r>
              <a:rPr kumimoji="0" lang="de-DE" sz="2400" b="1" i="0" u="none" strike="noStrike" kern="1200" cap="none" spc="0" normalizeH="0" baseline="0" noProof="0" dirty="0">
                <a:ln>
                  <a:noFill/>
                </a:ln>
                <a:solidFill>
                  <a:srgbClr val="464B71"/>
                </a:solidFill>
                <a:effectLst/>
                <a:uLnTx/>
                <a:uFillTx/>
                <a:latin typeface="Arial"/>
                <a:ea typeface="+mn-ea"/>
                <a:cs typeface="+mn-cs"/>
              </a:rPr>
              <a:t> metrisch, metrisch, metrisch</a:t>
            </a:r>
            <a:endParaRPr kumimoji="0" lang="de-AT" sz="2400" b="0" i="0" u="none" strike="noStrike" kern="1200" cap="none" spc="0" normalizeH="0" baseline="0" noProof="0" dirty="0">
              <a:ln>
                <a:noFill/>
              </a:ln>
              <a:solidFill>
                <a:srgbClr val="464B71"/>
              </a:solidFill>
              <a:effectLst/>
              <a:uLnTx/>
              <a:uFillTx/>
              <a:latin typeface="Arial"/>
              <a:ea typeface="+mn-ea"/>
              <a:cs typeface="+mn-cs"/>
            </a:endParaRPr>
          </a:p>
        </p:txBody>
      </p:sp>
      <p:sp>
        <p:nvSpPr>
          <p:cNvPr id="127" name="Rechteck 126">
            <a:extLst>
              <a:ext uri="{FF2B5EF4-FFF2-40B4-BE49-F238E27FC236}">
                <a16:creationId xmlns:a16="http://schemas.microsoft.com/office/drawing/2014/main" id="{2E7CCBBD-90FC-4AEE-BD14-FD0773C73B7C}"/>
              </a:ext>
            </a:extLst>
          </p:cNvPr>
          <p:cNvSpPr/>
          <p:nvPr/>
        </p:nvSpPr>
        <p:spPr>
          <a:xfrm>
            <a:off x="5217952" y="1527068"/>
            <a:ext cx="4395831" cy="1164742"/>
          </a:xfrm>
          <a:prstGeom prst="rect">
            <a:avLst/>
          </a:prstGeom>
          <a:noFill/>
        </p:spPr>
        <p:txBody>
          <a:bodyPr wrap="square">
            <a:spAutoFit/>
          </a:bodyPr>
          <a:lstStyle/>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r>
              <a:rPr kumimoji="0" lang="de-AT" sz="1800" b="0" i="0" u="none" strike="noStrike" kern="1200" cap="none" spc="0" normalizeH="0" baseline="0" noProof="0" dirty="0">
                <a:ln>
                  <a:noFill/>
                </a:ln>
                <a:solidFill>
                  <a:srgbClr val="000000"/>
                </a:solidFill>
                <a:effectLst/>
                <a:uLnTx/>
                <a:uFillTx/>
                <a:latin typeface="Arial"/>
                <a:ea typeface="+mn-ea"/>
                <a:cs typeface="+mn-cs"/>
              </a:rPr>
              <a:t>Mittelwerte im Quartal </a:t>
            </a:r>
          </a:p>
          <a:p>
            <a:pPr marL="0" marR="0" lvl="0" indent="0" algn="ctr" defTabSz="914400" rtl="0" eaLnBrk="1" fontAlgn="base" latinLnBrk="0" hangingPunct="1">
              <a:lnSpc>
                <a:spcPct val="115000"/>
              </a:lnSpc>
              <a:spcBef>
                <a:spcPct val="25000"/>
              </a:spcBef>
              <a:spcAft>
                <a:spcPct val="25000"/>
              </a:spcAft>
              <a:buClr>
                <a:srgbClr val="FF0000"/>
              </a:buClr>
              <a:buSzTx/>
              <a:buFont typeface="Arial" pitchFamily="34" charset="0"/>
              <a:buNone/>
              <a:tabLst/>
              <a:defRPr/>
            </a:pPr>
            <a:r>
              <a:rPr kumimoji="0" lang="de-AT" sz="1800" b="0" i="0" u="none" strike="noStrike" kern="1200" cap="none" spc="0" normalizeH="0" baseline="0" noProof="0" dirty="0">
                <a:ln>
                  <a:noFill/>
                </a:ln>
                <a:solidFill>
                  <a:srgbClr val="000000"/>
                </a:solidFill>
                <a:effectLst/>
                <a:uLnTx/>
                <a:uFillTx/>
                <a:latin typeface="Arial"/>
                <a:ea typeface="+mn-ea"/>
                <a:cs typeface="+mn-cs"/>
              </a:rPr>
              <a:t>doppelte Mittelwert-Konfidenzintervalle (95,5%)</a:t>
            </a:r>
          </a:p>
        </p:txBody>
      </p:sp>
      <p:sp>
        <p:nvSpPr>
          <p:cNvPr id="131" name="Text Box 17">
            <a:extLst>
              <a:ext uri="{FF2B5EF4-FFF2-40B4-BE49-F238E27FC236}">
                <a16:creationId xmlns:a16="http://schemas.microsoft.com/office/drawing/2014/main" id="{82BD9525-94CA-4204-83AF-FD1DD654621A}"/>
              </a:ext>
            </a:extLst>
          </p:cNvPr>
          <p:cNvSpPr txBox="1">
            <a:spLocks noChangeArrowheads="1"/>
          </p:cNvSpPr>
          <p:nvPr/>
        </p:nvSpPr>
        <p:spPr bwMode="auto">
          <a:xfrm>
            <a:off x="5452258" y="3620931"/>
            <a:ext cx="569067" cy="259045"/>
          </a:xfrm>
          <a:prstGeom prst="rect">
            <a:avLst/>
          </a:prstGeom>
          <a:solidFill>
            <a:schemeClr val="bg1"/>
          </a:solidFill>
          <a:ln w="9525" algn="ctr">
            <a:noFill/>
            <a:miter lim="800000"/>
            <a:headEnd/>
            <a:tailEnd/>
          </a:ln>
          <a:effectLst/>
        </p:spPr>
        <p:txBody>
          <a:bodyPr wrap="none" lIns="0" tIns="0" rIns="0" bIns="0" anchorCtr="1">
            <a:spAutoFit/>
          </a:bodyPr>
          <a:lstStyle/>
          <a:p>
            <a:pPr marL="0" marR="0" lvl="0" indent="0" algn="l" defTabSz="914400" rtl="0" eaLnBrk="1" fontAlgn="base" latinLnBrk="0" hangingPunct="1">
              <a:lnSpc>
                <a:spcPct val="115000"/>
              </a:lnSpc>
              <a:spcBef>
                <a:spcPct val="20000"/>
              </a:spcBef>
              <a:spcAft>
                <a:spcPct val="20000"/>
              </a:spcAft>
              <a:buClr>
                <a:srgbClr val="3333FF"/>
              </a:buClr>
              <a:buSzTx/>
              <a:buFont typeface="Arial" pitchFamily="34" charset="0"/>
              <a:buNone/>
              <a:tabLst>
                <a:tab pos="266700" algn="l"/>
              </a:tabLst>
              <a:defRPr/>
            </a:pPr>
            <a:r>
              <a:rPr kumimoji="0" lang="de-AT" sz="1600" b="0" i="0" u="none" strike="noStrike" kern="1200" cap="none" spc="0" normalizeH="0" baseline="0" noProof="0" dirty="0">
                <a:ln>
                  <a:noFill/>
                </a:ln>
                <a:solidFill>
                  <a:srgbClr val="000000"/>
                </a:solidFill>
                <a:effectLst/>
                <a:uLnTx/>
                <a:uFillTx/>
                <a:latin typeface="Arial"/>
                <a:ea typeface="+mn-ea"/>
                <a:cs typeface="+mn-cs"/>
              </a:rPr>
              <a:t>± 0,42</a:t>
            </a:r>
          </a:p>
        </p:txBody>
      </p:sp>
      <p:sp>
        <p:nvSpPr>
          <p:cNvPr id="132" name="Text Box 17">
            <a:extLst>
              <a:ext uri="{FF2B5EF4-FFF2-40B4-BE49-F238E27FC236}">
                <a16:creationId xmlns:a16="http://schemas.microsoft.com/office/drawing/2014/main" id="{F610D3ED-80DB-4260-84A2-9A60DDE8B160}"/>
              </a:ext>
            </a:extLst>
          </p:cNvPr>
          <p:cNvSpPr txBox="1">
            <a:spLocks noChangeArrowheads="1"/>
          </p:cNvSpPr>
          <p:nvPr/>
        </p:nvSpPr>
        <p:spPr bwMode="auto">
          <a:xfrm>
            <a:off x="7650086" y="3620931"/>
            <a:ext cx="569067" cy="259045"/>
          </a:xfrm>
          <a:prstGeom prst="rect">
            <a:avLst/>
          </a:prstGeom>
          <a:solidFill>
            <a:schemeClr val="bg1"/>
          </a:solidFill>
          <a:ln w="9525" algn="ctr">
            <a:noFill/>
            <a:miter lim="800000"/>
            <a:headEnd/>
            <a:tailEnd/>
          </a:ln>
          <a:effectLst/>
        </p:spPr>
        <p:txBody>
          <a:bodyPr wrap="none" lIns="0" tIns="0" rIns="0" bIns="0" anchorCtr="1">
            <a:spAutoFit/>
          </a:bodyPr>
          <a:lstStyle/>
          <a:p>
            <a:pPr marL="0" marR="0" lvl="0" indent="0" algn="l" defTabSz="914400" rtl="0" eaLnBrk="1" fontAlgn="base" latinLnBrk="0" hangingPunct="1">
              <a:lnSpc>
                <a:spcPct val="115000"/>
              </a:lnSpc>
              <a:spcBef>
                <a:spcPct val="20000"/>
              </a:spcBef>
              <a:spcAft>
                <a:spcPct val="20000"/>
              </a:spcAft>
              <a:buClr>
                <a:srgbClr val="3333FF"/>
              </a:buClr>
              <a:buSzTx/>
              <a:buFont typeface="Arial" pitchFamily="34" charset="0"/>
              <a:buNone/>
              <a:tabLst>
                <a:tab pos="266700" algn="l"/>
              </a:tabLst>
              <a:defRPr/>
            </a:pPr>
            <a:r>
              <a:rPr kumimoji="0" lang="de-AT" sz="1600" b="0" i="0" u="none" strike="noStrike" kern="1200" cap="none" spc="0" normalizeH="0" baseline="0" noProof="0" dirty="0">
                <a:ln>
                  <a:noFill/>
                </a:ln>
                <a:solidFill>
                  <a:srgbClr val="000000"/>
                </a:solidFill>
                <a:effectLst/>
                <a:uLnTx/>
                <a:uFillTx/>
                <a:latin typeface="Arial"/>
                <a:ea typeface="+mn-ea"/>
                <a:cs typeface="+mn-cs"/>
              </a:rPr>
              <a:t>± 0,52</a:t>
            </a:r>
          </a:p>
        </p:txBody>
      </p:sp>
      <p:sp>
        <p:nvSpPr>
          <p:cNvPr id="133" name="Text Box 17">
            <a:extLst>
              <a:ext uri="{FF2B5EF4-FFF2-40B4-BE49-F238E27FC236}">
                <a16:creationId xmlns:a16="http://schemas.microsoft.com/office/drawing/2014/main" id="{034507F1-108E-49DB-9BFC-183FC8C05198}"/>
              </a:ext>
            </a:extLst>
          </p:cNvPr>
          <p:cNvSpPr txBox="1">
            <a:spLocks noChangeArrowheads="1"/>
          </p:cNvSpPr>
          <p:nvPr/>
        </p:nvSpPr>
        <p:spPr bwMode="auto">
          <a:xfrm>
            <a:off x="8749001" y="2698141"/>
            <a:ext cx="569067" cy="259045"/>
          </a:xfrm>
          <a:prstGeom prst="rect">
            <a:avLst/>
          </a:prstGeom>
          <a:solidFill>
            <a:schemeClr val="bg1"/>
          </a:solidFill>
          <a:ln w="9525" algn="ctr">
            <a:noFill/>
            <a:miter lim="800000"/>
            <a:headEnd/>
            <a:tailEnd/>
          </a:ln>
          <a:effectLst/>
        </p:spPr>
        <p:txBody>
          <a:bodyPr wrap="none" lIns="0" tIns="0" rIns="0" bIns="0" anchorCtr="1">
            <a:spAutoFit/>
          </a:bodyPr>
          <a:lstStyle/>
          <a:p>
            <a:pPr marL="0" marR="0" lvl="0" indent="0" algn="l" defTabSz="914400" rtl="0" eaLnBrk="1" fontAlgn="base" latinLnBrk="0" hangingPunct="1">
              <a:lnSpc>
                <a:spcPct val="115000"/>
              </a:lnSpc>
              <a:spcBef>
                <a:spcPct val="20000"/>
              </a:spcBef>
              <a:spcAft>
                <a:spcPct val="20000"/>
              </a:spcAft>
              <a:buClr>
                <a:srgbClr val="3333FF"/>
              </a:buClr>
              <a:buSzTx/>
              <a:buFont typeface="Arial" pitchFamily="34" charset="0"/>
              <a:buNone/>
              <a:tabLst>
                <a:tab pos="266700" algn="l"/>
              </a:tabLst>
              <a:defRPr/>
            </a:pPr>
            <a:r>
              <a:rPr kumimoji="0" lang="de-AT" sz="1600" b="0" i="0" u="none" strike="noStrike" kern="1200" cap="none" spc="0" normalizeH="0" baseline="0" noProof="0" dirty="0">
                <a:ln>
                  <a:noFill/>
                </a:ln>
                <a:solidFill>
                  <a:srgbClr val="000000"/>
                </a:solidFill>
                <a:effectLst/>
                <a:uLnTx/>
                <a:uFillTx/>
                <a:latin typeface="Arial"/>
                <a:ea typeface="+mn-ea"/>
                <a:cs typeface="+mn-cs"/>
              </a:rPr>
              <a:t>± 2,98</a:t>
            </a:r>
          </a:p>
        </p:txBody>
      </p:sp>
      <p:sp>
        <p:nvSpPr>
          <p:cNvPr id="134" name="Text Box 17">
            <a:extLst>
              <a:ext uri="{FF2B5EF4-FFF2-40B4-BE49-F238E27FC236}">
                <a16:creationId xmlns:a16="http://schemas.microsoft.com/office/drawing/2014/main" id="{C12C1D4A-404F-445F-B2F7-04BA3A20C394}"/>
              </a:ext>
            </a:extLst>
          </p:cNvPr>
          <p:cNvSpPr txBox="1">
            <a:spLocks noChangeArrowheads="1"/>
          </p:cNvSpPr>
          <p:nvPr/>
        </p:nvSpPr>
        <p:spPr bwMode="auto">
          <a:xfrm>
            <a:off x="6551172" y="3620931"/>
            <a:ext cx="569067" cy="259045"/>
          </a:xfrm>
          <a:prstGeom prst="rect">
            <a:avLst/>
          </a:prstGeom>
          <a:solidFill>
            <a:schemeClr val="bg1"/>
          </a:solidFill>
          <a:ln w="9525" algn="ctr">
            <a:noFill/>
            <a:miter lim="800000"/>
            <a:headEnd/>
            <a:tailEnd/>
          </a:ln>
          <a:effectLst/>
        </p:spPr>
        <p:txBody>
          <a:bodyPr wrap="none" lIns="0" tIns="0" rIns="0" bIns="0" anchorCtr="1">
            <a:spAutoFit/>
          </a:bodyPr>
          <a:lstStyle/>
          <a:p>
            <a:pPr marL="0" marR="0" lvl="0" indent="0" algn="l" defTabSz="914400" rtl="0" eaLnBrk="1" fontAlgn="base" latinLnBrk="0" hangingPunct="1">
              <a:lnSpc>
                <a:spcPct val="115000"/>
              </a:lnSpc>
              <a:spcBef>
                <a:spcPct val="20000"/>
              </a:spcBef>
              <a:spcAft>
                <a:spcPct val="20000"/>
              </a:spcAft>
              <a:buClr>
                <a:srgbClr val="3333FF"/>
              </a:buClr>
              <a:buSzTx/>
              <a:buFont typeface="Arial" pitchFamily="34" charset="0"/>
              <a:buNone/>
              <a:tabLst>
                <a:tab pos="266700" algn="l"/>
              </a:tabLst>
              <a:defRPr/>
            </a:pPr>
            <a:r>
              <a:rPr kumimoji="0" lang="de-AT" sz="1600" b="0" i="0" u="none" strike="noStrike" kern="1200" cap="none" spc="0" normalizeH="0" baseline="0" noProof="0" dirty="0">
                <a:ln>
                  <a:noFill/>
                </a:ln>
                <a:solidFill>
                  <a:srgbClr val="000000"/>
                </a:solidFill>
                <a:effectLst/>
                <a:uLnTx/>
                <a:uFillTx/>
                <a:latin typeface="Arial"/>
                <a:ea typeface="+mn-ea"/>
                <a:cs typeface="+mn-cs"/>
              </a:rPr>
              <a:t>± 0,89</a:t>
            </a:r>
          </a:p>
        </p:txBody>
      </p:sp>
      <p:sp>
        <p:nvSpPr>
          <p:cNvPr id="2" name="Textfeld 1">
            <a:extLst>
              <a:ext uri="{FF2B5EF4-FFF2-40B4-BE49-F238E27FC236}">
                <a16:creationId xmlns:a16="http://schemas.microsoft.com/office/drawing/2014/main" id="{10841674-83CB-4E1F-8D1D-13672AD7C368}"/>
              </a:ext>
            </a:extLst>
          </p:cNvPr>
          <p:cNvSpPr txBox="1"/>
          <p:nvPr/>
        </p:nvSpPr>
        <p:spPr>
          <a:xfrm>
            <a:off x="718082" y="636495"/>
            <a:ext cx="3030071" cy="463846"/>
          </a:xfrm>
          <a:prstGeom prst="rect">
            <a:avLst/>
          </a:prstGeom>
          <a:solidFill>
            <a:schemeClr val="bg1"/>
          </a:solidFill>
        </p:spPr>
        <p:txBody>
          <a:bodyPr wrap="none" lIns="0" tIns="0" rIns="0" bIns="0"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700" b="1" i="0" u="none" strike="noStrike" kern="1200" cap="none" spc="0" normalizeH="0" baseline="0" noProof="0" dirty="0">
                <a:ln>
                  <a:noFill/>
                </a:ln>
                <a:solidFill>
                  <a:srgbClr val="000000"/>
                </a:solidFill>
                <a:effectLst/>
                <a:uLnTx/>
                <a:uFillTx/>
                <a:latin typeface="Arial"/>
                <a:ea typeface="+mn-ea"/>
                <a:cs typeface="+mn-cs"/>
              </a:rPr>
              <a:t>Anzahl gegessener Schnitzel</a:t>
            </a:r>
            <a:endParaRPr kumimoji="0" lang="de-AT" sz="1700" b="1" i="0" u="none" strike="noStrike" kern="1200" cap="none" spc="0" normalizeH="0" baseline="0" noProof="0" dirty="0">
              <a:ln>
                <a:noFill/>
              </a:ln>
              <a:solidFill>
                <a:srgbClr val="000000"/>
              </a:solidFill>
              <a:effectLst/>
              <a:uLnTx/>
              <a:uFillTx/>
              <a:latin typeface="Arial"/>
              <a:ea typeface="+mn-ea"/>
              <a:cs typeface="+mn-cs"/>
            </a:endParaRPr>
          </a:p>
        </p:txBody>
      </p:sp>
      <p:pic>
        <p:nvPicPr>
          <p:cNvPr id="12" name="Picture 2">
            <a:extLst>
              <a:ext uri="{FF2B5EF4-FFF2-40B4-BE49-F238E27FC236}">
                <a16:creationId xmlns:a16="http://schemas.microsoft.com/office/drawing/2014/main" id="{15CF629B-0F6E-40B2-BA5B-94A38F33722A}"/>
              </a:ext>
            </a:extLst>
          </p:cNvPr>
          <p:cNvPicPr>
            <a:picLocks noChangeAspect="1" noChangeArrowheads="1"/>
          </p:cNvPicPr>
          <p:nvPr/>
        </p:nvPicPr>
        <p:blipFill>
          <a:blip r:embed="rId6" cstate="print"/>
          <a:srcRect l="31981" t="44870" r="62887" b="39110"/>
          <a:stretch>
            <a:fillRect/>
          </a:stretch>
        </p:blipFill>
        <p:spPr bwMode="auto">
          <a:xfrm>
            <a:off x="7553681" y="636740"/>
            <a:ext cx="486888" cy="498764"/>
          </a:xfrm>
          <a:prstGeom prst="rect">
            <a:avLst/>
          </a:prstGeom>
          <a:noFill/>
          <a:ln w="9525">
            <a:noFill/>
            <a:miter lim="800000"/>
            <a:headEnd/>
            <a:tailEnd/>
          </a:ln>
          <a:effectLst/>
        </p:spPr>
      </p:pic>
      <p:sp>
        <p:nvSpPr>
          <p:cNvPr id="13" name="Text Box 17">
            <a:extLst>
              <a:ext uri="{FF2B5EF4-FFF2-40B4-BE49-F238E27FC236}">
                <a16:creationId xmlns:a16="http://schemas.microsoft.com/office/drawing/2014/main" id="{4E076E53-DA29-4C69-8662-82B24170BC55}"/>
              </a:ext>
            </a:extLst>
          </p:cNvPr>
          <p:cNvSpPr txBox="1">
            <a:spLocks noChangeArrowheads="1"/>
          </p:cNvSpPr>
          <p:nvPr/>
        </p:nvSpPr>
        <p:spPr bwMode="auto">
          <a:xfrm>
            <a:off x="8239219" y="1066916"/>
            <a:ext cx="1312860" cy="221599"/>
          </a:xfrm>
          <a:prstGeom prst="rect">
            <a:avLst/>
          </a:prstGeom>
          <a:solidFill>
            <a:schemeClr val="bg1"/>
          </a:solidFill>
          <a:ln w="9525" algn="ctr">
            <a:noFill/>
            <a:miter lim="800000"/>
            <a:headEnd/>
            <a:tailEnd/>
          </a:ln>
          <a:effectLst/>
        </p:spPr>
        <p:txBody>
          <a:bodyPr wrap="none" lIns="0" tIns="0" rIns="0" bIns="0" anchorCtr="1">
            <a:spAutoFit/>
          </a:bodyPr>
          <a:lstStyle/>
          <a:p>
            <a:pPr marL="0" marR="0" lvl="0" indent="0" algn="l" defTabSz="914400" rtl="0" eaLnBrk="1" fontAlgn="base" latinLnBrk="0" hangingPunct="1">
              <a:lnSpc>
                <a:spcPct val="90000"/>
              </a:lnSpc>
              <a:spcBef>
                <a:spcPct val="20000"/>
              </a:spcBef>
              <a:spcAft>
                <a:spcPct val="20000"/>
              </a:spcAft>
              <a:buClr>
                <a:srgbClr val="3333FF"/>
              </a:buClr>
              <a:buSzTx/>
              <a:buFont typeface="Arial" pitchFamily="34" charset="0"/>
              <a:buNone/>
              <a:tabLst>
                <a:tab pos="266700" algn="l"/>
              </a:tabLst>
              <a:defRPr/>
            </a:pPr>
            <a:r>
              <a:rPr kumimoji="0" lang="de-AT" sz="1600" b="0" i="0" u="none" strike="noStrike" kern="1200" cap="none" spc="0" normalizeH="0" baseline="0" noProof="0">
                <a:ln>
                  <a:noFill/>
                </a:ln>
                <a:solidFill>
                  <a:srgbClr val="000000"/>
                </a:solidFill>
                <a:effectLst/>
                <a:uLnTx/>
                <a:uFillTx/>
                <a:latin typeface="Arial"/>
                <a:ea typeface="+mn-ea"/>
                <a:cs typeface="+mn-cs"/>
              </a:rPr>
              <a:t>untere Grenze</a:t>
            </a:r>
          </a:p>
        </p:txBody>
      </p:sp>
      <p:sp>
        <p:nvSpPr>
          <p:cNvPr id="14" name="Text Box 17">
            <a:extLst>
              <a:ext uri="{FF2B5EF4-FFF2-40B4-BE49-F238E27FC236}">
                <a16:creationId xmlns:a16="http://schemas.microsoft.com/office/drawing/2014/main" id="{A59CBE75-0C9A-46EE-BBC9-9D03EF5D6220}"/>
              </a:ext>
            </a:extLst>
          </p:cNvPr>
          <p:cNvSpPr txBox="1">
            <a:spLocks noChangeArrowheads="1"/>
          </p:cNvSpPr>
          <p:nvPr/>
        </p:nvSpPr>
        <p:spPr bwMode="auto">
          <a:xfrm>
            <a:off x="8239219" y="507546"/>
            <a:ext cx="1255152" cy="221599"/>
          </a:xfrm>
          <a:prstGeom prst="rect">
            <a:avLst/>
          </a:prstGeom>
          <a:solidFill>
            <a:schemeClr val="bg1"/>
          </a:solidFill>
          <a:ln w="9525" algn="ctr">
            <a:noFill/>
            <a:miter lim="800000"/>
            <a:headEnd/>
            <a:tailEnd/>
          </a:ln>
          <a:effectLst/>
        </p:spPr>
        <p:txBody>
          <a:bodyPr wrap="none" lIns="0" tIns="0" rIns="0" bIns="0" anchorCtr="1">
            <a:spAutoFit/>
          </a:bodyPr>
          <a:lstStyle/>
          <a:p>
            <a:pPr marL="0" marR="0" lvl="0" indent="0" algn="l" defTabSz="914400" rtl="0" eaLnBrk="1" fontAlgn="base" latinLnBrk="0" hangingPunct="1">
              <a:lnSpc>
                <a:spcPct val="90000"/>
              </a:lnSpc>
              <a:spcBef>
                <a:spcPct val="20000"/>
              </a:spcBef>
              <a:spcAft>
                <a:spcPct val="20000"/>
              </a:spcAft>
              <a:buClr>
                <a:srgbClr val="3333FF"/>
              </a:buClr>
              <a:buSzTx/>
              <a:buFont typeface="Arial" pitchFamily="34" charset="0"/>
              <a:buNone/>
              <a:tabLst>
                <a:tab pos="266700" algn="l"/>
              </a:tabLst>
              <a:defRPr/>
            </a:pPr>
            <a:r>
              <a:rPr kumimoji="0" lang="de-AT" sz="1600" b="0" i="0" u="none" strike="noStrike" kern="1200" cap="none" spc="0" normalizeH="0" baseline="0" noProof="0" dirty="0">
                <a:ln>
                  <a:noFill/>
                </a:ln>
                <a:solidFill>
                  <a:srgbClr val="000000"/>
                </a:solidFill>
                <a:effectLst/>
                <a:uLnTx/>
                <a:uFillTx/>
                <a:latin typeface="Arial"/>
                <a:ea typeface="+mn-ea"/>
                <a:cs typeface="+mn-cs"/>
              </a:rPr>
              <a:t>obere Grenze</a:t>
            </a:r>
          </a:p>
        </p:txBody>
      </p:sp>
      <p:cxnSp>
        <p:nvCxnSpPr>
          <p:cNvPr id="15" name="Gerade Verbindung mit Pfeil 142">
            <a:extLst>
              <a:ext uri="{FF2B5EF4-FFF2-40B4-BE49-F238E27FC236}">
                <a16:creationId xmlns:a16="http://schemas.microsoft.com/office/drawing/2014/main" id="{D0F0AB17-20FA-44BD-908E-4696C2A03D10}"/>
              </a:ext>
            </a:extLst>
          </p:cNvPr>
          <p:cNvCxnSpPr/>
          <p:nvPr/>
        </p:nvCxnSpPr>
        <p:spPr>
          <a:xfrm rot="10800000" flipV="1">
            <a:off x="7816880" y="611415"/>
            <a:ext cx="363071" cy="83468"/>
          </a:xfrm>
          <a:prstGeom prst="curvedConnector3">
            <a:avLst>
              <a:gd name="adj1" fmla="val 59182"/>
            </a:avLst>
          </a:prstGeom>
          <a:ln w="25400">
            <a:solidFill>
              <a:schemeClr val="tx1"/>
            </a:solidFill>
            <a:prstDash val="sysDash"/>
            <a:headEnd type="triangle"/>
            <a:tailEnd type="none"/>
          </a:ln>
        </p:spPr>
        <p:style>
          <a:lnRef idx="1">
            <a:schemeClr val="accent1"/>
          </a:lnRef>
          <a:fillRef idx="0">
            <a:schemeClr val="accent1"/>
          </a:fillRef>
          <a:effectRef idx="0">
            <a:schemeClr val="accent1"/>
          </a:effectRef>
          <a:fontRef idx="minor">
            <a:schemeClr val="tx1"/>
          </a:fontRef>
        </p:style>
      </p:cxnSp>
      <p:cxnSp>
        <p:nvCxnSpPr>
          <p:cNvPr id="16" name="Gerade Verbindung mit Pfeil 142">
            <a:extLst>
              <a:ext uri="{FF2B5EF4-FFF2-40B4-BE49-F238E27FC236}">
                <a16:creationId xmlns:a16="http://schemas.microsoft.com/office/drawing/2014/main" id="{645349A5-274C-4DF5-9182-F54EC35E3742}"/>
              </a:ext>
            </a:extLst>
          </p:cNvPr>
          <p:cNvCxnSpPr/>
          <p:nvPr/>
        </p:nvCxnSpPr>
        <p:spPr>
          <a:xfrm rot="10800000">
            <a:off x="7816880" y="1082904"/>
            <a:ext cx="363071" cy="83468"/>
          </a:xfrm>
          <a:prstGeom prst="curvedConnector3">
            <a:avLst>
              <a:gd name="adj1" fmla="val 59182"/>
            </a:avLst>
          </a:prstGeom>
          <a:ln w="25400">
            <a:solidFill>
              <a:schemeClr val="tx1"/>
            </a:solidFill>
            <a:prstDash val="sysDash"/>
            <a:headEnd type="triangle"/>
            <a:tailEnd type="none"/>
          </a:ln>
        </p:spPr>
        <p:style>
          <a:lnRef idx="1">
            <a:schemeClr val="accent1"/>
          </a:lnRef>
          <a:fillRef idx="0">
            <a:schemeClr val="accent1"/>
          </a:fillRef>
          <a:effectRef idx="0">
            <a:schemeClr val="accent1"/>
          </a:effectRef>
          <a:fontRef idx="minor">
            <a:schemeClr val="tx1"/>
          </a:fontRef>
        </p:style>
      </p:cxnSp>
      <p:sp>
        <p:nvSpPr>
          <p:cNvPr id="17" name="Text Box 17">
            <a:extLst>
              <a:ext uri="{FF2B5EF4-FFF2-40B4-BE49-F238E27FC236}">
                <a16:creationId xmlns:a16="http://schemas.microsoft.com/office/drawing/2014/main" id="{E54192FE-3CFA-44D8-889D-A75EC51E9178}"/>
              </a:ext>
            </a:extLst>
          </p:cNvPr>
          <p:cNvSpPr txBox="1">
            <a:spLocks noChangeArrowheads="1"/>
          </p:cNvSpPr>
          <p:nvPr/>
        </p:nvSpPr>
        <p:spPr bwMode="auto">
          <a:xfrm>
            <a:off x="7790485" y="787231"/>
            <a:ext cx="1787349" cy="221599"/>
          </a:xfrm>
          <a:prstGeom prst="rect">
            <a:avLst/>
          </a:prstGeom>
          <a:solidFill>
            <a:schemeClr val="bg1"/>
          </a:solidFill>
          <a:ln w="9525" algn="ctr">
            <a:noFill/>
            <a:miter lim="800000"/>
            <a:headEnd/>
            <a:tailEnd/>
          </a:ln>
          <a:effectLst/>
        </p:spPr>
        <p:txBody>
          <a:bodyPr wrap="none" lIns="0" tIns="0" rIns="0" bIns="0" anchorCtr="1">
            <a:spAutoFit/>
          </a:bodyPr>
          <a:lstStyle/>
          <a:p>
            <a:pPr marL="0" marR="0" lvl="0" indent="0" algn="l" defTabSz="914400" rtl="0" eaLnBrk="1" fontAlgn="base" latinLnBrk="0" hangingPunct="1">
              <a:lnSpc>
                <a:spcPct val="90000"/>
              </a:lnSpc>
              <a:spcBef>
                <a:spcPct val="20000"/>
              </a:spcBef>
              <a:spcAft>
                <a:spcPct val="20000"/>
              </a:spcAft>
              <a:buClr>
                <a:srgbClr val="3333FF"/>
              </a:buClr>
              <a:buSzTx/>
              <a:buFont typeface="Arial" pitchFamily="34" charset="0"/>
              <a:buNone/>
              <a:tabLst>
                <a:tab pos="266700" algn="l"/>
              </a:tabLst>
              <a:defRPr/>
            </a:pPr>
            <a:r>
              <a:rPr kumimoji="0" lang="de-AT" sz="1600" b="0" i="0" u="none" strike="noStrike" kern="1200" cap="none" spc="0" normalizeH="0" baseline="0" noProof="0" dirty="0">
                <a:ln>
                  <a:noFill/>
                </a:ln>
                <a:solidFill>
                  <a:srgbClr val="000000"/>
                </a:solidFill>
                <a:effectLst/>
                <a:uLnTx/>
                <a:uFillTx/>
                <a:latin typeface="Arial"/>
                <a:ea typeface="+mn-ea"/>
                <a:cs typeface="+mn-cs"/>
              </a:rPr>
              <a:t>Schwankungsbreite</a:t>
            </a:r>
          </a:p>
        </p:txBody>
      </p:sp>
      <p:sp>
        <p:nvSpPr>
          <p:cNvPr id="3" name="Rechteck 2">
            <a:extLst>
              <a:ext uri="{FF2B5EF4-FFF2-40B4-BE49-F238E27FC236}">
                <a16:creationId xmlns:a16="http://schemas.microsoft.com/office/drawing/2014/main" id="{4D9943BD-187D-AB7A-3B01-C38D0CE0EAD5}"/>
              </a:ext>
            </a:extLst>
          </p:cNvPr>
          <p:cNvSpPr/>
          <p:nvPr/>
        </p:nvSpPr>
        <p:spPr>
          <a:xfrm>
            <a:off x="2362200" y="6612970"/>
            <a:ext cx="6949440" cy="246221"/>
          </a:xfrm>
          <a:prstGeom prst="rect">
            <a:avLst/>
          </a:prstGeom>
          <a:solidFill>
            <a:schemeClr val="bg1"/>
          </a:solid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Statistik</a:t>
            </a:r>
            <a:r>
              <a:rPr lang="en-US" sz="1000" i="1" dirty="0">
                <a:solidFill>
                  <a:srgbClr val="FFFFFF">
                    <a:lumMod val="50000"/>
                  </a:srgbClr>
                </a:solidFill>
              </a:rPr>
              <a:t> und SPSS.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99–100.</a:t>
            </a:r>
            <a:endParaRPr lang="de-DE" sz="1000" dirty="0">
              <a:solidFill>
                <a:srgbClr val="FFFFFF">
                  <a:lumMod val="50000"/>
                </a:srgbClr>
              </a:solidFill>
            </a:endParaRPr>
          </a:p>
        </p:txBody>
      </p:sp>
      <p:pic>
        <p:nvPicPr>
          <p:cNvPr id="4" name="Grafik 3" descr="Ein Bild, das Text, Screenshot, Schrift, Grafikdesign enthält.&#10;&#10;Automatisch generierte Beschreibung">
            <a:extLst>
              <a:ext uri="{FF2B5EF4-FFF2-40B4-BE49-F238E27FC236}">
                <a16:creationId xmlns:a16="http://schemas.microsoft.com/office/drawing/2014/main" id="{85A6744C-9AB5-4554-5458-8F91283CECDB}"/>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360000">
            <a:off x="9390541" y="6191925"/>
            <a:ext cx="409016" cy="5760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9970531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27"/>
                                        </p:tgtEl>
                                        <p:attrNameLst>
                                          <p:attrName>style.visibility</p:attrName>
                                        </p:attrNameLst>
                                      </p:cBhvr>
                                      <p:to>
                                        <p:strVal val="visible"/>
                                      </p:to>
                                    </p:set>
                                    <p:animEffect transition="in" filter="fade">
                                      <p:cBhvr>
                                        <p:cTn id="7" dur="500"/>
                                        <p:tgtEl>
                                          <p:spTgt spid="12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31"/>
                                        </p:tgtEl>
                                        <p:attrNameLst>
                                          <p:attrName>style.visibility</p:attrName>
                                        </p:attrNameLst>
                                      </p:cBhvr>
                                      <p:to>
                                        <p:strVal val="visible"/>
                                      </p:to>
                                    </p:set>
                                    <p:animEffect transition="in" filter="fade">
                                      <p:cBhvr>
                                        <p:cTn id="10" dur="500"/>
                                        <p:tgtEl>
                                          <p:spTgt spid="13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32"/>
                                        </p:tgtEl>
                                        <p:attrNameLst>
                                          <p:attrName>style.visibility</p:attrName>
                                        </p:attrNameLst>
                                      </p:cBhvr>
                                      <p:to>
                                        <p:strVal val="visible"/>
                                      </p:to>
                                    </p:set>
                                    <p:animEffect transition="in" filter="fade">
                                      <p:cBhvr>
                                        <p:cTn id="13" dur="500"/>
                                        <p:tgtEl>
                                          <p:spTgt spid="132"/>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33"/>
                                        </p:tgtEl>
                                        <p:attrNameLst>
                                          <p:attrName>style.visibility</p:attrName>
                                        </p:attrNameLst>
                                      </p:cBhvr>
                                      <p:to>
                                        <p:strVal val="visible"/>
                                      </p:to>
                                    </p:set>
                                    <p:animEffect transition="in" filter="fade">
                                      <p:cBhvr>
                                        <p:cTn id="16" dur="500"/>
                                        <p:tgtEl>
                                          <p:spTgt spid="133"/>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34"/>
                                        </p:tgtEl>
                                        <p:attrNameLst>
                                          <p:attrName>style.visibility</p:attrName>
                                        </p:attrNameLst>
                                      </p:cBhvr>
                                      <p:to>
                                        <p:strVal val="visible"/>
                                      </p:to>
                                    </p:set>
                                    <p:animEffect transition="in" filter="fade">
                                      <p:cBhvr>
                                        <p:cTn id="19" dur="500"/>
                                        <p:tgtEl>
                                          <p:spTgt spid="134"/>
                                        </p:tgtEl>
                                      </p:cBhvr>
                                    </p:animEffect>
                                  </p:childTnLst>
                                </p:cTn>
                              </p:par>
                              <p:par>
                                <p:cTn id="20" presetID="10" presetClass="entr" presetSubtype="0" fill="hold" nodeType="with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fade">
                                      <p:cBhvr>
                                        <p:cTn id="22" dur="500"/>
                                        <p:tgtEl>
                                          <p:spTgt spid="12"/>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3"/>
                                        </p:tgtEl>
                                        <p:attrNameLst>
                                          <p:attrName>style.visibility</p:attrName>
                                        </p:attrNameLst>
                                      </p:cBhvr>
                                      <p:to>
                                        <p:strVal val="visible"/>
                                      </p:to>
                                    </p:set>
                                    <p:animEffect transition="in" filter="fade">
                                      <p:cBhvr>
                                        <p:cTn id="25" dur="500"/>
                                        <p:tgtEl>
                                          <p:spTgt spid="13"/>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4"/>
                                        </p:tgtEl>
                                        <p:attrNameLst>
                                          <p:attrName>style.visibility</p:attrName>
                                        </p:attrNameLst>
                                      </p:cBhvr>
                                      <p:to>
                                        <p:strVal val="visible"/>
                                      </p:to>
                                    </p:set>
                                    <p:animEffect transition="in" filter="fade">
                                      <p:cBhvr>
                                        <p:cTn id="28" dur="500"/>
                                        <p:tgtEl>
                                          <p:spTgt spid="14"/>
                                        </p:tgtEl>
                                      </p:cBhvr>
                                    </p:animEffect>
                                  </p:childTnLst>
                                </p:cTn>
                              </p:par>
                              <p:par>
                                <p:cTn id="29" presetID="10" presetClass="entr" presetSubtype="0" fill="hold" nodeType="withEffect">
                                  <p:stCondLst>
                                    <p:cond delay="0"/>
                                  </p:stCondLst>
                                  <p:childTnLst>
                                    <p:set>
                                      <p:cBhvr>
                                        <p:cTn id="30" dur="1" fill="hold">
                                          <p:stCondLst>
                                            <p:cond delay="0"/>
                                          </p:stCondLst>
                                        </p:cTn>
                                        <p:tgtEl>
                                          <p:spTgt spid="15"/>
                                        </p:tgtEl>
                                        <p:attrNameLst>
                                          <p:attrName>style.visibility</p:attrName>
                                        </p:attrNameLst>
                                      </p:cBhvr>
                                      <p:to>
                                        <p:strVal val="visible"/>
                                      </p:to>
                                    </p:set>
                                    <p:animEffect transition="in" filter="fade">
                                      <p:cBhvr>
                                        <p:cTn id="31" dur="500"/>
                                        <p:tgtEl>
                                          <p:spTgt spid="15"/>
                                        </p:tgtEl>
                                      </p:cBhvr>
                                    </p:animEffect>
                                  </p:childTnLst>
                                </p:cTn>
                              </p:par>
                              <p:par>
                                <p:cTn id="32" presetID="10" presetClass="entr" presetSubtype="0" fill="hold" nodeType="withEffect">
                                  <p:stCondLst>
                                    <p:cond delay="0"/>
                                  </p:stCondLst>
                                  <p:childTnLst>
                                    <p:set>
                                      <p:cBhvr>
                                        <p:cTn id="33" dur="1" fill="hold">
                                          <p:stCondLst>
                                            <p:cond delay="0"/>
                                          </p:stCondLst>
                                        </p:cTn>
                                        <p:tgtEl>
                                          <p:spTgt spid="16"/>
                                        </p:tgtEl>
                                        <p:attrNameLst>
                                          <p:attrName>style.visibility</p:attrName>
                                        </p:attrNameLst>
                                      </p:cBhvr>
                                      <p:to>
                                        <p:strVal val="visible"/>
                                      </p:to>
                                    </p:set>
                                    <p:animEffect transition="in" filter="fade">
                                      <p:cBhvr>
                                        <p:cTn id="34" dur="500"/>
                                        <p:tgtEl>
                                          <p:spTgt spid="16"/>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fade">
                                      <p:cBhvr>
                                        <p:cTn id="37" dur="500"/>
                                        <p:tgtEl>
                                          <p:spTgt spid="17"/>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22"/>
                                        </p:tgtEl>
                                        <p:attrNameLst>
                                          <p:attrName>style.visibility</p:attrName>
                                        </p:attrNameLst>
                                      </p:cBhvr>
                                      <p:to>
                                        <p:strVal val="visible"/>
                                      </p:to>
                                    </p:set>
                                    <p:animEffect transition="in" filter="fade">
                                      <p:cBhvr>
                                        <p:cTn id="40" dur="500"/>
                                        <p:tgtEl>
                                          <p:spTgt spid="122"/>
                                        </p:tgtEl>
                                      </p:cBhvr>
                                    </p:animEffect>
                                  </p:childTnLst>
                                </p:cTn>
                              </p:par>
                            </p:childTnLst>
                          </p:cTn>
                        </p:par>
                        <p:par>
                          <p:cTn id="41" fill="hold">
                            <p:stCondLst>
                              <p:cond delay="500"/>
                            </p:stCondLst>
                            <p:childTnLst>
                              <p:par>
                                <p:cTn id="42" presetID="10" presetClass="entr" presetSubtype="0" fill="hold" grpId="0" nodeType="afterEffect">
                                  <p:stCondLst>
                                    <p:cond delay="0"/>
                                  </p:stCondLst>
                                  <p:childTnLst>
                                    <p:set>
                                      <p:cBhvr>
                                        <p:cTn id="43" dur="1" fill="hold">
                                          <p:stCondLst>
                                            <p:cond delay="0"/>
                                          </p:stCondLst>
                                        </p:cTn>
                                        <p:tgtEl>
                                          <p:spTgt spid="3"/>
                                        </p:tgtEl>
                                        <p:attrNameLst>
                                          <p:attrName>style.visibility</p:attrName>
                                        </p:attrNameLst>
                                      </p:cBhvr>
                                      <p:to>
                                        <p:strVal val="visible"/>
                                      </p:to>
                                    </p:set>
                                    <p:animEffect transition="in" filter="fade">
                                      <p:cBhvr>
                                        <p:cTn id="44" dur="500"/>
                                        <p:tgtEl>
                                          <p:spTgt spid="3"/>
                                        </p:tgtEl>
                                      </p:cBhvr>
                                    </p:animEffect>
                                  </p:childTnLst>
                                </p:cTn>
                              </p:par>
                              <p:par>
                                <p:cTn id="45" presetID="10" presetClass="entr" presetSubtype="0" fill="hold" nodeType="with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fade">
                                      <p:cBhvr>
                                        <p:cTn id="4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22" grpId="0">
        <p:bldAsOne/>
      </p:bldGraphic>
      <p:bldP spid="127" grpId="0"/>
      <p:bldP spid="131" grpId="0" animBg="1"/>
      <p:bldP spid="132" grpId="0" animBg="1"/>
      <p:bldP spid="133" grpId="0" animBg="1"/>
      <p:bldP spid="134" grpId="0" animBg="1"/>
      <p:bldP spid="13" grpId="0" animBg="1"/>
      <p:bldP spid="14" grpId="0" animBg="1"/>
      <p:bldP spid="17" grpId="0" animBg="1"/>
      <p:bldP spid="3"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hteck 2">
            <a:extLst>
              <a:ext uri="{FF2B5EF4-FFF2-40B4-BE49-F238E27FC236}">
                <a16:creationId xmlns:a16="http://schemas.microsoft.com/office/drawing/2014/main" id="{9D1EE880-78C8-4118-BFC4-7A6675E59B45}"/>
              </a:ext>
            </a:extLst>
          </p:cNvPr>
          <p:cNvSpPr/>
          <p:nvPr/>
        </p:nvSpPr>
        <p:spPr bwMode="auto">
          <a:xfrm>
            <a:off x="431995" y="4956292"/>
            <a:ext cx="5805012" cy="1665431"/>
          </a:xfrm>
          <a:prstGeom prst="rect">
            <a:avLst/>
          </a:prstGeom>
          <a:solidFill>
            <a:srgbClr val="D9D9D9"/>
          </a:solidFill>
          <a:ln w="2857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mc:AlternateContent xmlns:mc="http://schemas.openxmlformats.org/markup-compatibility/2006" xmlns:a14="http://schemas.microsoft.com/office/drawing/2010/main">
        <mc:Choice Requires="a14">
          <p:sp>
            <p:nvSpPr>
              <p:cNvPr id="68" name="Textfeld 67">
                <a:extLst>
                  <a:ext uri="{FF2B5EF4-FFF2-40B4-BE49-F238E27FC236}">
                    <a16:creationId xmlns:a16="http://schemas.microsoft.com/office/drawing/2014/main" id="{99B21BC0-027E-4D1E-AFD8-ABB1254119CB}"/>
                  </a:ext>
                </a:extLst>
              </p:cNvPr>
              <p:cNvSpPr txBox="1"/>
              <p:nvPr/>
            </p:nvSpPr>
            <p:spPr>
              <a:xfrm>
                <a:off x="9152321" y="5139564"/>
                <a:ext cx="455291" cy="495321"/>
              </a:xfrm>
              <a:prstGeom prst="rect">
                <a:avLst/>
              </a:prstGeom>
              <a:noFill/>
            </p:spPr>
            <p:txBody>
              <a:bodyPr wrap="none" lIns="0" tIns="0" rIns="0" bIns="0" rtlCol="0" anchor="t" anchorCtr="0">
                <a:noAutofit/>
              </a:bodyPr>
              <a:lstStyle/>
              <a:p>
                <a:pPr marL="0" marR="0" lvl="0" indent="0" algn="l" defTabSz="914400" rtl="0" eaLnBrk="1" fontAlgn="auto" latinLnBrk="0" hangingPunct="1">
                  <a:lnSpc>
                    <a:spcPct val="120000"/>
                  </a:lnSpc>
                  <a:spcBef>
                    <a:spcPts val="550"/>
                  </a:spcBef>
                  <a:spcAft>
                    <a:spcPts val="550"/>
                  </a:spcAft>
                  <a:buClrTx/>
                  <a:buSzTx/>
                  <a:buFontTx/>
                  <a:buNone/>
                  <a:tabLst>
                    <a:tab pos="263525" algn="l"/>
                    <a:tab pos="539750" algn="l"/>
                    <a:tab pos="803275" algn="l"/>
                    <a:tab pos="1081088" algn="l"/>
                    <a:tab pos="1344613" algn="l"/>
                    <a:tab pos="1620838" algn="l"/>
                    <a:tab pos="1884363" algn="l"/>
                    <a:tab pos="2147888" algn="l"/>
                  </a:tabLst>
                  <a:defRPr/>
                </a:pPr>
                <a14:m>
                  <m:oMathPara xmlns:m="http://schemas.openxmlformats.org/officeDocument/2006/math">
                    <m:oMathParaPr>
                      <m:jc m:val="centerGroup"/>
                    </m:oMathParaPr>
                    <m:oMath xmlns:m="http://schemas.openxmlformats.org/officeDocument/2006/math">
                      <m:r>
                        <m:rPr>
                          <m:nor/>
                        </m:rPr>
                        <a:rPr kumimoji="0" lang="el-GR" sz="1600" b="0" i="0" u="none" strike="noStrike" kern="1200" cap="none" spc="0" normalizeH="0" baseline="0" noProof="0" dirty="0">
                          <a:ln>
                            <a:noFill/>
                          </a:ln>
                          <a:solidFill>
                            <a:srgbClr val="FF0000"/>
                          </a:solidFill>
                          <a:effectLst/>
                          <a:uLnTx/>
                          <a:uFillTx/>
                          <a:latin typeface="Arial"/>
                          <a:ea typeface="+mn-ea"/>
                          <a:cs typeface="+mn-cs"/>
                        </a:rPr>
                        <m:t>α</m:t>
                      </m:r>
                    </m:oMath>
                  </m:oMathPara>
                </a14:m>
                <a:endParaRPr kumimoji="0" lang="de-AT" sz="1600" b="0" i="0" u="none" strike="noStrike" kern="1200" cap="none" spc="0" normalizeH="0" baseline="0" noProof="0" dirty="0">
                  <a:ln>
                    <a:noFill/>
                  </a:ln>
                  <a:solidFill>
                    <a:srgbClr val="FF0000"/>
                  </a:solidFill>
                  <a:effectLst/>
                  <a:uLnTx/>
                  <a:uFillTx/>
                  <a:latin typeface="Arial"/>
                  <a:ea typeface="+mn-ea"/>
                  <a:cs typeface="+mn-cs"/>
                </a:endParaRPr>
              </a:p>
            </p:txBody>
          </p:sp>
        </mc:Choice>
        <mc:Fallback xmlns="">
          <p:sp>
            <p:nvSpPr>
              <p:cNvPr id="68" name="Textfeld 67">
                <a:extLst>
                  <a:ext uri="{FF2B5EF4-FFF2-40B4-BE49-F238E27FC236}">
                    <a16:creationId xmlns:a16="http://schemas.microsoft.com/office/drawing/2014/main" id="{99B21BC0-027E-4D1E-AFD8-ABB1254119CB}"/>
                  </a:ext>
                </a:extLst>
              </p:cNvPr>
              <p:cNvSpPr txBox="1">
                <a:spLocks noRot="1" noChangeAspect="1" noMove="1" noResize="1" noEditPoints="1" noAdjustHandles="1" noChangeArrowheads="1" noChangeShapeType="1" noTextEdit="1"/>
              </p:cNvSpPr>
              <p:nvPr/>
            </p:nvSpPr>
            <p:spPr>
              <a:xfrm>
                <a:off x="9152321" y="5139564"/>
                <a:ext cx="455291" cy="495321"/>
              </a:xfrm>
              <a:prstGeom prst="rect">
                <a:avLst/>
              </a:prstGeom>
              <a:blipFill>
                <a:blip r:embed="rId3"/>
                <a:stretch>
                  <a:fillRect/>
                </a:stretch>
              </a:blipFill>
            </p:spPr>
            <p:txBody>
              <a:bodyPr/>
              <a:lstStyle/>
              <a:p>
                <a:r>
                  <a:rPr lang="de-AT">
                    <a:noFill/>
                  </a:rPr>
                  <a:t> </a:t>
                </a:r>
              </a:p>
            </p:txBody>
          </p:sp>
        </mc:Fallback>
      </mc:AlternateContent>
      <mc:AlternateContent xmlns:mc="http://schemas.openxmlformats.org/markup-compatibility/2006" xmlns:a14="http://schemas.microsoft.com/office/drawing/2010/main">
        <mc:Choice Requires="a14">
          <p:sp>
            <p:nvSpPr>
              <p:cNvPr id="66" name="Textfeld 65">
                <a:extLst>
                  <a:ext uri="{FF2B5EF4-FFF2-40B4-BE49-F238E27FC236}">
                    <a16:creationId xmlns:a16="http://schemas.microsoft.com/office/drawing/2014/main" id="{0F99190C-24C1-41D6-8D70-E9557BF6C94B}"/>
                  </a:ext>
                </a:extLst>
              </p:cNvPr>
              <p:cNvSpPr txBox="1"/>
              <p:nvPr/>
            </p:nvSpPr>
            <p:spPr>
              <a:xfrm>
                <a:off x="6963231" y="3285400"/>
                <a:ext cx="455291" cy="495321"/>
              </a:xfrm>
              <a:prstGeom prst="rect">
                <a:avLst/>
              </a:prstGeom>
              <a:noFill/>
            </p:spPr>
            <p:txBody>
              <a:bodyPr wrap="none" lIns="0" tIns="0" rIns="0" bIns="0" rtlCol="0" anchor="t" anchorCtr="0">
                <a:noAutofit/>
              </a:bodyPr>
              <a:lstStyle/>
              <a:p>
                <a:pPr marL="0" marR="0" lvl="0" indent="0" algn="l" defTabSz="914400" rtl="0" eaLnBrk="1" fontAlgn="auto" latinLnBrk="0" hangingPunct="1">
                  <a:lnSpc>
                    <a:spcPct val="120000"/>
                  </a:lnSpc>
                  <a:spcBef>
                    <a:spcPts val="550"/>
                  </a:spcBef>
                  <a:spcAft>
                    <a:spcPts val="550"/>
                  </a:spcAft>
                  <a:buClrTx/>
                  <a:buSzTx/>
                  <a:buFontTx/>
                  <a:buNone/>
                  <a:tabLst>
                    <a:tab pos="263525" algn="l"/>
                    <a:tab pos="539750" algn="l"/>
                    <a:tab pos="803275" algn="l"/>
                    <a:tab pos="1081088" algn="l"/>
                    <a:tab pos="1344613" algn="l"/>
                    <a:tab pos="1620838" algn="l"/>
                    <a:tab pos="1884363" algn="l"/>
                    <a:tab pos="2147888" algn="l"/>
                  </a:tabLst>
                  <a:defRPr/>
                </a:pPr>
                <a14:m>
                  <m:oMathPara xmlns:m="http://schemas.openxmlformats.org/officeDocument/2006/math">
                    <m:oMathParaPr>
                      <m:jc m:val="centerGroup"/>
                    </m:oMathParaPr>
                    <m:oMath xmlns:m="http://schemas.openxmlformats.org/officeDocument/2006/math">
                      <m:r>
                        <m:rPr>
                          <m:nor/>
                        </m:rPr>
                        <a:rPr kumimoji="0" lang="el-GR" sz="1600" b="0" i="1" u="none" strike="noStrike" kern="1200" cap="none" spc="0" normalizeH="0" baseline="0" noProof="0" dirty="0">
                          <a:ln>
                            <a:noFill/>
                          </a:ln>
                          <a:solidFill>
                            <a:srgbClr val="FF0000"/>
                          </a:solidFill>
                          <a:effectLst/>
                          <a:uLnTx/>
                          <a:uFillTx/>
                          <a:latin typeface="Arial"/>
                          <a:ea typeface="+mn-ea"/>
                          <a:cs typeface="+mn-cs"/>
                        </a:rPr>
                        <m:t>α</m:t>
                      </m:r>
                    </m:oMath>
                  </m:oMathPara>
                </a14:m>
                <a:endParaRPr kumimoji="0" lang="de-AT" sz="1600" b="0" i="1" u="none" strike="noStrike" kern="1200" cap="none" spc="0" normalizeH="0" baseline="0" noProof="0" dirty="0">
                  <a:ln>
                    <a:noFill/>
                  </a:ln>
                  <a:solidFill>
                    <a:srgbClr val="FF0000"/>
                  </a:solidFill>
                  <a:effectLst/>
                  <a:uLnTx/>
                  <a:uFillTx/>
                  <a:latin typeface="Arial"/>
                  <a:ea typeface="+mn-ea"/>
                  <a:cs typeface="+mn-cs"/>
                </a:endParaRPr>
              </a:p>
            </p:txBody>
          </p:sp>
        </mc:Choice>
        <mc:Fallback xmlns="">
          <p:sp>
            <p:nvSpPr>
              <p:cNvPr id="66" name="Textfeld 65">
                <a:extLst>
                  <a:ext uri="{FF2B5EF4-FFF2-40B4-BE49-F238E27FC236}">
                    <a16:creationId xmlns:a16="http://schemas.microsoft.com/office/drawing/2014/main" id="{0F99190C-24C1-41D6-8D70-E9557BF6C94B}"/>
                  </a:ext>
                </a:extLst>
              </p:cNvPr>
              <p:cNvSpPr txBox="1">
                <a:spLocks noRot="1" noChangeAspect="1" noMove="1" noResize="1" noEditPoints="1" noAdjustHandles="1" noChangeArrowheads="1" noChangeShapeType="1" noTextEdit="1"/>
              </p:cNvSpPr>
              <p:nvPr/>
            </p:nvSpPr>
            <p:spPr>
              <a:xfrm>
                <a:off x="6963231" y="3285400"/>
                <a:ext cx="455291" cy="495321"/>
              </a:xfrm>
              <a:prstGeom prst="rect">
                <a:avLst/>
              </a:prstGeom>
              <a:blipFill>
                <a:blip r:embed="rId4"/>
                <a:stretch>
                  <a:fillRect/>
                </a:stretch>
              </a:blipFill>
            </p:spPr>
            <p:txBody>
              <a:bodyPr/>
              <a:lstStyle/>
              <a:p>
                <a:r>
                  <a:rPr lang="de-AT">
                    <a:noFill/>
                  </a:rPr>
                  <a:t> </a:t>
                </a:r>
              </a:p>
            </p:txBody>
          </p:sp>
        </mc:Fallback>
      </mc:AlternateContent>
      <p:grpSp>
        <p:nvGrpSpPr>
          <p:cNvPr id="112" name="Gruppieren 111">
            <a:extLst>
              <a:ext uri="{FF2B5EF4-FFF2-40B4-BE49-F238E27FC236}">
                <a16:creationId xmlns:a16="http://schemas.microsoft.com/office/drawing/2014/main" id="{63C2450B-3E31-4CB9-93AC-9FB8D4654B10}"/>
              </a:ext>
            </a:extLst>
          </p:cNvPr>
          <p:cNvGrpSpPr/>
          <p:nvPr/>
        </p:nvGrpSpPr>
        <p:grpSpPr>
          <a:xfrm>
            <a:off x="6967681" y="4461036"/>
            <a:ext cx="2644359" cy="1158388"/>
            <a:chOff x="431995" y="2816819"/>
            <a:chExt cx="2644359" cy="1158388"/>
          </a:xfrm>
        </p:grpSpPr>
        <p:grpSp>
          <p:nvGrpSpPr>
            <p:cNvPr id="113" name="Gruppieren 112">
              <a:extLst>
                <a:ext uri="{FF2B5EF4-FFF2-40B4-BE49-F238E27FC236}">
                  <a16:creationId xmlns:a16="http://schemas.microsoft.com/office/drawing/2014/main" id="{E88293C7-FDEC-4E63-A246-2507732003BB}"/>
                </a:ext>
              </a:extLst>
            </p:cNvPr>
            <p:cNvGrpSpPr/>
            <p:nvPr/>
          </p:nvGrpSpPr>
          <p:grpSpPr>
            <a:xfrm>
              <a:off x="431995" y="2816819"/>
              <a:ext cx="1345679" cy="1158388"/>
              <a:chOff x="431995" y="2816819"/>
              <a:chExt cx="1345679" cy="1158388"/>
            </a:xfrm>
          </p:grpSpPr>
          <p:sp>
            <p:nvSpPr>
              <p:cNvPr id="119" name="Freeform 15">
                <a:extLst>
                  <a:ext uri="{FF2B5EF4-FFF2-40B4-BE49-F238E27FC236}">
                    <a16:creationId xmlns:a16="http://schemas.microsoft.com/office/drawing/2014/main" id="{4EF71C7D-4E14-44BD-BAA3-2BE5F70F74DD}"/>
                  </a:ext>
                </a:extLst>
              </p:cNvPr>
              <p:cNvSpPr>
                <a:spLocks/>
              </p:cNvSpPr>
              <p:nvPr/>
            </p:nvSpPr>
            <p:spPr bwMode="auto">
              <a:xfrm>
                <a:off x="882833" y="2818619"/>
                <a:ext cx="894841" cy="1156587"/>
              </a:xfrm>
              <a:custGeom>
                <a:avLst/>
                <a:gdLst>
                  <a:gd name="T0" fmla="*/ 0 w 1836"/>
                  <a:gd name="T1" fmla="*/ 1195387 h 753"/>
                  <a:gd name="T2" fmla="*/ 2909888 w 1836"/>
                  <a:gd name="T3" fmla="*/ 1195387 h 753"/>
                  <a:gd name="T4" fmla="*/ 2914650 w 1836"/>
                  <a:gd name="T5" fmla="*/ 957262 h 753"/>
                  <a:gd name="T6" fmla="*/ 2771775 w 1836"/>
                  <a:gd name="T7" fmla="*/ 885825 h 753"/>
                  <a:gd name="T8" fmla="*/ 2676525 w 1836"/>
                  <a:gd name="T9" fmla="*/ 823912 h 753"/>
                  <a:gd name="T10" fmla="*/ 2538413 w 1836"/>
                  <a:gd name="T11" fmla="*/ 714375 h 753"/>
                  <a:gd name="T12" fmla="*/ 2433638 w 1836"/>
                  <a:gd name="T13" fmla="*/ 614362 h 753"/>
                  <a:gd name="T14" fmla="*/ 2295525 w 1836"/>
                  <a:gd name="T15" fmla="*/ 495300 h 753"/>
                  <a:gd name="T16" fmla="*/ 2195513 w 1836"/>
                  <a:gd name="T17" fmla="*/ 414337 h 753"/>
                  <a:gd name="T18" fmla="*/ 2071688 w 1836"/>
                  <a:gd name="T19" fmla="*/ 290512 h 753"/>
                  <a:gd name="T20" fmla="*/ 1976438 w 1836"/>
                  <a:gd name="T21" fmla="*/ 185737 h 753"/>
                  <a:gd name="T22" fmla="*/ 1847850 w 1836"/>
                  <a:gd name="T23" fmla="*/ 100012 h 753"/>
                  <a:gd name="T24" fmla="*/ 1719263 w 1836"/>
                  <a:gd name="T25" fmla="*/ 33337 h 753"/>
                  <a:gd name="T26" fmla="*/ 1633538 w 1836"/>
                  <a:gd name="T27" fmla="*/ 9525 h 753"/>
                  <a:gd name="T28" fmla="*/ 1562100 w 1836"/>
                  <a:gd name="T29" fmla="*/ 4762 h 753"/>
                  <a:gd name="T30" fmla="*/ 1281113 w 1836"/>
                  <a:gd name="T31" fmla="*/ 0 h 753"/>
                  <a:gd name="T32" fmla="*/ 1171575 w 1836"/>
                  <a:gd name="T33" fmla="*/ 38100 h 753"/>
                  <a:gd name="T34" fmla="*/ 1009650 w 1836"/>
                  <a:gd name="T35" fmla="*/ 138112 h 753"/>
                  <a:gd name="T36" fmla="*/ 895350 w 1836"/>
                  <a:gd name="T37" fmla="*/ 223837 h 753"/>
                  <a:gd name="T38" fmla="*/ 733425 w 1836"/>
                  <a:gd name="T39" fmla="*/ 390525 h 753"/>
                  <a:gd name="T40" fmla="*/ 557213 w 1836"/>
                  <a:gd name="T41" fmla="*/ 547687 h 753"/>
                  <a:gd name="T42" fmla="*/ 357188 w 1836"/>
                  <a:gd name="T43" fmla="*/ 723900 h 753"/>
                  <a:gd name="T44" fmla="*/ 166688 w 1836"/>
                  <a:gd name="T45" fmla="*/ 866775 h 753"/>
                  <a:gd name="T46" fmla="*/ 0 w 1836"/>
                  <a:gd name="T47" fmla="*/ 952500 h 753"/>
                  <a:gd name="T48" fmla="*/ 0 w 1836"/>
                  <a:gd name="T49" fmla="*/ 1195387 h 75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connsiteX0" fmla="*/ 0 w 10000"/>
                  <a:gd name="connsiteY0" fmla="*/ 10000 h 10000"/>
                  <a:gd name="connsiteX1" fmla="*/ 9984 w 10000"/>
                  <a:gd name="connsiteY1" fmla="*/ 10000 h 10000"/>
                  <a:gd name="connsiteX2" fmla="*/ 10000 w 10000"/>
                  <a:gd name="connsiteY2" fmla="*/ 8008 h 10000"/>
                  <a:gd name="connsiteX3" fmla="*/ 9510 w 10000"/>
                  <a:gd name="connsiteY3" fmla="*/ 7410 h 10000"/>
                  <a:gd name="connsiteX4" fmla="*/ 9183 w 10000"/>
                  <a:gd name="connsiteY4" fmla="*/ 6892 h 10000"/>
                  <a:gd name="connsiteX5" fmla="*/ 8709 w 10000"/>
                  <a:gd name="connsiteY5" fmla="*/ 5976 h 10000"/>
                  <a:gd name="connsiteX6" fmla="*/ 8350 w 10000"/>
                  <a:gd name="connsiteY6" fmla="*/ 5139 h 10000"/>
                  <a:gd name="connsiteX7" fmla="*/ 7831 w 10000"/>
                  <a:gd name="connsiteY7" fmla="*/ 4380 h 10000"/>
                  <a:gd name="connsiteX8" fmla="*/ 7533 w 10000"/>
                  <a:gd name="connsiteY8" fmla="*/ 3466 h 10000"/>
                  <a:gd name="connsiteX9" fmla="*/ 7108 w 10000"/>
                  <a:gd name="connsiteY9" fmla="*/ 2430 h 10000"/>
                  <a:gd name="connsiteX10" fmla="*/ 6781 w 10000"/>
                  <a:gd name="connsiteY10" fmla="*/ 1554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10 w 10000"/>
                  <a:gd name="connsiteY3" fmla="*/ 7410 h 10000"/>
                  <a:gd name="connsiteX4" fmla="*/ 9183 w 10000"/>
                  <a:gd name="connsiteY4" fmla="*/ 6892 h 10000"/>
                  <a:gd name="connsiteX5" fmla="*/ 8709 w 10000"/>
                  <a:gd name="connsiteY5" fmla="*/ 5976 h 10000"/>
                  <a:gd name="connsiteX6" fmla="*/ 8339 w 10000"/>
                  <a:gd name="connsiteY6" fmla="*/ 5477 h 10000"/>
                  <a:gd name="connsiteX7" fmla="*/ 7831 w 10000"/>
                  <a:gd name="connsiteY7" fmla="*/ 4380 h 10000"/>
                  <a:gd name="connsiteX8" fmla="*/ 7533 w 10000"/>
                  <a:gd name="connsiteY8" fmla="*/ 3466 h 10000"/>
                  <a:gd name="connsiteX9" fmla="*/ 7108 w 10000"/>
                  <a:gd name="connsiteY9" fmla="*/ 2430 h 10000"/>
                  <a:gd name="connsiteX10" fmla="*/ 6781 w 10000"/>
                  <a:gd name="connsiteY10" fmla="*/ 1554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10 w 10000"/>
                  <a:gd name="connsiteY3" fmla="*/ 7410 h 10000"/>
                  <a:gd name="connsiteX4" fmla="*/ 9183 w 10000"/>
                  <a:gd name="connsiteY4" fmla="*/ 6892 h 10000"/>
                  <a:gd name="connsiteX5" fmla="*/ 8799 w 10000"/>
                  <a:gd name="connsiteY5" fmla="*/ 6196 h 10000"/>
                  <a:gd name="connsiteX6" fmla="*/ 8339 w 10000"/>
                  <a:gd name="connsiteY6" fmla="*/ 5477 h 10000"/>
                  <a:gd name="connsiteX7" fmla="*/ 7831 w 10000"/>
                  <a:gd name="connsiteY7" fmla="*/ 4380 h 10000"/>
                  <a:gd name="connsiteX8" fmla="*/ 7533 w 10000"/>
                  <a:gd name="connsiteY8" fmla="*/ 3466 h 10000"/>
                  <a:gd name="connsiteX9" fmla="*/ 7108 w 10000"/>
                  <a:gd name="connsiteY9" fmla="*/ 2430 h 10000"/>
                  <a:gd name="connsiteX10" fmla="*/ 6781 w 10000"/>
                  <a:gd name="connsiteY10" fmla="*/ 1554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44 w 10000"/>
                  <a:gd name="connsiteY3" fmla="*/ 7512 h 10000"/>
                  <a:gd name="connsiteX4" fmla="*/ 9183 w 10000"/>
                  <a:gd name="connsiteY4" fmla="*/ 6892 h 10000"/>
                  <a:gd name="connsiteX5" fmla="*/ 8799 w 10000"/>
                  <a:gd name="connsiteY5" fmla="*/ 6196 h 10000"/>
                  <a:gd name="connsiteX6" fmla="*/ 8339 w 10000"/>
                  <a:gd name="connsiteY6" fmla="*/ 5477 h 10000"/>
                  <a:gd name="connsiteX7" fmla="*/ 7831 w 10000"/>
                  <a:gd name="connsiteY7" fmla="*/ 4380 h 10000"/>
                  <a:gd name="connsiteX8" fmla="*/ 7533 w 10000"/>
                  <a:gd name="connsiteY8" fmla="*/ 3466 h 10000"/>
                  <a:gd name="connsiteX9" fmla="*/ 7108 w 10000"/>
                  <a:gd name="connsiteY9" fmla="*/ 2430 h 10000"/>
                  <a:gd name="connsiteX10" fmla="*/ 6781 w 10000"/>
                  <a:gd name="connsiteY10" fmla="*/ 1554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44 w 10000"/>
                  <a:gd name="connsiteY3" fmla="*/ 7512 h 10000"/>
                  <a:gd name="connsiteX4" fmla="*/ 9161 w 10000"/>
                  <a:gd name="connsiteY4" fmla="*/ 6960 h 10000"/>
                  <a:gd name="connsiteX5" fmla="*/ 8799 w 10000"/>
                  <a:gd name="connsiteY5" fmla="*/ 6196 h 10000"/>
                  <a:gd name="connsiteX6" fmla="*/ 8339 w 10000"/>
                  <a:gd name="connsiteY6" fmla="*/ 5477 h 10000"/>
                  <a:gd name="connsiteX7" fmla="*/ 7831 w 10000"/>
                  <a:gd name="connsiteY7" fmla="*/ 4380 h 10000"/>
                  <a:gd name="connsiteX8" fmla="*/ 7533 w 10000"/>
                  <a:gd name="connsiteY8" fmla="*/ 3466 h 10000"/>
                  <a:gd name="connsiteX9" fmla="*/ 7108 w 10000"/>
                  <a:gd name="connsiteY9" fmla="*/ 2430 h 10000"/>
                  <a:gd name="connsiteX10" fmla="*/ 6781 w 10000"/>
                  <a:gd name="connsiteY10" fmla="*/ 1554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44 w 10000"/>
                  <a:gd name="connsiteY3" fmla="*/ 7512 h 10000"/>
                  <a:gd name="connsiteX4" fmla="*/ 9161 w 10000"/>
                  <a:gd name="connsiteY4" fmla="*/ 6960 h 10000"/>
                  <a:gd name="connsiteX5" fmla="*/ 8799 w 10000"/>
                  <a:gd name="connsiteY5" fmla="*/ 6196 h 10000"/>
                  <a:gd name="connsiteX6" fmla="*/ 8339 w 10000"/>
                  <a:gd name="connsiteY6" fmla="*/ 5477 h 10000"/>
                  <a:gd name="connsiteX7" fmla="*/ 7831 w 10000"/>
                  <a:gd name="connsiteY7" fmla="*/ 4380 h 10000"/>
                  <a:gd name="connsiteX8" fmla="*/ 7533 w 10000"/>
                  <a:gd name="connsiteY8" fmla="*/ 3466 h 10000"/>
                  <a:gd name="connsiteX9" fmla="*/ 7108 w 10000"/>
                  <a:gd name="connsiteY9" fmla="*/ 2430 h 10000"/>
                  <a:gd name="connsiteX10" fmla="*/ 6736 w 10000"/>
                  <a:gd name="connsiteY10" fmla="*/ 1740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44 w 10000"/>
                  <a:gd name="connsiteY3" fmla="*/ 7512 h 10000"/>
                  <a:gd name="connsiteX4" fmla="*/ 9161 w 10000"/>
                  <a:gd name="connsiteY4" fmla="*/ 6960 h 10000"/>
                  <a:gd name="connsiteX5" fmla="*/ 8799 w 10000"/>
                  <a:gd name="connsiteY5" fmla="*/ 6196 h 10000"/>
                  <a:gd name="connsiteX6" fmla="*/ 8339 w 10000"/>
                  <a:gd name="connsiteY6" fmla="*/ 5477 h 10000"/>
                  <a:gd name="connsiteX7" fmla="*/ 7831 w 10000"/>
                  <a:gd name="connsiteY7" fmla="*/ 4380 h 10000"/>
                  <a:gd name="connsiteX8" fmla="*/ 7533 w 10000"/>
                  <a:gd name="connsiteY8" fmla="*/ 3466 h 10000"/>
                  <a:gd name="connsiteX9" fmla="*/ 7074 w 10000"/>
                  <a:gd name="connsiteY9" fmla="*/ 2565 h 10000"/>
                  <a:gd name="connsiteX10" fmla="*/ 6736 w 10000"/>
                  <a:gd name="connsiteY10" fmla="*/ 1740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44 w 10000"/>
                  <a:gd name="connsiteY3" fmla="*/ 7512 h 10000"/>
                  <a:gd name="connsiteX4" fmla="*/ 9161 w 10000"/>
                  <a:gd name="connsiteY4" fmla="*/ 6960 h 10000"/>
                  <a:gd name="connsiteX5" fmla="*/ 8799 w 10000"/>
                  <a:gd name="connsiteY5" fmla="*/ 6196 h 10000"/>
                  <a:gd name="connsiteX6" fmla="*/ 8339 w 10000"/>
                  <a:gd name="connsiteY6" fmla="*/ 5477 h 10000"/>
                  <a:gd name="connsiteX7" fmla="*/ 7831 w 10000"/>
                  <a:gd name="connsiteY7" fmla="*/ 4380 h 10000"/>
                  <a:gd name="connsiteX8" fmla="*/ 7533 w 10000"/>
                  <a:gd name="connsiteY8" fmla="*/ 3584 h 10000"/>
                  <a:gd name="connsiteX9" fmla="*/ 7074 w 10000"/>
                  <a:gd name="connsiteY9" fmla="*/ 2565 h 10000"/>
                  <a:gd name="connsiteX10" fmla="*/ 6736 w 10000"/>
                  <a:gd name="connsiteY10" fmla="*/ 1740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7533 w 10000"/>
                  <a:gd name="connsiteY8" fmla="*/ 3662 h 10078"/>
                  <a:gd name="connsiteX9" fmla="*/ 7074 w 10000"/>
                  <a:gd name="connsiteY9" fmla="*/ 2643 h 10078"/>
                  <a:gd name="connsiteX10" fmla="*/ 6736 w 10000"/>
                  <a:gd name="connsiteY10" fmla="*/ 1818 h 10078"/>
                  <a:gd name="connsiteX11" fmla="*/ 6340 w 10000"/>
                  <a:gd name="connsiteY11" fmla="*/ 915 h 10078"/>
                  <a:gd name="connsiteX12" fmla="*/ 5899 w 10000"/>
                  <a:gd name="connsiteY12" fmla="*/ 357 h 10078"/>
                  <a:gd name="connsiteX13" fmla="*/ 5605 w 10000"/>
                  <a:gd name="connsiteY13" fmla="*/ 158 h 10078"/>
                  <a:gd name="connsiteX14" fmla="*/ 5001 w 10000"/>
                  <a:gd name="connsiteY14" fmla="*/ 0 h 10078"/>
                  <a:gd name="connsiteX15" fmla="*/ 4395 w 10000"/>
                  <a:gd name="connsiteY15" fmla="*/ 78 h 10078"/>
                  <a:gd name="connsiteX16" fmla="*/ 4020 w 10000"/>
                  <a:gd name="connsiteY16" fmla="*/ 397 h 10078"/>
                  <a:gd name="connsiteX17" fmla="*/ 3464 w 10000"/>
                  <a:gd name="connsiteY17" fmla="*/ 1233 h 10078"/>
                  <a:gd name="connsiteX18" fmla="*/ 3072 w 10000"/>
                  <a:gd name="connsiteY18" fmla="*/ 1951 h 10078"/>
                  <a:gd name="connsiteX19" fmla="*/ 2516 w 10000"/>
                  <a:gd name="connsiteY19" fmla="*/ 3345 h 10078"/>
                  <a:gd name="connsiteX20" fmla="*/ 1912 w 10000"/>
                  <a:gd name="connsiteY20" fmla="*/ 4660 h 10078"/>
                  <a:gd name="connsiteX21" fmla="*/ 1225 w 10000"/>
                  <a:gd name="connsiteY21" fmla="*/ 6134 h 10078"/>
                  <a:gd name="connsiteX22" fmla="*/ 572 w 10000"/>
                  <a:gd name="connsiteY22" fmla="*/ 7329 h 10078"/>
                  <a:gd name="connsiteX23" fmla="*/ 0 w 10000"/>
                  <a:gd name="connsiteY23" fmla="*/ 8046 h 10078"/>
                  <a:gd name="connsiteX24" fmla="*/ 0 w 10000"/>
                  <a:gd name="connsiteY24"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7533 w 10000"/>
                  <a:gd name="connsiteY8" fmla="*/ 3662 h 10078"/>
                  <a:gd name="connsiteX9" fmla="*/ 7074 w 10000"/>
                  <a:gd name="connsiteY9" fmla="*/ 2643 h 10078"/>
                  <a:gd name="connsiteX10" fmla="*/ 6340 w 10000"/>
                  <a:gd name="connsiteY10" fmla="*/ 915 h 10078"/>
                  <a:gd name="connsiteX11" fmla="*/ 5899 w 10000"/>
                  <a:gd name="connsiteY11" fmla="*/ 357 h 10078"/>
                  <a:gd name="connsiteX12" fmla="*/ 5605 w 10000"/>
                  <a:gd name="connsiteY12" fmla="*/ 158 h 10078"/>
                  <a:gd name="connsiteX13" fmla="*/ 5001 w 10000"/>
                  <a:gd name="connsiteY13" fmla="*/ 0 h 10078"/>
                  <a:gd name="connsiteX14" fmla="*/ 4395 w 10000"/>
                  <a:gd name="connsiteY14" fmla="*/ 78 h 10078"/>
                  <a:gd name="connsiteX15" fmla="*/ 4020 w 10000"/>
                  <a:gd name="connsiteY15" fmla="*/ 397 h 10078"/>
                  <a:gd name="connsiteX16" fmla="*/ 3464 w 10000"/>
                  <a:gd name="connsiteY16" fmla="*/ 1233 h 10078"/>
                  <a:gd name="connsiteX17" fmla="*/ 3072 w 10000"/>
                  <a:gd name="connsiteY17" fmla="*/ 1951 h 10078"/>
                  <a:gd name="connsiteX18" fmla="*/ 2516 w 10000"/>
                  <a:gd name="connsiteY18" fmla="*/ 3345 h 10078"/>
                  <a:gd name="connsiteX19" fmla="*/ 1912 w 10000"/>
                  <a:gd name="connsiteY19" fmla="*/ 4660 h 10078"/>
                  <a:gd name="connsiteX20" fmla="*/ 1225 w 10000"/>
                  <a:gd name="connsiteY20" fmla="*/ 6134 h 10078"/>
                  <a:gd name="connsiteX21" fmla="*/ 572 w 10000"/>
                  <a:gd name="connsiteY21" fmla="*/ 7329 h 10078"/>
                  <a:gd name="connsiteX22" fmla="*/ 0 w 10000"/>
                  <a:gd name="connsiteY22" fmla="*/ 8046 h 10078"/>
                  <a:gd name="connsiteX23" fmla="*/ 0 w 10000"/>
                  <a:gd name="connsiteY23"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7533 w 10000"/>
                  <a:gd name="connsiteY8" fmla="*/ 3662 h 10078"/>
                  <a:gd name="connsiteX9" fmla="*/ 7074 w 10000"/>
                  <a:gd name="connsiteY9" fmla="*/ 2643 h 10078"/>
                  <a:gd name="connsiteX10" fmla="*/ 6340 w 10000"/>
                  <a:gd name="connsiteY10" fmla="*/ 915 h 10078"/>
                  <a:gd name="connsiteX11" fmla="*/ 5605 w 10000"/>
                  <a:gd name="connsiteY11" fmla="*/ 158 h 10078"/>
                  <a:gd name="connsiteX12" fmla="*/ 5001 w 10000"/>
                  <a:gd name="connsiteY12" fmla="*/ 0 h 10078"/>
                  <a:gd name="connsiteX13" fmla="*/ 4395 w 10000"/>
                  <a:gd name="connsiteY13" fmla="*/ 78 h 10078"/>
                  <a:gd name="connsiteX14" fmla="*/ 4020 w 10000"/>
                  <a:gd name="connsiteY14" fmla="*/ 397 h 10078"/>
                  <a:gd name="connsiteX15" fmla="*/ 3464 w 10000"/>
                  <a:gd name="connsiteY15" fmla="*/ 1233 h 10078"/>
                  <a:gd name="connsiteX16" fmla="*/ 3072 w 10000"/>
                  <a:gd name="connsiteY16" fmla="*/ 1951 h 10078"/>
                  <a:gd name="connsiteX17" fmla="*/ 2516 w 10000"/>
                  <a:gd name="connsiteY17" fmla="*/ 3345 h 10078"/>
                  <a:gd name="connsiteX18" fmla="*/ 1912 w 10000"/>
                  <a:gd name="connsiteY18" fmla="*/ 4660 h 10078"/>
                  <a:gd name="connsiteX19" fmla="*/ 1225 w 10000"/>
                  <a:gd name="connsiteY19" fmla="*/ 6134 h 10078"/>
                  <a:gd name="connsiteX20" fmla="*/ 572 w 10000"/>
                  <a:gd name="connsiteY20" fmla="*/ 7329 h 10078"/>
                  <a:gd name="connsiteX21" fmla="*/ 0 w 10000"/>
                  <a:gd name="connsiteY21" fmla="*/ 8046 h 10078"/>
                  <a:gd name="connsiteX22" fmla="*/ 0 w 10000"/>
                  <a:gd name="connsiteY22"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7533 w 10000"/>
                  <a:gd name="connsiteY8" fmla="*/ 3662 h 10078"/>
                  <a:gd name="connsiteX9" fmla="*/ 7074 w 10000"/>
                  <a:gd name="connsiteY9" fmla="*/ 2643 h 10078"/>
                  <a:gd name="connsiteX10" fmla="*/ 6340 w 10000"/>
                  <a:gd name="connsiteY10" fmla="*/ 915 h 10078"/>
                  <a:gd name="connsiteX11" fmla="*/ 5001 w 10000"/>
                  <a:gd name="connsiteY11" fmla="*/ 0 h 10078"/>
                  <a:gd name="connsiteX12" fmla="*/ 4395 w 10000"/>
                  <a:gd name="connsiteY12" fmla="*/ 78 h 10078"/>
                  <a:gd name="connsiteX13" fmla="*/ 4020 w 10000"/>
                  <a:gd name="connsiteY13" fmla="*/ 397 h 10078"/>
                  <a:gd name="connsiteX14" fmla="*/ 3464 w 10000"/>
                  <a:gd name="connsiteY14" fmla="*/ 1233 h 10078"/>
                  <a:gd name="connsiteX15" fmla="*/ 3072 w 10000"/>
                  <a:gd name="connsiteY15" fmla="*/ 1951 h 10078"/>
                  <a:gd name="connsiteX16" fmla="*/ 2516 w 10000"/>
                  <a:gd name="connsiteY16" fmla="*/ 3345 h 10078"/>
                  <a:gd name="connsiteX17" fmla="*/ 1912 w 10000"/>
                  <a:gd name="connsiteY17" fmla="*/ 4660 h 10078"/>
                  <a:gd name="connsiteX18" fmla="*/ 1225 w 10000"/>
                  <a:gd name="connsiteY18" fmla="*/ 6134 h 10078"/>
                  <a:gd name="connsiteX19" fmla="*/ 572 w 10000"/>
                  <a:gd name="connsiteY19" fmla="*/ 7329 h 10078"/>
                  <a:gd name="connsiteX20" fmla="*/ 0 w 10000"/>
                  <a:gd name="connsiteY20" fmla="*/ 8046 h 10078"/>
                  <a:gd name="connsiteX21" fmla="*/ 0 w 10000"/>
                  <a:gd name="connsiteY21"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7533 w 10000"/>
                  <a:gd name="connsiteY8" fmla="*/ 3662 h 10078"/>
                  <a:gd name="connsiteX9" fmla="*/ 7074 w 10000"/>
                  <a:gd name="connsiteY9" fmla="*/ 2643 h 10078"/>
                  <a:gd name="connsiteX10" fmla="*/ 5001 w 10000"/>
                  <a:gd name="connsiteY10" fmla="*/ 0 h 10078"/>
                  <a:gd name="connsiteX11" fmla="*/ 4395 w 10000"/>
                  <a:gd name="connsiteY11" fmla="*/ 78 h 10078"/>
                  <a:gd name="connsiteX12" fmla="*/ 4020 w 10000"/>
                  <a:gd name="connsiteY12" fmla="*/ 397 h 10078"/>
                  <a:gd name="connsiteX13" fmla="*/ 3464 w 10000"/>
                  <a:gd name="connsiteY13" fmla="*/ 1233 h 10078"/>
                  <a:gd name="connsiteX14" fmla="*/ 3072 w 10000"/>
                  <a:gd name="connsiteY14" fmla="*/ 1951 h 10078"/>
                  <a:gd name="connsiteX15" fmla="*/ 2516 w 10000"/>
                  <a:gd name="connsiteY15" fmla="*/ 3345 h 10078"/>
                  <a:gd name="connsiteX16" fmla="*/ 1912 w 10000"/>
                  <a:gd name="connsiteY16" fmla="*/ 4660 h 10078"/>
                  <a:gd name="connsiteX17" fmla="*/ 1225 w 10000"/>
                  <a:gd name="connsiteY17" fmla="*/ 6134 h 10078"/>
                  <a:gd name="connsiteX18" fmla="*/ 572 w 10000"/>
                  <a:gd name="connsiteY18" fmla="*/ 7329 h 10078"/>
                  <a:gd name="connsiteX19" fmla="*/ 0 w 10000"/>
                  <a:gd name="connsiteY19" fmla="*/ 8046 h 10078"/>
                  <a:gd name="connsiteX20" fmla="*/ 0 w 10000"/>
                  <a:gd name="connsiteY20"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7533 w 10000"/>
                  <a:gd name="connsiteY8" fmla="*/ 3662 h 10078"/>
                  <a:gd name="connsiteX9" fmla="*/ 5001 w 10000"/>
                  <a:gd name="connsiteY9" fmla="*/ 0 h 10078"/>
                  <a:gd name="connsiteX10" fmla="*/ 4395 w 10000"/>
                  <a:gd name="connsiteY10" fmla="*/ 78 h 10078"/>
                  <a:gd name="connsiteX11" fmla="*/ 4020 w 10000"/>
                  <a:gd name="connsiteY11" fmla="*/ 397 h 10078"/>
                  <a:gd name="connsiteX12" fmla="*/ 3464 w 10000"/>
                  <a:gd name="connsiteY12" fmla="*/ 1233 h 10078"/>
                  <a:gd name="connsiteX13" fmla="*/ 3072 w 10000"/>
                  <a:gd name="connsiteY13" fmla="*/ 1951 h 10078"/>
                  <a:gd name="connsiteX14" fmla="*/ 2516 w 10000"/>
                  <a:gd name="connsiteY14" fmla="*/ 3345 h 10078"/>
                  <a:gd name="connsiteX15" fmla="*/ 1912 w 10000"/>
                  <a:gd name="connsiteY15" fmla="*/ 4660 h 10078"/>
                  <a:gd name="connsiteX16" fmla="*/ 1225 w 10000"/>
                  <a:gd name="connsiteY16" fmla="*/ 6134 h 10078"/>
                  <a:gd name="connsiteX17" fmla="*/ 572 w 10000"/>
                  <a:gd name="connsiteY17" fmla="*/ 7329 h 10078"/>
                  <a:gd name="connsiteX18" fmla="*/ 0 w 10000"/>
                  <a:gd name="connsiteY18" fmla="*/ 8046 h 10078"/>
                  <a:gd name="connsiteX19" fmla="*/ 0 w 10000"/>
                  <a:gd name="connsiteY19"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5001 w 10000"/>
                  <a:gd name="connsiteY8" fmla="*/ 0 h 10078"/>
                  <a:gd name="connsiteX9" fmla="*/ 4395 w 10000"/>
                  <a:gd name="connsiteY9" fmla="*/ 78 h 10078"/>
                  <a:gd name="connsiteX10" fmla="*/ 4020 w 10000"/>
                  <a:gd name="connsiteY10" fmla="*/ 397 h 10078"/>
                  <a:gd name="connsiteX11" fmla="*/ 3464 w 10000"/>
                  <a:gd name="connsiteY11" fmla="*/ 1233 h 10078"/>
                  <a:gd name="connsiteX12" fmla="*/ 3072 w 10000"/>
                  <a:gd name="connsiteY12" fmla="*/ 1951 h 10078"/>
                  <a:gd name="connsiteX13" fmla="*/ 2516 w 10000"/>
                  <a:gd name="connsiteY13" fmla="*/ 3345 h 10078"/>
                  <a:gd name="connsiteX14" fmla="*/ 1912 w 10000"/>
                  <a:gd name="connsiteY14" fmla="*/ 4660 h 10078"/>
                  <a:gd name="connsiteX15" fmla="*/ 1225 w 10000"/>
                  <a:gd name="connsiteY15" fmla="*/ 6134 h 10078"/>
                  <a:gd name="connsiteX16" fmla="*/ 572 w 10000"/>
                  <a:gd name="connsiteY16" fmla="*/ 7329 h 10078"/>
                  <a:gd name="connsiteX17" fmla="*/ 0 w 10000"/>
                  <a:gd name="connsiteY17" fmla="*/ 8046 h 10078"/>
                  <a:gd name="connsiteX18" fmla="*/ 0 w 10000"/>
                  <a:gd name="connsiteY18"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5001 w 10000"/>
                  <a:gd name="connsiteY7" fmla="*/ 0 h 10078"/>
                  <a:gd name="connsiteX8" fmla="*/ 4395 w 10000"/>
                  <a:gd name="connsiteY8" fmla="*/ 78 h 10078"/>
                  <a:gd name="connsiteX9" fmla="*/ 4020 w 10000"/>
                  <a:gd name="connsiteY9" fmla="*/ 397 h 10078"/>
                  <a:gd name="connsiteX10" fmla="*/ 3464 w 10000"/>
                  <a:gd name="connsiteY10" fmla="*/ 1233 h 10078"/>
                  <a:gd name="connsiteX11" fmla="*/ 3072 w 10000"/>
                  <a:gd name="connsiteY11" fmla="*/ 1951 h 10078"/>
                  <a:gd name="connsiteX12" fmla="*/ 2516 w 10000"/>
                  <a:gd name="connsiteY12" fmla="*/ 3345 h 10078"/>
                  <a:gd name="connsiteX13" fmla="*/ 1912 w 10000"/>
                  <a:gd name="connsiteY13" fmla="*/ 4660 h 10078"/>
                  <a:gd name="connsiteX14" fmla="*/ 1225 w 10000"/>
                  <a:gd name="connsiteY14" fmla="*/ 6134 h 10078"/>
                  <a:gd name="connsiteX15" fmla="*/ 572 w 10000"/>
                  <a:gd name="connsiteY15" fmla="*/ 7329 h 10078"/>
                  <a:gd name="connsiteX16" fmla="*/ 0 w 10000"/>
                  <a:gd name="connsiteY16" fmla="*/ 8046 h 10078"/>
                  <a:gd name="connsiteX17" fmla="*/ 0 w 10000"/>
                  <a:gd name="connsiteY17"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5001 w 10000"/>
                  <a:gd name="connsiteY6" fmla="*/ 0 h 10078"/>
                  <a:gd name="connsiteX7" fmla="*/ 4395 w 10000"/>
                  <a:gd name="connsiteY7" fmla="*/ 78 h 10078"/>
                  <a:gd name="connsiteX8" fmla="*/ 4020 w 10000"/>
                  <a:gd name="connsiteY8" fmla="*/ 397 h 10078"/>
                  <a:gd name="connsiteX9" fmla="*/ 3464 w 10000"/>
                  <a:gd name="connsiteY9" fmla="*/ 1233 h 10078"/>
                  <a:gd name="connsiteX10" fmla="*/ 3072 w 10000"/>
                  <a:gd name="connsiteY10" fmla="*/ 1951 h 10078"/>
                  <a:gd name="connsiteX11" fmla="*/ 2516 w 10000"/>
                  <a:gd name="connsiteY11" fmla="*/ 3345 h 10078"/>
                  <a:gd name="connsiteX12" fmla="*/ 1912 w 10000"/>
                  <a:gd name="connsiteY12" fmla="*/ 4660 h 10078"/>
                  <a:gd name="connsiteX13" fmla="*/ 1225 w 10000"/>
                  <a:gd name="connsiteY13" fmla="*/ 6134 h 10078"/>
                  <a:gd name="connsiteX14" fmla="*/ 572 w 10000"/>
                  <a:gd name="connsiteY14" fmla="*/ 7329 h 10078"/>
                  <a:gd name="connsiteX15" fmla="*/ 0 w 10000"/>
                  <a:gd name="connsiteY15" fmla="*/ 8046 h 10078"/>
                  <a:gd name="connsiteX16" fmla="*/ 0 w 10000"/>
                  <a:gd name="connsiteY16"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5001 w 10000"/>
                  <a:gd name="connsiteY5" fmla="*/ 0 h 10078"/>
                  <a:gd name="connsiteX6" fmla="*/ 4395 w 10000"/>
                  <a:gd name="connsiteY6" fmla="*/ 78 h 10078"/>
                  <a:gd name="connsiteX7" fmla="*/ 4020 w 10000"/>
                  <a:gd name="connsiteY7" fmla="*/ 397 h 10078"/>
                  <a:gd name="connsiteX8" fmla="*/ 3464 w 10000"/>
                  <a:gd name="connsiteY8" fmla="*/ 1233 h 10078"/>
                  <a:gd name="connsiteX9" fmla="*/ 3072 w 10000"/>
                  <a:gd name="connsiteY9" fmla="*/ 1951 h 10078"/>
                  <a:gd name="connsiteX10" fmla="*/ 2516 w 10000"/>
                  <a:gd name="connsiteY10" fmla="*/ 3345 h 10078"/>
                  <a:gd name="connsiteX11" fmla="*/ 1912 w 10000"/>
                  <a:gd name="connsiteY11" fmla="*/ 4660 h 10078"/>
                  <a:gd name="connsiteX12" fmla="*/ 1225 w 10000"/>
                  <a:gd name="connsiteY12" fmla="*/ 6134 h 10078"/>
                  <a:gd name="connsiteX13" fmla="*/ 572 w 10000"/>
                  <a:gd name="connsiteY13" fmla="*/ 7329 h 10078"/>
                  <a:gd name="connsiteX14" fmla="*/ 0 w 10000"/>
                  <a:gd name="connsiteY14" fmla="*/ 8046 h 10078"/>
                  <a:gd name="connsiteX15" fmla="*/ 0 w 10000"/>
                  <a:gd name="connsiteY15"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5001 w 10000"/>
                  <a:gd name="connsiteY4" fmla="*/ 0 h 10078"/>
                  <a:gd name="connsiteX5" fmla="*/ 4395 w 10000"/>
                  <a:gd name="connsiteY5" fmla="*/ 78 h 10078"/>
                  <a:gd name="connsiteX6" fmla="*/ 4020 w 10000"/>
                  <a:gd name="connsiteY6" fmla="*/ 397 h 10078"/>
                  <a:gd name="connsiteX7" fmla="*/ 3464 w 10000"/>
                  <a:gd name="connsiteY7" fmla="*/ 1233 h 10078"/>
                  <a:gd name="connsiteX8" fmla="*/ 3072 w 10000"/>
                  <a:gd name="connsiteY8" fmla="*/ 1951 h 10078"/>
                  <a:gd name="connsiteX9" fmla="*/ 2516 w 10000"/>
                  <a:gd name="connsiteY9" fmla="*/ 3345 h 10078"/>
                  <a:gd name="connsiteX10" fmla="*/ 1912 w 10000"/>
                  <a:gd name="connsiteY10" fmla="*/ 4660 h 10078"/>
                  <a:gd name="connsiteX11" fmla="*/ 1225 w 10000"/>
                  <a:gd name="connsiteY11" fmla="*/ 6134 h 10078"/>
                  <a:gd name="connsiteX12" fmla="*/ 572 w 10000"/>
                  <a:gd name="connsiteY12" fmla="*/ 7329 h 10078"/>
                  <a:gd name="connsiteX13" fmla="*/ 0 w 10000"/>
                  <a:gd name="connsiteY13" fmla="*/ 8046 h 10078"/>
                  <a:gd name="connsiteX14" fmla="*/ 0 w 10000"/>
                  <a:gd name="connsiteY14" fmla="*/ 10078 h 10078"/>
                  <a:gd name="connsiteX0" fmla="*/ 0 w 10000"/>
                  <a:gd name="connsiteY0" fmla="*/ 10078 h 10078"/>
                  <a:gd name="connsiteX1" fmla="*/ 9984 w 10000"/>
                  <a:gd name="connsiteY1" fmla="*/ 10078 h 10078"/>
                  <a:gd name="connsiteX2" fmla="*/ 10000 w 10000"/>
                  <a:gd name="connsiteY2" fmla="*/ 8086 h 10078"/>
                  <a:gd name="connsiteX3" fmla="*/ 5001 w 10000"/>
                  <a:gd name="connsiteY3" fmla="*/ 0 h 10078"/>
                  <a:gd name="connsiteX4" fmla="*/ 4395 w 10000"/>
                  <a:gd name="connsiteY4" fmla="*/ 78 h 10078"/>
                  <a:gd name="connsiteX5" fmla="*/ 4020 w 10000"/>
                  <a:gd name="connsiteY5" fmla="*/ 397 h 10078"/>
                  <a:gd name="connsiteX6" fmla="*/ 3464 w 10000"/>
                  <a:gd name="connsiteY6" fmla="*/ 1233 h 10078"/>
                  <a:gd name="connsiteX7" fmla="*/ 3072 w 10000"/>
                  <a:gd name="connsiteY7" fmla="*/ 1951 h 10078"/>
                  <a:gd name="connsiteX8" fmla="*/ 2516 w 10000"/>
                  <a:gd name="connsiteY8" fmla="*/ 3345 h 10078"/>
                  <a:gd name="connsiteX9" fmla="*/ 1912 w 10000"/>
                  <a:gd name="connsiteY9" fmla="*/ 4660 h 10078"/>
                  <a:gd name="connsiteX10" fmla="*/ 1225 w 10000"/>
                  <a:gd name="connsiteY10" fmla="*/ 6134 h 10078"/>
                  <a:gd name="connsiteX11" fmla="*/ 572 w 10000"/>
                  <a:gd name="connsiteY11" fmla="*/ 7329 h 10078"/>
                  <a:gd name="connsiteX12" fmla="*/ 0 w 10000"/>
                  <a:gd name="connsiteY12" fmla="*/ 8046 h 10078"/>
                  <a:gd name="connsiteX13" fmla="*/ 0 w 10000"/>
                  <a:gd name="connsiteY13" fmla="*/ 10078 h 10078"/>
                  <a:gd name="connsiteX0" fmla="*/ 0 w 10079"/>
                  <a:gd name="connsiteY0" fmla="*/ 10078 h 10078"/>
                  <a:gd name="connsiteX1" fmla="*/ 9984 w 10079"/>
                  <a:gd name="connsiteY1" fmla="*/ 10078 h 10078"/>
                  <a:gd name="connsiteX2" fmla="*/ 5001 w 10079"/>
                  <a:gd name="connsiteY2" fmla="*/ 0 h 10078"/>
                  <a:gd name="connsiteX3" fmla="*/ 4395 w 10079"/>
                  <a:gd name="connsiteY3" fmla="*/ 78 h 10078"/>
                  <a:gd name="connsiteX4" fmla="*/ 4020 w 10079"/>
                  <a:gd name="connsiteY4" fmla="*/ 397 h 10078"/>
                  <a:gd name="connsiteX5" fmla="*/ 3464 w 10079"/>
                  <a:gd name="connsiteY5" fmla="*/ 1233 h 10078"/>
                  <a:gd name="connsiteX6" fmla="*/ 3072 w 10079"/>
                  <a:gd name="connsiteY6" fmla="*/ 1951 h 10078"/>
                  <a:gd name="connsiteX7" fmla="*/ 2516 w 10079"/>
                  <a:gd name="connsiteY7" fmla="*/ 3345 h 10078"/>
                  <a:gd name="connsiteX8" fmla="*/ 1912 w 10079"/>
                  <a:gd name="connsiteY8" fmla="*/ 4660 h 10078"/>
                  <a:gd name="connsiteX9" fmla="*/ 1225 w 10079"/>
                  <a:gd name="connsiteY9" fmla="*/ 6134 h 10078"/>
                  <a:gd name="connsiteX10" fmla="*/ 572 w 10079"/>
                  <a:gd name="connsiteY10" fmla="*/ 7329 h 10078"/>
                  <a:gd name="connsiteX11" fmla="*/ 0 w 10079"/>
                  <a:gd name="connsiteY11" fmla="*/ 8046 h 10078"/>
                  <a:gd name="connsiteX12" fmla="*/ 0 w 10079"/>
                  <a:gd name="connsiteY12" fmla="*/ 10078 h 10078"/>
                  <a:gd name="connsiteX0" fmla="*/ 0 w 5743"/>
                  <a:gd name="connsiteY0" fmla="*/ 10078 h 10078"/>
                  <a:gd name="connsiteX1" fmla="*/ 5157 w 5743"/>
                  <a:gd name="connsiteY1" fmla="*/ 10044 h 10078"/>
                  <a:gd name="connsiteX2" fmla="*/ 5001 w 5743"/>
                  <a:gd name="connsiteY2" fmla="*/ 0 h 10078"/>
                  <a:gd name="connsiteX3" fmla="*/ 4395 w 5743"/>
                  <a:gd name="connsiteY3" fmla="*/ 78 h 10078"/>
                  <a:gd name="connsiteX4" fmla="*/ 4020 w 5743"/>
                  <a:gd name="connsiteY4" fmla="*/ 397 h 10078"/>
                  <a:gd name="connsiteX5" fmla="*/ 3464 w 5743"/>
                  <a:gd name="connsiteY5" fmla="*/ 1233 h 10078"/>
                  <a:gd name="connsiteX6" fmla="*/ 3072 w 5743"/>
                  <a:gd name="connsiteY6" fmla="*/ 1951 h 10078"/>
                  <a:gd name="connsiteX7" fmla="*/ 2516 w 5743"/>
                  <a:gd name="connsiteY7" fmla="*/ 3345 h 10078"/>
                  <a:gd name="connsiteX8" fmla="*/ 1912 w 5743"/>
                  <a:gd name="connsiteY8" fmla="*/ 4660 h 10078"/>
                  <a:gd name="connsiteX9" fmla="*/ 1225 w 5743"/>
                  <a:gd name="connsiteY9" fmla="*/ 6134 h 10078"/>
                  <a:gd name="connsiteX10" fmla="*/ 572 w 5743"/>
                  <a:gd name="connsiteY10" fmla="*/ 7329 h 10078"/>
                  <a:gd name="connsiteX11" fmla="*/ 0 w 5743"/>
                  <a:gd name="connsiteY11" fmla="*/ 8046 h 10078"/>
                  <a:gd name="connsiteX12" fmla="*/ 0 w 5743"/>
                  <a:gd name="connsiteY12" fmla="*/ 10078 h 10078"/>
                  <a:gd name="connsiteX0" fmla="*/ 0 w 10269"/>
                  <a:gd name="connsiteY0" fmla="*/ 10000 h 10000"/>
                  <a:gd name="connsiteX1" fmla="*/ 9428 w 10269"/>
                  <a:gd name="connsiteY1" fmla="*/ 9983 h 10000"/>
                  <a:gd name="connsiteX2" fmla="*/ 8708 w 10269"/>
                  <a:gd name="connsiteY2" fmla="*/ 0 h 10000"/>
                  <a:gd name="connsiteX3" fmla="*/ 7653 w 10269"/>
                  <a:gd name="connsiteY3" fmla="*/ 77 h 10000"/>
                  <a:gd name="connsiteX4" fmla="*/ 7000 w 10269"/>
                  <a:gd name="connsiteY4" fmla="*/ 394 h 10000"/>
                  <a:gd name="connsiteX5" fmla="*/ 6032 w 10269"/>
                  <a:gd name="connsiteY5" fmla="*/ 1223 h 10000"/>
                  <a:gd name="connsiteX6" fmla="*/ 5349 w 10269"/>
                  <a:gd name="connsiteY6" fmla="*/ 1936 h 10000"/>
                  <a:gd name="connsiteX7" fmla="*/ 4381 w 10269"/>
                  <a:gd name="connsiteY7" fmla="*/ 3319 h 10000"/>
                  <a:gd name="connsiteX8" fmla="*/ 3329 w 10269"/>
                  <a:gd name="connsiteY8" fmla="*/ 4624 h 10000"/>
                  <a:gd name="connsiteX9" fmla="*/ 2133 w 10269"/>
                  <a:gd name="connsiteY9" fmla="*/ 6087 h 10000"/>
                  <a:gd name="connsiteX10" fmla="*/ 996 w 10269"/>
                  <a:gd name="connsiteY10" fmla="*/ 7272 h 10000"/>
                  <a:gd name="connsiteX11" fmla="*/ 0 w 10269"/>
                  <a:gd name="connsiteY11" fmla="*/ 7984 h 10000"/>
                  <a:gd name="connsiteX12" fmla="*/ 0 w 10269"/>
                  <a:gd name="connsiteY12" fmla="*/ 10000 h 10000"/>
                  <a:gd name="connsiteX0" fmla="*/ 0 w 9703"/>
                  <a:gd name="connsiteY0" fmla="*/ 10000 h 10000"/>
                  <a:gd name="connsiteX1" fmla="*/ 9428 w 9703"/>
                  <a:gd name="connsiteY1" fmla="*/ 9983 h 10000"/>
                  <a:gd name="connsiteX2" fmla="*/ 8708 w 9703"/>
                  <a:gd name="connsiteY2" fmla="*/ 0 h 10000"/>
                  <a:gd name="connsiteX3" fmla="*/ 7653 w 9703"/>
                  <a:gd name="connsiteY3" fmla="*/ 77 h 10000"/>
                  <a:gd name="connsiteX4" fmla="*/ 7000 w 9703"/>
                  <a:gd name="connsiteY4" fmla="*/ 394 h 10000"/>
                  <a:gd name="connsiteX5" fmla="*/ 6032 w 9703"/>
                  <a:gd name="connsiteY5" fmla="*/ 1223 h 10000"/>
                  <a:gd name="connsiteX6" fmla="*/ 5349 w 9703"/>
                  <a:gd name="connsiteY6" fmla="*/ 1936 h 10000"/>
                  <a:gd name="connsiteX7" fmla="*/ 4381 w 9703"/>
                  <a:gd name="connsiteY7" fmla="*/ 3319 h 10000"/>
                  <a:gd name="connsiteX8" fmla="*/ 3329 w 9703"/>
                  <a:gd name="connsiteY8" fmla="*/ 4624 h 10000"/>
                  <a:gd name="connsiteX9" fmla="*/ 2133 w 9703"/>
                  <a:gd name="connsiteY9" fmla="*/ 6087 h 10000"/>
                  <a:gd name="connsiteX10" fmla="*/ 996 w 9703"/>
                  <a:gd name="connsiteY10" fmla="*/ 7272 h 10000"/>
                  <a:gd name="connsiteX11" fmla="*/ 0 w 9703"/>
                  <a:gd name="connsiteY11" fmla="*/ 7984 h 10000"/>
                  <a:gd name="connsiteX12" fmla="*/ 0 w 9703"/>
                  <a:gd name="connsiteY12" fmla="*/ 10000 h 10000"/>
                  <a:gd name="connsiteX0" fmla="*/ 0 w 9722"/>
                  <a:gd name="connsiteY0" fmla="*/ 10000 h 10000"/>
                  <a:gd name="connsiteX1" fmla="*/ 9717 w 9722"/>
                  <a:gd name="connsiteY1" fmla="*/ 9983 h 10000"/>
                  <a:gd name="connsiteX2" fmla="*/ 8975 w 9722"/>
                  <a:gd name="connsiteY2" fmla="*/ 0 h 10000"/>
                  <a:gd name="connsiteX3" fmla="*/ 7887 w 9722"/>
                  <a:gd name="connsiteY3" fmla="*/ 77 h 10000"/>
                  <a:gd name="connsiteX4" fmla="*/ 7214 w 9722"/>
                  <a:gd name="connsiteY4" fmla="*/ 394 h 10000"/>
                  <a:gd name="connsiteX5" fmla="*/ 6217 w 9722"/>
                  <a:gd name="connsiteY5" fmla="*/ 1223 h 10000"/>
                  <a:gd name="connsiteX6" fmla="*/ 5513 w 9722"/>
                  <a:gd name="connsiteY6" fmla="*/ 1936 h 10000"/>
                  <a:gd name="connsiteX7" fmla="*/ 4515 w 9722"/>
                  <a:gd name="connsiteY7" fmla="*/ 3319 h 10000"/>
                  <a:gd name="connsiteX8" fmla="*/ 3431 w 9722"/>
                  <a:gd name="connsiteY8" fmla="*/ 4624 h 10000"/>
                  <a:gd name="connsiteX9" fmla="*/ 2198 w 9722"/>
                  <a:gd name="connsiteY9" fmla="*/ 6087 h 10000"/>
                  <a:gd name="connsiteX10" fmla="*/ 1026 w 9722"/>
                  <a:gd name="connsiteY10" fmla="*/ 7272 h 10000"/>
                  <a:gd name="connsiteX11" fmla="*/ 0 w 9722"/>
                  <a:gd name="connsiteY11" fmla="*/ 7984 h 10000"/>
                  <a:gd name="connsiteX12" fmla="*/ 0 w 9722"/>
                  <a:gd name="connsiteY12" fmla="*/ 10000 h 10000"/>
                  <a:gd name="connsiteX0" fmla="*/ 0 w 9434"/>
                  <a:gd name="connsiteY0" fmla="*/ 10000 h 10000"/>
                  <a:gd name="connsiteX1" fmla="*/ 9417 w 9434"/>
                  <a:gd name="connsiteY1" fmla="*/ 9983 h 10000"/>
                  <a:gd name="connsiteX2" fmla="*/ 9232 w 9434"/>
                  <a:gd name="connsiteY2" fmla="*/ 0 h 10000"/>
                  <a:gd name="connsiteX3" fmla="*/ 8113 w 9434"/>
                  <a:gd name="connsiteY3" fmla="*/ 77 h 10000"/>
                  <a:gd name="connsiteX4" fmla="*/ 7420 w 9434"/>
                  <a:gd name="connsiteY4" fmla="*/ 394 h 10000"/>
                  <a:gd name="connsiteX5" fmla="*/ 6395 w 9434"/>
                  <a:gd name="connsiteY5" fmla="*/ 1223 h 10000"/>
                  <a:gd name="connsiteX6" fmla="*/ 5671 w 9434"/>
                  <a:gd name="connsiteY6" fmla="*/ 1936 h 10000"/>
                  <a:gd name="connsiteX7" fmla="*/ 4644 w 9434"/>
                  <a:gd name="connsiteY7" fmla="*/ 3319 h 10000"/>
                  <a:gd name="connsiteX8" fmla="*/ 3529 w 9434"/>
                  <a:gd name="connsiteY8" fmla="*/ 4624 h 10000"/>
                  <a:gd name="connsiteX9" fmla="*/ 2261 w 9434"/>
                  <a:gd name="connsiteY9" fmla="*/ 6087 h 10000"/>
                  <a:gd name="connsiteX10" fmla="*/ 1055 w 9434"/>
                  <a:gd name="connsiteY10" fmla="*/ 7272 h 10000"/>
                  <a:gd name="connsiteX11" fmla="*/ 0 w 9434"/>
                  <a:gd name="connsiteY11" fmla="*/ 7984 h 10000"/>
                  <a:gd name="connsiteX12" fmla="*/ 0 w 9434"/>
                  <a:gd name="connsiteY12" fmla="*/ 10000 h 10000"/>
                  <a:gd name="connsiteX0" fmla="*/ 0 w 9982"/>
                  <a:gd name="connsiteY0" fmla="*/ 10000 h 10786"/>
                  <a:gd name="connsiteX1" fmla="*/ 9982 w 9982"/>
                  <a:gd name="connsiteY1" fmla="*/ 9983 h 10786"/>
                  <a:gd name="connsiteX2" fmla="*/ 9786 w 9982"/>
                  <a:gd name="connsiteY2" fmla="*/ 0 h 10786"/>
                  <a:gd name="connsiteX3" fmla="*/ 8600 w 9982"/>
                  <a:gd name="connsiteY3" fmla="*/ 77 h 10786"/>
                  <a:gd name="connsiteX4" fmla="*/ 7865 w 9982"/>
                  <a:gd name="connsiteY4" fmla="*/ 394 h 10786"/>
                  <a:gd name="connsiteX5" fmla="*/ 6779 w 9982"/>
                  <a:gd name="connsiteY5" fmla="*/ 1223 h 10786"/>
                  <a:gd name="connsiteX6" fmla="*/ 6011 w 9982"/>
                  <a:gd name="connsiteY6" fmla="*/ 1936 h 10786"/>
                  <a:gd name="connsiteX7" fmla="*/ 4923 w 9982"/>
                  <a:gd name="connsiteY7" fmla="*/ 3319 h 10786"/>
                  <a:gd name="connsiteX8" fmla="*/ 3741 w 9982"/>
                  <a:gd name="connsiteY8" fmla="*/ 4624 h 10786"/>
                  <a:gd name="connsiteX9" fmla="*/ 2397 w 9982"/>
                  <a:gd name="connsiteY9" fmla="*/ 6087 h 10786"/>
                  <a:gd name="connsiteX10" fmla="*/ 1118 w 9982"/>
                  <a:gd name="connsiteY10" fmla="*/ 7272 h 10786"/>
                  <a:gd name="connsiteX11" fmla="*/ 0 w 9982"/>
                  <a:gd name="connsiteY11" fmla="*/ 7984 h 10786"/>
                  <a:gd name="connsiteX12" fmla="*/ 0 w 9982"/>
                  <a:gd name="connsiteY12" fmla="*/ 10000 h 10786"/>
                  <a:gd name="connsiteX0" fmla="*/ 0 w 10007"/>
                  <a:gd name="connsiteY0" fmla="*/ 9271 h 9627"/>
                  <a:gd name="connsiteX1" fmla="*/ 10000 w 10007"/>
                  <a:gd name="connsiteY1" fmla="*/ 9256 h 9627"/>
                  <a:gd name="connsiteX2" fmla="*/ 9804 w 10007"/>
                  <a:gd name="connsiteY2" fmla="*/ 0 h 9627"/>
                  <a:gd name="connsiteX3" fmla="*/ 8616 w 10007"/>
                  <a:gd name="connsiteY3" fmla="*/ 71 h 9627"/>
                  <a:gd name="connsiteX4" fmla="*/ 7879 w 10007"/>
                  <a:gd name="connsiteY4" fmla="*/ 365 h 9627"/>
                  <a:gd name="connsiteX5" fmla="*/ 6791 w 10007"/>
                  <a:gd name="connsiteY5" fmla="*/ 1134 h 9627"/>
                  <a:gd name="connsiteX6" fmla="*/ 6022 w 10007"/>
                  <a:gd name="connsiteY6" fmla="*/ 1795 h 9627"/>
                  <a:gd name="connsiteX7" fmla="*/ 4932 w 10007"/>
                  <a:gd name="connsiteY7" fmla="*/ 3077 h 9627"/>
                  <a:gd name="connsiteX8" fmla="*/ 3748 w 10007"/>
                  <a:gd name="connsiteY8" fmla="*/ 4287 h 9627"/>
                  <a:gd name="connsiteX9" fmla="*/ 2401 w 10007"/>
                  <a:gd name="connsiteY9" fmla="*/ 5643 h 9627"/>
                  <a:gd name="connsiteX10" fmla="*/ 1120 w 10007"/>
                  <a:gd name="connsiteY10" fmla="*/ 6742 h 9627"/>
                  <a:gd name="connsiteX11" fmla="*/ 0 w 10007"/>
                  <a:gd name="connsiteY11" fmla="*/ 7402 h 9627"/>
                  <a:gd name="connsiteX12" fmla="*/ 0 w 10007"/>
                  <a:gd name="connsiteY12" fmla="*/ 9271 h 9627"/>
                  <a:gd name="connsiteX0" fmla="*/ 0 w 9993"/>
                  <a:gd name="connsiteY0" fmla="*/ 9630 h 9630"/>
                  <a:gd name="connsiteX1" fmla="*/ 9993 w 9993"/>
                  <a:gd name="connsiteY1" fmla="*/ 9615 h 9630"/>
                  <a:gd name="connsiteX2" fmla="*/ 9797 w 9993"/>
                  <a:gd name="connsiteY2" fmla="*/ 0 h 9630"/>
                  <a:gd name="connsiteX3" fmla="*/ 8610 w 9993"/>
                  <a:gd name="connsiteY3" fmla="*/ 74 h 9630"/>
                  <a:gd name="connsiteX4" fmla="*/ 7873 w 9993"/>
                  <a:gd name="connsiteY4" fmla="*/ 379 h 9630"/>
                  <a:gd name="connsiteX5" fmla="*/ 6786 w 9993"/>
                  <a:gd name="connsiteY5" fmla="*/ 1178 h 9630"/>
                  <a:gd name="connsiteX6" fmla="*/ 6018 w 9993"/>
                  <a:gd name="connsiteY6" fmla="*/ 1865 h 9630"/>
                  <a:gd name="connsiteX7" fmla="*/ 4929 w 9993"/>
                  <a:gd name="connsiteY7" fmla="*/ 3196 h 9630"/>
                  <a:gd name="connsiteX8" fmla="*/ 3745 w 9993"/>
                  <a:gd name="connsiteY8" fmla="*/ 4453 h 9630"/>
                  <a:gd name="connsiteX9" fmla="*/ 2399 w 9993"/>
                  <a:gd name="connsiteY9" fmla="*/ 5862 h 9630"/>
                  <a:gd name="connsiteX10" fmla="*/ 1119 w 9993"/>
                  <a:gd name="connsiteY10" fmla="*/ 7003 h 9630"/>
                  <a:gd name="connsiteX11" fmla="*/ 0 w 9993"/>
                  <a:gd name="connsiteY11" fmla="*/ 7689 h 9630"/>
                  <a:gd name="connsiteX12" fmla="*/ 0 w 9993"/>
                  <a:gd name="connsiteY12" fmla="*/ 9630 h 9630"/>
                  <a:gd name="connsiteX0" fmla="*/ 0 w 10000"/>
                  <a:gd name="connsiteY0" fmla="*/ 10000 h 10000"/>
                  <a:gd name="connsiteX1" fmla="*/ 10000 w 10000"/>
                  <a:gd name="connsiteY1" fmla="*/ 9984 h 10000"/>
                  <a:gd name="connsiteX2" fmla="*/ 9804 w 10000"/>
                  <a:gd name="connsiteY2" fmla="*/ 0 h 10000"/>
                  <a:gd name="connsiteX3" fmla="*/ 8616 w 10000"/>
                  <a:gd name="connsiteY3" fmla="*/ 77 h 10000"/>
                  <a:gd name="connsiteX4" fmla="*/ 7879 w 10000"/>
                  <a:gd name="connsiteY4" fmla="*/ 394 h 10000"/>
                  <a:gd name="connsiteX5" fmla="*/ 6791 w 10000"/>
                  <a:gd name="connsiteY5" fmla="*/ 1223 h 10000"/>
                  <a:gd name="connsiteX6" fmla="*/ 6022 w 10000"/>
                  <a:gd name="connsiteY6" fmla="*/ 1937 h 10000"/>
                  <a:gd name="connsiteX7" fmla="*/ 4932 w 10000"/>
                  <a:gd name="connsiteY7" fmla="*/ 3319 h 10000"/>
                  <a:gd name="connsiteX8" fmla="*/ 3748 w 10000"/>
                  <a:gd name="connsiteY8" fmla="*/ 4624 h 10000"/>
                  <a:gd name="connsiteX9" fmla="*/ 2401 w 10000"/>
                  <a:gd name="connsiteY9" fmla="*/ 6087 h 10000"/>
                  <a:gd name="connsiteX10" fmla="*/ 1120 w 10000"/>
                  <a:gd name="connsiteY10" fmla="*/ 7272 h 10000"/>
                  <a:gd name="connsiteX11" fmla="*/ 0 w 10000"/>
                  <a:gd name="connsiteY11" fmla="*/ 7984 h 10000"/>
                  <a:gd name="connsiteX12" fmla="*/ 0 w 10000"/>
                  <a:gd name="connsiteY12" fmla="*/ 10000 h 10000"/>
                  <a:gd name="connsiteX0" fmla="*/ 0 w 10000"/>
                  <a:gd name="connsiteY0" fmla="*/ 10000 h 10000"/>
                  <a:gd name="connsiteX1" fmla="*/ 10000 w 10000"/>
                  <a:gd name="connsiteY1" fmla="*/ 9984 h 10000"/>
                  <a:gd name="connsiteX2" fmla="*/ 9804 w 10000"/>
                  <a:gd name="connsiteY2" fmla="*/ 0 h 10000"/>
                  <a:gd name="connsiteX3" fmla="*/ 8616 w 10000"/>
                  <a:gd name="connsiteY3" fmla="*/ 77 h 10000"/>
                  <a:gd name="connsiteX4" fmla="*/ 7879 w 10000"/>
                  <a:gd name="connsiteY4" fmla="*/ 394 h 10000"/>
                  <a:gd name="connsiteX5" fmla="*/ 6791 w 10000"/>
                  <a:gd name="connsiteY5" fmla="*/ 1223 h 10000"/>
                  <a:gd name="connsiteX6" fmla="*/ 6022 w 10000"/>
                  <a:gd name="connsiteY6" fmla="*/ 1937 h 10000"/>
                  <a:gd name="connsiteX7" fmla="*/ 4932 w 10000"/>
                  <a:gd name="connsiteY7" fmla="*/ 3319 h 10000"/>
                  <a:gd name="connsiteX8" fmla="*/ 3748 w 10000"/>
                  <a:gd name="connsiteY8" fmla="*/ 4624 h 10000"/>
                  <a:gd name="connsiteX9" fmla="*/ 2401 w 10000"/>
                  <a:gd name="connsiteY9" fmla="*/ 6087 h 10000"/>
                  <a:gd name="connsiteX10" fmla="*/ 1120 w 10000"/>
                  <a:gd name="connsiteY10" fmla="*/ 7272 h 10000"/>
                  <a:gd name="connsiteX11" fmla="*/ 0 w 10000"/>
                  <a:gd name="connsiteY11" fmla="*/ 7984 h 10000"/>
                  <a:gd name="connsiteX12" fmla="*/ 0 w 10000"/>
                  <a:gd name="connsiteY12" fmla="*/ 10000 h 10000"/>
                  <a:gd name="connsiteX0" fmla="*/ 0 w 10000"/>
                  <a:gd name="connsiteY0" fmla="*/ 10000 h 10000"/>
                  <a:gd name="connsiteX1" fmla="*/ 10000 w 10000"/>
                  <a:gd name="connsiteY1" fmla="*/ 9984 h 10000"/>
                  <a:gd name="connsiteX2" fmla="*/ 9804 w 10000"/>
                  <a:gd name="connsiteY2" fmla="*/ 0 h 10000"/>
                  <a:gd name="connsiteX3" fmla="*/ 8616 w 10000"/>
                  <a:gd name="connsiteY3" fmla="*/ 77 h 10000"/>
                  <a:gd name="connsiteX4" fmla="*/ 7879 w 10000"/>
                  <a:gd name="connsiteY4" fmla="*/ 394 h 10000"/>
                  <a:gd name="connsiteX5" fmla="*/ 6791 w 10000"/>
                  <a:gd name="connsiteY5" fmla="*/ 1223 h 10000"/>
                  <a:gd name="connsiteX6" fmla="*/ 6022 w 10000"/>
                  <a:gd name="connsiteY6" fmla="*/ 1937 h 10000"/>
                  <a:gd name="connsiteX7" fmla="*/ 4932 w 10000"/>
                  <a:gd name="connsiteY7" fmla="*/ 3319 h 10000"/>
                  <a:gd name="connsiteX8" fmla="*/ 3748 w 10000"/>
                  <a:gd name="connsiteY8" fmla="*/ 4624 h 10000"/>
                  <a:gd name="connsiteX9" fmla="*/ 2401 w 10000"/>
                  <a:gd name="connsiteY9" fmla="*/ 6087 h 10000"/>
                  <a:gd name="connsiteX10" fmla="*/ 1120 w 10000"/>
                  <a:gd name="connsiteY10" fmla="*/ 7272 h 10000"/>
                  <a:gd name="connsiteX11" fmla="*/ 0 w 10000"/>
                  <a:gd name="connsiteY11" fmla="*/ 7984 h 10000"/>
                  <a:gd name="connsiteX12" fmla="*/ 0 w 10000"/>
                  <a:gd name="connsiteY12" fmla="*/ 10000 h 10000"/>
                  <a:gd name="connsiteX0" fmla="*/ 0 w 10000"/>
                  <a:gd name="connsiteY0" fmla="*/ 10000 h 10000"/>
                  <a:gd name="connsiteX1" fmla="*/ 10000 w 10000"/>
                  <a:gd name="connsiteY1" fmla="*/ 9984 h 10000"/>
                  <a:gd name="connsiteX2" fmla="*/ 9804 w 10000"/>
                  <a:gd name="connsiteY2" fmla="*/ 0 h 10000"/>
                  <a:gd name="connsiteX3" fmla="*/ 8616 w 10000"/>
                  <a:gd name="connsiteY3" fmla="*/ 77 h 10000"/>
                  <a:gd name="connsiteX4" fmla="*/ 7879 w 10000"/>
                  <a:gd name="connsiteY4" fmla="*/ 394 h 10000"/>
                  <a:gd name="connsiteX5" fmla="*/ 6791 w 10000"/>
                  <a:gd name="connsiteY5" fmla="*/ 1223 h 10000"/>
                  <a:gd name="connsiteX6" fmla="*/ 6022 w 10000"/>
                  <a:gd name="connsiteY6" fmla="*/ 1937 h 10000"/>
                  <a:gd name="connsiteX7" fmla="*/ 4932 w 10000"/>
                  <a:gd name="connsiteY7" fmla="*/ 3319 h 10000"/>
                  <a:gd name="connsiteX8" fmla="*/ 3748 w 10000"/>
                  <a:gd name="connsiteY8" fmla="*/ 4624 h 10000"/>
                  <a:gd name="connsiteX9" fmla="*/ 2401 w 10000"/>
                  <a:gd name="connsiteY9" fmla="*/ 6087 h 10000"/>
                  <a:gd name="connsiteX10" fmla="*/ 1120 w 10000"/>
                  <a:gd name="connsiteY10" fmla="*/ 7272 h 10000"/>
                  <a:gd name="connsiteX11" fmla="*/ 0 w 10000"/>
                  <a:gd name="connsiteY11" fmla="*/ 7984 h 10000"/>
                  <a:gd name="connsiteX12" fmla="*/ 0 w 10000"/>
                  <a:gd name="connsiteY12" fmla="*/ 10000 h 10000"/>
                  <a:gd name="connsiteX0" fmla="*/ 0 w 9804"/>
                  <a:gd name="connsiteY0" fmla="*/ 10000 h 10001"/>
                  <a:gd name="connsiteX1" fmla="*/ 9803 w 9804"/>
                  <a:gd name="connsiteY1" fmla="*/ 10001 h 10001"/>
                  <a:gd name="connsiteX2" fmla="*/ 9804 w 9804"/>
                  <a:gd name="connsiteY2" fmla="*/ 0 h 10001"/>
                  <a:gd name="connsiteX3" fmla="*/ 8616 w 9804"/>
                  <a:gd name="connsiteY3" fmla="*/ 77 h 10001"/>
                  <a:gd name="connsiteX4" fmla="*/ 7879 w 9804"/>
                  <a:gd name="connsiteY4" fmla="*/ 394 h 10001"/>
                  <a:gd name="connsiteX5" fmla="*/ 6791 w 9804"/>
                  <a:gd name="connsiteY5" fmla="*/ 1223 h 10001"/>
                  <a:gd name="connsiteX6" fmla="*/ 6022 w 9804"/>
                  <a:gd name="connsiteY6" fmla="*/ 1937 h 10001"/>
                  <a:gd name="connsiteX7" fmla="*/ 4932 w 9804"/>
                  <a:gd name="connsiteY7" fmla="*/ 3319 h 10001"/>
                  <a:gd name="connsiteX8" fmla="*/ 3748 w 9804"/>
                  <a:gd name="connsiteY8" fmla="*/ 4624 h 10001"/>
                  <a:gd name="connsiteX9" fmla="*/ 2401 w 9804"/>
                  <a:gd name="connsiteY9" fmla="*/ 6087 h 10001"/>
                  <a:gd name="connsiteX10" fmla="*/ 1120 w 9804"/>
                  <a:gd name="connsiteY10" fmla="*/ 7272 h 10001"/>
                  <a:gd name="connsiteX11" fmla="*/ 0 w 9804"/>
                  <a:gd name="connsiteY11" fmla="*/ 7984 h 10001"/>
                  <a:gd name="connsiteX12" fmla="*/ 0 w 9804"/>
                  <a:gd name="connsiteY12" fmla="*/ 10000 h 10001"/>
                  <a:gd name="connsiteX0" fmla="*/ 0 w 10000"/>
                  <a:gd name="connsiteY0" fmla="*/ 9999 h 10000"/>
                  <a:gd name="connsiteX1" fmla="*/ 9999 w 10000"/>
                  <a:gd name="connsiteY1" fmla="*/ 10000 h 10000"/>
                  <a:gd name="connsiteX2" fmla="*/ 10000 w 10000"/>
                  <a:gd name="connsiteY2" fmla="*/ 0 h 10000"/>
                  <a:gd name="connsiteX3" fmla="*/ 8788 w 10000"/>
                  <a:gd name="connsiteY3" fmla="*/ 77 h 10000"/>
                  <a:gd name="connsiteX4" fmla="*/ 8037 w 10000"/>
                  <a:gd name="connsiteY4" fmla="*/ 394 h 10000"/>
                  <a:gd name="connsiteX5" fmla="*/ 6815 w 10000"/>
                  <a:gd name="connsiteY5" fmla="*/ 1122 h 10000"/>
                  <a:gd name="connsiteX6" fmla="*/ 6142 w 10000"/>
                  <a:gd name="connsiteY6" fmla="*/ 1937 h 10000"/>
                  <a:gd name="connsiteX7" fmla="*/ 5031 w 10000"/>
                  <a:gd name="connsiteY7" fmla="*/ 3319 h 10000"/>
                  <a:gd name="connsiteX8" fmla="*/ 3823 w 10000"/>
                  <a:gd name="connsiteY8" fmla="*/ 4624 h 10000"/>
                  <a:gd name="connsiteX9" fmla="*/ 2449 w 10000"/>
                  <a:gd name="connsiteY9" fmla="*/ 6086 h 10000"/>
                  <a:gd name="connsiteX10" fmla="*/ 1142 w 10000"/>
                  <a:gd name="connsiteY10" fmla="*/ 7271 h 10000"/>
                  <a:gd name="connsiteX11" fmla="*/ 0 w 10000"/>
                  <a:gd name="connsiteY11" fmla="*/ 7983 h 10000"/>
                  <a:gd name="connsiteX12" fmla="*/ 0 w 10000"/>
                  <a:gd name="connsiteY12" fmla="*/ 9999 h 10000"/>
                  <a:gd name="connsiteX0" fmla="*/ 0 w 10000"/>
                  <a:gd name="connsiteY0" fmla="*/ 9999 h 10000"/>
                  <a:gd name="connsiteX1" fmla="*/ 9999 w 10000"/>
                  <a:gd name="connsiteY1" fmla="*/ 10000 h 10000"/>
                  <a:gd name="connsiteX2" fmla="*/ 10000 w 10000"/>
                  <a:gd name="connsiteY2" fmla="*/ 0 h 10000"/>
                  <a:gd name="connsiteX3" fmla="*/ 8788 w 10000"/>
                  <a:gd name="connsiteY3" fmla="*/ 77 h 10000"/>
                  <a:gd name="connsiteX4" fmla="*/ 7857 w 10000"/>
                  <a:gd name="connsiteY4" fmla="*/ 344 h 10000"/>
                  <a:gd name="connsiteX5" fmla="*/ 6815 w 10000"/>
                  <a:gd name="connsiteY5" fmla="*/ 1122 h 10000"/>
                  <a:gd name="connsiteX6" fmla="*/ 6142 w 10000"/>
                  <a:gd name="connsiteY6" fmla="*/ 1937 h 10000"/>
                  <a:gd name="connsiteX7" fmla="*/ 5031 w 10000"/>
                  <a:gd name="connsiteY7" fmla="*/ 3319 h 10000"/>
                  <a:gd name="connsiteX8" fmla="*/ 3823 w 10000"/>
                  <a:gd name="connsiteY8" fmla="*/ 4624 h 10000"/>
                  <a:gd name="connsiteX9" fmla="*/ 2449 w 10000"/>
                  <a:gd name="connsiteY9" fmla="*/ 6086 h 10000"/>
                  <a:gd name="connsiteX10" fmla="*/ 1142 w 10000"/>
                  <a:gd name="connsiteY10" fmla="*/ 7271 h 10000"/>
                  <a:gd name="connsiteX11" fmla="*/ 0 w 10000"/>
                  <a:gd name="connsiteY11" fmla="*/ 7983 h 10000"/>
                  <a:gd name="connsiteX12" fmla="*/ 0 w 10000"/>
                  <a:gd name="connsiteY12" fmla="*/ 9999 h 10000"/>
                  <a:gd name="connsiteX0" fmla="*/ 0 w 10000"/>
                  <a:gd name="connsiteY0" fmla="*/ 9999 h 10000"/>
                  <a:gd name="connsiteX1" fmla="*/ 9999 w 10000"/>
                  <a:gd name="connsiteY1" fmla="*/ 10000 h 10000"/>
                  <a:gd name="connsiteX2" fmla="*/ 10000 w 10000"/>
                  <a:gd name="connsiteY2" fmla="*/ 0 h 10000"/>
                  <a:gd name="connsiteX3" fmla="*/ 8788 w 10000"/>
                  <a:gd name="connsiteY3" fmla="*/ 77 h 10000"/>
                  <a:gd name="connsiteX4" fmla="*/ 7857 w 10000"/>
                  <a:gd name="connsiteY4" fmla="*/ 344 h 10000"/>
                  <a:gd name="connsiteX5" fmla="*/ 6815 w 10000"/>
                  <a:gd name="connsiteY5" fmla="*/ 1122 h 10000"/>
                  <a:gd name="connsiteX6" fmla="*/ 6142 w 10000"/>
                  <a:gd name="connsiteY6" fmla="*/ 1937 h 10000"/>
                  <a:gd name="connsiteX7" fmla="*/ 5031 w 10000"/>
                  <a:gd name="connsiteY7" fmla="*/ 3319 h 10000"/>
                  <a:gd name="connsiteX8" fmla="*/ 3823 w 10000"/>
                  <a:gd name="connsiteY8" fmla="*/ 4624 h 10000"/>
                  <a:gd name="connsiteX9" fmla="*/ 2449 w 10000"/>
                  <a:gd name="connsiteY9" fmla="*/ 6086 h 10000"/>
                  <a:gd name="connsiteX10" fmla="*/ 1142 w 10000"/>
                  <a:gd name="connsiteY10" fmla="*/ 7271 h 10000"/>
                  <a:gd name="connsiteX11" fmla="*/ 0 w 10000"/>
                  <a:gd name="connsiteY11" fmla="*/ 7983 h 10000"/>
                  <a:gd name="connsiteX12" fmla="*/ 0 w 10000"/>
                  <a:gd name="connsiteY12" fmla="*/ 9999 h 10000"/>
                  <a:gd name="connsiteX0" fmla="*/ 0 w 9999"/>
                  <a:gd name="connsiteY0" fmla="*/ 10033 h 10034"/>
                  <a:gd name="connsiteX1" fmla="*/ 9999 w 9999"/>
                  <a:gd name="connsiteY1" fmla="*/ 10034 h 10034"/>
                  <a:gd name="connsiteX2" fmla="*/ 9933 w 9999"/>
                  <a:gd name="connsiteY2" fmla="*/ 0 h 10034"/>
                  <a:gd name="connsiteX3" fmla="*/ 8788 w 9999"/>
                  <a:gd name="connsiteY3" fmla="*/ 111 h 10034"/>
                  <a:gd name="connsiteX4" fmla="*/ 7857 w 9999"/>
                  <a:gd name="connsiteY4" fmla="*/ 378 h 10034"/>
                  <a:gd name="connsiteX5" fmla="*/ 6815 w 9999"/>
                  <a:gd name="connsiteY5" fmla="*/ 1156 h 10034"/>
                  <a:gd name="connsiteX6" fmla="*/ 6142 w 9999"/>
                  <a:gd name="connsiteY6" fmla="*/ 1971 h 10034"/>
                  <a:gd name="connsiteX7" fmla="*/ 5031 w 9999"/>
                  <a:gd name="connsiteY7" fmla="*/ 3353 h 10034"/>
                  <a:gd name="connsiteX8" fmla="*/ 3823 w 9999"/>
                  <a:gd name="connsiteY8" fmla="*/ 4658 h 10034"/>
                  <a:gd name="connsiteX9" fmla="*/ 2449 w 9999"/>
                  <a:gd name="connsiteY9" fmla="*/ 6120 h 10034"/>
                  <a:gd name="connsiteX10" fmla="*/ 1142 w 9999"/>
                  <a:gd name="connsiteY10" fmla="*/ 7305 h 10034"/>
                  <a:gd name="connsiteX11" fmla="*/ 0 w 9999"/>
                  <a:gd name="connsiteY11" fmla="*/ 8017 h 10034"/>
                  <a:gd name="connsiteX12" fmla="*/ 0 w 9999"/>
                  <a:gd name="connsiteY12" fmla="*/ 10033 h 10034"/>
                  <a:gd name="connsiteX0" fmla="*/ 0 w 10000"/>
                  <a:gd name="connsiteY0" fmla="*/ 9949 h 9950"/>
                  <a:gd name="connsiteX1" fmla="*/ 10000 w 10000"/>
                  <a:gd name="connsiteY1" fmla="*/ 9950 h 9950"/>
                  <a:gd name="connsiteX2" fmla="*/ 9934 w 10000"/>
                  <a:gd name="connsiteY2" fmla="*/ 0 h 9950"/>
                  <a:gd name="connsiteX3" fmla="*/ 8789 w 10000"/>
                  <a:gd name="connsiteY3" fmla="*/ 61 h 9950"/>
                  <a:gd name="connsiteX4" fmla="*/ 7858 w 10000"/>
                  <a:gd name="connsiteY4" fmla="*/ 327 h 9950"/>
                  <a:gd name="connsiteX5" fmla="*/ 6816 w 10000"/>
                  <a:gd name="connsiteY5" fmla="*/ 1102 h 9950"/>
                  <a:gd name="connsiteX6" fmla="*/ 6143 w 10000"/>
                  <a:gd name="connsiteY6" fmla="*/ 1914 h 9950"/>
                  <a:gd name="connsiteX7" fmla="*/ 5032 w 10000"/>
                  <a:gd name="connsiteY7" fmla="*/ 3292 h 9950"/>
                  <a:gd name="connsiteX8" fmla="*/ 3823 w 10000"/>
                  <a:gd name="connsiteY8" fmla="*/ 4592 h 9950"/>
                  <a:gd name="connsiteX9" fmla="*/ 2449 w 10000"/>
                  <a:gd name="connsiteY9" fmla="*/ 6049 h 9950"/>
                  <a:gd name="connsiteX10" fmla="*/ 1142 w 10000"/>
                  <a:gd name="connsiteY10" fmla="*/ 7230 h 9950"/>
                  <a:gd name="connsiteX11" fmla="*/ 0 w 10000"/>
                  <a:gd name="connsiteY11" fmla="*/ 7940 h 9950"/>
                  <a:gd name="connsiteX12" fmla="*/ 0 w 10000"/>
                  <a:gd name="connsiteY12" fmla="*/ 9949 h 9950"/>
                  <a:gd name="connsiteX0" fmla="*/ 0 w 10000"/>
                  <a:gd name="connsiteY0" fmla="*/ 9999 h 10000"/>
                  <a:gd name="connsiteX1" fmla="*/ 10000 w 10000"/>
                  <a:gd name="connsiteY1" fmla="*/ 10000 h 10000"/>
                  <a:gd name="connsiteX2" fmla="*/ 9934 w 10000"/>
                  <a:gd name="connsiteY2" fmla="*/ 0 h 10000"/>
                  <a:gd name="connsiteX3" fmla="*/ 8789 w 10000"/>
                  <a:gd name="connsiteY3" fmla="*/ 61 h 10000"/>
                  <a:gd name="connsiteX4" fmla="*/ 7858 w 10000"/>
                  <a:gd name="connsiteY4" fmla="*/ 329 h 10000"/>
                  <a:gd name="connsiteX5" fmla="*/ 6816 w 10000"/>
                  <a:gd name="connsiteY5" fmla="*/ 1108 h 10000"/>
                  <a:gd name="connsiteX6" fmla="*/ 6143 w 10000"/>
                  <a:gd name="connsiteY6" fmla="*/ 1924 h 10000"/>
                  <a:gd name="connsiteX7" fmla="*/ 5032 w 10000"/>
                  <a:gd name="connsiteY7" fmla="*/ 3309 h 10000"/>
                  <a:gd name="connsiteX8" fmla="*/ 3823 w 10000"/>
                  <a:gd name="connsiteY8" fmla="*/ 4615 h 10000"/>
                  <a:gd name="connsiteX9" fmla="*/ 2449 w 10000"/>
                  <a:gd name="connsiteY9" fmla="*/ 6079 h 10000"/>
                  <a:gd name="connsiteX10" fmla="*/ 1142 w 10000"/>
                  <a:gd name="connsiteY10" fmla="*/ 7266 h 10000"/>
                  <a:gd name="connsiteX11" fmla="*/ 0 w 10000"/>
                  <a:gd name="connsiteY11" fmla="*/ 7980 h 10000"/>
                  <a:gd name="connsiteX12" fmla="*/ 0 w 10000"/>
                  <a:gd name="connsiteY12" fmla="*/ 9999 h 10000"/>
                  <a:gd name="connsiteX0" fmla="*/ 0 w 9978"/>
                  <a:gd name="connsiteY0" fmla="*/ 9999 h 9999"/>
                  <a:gd name="connsiteX1" fmla="*/ 9978 w 9978"/>
                  <a:gd name="connsiteY1" fmla="*/ 9983 h 9999"/>
                  <a:gd name="connsiteX2" fmla="*/ 9934 w 9978"/>
                  <a:gd name="connsiteY2" fmla="*/ 0 h 9999"/>
                  <a:gd name="connsiteX3" fmla="*/ 8789 w 9978"/>
                  <a:gd name="connsiteY3" fmla="*/ 61 h 9999"/>
                  <a:gd name="connsiteX4" fmla="*/ 7858 w 9978"/>
                  <a:gd name="connsiteY4" fmla="*/ 329 h 9999"/>
                  <a:gd name="connsiteX5" fmla="*/ 6816 w 9978"/>
                  <a:gd name="connsiteY5" fmla="*/ 1108 h 9999"/>
                  <a:gd name="connsiteX6" fmla="*/ 6143 w 9978"/>
                  <a:gd name="connsiteY6" fmla="*/ 1924 h 9999"/>
                  <a:gd name="connsiteX7" fmla="*/ 5032 w 9978"/>
                  <a:gd name="connsiteY7" fmla="*/ 3309 h 9999"/>
                  <a:gd name="connsiteX8" fmla="*/ 3823 w 9978"/>
                  <a:gd name="connsiteY8" fmla="*/ 4615 h 9999"/>
                  <a:gd name="connsiteX9" fmla="*/ 2449 w 9978"/>
                  <a:gd name="connsiteY9" fmla="*/ 6079 h 9999"/>
                  <a:gd name="connsiteX10" fmla="*/ 1142 w 9978"/>
                  <a:gd name="connsiteY10" fmla="*/ 7266 h 9999"/>
                  <a:gd name="connsiteX11" fmla="*/ 0 w 9978"/>
                  <a:gd name="connsiteY11" fmla="*/ 7980 h 9999"/>
                  <a:gd name="connsiteX12" fmla="*/ 0 w 9978"/>
                  <a:gd name="connsiteY12" fmla="*/ 9999 h 9999"/>
                  <a:gd name="connsiteX0" fmla="*/ 0 w 10000"/>
                  <a:gd name="connsiteY0" fmla="*/ 10000 h 10000"/>
                  <a:gd name="connsiteX1" fmla="*/ 10000 w 10000"/>
                  <a:gd name="connsiteY1" fmla="*/ 9984 h 10000"/>
                  <a:gd name="connsiteX2" fmla="*/ 9956 w 10000"/>
                  <a:gd name="connsiteY2" fmla="*/ 0 h 10000"/>
                  <a:gd name="connsiteX3" fmla="*/ 8808 w 10000"/>
                  <a:gd name="connsiteY3" fmla="*/ 61 h 10000"/>
                  <a:gd name="connsiteX4" fmla="*/ 7875 w 10000"/>
                  <a:gd name="connsiteY4" fmla="*/ 329 h 10000"/>
                  <a:gd name="connsiteX5" fmla="*/ 6831 w 10000"/>
                  <a:gd name="connsiteY5" fmla="*/ 1108 h 10000"/>
                  <a:gd name="connsiteX6" fmla="*/ 6157 w 10000"/>
                  <a:gd name="connsiteY6" fmla="*/ 1924 h 10000"/>
                  <a:gd name="connsiteX7" fmla="*/ 5043 w 10000"/>
                  <a:gd name="connsiteY7" fmla="*/ 3309 h 10000"/>
                  <a:gd name="connsiteX8" fmla="*/ 3831 w 10000"/>
                  <a:gd name="connsiteY8" fmla="*/ 4615 h 10000"/>
                  <a:gd name="connsiteX9" fmla="*/ 2454 w 10000"/>
                  <a:gd name="connsiteY9" fmla="*/ 6080 h 10000"/>
                  <a:gd name="connsiteX10" fmla="*/ 1145 w 10000"/>
                  <a:gd name="connsiteY10" fmla="*/ 7267 h 10000"/>
                  <a:gd name="connsiteX11" fmla="*/ 0 w 10000"/>
                  <a:gd name="connsiteY11" fmla="*/ 7981 h 10000"/>
                  <a:gd name="connsiteX12" fmla="*/ 0 w 10000"/>
                  <a:gd name="connsiteY12" fmla="*/ 10000 h 10000"/>
                  <a:gd name="connsiteX0" fmla="*/ 0 w 10000"/>
                  <a:gd name="connsiteY0" fmla="*/ 10000 h 10000"/>
                  <a:gd name="connsiteX1" fmla="*/ 10000 w 10000"/>
                  <a:gd name="connsiteY1" fmla="*/ 9984 h 10000"/>
                  <a:gd name="connsiteX2" fmla="*/ 9956 w 10000"/>
                  <a:gd name="connsiteY2" fmla="*/ 0 h 10000"/>
                  <a:gd name="connsiteX3" fmla="*/ 8808 w 10000"/>
                  <a:gd name="connsiteY3" fmla="*/ 61 h 10000"/>
                  <a:gd name="connsiteX4" fmla="*/ 7875 w 10000"/>
                  <a:gd name="connsiteY4" fmla="*/ 329 h 10000"/>
                  <a:gd name="connsiteX5" fmla="*/ 6831 w 10000"/>
                  <a:gd name="connsiteY5" fmla="*/ 1108 h 10000"/>
                  <a:gd name="connsiteX6" fmla="*/ 6157 w 10000"/>
                  <a:gd name="connsiteY6" fmla="*/ 1924 h 10000"/>
                  <a:gd name="connsiteX7" fmla="*/ 5043 w 10000"/>
                  <a:gd name="connsiteY7" fmla="*/ 3309 h 10000"/>
                  <a:gd name="connsiteX8" fmla="*/ 3831 w 10000"/>
                  <a:gd name="connsiteY8" fmla="*/ 4615 h 10000"/>
                  <a:gd name="connsiteX9" fmla="*/ 2454 w 10000"/>
                  <a:gd name="connsiteY9" fmla="*/ 6080 h 10000"/>
                  <a:gd name="connsiteX10" fmla="*/ 1145 w 10000"/>
                  <a:gd name="connsiteY10" fmla="*/ 7267 h 10000"/>
                  <a:gd name="connsiteX11" fmla="*/ 0 w 10000"/>
                  <a:gd name="connsiteY11" fmla="*/ 7981 h 10000"/>
                  <a:gd name="connsiteX12" fmla="*/ 0 w 10000"/>
                  <a:gd name="connsiteY12" fmla="*/ 10000 h 10000"/>
                  <a:gd name="connsiteX0" fmla="*/ 0 w 10000"/>
                  <a:gd name="connsiteY0" fmla="*/ 10000 h 10000"/>
                  <a:gd name="connsiteX1" fmla="*/ 10000 w 10000"/>
                  <a:gd name="connsiteY1" fmla="*/ 9984 h 10000"/>
                  <a:gd name="connsiteX2" fmla="*/ 9956 w 10000"/>
                  <a:gd name="connsiteY2" fmla="*/ 0 h 10000"/>
                  <a:gd name="connsiteX3" fmla="*/ 8808 w 10000"/>
                  <a:gd name="connsiteY3" fmla="*/ 61 h 10000"/>
                  <a:gd name="connsiteX4" fmla="*/ 7875 w 10000"/>
                  <a:gd name="connsiteY4" fmla="*/ 329 h 10000"/>
                  <a:gd name="connsiteX5" fmla="*/ 6831 w 10000"/>
                  <a:gd name="connsiteY5" fmla="*/ 1108 h 10000"/>
                  <a:gd name="connsiteX6" fmla="*/ 6157 w 10000"/>
                  <a:gd name="connsiteY6" fmla="*/ 1924 h 10000"/>
                  <a:gd name="connsiteX7" fmla="*/ 5043 w 10000"/>
                  <a:gd name="connsiteY7" fmla="*/ 3309 h 10000"/>
                  <a:gd name="connsiteX8" fmla="*/ 3831 w 10000"/>
                  <a:gd name="connsiteY8" fmla="*/ 4615 h 10000"/>
                  <a:gd name="connsiteX9" fmla="*/ 2454 w 10000"/>
                  <a:gd name="connsiteY9" fmla="*/ 6080 h 10000"/>
                  <a:gd name="connsiteX10" fmla="*/ 1145 w 10000"/>
                  <a:gd name="connsiteY10" fmla="*/ 7267 h 10000"/>
                  <a:gd name="connsiteX11" fmla="*/ 0 w 10000"/>
                  <a:gd name="connsiteY11" fmla="*/ 7981 h 10000"/>
                  <a:gd name="connsiteX12" fmla="*/ 0 w 10000"/>
                  <a:gd name="connsiteY12" fmla="*/ 10000 h 10000"/>
                  <a:gd name="connsiteX0" fmla="*/ 0 w 10000"/>
                  <a:gd name="connsiteY0" fmla="*/ 10000 h 10000"/>
                  <a:gd name="connsiteX1" fmla="*/ 10000 w 10000"/>
                  <a:gd name="connsiteY1" fmla="*/ 9984 h 10000"/>
                  <a:gd name="connsiteX2" fmla="*/ 9956 w 10000"/>
                  <a:gd name="connsiteY2" fmla="*/ 0 h 10000"/>
                  <a:gd name="connsiteX3" fmla="*/ 8808 w 10000"/>
                  <a:gd name="connsiteY3" fmla="*/ 61 h 10000"/>
                  <a:gd name="connsiteX4" fmla="*/ 7875 w 10000"/>
                  <a:gd name="connsiteY4" fmla="*/ 329 h 10000"/>
                  <a:gd name="connsiteX5" fmla="*/ 6831 w 10000"/>
                  <a:gd name="connsiteY5" fmla="*/ 1108 h 10000"/>
                  <a:gd name="connsiteX6" fmla="*/ 6157 w 10000"/>
                  <a:gd name="connsiteY6" fmla="*/ 1924 h 10000"/>
                  <a:gd name="connsiteX7" fmla="*/ 5043 w 10000"/>
                  <a:gd name="connsiteY7" fmla="*/ 3309 h 10000"/>
                  <a:gd name="connsiteX8" fmla="*/ 3831 w 10000"/>
                  <a:gd name="connsiteY8" fmla="*/ 4615 h 10000"/>
                  <a:gd name="connsiteX9" fmla="*/ 2454 w 10000"/>
                  <a:gd name="connsiteY9" fmla="*/ 6080 h 10000"/>
                  <a:gd name="connsiteX10" fmla="*/ 1145 w 10000"/>
                  <a:gd name="connsiteY10" fmla="*/ 7267 h 10000"/>
                  <a:gd name="connsiteX11" fmla="*/ 0 w 10000"/>
                  <a:gd name="connsiteY11" fmla="*/ 7981 h 10000"/>
                  <a:gd name="connsiteX12" fmla="*/ 0 w 10000"/>
                  <a:gd name="connsiteY12" fmla="*/ 10000 h 10000"/>
                  <a:gd name="connsiteX0" fmla="*/ 0 w 9957"/>
                  <a:gd name="connsiteY0" fmla="*/ 10000 h 10000"/>
                  <a:gd name="connsiteX1" fmla="*/ 9955 w 9957"/>
                  <a:gd name="connsiteY1" fmla="*/ 9967 h 10000"/>
                  <a:gd name="connsiteX2" fmla="*/ 9956 w 9957"/>
                  <a:gd name="connsiteY2" fmla="*/ 0 h 10000"/>
                  <a:gd name="connsiteX3" fmla="*/ 8808 w 9957"/>
                  <a:gd name="connsiteY3" fmla="*/ 61 h 10000"/>
                  <a:gd name="connsiteX4" fmla="*/ 7875 w 9957"/>
                  <a:gd name="connsiteY4" fmla="*/ 329 h 10000"/>
                  <a:gd name="connsiteX5" fmla="*/ 6831 w 9957"/>
                  <a:gd name="connsiteY5" fmla="*/ 1108 h 10000"/>
                  <a:gd name="connsiteX6" fmla="*/ 6157 w 9957"/>
                  <a:gd name="connsiteY6" fmla="*/ 1924 h 10000"/>
                  <a:gd name="connsiteX7" fmla="*/ 5043 w 9957"/>
                  <a:gd name="connsiteY7" fmla="*/ 3309 h 10000"/>
                  <a:gd name="connsiteX8" fmla="*/ 3831 w 9957"/>
                  <a:gd name="connsiteY8" fmla="*/ 4615 h 10000"/>
                  <a:gd name="connsiteX9" fmla="*/ 2454 w 9957"/>
                  <a:gd name="connsiteY9" fmla="*/ 6080 h 10000"/>
                  <a:gd name="connsiteX10" fmla="*/ 1145 w 9957"/>
                  <a:gd name="connsiteY10" fmla="*/ 7267 h 10000"/>
                  <a:gd name="connsiteX11" fmla="*/ 0 w 9957"/>
                  <a:gd name="connsiteY11" fmla="*/ 7981 h 10000"/>
                  <a:gd name="connsiteX12" fmla="*/ 0 w 9957"/>
                  <a:gd name="connsiteY12" fmla="*/ 10000 h 10000"/>
                  <a:gd name="connsiteX0" fmla="*/ 0 w 10008"/>
                  <a:gd name="connsiteY0" fmla="*/ 10000 h 10000"/>
                  <a:gd name="connsiteX1" fmla="*/ 9998 w 10008"/>
                  <a:gd name="connsiteY1" fmla="*/ 9967 h 10000"/>
                  <a:gd name="connsiteX2" fmla="*/ 9999 w 10008"/>
                  <a:gd name="connsiteY2" fmla="*/ 0 h 10000"/>
                  <a:gd name="connsiteX3" fmla="*/ 8846 w 10008"/>
                  <a:gd name="connsiteY3" fmla="*/ 61 h 10000"/>
                  <a:gd name="connsiteX4" fmla="*/ 7909 w 10008"/>
                  <a:gd name="connsiteY4" fmla="*/ 329 h 10000"/>
                  <a:gd name="connsiteX5" fmla="*/ 6861 w 10008"/>
                  <a:gd name="connsiteY5" fmla="*/ 1108 h 10000"/>
                  <a:gd name="connsiteX6" fmla="*/ 6184 w 10008"/>
                  <a:gd name="connsiteY6" fmla="*/ 1924 h 10000"/>
                  <a:gd name="connsiteX7" fmla="*/ 5065 w 10008"/>
                  <a:gd name="connsiteY7" fmla="*/ 3309 h 10000"/>
                  <a:gd name="connsiteX8" fmla="*/ 3848 w 10008"/>
                  <a:gd name="connsiteY8" fmla="*/ 4615 h 10000"/>
                  <a:gd name="connsiteX9" fmla="*/ 2465 w 10008"/>
                  <a:gd name="connsiteY9" fmla="*/ 6080 h 10000"/>
                  <a:gd name="connsiteX10" fmla="*/ 1150 w 10008"/>
                  <a:gd name="connsiteY10" fmla="*/ 7267 h 10000"/>
                  <a:gd name="connsiteX11" fmla="*/ 0 w 10008"/>
                  <a:gd name="connsiteY11" fmla="*/ 7981 h 10000"/>
                  <a:gd name="connsiteX12" fmla="*/ 0 w 10008"/>
                  <a:gd name="connsiteY12" fmla="*/ 10000 h 10000"/>
                  <a:gd name="connsiteX0" fmla="*/ 0 w 10008"/>
                  <a:gd name="connsiteY0" fmla="*/ 10000 h 10000"/>
                  <a:gd name="connsiteX1" fmla="*/ 9998 w 10008"/>
                  <a:gd name="connsiteY1" fmla="*/ 9967 h 10000"/>
                  <a:gd name="connsiteX2" fmla="*/ 9999 w 10008"/>
                  <a:gd name="connsiteY2" fmla="*/ 0 h 10000"/>
                  <a:gd name="connsiteX3" fmla="*/ 8846 w 10008"/>
                  <a:gd name="connsiteY3" fmla="*/ 61 h 10000"/>
                  <a:gd name="connsiteX4" fmla="*/ 7909 w 10008"/>
                  <a:gd name="connsiteY4" fmla="*/ 329 h 10000"/>
                  <a:gd name="connsiteX5" fmla="*/ 6861 w 10008"/>
                  <a:gd name="connsiteY5" fmla="*/ 1108 h 10000"/>
                  <a:gd name="connsiteX6" fmla="*/ 6184 w 10008"/>
                  <a:gd name="connsiteY6" fmla="*/ 1924 h 10000"/>
                  <a:gd name="connsiteX7" fmla="*/ 5065 w 10008"/>
                  <a:gd name="connsiteY7" fmla="*/ 3309 h 10000"/>
                  <a:gd name="connsiteX8" fmla="*/ 3848 w 10008"/>
                  <a:gd name="connsiteY8" fmla="*/ 4615 h 10000"/>
                  <a:gd name="connsiteX9" fmla="*/ 2465 w 10008"/>
                  <a:gd name="connsiteY9" fmla="*/ 6080 h 10000"/>
                  <a:gd name="connsiteX10" fmla="*/ 1150 w 10008"/>
                  <a:gd name="connsiteY10" fmla="*/ 7267 h 10000"/>
                  <a:gd name="connsiteX11" fmla="*/ 0 w 10008"/>
                  <a:gd name="connsiteY11" fmla="*/ 7981 h 10000"/>
                  <a:gd name="connsiteX12" fmla="*/ 0 w 10008"/>
                  <a:gd name="connsiteY12" fmla="*/ 10000 h 10000"/>
                  <a:gd name="connsiteX0" fmla="*/ 0 w 10008"/>
                  <a:gd name="connsiteY0" fmla="*/ 10000 h 10000"/>
                  <a:gd name="connsiteX1" fmla="*/ 9998 w 10008"/>
                  <a:gd name="connsiteY1" fmla="*/ 9967 h 10000"/>
                  <a:gd name="connsiteX2" fmla="*/ 9999 w 10008"/>
                  <a:gd name="connsiteY2" fmla="*/ 0 h 10000"/>
                  <a:gd name="connsiteX3" fmla="*/ 8846 w 10008"/>
                  <a:gd name="connsiteY3" fmla="*/ 61 h 10000"/>
                  <a:gd name="connsiteX4" fmla="*/ 7909 w 10008"/>
                  <a:gd name="connsiteY4" fmla="*/ 329 h 10000"/>
                  <a:gd name="connsiteX5" fmla="*/ 6861 w 10008"/>
                  <a:gd name="connsiteY5" fmla="*/ 1108 h 10000"/>
                  <a:gd name="connsiteX6" fmla="*/ 6184 w 10008"/>
                  <a:gd name="connsiteY6" fmla="*/ 1924 h 10000"/>
                  <a:gd name="connsiteX7" fmla="*/ 5065 w 10008"/>
                  <a:gd name="connsiteY7" fmla="*/ 3309 h 10000"/>
                  <a:gd name="connsiteX8" fmla="*/ 3848 w 10008"/>
                  <a:gd name="connsiteY8" fmla="*/ 4615 h 10000"/>
                  <a:gd name="connsiteX9" fmla="*/ 2465 w 10008"/>
                  <a:gd name="connsiteY9" fmla="*/ 6080 h 10000"/>
                  <a:gd name="connsiteX10" fmla="*/ 1150 w 10008"/>
                  <a:gd name="connsiteY10" fmla="*/ 7267 h 10000"/>
                  <a:gd name="connsiteX11" fmla="*/ 0 w 10008"/>
                  <a:gd name="connsiteY11" fmla="*/ 7981 h 10000"/>
                  <a:gd name="connsiteX12" fmla="*/ 0 w 10008"/>
                  <a:gd name="connsiteY12" fmla="*/ 10000 h 10000"/>
                  <a:gd name="connsiteX0" fmla="*/ 0 w 10008"/>
                  <a:gd name="connsiteY0" fmla="*/ 9950 h 9967"/>
                  <a:gd name="connsiteX1" fmla="*/ 9998 w 10008"/>
                  <a:gd name="connsiteY1" fmla="*/ 9967 h 9967"/>
                  <a:gd name="connsiteX2" fmla="*/ 9999 w 10008"/>
                  <a:gd name="connsiteY2" fmla="*/ 0 h 9967"/>
                  <a:gd name="connsiteX3" fmla="*/ 8846 w 10008"/>
                  <a:gd name="connsiteY3" fmla="*/ 61 h 9967"/>
                  <a:gd name="connsiteX4" fmla="*/ 7909 w 10008"/>
                  <a:gd name="connsiteY4" fmla="*/ 329 h 9967"/>
                  <a:gd name="connsiteX5" fmla="*/ 6861 w 10008"/>
                  <a:gd name="connsiteY5" fmla="*/ 1108 h 9967"/>
                  <a:gd name="connsiteX6" fmla="*/ 6184 w 10008"/>
                  <a:gd name="connsiteY6" fmla="*/ 1924 h 9967"/>
                  <a:gd name="connsiteX7" fmla="*/ 5065 w 10008"/>
                  <a:gd name="connsiteY7" fmla="*/ 3309 h 9967"/>
                  <a:gd name="connsiteX8" fmla="*/ 3848 w 10008"/>
                  <a:gd name="connsiteY8" fmla="*/ 4615 h 9967"/>
                  <a:gd name="connsiteX9" fmla="*/ 2465 w 10008"/>
                  <a:gd name="connsiteY9" fmla="*/ 6080 h 9967"/>
                  <a:gd name="connsiteX10" fmla="*/ 1150 w 10008"/>
                  <a:gd name="connsiteY10" fmla="*/ 7267 h 9967"/>
                  <a:gd name="connsiteX11" fmla="*/ 0 w 10008"/>
                  <a:gd name="connsiteY11" fmla="*/ 7981 h 9967"/>
                  <a:gd name="connsiteX12" fmla="*/ 0 w 10008"/>
                  <a:gd name="connsiteY12" fmla="*/ 9950 h 9967"/>
                  <a:gd name="connsiteX0" fmla="*/ 0 w 10000"/>
                  <a:gd name="connsiteY0" fmla="*/ 9983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49 w 10000"/>
                  <a:gd name="connsiteY10" fmla="*/ 7291 h 10000"/>
                  <a:gd name="connsiteX11" fmla="*/ 0 w 10000"/>
                  <a:gd name="connsiteY11" fmla="*/ 8007 h 10000"/>
                  <a:gd name="connsiteX12" fmla="*/ 0 w 10000"/>
                  <a:gd name="connsiteY12" fmla="*/ 9983 h 10000"/>
                  <a:gd name="connsiteX0" fmla="*/ 0 w 10000"/>
                  <a:gd name="connsiteY0" fmla="*/ 9983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49 w 10000"/>
                  <a:gd name="connsiteY10" fmla="*/ 7291 h 10000"/>
                  <a:gd name="connsiteX11" fmla="*/ 0 w 10000"/>
                  <a:gd name="connsiteY11" fmla="*/ 8007 h 10000"/>
                  <a:gd name="connsiteX12" fmla="*/ 0 w 10000"/>
                  <a:gd name="connsiteY12" fmla="*/ 9983 h 10000"/>
                  <a:gd name="connsiteX0" fmla="*/ 0 w 10000"/>
                  <a:gd name="connsiteY0" fmla="*/ 9983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49 w 10000"/>
                  <a:gd name="connsiteY10" fmla="*/ 7291 h 10000"/>
                  <a:gd name="connsiteX11" fmla="*/ 0 w 10000"/>
                  <a:gd name="connsiteY11" fmla="*/ 8007 h 10000"/>
                  <a:gd name="connsiteX12" fmla="*/ 0 w 10000"/>
                  <a:gd name="connsiteY12" fmla="*/ 9983 h 10000"/>
                  <a:gd name="connsiteX0" fmla="*/ 0 w 10000"/>
                  <a:gd name="connsiteY0" fmla="*/ 9983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49 w 10000"/>
                  <a:gd name="connsiteY10" fmla="*/ 7291 h 10000"/>
                  <a:gd name="connsiteX11" fmla="*/ 0 w 10000"/>
                  <a:gd name="connsiteY11" fmla="*/ 8007 h 10000"/>
                  <a:gd name="connsiteX12" fmla="*/ 0 w 10000"/>
                  <a:gd name="connsiteY12" fmla="*/ 9983 h 10000"/>
                  <a:gd name="connsiteX0" fmla="*/ 0 w 10000"/>
                  <a:gd name="connsiteY0" fmla="*/ 9983 h 10004"/>
                  <a:gd name="connsiteX1" fmla="*/ 9990 w 10000"/>
                  <a:gd name="connsiteY1" fmla="*/ 10000 h 10004"/>
                  <a:gd name="connsiteX2" fmla="*/ 9991 w 10000"/>
                  <a:gd name="connsiteY2" fmla="*/ 0 h 10004"/>
                  <a:gd name="connsiteX3" fmla="*/ 8839 w 10000"/>
                  <a:gd name="connsiteY3" fmla="*/ 61 h 10004"/>
                  <a:gd name="connsiteX4" fmla="*/ 7903 w 10000"/>
                  <a:gd name="connsiteY4" fmla="*/ 330 h 10004"/>
                  <a:gd name="connsiteX5" fmla="*/ 6856 w 10000"/>
                  <a:gd name="connsiteY5" fmla="*/ 1112 h 10004"/>
                  <a:gd name="connsiteX6" fmla="*/ 6179 w 10000"/>
                  <a:gd name="connsiteY6" fmla="*/ 1930 h 10004"/>
                  <a:gd name="connsiteX7" fmla="*/ 5061 w 10000"/>
                  <a:gd name="connsiteY7" fmla="*/ 3320 h 10004"/>
                  <a:gd name="connsiteX8" fmla="*/ 3845 w 10000"/>
                  <a:gd name="connsiteY8" fmla="*/ 4630 h 10004"/>
                  <a:gd name="connsiteX9" fmla="*/ 2463 w 10000"/>
                  <a:gd name="connsiteY9" fmla="*/ 6100 h 10004"/>
                  <a:gd name="connsiteX10" fmla="*/ 1149 w 10000"/>
                  <a:gd name="connsiteY10" fmla="*/ 7291 h 10004"/>
                  <a:gd name="connsiteX11" fmla="*/ 0 w 10000"/>
                  <a:gd name="connsiteY11" fmla="*/ 8007 h 10004"/>
                  <a:gd name="connsiteX12" fmla="*/ 0 w 10000"/>
                  <a:gd name="connsiteY12" fmla="*/ 9983 h 10004"/>
                  <a:gd name="connsiteX0" fmla="*/ 0 w 10000"/>
                  <a:gd name="connsiteY0" fmla="*/ 9983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49 w 10000"/>
                  <a:gd name="connsiteY10" fmla="*/ 7291 h 10000"/>
                  <a:gd name="connsiteX11" fmla="*/ 0 w 10000"/>
                  <a:gd name="connsiteY11" fmla="*/ 8007 h 10000"/>
                  <a:gd name="connsiteX12" fmla="*/ 0 w 10000"/>
                  <a:gd name="connsiteY12" fmla="*/ 9983 h 10000"/>
                  <a:gd name="connsiteX0" fmla="*/ 0 w 10000"/>
                  <a:gd name="connsiteY0" fmla="*/ 10017 h 10017"/>
                  <a:gd name="connsiteX1" fmla="*/ 9990 w 10000"/>
                  <a:gd name="connsiteY1" fmla="*/ 10000 h 10017"/>
                  <a:gd name="connsiteX2" fmla="*/ 9991 w 10000"/>
                  <a:gd name="connsiteY2" fmla="*/ 0 h 10017"/>
                  <a:gd name="connsiteX3" fmla="*/ 8839 w 10000"/>
                  <a:gd name="connsiteY3" fmla="*/ 61 h 10017"/>
                  <a:gd name="connsiteX4" fmla="*/ 7903 w 10000"/>
                  <a:gd name="connsiteY4" fmla="*/ 330 h 10017"/>
                  <a:gd name="connsiteX5" fmla="*/ 6856 w 10000"/>
                  <a:gd name="connsiteY5" fmla="*/ 1112 h 10017"/>
                  <a:gd name="connsiteX6" fmla="*/ 6179 w 10000"/>
                  <a:gd name="connsiteY6" fmla="*/ 1930 h 10017"/>
                  <a:gd name="connsiteX7" fmla="*/ 5061 w 10000"/>
                  <a:gd name="connsiteY7" fmla="*/ 3320 h 10017"/>
                  <a:gd name="connsiteX8" fmla="*/ 3845 w 10000"/>
                  <a:gd name="connsiteY8" fmla="*/ 4630 h 10017"/>
                  <a:gd name="connsiteX9" fmla="*/ 2463 w 10000"/>
                  <a:gd name="connsiteY9" fmla="*/ 6100 h 10017"/>
                  <a:gd name="connsiteX10" fmla="*/ 1149 w 10000"/>
                  <a:gd name="connsiteY10" fmla="*/ 7291 h 10017"/>
                  <a:gd name="connsiteX11" fmla="*/ 0 w 10000"/>
                  <a:gd name="connsiteY11" fmla="*/ 8007 h 10017"/>
                  <a:gd name="connsiteX12" fmla="*/ 0 w 10000"/>
                  <a:gd name="connsiteY12" fmla="*/ 10017 h 10017"/>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49 w 10000"/>
                  <a:gd name="connsiteY10" fmla="*/ 7291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00 w 10000"/>
                  <a:gd name="connsiteY8" fmla="*/ 4613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4993 w 10000"/>
                  <a:gd name="connsiteY7" fmla="*/ 3286 h 10000"/>
                  <a:gd name="connsiteX8" fmla="*/ 3800 w 10000"/>
                  <a:gd name="connsiteY8" fmla="*/ 4613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5998 w 10000"/>
                  <a:gd name="connsiteY6" fmla="*/ 2166 h 10000"/>
                  <a:gd name="connsiteX7" fmla="*/ 4993 w 10000"/>
                  <a:gd name="connsiteY7" fmla="*/ 3286 h 10000"/>
                  <a:gd name="connsiteX8" fmla="*/ 3800 w 10000"/>
                  <a:gd name="connsiteY8" fmla="*/ 4613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720 w 10000"/>
                  <a:gd name="connsiteY5" fmla="*/ 1281 h 10000"/>
                  <a:gd name="connsiteX6" fmla="*/ 5998 w 10000"/>
                  <a:gd name="connsiteY6" fmla="*/ 2166 h 10000"/>
                  <a:gd name="connsiteX7" fmla="*/ 4993 w 10000"/>
                  <a:gd name="connsiteY7" fmla="*/ 3286 h 10000"/>
                  <a:gd name="connsiteX8" fmla="*/ 3800 w 10000"/>
                  <a:gd name="connsiteY8" fmla="*/ 4613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541 w 10000"/>
                  <a:gd name="connsiteY4" fmla="*/ 516 h 10000"/>
                  <a:gd name="connsiteX5" fmla="*/ 6720 w 10000"/>
                  <a:gd name="connsiteY5" fmla="*/ 1281 h 10000"/>
                  <a:gd name="connsiteX6" fmla="*/ 5998 w 10000"/>
                  <a:gd name="connsiteY6" fmla="*/ 2166 h 10000"/>
                  <a:gd name="connsiteX7" fmla="*/ 4993 w 10000"/>
                  <a:gd name="connsiteY7" fmla="*/ 3286 h 10000"/>
                  <a:gd name="connsiteX8" fmla="*/ 3800 w 10000"/>
                  <a:gd name="connsiteY8" fmla="*/ 4613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229 w 10000"/>
                  <a:gd name="connsiteY3" fmla="*/ 145 h 10000"/>
                  <a:gd name="connsiteX4" fmla="*/ 7541 w 10000"/>
                  <a:gd name="connsiteY4" fmla="*/ 516 h 10000"/>
                  <a:gd name="connsiteX5" fmla="*/ 6720 w 10000"/>
                  <a:gd name="connsiteY5" fmla="*/ 1281 h 10000"/>
                  <a:gd name="connsiteX6" fmla="*/ 5998 w 10000"/>
                  <a:gd name="connsiteY6" fmla="*/ 2166 h 10000"/>
                  <a:gd name="connsiteX7" fmla="*/ 4993 w 10000"/>
                  <a:gd name="connsiteY7" fmla="*/ 3286 h 10000"/>
                  <a:gd name="connsiteX8" fmla="*/ 3800 w 10000"/>
                  <a:gd name="connsiteY8" fmla="*/ 4613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9241 w 10000"/>
                  <a:gd name="connsiteY3" fmla="*/ 17 h 10000"/>
                  <a:gd name="connsiteX4" fmla="*/ 8229 w 10000"/>
                  <a:gd name="connsiteY4" fmla="*/ 145 h 10000"/>
                  <a:gd name="connsiteX5" fmla="*/ 7541 w 10000"/>
                  <a:gd name="connsiteY5" fmla="*/ 516 h 10000"/>
                  <a:gd name="connsiteX6" fmla="*/ 6720 w 10000"/>
                  <a:gd name="connsiteY6" fmla="*/ 1281 h 10000"/>
                  <a:gd name="connsiteX7" fmla="*/ 5998 w 10000"/>
                  <a:gd name="connsiteY7" fmla="*/ 2166 h 10000"/>
                  <a:gd name="connsiteX8" fmla="*/ 4993 w 10000"/>
                  <a:gd name="connsiteY8" fmla="*/ 3286 h 10000"/>
                  <a:gd name="connsiteX9" fmla="*/ 3800 w 10000"/>
                  <a:gd name="connsiteY9" fmla="*/ 4613 h 10000"/>
                  <a:gd name="connsiteX10" fmla="*/ 2373 w 10000"/>
                  <a:gd name="connsiteY10" fmla="*/ 6083 h 10000"/>
                  <a:gd name="connsiteX11" fmla="*/ 1104 w 10000"/>
                  <a:gd name="connsiteY11" fmla="*/ 7190 h 10000"/>
                  <a:gd name="connsiteX12" fmla="*/ 0 w 10000"/>
                  <a:gd name="connsiteY12" fmla="*/ 8007 h 10000"/>
                  <a:gd name="connsiteX13" fmla="*/ 0 w 10000"/>
                  <a:gd name="connsiteY13" fmla="*/ 10000 h 10000"/>
                  <a:gd name="connsiteX0" fmla="*/ 0 w 10000"/>
                  <a:gd name="connsiteY0" fmla="*/ 10000 h 10000"/>
                  <a:gd name="connsiteX1" fmla="*/ 9990 w 10000"/>
                  <a:gd name="connsiteY1" fmla="*/ 10000 h 10000"/>
                  <a:gd name="connsiteX2" fmla="*/ 9991 w 10000"/>
                  <a:gd name="connsiteY2" fmla="*/ 0 h 10000"/>
                  <a:gd name="connsiteX3" fmla="*/ 9151 w 10000"/>
                  <a:gd name="connsiteY3" fmla="*/ 17 h 10000"/>
                  <a:gd name="connsiteX4" fmla="*/ 8229 w 10000"/>
                  <a:gd name="connsiteY4" fmla="*/ 145 h 10000"/>
                  <a:gd name="connsiteX5" fmla="*/ 7541 w 10000"/>
                  <a:gd name="connsiteY5" fmla="*/ 516 h 10000"/>
                  <a:gd name="connsiteX6" fmla="*/ 6720 w 10000"/>
                  <a:gd name="connsiteY6" fmla="*/ 1281 h 10000"/>
                  <a:gd name="connsiteX7" fmla="*/ 5998 w 10000"/>
                  <a:gd name="connsiteY7" fmla="*/ 2166 h 10000"/>
                  <a:gd name="connsiteX8" fmla="*/ 4993 w 10000"/>
                  <a:gd name="connsiteY8" fmla="*/ 3286 h 10000"/>
                  <a:gd name="connsiteX9" fmla="*/ 3800 w 10000"/>
                  <a:gd name="connsiteY9" fmla="*/ 4613 h 10000"/>
                  <a:gd name="connsiteX10" fmla="*/ 2373 w 10000"/>
                  <a:gd name="connsiteY10" fmla="*/ 6083 h 10000"/>
                  <a:gd name="connsiteX11" fmla="*/ 1104 w 10000"/>
                  <a:gd name="connsiteY11" fmla="*/ 7190 h 10000"/>
                  <a:gd name="connsiteX12" fmla="*/ 0 w 10000"/>
                  <a:gd name="connsiteY12" fmla="*/ 8007 h 10000"/>
                  <a:gd name="connsiteX13" fmla="*/ 0 w 10000"/>
                  <a:gd name="connsiteY13"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00" h="10000">
                    <a:moveTo>
                      <a:pt x="0" y="10000"/>
                    </a:moveTo>
                    <a:lnTo>
                      <a:pt x="9990" y="10000"/>
                    </a:lnTo>
                    <a:cubicBezTo>
                      <a:pt x="10005" y="9101"/>
                      <a:pt x="10002" y="5269"/>
                      <a:pt x="9991" y="0"/>
                    </a:cubicBezTo>
                    <a:lnTo>
                      <a:pt x="9151" y="17"/>
                    </a:lnTo>
                    <a:lnTo>
                      <a:pt x="8229" y="145"/>
                    </a:lnTo>
                    <a:lnTo>
                      <a:pt x="7541" y="516"/>
                    </a:lnTo>
                    <a:lnTo>
                      <a:pt x="6720" y="1281"/>
                    </a:lnTo>
                    <a:lnTo>
                      <a:pt x="5998" y="2166"/>
                    </a:lnTo>
                    <a:lnTo>
                      <a:pt x="4993" y="3286"/>
                    </a:lnTo>
                    <a:lnTo>
                      <a:pt x="3800" y="4613"/>
                    </a:lnTo>
                    <a:lnTo>
                      <a:pt x="2373" y="6083"/>
                    </a:lnTo>
                    <a:lnTo>
                      <a:pt x="1104" y="7190"/>
                    </a:lnTo>
                    <a:lnTo>
                      <a:pt x="0" y="8007"/>
                    </a:lnTo>
                    <a:lnTo>
                      <a:pt x="0" y="10000"/>
                    </a:lnTo>
                    <a:close/>
                  </a:path>
                </a:pathLst>
              </a:custGeom>
              <a:solidFill>
                <a:schemeClr val="bg1">
                  <a:lumMod val="85000"/>
                </a:schemeClr>
              </a:solidFill>
              <a:ln>
                <a:noFill/>
              </a:ln>
              <a:effectLst/>
            </p:spPr>
            <p:txBody>
              <a:bodyPr anchor="ctr" anchorCtr="1"/>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120" name="Freeform 16">
                <a:extLst>
                  <a:ext uri="{FF2B5EF4-FFF2-40B4-BE49-F238E27FC236}">
                    <a16:creationId xmlns:a16="http://schemas.microsoft.com/office/drawing/2014/main" id="{A72BA6BF-E519-4683-A690-B09489D7BAF8}"/>
                  </a:ext>
                </a:extLst>
              </p:cNvPr>
              <p:cNvSpPr>
                <a:spLocks/>
              </p:cNvSpPr>
              <p:nvPr/>
            </p:nvSpPr>
            <p:spPr bwMode="auto">
              <a:xfrm flipH="1">
                <a:off x="435276" y="3739531"/>
                <a:ext cx="453623" cy="235675"/>
              </a:xfrm>
              <a:custGeom>
                <a:avLst/>
                <a:gdLst>
                  <a:gd name="T0" fmla="*/ 747713 w 471"/>
                  <a:gd name="T1" fmla="*/ 214313 h 153"/>
                  <a:gd name="T2" fmla="*/ 642938 w 471"/>
                  <a:gd name="T3" fmla="*/ 214313 h 153"/>
                  <a:gd name="T4" fmla="*/ 523875 w 471"/>
                  <a:gd name="T5" fmla="*/ 195263 h 153"/>
                  <a:gd name="T6" fmla="*/ 363538 w 471"/>
                  <a:gd name="T7" fmla="*/ 165100 h 153"/>
                  <a:gd name="T8" fmla="*/ 228600 w 471"/>
                  <a:gd name="T9" fmla="*/ 123825 h 153"/>
                  <a:gd name="T10" fmla="*/ 76200 w 471"/>
                  <a:gd name="T11" fmla="*/ 47625 h 153"/>
                  <a:gd name="T12" fmla="*/ 0 w 471"/>
                  <a:gd name="T13" fmla="*/ 0 h 153"/>
                  <a:gd name="T14" fmla="*/ 0 w 471"/>
                  <a:gd name="T15" fmla="*/ 242888 h 153"/>
                  <a:gd name="T16" fmla="*/ 747713 w 471"/>
                  <a:gd name="T17" fmla="*/ 242888 h 1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connsiteX0" fmla="*/ 10000 w 10000"/>
                  <a:gd name="connsiteY0" fmla="*/ 8824 h 10000"/>
                  <a:gd name="connsiteX1" fmla="*/ 8599 w 10000"/>
                  <a:gd name="connsiteY1" fmla="*/ 8824 h 10000"/>
                  <a:gd name="connsiteX2" fmla="*/ 7006 w 10000"/>
                  <a:gd name="connsiteY2" fmla="*/ 8039 h 10000"/>
                  <a:gd name="connsiteX3" fmla="*/ 4862 w 10000"/>
                  <a:gd name="connsiteY3" fmla="*/ 6797 h 10000"/>
                  <a:gd name="connsiteX4" fmla="*/ 2924 w 10000"/>
                  <a:gd name="connsiteY4" fmla="*/ 4415 h 10000"/>
                  <a:gd name="connsiteX5" fmla="*/ 1019 w 10000"/>
                  <a:gd name="connsiteY5" fmla="*/ 1961 h 10000"/>
                  <a:gd name="connsiteX6" fmla="*/ 0 w 10000"/>
                  <a:gd name="connsiteY6" fmla="*/ 0 h 10000"/>
                  <a:gd name="connsiteX7" fmla="*/ 0 w 10000"/>
                  <a:gd name="connsiteY7" fmla="*/ 10000 h 10000"/>
                  <a:gd name="connsiteX8" fmla="*/ 10000 w 10000"/>
                  <a:gd name="connsiteY8" fmla="*/ 10000 h 10000"/>
                  <a:gd name="connsiteX0" fmla="*/ 10000 w 10000"/>
                  <a:gd name="connsiteY0" fmla="*/ 9072 h 10000"/>
                  <a:gd name="connsiteX1" fmla="*/ 8599 w 10000"/>
                  <a:gd name="connsiteY1" fmla="*/ 8824 h 10000"/>
                  <a:gd name="connsiteX2" fmla="*/ 7006 w 10000"/>
                  <a:gd name="connsiteY2" fmla="*/ 8039 h 10000"/>
                  <a:gd name="connsiteX3" fmla="*/ 4862 w 10000"/>
                  <a:gd name="connsiteY3" fmla="*/ 6797 h 10000"/>
                  <a:gd name="connsiteX4" fmla="*/ 2924 w 10000"/>
                  <a:gd name="connsiteY4" fmla="*/ 4415 h 10000"/>
                  <a:gd name="connsiteX5" fmla="*/ 1019 w 10000"/>
                  <a:gd name="connsiteY5" fmla="*/ 1961 h 10000"/>
                  <a:gd name="connsiteX6" fmla="*/ 0 w 10000"/>
                  <a:gd name="connsiteY6" fmla="*/ 0 h 10000"/>
                  <a:gd name="connsiteX7" fmla="*/ 0 w 10000"/>
                  <a:gd name="connsiteY7" fmla="*/ 10000 h 10000"/>
                  <a:gd name="connsiteX8" fmla="*/ 10000 w 10000"/>
                  <a:gd name="connsiteY8"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00" h="10000">
                    <a:moveTo>
                      <a:pt x="10000" y="9072"/>
                    </a:moveTo>
                    <a:lnTo>
                      <a:pt x="8599" y="8824"/>
                    </a:lnTo>
                    <a:lnTo>
                      <a:pt x="7006" y="8039"/>
                    </a:lnTo>
                    <a:lnTo>
                      <a:pt x="4862" y="6797"/>
                    </a:lnTo>
                    <a:lnTo>
                      <a:pt x="2924" y="4415"/>
                    </a:lnTo>
                    <a:lnTo>
                      <a:pt x="1019" y="1961"/>
                    </a:lnTo>
                    <a:lnTo>
                      <a:pt x="0" y="0"/>
                    </a:lnTo>
                    <a:lnTo>
                      <a:pt x="0" y="10000"/>
                    </a:lnTo>
                    <a:lnTo>
                      <a:pt x="10000" y="10000"/>
                    </a:lnTo>
                  </a:path>
                </a:pathLst>
              </a:custGeom>
              <a:solidFill>
                <a:srgbClr val="D9D9D9"/>
              </a:solidFill>
              <a:ln w="9525" cap="flat" cmpd="sng">
                <a:noFill/>
                <a:prstDash val="solid"/>
                <a:round/>
                <a:headEnd/>
                <a:tailEnd/>
              </a:ln>
              <a:effectLst/>
            </p:spPr>
            <p:txBody>
              <a:bodyPr anchor="ctr" anchorCtr="1"/>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defRPr/>
                </a:pPr>
                <a:endParaRPr kumimoji="0" lang="de-AT" sz="1800" b="0" i="0" u="none" strike="noStrike" kern="1200" cap="none" spc="0" normalizeH="0" baseline="0" noProof="0" dirty="0">
                  <a:ln>
                    <a:noFill/>
                  </a:ln>
                  <a:solidFill>
                    <a:srgbClr val="000000"/>
                  </a:solidFill>
                  <a:effectLst/>
                  <a:uLnTx/>
                  <a:uFillTx/>
                  <a:latin typeface="Arial"/>
                  <a:ea typeface="+mn-ea"/>
                  <a:cs typeface="+mn-cs"/>
                </a:endParaRPr>
              </a:p>
            </p:txBody>
          </p:sp>
          <p:sp>
            <p:nvSpPr>
              <p:cNvPr id="121" name="Freeform 16">
                <a:extLst>
                  <a:ext uri="{FF2B5EF4-FFF2-40B4-BE49-F238E27FC236}">
                    <a16:creationId xmlns:a16="http://schemas.microsoft.com/office/drawing/2014/main" id="{2FEEBC43-EBD4-46B1-85FB-75DB028A1F74}"/>
                  </a:ext>
                </a:extLst>
              </p:cNvPr>
              <p:cNvSpPr>
                <a:spLocks/>
              </p:cNvSpPr>
              <p:nvPr/>
            </p:nvSpPr>
            <p:spPr bwMode="auto">
              <a:xfrm flipH="1">
                <a:off x="432637" y="3810000"/>
                <a:ext cx="357938" cy="165207"/>
              </a:xfrm>
              <a:custGeom>
                <a:avLst/>
                <a:gdLst>
                  <a:gd name="T0" fmla="*/ 747713 w 471"/>
                  <a:gd name="T1" fmla="*/ 214313 h 153"/>
                  <a:gd name="T2" fmla="*/ 642938 w 471"/>
                  <a:gd name="T3" fmla="*/ 214313 h 153"/>
                  <a:gd name="T4" fmla="*/ 523875 w 471"/>
                  <a:gd name="T5" fmla="*/ 195263 h 153"/>
                  <a:gd name="T6" fmla="*/ 363538 w 471"/>
                  <a:gd name="T7" fmla="*/ 165100 h 153"/>
                  <a:gd name="T8" fmla="*/ 228600 w 471"/>
                  <a:gd name="T9" fmla="*/ 123825 h 153"/>
                  <a:gd name="T10" fmla="*/ 76200 w 471"/>
                  <a:gd name="T11" fmla="*/ 47625 h 153"/>
                  <a:gd name="T12" fmla="*/ 0 w 471"/>
                  <a:gd name="T13" fmla="*/ 0 h 153"/>
                  <a:gd name="T14" fmla="*/ 0 w 471"/>
                  <a:gd name="T15" fmla="*/ 242888 h 153"/>
                  <a:gd name="T16" fmla="*/ 747713 w 471"/>
                  <a:gd name="T17" fmla="*/ 242888 h 1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connsiteX0" fmla="*/ 10000 w 10000"/>
                  <a:gd name="connsiteY0" fmla="*/ 8824 h 10000"/>
                  <a:gd name="connsiteX1" fmla="*/ 8599 w 10000"/>
                  <a:gd name="connsiteY1" fmla="*/ 8824 h 10000"/>
                  <a:gd name="connsiteX2" fmla="*/ 7006 w 10000"/>
                  <a:gd name="connsiteY2" fmla="*/ 8039 h 10000"/>
                  <a:gd name="connsiteX3" fmla="*/ 4862 w 10000"/>
                  <a:gd name="connsiteY3" fmla="*/ 6797 h 10000"/>
                  <a:gd name="connsiteX4" fmla="*/ 2924 w 10000"/>
                  <a:gd name="connsiteY4" fmla="*/ 4415 h 10000"/>
                  <a:gd name="connsiteX5" fmla="*/ 1019 w 10000"/>
                  <a:gd name="connsiteY5" fmla="*/ 1961 h 10000"/>
                  <a:gd name="connsiteX6" fmla="*/ 0 w 10000"/>
                  <a:gd name="connsiteY6" fmla="*/ 0 h 10000"/>
                  <a:gd name="connsiteX7" fmla="*/ 0 w 10000"/>
                  <a:gd name="connsiteY7" fmla="*/ 10000 h 10000"/>
                  <a:gd name="connsiteX8" fmla="*/ 10000 w 10000"/>
                  <a:gd name="connsiteY8" fmla="*/ 10000 h 10000"/>
                  <a:gd name="connsiteX0" fmla="*/ 10000 w 10000"/>
                  <a:gd name="connsiteY0" fmla="*/ 9072 h 10000"/>
                  <a:gd name="connsiteX1" fmla="*/ 8599 w 10000"/>
                  <a:gd name="connsiteY1" fmla="*/ 8824 h 10000"/>
                  <a:gd name="connsiteX2" fmla="*/ 7006 w 10000"/>
                  <a:gd name="connsiteY2" fmla="*/ 8039 h 10000"/>
                  <a:gd name="connsiteX3" fmla="*/ 4862 w 10000"/>
                  <a:gd name="connsiteY3" fmla="*/ 6797 h 10000"/>
                  <a:gd name="connsiteX4" fmla="*/ 2924 w 10000"/>
                  <a:gd name="connsiteY4" fmla="*/ 4415 h 10000"/>
                  <a:gd name="connsiteX5" fmla="*/ 1019 w 10000"/>
                  <a:gd name="connsiteY5" fmla="*/ 1961 h 10000"/>
                  <a:gd name="connsiteX6" fmla="*/ 0 w 10000"/>
                  <a:gd name="connsiteY6" fmla="*/ 0 h 10000"/>
                  <a:gd name="connsiteX7" fmla="*/ 0 w 10000"/>
                  <a:gd name="connsiteY7" fmla="*/ 10000 h 10000"/>
                  <a:gd name="connsiteX8" fmla="*/ 10000 w 10000"/>
                  <a:gd name="connsiteY8" fmla="*/ 10000 h 10000"/>
                  <a:gd name="connsiteX0" fmla="*/ 10000 w 10000"/>
                  <a:gd name="connsiteY0" fmla="*/ 9072 h 10000"/>
                  <a:gd name="connsiteX1" fmla="*/ 8599 w 10000"/>
                  <a:gd name="connsiteY1" fmla="*/ 8824 h 10000"/>
                  <a:gd name="connsiteX2" fmla="*/ 7006 w 10000"/>
                  <a:gd name="connsiteY2" fmla="*/ 8039 h 10000"/>
                  <a:gd name="connsiteX3" fmla="*/ 5035 w 10000"/>
                  <a:gd name="connsiteY3" fmla="*/ 5609 h 10000"/>
                  <a:gd name="connsiteX4" fmla="*/ 2924 w 10000"/>
                  <a:gd name="connsiteY4" fmla="*/ 4415 h 10000"/>
                  <a:gd name="connsiteX5" fmla="*/ 1019 w 10000"/>
                  <a:gd name="connsiteY5" fmla="*/ 1961 h 10000"/>
                  <a:gd name="connsiteX6" fmla="*/ 0 w 10000"/>
                  <a:gd name="connsiteY6" fmla="*/ 0 h 10000"/>
                  <a:gd name="connsiteX7" fmla="*/ 0 w 10000"/>
                  <a:gd name="connsiteY7" fmla="*/ 10000 h 10000"/>
                  <a:gd name="connsiteX8" fmla="*/ 10000 w 10000"/>
                  <a:gd name="connsiteY8" fmla="*/ 10000 h 10000"/>
                  <a:gd name="connsiteX0" fmla="*/ 10000 w 10000"/>
                  <a:gd name="connsiteY0" fmla="*/ 7111 h 8039"/>
                  <a:gd name="connsiteX1" fmla="*/ 8599 w 10000"/>
                  <a:gd name="connsiteY1" fmla="*/ 6863 h 8039"/>
                  <a:gd name="connsiteX2" fmla="*/ 7006 w 10000"/>
                  <a:gd name="connsiteY2" fmla="*/ 6078 h 8039"/>
                  <a:gd name="connsiteX3" fmla="*/ 5035 w 10000"/>
                  <a:gd name="connsiteY3" fmla="*/ 3648 h 8039"/>
                  <a:gd name="connsiteX4" fmla="*/ 2924 w 10000"/>
                  <a:gd name="connsiteY4" fmla="*/ 2454 h 8039"/>
                  <a:gd name="connsiteX5" fmla="*/ 1019 w 10000"/>
                  <a:gd name="connsiteY5" fmla="*/ 0 h 8039"/>
                  <a:gd name="connsiteX6" fmla="*/ 58 w 10000"/>
                  <a:gd name="connsiteY6" fmla="*/ 4063 h 8039"/>
                  <a:gd name="connsiteX7" fmla="*/ 0 w 10000"/>
                  <a:gd name="connsiteY7" fmla="*/ 8039 h 8039"/>
                  <a:gd name="connsiteX8" fmla="*/ 10000 w 10000"/>
                  <a:gd name="connsiteY8" fmla="*/ 8039 h 8039"/>
                  <a:gd name="connsiteX0" fmla="*/ 10000 w 10000"/>
                  <a:gd name="connsiteY0" fmla="*/ 5793 h 6947"/>
                  <a:gd name="connsiteX1" fmla="*/ 8599 w 10000"/>
                  <a:gd name="connsiteY1" fmla="*/ 5484 h 6947"/>
                  <a:gd name="connsiteX2" fmla="*/ 7006 w 10000"/>
                  <a:gd name="connsiteY2" fmla="*/ 4508 h 6947"/>
                  <a:gd name="connsiteX3" fmla="*/ 5035 w 10000"/>
                  <a:gd name="connsiteY3" fmla="*/ 1485 h 6947"/>
                  <a:gd name="connsiteX4" fmla="*/ 2924 w 10000"/>
                  <a:gd name="connsiteY4" fmla="*/ 0 h 6947"/>
                  <a:gd name="connsiteX5" fmla="*/ 58 w 10000"/>
                  <a:gd name="connsiteY5" fmla="*/ 2001 h 6947"/>
                  <a:gd name="connsiteX6" fmla="*/ 0 w 10000"/>
                  <a:gd name="connsiteY6" fmla="*/ 6947 h 6947"/>
                  <a:gd name="connsiteX7" fmla="*/ 10000 w 10000"/>
                  <a:gd name="connsiteY7" fmla="*/ 6947 h 6947"/>
                  <a:gd name="connsiteX0" fmla="*/ 10000 w 10000"/>
                  <a:gd name="connsiteY0" fmla="*/ 6201 h 7862"/>
                  <a:gd name="connsiteX1" fmla="*/ 8599 w 10000"/>
                  <a:gd name="connsiteY1" fmla="*/ 5756 h 7862"/>
                  <a:gd name="connsiteX2" fmla="*/ 7006 w 10000"/>
                  <a:gd name="connsiteY2" fmla="*/ 4351 h 7862"/>
                  <a:gd name="connsiteX3" fmla="*/ 5035 w 10000"/>
                  <a:gd name="connsiteY3" fmla="*/ 0 h 7862"/>
                  <a:gd name="connsiteX4" fmla="*/ 58 w 10000"/>
                  <a:gd name="connsiteY4" fmla="*/ 742 h 7862"/>
                  <a:gd name="connsiteX5" fmla="*/ 0 w 10000"/>
                  <a:gd name="connsiteY5" fmla="*/ 7862 h 7862"/>
                  <a:gd name="connsiteX6" fmla="*/ 10000 w 10000"/>
                  <a:gd name="connsiteY6" fmla="*/ 7862 h 7862"/>
                  <a:gd name="connsiteX0" fmla="*/ 10000 w 10000"/>
                  <a:gd name="connsiteY0" fmla="*/ 6943 h 9056"/>
                  <a:gd name="connsiteX1" fmla="*/ 8599 w 10000"/>
                  <a:gd name="connsiteY1" fmla="*/ 6377 h 9056"/>
                  <a:gd name="connsiteX2" fmla="*/ 7006 w 10000"/>
                  <a:gd name="connsiteY2" fmla="*/ 4590 h 9056"/>
                  <a:gd name="connsiteX3" fmla="*/ 58 w 10000"/>
                  <a:gd name="connsiteY3" fmla="*/ 0 h 9056"/>
                  <a:gd name="connsiteX4" fmla="*/ 0 w 10000"/>
                  <a:gd name="connsiteY4" fmla="*/ 9056 h 9056"/>
                  <a:gd name="connsiteX5" fmla="*/ 10000 w 10000"/>
                  <a:gd name="connsiteY5" fmla="*/ 9056 h 9056"/>
                  <a:gd name="connsiteX0" fmla="*/ 10000 w 10000"/>
                  <a:gd name="connsiteY0" fmla="*/ 7667 h 10000"/>
                  <a:gd name="connsiteX1" fmla="*/ 8599 w 10000"/>
                  <a:gd name="connsiteY1" fmla="*/ 7042 h 10000"/>
                  <a:gd name="connsiteX2" fmla="*/ 58 w 10000"/>
                  <a:gd name="connsiteY2" fmla="*/ 0 h 10000"/>
                  <a:gd name="connsiteX3" fmla="*/ 0 w 10000"/>
                  <a:gd name="connsiteY3" fmla="*/ 10000 h 10000"/>
                  <a:gd name="connsiteX4" fmla="*/ 10000 w 10000"/>
                  <a:gd name="connsiteY4" fmla="*/ 10000 h 10000"/>
                  <a:gd name="connsiteX0" fmla="*/ 10000 w 10000"/>
                  <a:gd name="connsiteY0" fmla="*/ 7667 h 10000"/>
                  <a:gd name="connsiteX1" fmla="*/ 8599 w 10000"/>
                  <a:gd name="connsiteY1" fmla="*/ 7042 h 10000"/>
                  <a:gd name="connsiteX2" fmla="*/ 5871 w 10000"/>
                  <a:gd name="connsiteY2" fmla="*/ 4635 h 10000"/>
                  <a:gd name="connsiteX3" fmla="*/ 58 w 10000"/>
                  <a:gd name="connsiteY3" fmla="*/ 0 h 10000"/>
                  <a:gd name="connsiteX4" fmla="*/ 0 w 10000"/>
                  <a:gd name="connsiteY4" fmla="*/ 10000 h 10000"/>
                  <a:gd name="connsiteX5" fmla="*/ 10000 w 10000"/>
                  <a:gd name="connsiteY5" fmla="*/ 10000 h 10000"/>
                  <a:gd name="connsiteX0" fmla="*/ 10000 w 10000"/>
                  <a:gd name="connsiteY0" fmla="*/ 7667 h 10000"/>
                  <a:gd name="connsiteX1" fmla="*/ 8599 w 10000"/>
                  <a:gd name="connsiteY1" fmla="*/ 7042 h 10000"/>
                  <a:gd name="connsiteX2" fmla="*/ 5756 w 10000"/>
                  <a:gd name="connsiteY2" fmla="*/ 5728 h 10000"/>
                  <a:gd name="connsiteX3" fmla="*/ 58 w 10000"/>
                  <a:gd name="connsiteY3" fmla="*/ 0 h 10000"/>
                  <a:gd name="connsiteX4" fmla="*/ 0 w 10000"/>
                  <a:gd name="connsiteY4" fmla="*/ 10000 h 10000"/>
                  <a:gd name="connsiteX5" fmla="*/ 10000 w 10000"/>
                  <a:gd name="connsiteY5" fmla="*/ 10000 h 10000"/>
                  <a:gd name="connsiteX0" fmla="*/ 10000 w 10000"/>
                  <a:gd name="connsiteY0" fmla="*/ 7667 h 10000"/>
                  <a:gd name="connsiteX1" fmla="*/ 8599 w 10000"/>
                  <a:gd name="connsiteY1" fmla="*/ 7042 h 10000"/>
                  <a:gd name="connsiteX2" fmla="*/ 5756 w 10000"/>
                  <a:gd name="connsiteY2" fmla="*/ 5728 h 10000"/>
                  <a:gd name="connsiteX3" fmla="*/ 3223 w 10000"/>
                  <a:gd name="connsiteY3" fmla="*/ 3073 h 10000"/>
                  <a:gd name="connsiteX4" fmla="*/ 58 w 10000"/>
                  <a:gd name="connsiteY4" fmla="*/ 0 h 10000"/>
                  <a:gd name="connsiteX5" fmla="*/ 0 w 10000"/>
                  <a:gd name="connsiteY5" fmla="*/ 10000 h 10000"/>
                  <a:gd name="connsiteX6" fmla="*/ 10000 w 10000"/>
                  <a:gd name="connsiteY6" fmla="*/ 10000 h 10000"/>
                  <a:gd name="connsiteX0" fmla="*/ 10000 w 10000"/>
                  <a:gd name="connsiteY0" fmla="*/ 7667 h 10000"/>
                  <a:gd name="connsiteX1" fmla="*/ 8599 w 10000"/>
                  <a:gd name="connsiteY1" fmla="*/ 7042 h 10000"/>
                  <a:gd name="connsiteX2" fmla="*/ 5756 w 10000"/>
                  <a:gd name="connsiteY2" fmla="*/ 5728 h 10000"/>
                  <a:gd name="connsiteX3" fmla="*/ 3396 w 10000"/>
                  <a:gd name="connsiteY3" fmla="*/ 4010 h 10000"/>
                  <a:gd name="connsiteX4" fmla="*/ 58 w 10000"/>
                  <a:gd name="connsiteY4" fmla="*/ 0 h 10000"/>
                  <a:gd name="connsiteX5" fmla="*/ 0 w 10000"/>
                  <a:gd name="connsiteY5" fmla="*/ 10000 h 10000"/>
                  <a:gd name="connsiteX6" fmla="*/ 10000 w 10000"/>
                  <a:gd name="connsiteY6" fmla="*/ 10000 h 10000"/>
                  <a:gd name="connsiteX0" fmla="*/ 10000 w 10000"/>
                  <a:gd name="connsiteY0" fmla="*/ 7667 h 10000"/>
                  <a:gd name="connsiteX1" fmla="*/ 8599 w 10000"/>
                  <a:gd name="connsiteY1" fmla="*/ 7042 h 10000"/>
                  <a:gd name="connsiteX2" fmla="*/ 5756 w 10000"/>
                  <a:gd name="connsiteY2" fmla="*/ 5728 h 10000"/>
                  <a:gd name="connsiteX3" fmla="*/ 3166 w 10000"/>
                  <a:gd name="connsiteY3" fmla="*/ 3541 h 10000"/>
                  <a:gd name="connsiteX4" fmla="*/ 58 w 10000"/>
                  <a:gd name="connsiteY4" fmla="*/ 0 h 10000"/>
                  <a:gd name="connsiteX5" fmla="*/ 0 w 10000"/>
                  <a:gd name="connsiteY5" fmla="*/ 10000 h 10000"/>
                  <a:gd name="connsiteX6" fmla="*/ 10000 w 10000"/>
                  <a:gd name="connsiteY6" fmla="*/ 10000 h 10000"/>
                  <a:gd name="connsiteX0" fmla="*/ 10005 w 10005"/>
                  <a:gd name="connsiteY0" fmla="*/ 8136 h 10469"/>
                  <a:gd name="connsiteX1" fmla="*/ 8604 w 10005"/>
                  <a:gd name="connsiteY1" fmla="*/ 7511 h 10469"/>
                  <a:gd name="connsiteX2" fmla="*/ 5761 w 10005"/>
                  <a:gd name="connsiteY2" fmla="*/ 6197 h 10469"/>
                  <a:gd name="connsiteX3" fmla="*/ 3171 w 10005"/>
                  <a:gd name="connsiteY3" fmla="*/ 4010 h 10469"/>
                  <a:gd name="connsiteX4" fmla="*/ 5 w 10005"/>
                  <a:gd name="connsiteY4" fmla="*/ 0 h 10469"/>
                  <a:gd name="connsiteX5" fmla="*/ 5 w 10005"/>
                  <a:gd name="connsiteY5" fmla="*/ 10469 h 10469"/>
                  <a:gd name="connsiteX6" fmla="*/ 10005 w 10005"/>
                  <a:gd name="connsiteY6" fmla="*/ 10469 h 10469"/>
                  <a:gd name="connsiteX0" fmla="*/ 10005 w 10005"/>
                  <a:gd name="connsiteY0" fmla="*/ 8136 h 10469"/>
                  <a:gd name="connsiteX1" fmla="*/ 8433 w 10005"/>
                  <a:gd name="connsiteY1" fmla="*/ 8454 h 10469"/>
                  <a:gd name="connsiteX2" fmla="*/ 5761 w 10005"/>
                  <a:gd name="connsiteY2" fmla="*/ 6197 h 10469"/>
                  <a:gd name="connsiteX3" fmla="*/ 3171 w 10005"/>
                  <a:gd name="connsiteY3" fmla="*/ 4010 h 10469"/>
                  <a:gd name="connsiteX4" fmla="*/ 5 w 10005"/>
                  <a:gd name="connsiteY4" fmla="*/ 0 h 10469"/>
                  <a:gd name="connsiteX5" fmla="*/ 5 w 10005"/>
                  <a:gd name="connsiteY5" fmla="*/ 10469 h 10469"/>
                  <a:gd name="connsiteX6" fmla="*/ 10005 w 10005"/>
                  <a:gd name="connsiteY6" fmla="*/ 10469 h 10469"/>
                  <a:gd name="connsiteX0" fmla="*/ 10005 w 10005"/>
                  <a:gd name="connsiteY0" fmla="*/ 8136 h 10469"/>
                  <a:gd name="connsiteX1" fmla="*/ 8433 w 10005"/>
                  <a:gd name="connsiteY1" fmla="*/ 8454 h 10469"/>
                  <a:gd name="connsiteX2" fmla="*/ 5761 w 10005"/>
                  <a:gd name="connsiteY2" fmla="*/ 7409 h 10469"/>
                  <a:gd name="connsiteX3" fmla="*/ 3171 w 10005"/>
                  <a:gd name="connsiteY3" fmla="*/ 4010 h 10469"/>
                  <a:gd name="connsiteX4" fmla="*/ 5 w 10005"/>
                  <a:gd name="connsiteY4" fmla="*/ 0 h 10469"/>
                  <a:gd name="connsiteX5" fmla="*/ 5 w 10005"/>
                  <a:gd name="connsiteY5" fmla="*/ 10469 h 10469"/>
                  <a:gd name="connsiteX6" fmla="*/ 10005 w 10005"/>
                  <a:gd name="connsiteY6" fmla="*/ 10469 h 10469"/>
                  <a:gd name="connsiteX0" fmla="*/ 10005 w 10005"/>
                  <a:gd name="connsiteY0" fmla="*/ 8136 h 10469"/>
                  <a:gd name="connsiteX1" fmla="*/ 8433 w 10005"/>
                  <a:gd name="connsiteY1" fmla="*/ 8454 h 10469"/>
                  <a:gd name="connsiteX2" fmla="*/ 5761 w 10005"/>
                  <a:gd name="connsiteY2" fmla="*/ 7409 h 10469"/>
                  <a:gd name="connsiteX3" fmla="*/ 2943 w 10005"/>
                  <a:gd name="connsiteY3" fmla="*/ 4279 h 10469"/>
                  <a:gd name="connsiteX4" fmla="*/ 5 w 10005"/>
                  <a:gd name="connsiteY4" fmla="*/ 0 h 10469"/>
                  <a:gd name="connsiteX5" fmla="*/ 5 w 10005"/>
                  <a:gd name="connsiteY5" fmla="*/ 10469 h 10469"/>
                  <a:gd name="connsiteX6" fmla="*/ 10005 w 10005"/>
                  <a:gd name="connsiteY6" fmla="*/ 10469 h 10469"/>
                  <a:gd name="connsiteX0" fmla="*/ 10005 w 10005"/>
                  <a:gd name="connsiteY0" fmla="*/ 8810 h 10469"/>
                  <a:gd name="connsiteX1" fmla="*/ 8433 w 10005"/>
                  <a:gd name="connsiteY1" fmla="*/ 8454 h 10469"/>
                  <a:gd name="connsiteX2" fmla="*/ 5761 w 10005"/>
                  <a:gd name="connsiteY2" fmla="*/ 7409 h 10469"/>
                  <a:gd name="connsiteX3" fmla="*/ 2943 w 10005"/>
                  <a:gd name="connsiteY3" fmla="*/ 4279 h 10469"/>
                  <a:gd name="connsiteX4" fmla="*/ 5 w 10005"/>
                  <a:gd name="connsiteY4" fmla="*/ 0 h 10469"/>
                  <a:gd name="connsiteX5" fmla="*/ 5 w 10005"/>
                  <a:gd name="connsiteY5" fmla="*/ 10469 h 10469"/>
                  <a:gd name="connsiteX6" fmla="*/ 10005 w 10005"/>
                  <a:gd name="connsiteY6" fmla="*/ 10469 h 10469"/>
                  <a:gd name="connsiteX0" fmla="*/ 10005 w 10005"/>
                  <a:gd name="connsiteY0" fmla="*/ 8810 h 10469"/>
                  <a:gd name="connsiteX1" fmla="*/ 8433 w 10005"/>
                  <a:gd name="connsiteY1" fmla="*/ 8454 h 10469"/>
                  <a:gd name="connsiteX2" fmla="*/ 5704 w 10005"/>
                  <a:gd name="connsiteY2" fmla="*/ 7274 h 10469"/>
                  <a:gd name="connsiteX3" fmla="*/ 2943 w 10005"/>
                  <a:gd name="connsiteY3" fmla="*/ 4279 h 10469"/>
                  <a:gd name="connsiteX4" fmla="*/ 5 w 10005"/>
                  <a:gd name="connsiteY4" fmla="*/ 0 h 10469"/>
                  <a:gd name="connsiteX5" fmla="*/ 5 w 10005"/>
                  <a:gd name="connsiteY5" fmla="*/ 10469 h 10469"/>
                  <a:gd name="connsiteX6" fmla="*/ 10005 w 10005"/>
                  <a:gd name="connsiteY6" fmla="*/ 10469 h 10469"/>
                  <a:gd name="connsiteX0" fmla="*/ 10005 w 10005"/>
                  <a:gd name="connsiteY0" fmla="*/ 8810 h 10469"/>
                  <a:gd name="connsiteX1" fmla="*/ 8433 w 10005"/>
                  <a:gd name="connsiteY1" fmla="*/ 8454 h 10469"/>
                  <a:gd name="connsiteX2" fmla="*/ 5476 w 10005"/>
                  <a:gd name="connsiteY2" fmla="*/ 6735 h 10469"/>
                  <a:gd name="connsiteX3" fmla="*/ 2943 w 10005"/>
                  <a:gd name="connsiteY3" fmla="*/ 4279 h 10469"/>
                  <a:gd name="connsiteX4" fmla="*/ 5 w 10005"/>
                  <a:gd name="connsiteY4" fmla="*/ 0 h 10469"/>
                  <a:gd name="connsiteX5" fmla="*/ 5 w 10005"/>
                  <a:gd name="connsiteY5" fmla="*/ 10469 h 10469"/>
                  <a:gd name="connsiteX6" fmla="*/ 10005 w 10005"/>
                  <a:gd name="connsiteY6" fmla="*/ 10469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5" h="10469">
                    <a:moveTo>
                      <a:pt x="10005" y="8810"/>
                    </a:moveTo>
                    <a:lnTo>
                      <a:pt x="8433" y="8454"/>
                    </a:lnTo>
                    <a:lnTo>
                      <a:pt x="5476" y="6735"/>
                    </a:lnTo>
                    <a:lnTo>
                      <a:pt x="2943" y="4279"/>
                    </a:lnTo>
                    <a:lnTo>
                      <a:pt x="5" y="0"/>
                    </a:lnTo>
                    <a:cubicBezTo>
                      <a:pt x="-14" y="3333"/>
                      <a:pt x="24" y="7138"/>
                      <a:pt x="5" y="10469"/>
                    </a:cubicBezTo>
                    <a:lnTo>
                      <a:pt x="10005" y="10469"/>
                    </a:lnTo>
                  </a:path>
                </a:pathLst>
              </a:custGeom>
              <a:solidFill>
                <a:srgbClr val="D9D9D9"/>
              </a:solidFill>
              <a:ln w="9525" cap="flat" cmpd="sng">
                <a:noFill/>
                <a:prstDash val="solid"/>
                <a:round/>
                <a:headEnd/>
                <a:tailEnd/>
              </a:ln>
              <a:effectLst/>
            </p:spPr>
            <p:txBody>
              <a:bodyPr anchor="ctr" anchorCtr="1"/>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defRPr/>
                </a:pPr>
                <a:endParaRPr kumimoji="0" lang="de-AT" sz="1800" b="0" i="0" u="none" strike="noStrike" kern="1200" cap="none" spc="0" normalizeH="0" baseline="0" noProof="0" dirty="0">
                  <a:ln>
                    <a:noFill/>
                  </a:ln>
                  <a:solidFill>
                    <a:srgbClr val="000000"/>
                  </a:solidFill>
                  <a:effectLst/>
                  <a:uLnTx/>
                  <a:uFillTx/>
                  <a:latin typeface="Arial"/>
                  <a:ea typeface="+mn-ea"/>
                  <a:cs typeface="+mn-cs"/>
                </a:endParaRPr>
              </a:p>
            </p:txBody>
          </p:sp>
          <p:sp>
            <p:nvSpPr>
              <p:cNvPr id="122" name="Freihandform: Form 121">
                <a:extLst>
                  <a:ext uri="{FF2B5EF4-FFF2-40B4-BE49-F238E27FC236}">
                    <a16:creationId xmlns:a16="http://schemas.microsoft.com/office/drawing/2014/main" id="{000845D5-6EB0-4A65-A7D0-D7559818F372}"/>
                  </a:ext>
                </a:extLst>
              </p:cNvPr>
              <p:cNvSpPr/>
              <p:nvPr/>
            </p:nvSpPr>
            <p:spPr bwMode="auto">
              <a:xfrm>
                <a:off x="431995" y="2816819"/>
                <a:ext cx="1344764" cy="1138366"/>
              </a:xfrm>
              <a:custGeom>
                <a:avLst/>
                <a:gdLst>
                  <a:gd name="connsiteX0" fmla="*/ 0 w 1468120"/>
                  <a:gd name="connsiteY0" fmla="*/ 1468120 h 1468120"/>
                  <a:gd name="connsiteX1" fmla="*/ 127000 w 1468120"/>
                  <a:gd name="connsiteY1" fmla="*/ 1452880 h 1468120"/>
                  <a:gd name="connsiteX2" fmla="*/ 238760 w 1468120"/>
                  <a:gd name="connsiteY2" fmla="*/ 1417320 h 1468120"/>
                  <a:gd name="connsiteX3" fmla="*/ 325120 w 1468120"/>
                  <a:gd name="connsiteY3" fmla="*/ 1366520 h 1468120"/>
                  <a:gd name="connsiteX4" fmla="*/ 447040 w 1468120"/>
                  <a:gd name="connsiteY4" fmla="*/ 1264920 h 1468120"/>
                  <a:gd name="connsiteX5" fmla="*/ 640080 w 1468120"/>
                  <a:gd name="connsiteY5" fmla="*/ 1056640 h 1468120"/>
                  <a:gd name="connsiteX6" fmla="*/ 848360 w 1468120"/>
                  <a:gd name="connsiteY6" fmla="*/ 741680 h 1468120"/>
                  <a:gd name="connsiteX7" fmla="*/ 1016000 w 1468120"/>
                  <a:gd name="connsiteY7" fmla="*/ 436880 h 1468120"/>
                  <a:gd name="connsiteX8" fmla="*/ 1168400 w 1468120"/>
                  <a:gd name="connsiteY8" fmla="*/ 162560 h 1468120"/>
                  <a:gd name="connsiteX9" fmla="*/ 1259840 w 1468120"/>
                  <a:gd name="connsiteY9" fmla="*/ 50800 h 1468120"/>
                  <a:gd name="connsiteX10" fmla="*/ 1336040 w 1468120"/>
                  <a:gd name="connsiteY10" fmla="*/ 10160 h 1468120"/>
                  <a:gd name="connsiteX11" fmla="*/ 1407160 w 1468120"/>
                  <a:gd name="connsiteY11" fmla="*/ 0 h 1468120"/>
                  <a:gd name="connsiteX12" fmla="*/ 1468120 w 1468120"/>
                  <a:gd name="connsiteY12" fmla="*/ 0 h 1468120"/>
                  <a:gd name="connsiteX0" fmla="*/ 0 w 1468120"/>
                  <a:gd name="connsiteY0" fmla="*/ 1468120 h 1468120"/>
                  <a:gd name="connsiteX1" fmla="*/ 162560 w 1468120"/>
                  <a:gd name="connsiteY1" fmla="*/ 1447800 h 1468120"/>
                  <a:gd name="connsiteX2" fmla="*/ 238760 w 1468120"/>
                  <a:gd name="connsiteY2" fmla="*/ 1417320 h 1468120"/>
                  <a:gd name="connsiteX3" fmla="*/ 325120 w 1468120"/>
                  <a:gd name="connsiteY3" fmla="*/ 1366520 h 1468120"/>
                  <a:gd name="connsiteX4" fmla="*/ 447040 w 1468120"/>
                  <a:gd name="connsiteY4" fmla="*/ 1264920 h 1468120"/>
                  <a:gd name="connsiteX5" fmla="*/ 640080 w 1468120"/>
                  <a:gd name="connsiteY5" fmla="*/ 1056640 h 1468120"/>
                  <a:gd name="connsiteX6" fmla="*/ 848360 w 1468120"/>
                  <a:gd name="connsiteY6" fmla="*/ 741680 h 1468120"/>
                  <a:gd name="connsiteX7" fmla="*/ 1016000 w 1468120"/>
                  <a:gd name="connsiteY7" fmla="*/ 436880 h 1468120"/>
                  <a:gd name="connsiteX8" fmla="*/ 1168400 w 1468120"/>
                  <a:gd name="connsiteY8" fmla="*/ 162560 h 1468120"/>
                  <a:gd name="connsiteX9" fmla="*/ 1259840 w 1468120"/>
                  <a:gd name="connsiteY9" fmla="*/ 50800 h 1468120"/>
                  <a:gd name="connsiteX10" fmla="*/ 1336040 w 1468120"/>
                  <a:gd name="connsiteY10" fmla="*/ 10160 h 1468120"/>
                  <a:gd name="connsiteX11" fmla="*/ 1407160 w 1468120"/>
                  <a:gd name="connsiteY11" fmla="*/ 0 h 1468120"/>
                  <a:gd name="connsiteX12" fmla="*/ 1468120 w 1468120"/>
                  <a:gd name="connsiteY12" fmla="*/ 0 h 1468120"/>
                  <a:gd name="connsiteX0" fmla="*/ 0 w 1305560"/>
                  <a:gd name="connsiteY0" fmla="*/ 1447800 h 1447800"/>
                  <a:gd name="connsiteX1" fmla="*/ 76200 w 1305560"/>
                  <a:gd name="connsiteY1" fmla="*/ 1417320 h 1447800"/>
                  <a:gd name="connsiteX2" fmla="*/ 162560 w 1305560"/>
                  <a:gd name="connsiteY2" fmla="*/ 1366520 h 1447800"/>
                  <a:gd name="connsiteX3" fmla="*/ 284480 w 1305560"/>
                  <a:gd name="connsiteY3" fmla="*/ 1264920 h 1447800"/>
                  <a:gd name="connsiteX4" fmla="*/ 477520 w 1305560"/>
                  <a:gd name="connsiteY4" fmla="*/ 1056640 h 1447800"/>
                  <a:gd name="connsiteX5" fmla="*/ 685800 w 1305560"/>
                  <a:gd name="connsiteY5" fmla="*/ 741680 h 1447800"/>
                  <a:gd name="connsiteX6" fmla="*/ 853440 w 1305560"/>
                  <a:gd name="connsiteY6" fmla="*/ 436880 h 1447800"/>
                  <a:gd name="connsiteX7" fmla="*/ 1005840 w 1305560"/>
                  <a:gd name="connsiteY7" fmla="*/ 162560 h 1447800"/>
                  <a:gd name="connsiteX8" fmla="*/ 1097280 w 1305560"/>
                  <a:gd name="connsiteY8" fmla="*/ 50800 h 1447800"/>
                  <a:gd name="connsiteX9" fmla="*/ 1173480 w 1305560"/>
                  <a:gd name="connsiteY9" fmla="*/ 10160 h 1447800"/>
                  <a:gd name="connsiteX10" fmla="*/ 1244600 w 1305560"/>
                  <a:gd name="connsiteY10" fmla="*/ 0 h 1447800"/>
                  <a:gd name="connsiteX11" fmla="*/ 1305560 w 1305560"/>
                  <a:gd name="connsiteY11" fmla="*/ 0 h 1447800"/>
                  <a:gd name="connsiteX0" fmla="*/ 0 w 1305560"/>
                  <a:gd name="connsiteY0" fmla="*/ 1447800 h 1447800"/>
                  <a:gd name="connsiteX1" fmla="*/ 56707 w 1305560"/>
                  <a:gd name="connsiteY1" fmla="*/ 1442085 h 1447800"/>
                  <a:gd name="connsiteX2" fmla="*/ 162560 w 1305560"/>
                  <a:gd name="connsiteY2" fmla="*/ 1366520 h 1447800"/>
                  <a:gd name="connsiteX3" fmla="*/ 284480 w 1305560"/>
                  <a:gd name="connsiteY3" fmla="*/ 1264920 h 1447800"/>
                  <a:gd name="connsiteX4" fmla="*/ 477520 w 1305560"/>
                  <a:gd name="connsiteY4" fmla="*/ 1056640 h 1447800"/>
                  <a:gd name="connsiteX5" fmla="*/ 685800 w 1305560"/>
                  <a:gd name="connsiteY5" fmla="*/ 741680 h 1447800"/>
                  <a:gd name="connsiteX6" fmla="*/ 853440 w 1305560"/>
                  <a:gd name="connsiteY6" fmla="*/ 436880 h 1447800"/>
                  <a:gd name="connsiteX7" fmla="*/ 1005840 w 1305560"/>
                  <a:gd name="connsiteY7" fmla="*/ 162560 h 1447800"/>
                  <a:gd name="connsiteX8" fmla="*/ 1097280 w 1305560"/>
                  <a:gd name="connsiteY8" fmla="*/ 50800 h 1447800"/>
                  <a:gd name="connsiteX9" fmla="*/ 1173480 w 1305560"/>
                  <a:gd name="connsiteY9" fmla="*/ 10160 h 1447800"/>
                  <a:gd name="connsiteX10" fmla="*/ 1244600 w 1305560"/>
                  <a:gd name="connsiteY10" fmla="*/ 0 h 1447800"/>
                  <a:gd name="connsiteX11" fmla="*/ 1305560 w 1305560"/>
                  <a:gd name="connsiteY11" fmla="*/ 0 h 1447800"/>
                  <a:gd name="connsiteX0" fmla="*/ 0 w 1305560"/>
                  <a:gd name="connsiteY0" fmla="*/ 1447800 h 1447800"/>
                  <a:gd name="connsiteX1" fmla="*/ 110313 w 1305560"/>
                  <a:gd name="connsiteY1" fmla="*/ 1419225 h 1447800"/>
                  <a:gd name="connsiteX2" fmla="*/ 162560 w 1305560"/>
                  <a:gd name="connsiteY2" fmla="*/ 1366520 h 1447800"/>
                  <a:gd name="connsiteX3" fmla="*/ 284480 w 1305560"/>
                  <a:gd name="connsiteY3" fmla="*/ 1264920 h 1447800"/>
                  <a:gd name="connsiteX4" fmla="*/ 477520 w 1305560"/>
                  <a:gd name="connsiteY4" fmla="*/ 1056640 h 1447800"/>
                  <a:gd name="connsiteX5" fmla="*/ 685800 w 1305560"/>
                  <a:gd name="connsiteY5" fmla="*/ 741680 h 1447800"/>
                  <a:gd name="connsiteX6" fmla="*/ 853440 w 1305560"/>
                  <a:gd name="connsiteY6" fmla="*/ 436880 h 1447800"/>
                  <a:gd name="connsiteX7" fmla="*/ 1005840 w 1305560"/>
                  <a:gd name="connsiteY7" fmla="*/ 162560 h 1447800"/>
                  <a:gd name="connsiteX8" fmla="*/ 1097280 w 1305560"/>
                  <a:gd name="connsiteY8" fmla="*/ 50800 h 1447800"/>
                  <a:gd name="connsiteX9" fmla="*/ 1173480 w 1305560"/>
                  <a:gd name="connsiteY9" fmla="*/ 10160 h 1447800"/>
                  <a:gd name="connsiteX10" fmla="*/ 1244600 w 1305560"/>
                  <a:gd name="connsiteY10" fmla="*/ 0 h 1447800"/>
                  <a:gd name="connsiteX11" fmla="*/ 1305560 w 1305560"/>
                  <a:gd name="connsiteY11" fmla="*/ 0 h 1447800"/>
                  <a:gd name="connsiteX0" fmla="*/ 0 w 1196723"/>
                  <a:gd name="connsiteY0" fmla="*/ 1417320 h 1419225"/>
                  <a:gd name="connsiteX1" fmla="*/ 1476 w 1196723"/>
                  <a:gd name="connsiteY1" fmla="*/ 1419225 h 1419225"/>
                  <a:gd name="connsiteX2" fmla="*/ 53723 w 1196723"/>
                  <a:gd name="connsiteY2" fmla="*/ 1366520 h 1419225"/>
                  <a:gd name="connsiteX3" fmla="*/ 175643 w 1196723"/>
                  <a:gd name="connsiteY3" fmla="*/ 1264920 h 1419225"/>
                  <a:gd name="connsiteX4" fmla="*/ 368683 w 1196723"/>
                  <a:gd name="connsiteY4" fmla="*/ 1056640 h 1419225"/>
                  <a:gd name="connsiteX5" fmla="*/ 576963 w 1196723"/>
                  <a:gd name="connsiteY5" fmla="*/ 741680 h 1419225"/>
                  <a:gd name="connsiteX6" fmla="*/ 744603 w 1196723"/>
                  <a:gd name="connsiteY6" fmla="*/ 436880 h 1419225"/>
                  <a:gd name="connsiteX7" fmla="*/ 897003 w 1196723"/>
                  <a:gd name="connsiteY7" fmla="*/ 162560 h 1419225"/>
                  <a:gd name="connsiteX8" fmla="*/ 988443 w 1196723"/>
                  <a:gd name="connsiteY8" fmla="*/ 50800 h 1419225"/>
                  <a:gd name="connsiteX9" fmla="*/ 1064643 w 1196723"/>
                  <a:gd name="connsiteY9" fmla="*/ 10160 h 1419225"/>
                  <a:gd name="connsiteX10" fmla="*/ 1135763 w 1196723"/>
                  <a:gd name="connsiteY10" fmla="*/ 0 h 1419225"/>
                  <a:gd name="connsiteX11" fmla="*/ 1196723 w 1196723"/>
                  <a:gd name="connsiteY11" fmla="*/ 0 h 1419225"/>
                  <a:gd name="connsiteX0" fmla="*/ 0 w 1196723"/>
                  <a:gd name="connsiteY0" fmla="*/ 1417320 h 1417320"/>
                  <a:gd name="connsiteX1" fmla="*/ 53723 w 1196723"/>
                  <a:gd name="connsiteY1" fmla="*/ 1366520 h 1417320"/>
                  <a:gd name="connsiteX2" fmla="*/ 175643 w 1196723"/>
                  <a:gd name="connsiteY2" fmla="*/ 1264920 h 1417320"/>
                  <a:gd name="connsiteX3" fmla="*/ 368683 w 1196723"/>
                  <a:gd name="connsiteY3" fmla="*/ 1056640 h 1417320"/>
                  <a:gd name="connsiteX4" fmla="*/ 576963 w 1196723"/>
                  <a:gd name="connsiteY4" fmla="*/ 741680 h 1417320"/>
                  <a:gd name="connsiteX5" fmla="*/ 744603 w 1196723"/>
                  <a:gd name="connsiteY5" fmla="*/ 436880 h 1417320"/>
                  <a:gd name="connsiteX6" fmla="*/ 897003 w 1196723"/>
                  <a:gd name="connsiteY6" fmla="*/ 162560 h 1417320"/>
                  <a:gd name="connsiteX7" fmla="*/ 988443 w 1196723"/>
                  <a:gd name="connsiteY7" fmla="*/ 50800 h 1417320"/>
                  <a:gd name="connsiteX8" fmla="*/ 1064643 w 1196723"/>
                  <a:gd name="connsiteY8" fmla="*/ 10160 h 1417320"/>
                  <a:gd name="connsiteX9" fmla="*/ 1135763 w 1196723"/>
                  <a:gd name="connsiteY9" fmla="*/ 0 h 1417320"/>
                  <a:gd name="connsiteX10" fmla="*/ 1196723 w 1196723"/>
                  <a:gd name="connsiteY10" fmla="*/ 0 h 1417320"/>
                  <a:gd name="connsiteX0" fmla="*/ 0 w 1216216"/>
                  <a:gd name="connsiteY0" fmla="*/ 1411605 h 1411605"/>
                  <a:gd name="connsiteX1" fmla="*/ 73216 w 1216216"/>
                  <a:gd name="connsiteY1" fmla="*/ 1366520 h 1411605"/>
                  <a:gd name="connsiteX2" fmla="*/ 195136 w 1216216"/>
                  <a:gd name="connsiteY2" fmla="*/ 1264920 h 1411605"/>
                  <a:gd name="connsiteX3" fmla="*/ 388176 w 1216216"/>
                  <a:gd name="connsiteY3" fmla="*/ 1056640 h 1411605"/>
                  <a:gd name="connsiteX4" fmla="*/ 596456 w 1216216"/>
                  <a:gd name="connsiteY4" fmla="*/ 741680 h 1411605"/>
                  <a:gd name="connsiteX5" fmla="*/ 764096 w 1216216"/>
                  <a:gd name="connsiteY5" fmla="*/ 436880 h 1411605"/>
                  <a:gd name="connsiteX6" fmla="*/ 916496 w 1216216"/>
                  <a:gd name="connsiteY6" fmla="*/ 162560 h 1411605"/>
                  <a:gd name="connsiteX7" fmla="*/ 1007936 w 1216216"/>
                  <a:gd name="connsiteY7" fmla="*/ 50800 h 1411605"/>
                  <a:gd name="connsiteX8" fmla="*/ 1084136 w 1216216"/>
                  <a:gd name="connsiteY8" fmla="*/ 10160 h 1411605"/>
                  <a:gd name="connsiteX9" fmla="*/ 1155256 w 1216216"/>
                  <a:gd name="connsiteY9" fmla="*/ 0 h 1411605"/>
                  <a:gd name="connsiteX10" fmla="*/ 1216216 w 1216216"/>
                  <a:gd name="connsiteY10" fmla="*/ 0 h 1411605"/>
                  <a:gd name="connsiteX0" fmla="*/ 0 w 1440388"/>
                  <a:gd name="connsiteY0" fmla="*/ 1480185 h 1480185"/>
                  <a:gd name="connsiteX1" fmla="*/ 297388 w 1440388"/>
                  <a:gd name="connsiteY1" fmla="*/ 1366520 h 1480185"/>
                  <a:gd name="connsiteX2" fmla="*/ 419308 w 1440388"/>
                  <a:gd name="connsiteY2" fmla="*/ 1264920 h 1480185"/>
                  <a:gd name="connsiteX3" fmla="*/ 612348 w 1440388"/>
                  <a:gd name="connsiteY3" fmla="*/ 1056640 h 1480185"/>
                  <a:gd name="connsiteX4" fmla="*/ 820628 w 1440388"/>
                  <a:gd name="connsiteY4" fmla="*/ 741680 h 1480185"/>
                  <a:gd name="connsiteX5" fmla="*/ 988268 w 1440388"/>
                  <a:gd name="connsiteY5" fmla="*/ 436880 h 1480185"/>
                  <a:gd name="connsiteX6" fmla="*/ 1140668 w 1440388"/>
                  <a:gd name="connsiteY6" fmla="*/ 162560 h 1480185"/>
                  <a:gd name="connsiteX7" fmla="*/ 1232108 w 1440388"/>
                  <a:gd name="connsiteY7" fmla="*/ 50800 h 1480185"/>
                  <a:gd name="connsiteX8" fmla="*/ 1308308 w 1440388"/>
                  <a:gd name="connsiteY8" fmla="*/ 10160 h 1480185"/>
                  <a:gd name="connsiteX9" fmla="*/ 1379428 w 1440388"/>
                  <a:gd name="connsiteY9" fmla="*/ 0 h 1480185"/>
                  <a:gd name="connsiteX10" fmla="*/ 1440388 w 1440388"/>
                  <a:gd name="connsiteY10" fmla="*/ 0 h 1480185"/>
                  <a:gd name="connsiteX0" fmla="*/ 0 w 1440388"/>
                  <a:gd name="connsiteY0" fmla="*/ 1480185 h 1480185"/>
                  <a:gd name="connsiteX1" fmla="*/ 157838 w 1440388"/>
                  <a:gd name="connsiteY1" fmla="*/ 141605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65960 w 1440388"/>
                  <a:gd name="connsiteY1" fmla="*/ 1440300 h 1481573"/>
                  <a:gd name="connsiteX2" fmla="*/ 233645 w 1440388"/>
                  <a:gd name="connsiteY2" fmla="*/ 141109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232108 w 1440388"/>
                  <a:gd name="connsiteY9" fmla="*/ 52188 h 1481573"/>
                  <a:gd name="connsiteX10" fmla="*/ 1308308 w 1440388"/>
                  <a:gd name="connsiteY10" fmla="*/ 11548 h 1481573"/>
                  <a:gd name="connsiteX11" fmla="*/ 1379428 w 1440388"/>
                  <a:gd name="connsiteY11" fmla="*/ 1388 h 1481573"/>
                  <a:gd name="connsiteX12" fmla="*/ 1440388 w 1440388"/>
                  <a:gd name="connsiteY12" fmla="*/ 1388 h 1481573"/>
                  <a:gd name="connsiteX0" fmla="*/ 0 w 1440388"/>
                  <a:gd name="connsiteY0" fmla="*/ 1481573 h 1481573"/>
                  <a:gd name="connsiteX1" fmla="*/ 165960 w 1440388"/>
                  <a:gd name="connsiteY1" fmla="*/ 1440300 h 1481573"/>
                  <a:gd name="connsiteX2" fmla="*/ 233645 w 1440388"/>
                  <a:gd name="connsiteY2" fmla="*/ 141109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232108 w 1440388"/>
                  <a:gd name="connsiteY9" fmla="*/ 52188 h 1481573"/>
                  <a:gd name="connsiteX10" fmla="*/ 1308308 w 1440388"/>
                  <a:gd name="connsiteY10" fmla="*/ 11548 h 1481573"/>
                  <a:gd name="connsiteX11" fmla="*/ 1379428 w 1440388"/>
                  <a:gd name="connsiteY11" fmla="*/ 1388 h 1481573"/>
                  <a:gd name="connsiteX12" fmla="*/ 1440388 w 1440388"/>
                  <a:gd name="connsiteY12" fmla="*/ 1388 h 1481573"/>
                  <a:gd name="connsiteX0" fmla="*/ 0 w 1440388"/>
                  <a:gd name="connsiteY0" fmla="*/ 1481573 h 1481573"/>
                  <a:gd name="connsiteX1" fmla="*/ 165960 w 1440388"/>
                  <a:gd name="connsiteY1" fmla="*/ 1440300 h 1481573"/>
                  <a:gd name="connsiteX2" fmla="*/ 233645 w 1440388"/>
                  <a:gd name="connsiteY2" fmla="*/ 141109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184482 w 1440388"/>
                  <a:gd name="connsiteY9" fmla="*/ 105530 h 1481573"/>
                  <a:gd name="connsiteX10" fmla="*/ 1232108 w 1440388"/>
                  <a:gd name="connsiteY10" fmla="*/ 52188 h 1481573"/>
                  <a:gd name="connsiteX11" fmla="*/ 1308308 w 1440388"/>
                  <a:gd name="connsiteY11" fmla="*/ 11548 h 1481573"/>
                  <a:gd name="connsiteX12" fmla="*/ 1379428 w 1440388"/>
                  <a:gd name="connsiteY12" fmla="*/ 1388 h 1481573"/>
                  <a:gd name="connsiteX13" fmla="*/ 1440388 w 1440388"/>
                  <a:gd name="connsiteY13" fmla="*/ 1388 h 1481573"/>
                  <a:gd name="connsiteX0" fmla="*/ 0 w 1440388"/>
                  <a:gd name="connsiteY0" fmla="*/ 1481573 h 1481573"/>
                  <a:gd name="connsiteX1" fmla="*/ 165960 w 1440388"/>
                  <a:gd name="connsiteY1" fmla="*/ 1440300 h 1481573"/>
                  <a:gd name="connsiteX2" fmla="*/ 233645 w 1440388"/>
                  <a:gd name="connsiteY2" fmla="*/ 141109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184482 w 1440388"/>
                  <a:gd name="connsiteY9" fmla="*/ 105530 h 1481573"/>
                  <a:gd name="connsiteX10" fmla="*/ 1232108 w 1440388"/>
                  <a:gd name="connsiteY10" fmla="*/ 52188 h 1481573"/>
                  <a:gd name="connsiteX11" fmla="*/ 1308308 w 1440388"/>
                  <a:gd name="connsiteY11" fmla="*/ 11548 h 1481573"/>
                  <a:gd name="connsiteX12" fmla="*/ 1379428 w 1440388"/>
                  <a:gd name="connsiteY12" fmla="*/ 1388 h 1481573"/>
                  <a:gd name="connsiteX13" fmla="*/ 1440388 w 1440388"/>
                  <a:gd name="connsiteY13" fmla="*/ 1388 h 1481573"/>
                  <a:gd name="connsiteX0" fmla="*/ 0 w 1440388"/>
                  <a:gd name="connsiteY0" fmla="*/ 1481573 h 1481573"/>
                  <a:gd name="connsiteX1" fmla="*/ 165960 w 1440388"/>
                  <a:gd name="connsiteY1" fmla="*/ 1440300 h 1481573"/>
                  <a:gd name="connsiteX2" fmla="*/ 233645 w 1440388"/>
                  <a:gd name="connsiteY2" fmla="*/ 141109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184482 w 1440388"/>
                  <a:gd name="connsiteY9" fmla="*/ 105530 h 1481573"/>
                  <a:gd name="connsiteX10" fmla="*/ 1232108 w 1440388"/>
                  <a:gd name="connsiteY10" fmla="*/ 52188 h 1481573"/>
                  <a:gd name="connsiteX11" fmla="*/ 1308308 w 1440388"/>
                  <a:gd name="connsiteY11" fmla="*/ 11548 h 1481573"/>
                  <a:gd name="connsiteX12" fmla="*/ 1379428 w 1440388"/>
                  <a:gd name="connsiteY12" fmla="*/ 1388 h 1481573"/>
                  <a:gd name="connsiteX13" fmla="*/ 1440388 w 1440388"/>
                  <a:gd name="connsiteY13" fmla="*/ 1388 h 1481573"/>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184482 w 1440388"/>
                  <a:gd name="connsiteY8" fmla="*/ 105530 h 1481573"/>
                  <a:gd name="connsiteX9" fmla="*/ 1232108 w 1440388"/>
                  <a:gd name="connsiteY9" fmla="*/ 52188 h 1481573"/>
                  <a:gd name="connsiteX10" fmla="*/ 1308308 w 1440388"/>
                  <a:gd name="connsiteY10" fmla="*/ 11548 h 1481573"/>
                  <a:gd name="connsiteX11" fmla="*/ 1379428 w 1440388"/>
                  <a:gd name="connsiteY11" fmla="*/ 1388 h 1481573"/>
                  <a:gd name="connsiteX12" fmla="*/ 1440388 w 1440388"/>
                  <a:gd name="connsiteY12" fmla="*/ 1388 h 1481573"/>
                  <a:gd name="connsiteX0" fmla="*/ 0 w 1440388"/>
                  <a:gd name="connsiteY0" fmla="*/ 1481573 h 1481573"/>
                  <a:gd name="connsiteX1" fmla="*/ 297388 w 1440388"/>
                  <a:gd name="connsiteY1" fmla="*/ 1367908 h 1481573"/>
                  <a:gd name="connsiteX2" fmla="*/ 419308 w 1440388"/>
                  <a:gd name="connsiteY2" fmla="*/ 1266308 h 1481573"/>
                  <a:gd name="connsiteX3" fmla="*/ 612348 w 1440388"/>
                  <a:gd name="connsiteY3" fmla="*/ 1058028 h 1481573"/>
                  <a:gd name="connsiteX4" fmla="*/ 820628 w 1440388"/>
                  <a:gd name="connsiteY4" fmla="*/ 743068 h 1481573"/>
                  <a:gd name="connsiteX5" fmla="*/ 988268 w 1440388"/>
                  <a:gd name="connsiteY5" fmla="*/ 438268 h 1481573"/>
                  <a:gd name="connsiteX6" fmla="*/ 1140668 w 1440388"/>
                  <a:gd name="connsiteY6" fmla="*/ 163948 h 1481573"/>
                  <a:gd name="connsiteX7" fmla="*/ 1184482 w 1440388"/>
                  <a:gd name="connsiteY7" fmla="*/ 105530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51340 w 1440388"/>
                  <a:gd name="connsiteY1" fmla="*/ 142379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184482 w 1440388"/>
                  <a:gd name="connsiteY8" fmla="*/ 105530 h 1481573"/>
                  <a:gd name="connsiteX9" fmla="*/ 1232108 w 1440388"/>
                  <a:gd name="connsiteY9" fmla="*/ 52188 h 1481573"/>
                  <a:gd name="connsiteX10" fmla="*/ 1308308 w 1440388"/>
                  <a:gd name="connsiteY10" fmla="*/ 11548 h 1481573"/>
                  <a:gd name="connsiteX11" fmla="*/ 1379428 w 1440388"/>
                  <a:gd name="connsiteY11" fmla="*/ 1388 h 1481573"/>
                  <a:gd name="connsiteX12" fmla="*/ 1440388 w 1440388"/>
                  <a:gd name="connsiteY12" fmla="*/ 1388 h 1481573"/>
                  <a:gd name="connsiteX0" fmla="*/ 0 w 1440388"/>
                  <a:gd name="connsiteY0" fmla="*/ 1481573 h 1481573"/>
                  <a:gd name="connsiteX1" fmla="*/ 157838 w 1440388"/>
                  <a:gd name="connsiteY1" fmla="*/ 144157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184482 w 1440388"/>
                  <a:gd name="connsiteY8" fmla="*/ 105530 h 1481573"/>
                  <a:gd name="connsiteX9" fmla="*/ 1232108 w 1440388"/>
                  <a:gd name="connsiteY9" fmla="*/ 52188 h 1481573"/>
                  <a:gd name="connsiteX10" fmla="*/ 1308308 w 1440388"/>
                  <a:gd name="connsiteY10" fmla="*/ 11548 h 1481573"/>
                  <a:gd name="connsiteX11" fmla="*/ 1379428 w 1440388"/>
                  <a:gd name="connsiteY11" fmla="*/ 1388 h 1481573"/>
                  <a:gd name="connsiteX12" fmla="*/ 1440388 w 1440388"/>
                  <a:gd name="connsiteY12" fmla="*/ 1388 h 1481573"/>
                  <a:gd name="connsiteX0" fmla="*/ 0 w 1440388"/>
                  <a:gd name="connsiteY0" fmla="*/ 1481573 h 1481573"/>
                  <a:gd name="connsiteX1" fmla="*/ 157838 w 1440388"/>
                  <a:gd name="connsiteY1" fmla="*/ 144157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184482 w 1440388"/>
                  <a:gd name="connsiteY8" fmla="*/ 105530 h 1481573"/>
                  <a:gd name="connsiteX9" fmla="*/ 1232108 w 1440388"/>
                  <a:gd name="connsiteY9" fmla="*/ 52188 h 1481573"/>
                  <a:gd name="connsiteX10" fmla="*/ 1308308 w 1440388"/>
                  <a:gd name="connsiteY10" fmla="*/ 11548 h 1481573"/>
                  <a:gd name="connsiteX11" fmla="*/ 1379428 w 1440388"/>
                  <a:gd name="connsiteY11" fmla="*/ 1388 h 1481573"/>
                  <a:gd name="connsiteX12" fmla="*/ 1440388 w 1440388"/>
                  <a:gd name="connsiteY12" fmla="*/ 1388 h 1481573"/>
                  <a:gd name="connsiteX0" fmla="*/ 0 w 1440388"/>
                  <a:gd name="connsiteY0" fmla="*/ 1481573 h 1481573"/>
                  <a:gd name="connsiteX1" fmla="*/ 69036 w 1440388"/>
                  <a:gd name="connsiteY1" fmla="*/ 1459350 h 1481573"/>
                  <a:gd name="connsiteX2" fmla="*/ 157838 w 1440388"/>
                  <a:gd name="connsiteY2" fmla="*/ 144157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184482 w 1440388"/>
                  <a:gd name="connsiteY9" fmla="*/ 105530 h 1481573"/>
                  <a:gd name="connsiteX10" fmla="*/ 1232108 w 1440388"/>
                  <a:gd name="connsiteY10" fmla="*/ 52188 h 1481573"/>
                  <a:gd name="connsiteX11" fmla="*/ 1308308 w 1440388"/>
                  <a:gd name="connsiteY11" fmla="*/ 11548 h 1481573"/>
                  <a:gd name="connsiteX12" fmla="*/ 1379428 w 1440388"/>
                  <a:gd name="connsiteY12" fmla="*/ 1388 h 1481573"/>
                  <a:gd name="connsiteX13" fmla="*/ 1440388 w 1440388"/>
                  <a:gd name="connsiteY13" fmla="*/ 1388 h 1481573"/>
                  <a:gd name="connsiteX0" fmla="*/ 0 w 1440388"/>
                  <a:gd name="connsiteY0" fmla="*/ 1481573 h 1481573"/>
                  <a:gd name="connsiteX1" fmla="*/ 69036 w 1440388"/>
                  <a:gd name="connsiteY1" fmla="*/ 1466970 h 1481573"/>
                  <a:gd name="connsiteX2" fmla="*/ 157838 w 1440388"/>
                  <a:gd name="connsiteY2" fmla="*/ 144157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184482 w 1440388"/>
                  <a:gd name="connsiteY9" fmla="*/ 105530 h 1481573"/>
                  <a:gd name="connsiteX10" fmla="*/ 1232108 w 1440388"/>
                  <a:gd name="connsiteY10" fmla="*/ 52188 h 1481573"/>
                  <a:gd name="connsiteX11" fmla="*/ 1308308 w 1440388"/>
                  <a:gd name="connsiteY11" fmla="*/ 11548 h 1481573"/>
                  <a:gd name="connsiteX12" fmla="*/ 1379428 w 1440388"/>
                  <a:gd name="connsiteY12" fmla="*/ 1388 h 1481573"/>
                  <a:gd name="connsiteX13" fmla="*/ 1440388 w 1440388"/>
                  <a:gd name="connsiteY13" fmla="*/ 1388 h 1481573"/>
                  <a:gd name="connsiteX0" fmla="*/ 0 w 1440388"/>
                  <a:gd name="connsiteY0" fmla="*/ 1481573 h 1481573"/>
                  <a:gd name="connsiteX1" fmla="*/ 69036 w 1440388"/>
                  <a:gd name="connsiteY1" fmla="*/ 1466970 h 1481573"/>
                  <a:gd name="connsiteX2" fmla="*/ 157838 w 1440388"/>
                  <a:gd name="connsiteY2" fmla="*/ 144157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184482 w 1440388"/>
                  <a:gd name="connsiteY9" fmla="*/ 105530 h 1481573"/>
                  <a:gd name="connsiteX10" fmla="*/ 1232108 w 1440388"/>
                  <a:gd name="connsiteY10" fmla="*/ 52188 h 1481573"/>
                  <a:gd name="connsiteX11" fmla="*/ 1308308 w 1440388"/>
                  <a:gd name="connsiteY11" fmla="*/ 11548 h 1481573"/>
                  <a:gd name="connsiteX12" fmla="*/ 1379428 w 1440388"/>
                  <a:gd name="connsiteY12" fmla="*/ 1388 h 1481573"/>
                  <a:gd name="connsiteX13" fmla="*/ 1440388 w 1440388"/>
                  <a:gd name="connsiteY13" fmla="*/ 1388 h 148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40388" h="1481573">
                    <a:moveTo>
                      <a:pt x="0" y="1481573"/>
                    </a:moveTo>
                    <a:lnTo>
                      <a:pt x="69036" y="1466970"/>
                    </a:lnTo>
                    <a:cubicBezTo>
                      <a:pt x="95586" y="1461354"/>
                      <a:pt x="119779" y="1458080"/>
                      <a:pt x="157838" y="1441570"/>
                    </a:cubicBezTo>
                    <a:cubicBezTo>
                      <a:pt x="195897" y="1425060"/>
                      <a:pt x="253810" y="1397118"/>
                      <a:pt x="297388" y="1367908"/>
                    </a:cubicBezTo>
                    <a:cubicBezTo>
                      <a:pt x="340966" y="1338698"/>
                      <a:pt x="378668" y="1300175"/>
                      <a:pt x="419308" y="1266308"/>
                    </a:cubicBezTo>
                    <a:cubicBezTo>
                      <a:pt x="475880" y="1219164"/>
                      <a:pt x="545461" y="1145235"/>
                      <a:pt x="612348" y="1058028"/>
                    </a:cubicBezTo>
                    <a:cubicBezTo>
                      <a:pt x="679235" y="970821"/>
                      <a:pt x="757975" y="846361"/>
                      <a:pt x="820628" y="743068"/>
                    </a:cubicBezTo>
                    <a:cubicBezTo>
                      <a:pt x="883281" y="639775"/>
                      <a:pt x="934928" y="534788"/>
                      <a:pt x="988268" y="438268"/>
                    </a:cubicBezTo>
                    <a:cubicBezTo>
                      <a:pt x="1041608" y="341748"/>
                      <a:pt x="1107966" y="219404"/>
                      <a:pt x="1140668" y="163948"/>
                    </a:cubicBezTo>
                    <a:lnTo>
                      <a:pt x="1184482" y="105530"/>
                    </a:lnTo>
                    <a:cubicBezTo>
                      <a:pt x="1198922" y="86276"/>
                      <a:pt x="1211470" y="67852"/>
                      <a:pt x="1232108" y="52188"/>
                    </a:cubicBezTo>
                    <a:cubicBezTo>
                      <a:pt x="1260048" y="26788"/>
                      <a:pt x="1282597" y="15221"/>
                      <a:pt x="1308308" y="11548"/>
                    </a:cubicBezTo>
                    <a:lnTo>
                      <a:pt x="1379428" y="1388"/>
                    </a:lnTo>
                    <a:cubicBezTo>
                      <a:pt x="1401284" y="-1735"/>
                      <a:pt x="1420068" y="1388"/>
                      <a:pt x="1440388" y="1388"/>
                    </a:cubicBezTo>
                  </a:path>
                </a:pathLst>
              </a:custGeom>
              <a:noFill/>
              <a:ln w="19050" cap="flat" cmpd="sng" algn="ctr">
                <a:solidFill>
                  <a:srgbClr val="464B71"/>
                </a:solidFill>
                <a:prstDash val="solid"/>
                <a:round/>
                <a:headEnd type="none" w="med" len="med"/>
                <a:tailEnd type="none" w="med"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4" name="Gruppieren 113">
              <a:extLst>
                <a:ext uri="{FF2B5EF4-FFF2-40B4-BE49-F238E27FC236}">
                  <a16:creationId xmlns:a16="http://schemas.microsoft.com/office/drawing/2014/main" id="{A237A468-E856-4299-A487-7F0CF09A7E5D}"/>
                </a:ext>
              </a:extLst>
            </p:cNvPr>
            <p:cNvGrpSpPr/>
            <p:nvPr/>
          </p:nvGrpSpPr>
          <p:grpSpPr>
            <a:xfrm flipH="1">
              <a:off x="1730675" y="2816819"/>
              <a:ext cx="1345679" cy="1158388"/>
              <a:chOff x="431995" y="2816819"/>
              <a:chExt cx="1345679" cy="1158388"/>
            </a:xfrm>
          </p:grpSpPr>
          <p:sp>
            <p:nvSpPr>
              <p:cNvPr id="115" name="Freeform 15">
                <a:extLst>
                  <a:ext uri="{FF2B5EF4-FFF2-40B4-BE49-F238E27FC236}">
                    <a16:creationId xmlns:a16="http://schemas.microsoft.com/office/drawing/2014/main" id="{C87AB9B1-D5C8-4C0B-A5AB-0297FA386142}"/>
                  </a:ext>
                </a:extLst>
              </p:cNvPr>
              <p:cNvSpPr>
                <a:spLocks/>
              </p:cNvSpPr>
              <p:nvPr/>
            </p:nvSpPr>
            <p:spPr bwMode="auto">
              <a:xfrm>
                <a:off x="882833" y="2818619"/>
                <a:ext cx="894841" cy="1156587"/>
              </a:xfrm>
              <a:custGeom>
                <a:avLst/>
                <a:gdLst>
                  <a:gd name="T0" fmla="*/ 0 w 1836"/>
                  <a:gd name="T1" fmla="*/ 1195387 h 753"/>
                  <a:gd name="T2" fmla="*/ 2909888 w 1836"/>
                  <a:gd name="T3" fmla="*/ 1195387 h 753"/>
                  <a:gd name="T4" fmla="*/ 2914650 w 1836"/>
                  <a:gd name="T5" fmla="*/ 957262 h 753"/>
                  <a:gd name="T6" fmla="*/ 2771775 w 1836"/>
                  <a:gd name="T7" fmla="*/ 885825 h 753"/>
                  <a:gd name="T8" fmla="*/ 2676525 w 1836"/>
                  <a:gd name="T9" fmla="*/ 823912 h 753"/>
                  <a:gd name="T10" fmla="*/ 2538413 w 1836"/>
                  <a:gd name="T11" fmla="*/ 714375 h 753"/>
                  <a:gd name="T12" fmla="*/ 2433638 w 1836"/>
                  <a:gd name="T13" fmla="*/ 614362 h 753"/>
                  <a:gd name="T14" fmla="*/ 2295525 w 1836"/>
                  <a:gd name="T15" fmla="*/ 495300 h 753"/>
                  <a:gd name="T16" fmla="*/ 2195513 w 1836"/>
                  <a:gd name="T17" fmla="*/ 414337 h 753"/>
                  <a:gd name="T18" fmla="*/ 2071688 w 1836"/>
                  <a:gd name="T19" fmla="*/ 290512 h 753"/>
                  <a:gd name="T20" fmla="*/ 1976438 w 1836"/>
                  <a:gd name="T21" fmla="*/ 185737 h 753"/>
                  <a:gd name="T22" fmla="*/ 1847850 w 1836"/>
                  <a:gd name="T23" fmla="*/ 100012 h 753"/>
                  <a:gd name="T24" fmla="*/ 1719263 w 1836"/>
                  <a:gd name="T25" fmla="*/ 33337 h 753"/>
                  <a:gd name="T26" fmla="*/ 1633538 w 1836"/>
                  <a:gd name="T27" fmla="*/ 9525 h 753"/>
                  <a:gd name="T28" fmla="*/ 1562100 w 1836"/>
                  <a:gd name="T29" fmla="*/ 4762 h 753"/>
                  <a:gd name="T30" fmla="*/ 1281113 w 1836"/>
                  <a:gd name="T31" fmla="*/ 0 h 753"/>
                  <a:gd name="T32" fmla="*/ 1171575 w 1836"/>
                  <a:gd name="T33" fmla="*/ 38100 h 753"/>
                  <a:gd name="T34" fmla="*/ 1009650 w 1836"/>
                  <a:gd name="T35" fmla="*/ 138112 h 753"/>
                  <a:gd name="T36" fmla="*/ 895350 w 1836"/>
                  <a:gd name="T37" fmla="*/ 223837 h 753"/>
                  <a:gd name="T38" fmla="*/ 733425 w 1836"/>
                  <a:gd name="T39" fmla="*/ 390525 h 753"/>
                  <a:gd name="T40" fmla="*/ 557213 w 1836"/>
                  <a:gd name="T41" fmla="*/ 547687 h 753"/>
                  <a:gd name="T42" fmla="*/ 357188 w 1836"/>
                  <a:gd name="T43" fmla="*/ 723900 h 753"/>
                  <a:gd name="T44" fmla="*/ 166688 w 1836"/>
                  <a:gd name="T45" fmla="*/ 866775 h 753"/>
                  <a:gd name="T46" fmla="*/ 0 w 1836"/>
                  <a:gd name="T47" fmla="*/ 952500 h 753"/>
                  <a:gd name="T48" fmla="*/ 0 w 1836"/>
                  <a:gd name="T49" fmla="*/ 1195387 h 75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connsiteX0" fmla="*/ 0 w 10000"/>
                  <a:gd name="connsiteY0" fmla="*/ 10000 h 10000"/>
                  <a:gd name="connsiteX1" fmla="*/ 9984 w 10000"/>
                  <a:gd name="connsiteY1" fmla="*/ 10000 h 10000"/>
                  <a:gd name="connsiteX2" fmla="*/ 10000 w 10000"/>
                  <a:gd name="connsiteY2" fmla="*/ 8008 h 10000"/>
                  <a:gd name="connsiteX3" fmla="*/ 9510 w 10000"/>
                  <a:gd name="connsiteY3" fmla="*/ 7410 h 10000"/>
                  <a:gd name="connsiteX4" fmla="*/ 9183 w 10000"/>
                  <a:gd name="connsiteY4" fmla="*/ 6892 h 10000"/>
                  <a:gd name="connsiteX5" fmla="*/ 8709 w 10000"/>
                  <a:gd name="connsiteY5" fmla="*/ 5976 h 10000"/>
                  <a:gd name="connsiteX6" fmla="*/ 8350 w 10000"/>
                  <a:gd name="connsiteY6" fmla="*/ 5139 h 10000"/>
                  <a:gd name="connsiteX7" fmla="*/ 7831 w 10000"/>
                  <a:gd name="connsiteY7" fmla="*/ 4380 h 10000"/>
                  <a:gd name="connsiteX8" fmla="*/ 7533 w 10000"/>
                  <a:gd name="connsiteY8" fmla="*/ 3466 h 10000"/>
                  <a:gd name="connsiteX9" fmla="*/ 7108 w 10000"/>
                  <a:gd name="connsiteY9" fmla="*/ 2430 h 10000"/>
                  <a:gd name="connsiteX10" fmla="*/ 6781 w 10000"/>
                  <a:gd name="connsiteY10" fmla="*/ 1554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10 w 10000"/>
                  <a:gd name="connsiteY3" fmla="*/ 7410 h 10000"/>
                  <a:gd name="connsiteX4" fmla="*/ 9183 w 10000"/>
                  <a:gd name="connsiteY4" fmla="*/ 6892 h 10000"/>
                  <a:gd name="connsiteX5" fmla="*/ 8709 w 10000"/>
                  <a:gd name="connsiteY5" fmla="*/ 5976 h 10000"/>
                  <a:gd name="connsiteX6" fmla="*/ 8339 w 10000"/>
                  <a:gd name="connsiteY6" fmla="*/ 5477 h 10000"/>
                  <a:gd name="connsiteX7" fmla="*/ 7831 w 10000"/>
                  <a:gd name="connsiteY7" fmla="*/ 4380 h 10000"/>
                  <a:gd name="connsiteX8" fmla="*/ 7533 w 10000"/>
                  <a:gd name="connsiteY8" fmla="*/ 3466 h 10000"/>
                  <a:gd name="connsiteX9" fmla="*/ 7108 w 10000"/>
                  <a:gd name="connsiteY9" fmla="*/ 2430 h 10000"/>
                  <a:gd name="connsiteX10" fmla="*/ 6781 w 10000"/>
                  <a:gd name="connsiteY10" fmla="*/ 1554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10 w 10000"/>
                  <a:gd name="connsiteY3" fmla="*/ 7410 h 10000"/>
                  <a:gd name="connsiteX4" fmla="*/ 9183 w 10000"/>
                  <a:gd name="connsiteY4" fmla="*/ 6892 h 10000"/>
                  <a:gd name="connsiteX5" fmla="*/ 8799 w 10000"/>
                  <a:gd name="connsiteY5" fmla="*/ 6196 h 10000"/>
                  <a:gd name="connsiteX6" fmla="*/ 8339 w 10000"/>
                  <a:gd name="connsiteY6" fmla="*/ 5477 h 10000"/>
                  <a:gd name="connsiteX7" fmla="*/ 7831 w 10000"/>
                  <a:gd name="connsiteY7" fmla="*/ 4380 h 10000"/>
                  <a:gd name="connsiteX8" fmla="*/ 7533 w 10000"/>
                  <a:gd name="connsiteY8" fmla="*/ 3466 h 10000"/>
                  <a:gd name="connsiteX9" fmla="*/ 7108 w 10000"/>
                  <a:gd name="connsiteY9" fmla="*/ 2430 h 10000"/>
                  <a:gd name="connsiteX10" fmla="*/ 6781 w 10000"/>
                  <a:gd name="connsiteY10" fmla="*/ 1554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44 w 10000"/>
                  <a:gd name="connsiteY3" fmla="*/ 7512 h 10000"/>
                  <a:gd name="connsiteX4" fmla="*/ 9183 w 10000"/>
                  <a:gd name="connsiteY4" fmla="*/ 6892 h 10000"/>
                  <a:gd name="connsiteX5" fmla="*/ 8799 w 10000"/>
                  <a:gd name="connsiteY5" fmla="*/ 6196 h 10000"/>
                  <a:gd name="connsiteX6" fmla="*/ 8339 w 10000"/>
                  <a:gd name="connsiteY6" fmla="*/ 5477 h 10000"/>
                  <a:gd name="connsiteX7" fmla="*/ 7831 w 10000"/>
                  <a:gd name="connsiteY7" fmla="*/ 4380 h 10000"/>
                  <a:gd name="connsiteX8" fmla="*/ 7533 w 10000"/>
                  <a:gd name="connsiteY8" fmla="*/ 3466 h 10000"/>
                  <a:gd name="connsiteX9" fmla="*/ 7108 w 10000"/>
                  <a:gd name="connsiteY9" fmla="*/ 2430 h 10000"/>
                  <a:gd name="connsiteX10" fmla="*/ 6781 w 10000"/>
                  <a:gd name="connsiteY10" fmla="*/ 1554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44 w 10000"/>
                  <a:gd name="connsiteY3" fmla="*/ 7512 h 10000"/>
                  <a:gd name="connsiteX4" fmla="*/ 9161 w 10000"/>
                  <a:gd name="connsiteY4" fmla="*/ 6960 h 10000"/>
                  <a:gd name="connsiteX5" fmla="*/ 8799 w 10000"/>
                  <a:gd name="connsiteY5" fmla="*/ 6196 h 10000"/>
                  <a:gd name="connsiteX6" fmla="*/ 8339 w 10000"/>
                  <a:gd name="connsiteY6" fmla="*/ 5477 h 10000"/>
                  <a:gd name="connsiteX7" fmla="*/ 7831 w 10000"/>
                  <a:gd name="connsiteY7" fmla="*/ 4380 h 10000"/>
                  <a:gd name="connsiteX8" fmla="*/ 7533 w 10000"/>
                  <a:gd name="connsiteY8" fmla="*/ 3466 h 10000"/>
                  <a:gd name="connsiteX9" fmla="*/ 7108 w 10000"/>
                  <a:gd name="connsiteY9" fmla="*/ 2430 h 10000"/>
                  <a:gd name="connsiteX10" fmla="*/ 6781 w 10000"/>
                  <a:gd name="connsiteY10" fmla="*/ 1554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44 w 10000"/>
                  <a:gd name="connsiteY3" fmla="*/ 7512 h 10000"/>
                  <a:gd name="connsiteX4" fmla="*/ 9161 w 10000"/>
                  <a:gd name="connsiteY4" fmla="*/ 6960 h 10000"/>
                  <a:gd name="connsiteX5" fmla="*/ 8799 w 10000"/>
                  <a:gd name="connsiteY5" fmla="*/ 6196 h 10000"/>
                  <a:gd name="connsiteX6" fmla="*/ 8339 w 10000"/>
                  <a:gd name="connsiteY6" fmla="*/ 5477 h 10000"/>
                  <a:gd name="connsiteX7" fmla="*/ 7831 w 10000"/>
                  <a:gd name="connsiteY7" fmla="*/ 4380 h 10000"/>
                  <a:gd name="connsiteX8" fmla="*/ 7533 w 10000"/>
                  <a:gd name="connsiteY8" fmla="*/ 3466 h 10000"/>
                  <a:gd name="connsiteX9" fmla="*/ 7108 w 10000"/>
                  <a:gd name="connsiteY9" fmla="*/ 2430 h 10000"/>
                  <a:gd name="connsiteX10" fmla="*/ 6736 w 10000"/>
                  <a:gd name="connsiteY10" fmla="*/ 1740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44 w 10000"/>
                  <a:gd name="connsiteY3" fmla="*/ 7512 h 10000"/>
                  <a:gd name="connsiteX4" fmla="*/ 9161 w 10000"/>
                  <a:gd name="connsiteY4" fmla="*/ 6960 h 10000"/>
                  <a:gd name="connsiteX5" fmla="*/ 8799 w 10000"/>
                  <a:gd name="connsiteY5" fmla="*/ 6196 h 10000"/>
                  <a:gd name="connsiteX6" fmla="*/ 8339 w 10000"/>
                  <a:gd name="connsiteY6" fmla="*/ 5477 h 10000"/>
                  <a:gd name="connsiteX7" fmla="*/ 7831 w 10000"/>
                  <a:gd name="connsiteY7" fmla="*/ 4380 h 10000"/>
                  <a:gd name="connsiteX8" fmla="*/ 7533 w 10000"/>
                  <a:gd name="connsiteY8" fmla="*/ 3466 h 10000"/>
                  <a:gd name="connsiteX9" fmla="*/ 7074 w 10000"/>
                  <a:gd name="connsiteY9" fmla="*/ 2565 h 10000"/>
                  <a:gd name="connsiteX10" fmla="*/ 6736 w 10000"/>
                  <a:gd name="connsiteY10" fmla="*/ 1740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44 w 10000"/>
                  <a:gd name="connsiteY3" fmla="*/ 7512 h 10000"/>
                  <a:gd name="connsiteX4" fmla="*/ 9161 w 10000"/>
                  <a:gd name="connsiteY4" fmla="*/ 6960 h 10000"/>
                  <a:gd name="connsiteX5" fmla="*/ 8799 w 10000"/>
                  <a:gd name="connsiteY5" fmla="*/ 6196 h 10000"/>
                  <a:gd name="connsiteX6" fmla="*/ 8339 w 10000"/>
                  <a:gd name="connsiteY6" fmla="*/ 5477 h 10000"/>
                  <a:gd name="connsiteX7" fmla="*/ 7831 w 10000"/>
                  <a:gd name="connsiteY7" fmla="*/ 4380 h 10000"/>
                  <a:gd name="connsiteX8" fmla="*/ 7533 w 10000"/>
                  <a:gd name="connsiteY8" fmla="*/ 3584 h 10000"/>
                  <a:gd name="connsiteX9" fmla="*/ 7074 w 10000"/>
                  <a:gd name="connsiteY9" fmla="*/ 2565 h 10000"/>
                  <a:gd name="connsiteX10" fmla="*/ 6736 w 10000"/>
                  <a:gd name="connsiteY10" fmla="*/ 1740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7533 w 10000"/>
                  <a:gd name="connsiteY8" fmla="*/ 3662 h 10078"/>
                  <a:gd name="connsiteX9" fmla="*/ 7074 w 10000"/>
                  <a:gd name="connsiteY9" fmla="*/ 2643 h 10078"/>
                  <a:gd name="connsiteX10" fmla="*/ 6736 w 10000"/>
                  <a:gd name="connsiteY10" fmla="*/ 1818 h 10078"/>
                  <a:gd name="connsiteX11" fmla="*/ 6340 w 10000"/>
                  <a:gd name="connsiteY11" fmla="*/ 915 h 10078"/>
                  <a:gd name="connsiteX12" fmla="*/ 5899 w 10000"/>
                  <a:gd name="connsiteY12" fmla="*/ 357 h 10078"/>
                  <a:gd name="connsiteX13" fmla="*/ 5605 w 10000"/>
                  <a:gd name="connsiteY13" fmla="*/ 158 h 10078"/>
                  <a:gd name="connsiteX14" fmla="*/ 5001 w 10000"/>
                  <a:gd name="connsiteY14" fmla="*/ 0 h 10078"/>
                  <a:gd name="connsiteX15" fmla="*/ 4395 w 10000"/>
                  <a:gd name="connsiteY15" fmla="*/ 78 h 10078"/>
                  <a:gd name="connsiteX16" fmla="*/ 4020 w 10000"/>
                  <a:gd name="connsiteY16" fmla="*/ 397 h 10078"/>
                  <a:gd name="connsiteX17" fmla="*/ 3464 w 10000"/>
                  <a:gd name="connsiteY17" fmla="*/ 1233 h 10078"/>
                  <a:gd name="connsiteX18" fmla="*/ 3072 w 10000"/>
                  <a:gd name="connsiteY18" fmla="*/ 1951 h 10078"/>
                  <a:gd name="connsiteX19" fmla="*/ 2516 w 10000"/>
                  <a:gd name="connsiteY19" fmla="*/ 3345 h 10078"/>
                  <a:gd name="connsiteX20" fmla="*/ 1912 w 10000"/>
                  <a:gd name="connsiteY20" fmla="*/ 4660 h 10078"/>
                  <a:gd name="connsiteX21" fmla="*/ 1225 w 10000"/>
                  <a:gd name="connsiteY21" fmla="*/ 6134 h 10078"/>
                  <a:gd name="connsiteX22" fmla="*/ 572 w 10000"/>
                  <a:gd name="connsiteY22" fmla="*/ 7329 h 10078"/>
                  <a:gd name="connsiteX23" fmla="*/ 0 w 10000"/>
                  <a:gd name="connsiteY23" fmla="*/ 8046 h 10078"/>
                  <a:gd name="connsiteX24" fmla="*/ 0 w 10000"/>
                  <a:gd name="connsiteY24"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7533 w 10000"/>
                  <a:gd name="connsiteY8" fmla="*/ 3662 h 10078"/>
                  <a:gd name="connsiteX9" fmla="*/ 7074 w 10000"/>
                  <a:gd name="connsiteY9" fmla="*/ 2643 h 10078"/>
                  <a:gd name="connsiteX10" fmla="*/ 6340 w 10000"/>
                  <a:gd name="connsiteY10" fmla="*/ 915 h 10078"/>
                  <a:gd name="connsiteX11" fmla="*/ 5899 w 10000"/>
                  <a:gd name="connsiteY11" fmla="*/ 357 h 10078"/>
                  <a:gd name="connsiteX12" fmla="*/ 5605 w 10000"/>
                  <a:gd name="connsiteY12" fmla="*/ 158 h 10078"/>
                  <a:gd name="connsiteX13" fmla="*/ 5001 w 10000"/>
                  <a:gd name="connsiteY13" fmla="*/ 0 h 10078"/>
                  <a:gd name="connsiteX14" fmla="*/ 4395 w 10000"/>
                  <a:gd name="connsiteY14" fmla="*/ 78 h 10078"/>
                  <a:gd name="connsiteX15" fmla="*/ 4020 w 10000"/>
                  <a:gd name="connsiteY15" fmla="*/ 397 h 10078"/>
                  <a:gd name="connsiteX16" fmla="*/ 3464 w 10000"/>
                  <a:gd name="connsiteY16" fmla="*/ 1233 h 10078"/>
                  <a:gd name="connsiteX17" fmla="*/ 3072 w 10000"/>
                  <a:gd name="connsiteY17" fmla="*/ 1951 h 10078"/>
                  <a:gd name="connsiteX18" fmla="*/ 2516 w 10000"/>
                  <a:gd name="connsiteY18" fmla="*/ 3345 h 10078"/>
                  <a:gd name="connsiteX19" fmla="*/ 1912 w 10000"/>
                  <a:gd name="connsiteY19" fmla="*/ 4660 h 10078"/>
                  <a:gd name="connsiteX20" fmla="*/ 1225 w 10000"/>
                  <a:gd name="connsiteY20" fmla="*/ 6134 h 10078"/>
                  <a:gd name="connsiteX21" fmla="*/ 572 w 10000"/>
                  <a:gd name="connsiteY21" fmla="*/ 7329 h 10078"/>
                  <a:gd name="connsiteX22" fmla="*/ 0 w 10000"/>
                  <a:gd name="connsiteY22" fmla="*/ 8046 h 10078"/>
                  <a:gd name="connsiteX23" fmla="*/ 0 w 10000"/>
                  <a:gd name="connsiteY23"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7533 w 10000"/>
                  <a:gd name="connsiteY8" fmla="*/ 3662 h 10078"/>
                  <a:gd name="connsiteX9" fmla="*/ 7074 w 10000"/>
                  <a:gd name="connsiteY9" fmla="*/ 2643 h 10078"/>
                  <a:gd name="connsiteX10" fmla="*/ 6340 w 10000"/>
                  <a:gd name="connsiteY10" fmla="*/ 915 h 10078"/>
                  <a:gd name="connsiteX11" fmla="*/ 5605 w 10000"/>
                  <a:gd name="connsiteY11" fmla="*/ 158 h 10078"/>
                  <a:gd name="connsiteX12" fmla="*/ 5001 w 10000"/>
                  <a:gd name="connsiteY12" fmla="*/ 0 h 10078"/>
                  <a:gd name="connsiteX13" fmla="*/ 4395 w 10000"/>
                  <a:gd name="connsiteY13" fmla="*/ 78 h 10078"/>
                  <a:gd name="connsiteX14" fmla="*/ 4020 w 10000"/>
                  <a:gd name="connsiteY14" fmla="*/ 397 h 10078"/>
                  <a:gd name="connsiteX15" fmla="*/ 3464 w 10000"/>
                  <a:gd name="connsiteY15" fmla="*/ 1233 h 10078"/>
                  <a:gd name="connsiteX16" fmla="*/ 3072 w 10000"/>
                  <a:gd name="connsiteY16" fmla="*/ 1951 h 10078"/>
                  <a:gd name="connsiteX17" fmla="*/ 2516 w 10000"/>
                  <a:gd name="connsiteY17" fmla="*/ 3345 h 10078"/>
                  <a:gd name="connsiteX18" fmla="*/ 1912 w 10000"/>
                  <a:gd name="connsiteY18" fmla="*/ 4660 h 10078"/>
                  <a:gd name="connsiteX19" fmla="*/ 1225 w 10000"/>
                  <a:gd name="connsiteY19" fmla="*/ 6134 h 10078"/>
                  <a:gd name="connsiteX20" fmla="*/ 572 w 10000"/>
                  <a:gd name="connsiteY20" fmla="*/ 7329 h 10078"/>
                  <a:gd name="connsiteX21" fmla="*/ 0 w 10000"/>
                  <a:gd name="connsiteY21" fmla="*/ 8046 h 10078"/>
                  <a:gd name="connsiteX22" fmla="*/ 0 w 10000"/>
                  <a:gd name="connsiteY22"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7533 w 10000"/>
                  <a:gd name="connsiteY8" fmla="*/ 3662 h 10078"/>
                  <a:gd name="connsiteX9" fmla="*/ 7074 w 10000"/>
                  <a:gd name="connsiteY9" fmla="*/ 2643 h 10078"/>
                  <a:gd name="connsiteX10" fmla="*/ 6340 w 10000"/>
                  <a:gd name="connsiteY10" fmla="*/ 915 h 10078"/>
                  <a:gd name="connsiteX11" fmla="*/ 5001 w 10000"/>
                  <a:gd name="connsiteY11" fmla="*/ 0 h 10078"/>
                  <a:gd name="connsiteX12" fmla="*/ 4395 w 10000"/>
                  <a:gd name="connsiteY12" fmla="*/ 78 h 10078"/>
                  <a:gd name="connsiteX13" fmla="*/ 4020 w 10000"/>
                  <a:gd name="connsiteY13" fmla="*/ 397 h 10078"/>
                  <a:gd name="connsiteX14" fmla="*/ 3464 w 10000"/>
                  <a:gd name="connsiteY14" fmla="*/ 1233 h 10078"/>
                  <a:gd name="connsiteX15" fmla="*/ 3072 w 10000"/>
                  <a:gd name="connsiteY15" fmla="*/ 1951 h 10078"/>
                  <a:gd name="connsiteX16" fmla="*/ 2516 w 10000"/>
                  <a:gd name="connsiteY16" fmla="*/ 3345 h 10078"/>
                  <a:gd name="connsiteX17" fmla="*/ 1912 w 10000"/>
                  <a:gd name="connsiteY17" fmla="*/ 4660 h 10078"/>
                  <a:gd name="connsiteX18" fmla="*/ 1225 w 10000"/>
                  <a:gd name="connsiteY18" fmla="*/ 6134 h 10078"/>
                  <a:gd name="connsiteX19" fmla="*/ 572 w 10000"/>
                  <a:gd name="connsiteY19" fmla="*/ 7329 h 10078"/>
                  <a:gd name="connsiteX20" fmla="*/ 0 w 10000"/>
                  <a:gd name="connsiteY20" fmla="*/ 8046 h 10078"/>
                  <a:gd name="connsiteX21" fmla="*/ 0 w 10000"/>
                  <a:gd name="connsiteY21"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7533 w 10000"/>
                  <a:gd name="connsiteY8" fmla="*/ 3662 h 10078"/>
                  <a:gd name="connsiteX9" fmla="*/ 7074 w 10000"/>
                  <a:gd name="connsiteY9" fmla="*/ 2643 h 10078"/>
                  <a:gd name="connsiteX10" fmla="*/ 5001 w 10000"/>
                  <a:gd name="connsiteY10" fmla="*/ 0 h 10078"/>
                  <a:gd name="connsiteX11" fmla="*/ 4395 w 10000"/>
                  <a:gd name="connsiteY11" fmla="*/ 78 h 10078"/>
                  <a:gd name="connsiteX12" fmla="*/ 4020 w 10000"/>
                  <a:gd name="connsiteY12" fmla="*/ 397 h 10078"/>
                  <a:gd name="connsiteX13" fmla="*/ 3464 w 10000"/>
                  <a:gd name="connsiteY13" fmla="*/ 1233 h 10078"/>
                  <a:gd name="connsiteX14" fmla="*/ 3072 w 10000"/>
                  <a:gd name="connsiteY14" fmla="*/ 1951 h 10078"/>
                  <a:gd name="connsiteX15" fmla="*/ 2516 w 10000"/>
                  <a:gd name="connsiteY15" fmla="*/ 3345 h 10078"/>
                  <a:gd name="connsiteX16" fmla="*/ 1912 w 10000"/>
                  <a:gd name="connsiteY16" fmla="*/ 4660 h 10078"/>
                  <a:gd name="connsiteX17" fmla="*/ 1225 w 10000"/>
                  <a:gd name="connsiteY17" fmla="*/ 6134 h 10078"/>
                  <a:gd name="connsiteX18" fmla="*/ 572 w 10000"/>
                  <a:gd name="connsiteY18" fmla="*/ 7329 h 10078"/>
                  <a:gd name="connsiteX19" fmla="*/ 0 w 10000"/>
                  <a:gd name="connsiteY19" fmla="*/ 8046 h 10078"/>
                  <a:gd name="connsiteX20" fmla="*/ 0 w 10000"/>
                  <a:gd name="connsiteY20"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7533 w 10000"/>
                  <a:gd name="connsiteY8" fmla="*/ 3662 h 10078"/>
                  <a:gd name="connsiteX9" fmla="*/ 5001 w 10000"/>
                  <a:gd name="connsiteY9" fmla="*/ 0 h 10078"/>
                  <a:gd name="connsiteX10" fmla="*/ 4395 w 10000"/>
                  <a:gd name="connsiteY10" fmla="*/ 78 h 10078"/>
                  <a:gd name="connsiteX11" fmla="*/ 4020 w 10000"/>
                  <a:gd name="connsiteY11" fmla="*/ 397 h 10078"/>
                  <a:gd name="connsiteX12" fmla="*/ 3464 w 10000"/>
                  <a:gd name="connsiteY12" fmla="*/ 1233 h 10078"/>
                  <a:gd name="connsiteX13" fmla="*/ 3072 w 10000"/>
                  <a:gd name="connsiteY13" fmla="*/ 1951 h 10078"/>
                  <a:gd name="connsiteX14" fmla="*/ 2516 w 10000"/>
                  <a:gd name="connsiteY14" fmla="*/ 3345 h 10078"/>
                  <a:gd name="connsiteX15" fmla="*/ 1912 w 10000"/>
                  <a:gd name="connsiteY15" fmla="*/ 4660 h 10078"/>
                  <a:gd name="connsiteX16" fmla="*/ 1225 w 10000"/>
                  <a:gd name="connsiteY16" fmla="*/ 6134 h 10078"/>
                  <a:gd name="connsiteX17" fmla="*/ 572 w 10000"/>
                  <a:gd name="connsiteY17" fmla="*/ 7329 h 10078"/>
                  <a:gd name="connsiteX18" fmla="*/ 0 w 10000"/>
                  <a:gd name="connsiteY18" fmla="*/ 8046 h 10078"/>
                  <a:gd name="connsiteX19" fmla="*/ 0 w 10000"/>
                  <a:gd name="connsiteY19"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5001 w 10000"/>
                  <a:gd name="connsiteY8" fmla="*/ 0 h 10078"/>
                  <a:gd name="connsiteX9" fmla="*/ 4395 w 10000"/>
                  <a:gd name="connsiteY9" fmla="*/ 78 h 10078"/>
                  <a:gd name="connsiteX10" fmla="*/ 4020 w 10000"/>
                  <a:gd name="connsiteY10" fmla="*/ 397 h 10078"/>
                  <a:gd name="connsiteX11" fmla="*/ 3464 w 10000"/>
                  <a:gd name="connsiteY11" fmla="*/ 1233 h 10078"/>
                  <a:gd name="connsiteX12" fmla="*/ 3072 w 10000"/>
                  <a:gd name="connsiteY12" fmla="*/ 1951 h 10078"/>
                  <a:gd name="connsiteX13" fmla="*/ 2516 w 10000"/>
                  <a:gd name="connsiteY13" fmla="*/ 3345 h 10078"/>
                  <a:gd name="connsiteX14" fmla="*/ 1912 w 10000"/>
                  <a:gd name="connsiteY14" fmla="*/ 4660 h 10078"/>
                  <a:gd name="connsiteX15" fmla="*/ 1225 w 10000"/>
                  <a:gd name="connsiteY15" fmla="*/ 6134 h 10078"/>
                  <a:gd name="connsiteX16" fmla="*/ 572 w 10000"/>
                  <a:gd name="connsiteY16" fmla="*/ 7329 h 10078"/>
                  <a:gd name="connsiteX17" fmla="*/ 0 w 10000"/>
                  <a:gd name="connsiteY17" fmla="*/ 8046 h 10078"/>
                  <a:gd name="connsiteX18" fmla="*/ 0 w 10000"/>
                  <a:gd name="connsiteY18"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5001 w 10000"/>
                  <a:gd name="connsiteY7" fmla="*/ 0 h 10078"/>
                  <a:gd name="connsiteX8" fmla="*/ 4395 w 10000"/>
                  <a:gd name="connsiteY8" fmla="*/ 78 h 10078"/>
                  <a:gd name="connsiteX9" fmla="*/ 4020 w 10000"/>
                  <a:gd name="connsiteY9" fmla="*/ 397 h 10078"/>
                  <a:gd name="connsiteX10" fmla="*/ 3464 w 10000"/>
                  <a:gd name="connsiteY10" fmla="*/ 1233 h 10078"/>
                  <a:gd name="connsiteX11" fmla="*/ 3072 w 10000"/>
                  <a:gd name="connsiteY11" fmla="*/ 1951 h 10078"/>
                  <a:gd name="connsiteX12" fmla="*/ 2516 w 10000"/>
                  <a:gd name="connsiteY12" fmla="*/ 3345 h 10078"/>
                  <a:gd name="connsiteX13" fmla="*/ 1912 w 10000"/>
                  <a:gd name="connsiteY13" fmla="*/ 4660 h 10078"/>
                  <a:gd name="connsiteX14" fmla="*/ 1225 w 10000"/>
                  <a:gd name="connsiteY14" fmla="*/ 6134 h 10078"/>
                  <a:gd name="connsiteX15" fmla="*/ 572 w 10000"/>
                  <a:gd name="connsiteY15" fmla="*/ 7329 h 10078"/>
                  <a:gd name="connsiteX16" fmla="*/ 0 w 10000"/>
                  <a:gd name="connsiteY16" fmla="*/ 8046 h 10078"/>
                  <a:gd name="connsiteX17" fmla="*/ 0 w 10000"/>
                  <a:gd name="connsiteY17"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5001 w 10000"/>
                  <a:gd name="connsiteY6" fmla="*/ 0 h 10078"/>
                  <a:gd name="connsiteX7" fmla="*/ 4395 w 10000"/>
                  <a:gd name="connsiteY7" fmla="*/ 78 h 10078"/>
                  <a:gd name="connsiteX8" fmla="*/ 4020 w 10000"/>
                  <a:gd name="connsiteY8" fmla="*/ 397 h 10078"/>
                  <a:gd name="connsiteX9" fmla="*/ 3464 w 10000"/>
                  <a:gd name="connsiteY9" fmla="*/ 1233 h 10078"/>
                  <a:gd name="connsiteX10" fmla="*/ 3072 w 10000"/>
                  <a:gd name="connsiteY10" fmla="*/ 1951 h 10078"/>
                  <a:gd name="connsiteX11" fmla="*/ 2516 w 10000"/>
                  <a:gd name="connsiteY11" fmla="*/ 3345 h 10078"/>
                  <a:gd name="connsiteX12" fmla="*/ 1912 w 10000"/>
                  <a:gd name="connsiteY12" fmla="*/ 4660 h 10078"/>
                  <a:gd name="connsiteX13" fmla="*/ 1225 w 10000"/>
                  <a:gd name="connsiteY13" fmla="*/ 6134 h 10078"/>
                  <a:gd name="connsiteX14" fmla="*/ 572 w 10000"/>
                  <a:gd name="connsiteY14" fmla="*/ 7329 h 10078"/>
                  <a:gd name="connsiteX15" fmla="*/ 0 w 10000"/>
                  <a:gd name="connsiteY15" fmla="*/ 8046 h 10078"/>
                  <a:gd name="connsiteX16" fmla="*/ 0 w 10000"/>
                  <a:gd name="connsiteY16"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5001 w 10000"/>
                  <a:gd name="connsiteY5" fmla="*/ 0 h 10078"/>
                  <a:gd name="connsiteX6" fmla="*/ 4395 w 10000"/>
                  <a:gd name="connsiteY6" fmla="*/ 78 h 10078"/>
                  <a:gd name="connsiteX7" fmla="*/ 4020 w 10000"/>
                  <a:gd name="connsiteY7" fmla="*/ 397 h 10078"/>
                  <a:gd name="connsiteX8" fmla="*/ 3464 w 10000"/>
                  <a:gd name="connsiteY8" fmla="*/ 1233 h 10078"/>
                  <a:gd name="connsiteX9" fmla="*/ 3072 w 10000"/>
                  <a:gd name="connsiteY9" fmla="*/ 1951 h 10078"/>
                  <a:gd name="connsiteX10" fmla="*/ 2516 w 10000"/>
                  <a:gd name="connsiteY10" fmla="*/ 3345 h 10078"/>
                  <a:gd name="connsiteX11" fmla="*/ 1912 w 10000"/>
                  <a:gd name="connsiteY11" fmla="*/ 4660 h 10078"/>
                  <a:gd name="connsiteX12" fmla="*/ 1225 w 10000"/>
                  <a:gd name="connsiteY12" fmla="*/ 6134 h 10078"/>
                  <a:gd name="connsiteX13" fmla="*/ 572 w 10000"/>
                  <a:gd name="connsiteY13" fmla="*/ 7329 h 10078"/>
                  <a:gd name="connsiteX14" fmla="*/ 0 w 10000"/>
                  <a:gd name="connsiteY14" fmla="*/ 8046 h 10078"/>
                  <a:gd name="connsiteX15" fmla="*/ 0 w 10000"/>
                  <a:gd name="connsiteY15"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5001 w 10000"/>
                  <a:gd name="connsiteY4" fmla="*/ 0 h 10078"/>
                  <a:gd name="connsiteX5" fmla="*/ 4395 w 10000"/>
                  <a:gd name="connsiteY5" fmla="*/ 78 h 10078"/>
                  <a:gd name="connsiteX6" fmla="*/ 4020 w 10000"/>
                  <a:gd name="connsiteY6" fmla="*/ 397 h 10078"/>
                  <a:gd name="connsiteX7" fmla="*/ 3464 w 10000"/>
                  <a:gd name="connsiteY7" fmla="*/ 1233 h 10078"/>
                  <a:gd name="connsiteX8" fmla="*/ 3072 w 10000"/>
                  <a:gd name="connsiteY8" fmla="*/ 1951 h 10078"/>
                  <a:gd name="connsiteX9" fmla="*/ 2516 w 10000"/>
                  <a:gd name="connsiteY9" fmla="*/ 3345 h 10078"/>
                  <a:gd name="connsiteX10" fmla="*/ 1912 w 10000"/>
                  <a:gd name="connsiteY10" fmla="*/ 4660 h 10078"/>
                  <a:gd name="connsiteX11" fmla="*/ 1225 w 10000"/>
                  <a:gd name="connsiteY11" fmla="*/ 6134 h 10078"/>
                  <a:gd name="connsiteX12" fmla="*/ 572 w 10000"/>
                  <a:gd name="connsiteY12" fmla="*/ 7329 h 10078"/>
                  <a:gd name="connsiteX13" fmla="*/ 0 w 10000"/>
                  <a:gd name="connsiteY13" fmla="*/ 8046 h 10078"/>
                  <a:gd name="connsiteX14" fmla="*/ 0 w 10000"/>
                  <a:gd name="connsiteY14" fmla="*/ 10078 h 10078"/>
                  <a:gd name="connsiteX0" fmla="*/ 0 w 10000"/>
                  <a:gd name="connsiteY0" fmla="*/ 10078 h 10078"/>
                  <a:gd name="connsiteX1" fmla="*/ 9984 w 10000"/>
                  <a:gd name="connsiteY1" fmla="*/ 10078 h 10078"/>
                  <a:gd name="connsiteX2" fmla="*/ 10000 w 10000"/>
                  <a:gd name="connsiteY2" fmla="*/ 8086 h 10078"/>
                  <a:gd name="connsiteX3" fmla="*/ 5001 w 10000"/>
                  <a:gd name="connsiteY3" fmla="*/ 0 h 10078"/>
                  <a:gd name="connsiteX4" fmla="*/ 4395 w 10000"/>
                  <a:gd name="connsiteY4" fmla="*/ 78 h 10078"/>
                  <a:gd name="connsiteX5" fmla="*/ 4020 w 10000"/>
                  <a:gd name="connsiteY5" fmla="*/ 397 h 10078"/>
                  <a:gd name="connsiteX6" fmla="*/ 3464 w 10000"/>
                  <a:gd name="connsiteY6" fmla="*/ 1233 h 10078"/>
                  <a:gd name="connsiteX7" fmla="*/ 3072 w 10000"/>
                  <a:gd name="connsiteY7" fmla="*/ 1951 h 10078"/>
                  <a:gd name="connsiteX8" fmla="*/ 2516 w 10000"/>
                  <a:gd name="connsiteY8" fmla="*/ 3345 h 10078"/>
                  <a:gd name="connsiteX9" fmla="*/ 1912 w 10000"/>
                  <a:gd name="connsiteY9" fmla="*/ 4660 h 10078"/>
                  <a:gd name="connsiteX10" fmla="*/ 1225 w 10000"/>
                  <a:gd name="connsiteY10" fmla="*/ 6134 h 10078"/>
                  <a:gd name="connsiteX11" fmla="*/ 572 w 10000"/>
                  <a:gd name="connsiteY11" fmla="*/ 7329 h 10078"/>
                  <a:gd name="connsiteX12" fmla="*/ 0 w 10000"/>
                  <a:gd name="connsiteY12" fmla="*/ 8046 h 10078"/>
                  <a:gd name="connsiteX13" fmla="*/ 0 w 10000"/>
                  <a:gd name="connsiteY13" fmla="*/ 10078 h 10078"/>
                  <a:gd name="connsiteX0" fmla="*/ 0 w 10079"/>
                  <a:gd name="connsiteY0" fmla="*/ 10078 h 10078"/>
                  <a:gd name="connsiteX1" fmla="*/ 9984 w 10079"/>
                  <a:gd name="connsiteY1" fmla="*/ 10078 h 10078"/>
                  <a:gd name="connsiteX2" fmla="*/ 5001 w 10079"/>
                  <a:gd name="connsiteY2" fmla="*/ 0 h 10078"/>
                  <a:gd name="connsiteX3" fmla="*/ 4395 w 10079"/>
                  <a:gd name="connsiteY3" fmla="*/ 78 h 10078"/>
                  <a:gd name="connsiteX4" fmla="*/ 4020 w 10079"/>
                  <a:gd name="connsiteY4" fmla="*/ 397 h 10078"/>
                  <a:gd name="connsiteX5" fmla="*/ 3464 w 10079"/>
                  <a:gd name="connsiteY5" fmla="*/ 1233 h 10078"/>
                  <a:gd name="connsiteX6" fmla="*/ 3072 w 10079"/>
                  <a:gd name="connsiteY6" fmla="*/ 1951 h 10078"/>
                  <a:gd name="connsiteX7" fmla="*/ 2516 w 10079"/>
                  <a:gd name="connsiteY7" fmla="*/ 3345 h 10078"/>
                  <a:gd name="connsiteX8" fmla="*/ 1912 w 10079"/>
                  <a:gd name="connsiteY8" fmla="*/ 4660 h 10078"/>
                  <a:gd name="connsiteX9" fmla="*/ 1225 w 10079"/>
                  <a:gd name="connsiteY9" fmla="*/ 6134 h 10078"/>
                  <a:gd name="connsiteX10" fmla="*/ 572 w 10079"/>
                  <a:gd name="connsiteY10" fmla="*/ 7329 h 10078"/>
                  <a:gd name="connsiteX11" fmla="*/ 0 w 10079"/>
                  <a:gd name="connsiteY11" fmla="*/ 8046 h 10078"/>
                  <a:gd name="connsiteX12" fmla="*/ 0 w 10079"/>
                  <a:gd name="connsiteY12" fmla="*/ 10078 h 10078"/>
                  <a:gd name="connsiteX0" fmla="*/ 0 w 5743"/>
                  <a:gd name="connsiteY0" fmla="*/ 10078 h 10078"/>
                  <a:gd name="connsiteX1" fmla="*/ 5157 w 5743"/>
                  <a:gd name="connsiteY1" fmla="*/ 10044 h 10078"/>
                  <a:gd name="connsiteX2" fmla="*/ 5001 w 5743"/>
                  <a:gd name="connsiteY2" fmla="*/ 0 h 10078"/>
                  <a:gd name="connsiteX3" fmla="*/ 4395 w 5743"/>
                  <a:gd name="connsiteY3" fmla="*/ 78 h 10078"/>
                  <a:gd name="connsiteX4" fmla="*/ 4020 w 5743"/>
                  <a:gd name="connsiteY4" fmla="*/ 397 h 10078"/>
                  <a:gd name="connsiteX5" fmla="*/ 3464 w 5743"/>
                  <a:gd name="connsiteY5" fmla="*/ 1233 h 10078"/>
                  <a:gd name="connsiteX6" fmla="*/ 3072 w 5743"/>
                  <a:gd name="connsiteY6" fmla="*/ 1951 h 10078"/>
                  <a:gd name="connsiteX7" fmla="*/ 2516 w 5743"/>
                  <a:gd name="connsiteY7" fmla="*/ 3345 h 10078"/>
                  <a:gd name="connsiteX8" fmla="*/ 1912 w 5743"/>
                  <a:gd name="connsiteY8" fmla="*/ 4660 h 10078"/>
                  <a:gd name="connsiteX9" fmla="*/ 1225 w 5743"/>
                  <a:gd name="connsiteY9" fmla="*/ 6134 h 10078"/>
                  <a:gd name="connsiteX10" fmla="*/ 572 w 5743"/>
                  <a:gd name="connsiteY10" fmla="*/ 7329 h 10078"/>
                  <a:gd name="connsiteX11" fmla="*/ 0 w 5743"/>
                  <a:gd name="connsiteY11" fmla="*/ 8046 h 10078"/>
                  <a:gd name="connsiteX12" fmla="*/ 0 w 5743"/>
                  <a:gd name="connsiteY12" fmla="*/ 10078 h 10078"/>
                  <a:gd name="connsiteX0" fmla="*/ 0 w 10269"/>
                  <a:gd name="connsiteY0" fmla="*/ 10000 h 10000"/>
                  <a:gd name="connsiteX1" fmla="*/ 9428 w 10269"/>
                  <a:gd name="connsiteY1" fmla="*/ 9983 h 10000"/>
                  <a:gd name="connsiteX2" fmla="*/ 8708 w 10269"/>
                  <a:gd name="connsiteY2" fmla="*/ 0 h 10000"/>
                  <a:gd name="connsiteX3" fmla="*/ 7653 w 10269"/>
                  <a:gd name="connsiteY3" fmla="*/ 77 h 10000"/>
                  <a:gd name="connsiteX4" fmla="*/ 7000 w 10269"/>
                  <a:gd name="connsiteY4" fmla="*/ 394 h 10000"/>
                  <a:gd name="connsiteX5" fmla="*/ 6032 w 10269"/>
                  <a:gd name="connsiteY5" fmla="*/ 1223 h 10000"/>
                  <a:gd name="connsiteX6" fmla="*/ 5349 w 10269"/>
                  <a:gd name="connsiteY6" fmla="*/ 1936 h 10000"/>
                  <a:gd name="connsiteX7" fmla="*/ 4381 w 10269"/>
                  <a:gd name="connsiteY7" fmla="*/ 3319 h 10000"/>
                  <a:gd name="connsiteX8" fmla="*/ 3329 w 10269"/>
                  <a:gd name="connsiteY8" fmla="*/ 4624 h 10000"/>
                  <a:gd name="connsiteX9" fmla="*/ 2133 w 10269"/>
                  <a:gd name="connsiteY9" fmla="*/ 6087 h 10000"/>
                  <a:gd name="connsiteX10" fmla="*/ 996 w 10269"/>
                  <a:gd name="connsiteY10" fmla="*/ 7272 h 10000"/>
                  <a:gd name="connsiteX11" fmla="*/ 0 w 10269"/>
                  <a:gd name="connsiteY11" fmla="*/ 7984 h 10000"/>
                  <a:gd name="connsiteX12" fmla="*/ 0 w 10269"/>
                  <a:gd name="connsiteY12" fmla="*/ 10000 h 10000"/>
                  <a:gd name="connsiteX0" fmla="*/ 0 w 9703"/>
                  <a:gd name="connsiteY0" fmla="*/ 10000 h 10000"/>
                  <a:gd name="connsiteX1" fmla="*/ 9428 w 9703"/>
                  <a:gd name="connsiteY1" fmla="*/ 9983 h 10000"/>
                  <a:gd name="connsiteX2" fmla="*/ 8708 w 9703"/>
                  <a:gd name="connsiteY2" fmla="*/ 0 h 10000"/>
                  <a:gd name="connsiteX3" fmla="*/ 7653 w 9703"/>
                  <a:gd name="connsiteY3" fmla="*/ 77 h 10000"/>
                  <a:gd name="connsiteX4" fmla="*/ 7000 w 9703"/>
                  <a:gd name="connsiteY4" fmla="*/ 394 h 10000"/>
                  <a:gd name="connsiteX5" fmla="*/ 6032 w 9703"/>
                  <a:gd name="connsiteY5" fmla="*/ 1223 h 10000"/>
                  <a:gd name="connsiteX6" fmla="*/ 5349 w 9703"/>
                  <a:gd name="connsiteY6" fmla="*/ 1936 h 10000"/>
                  <a:gd name="connsiteX7" fmla="*/ 4381 w 9703"/>
                  <a:gd name="connsiteY7" fmla="*/ 3319 h 10000"/>
                  <a:gd name="connsiteX8" fmla="*/ 3329 w 9703"/>
                  <a:gd name="connsiteY8" fmla="*/ 4624 h 10000"/>
                  <a:gd name="connsiteX9" fmla="*/ 2133 w 9703"/>
                  <a:gd name="connsiteY9" fmla="*/ 6087 h 10000"/>
                  <a:gd name="connsiteX10" fmla="*/ 996 w 9703"/>
                  <a:gd name="connsiteY10" fmla="*/ 7272 h 10000"/>
                  <a:gd name="connsiteX11" fmla="*/ 0 w 9703"/>
                  <a:gd name="connsiteY11" fmla="*/ 7984 h 10000"/>
                  <a:gd name="connsiteX12" fmla="*/ 0 w 9703"/>
                  <a:gd name="connsiteY12" fmla="*/ 10000 h 10000"/>
                  <a:gd name="connsiteX0" fmla="*/ 0 w 9722"/>
                  <a:gd name="connsiteY0" fmla="*/ 10000 h 10000"/>
                  <a:gd name="connsiteX1" fmla="*/ 9717 w 9722"/>
                  <a:gd name="connsiteY1" fmla="*/ 9983 h 10000"/>
                  <a:gd name="connsiteX2" fmla="*/ 8975 w 9722"/>
                  <a:gd name="connsiteY2" fmla="*/ 0 h 10000"/>
                  <a:gd name="connsiteX3" fmla="*/ 7887 w 9722"/>
                  <a:gd name="connsiteY3" fmla="*/ 77 h 10000"/>
                  <a:gd name="connsiteX4" fmla="*/ 7214 w 9722"/>
                  <a:gd name="connsiteY4" fmla="*/ 394 h 10000"/>
                  <a:gd name="connsiteX5" fmla="*/ 6217 w 9722"/>
                  <a:gd name="connsiteY5" fmla="*/ 1223 h 10000"/>
                  <a:gd name="connsiteX6" fmla="*/ 5513 w 9722"/>
                  <a:gd name="connsiteY6" fmla="*/ 1936 h 10000"/>
                  <a:gd name="connsiteX7" fmla="*/ 4515 w 9722"/>
                  <a:gd name="connsiteY7" fmla="*/ 3319 h 10000"/>
                  <a:gd name="connsiteX8" fmla="*/ 3431 w 9722"/>
                  <a:gd name="connsiteY8" fmla="*/ 4624 h 10000"/>
                  <a:gd name="connsiteX9" fmla="*/ 2198 w 9722"/>
                  <a:gd name="connsiteY9" fmla="*/ 6087 h 10000"/>
                  <a:gd name="connsiteX10" fmla="*/ 1026 w 9722"/>
                  <a:gd name="connsiteY10" fmla="*/ 7272 h 10000"/>
                  <a:gd name="connsiteX11" fmla="*/ 0 w 9722"/>
                  <a:gd name="connsiteY11" fmla="*/ 7984 h 10000"/>
                  <a:gd name="connsiteX12" fmla="*/ 0 w 9722"/>
                  <a:gd name="connsiteY12" fmla="*/ 10000 h 10000"/>
                  <a:gd name="connsiteX0" fmla="*/ 0 w 9434"/>
                  <a:gd name="connsiteY0" fmla="*/ 10000 h 10000"/>
                  <a:gd name="connsiteX1" fmla="*/ 9417 w 9434"/>
                  <a:gd name="connsiteY1" fmla="*/ 9983 h 10000"/>
                  <a:gd name="connsiteX2" fmla="*/ 9232 w 9434"/>
                  <a:gd name="connsiteY2" fmla="*/ 0 h 10000"/>
                  <a:gd name="connsiteX3" fmla="*/ 8113 w 9434"/>
                  <a:gd name="connsiteY3" fmla="*/ 77 h 10000"/>
                  <a:gd name="connsiteX4" fmla="*/ 7420 w 9434"/>
                  <a:gd name="connsiteY4" fmla="*/ 394 h 10000"/>
                  <a:gd name="connsiteX5" fmla="*/ 6395 w 9434"/>
                  <a:gd name="connsiteY5" fmla="*/ 1223 h 10000"/>
                  <a:gd name="connsiteX6" fmla="*/ 5671 w 9434"/>
                  <a:gd name="connsiteY6" fmla="*/ 1936 h 10000"/>
                  <a:gd name="connsiteX7" fmla="*/ 4644 w 9434"/>
                  <a:gd name="connsiteY7" fmla="*/ 3319 h 10000"/>
                  <a:gd name="connsiteX8" fmla="*/ 3529 w 9434"/>
                  <a:gd name="connsiteY8" fmla="*/ 4624 h 10000"/>
                  <a:gd name="connsiteX9" fmla="*/ 2261 w 9434"/>
                  <a:gd name="connsiteY9" fmla="*/ 6087 h 10000"/>
                  <a:gd name="connsiteX10" fmla="*/ 1055 w 9434"/>
                  <a:gd name="connsiteY10" fmla="*/ 7272 h 10000"/>
                  <a:gd name="connsiteX11" fmla="*/ 0 w 9434"/>
                  <a:gd name="connsiteY11" fmla="*/ 7984 h 10000"/>
                  <a:gd name="connsiteX12" fmla="*/ 0 w 9434"/>
                  <a:gd name="connsiteY12" fmla="*/ 10000 h 10000"/>
                  <a:gd name="connsiteX0" fmla="*/ 0 w 9982"/>
                  <a:gd name="connsiteY0" fmla="*/ 10000 h 10786"/>
                  <a:gd name="connsiteX1" fmla="*/ 9982 w 9982"/>
                  <a:gd name="connsiteY1" fmla="*/ 9983 h 10786"/>
                  <a:gd name="connsiteX2" fmla="*/ 9786 w 9982"/>
                  <a:gd name="connsiteY2" fmla="*/ 0 h 10786"/>
                  <a:gd name="connsiteX3" fmla="*/ 8600 w 9982"/>
                  <a:gd name="connsiteY3" fmla="*/ 77 h 10786"/>
                  <a:gd name="connsiteX4" fmla="*/ 7865 w 9982"/>
                  <a:gd name="connsiteY4" fmla="*/ 394 h 10786"/>
                  <a:gd name="connsiteX5" fmla="*/ 6779 w 9982"/>
                  <a:gd name="connsiteY5" fmla="*/ 1223 h 10786"/>
                  <a:gd name="connsiteX6" fmla="*/ 6011 w 9982"/>
                  <a:gd name="connsiteY6" fmla="*/ 1936 h 10786"/>
                  <a:gd name="connsiteX7" fmla="*/ 4923 w 9982"/>
                  <a:gd name="connsiteY7" fmla="*/ 3319 h 10786"/>
                  <a:gd name="connsiteX8" fmla="*/ 3741 w 9982"/>
                  <a:gd name="connsiteY8" fmla="*/ 4624 h 10786"/>
                  <a:gd name="connsiteX9" fmla="*/ 2397 w 9982"/>
                  <a:gd name="connsiteY9" fmla="*/ 6087 h 10786"/>
                  <a:gd name="connsiteX10" fmla="*/ 1118 w 9982"/>
                  <a:gd name="connsiteY10" fmla="*/ 7272 h 10786"/>
                  <a:gd name="connsiteX11" fmla="*/ 0 w 9982"/>
                  <a:gd name="connsiteY11" fmla="*/ 7984 h 10786"/>
                  <a:gd name="connsiteX12" fmla="*/ 0 w 9982"/>
                  <a:gd name="connsiteY12" fmla="*/ 10000 h 10786"/>
                  <a:gd name="connsiteX0" fmla="*/ 0 w 10007"/>
                  <a:gd name="connsiteY0" fmla="*/ 9271 h 9627"/>
                  <a:gd name="connsiteX1" fmla="*/ 10000 w 10007"/>
                  <a:gd name="connsiteY1" fmla="*/ 9256 h 9627"/>
                  <a:gd name="connsiteX2" fmla="*/ 9804 w 10007"/>
                  <a:gd name="connsiteY2" fmla="*/ 0 h 9627"/>
                  <a:gd name="connsiteX3" fmla="*/ 8616 w 10007"/>
                  <a:gd name="connsiteY3" fmla="*/ 71 h 9627"/>
                  <a:gd name="connsiteX4" fmla="*/ 7879 w 10007"/>
                  <a:gd name="connsiteY4" fmla="*/ 365 h 9627"/>
                  <a:gd name="connsiteX5" fmla="*/ 6791 w 10007"/>
                  <a:gd name="connsiteY5" fmla="*/ 1134 h 9627"/>
                  <a:gd name="connsiteX6" fmla="*/ 6022 w 10007"/>
                  <a:gd name="connsiteY6" fmla="*/ 1795 h 9627"/>
                  <a:gd name="connsiteX7" fmla="*/ 4932 w 10007"/>
                  <a:gd name="connsiteY7" fmla="*/ 3077 h 9627"/>
                  <a:gd name="connsiteX8" fmla="*/ 3748 w 10007"/>
                  <a:gd name="connsiteY8" fmla="*/ 4287 h 9627"/>
                  <a:gd name="connsiteX9" fmla="*/ 2401 w 10007"/>
                  <a:gd name="connsiteY9" fmla="*/ 5643 h 9627"/>
                  <a:gd name="connsiteX10" fmla="*/ 1120 w 10007"/>
                  <a:gd name="connsiteY10" fmla="*/ 6742 h 9627"/>
                  <a:gd name="connsiteX11" fmla="*/ 0 w 10007"/>
                  <a:gd name="connsiteY11" fmla="*/ 7402 h 9627"/>
                  <a:gd name="connsiteX12" fmla="*/ 0 w 10007"/>
                  <a:gd name="connsiteY12" fmla="*/ 9271 h 9627"/>
                  <a:gd name="connsiteX0" fmla="*/ 0 w 9993"/>
                  <a:gd name="connsiteY0" fmla="*/ 9630 h 9630"/>
                  <a:gd name="connsiteX1" fmla="*/ 9993 w 9993"/>
                  <a:gd name="connsiteY1" fmla="*/ 9615 h 9630"/>
                  <a:gd name="connsiteX2" fmla="*/ 9797 w 9993"/>
                  <a:gd name="connsiteY2" fmla="*/ 0 h 9630"/>
                  <a:gd name="connsiteX3" fmla="*/ 8610 w 9993"/>
                  <a:gd name="connsiteY3" fmla="*/ 74 h 9630"/>
                  <a:gd name="connsiteX4" fmla="*/ 7873 w 9993"/>
                  <a:gd name="connsiteY4" fmla="*/ 379 h 9630"/>
                  <a:gd name="connsiteX5" fmla="*/ 6786 w 9993"/>
                  <a:gd name="connsiteY5" fmla="*/ 1178 h 9630"/>
                  <a:gd name="connsiteX6" fmla="*/ 6018 w 9993"/>
                  <a:gd name="connsiteY6" fmla="*/ 1865 h 9630"/>
                  <a:gd name="connsiteX7" fmla="*/ 4929 w 9993"/>
                  <a:gd name="connsiteY7" fmla="*/ 3196 h 9630"/>
                  <a:gd name="connsiteX8" fmla="*/ 3745 w 9993"/>
                  <a:gd name="connsiteY8" fmla="*/ 4453 h 9630"/>
                  <a:gd name="connsiteX9" fmla="*/ 2399 w 9993"/>
                  <a:gd name="connsiteY9" fmla="*/ 5862 h 9630"/>
                  <a:gd name="connsiteX10" fmla="*/ 1119 w 9993"/>
                  <a:gd name="connsiteY10" fmla="*/ 7003 h 9630"/>
                  <a:gd name="connsiteX11" fmla="*/ 0 w 9993"/>
                  <a:gd name="connsiteY11" fmla="*/ 7689 h 9630"/>
                  <a:gd name="connsiteX12" fmla="*/ 0 w 9993"/>
                  <a:gd name="connsiteY12" fmla="*/ 9630 h 9630"/>
                  <a:gd name="connsiteX0" fmla="*/ 0 w 10000"/>
                  <a:gd name="connsiteY0" fmla="*/ 10000 h 10000"/>
                  <a:gd name="connsiteX1" fmla="*/ 10000 w 10000"/>
                  <a:gd name="connsiteY1" fmla="*/ 9984 h 10000"/>
                  <a:gd name="connsiteX2" fmla="*/ 9804 w 10000"/>
                  <a:gd name="connsiteY2" fmla="*/ 0 h 10000"/>
                  <a:gd name="connsiteX3" fmla="*/ 8616 w 10000"/>
                  <a:gd name="connsiteY3" fmla="*/ 77 h 10000"/>
                  <a:gd name="connsiteX4" fmla="*/ 7879 w 10000"/>
                  <a:gd name="connsiteY4" fmla="*/ 394 h 10000"/>
                  <a:gd name="connsiteX5" fmla="*/ 6791 w 10000"/>
                  <a:gd name="connsiteY5" fmla="*/ 1223 h 10000"/>
                  <a:gd name="connsiteX6" fmla="*/ 6022 w 10000"/>
                  <a:gd name="connsiteY6" fmla="*/ 1937 h 10000"/>
                  <a:gd name="connsiteX7" fmla="*/ 4932 w 10000"/>
                  <a:gd name="connsiteY7" fmla="*/ 3319 h 10000"/>
                  <a:gd name="connsiteX8" fmla="*/ 3748 w 10000"/>
                  <a:gd name="connsiteY8" fmla="*/ 4624 h 10000"/>
                  <a:gd name="connsiteX9" fmla="*/ 2401 w 10000"/>
                  <a:gd name="connsiteY9" fmla="*/ 6087 h 10000"/>
                  <a:gd name="connsiteX10" fmla="*/ 1120 w 10000"/>
                  <a:gd name="connsiteY10" fmla="*/ 7272 h 10000"/>
                  <a:gd name="connsiteX11" fmla="*/ 0 w 10000"/>
                  <a:gd name="connsiteY11" fmla="*/ 7984 h 10000"/>
                  <a:gd name="connsiteX12" fmla="*/ 0 w 10000"/>
                  <a:gd name="connsiteY12" fmla="*/ 10000 h 10000"/>
                  <a:gd name="connsiteX0" fmla="*/ 0 w 10000"/>
                  <a:gd name="connsiteY0" fmla="*/ 10000 h 10000"/>
                  <a:gd name="connsiteX1" fmla="*/ 10000 w 10000"/>
                  <a:gd name="connsiteY1" fmla="*/ 9984 h 10000"/>
                  <a:gd name="connsiteX2" fmla="*/ 9804 w 10000"/>
                  <a:gd name="connsiteY2" fmla="*/ 0 h 10000"/>
                  <a:gd name="connsiteX3" fmla="*/ 8616 w 10000"/>
                  <a:gd name="connsiteY3" fmla="*/ 77 h 10000"/>
                  <a:gd name="connsiteX4" fmla="*/ 7879 w 10000"/>
                  <a:gd name="connsiteY4" fmla="*/ 394 h 10000"/>
                  <a:gd name="connsiteX5" fmla="*/ 6791 w 10000"/>
                  <a:gd name="connsiteY5" fmla="*/ 1223 h 10000"/>
                  <a:gd name="connsiteX6" fmla="*/ 6022 w 10000"/>
                  <a:gd name="connsiteY6" fmla="*/ 1937 h 10000"/>
                  <a:gd name="connsiteX7" fmla="*/ 4932 w 10000"/>
                  <a:gd name="connsiteY7" fmla="*/ 3319 h 10000"/>
                  <a:gd name="connsiteX8" fmla="*/ 3748 w 10000"/>
                  <a:gd name="connsiteY8" fmla="*/ 4624 h 10000"/>
                  <a:gd name="connsiteX9" fmla="*/ 2401 w 10000"/>
                  <a:gd name="connsiteY9" fmla="*/ 6087 h 10000"/>
                  <a:gd name="connsiteX10" fmla="*/ 1120 w 10000"/>
                  <a:gd name="connsiteY10" fmla="*/ 7272 h 10000"/>
                  <a:gd name="connsiteX11" fmla="*/ 0 w 10000"/>
                  <a:gd name="connsiteY11" fmla="*/ 7984 h 10000"/>
                  <a:gd name="connsiteX12" fmla="*/ 0 w 10000"/>
                  <a:gd name="connsiteY12" fmla="*/ 10000 h 10000"/>
                  <a:gd name="connsiteX0" fmla="*/ 0 w 10000"/>
                  <a:gd name="connsiteY0" fmla="*/ 10000 h 10000"/>
                  <a:gd name="connsiteX1" fmla="*/ 10000 w 10000"/>
                  <a:gd name="connsiteY1" fmla="*/ 9984 h 10000"/>
                  <a:gd name="connsiteX2" fmla="*/ 9804 w 10000"/>
                  <a:gd name="connsiteY2" fmla="*/ 0 h 10000"/>
                  <a:gd name="connsiteX3" fmla="*/ 8616 w 10000"/>
                  <a:gd name="connsiteY3" fmla="*/ 77 h 10000"/>
                  <a:gd name="connsiteX4" fmla="*/ 7879 w 10000"/>
                  <a:gd name="connsiteY4" fmla="*/ 394 h 10000"/>
                  <a:gd name="connsiteX5" fmla="*/ 6791 w 10000"/>
                  <a:gd name="connsiteY5" fmla="*/ 1223 h 10000"/>
                  <a:gd name="connsiteX6" fmla="*/ 6022 w 10000"/>
                  <a:gd name="connsiteY6" fmla="*/ 1937 h 10000"/>
                  <a:gd name="connsiteX7" fmla="*/ 4932 w 10000"/>
                  <a:gd name="connsiteY7" fmla="*/ 3319 h 10000"/>
                  <a:gd name="connsiteX8" fmla="*/ 3748 w 10000"/>
                  <a:gd name="connsiteY8" fmla="*/ 4624 h 10000"/>
                  <a:gd name="connsiteX9" fmla="*/ 2401 w 10000"/>
                  <a:gd name="connsiteY9" fmla="*/ 6087 h 10000"/>
                  <a:gd name="connsiteX10" fmla="*/ 1120 w 10000"/>
                  <a:gd name="connsiteY10" fmla="*/ 7272 h 10000"/>
                  <a:gd name="connsiteX11" fmla="*/ 0 w 10000"/>
                  <a:gd name="connsiteY11" fmla="*/ 7984 h 10000"/>
                  <a:gd name="connsiteX12" fmla="*/ 0 w 10000"/>
                  <a:gd name="connsiteY12" fmla="*/ 10000 h 10000"/>
                  <a:gd name="connsiteX0" fmla="*/ 0 w 10000"/>
                  <a:gd name="connsiteY0" fmla="*/ 10000 h 10000"/>
                  <a:gd name="connsiteX1" fmla="*/ 10000 w 10000"/>
                  <a:gd name="connsiteY1" fmla="*/ 9984 h 10000"/>
                  <a:gd name="connsiteX2" fmla="*/ 9804 w 10000"/>
                  <a:gd name="connsiteY2" fmla="*/ 0 h 10000"/>
                  <a:gd name="connsiteX3" fmla="*/ 8616 w 10000"/>
                  <a:gd name="connsiteY3" fmla="*/ 77 h 10000"/>
                  <a:gd name="connsiteX4" fmla="*/ 7879 w 10000"/>
                  <a:gd name="connsiteY4" fmla="*/ 394 h 10000"/>
                  <a:gd name="connsiteX5" fmla="*/ 6791 w 10000"/>
                  <a:gd name="connsiteY5" fmla="*/ 1223 h 10000"/>
                  <a:gd name="connsiteX6" fmla="*/ 6022 w 10000"/>
                  <a:gd name="connsiteY6" fmla="*/ 1937 h 10000"/>
                  <a:gd name="connsiteX7" fmla="*/ 4932 w 10000"/>
                  <a:gd name="connsiteY7" fmla="*/ 3319 h 10000"/>
                  <a:gd name="connsiteX8" fmla="*/ 3748 w 10000"/>
                  <a:gd name="connsiteY8" fmla="*/ 4624 h 10000"/>
                  <a:gd name="connsiteX9" fmla="*/ 2401 w 10000"/>
                  <a:gd name="connsiteY9" fmla="*/ 6087 h 10000"/>
                  <a:gd name="connsiteX10" fmla="*/ 1120 w 10000"/>
                  <a:gd name="connsiteY10" fmla="*/ 7272 h 10000"/>
                  <a:gd name="connsiteX11" fmla="*/ 0 w 10000"/>
                  <a:gd name="connsiteY11" fmla="*/ 7984 h 10000"/>
                  <a:gd name="connsiteX12" fmla="*/ 0 w 10000"/>
                  <a:gd name="connsiteY12" fmla="*/ 10000 h 10000"/>
                  <a:gd name="connsiteX0" fmla="*/ 0 w 9804"/>
                  <a:gd name="connsiteY0" fmla="*/ 10000 h 10001"/>
                  <a:gd name="connsiteX1" fmla="*/ 9803 w 9804"/>
                  <a:gd name="connsiteY1" fmla="*/ 10001 h 10001"/>
                  <a:gd name="connsiteX2" fmla="*/ 9804 w 9804"/>
                  <a:gd name="connsiteY2" fmla="*/ 0 h 10001"/>
                  <a:gd name="connsiteX3" fmla="*/ 8616 w 9804"/>
                  <a:gd name="connsiteY3" fmla="*/ 77 h 10001"/>
                  <a:gd name="connsiteX4" fmla="*/ 7879 w 9804"/>
                  <a:gd name="connsiteY4" fmla="*/ 394 h 10001"/>
                  <a:gd name="connsiteX5" fmla="*/ 6791 w 9804"/>
                  <a:gd name="connsiteY5" fmla="*/ 1223 h 10001"/>
                  <a:gd name="connsiteX6" fmla="*/ 6022 w 9804"/>
                  <a:gd name="connsiteY6" fmla="*/ 1937 h 10001"/>
                  <a:gd name="connsiteX7" fmla="*/ 4932 w 9804"/>
                  <a:gd name="connsiteY7" fmla="*/ 3319 h 10001"/>
                  <a:gd name="connsiteX8" fmla="*/ 3748 w 9804"/>
                  <a:gd name="connsiteY8" fmla="*/ 4624 h 10001"/>
                  <a:gd name="connsiteX9" fmla="*/ 2401 w 9804"/>
                  <a:gd name="connsiteY9" fmla="*/ 6087 h 10001"/>
                  <a:gd name="connsiteX10" fmla="*/ 1120 w 9804"/>
                  <a:gd name="connsiteY10" fmla="*/ 7272 h 10001"/>
                  <a:gd name="connsiteX11" fmla="*/ 0 w 9804"/>
                  <a:gd name="connsiteY11" fmla="*/ 7984 h 10001"/>
                  <a:gd name="connsiteX12" fmla="*/ 0 w 9804"/>
                  <a:gd name="connsiteY12" fmla="*/ 10000 h 10001"/>
                  <a:gd name="connsiteX0" fmla="*/ 0 w 10000"/>
                  <a:gd name="connsiteY0" fmla="*/ 9999 h 10000"/>
                  <a:gd name="connsiteX1" fmla="*/ 9999 w 10000"/>
                  <a:gd name="connsiteY1" fmla="*/ 10000 h 10000"/>
                  <a:gd name="connsiteX2" fmla="*/ 10000 w 10000"/>
                  <a:gd name="connsiteY2" fmla="*/ 0 h 10000"/>
                  <a:gd name="connsiteX3" fmla="*/ 8788 w 10000"/>
                  <a:gd name="connsiteY3" fmla="*/ 77 h 10000"/>
                  <a:gd name="connsiteX4" fmla="*/ 8037 w 10000"/>
                  <a:gd name="connsiteY4" fmla="*/ 394 h 10000"/>
                  <a:gd name="connsiteX5" fmla="*/ 6815 w 10000"/>
                  <a:gd name="connsiteY5" fmla="*/ 1122 h 10000"/>
                  <a:gd name="connsiteX6" fmla="*/ 6142 w 10000"/>
                  <a:gd name="connsiteY6" fmla="*/ 1937 h 10000"/>
                  <a:gd name="connsiteX7" fmla="*/ 5031 w 10000"/>
                  <a:gd name="connsiteY7" fmla="*/ 3319 h 10000"/>
                  <a:gd name="connsiteX8" fmla="*/ 3823 w 10000"/>
                  <a:gd name="connsiteY8" fmla="*/ 4624 h 10000"/>
                  <a:gd name="connsiteX9" fmla="*/ 2449 w 10000"/>
                  <a:gd name="connsiteY9" fmla="*/ 6086 h 10000"/>
                  <a:gd name="connsiteX10" fmla="*/ 1142 w 10000"/>
                  <a:gd name="connsiteY10" fmla="*/ 7271 h 10000"/>
                  <a:gd name="connsiteX11" fmla="*/ 0 w 10000"/>
                  <a:gd name="connsiteY11" fmla="*/ 7983 h 10000"/>
                  <a:gd name="connsiteX12" fmla="*/ 0 w 10000"/>
                  <a:gd name="connsiteY12" fmla="*/ 9999 h 10000"/>
                  <a:gd name="connsiteX0" fmla="*/ 0 w 10000"/>
                  <a:gd name="connsiteY0" fmla="*/ 9999 h 10000"/>
                  <a:gd name="connsiteX1" fmla="*/ 9999 w 10000"/>
                  <a:gd name="connsiteY1" fmla="*/ 10000 h 10000"/>
                  <a:gd name="connsiteX2" fmla="*/ 10000 w 10000"/>
                  <a:gd name="connsiteY2" fmla="*/ 0 h 10000"/>
                  <a:gd name="connsiteX3" fmla="*/ 8788 w 10000"/>
                  <a:gd name="connsiteY3" fmla="*/ 77 h 10000"/>
                  <a:gd name="connsiteX4" fmla="*/ 7857 w 10000"/>
                  <a:gd name="connsiteY4" fmla="*/ 344 h 10000"/>
                  <a:gd name="connsiteX5" fmla="*/ 6815 w 10000"/>
                  <a:gd name="connsiteY5" fmla="*/ 1122 h 10000"/>
                  <a:gd name="connsiteX6" fmla="*/ 6142 w 10000"/>
                  <a:gd name="connsiteY6" fmla="*/ 1937 h 10000"/>
                  <a:gd name="connsiteX7" fmla="*/ 5031 w 10000"/>
                  <a:gd name="connsiteY7" fmla="*/ 3319 h 10000"/>
                  <a:gd name="connsiteX8" fmla="*/ 3823 w 10000"/>
                  <a:gd name="connsiteY8" fmla="*/ 4624 h 10000"/>
                  <a:gd name="connsiteX9" fmla="*/ 2449 w 10000"/>
                  <a:gd name="connsiteY9" fmla="*/ 6086 h 10000"/>
                  <a:gd name="connsiteX10" fmla="*/ 1142 w 10000"/>
                  <a:gd name="connsiteY10" fmla="*/ 7271 h 10000"/>
                  <a:gd name="connsiteX11" fmla="*/ 0 w 10000"/>
                  <a:gd name="connsiteY11" fmla="*/ 7983 h 10000"/>
                  <a:gd name="connsiteX12" fmla="*/ 0 w 10000"/>
                  <a:gd name="connsiteY12" fmla="*/ 9999 h 10000"/>
                  <a:gd name="connsiteX0" fmla="*/ 0 w 10000"/>
                  <a:gd name="connsiteY0" fmla="*/ 9999 h 10000"/>
                  <a:gd name="connsiteX1" fmla="*/ 9999 w 10000"/>
                  <a:gd name="connsiteY1" fmla="*/ 10000 h 10000"/>
                  <a:gd name="connsiteX2" fmla="*/ 10000 w 10000"/>
                  <a:gd name="connsiteY2" fmla="*/ 0 h 10000"/>
                  <a:gd name="connsiteX3" fmla="*/ 8788 w 10000"/>
                  <a:gd name="connsiteY3" fmla="*/ 77 h 10000"/>
                  <a:gd name="connsiteX4" fmla="*/ 7857 w 10000"/>
                  <a:gd name="connsiteY4" fmla="*/ 344 h 10000"/>
                  <a:gd name="connsiteX5" fmla="*/ 6815 w 10000"/>
                  <a:gd name="connsiteY5" fmla="*/ 1122 h 10000"/>
                  <a:gd name="connsiteX6" fmla="*/ 6142 w 10000"/>
                  <a:gd name="connsiteY6" fmla="*/ 1937 h 10000"/>
                  <a:gd name="connsiteX7" fmla="*/ 5031 w 10000"/>
                  <a:gd name="connsiteY7" fmla="*/ 3319 h 10000"/>
                  <a:gd name="connsiteX8" fmla="*/ 3823 w 10000"/>
                  <a:gd name="connsiteY8" fmla="*/ 4624 h 10000"/>
                  <a:gd name="connsiteX9" fmla="*/ 2449 w 10000"/>
                  <a:gd name="connsiteY9" fmla="*/ 6086 h 10000"/>
                  <a:gd name="connsiteX10" fmla="*/ 1142 w 10000"/>
                  <a:gd name="connsiteY10" fmla="*/ 7271 h 10000"/>
                  <a:gd name="connsiteX11" fmla="*/ 0 w 10000"/>
                  <a:gd name="connsiteY11" fmla="*/ 7983 h 10000"/>
                  <a:gd name="connsiteX12" fmla="*/ 0 w 10000"/>
                  <a:gd name="connsiteY12" fmla="*/ 9999 h 10000"/>
                  <a:gd name="connsiteX0" fmla="*/ 0 w 9999"/>
                  <a:gd name="connsiteY0" fmla="*/ 10033 h 10034"/>
                  <a:gd name="connsiteX1" fmla="*/ 9999 w 9999"/>
                  <a:gd name="connsiteY1" fmla="*/ 10034 h 10034"/>
                  <a:gd name="connsiteX2" fmla="*/ 9933 w 9999"/>
                  <a:gd name="connsiteY2" fmla="*/ 0 h 10034"/>
                  <a:gd name="connsiteX3" fmla="*/ 8788 w 9999"/>
                  <a:gd name="connsiteY3" fmla="*/ 111 h 10034"/>
                  <a:gd name="connsiteX4" fmla="*/ 7857 w 9999"/>
                  <a:gd name="connsiteY4" fmla="*/ 378 h 10034"/>
                  <a:gd name="connsiteX5" fmla="*/ 6815 w 9999"/>
                  <a:gd name="connsiteY5" fmla="*/ 1156 h 10034"/>
                  <a:gd name="connsiteX6" fmla="*/ 6142 w 9999"/>
                  <a:gd name="connsiteY6" fmla="*/ 1971 h 10034"/>
                  <a:gd name="connsiteX7" fmla="*/ 5031 w 9999"/>
                  <a:gd name="connsiteY7" fmla="*/ 3353 h 10034"/>
                  <a:gd name="connsiteX8" fmla="*/ 3823 w 9999"/>
                  <a:gd name="connsiteY8" fmla="*/ 4658 h 10034"/>
                  <a:gd name="connsiteX9" fmla="*/ 2449 w 9999"/>
                  <a:gd name="connsiteY9" fmla="*/ 6120 h 10034"/>
                  <a:gd name="connsiteX10" fmla="*/ 1142 w 9999"/>
                  <a:gd name="connsiteY10" fmla="*/ 7305 h 10034"/>
                  <a:gd name="connsiteX11" fmla="*/ 0 w 9999"/>
                  <a:gd name="connsiteY11" fmla="*/ 8017 h 10034"/>
                  <a:gd name="connsiteX12" fmla="*/ 0 w 9999"/>
                  <a:gd name="connsiteY12" fmla="*/ 10033 h 10034"/>
                  <a:gd name="connsiteX0" fmla="*/ 0 w 10000"/>
                  <a:gd name="connsiteY0" fmla="*/ 9949 h 9950"/>
                  <a:gd name="connsiteX1" fmla="*/ 10000 w 10000"/>
                  <a:gd name="connsiteY1" fmla="*/ 9950 h 9950"/>
                  <a:gd name="connsiteX2" fmla="*/ 9934 w 10000"/>
                  <a:gd name="connsiteY2" fmla="*/ 0 h 9950"/>
                  <a:gd name="connsiteX3" fmla="*/ 8789 w 10000"/>
                  <a:gd name="connsiteY3" fmla="*/ 61 h 9950"/>
                  <a:gd name="connsiteX4" fmla="*/ 7858 w 10000"/>
                  <a:gd name="connsiteY4" fmla="*/ 327 h 9950"/>
                  <a:gd name="connsiteX5" fmla="*/ 6816 w 10000"/>
                  <a:gd name="connsiteY5" fmla="*/ 1102 h 9950"/>
                  <a:gd name="connsiteX6" fmla="*/ 6143 w 10000"/>
                  <a:gd name="connsiteY6" fmla="*/ 1914 h 9950"/>
                  <a:gd name="connsiteX7" fmla="*/ 5032 w 10000"/>
                  <a:gd name="connsiteY7" fmla="*/ 3292 h 9950"/>
                  <a:gd name="connsiteX8" fmla="*/ 3823 w 10000"/>
                  <a:gd name="connsiteY8" fmla="*/ 4592 h 9950"/>
                  <a:gd name="connsiteX9" fmla="*/ 2449 w 10000"/>
                  <a:gd name="connsiteY9" fmla="*/ 6049 h 9950"/>
                  <a:gd name="connsiteX10" fmla="*/ 1142 w 10000"/>
                  <a:gd name="connsiteY10" fmla="*/ 7230 h 9950"/>
                  <a:gd name="connsiteX11" fmla="*/ 0 w 10000"/>
                  <a:gd name="connsiteY11" fmla="*/ 7940 h 9950"/>
                  <a:gd name="connsiteX12" fmla="*/ 0 w 10000"/>
                  <a:gd name="connsiteY12" fmla="*/ 9949 h 9950"/>
                  <a:gd name="connsiteX0" fmla="*/ 0 w 10000"/>
                  <a:gd name="connsiteY0" fmla="*/ 9999 h 10000"/>
                  <a:gd name="connsiteX1" fmla="*/ 10000 w 10000"/>
                  <a:gd name="connsiteY1" fmla="*/ 10000 h 10000"/>
                  <a:gd name="connsiteX2" fmla="*/ 9934 w 10000"/>
                  <a:gd name="connsiteY2" fmla="*/ 0 h 10000"/>
                  <a:gd name="connsiteX3" fmla="*/ 8789 w 10000"/>
                  <a:gd name="connsiteY3" fmla="*/ 61 h 10000"/>
                  <a:gd name="connsiteX4" fmla="*/ 7858 w 10000"/>
                  <a:gd name="connsiteY4" fmla="*/ 329 h 10000"/>
                  <a:gd name="connsiteX5" fmla="*/ 6816 w 10000"/>
                  <a:gd name="connsiteY5" fmla="*/ 1108 h 10000"/>
                  <a:gd name="connsiteX6" fmla="*/ 6143 w 10000"/>
                  <a:gd name="connsiteY6" fmla="*/ 1924 h 10000"/>
                  <a:gd name="connsiteX7" fmla="*/ 5032 w 10000"/>
                  <a:gd name="connsiteY7" fmla="*/ 3309 h 10000"/>
                  <a:gd name="connsiteX8" fmla="*/ 3823 w 10000"/>
                  <a:gd name="connsiteY8" fmla="*/ 4615 h 10000"/>
                  <a:gd name="connsiteX9" fmla="*/ 2449 w 10000"/>
                  <a:gd name="connsiteY9" fmla="*/ 6079 h 10000"/>
                  <a:gd name="connsiteX10" fmla="*/ 1142 w 10000"/>
                  <a:gd name="connsiteY10" fmla="*/ 7266 h 10000"/>
                  <a:gd name="connsiteX11" fmla="*/ 0 w 10000"/>
                  <a:gd name="connsiteY11" fmla="*/ 7980 h 10000"/>
                  <a:gd name="connsiteX12" fmla="*/ 0 w 10000"/>
                  <a:gd name="connsiteY12" fmla="*/ 9999 h 10000"/>
                  <a:gd name="connsiteX0" fmla="*/ 0 w 9978"/>
                  <a:gd name="connsiteY0" fmla="*/ 9999 h 9999"/>
                  <a:gd name="connsiteX1" fmla="*/ 9978 w 9978"/>
                  <a:gd name="connsiteY1" fmla="*/ 9983 h 9999"/>
                  <a:gd name="connsiteX2" fmla="*/ 9934 w 9978"/>
                  <a:gd name="connsiteY2" fmla="*/ 0 h 9999"/>
                  <a:gd name="connsiteX3" fmla="*/ 8789 w 9978"/>
                  <a:gd name="connsiteY3" fmla="*/ 61 h 9999"/>
                  <a:gd name="connsiteX4" fmla="*/ 7858 w 9978"/>
                  <a:gd name="connsiteY4" fmla="*/ 329 h 9999"/>
                  <a:gd name="connsiteX5" fmla="*/ 6816 w 9978"/>
                  <a:gd name="connsiteY5" fmla="*/ 1108 h 9999"/>
                  <a:gd name="connsiteX6" fmla="*/ 6143 w 9978"/>
                  <a:gd name="connsiteY6" fmla="*/ 1924 h 9999"/>
                  <a:gd name="connsiteX7" fmla="*/ 5032 w 9978"/>
                  <a:gd name="connsiteY7" fmla="*/ 3309 h 9999"/>
                  <a:gd name="connsiteX8" fmla="*/ 3823 w 9978"/>
                  <a:gd name="connsiteY8" fmla="*/ 4615 h 9999"/>
                  <a:gd name="connsiteX9" fmla="*/ 2449 w 9978"/>
                  <a:gd name="connsiteY9" fmla="*/ 6079 h 9999"/>
                  <a:gd name="connsiteX10" fmla="*/ 1142 w 9978"/>
                  <a:gd name="connsiteY10" fmla="*/ 7266 h 9999"/>
                  <a:gd name="connsiteX11" fmla="*/ 0 w 9978"/>
                  <a:gd name="connsiteY11" fmla="*/ 7980 h 9999"/>
                  <a:gd name="connsiteX12" fmla="*/ 0 w 9978"/>
                  <a:gd name="connsiteY12" fmla="*/ 9999 h 9999"/>
                  <a:gd name="connsiteX0" fmla="*/ 0 w 10000"/>
                  <a:gd name="connsiteY0" fmla="*/ 10000 h 10000"/>
                  <a:gd name="connsiteX1" fmla="*/ 10000 w 10000"/>
                  <a:gd name="connsiteY1" fmla="*/ 9984 h 10000"/>
                  <a:gd name="connsiteX2" fmla="*/ 9956 w 10000"/>
                  <a:gd name="connsiteY2" fmla="*/ 0 h 10000"/>
                  <a:gd name="connsiteX3" fmla="*/ 8808 w 10000"/>
                  <a:gd name="connsiteY3" fmla="*/ 61 h 10000"/>
                  <a:gd name="connsiteX4" fmla="*/ 7875 w 10000"/>
                  <a:gd name="connsiteY4" fmla="*/ 329 h 10000"/>
                  <a:gd name="connsiteX5" fmla="*/ 6831 w 10000"/>
                  <a:gd name="connsiteY5" fmla="*/ 1108 h 10000"/>
                  <a:gd name="connsiteX6" fmla="*/ 6157 w 10000"/>
                  <a:gd name="connsiteY6" fmla="*/ 1924 h 10000"/>
                  <a:gd name="connsiteX7" fmla="*/ 5043 w 10000"/>
                  <a:gd name="connsiteY7" fmla="*/ 3309 h 10000"/>
                  <a:gd name="connsiteX8" fmla="*/ 3831 w 10000"/>
                  <a:gd name="connsiteY8" fmla="*/ 4615 h 10000"/>
                  <a:gd name="connsiteX9" fmla="*/ 2454 w 10000"/>
                  <a:gd name="connsiteY9" fmla="*/ 6080 h 10000"/>
                  <a:gd name="connsiteX10" fmla="*/ 1145 w 10000"/>
                  <a:gd name="connsiteY10" fmla="*/ 7267 h 10000"/>
                  <a:gd name="connsiteX11" fmla="*/ 0 w 10000"/>
                  <a:gd name="connsiteY11" fmla="*/ 7981 h 10000"/>
                  <a:gd name="connsiteX12" fmla="*/ 0 w 10000"/>
                  <a:gd name="connsiteY12" fmla="*/ 10000 h 10000"/>
                  <a:gd name="connsiteX0" fmla="*/ 0 w 10000"/>
                  <a:gd name="connsiteY0" fmla="*/ 10000 h 10000"/>
                  <a:gd name="connsiteX1" fmla="*/ 10000 w 10000"/>
                  <a:gd name="connsiteY1" fmla="*/ 9984 h 10000"/>
                  <a:gd name="connsiteX2" fmla="*/ 9956 w 10000"/>
                  <a:gd name="connsiteY2" fmla="*/ 0 h 10000"/>
                  <a:gd name="connsiteX3" fmla="*/ 8808 w 10000"/>
                  <a:gd name="connsiteY3" fmla="*/ 61 h 10000"/>
                  <a:gd name="connsiteX4" fmla="*/ 7875 w 10000"/>
                  <a:gd name="connsiteY4" fmla="*/ 329 h 10000"/>
                  <a:gd name="connsiteX5" fmla="*/ 6831 w 10000"/>
                  <a:gd name="connsiteY5" fmla="*/ 1108 h 10000"/>
                  <a:gd name="connsiteX6" fmla="*/ 6157 w 10000"/>
                  <a:gd name="connsiteY6" fmla="*/ 1924 h 10000"/>
                  <a:gd name="connsiteX7" fmla="*/ 5043 w 10000"/>
                  <a:gd name="connsiteY7" fmla="*/ 3309 h 10000"/>
                  <a:gd name="connsiteX8" fmla="*/ 3831 w 10000"/>
                  <a:gd name="connsiteY8" fmla="*/ 4615 h 10000"/>
                  <a:gd name="connsiteX9" fmla="*/ 2454 w 10000"/>
                  <a:gd name="connsiteY9" fmla="*/ 6080 h 10000"/>
                  <a:gd name="connsiteX10" fmla="*/ 1145 w 10000"/>
                  <a:gd name="connsiteY10" fmla="*/ 7267 h 10000"/>
                  <a:gd name="connsiteX11" fmla="*/ 0 w 10000"/>
                  <a:gd name="connsiteY11" fmla="*/ 7981 h 10000"/>
                  <a:gd name="connsiteX12" fmla="*/ 0 w 10000"/>
                  <a:gd name="connsiteY12" fmla="*/ 10000 h 10000"/>
                  <a:gd name="connsiteX0" fmla="*/ 0 w 10000"/>
                  <a:gd name="connsiteY0" fmla="*/ 10000 h 10000"/>
                  <a:gd name="connsiteX1" fmla="*/ 10000 w 10000"/>
                  <a:gd name="connsiteY1" fmla="*/ 9984 h 10000"/>
                  <a:gd name="connsiteX2" fmla="*/ 9956 w 10000"/>
                  <a:gd name="connsiteY2" fmla="*/ 0 h 10000"/>
                  <a:gd name="connsiteX3" fmla="*/ 8808 w 10000"/>
                  <a:gd name="connsiteY3" fmla="*/ 61 h 10000"/>
                  <a:gd name="connsiteX4" fmla="*/ 7875 w 10000"/>
                  <a:gd name="connsiteY4" fmla="*/ 329 h 10000"/>
                  <a:gd name="connsiteX5" fmla="*/ 6831 w 10000"/>
                  <a:gd name="connsiteY5" fmla="*/ 1108 h 10000"/>
                  <a:gd name="connsiteX6" fmla="*/ 6157 w 10000"/>
                  <a:gd name="connsiteY6" fmla="*/ 1924 h 10000"/>
                  <a:gd name="connsiteX7" fmla="*/ 5043 w 10000"/>
                  <a:gd name="connsiteY7" fmla="*/ 3309 h 10000"/>
                  <a:gd name="connsiteX8" fmla="*/ 3831 w 10000"/>
                  <a:gd name="connsiteY8" fmla="*/ 4615 h 10000"/>
                  <a:gd name="connsiteX9" fmla="*/ 2454 w 10000"/>
                  <a:gd name="connsiteY9" fmla="*/ 6080 h 10000"/>
                  <a:gd name="connsiteX10" fmla="*/ 1145 w 10000"/>
                  <a:gd name="connsiteY10" fmla="*/ 7267 h 10000"/>
                  <a:gd name="connsiteX11" fmla="*/ 0 w 10000"/>
                  <a:gd name="connsiteY11" fmla="*/ 7981 h 10000"/>
                  <a:gd name="connsiteX12" fmla="*/ 0 w 10000"/>
                  <a:gd name="connsiteY12" fmla="*/ 10000 h 10000"/>
                  <a:gd name="connsiteX0" fmla="*/ 0 w 10000"/>
                  <a:gd name="connsiteY0" fmla="*/ 10000 h 10000"/>
                  <a:gd name="connsiteX1" fmla="*/ 10000 w 10000"/>
                  <a:gd name="connsiteY1" fmla="*/ 9984 h 10000"/>
                  <a:gd name="connsiteX2" fmla="*/ 9956 w 10000"/>
                  <a:gd name="connsiteY2" fmla="*/ 0 h 10000"/>
                  <a:gd name="connsiteX3" fmla="*/ 8808 w 10000"/>
                  <a:gd name="connsiteY3" fmla="*/ 61 h 10000"/>
                  <a:gd name="connsiteX4" fmla="*/ 7875 w 10000"/>
                  <a:gd name="connsiteY4" fmla="*/ 329 h 10000"/>
                  <a:gd name="connsiteX5" fmla="*/ 6831 w 10000"/>
                  <a:gd name="connsiteY5" fmla="*/ 1108 h 10000"/>
                  <a:gd name="connsiteX6" fmla="*/ 6157 w 10000"/>
                  <a:gd name="connsiteY6" fmla="*/ 1924 h 10000"/>
                  <a:gd name="connsiteX7" fmla="*/ 5043 w 10000"/>
                  <a:gd name="connsiteY7" fmla="*/ 3309 h 10000"/>
                  <a:gd name="connsiteX8" fmla="*/ 3831 w 10000"/>
                  <a:gd name="connsiteY8" fmla="*/ 4615 h 10000"/>
                  <a:gd name="connsiteX9" fmla="*/ 2454 w 10000"/>
                  <a:gd name="connsiteY9" fmla="*/ 6080 h 10000"/>
                  <a:gd name="connsiteX10" fmla="*/ 1145 w 10000"/>
                  <a:gd name="connsiteY10" fmla="*/ 7267 h 10000"/>
                  <a:gd name="connsiteX11" fmla="*/ 0 w 10000"/>
                  <a:gd name="connsiteY11" fmla="*/ 7981 h 10000"/>
                  <a:gd name="connsiteX12" fmla="*/ 0 w 10000"/>
                  <a:gd name="connsiteY12" fmla="*/ 10000 h 10000"/>
                  <a:gd name="connsiteX0" fmla="*/ 0 w 9957"/>
                  <a:gd name="connsiteY0" fmla="*/ 10000 h 10000"/>
                  <a:gd name="connsiteX1" fmla="*/ 9955 w 9957"/>
                  <a:gd name="connsiteY1" fmla="*/ 9967 h 10000"/>
                  <a:gd name="connsiteX2" fmla="*/ 9956 w 9957"/>
                  <a:gd name="connsiteY2" fmla="*/ 0 h 10000"/>
                  <a:gd name="connsiteX3" fmla="*/ 8808 w 9957"/>
                  <a:gd name="connsiteY3" fmla="*/ 61 h 10000"/>
                  <a:gd name="connsiteX4" fmla="*/ 7875 w 9957"/>
                  <a:gd name="connsiteY4" fmla="*/ 329 h 10000"/>
                  <a:gd name="connsiteX5" fmla="*/ 6831 w 9957"/>
                  <a:gd name="connsiteY5" fmla="*/ 1108 h 10000"/>
                  <a:gd name="connsiteX6" fmla="*/ 6157 w 9957"/>
                  <a:gd name="connsiteY6" fmla="*/ 1924 h 10000"/>
                  <a:gd name="connsiteX7" fmla="*/ 5043 w 9957"/>
                  <a:gd name="connsiteY7" fmla="*/ 3309 h 10000"/>
                  <a:gd name="connsiteX8" fmla="*/ 3831 w 9957"/>
                  <a:gd name="connsiteY8" fmla="*/ 4615 h 10000"/>
                  <a:gd name="connsiteX9" fmla="*/ 2454 w 9957"/>
                  <a:gd name="connsiteY9" fmla="*/ 6080 h 10000"/>
                  <a:gd name="connsiteX10" fmla="*/ 1145 w 9957"/>
                  <a:gd name="connsiteY10" fmla="*/ 7267 h 10000"/>
                  <a:gd name="connsiteX11" fmla="*/ 0 w 9957"/>
                  <a:gd name="connsiteY11" fmla="*/ 7981 h 10000"/>
                  <a:gd name="connsiteX12" fmla="*/ 0 w 9957"/>
                  <a:gd name="connsiteY12" fmla="*/ 10000 h 10000"/>
                  <a:gd name="connsiteX0" fmla="*/ 0 w 10008"/>
                  <a:gd name="connsiteY0" fmla="*/ 10000 h 10000"/>
                  <a:gd name="connsiteX1" fmla="*/ 9998 w 10008"/>
                  <a:gd name="connsiteY1" fmla="*/ 9967 h 10000"/>
                  <a:gd name="connsiteX2" fmla="*/ 9999 w 10008"/>
                  <a:gd name="connsiteY2" fmla="*/ 0 h 10000"/>
                  <a:gd name="connsiteX3" fmla="*/ 8846 w 10008"/>
                  <a:gd name="connsiteY3" fmla="*/ 61 h 10000"/>
                  <a:gd name="connsiteX4" fmla="*/ 7909 w 10008"/>
                  <a:gd name="connsiteY4" fmla="*/ 329 h 10000"/>
                  <a:gd name="connsiteX5" fmla="*/ 6861 w 10008"/>
                  <a:gd name="connsiteY5" fmla="*/ 1108 h 10000"/>
                  <a:gd name="connsiteX6" fmla="*/ 6184 w 10008"/>
                  <a:gd name="connsiteY6" fmla="*/ 1924 h 10000"/>
                  <a:gd name="connsiteX7" fmla="*/ 5065 w 10008"/>
                  <a:gd name="connsiteY7" fmla="*/ 3309 h 10000"/>
                  <a:gd name="connsiteX8" fmla="*/ 3848 w 10008"/>
                  <a:gd name="connsiteY8" fmla="*/ 4615 h 10000"/>
                  <a:gd name="connsiteX9" fmla="*/ 2465 w 10008"/>
                  <a:gd name="connsiteY9" fmla="*/ 6080 h 10000"/>
                  <a:gd name="connsiteX10" fmla="*/ 1150 w 10008"/>
                  <a:gd name="connsiteY10" fmla="*/ 7267 h 10000"/>
                  <a:gd name="connsiteX11" fmla="*/ 0 w 10008"/>
                  <a:gd name="connsiteY11" fmla="*/ 7981 h 10000"/>
                  <a:gd name="connsiteX12" fmla="*/ 0 w 10008"/>
                  <a:gd name="connsiteY12" fmla="*/ 10000 h 10000"/>
                  <a:gd name="connsiteX0" fmla="*/ 0 w 10008"/>
                  <a:gd name="connsiteY0" fmla="*/ 10000 h 10000"/>
                  <a:gd name="connsiteX1" fmla="*/ 9998 w 10008"/>
                  <a:gd name="connsiteY1" fmla="*/ 9967 h 10000"/>
                  <a:gd name="connsiteX2" fmla="*/ 9999 w 10008"/>
                  <a:gd name="connsiteY2" fmla="*/ 0 h 10000"/>
                  <a:gd name="connsiteX3" fmla="*/ 8846 w 10008"/>
                  <a:gd name="connsiteY3" fmla="*/ 61 h 10000"/>
                  <a:gd name="connsiteX4" fmla="*/ 7909 w 10008"/>
                  <a:gd name="connsiteY4" fmla="*/ 329 h 10000"/>
                  <a:gd name="connsiteX5" fmla="*/ 6861 w 10008"/>
                  <a:gd name="connsiteY5" fmla="*/ 1108 h 10000"/>
                  <a:gd name="connsiteX6" fmla="*/ 6184 w 10008"/>
                  <a:gd name="connsiteY6" fmla="*/ 1924 h 10000"/>
                  <a:gd name="connsiteX7" fmla="*/ 5065 w 10008"/>
                  <a:gd name="connsiteY7" fmla="*/ 3309 h 10000"/>
                  <a:gd name="connsiteX8" fmla="*/ 3848 w 10008"/>
                  <a:gd name="connsiteY8" fmla="*/ 4615 h 10000"/>
                  <a:gd name="connsiteX9" fmla="*/ 2465 w 10008"/>
                  <a:gd name="connsiteY9" fmla="*/ 6080 h 10000"/>
                  <a:gd name="connsiteX10" fmla="*/ 1150 w 10008"/>
                  <a:gd name="connsiteY10" fmla="*/ 7267 h 10000"/>
                  <a:gd name="connsiteX11" fmla="*/ 0 w 10008"/>
                  <a:gd name="connsiteY11" fmla="*/ 7981 h 10000"/>
                  <a:gd name="connsiteX12" fmla="*/ 0 w 10008"/>
                  <a:gd name="connsiteY12" fmla="*/ 10000 h 10000"/>
                  <a:gd name="connsiteX0" fmla="*/ 0 w 10008"/>
                  <a:gd name="connsiteY0" fmla="*/ 10000 h 10000"/>
                  <a:gd name="connsiteX1" fmla="*/ 9998 w 10008"/>
                  <a:gd name="connsiteY1" fmla="*/ 9967 h 10000"/>
                  <a:gd name="connsiteX2" fmla="*/ 9999 w 10008"/>
                  <a:gd name="connsiteY2" fmla="*/ 0 h 10000"/>
                  <a:gd name="connsiteX3" fmla="*/ 8846 w 10008"/>
                  <a:gd name="connsiteY3" fmla="*/ 61 h 10000"/>
                  <a:gd name="connsiteX4" fmla="*/ 7909 w 10008"/>
                  <a:gd name="connsiteY4" fmla="*/ 329 h 10000"/>
                  <a:gd name="connsiteX5" fmla="*/ 6861 w 10008"/>
                  <a:gd name="connsiteY5" fmla="*/ 1108 h 10000"/>
                  <a:gd name="connsiteX6" fmla="*/ 6184 w 10008"/>
                  <a:gd name="connsiteY6" fmla="*/ 1924 h 10000"/>
                  <a:gd name="connsiteX7" fmla="*/ 5065 w 10008"/>
                  <a:gd name="connsiteY7" fmla="*/ 3309 h 10000"/>
                  <a:gd name="connsiteX8" fmla="*/ 3848 w 10008"/>
                  <a:gd name="connsiteY8" fmla="*/ 4615 h 10000"/>
                  <a:gd name="connsiteX9" fmla="*/ 2465 w 10008"/>
                  <a:gd name="connsiteY9" fmla="*/ 6080 h 10000"/>
                  <a:gd name="connsiteX10" fmla="*/ 1150 w 10008"/>
                  <a:gd name="connsiteY10" fmla="*/ 7267 h 10000"/>
                  <a:gd name="connsiteX11" fmla="*/ 0 w 10008"/>
                  <a:gd name="connsiteY11" fmla="*/ 7981 h 10000"/>
                  <a:gd name="connsiteX12" fmla="*/ 0 w 10008"/>
                  <a:gd name="connsiteY12" fmla="*/ 10000 h 10000"/>
                  <a:gd name="connsiteX0" fmla="*/ 0 w 10008"/>
                  <a:gd name="connsiteY0" fmla="*/ 9950 h 9967"/>
                  <a:gd name="connsiteX1" fmla="*/ 9998 w 10008"/>
                  <a:gd name="connsiteY1" fmla="*/ 9967 h 9967"/>
                  <a:gd name="connsiteX2" fmla="*/ 9999 w 10008"/>
                  <a:gd name="connsiteY2" fmla="*/ 0 h 9967"/>
                  <a:gd name="connsiteX3" fmla="*/ 8846 w 10008"/>
                  <a:gd name="connsiteY3" fmla="*/ 61 h 9967"/>
                  <a:gd name="connsiteX4" fmla="*/ 7909 w 10008"/>
                  <a:gd name="connsiteY4" fmla="*/ 329 h 9967"/>
                  <a:gd name="connsiteX5" fmla="*/ 6861 w 10008"/>
                  <a:gd name="connsiteY5" fmla="*/ 1108 h 9967"/>
                  <a:gd name="connsiteX6" fmla="*/ 6184 w 10008"/>
                  <a:gd name="connsiteY6" fmla="*/ 1924 h 9967"/>
                  <a:gd name="connsiteX7" fmla="*/ 5065 w 10008"/>
                  <a:gd name="connsiteY7" fmla="*/ 3309 h 9967"/>
                  <a:gd name="connsiteX8" fmla="*/ 3848 w 10008"/>
                  <a:gd name="connsiteY8" fmla="*/ 4615 h 9967"/>
                  <a:gd name="connsiteX9" fmla="*/ 2465 w 10008"/>
                  <a:gd name="connsiteY9" fmla="*/ 6080 h 9967"/>
                  <a:gd name="connsiteX10" fmla="*/ 1150 w 10008"/>
                  <a:gd name="connsiteY10" fmla="*/ 7267 h 9967"/>
                  <a:gd name="connsiteX11" fmla="*/ 0 w 10008"/>
                  <a:gd name="connsiteY11" fmla="*/ 7981 h 9967"/>
                  <a:gd name="connsiteX12" fmla="*/ 0 w 10008"/>
                  <a:gd name="connsiteY12" fmla="*/ 9950 h 9967"/>
                  <a:gd name="connsiteX0" fmla="*/ 0 w 10000"/>
                  <a:gd name="connsiteY0" fmla="*/ 9983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49 w 10000"/>
                  <a:gd name="connsiteY10" fmla="*/ 7291 h 10000"/>
                  <a:gd name="connsiteX11" fmla="*/ 0 w 10000"/>
                  <a:gd name="connsiteY11" fmla="*/ 8007 h 10000"/>
                  <a:gd name="connsiteX12" fmla="*/ 0 w 10000"/>
                  <a:gd name="connsiteY12" fmla="*/ 9983 h 10000"/>
                  <a:gd name="connsiteX0" fmla="*/ 0 w 10000"/>
                  <a:gd name="connsiteY0" fmla="*/ 9983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49 w 10000"/>
                  <a:gd name="connsiteY10" fmla="*/ 7291 h 10000"/>
                  <a:gd name="connsiteX11" fmla="*/ 0 w 10000"/>
                  <a:gd name="connsiteY11" fmla="*/ 8007 h 10000"/>
                  <a:gd name="connsiteX12" fmla="*/ 0 w 10000"/>
                  <a:gd name="connsiteY12" fmla="*/ 9983 h 10000"/>
                  <a:gd name="connsiteX0" fmla="*/ 0 w 10000"/>
                  <a:gd name="connsiteY0" fmla="*/ 9983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49 w 10000"/>
                  <a:gd name="connsiteY10" fmla="*/ 7291 h 10000"/>
                  <a:gd name="connsiteX11" fmla="*/ 0 w 10000"/>
                  <a:gd name="connsiteY11" fmla="*/ 8007 h 10000"/>
                  <a:gd name="connsiteX12" fmla="*/ 0 w 10000"/>
                  <a:gd name="connsiteY12" fmla="*/ 9983 h 10000"/>
                  <a:gd name="connsiteX0" fmla="*/ 0 w 10000"/>
                  <a:gd name="connsiteY0" fmla="*/ 9983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49 w 10000"/>
                  <a:gd name="connsiteY10" fmla="*/ 7291 h 10000"/>
                  <a:gd name="connsiteX11" fmla="*/ 0 w 10000"/>
                  <a:gd name="connsiteY11" fmla="*/ 8007 h 10000"/>
                  <a:gd name="connsiteX12" fmla="*/ 0 w 10000"/>
                  <a:gd name="connsiteY12" fmla="*/ 9983 h 10000"/>
                  <a:gd name="connsiteX0" fmla="*/ 0 w 10000"/>
                  <a:gd name="connsiteY0" fmla="*/ 9983 h 10004"/>
                  <a:gd name="connsiteX1" fmla="*/ 9990 w 10000"/>
                  <a:gd name="connsiteY1" fmla="*/ 10000 h 10004"/>
                  <a:gd name="connsiteX2" fmla="*/ 9991 w 10000"/>
                  <a:gd name="connsiteY2" fmla="*/ 0 h 10004"/>
                  <a:gd name="connsiteX3" fmla="*/ 8839 w 10000"/>
                  <a:gd name="connsiteY3" fmla="*/ 61 h 10004"/>
                  <a:gd name="connsiteX4" fmla="*/ 7903 w 10000"/>
                  <a:gd name="connsiteY4" fmla="*/ 330 h 10004"/>
                  <a:gd name="connsiteX5" fmla="*/ 6856 w 10000"/>
                  <a:gd name="connsiteY5" fmla="*/ 1112 h 10004"/>
                  <a:gd name="connsiteX6" fmla="*/ 6179 w 10000"/>
                  <a:gd name="connsiteY6" fmla="*/ 1930 h 10004"/>
                  <a:gd name="connsiteX7" fmla="*/ 5061 w 10000"/>
                  <a:gd name="connsiteY7" fmla="*/ 3320 h 10004"/>
                  <a:gd name="connsiteX8" fmla="*/ 3845 w 10000"/>
                  <a:gd name="connsiteY8" fmla="*/ 4630 h 10004"/>
                  <a:gd name="connsiteX9" fmla="*/ 2463 w 10000"/>
                  <a:gd name="connsiteY9" fmla="*/ 6100 h 10004"/>
                  <a:gd name="connsiteX10" fmla="*/ 1149 w 10000"/>
                  <a:gd name="connsiteY10" fmla="*/ 7291 h 10004"/>
                  <a:gd name="connsiteX11" fmla="*/ 0 w 10000"/>
                  <a:gd name="connsiteY11" fmla="*/ 8007 h 10004"/>
                  <a:gd name="connsiteX12" fmla="*/ 0 w 10000"/>
                  <a:gd name="connsiteY12" fmla="*/ 9983 h 10004"/>
                  <a:gd name="connsiteX0" fmla="*/ 0 w 10000"/>
                  <a:gd name="connsiteY0" fmla="*/ 9983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49 w 10000"/>
                  <a:gd name="connsiteY10" fmla="*/ 7291 h 10000"/>
                  <a:gd name="connsiteX11" fmla="*/ 0 w 10000"/>
                  <a:gd name="connsiteY11" fmla="*/ 8007 h 10000"/>
                  <a:gd name="connsiteX12" fmla="*/ 0 w 10000"/>
                  <a:gd name="connsiteY12" fmla="*/ 9983 h 10000"/>
                  <a:gd name="connsiteX0" fmla="*/ 0 w 10000"/>
                  <a:gd name="connsiteY0" fmla="*/ 10017 h 10017"/>
                  <a:gd name="connsiteX1" fmla="*/ 9990 w 10000"/>
                  <a:gd name="connsiteY1" fmla="*/ 10000 h 10017"/>
                  <a:gd name="connsiteX2" fmla="*/ 9991 w 10000"/>
                  <a:gd name="connsiteY2" fmla="*/ 0 h 10017"/>
                  <a:gd name="connsiteX3" fmla="*/ 8839 w 10000"/>
                  <a:gd name="connsiteY3" fmla="*/ 61 h 10017"/>
                  <a:gd name="connsiteX4" fmla="*/ 7903 w 10000"/>
                  <a:gd name="connsiteY4" fmla="*/ 330 h 10017"/>
                  <a:gd name="connsiteX5" fmla="*/ 6856 w 10000"/>
                  <a:gd name="connsiteY5" fmla="*/ 1112 h 10017"/>
                  <a:gd name="connsiteX6" fmla="*/ 6179 w 10000"/>
                  <a:gd name="connsiteY6" fmla="*/ 1930 h 10017"/>
                  <a:gd name="connsiteX7" fmla="*/ 5061 w 10000"/>
                  <a:gd name="connsiteY7" fmla="*/ 3320 h 10017"/>
                  <a:gd name="connsiteX8" fmla="*/ 3845 w 10000"/>
                  <a:gd name="connsiteY8" fmla="*/ 4630 h 10017"/>
                  <a:gd name="connsiteX9" fmla="*/ 2463 w 10000"/>
                  <a:gd name="connsiteY9" fmla="*/ 6100 h 10017"/>
                  <a:gd name="connsiteX10" fmla="*/ 1149 w 10000"/>
                  <a:gd name="connsiteY10" fmla="*/ 7291 h 10017"/>
                  <a:gd name="connsiteX11" fmla="*/ 0 w 10000"/>
                  <a:gd name="connsiteY11" fmla="*/ 8007 h 10017"/>
                  <a:gd name="connsiteX12" fmla="*/ 0 w 10000"/>
                  <a:gd name="connsiteY12" fmla="*/ 10017 h 10017"/>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49 w 10000"/>
                  <a:gd name="connsiteY10" fmla="*/ 7291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00 w 10000"/>
                  <a:gd name="connsiteY8" fmla="*/ 4613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4993 w 10000"/>
                  <a:gd name="connsiteY7" fmla="*/ 3286 h 10000"/>
                  <a:gd name="connsiteX8" fmla="*/ 3800 w 10000"/>
                  <a:gd name="connsiteY8" fmla="*/ 4613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5998 w 10000"/>
                  <a:gd name="connsiteY6" fmla="*/ 2166 h 10000"/>
                  <a:gd name="connsiteX7" fmla="*/ 4993 w 10000"/>
                  <a:gd name="connsiteY7" fmla="*/ 3286 h 10000"/>
                  <a:gd name="connsiteX8" fmla="*/ 3800 w 10000"/>
                  <a:gd name="connsiteY8" fmla="*/ 4613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720 w 10000"/>
                  <a:gd name="connsiteY5" fmla="*/ 1281 h 10000"/>
                  <a:gd name="connsiteX6" fmla="*/ 5998 w 10000"/>
                  <a:gd name="connsiteY6" fmla="*/ 2166 h 10000"/>
                  <a:gd name="connsiteX7" fmla="*/ 4993 w 10000"/>
                  <a:gd name="connsiteY7" fmla="*/ 3286 h 10000"/>
                  <a:gd name="connsiteX8" fmla="*/ 3800 w 10000"/>
                  <a:gd name="connsiteY8" fmla="*/ 4613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541 w 10000"/>
                  <a:gd name="connsiteY4" fmla="*/ 516 h 10000"/>
                  <a:gd name="connsiteX5" fmla="*/ 6720 w 10000"/>
                  <a:gd name="connsiteY5" fmla="*/ 1281 h 10000"/>
                  <a:gd name="connsiteX6" fmla="*/ 5998 w 10000"/>
                  <a:gd name="connsiteY6" fmla="*/ 2166 h 10000"/>
                  <a:gd name="connsiteX7" fmla="*/ 4993 w 10000"/>
                  <a:gd name="connsiteY7" fmla="*/ 3286 h 10000"/>
                  <a:gd name="connsiteX8" fmla="*/ 3800 w 10000"/>
                  <a:gd name="connsiteY8" fmla="*/ 4613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229 w 10000"/>
                  <a:gd name="connsiteY3" fmla="*/ 145 h 10000"/>
                  <a:gd name="connsiteX4" fmla="*/ 7541 w 10000"/>
                  <a:gd name="connsiteY4" fmla="*/ 516 h 10000"/>
                  <a:gd name="connsiteX5" fmla="*/ 6720 w 10000"/>
                  <a:gd name="connsiteY5" fmla="*/ 1281 h 10000"/>
                  <a:gd name="connsiteX6" fmla="*/ 5998 w 10000"/>
                  <a:gd name="connsiteY6" fmla="*/ 2166 h 10000"/>
                  <a:gd name="connsiteX7" fmla="*/ 4993 w 10000"/>
                  <a:gd name="connsiteY7" fmla="*/ 3286 h 10000"/>
                  <a:gd name="connsiteX8" fmla="*/ 3800 w 10000"/>
                  <a:gd name="connsiteY8" fmla="*/ 4613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9241 w 10000"/>
                  <a:gd name="connsiteY3" fmla="*/ 17 h 10000"/>
                  <a:gd name="connsiteX4" fmla="*/ 8229 w 10000"/>
                  <a:gd name="connsiteY4" fmla="*/ 145 h 10000"/>
                  <a:gd name="connsiteX5" fmla="*/ 7541 w 10000"/>
                  <a:gd name="connsiteY5" fmla="*/ 516 h 10000"/>
                  <a:gd name="connsiteX6" fmla="*/ 6720 w 10000"/>
                  <a:gd name="connsiteY6" fmla="*/ 1281 h 10000"/>
                  <a:gd name="connsiteX7" fmla="*/ 5998 w 10000"/>
                  <a:gd name="connsiteY7" fmla="*/ 2166 h 10000"/>
                  <a:gd name="connsiteX8" fmla="*/ 4993 w 10000"/>
                  <a:gd name="connsiteY8" fmla="*/ 3286 h 10000"/>
                  <a:gd name="connsiteX9" fmla="*/ 3800 w 10000"/>
                  <a:gd name="connsiteY9" fmla="*/ 4613 h 10000"/>
                  <a:gd name="connsiteX10" fmla="*/ 2373 w 10000"/>
                  <a:gd name="connsiteY10" fmla="*/ 6083 h 10000"/>
                  <a:gd name="connsiteX11" fmla="*/ 1104 w 10000"/>
                  <a:gd name="connsiteY11" fmla="*/ 7190 h 10000"/>
                  <a:gd name="connsiteX12" fmla="*/ 0 w 10000"/>
                  <a:gd name="connsiteY12" fmla="*/ 8007 h 10000"/>
                  <a:gd name="connsiteX13" fmla="*/ 0 w 10000"/>
                  <a:gd name="connsiteY13" fmla="*/ 10000 h 10000"/>
                  <a:gd name="connsiteX0" fmla="*/ 0 w 10000"/>
                  <a:gd name="connsiteY0" fmla="*/ 10000 h 10000"/>
                  <a:gd name="connsiteX1" fmla="*/ 9990 w 10000"/>
                  <a:gd name="connsiteY1" fmla="*/ 10000 h 10000"/>
                  <a:gd name="connsiteX2" fmla="*/ 9991 w 10000"/>
                  <a:gd name="connsiteY2" fmla="*/ 0 h 10000"/>
                  <a:gd name="connsiteX3" fmla="*/ 9151 w 10000"/>
                  <a:gd name="connsiteY3" fmla="*/ 17 h 10000"/>
                  <a:gd name="connsiteX4" fmla="*/ 8229 w 10000"/>
                  <a:gd name="connsiteY4" fmla="*/ 145 h 10000"/>
                  <a:gd name="connsiteX5" fmla="*/ 7541 w 10000"/>
                  <a:gd name="connsiteY5" fmla="*/ 516 h 10000"/>
                  <a:gd name="connsiteX6" fmla="*/ 6720 w 10000"/>
                  <a:gd name="connsiteY6" fmla="*/ 1281 h 10000"/>
                  <a:gd name="connsiteX7" fmla="*/ 5998 w 10000"/>
                  <a:gd name="connsiteY7" fmla="*/ 2166 h 10000"/>
                  <a:gd name="connsiteX8" fmla="*/ 4993 w 10000"/>
                  <a:gd name="connsiteY8" fmla="*/ 3286 h 10000"/>
                  <a:gd name="connsiteX9" fmla="*/ 3800 w 10000"/>
                  <a:gd name="connsiteY9" fmla="*/ 4613 h 10000"/>
                  <a:gd name="connsiteX10" fmla="*/ 2373 w 10000"/>
                  <a:gd name="connsiteY10" fmla="*/ 6083 h 10000"/>
                  <a:gd name="connsiteX11" fmla="*/ 1104 w 10000"/>
                  <a:gd name="connsiteY11" fmla="*/ 7190 h 10000"/>
                  <a:gd name="connsiteX12" fmla="*/ 0 w 10000"/>
                  <a:gd name="connsiteY12" fmla="*/ 8007 h 10000"/>
                  <a:gd name="connsiteX13" fmla="*/ 0 w 10000"/>
                  <a:gd name="connsiteY13"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00" h="10000">
                    <a:moveTo>
                      <a:pt x="0" y="10000"/>
                    </a:moveTo>
                    <a:lnTo>
                      <a:pt x="9990" y="10000"/>
                    </a:lnTo>
                    <a:cubicBezTo>
                      <a:pt x="10005" y="9101"/>
                      <a:pt x="10002" y="5269"/>
                      <a:pt x="9991" y="0"/>
                    </a:cubicBezTo>
                    <a:lnTo>
                      <a:pt x="9151" y="17"/>
                    </a:lnTo>
                    <a:lnTo>
                      <a:pt x="8229" y="145"/>
                    </a:lnTo>
                    <a:lnTo>
                      <a:pt x="7541" y="516"/>
                    </a:lnTo>
                    <a:lnTo>
                      <a:pt x="6720" y="1281"/>
                    </a:lnTo>
                    <a:lnTo>
                      <a:pt x="5998" y="2166"/>
                    </a:lnTo>
                    <a:lnTo>
                      <a:pt x="4993" y="3286"/>
                    </a:lnTo>
                    <a:lnTo>
                      <a:pt x="3800" y="4613"/>
                    </a:lnTo>
                    <a:lnTo>
                      <a:pt x="2373" y="6083"/>
                    </a:lnTo>
                    <a:lnTo>
                      <a:pt x="1104" y="7190"/>
                    </a:lnTo>
                    <a:lnTo>
                      <a:pt x="0" y="8007"/>
                    </a:lnTo>
                    <a:lnTo>
                      <a:pt x="0" y="10000"/>
                    </a:lnTo>
                    <a:close/>
                  </a:path>
                </a:pathLst>
              </a:custGeom>
              <a:solidFill>
                <a:schemeClr val="bg1">
                  <a:lumMod val="85000"/>
                </a:schemeClr>
              </a:solidFill>
              <a:ln>
                <a:noFill/>
              </a:ln>
              <a:effectLst/>
            </p:spPr>
            <p:txBody>
              <a:bodyPr anchor="ctr" anchorCtr="1"/>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116" name="Freeform 16">
                <a:extLst>
                  <a:ext uri="{FF2B5EF4-FFF2-40B4-BE49-F238E27FC236}">
                    <a16:creationId xmlns:a16="http://schemas.microsoft.com/office/drawing/2014/main" id="{D7226C2D-D58C-4E58-84A1-FDB09261E8F9}"/>
                  </a:ext>
                </a:extLst>
              </p:cNvPr>
              <p:cNvSpPr>
                <a:spLocks/>
              </p:cNvSpPr>
              <p:nvPr/>
            </p:nvSpPr>
            <p:spPr bwMode="auto">
              <a:xfrm flipH="1">
                <a:off x="435276" y="3739531"/>
                <a:ext cx="453623" cy="235675"/>
              </a:xfrm>
              <a:custGeom>
                <a:avLst/>
                <a:gdLst>
                  <a:gd name="T0" fmla="*/ 747713 w 471"/>
                  <a:gd name="T1" fmla="*/ 214313 h 153"/>
                  <a:gd name="T2" fmla="*/ 642938 w 471"/>
                  <a:gd name="T3" fmla="*/ 214313 h 153"/>
                  <a:gd name="T4" fmla="*/ 523875 w 471"/>
                  <a:gd name="T5" fmla="*/ 195263 h 153"/>
                  <a:gd name="T6" fmla="*/ 363538 w 471"/>
                  <a:gd name="T7" fmla="*/ 165100 h 153"/>
                  <a:gd name="T8" fmla="*/ 228600 w 471"/>
                  <a:gd name="T9" fmla="*/ 123825 h 153"/>
                  <a:gd name="T10" fmla="*/ 76200 w 471"/>
                  <a:gd name="T11" fmla="*/ 47625 h 153"/>
                  <a:gd name="T12" fmla="*/ 0 w 471"/>
                  <a:gd name="T13" fmla="*/ 0 h 153"/>
                  <a:gd name="T14" fmla="*/ 0 w 471"/>
                  <a:gd name="T15" fmla="*/ 242888 h 153"/>
                  <a:gd name="T16" fmla="*/ 747713 w 471"/>
                  <a:gd name="T17" fmla="*/ 242888 h 1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connsiteX0" fmla="*/ 10000 w 10000"/>
                  <a:gd name="connsiteY0" fmla="*/ 8824 h 10000"/>
                  <a:gd name="connsiteX1" fmla="*/ 8599 w 10000"/>
                  <a:gd name="connsiteY1" fmla="*/ 8824 h 10000"/>
                  <a:gd name="connsiteX2" fmla="*/ 7006 w 10000"/>
                  <a:gd name="connsiteY2" fmla="*/ 8039 h 10000"/>
                  <a:gd name="connsiteX3" fmla="*/ 4862 w 10000"/>
                  <a:gd name="connsiteY3" fmla="*/ 6797 h 10000"/>
                  <a:gd name="connsiteX4" fmla="*/ 2924 w 10000"/>
                  <a:gd name="connsiteY4" fmla="*/ 4415 h 10000"/>
                  <a:gd name="connsiteX5" fmla="*/ 1019 w 10000"/>
                  <a:gd name="connsiteY5" fmla="*/ 1961 h 10000"/>
                  <a:gd name="connsiteX6" fmla="*/ 0 w 10000"/>
                  <a:gd name="connsiteY6" fmla="*/ 0 h 10000"/>
                  <a:gd name="connsiteX7" fmla="*/ 0 w 10000"/>
                  <a:gd name="connsiteY7" fmla="*/ 10000 h 10000"/>
                  <a:gd name="connsiteX8" fmla="*/ 10000 w 10000"/>
                  <a:gd name="connsiteY8" fmla="*/ 10000 h 10000"/>
                  <a:gd name="connsiteX0" fmla="*/ 10000 w 10000"/>
                  <a:gd name="connsiteY0" fmla="*/ 9072 h 10000"/>
                  <a:gd name="connsiteX1" fmla="*/ 8599 w 10000"/>
                  <a:gd name="connsiteY1" fmla="*/ 8824 h 10000"/>
                  <a:gd name="connsiteX2" fmla="*/ 7006 w 10000"/>
                  <a:gd name="connsiteY2" fmla="*/ 8039 h 10000"/>
                  <a:gd name="connsiteX3" fmla="*/ 4862 w 10000"/>
                  <a:gd name="connsiteY3" fmla="*/ 6797 h 10000"/>
                  <a:gd name="connsiteX4" fmla="*/ 2924 w 10000"/>
                  <a:gd name="connsiteY4" fmla="*/ 4415 h 10000"/>
                  <a:gd name="connsiteX5" fmla="*/ 1019 w 10000"/>
                  <a:gd name="connsiteY5" fmla="*/ 1961 h 10000"/>
                  <a:gd name="connsiteX6" fmla="*/ 0 w 10000"/>
                  <a:gd name="connsiteY6" fmla="*/ 0 h 10000"/>
                  <a:gd name="connsiteX7" fmla="*/ 0 w 10000"/>
                  <a:gd name="connsiteY7" fmla="*/ 10000 h 10000"/>
                  <a:gd name="connsiteX8" fmla="*/ 10000 w 10000"/>
                  <a:gd name="connsiteY8"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00" h="10000">
                    <a:moveTo>
                      <a:pt x="10000" y="9072"/>
                    </a:moveTo>
                    <a:lnTo>
                      <a:pt x="8599" y="8824"/>
                    </a:lnTo>
                    <a:lnTo>
                      <a:pt x="7006" y="8039"/>
                    </a:lnTo>
                    <a:lnTo>
                      <a:pt x="4862" y="6797"/>
                    </a:lnTo>
                    <a:lnTo>
                      <a:pt x="2924" y="4415"/>
                    </a:lnTo>
                    <a:lnTo>
                      <a:pt x="1019" y="1961"/>
                    </a:lnTo>
                    <a:lnTo>
                      <a:pt x="0" y="0"/>
                    </a:lnTo>
                    <a:lnTo>
                      <a:pt x="0" y="10000"/>
                    </a:lnTo>
                    <a:lnTo>
                      <a:pt x="10000" y="10000"/>
                    </a:lnTo>
                  </a:path>
                </a:pathLst>
              </a:custGeom>
              <a:solidFill>
                <a:srgbClr val="FF0000"/>
              </a:solidFill>
              <a:ln w="9525" cap="flat" cmpd="sng">
                <a:noFill/>
                <a:prstDash val="solid"/>
                <a:round/>
                <a:headEnd/>
                <a:tailEnd/>
              </a:ln>
              <a:effectLst/>
            </p:spPr>
            <p:txBody>
              <a:bodyPr anchor="ctr" anchorCtr="1"/>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defRPr/>
                </a:pPr>
                <a:endParaRPr kumimoji="0" lang="de-AT" sz="1800" b="0" i="0" u="none" strike="noStrike" kern="1200" cap="none" spc="0" normalizeH="0" baseline="0" noProof="0" dirty="0">
                  <a:ln>
                    <a:noFill/>
                  </a:ln>
                  <a:solidFill>
                    <a:srgbClr val="000000"/>
                  </a:solidFill>
                  <a:effectLst/>
                  <a:uLnTx/>
                  <a:uFillTx/>
                  <a:latin typeface="Arial"/>
                  <a:ea typeface="+mn-ea"/>
                  <a:cs typeface="+mn-cs"/>
                </a:endParaRPr>
              </a:p>
            </p:txBody>
          </p:sp>
          <p:sp>
            <p:nvSpPr>
              <p:cNvPr id="117" name="Freeform 16">
                <a:extLst>
                  <a:ext uri="{FF2B5EF4-FFF2-40B4-BE49-F238E27FC236}">
                    <a16:creationId xmlns:a16="http://schemas.microsoft.com/office/drawing/2014/main" id="{B045913C-35C8-43C4-87A5-68706A5FBDDE}"/>
                  </a:ext>
                </a:extLst>
              </p:cNvPr>
              <p:cNvSpPr>
                <a:spLocks/>
              </p:cNvSpPr>
              <p:nvPr/>
            </p:nvSpPr>
            <p:spPr bwMode="auto">
              <a:xfrm flipH="1">
                <a:off x="432637" y="3810000"/>
                <a:ext cx="357938" cy="165207"/>
              </a:xfrm>
              <a:custGeom>
                <a:avLst/>
                <a:gdLst>
                  <a:gd name="T0" fmla="*/ 747713 w 471"/>
                  <a:gd name="T1" fmla="*/ 214313 h 153"/>
                  <a:gd name="T2" fmla="*/ 642938 w 471"/>
                  <a:gd name="T3" fmla="*/ 214313 h 153"/>
                  <a:gd name="T4" fmla="*/ 523875 w 471"/>
                  <a:gd name="T5" fmla="*/ 195263 h 153"/>
                  <a:gd name="T6" fmla="*/ 363538 w 471"/>
                  <a:gd name="T7" fmla="*/ 165100 h 153"/>
                  <a:gd name="T8" fmla="*/ 228600 w 471"/>
                  <a:gd name="T9" fmla="*/ 123825 h 153"/>
                  <a:gd name="T10" fmla="*/ 76200 w 471"/>
                  <a:gd name="T11" fmla="*/ 47625 h 153"/>
                  <a:gd name="T12" fmla="*/ 0 w 471"/>
                  <a:gd name="T13" fmla="*/ 0 h 153"/>
                  <a:gd name="T14" fmla="*/ 0 w 471"/>
                  <a:gd name="T15" fmla="*/ 242888 h 153"/>
                  <a:gd name="T16" fmla="*/ 747713 w 471"/>
                  <a:gd name="T17" fmla="*/ 242888 h 1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connsiteX0" fmla="*/ 10000 w 10000"/>
                  <a:gd name="connsiteY0" fmla="*/ 8824 h 10000"/>
                  <a:gd name="connsiteX1" fmla="*/ 8599 w 10000"/>
                  <a:gd name="connsiteY1" fmla="*/ 8824 h 10000"/>
                  <a:gd name="connsiteX2" fmla="*/ 7006 w 10000"/>
                  <a:gd name="connsiteY2" fmla="*/ 8039 h 10000"/>
                  <a:gd name="connsiteX3" fmla="*/ 4862 w 10000"/>
                  <a:gd name="connsiteY3" fmla="*/ 6797 h 10000"/>
                  <a:gd name="connsiteX4" fmla="*/ 2924 w 10000"/>
                  <a:gd name="connsiteY4" fmla="*/ 4415 h 10000"/>
                  <a:gd name="connsiteX5" fmla="*/ 1019 w 10000"/>
                  <a:gd name="connsiteY5" fmla="*/ 1961 h 10000"/>
                  <a:gd name="connsiteX6" fmla="*/ 0 w 10000"/>
                  <a:gd name="connsiteY6" fmla="*/ 0 h 10000"/>
                  <a:gd name="connsiteX7" fmla="*/ 0 w 10000"/>
                  <a:gd name="connsiteY7" fmla="*/ 10000 h 10000"/>
                  <a:gd name="connsiteX8" fmla="*/ 10000 w 10000"/>
                  <a:gd name="connsiteY8" fmla="*/ 10000 h 10000"/>
                  <a:gd name="connsiteX0" fmla="*/ 10000 w 10000"/>
                  <a:gd name="connsiteY0" fmla="*/ 9072 h 10000"/>
                  <a:gd name="connsiteX1" fmla="*/ 8599 w 10000"/>
                  <a:gd name="connsiteY1" fmla="*/ 8824 h 10000"/>
                  <a:gd name="connsiteX2" fmla="*/ 7006 w 10000"/>
                  <a:gd name="connsiteY2" fmla="*/ 8039 h 10000"/>
                  <a:gd name="connsiteX3" fmla="*/ 4862 w 10000"/>
                  <a:gd name="connsiteY3" fmla="*/ 6797 h 10000"/>
                  <a:gd name="connsiteX4" fmla="*/ 2924 w 10000"/>
                  <a:gd name="connsiteY4" fmla="*/ 4415 h 10000"/>
                  <a:gd name="connsiteX5" fmla="*/ 1019 w 10000"/>
                  <a:gd name="connsiteY5" fmla="*/ 1961 h 10000"/>
                  <a:gd name="connsiteX6" fmla="*/ 0 w 10000"/>
                  <a:gd name="connsiteY6" fmla="*/ 0 h 10000"/>
                  <a:gd name="connsiteX7" fmla="*/ 0 w 10000"/>
                  <a:gd name="connsiteY7" fmla="*/ 10000 h 10000"/>
                  <a:gd name="connsiteX8" fmla="*/ 10000 w 10000"/>
                  <a:gd name="connsiteY8" fmla="*/ 10000 h 10000"/>
                  <a:gd name="connsiteX0" fmla="*/ 10000 w 10000"/>
                  <a:gd name="connsiteY0" fmla="*/ 9072 h 10000"/>
                  <a:gd name="connsiteX1" fmla="*/ 8599 w 10000"/>
                  <a:gd name="connsiteY1" fmla="*/ 8824 h 10000"/>
                  <a:gd name="connsiteX2" fmla="*/ 7006 w 10000"/>
                  <a:gd name="connsiteY2" fmla="*/ 8039 h 10000"/>
                  <a:gd name="connsiteX3" fmla="*/ 5035 w 10000"/>
                  <a:gd name="connsiteY3" fmla="*/ 5609 h 10000"/>
                  <a:gd name="connsiteX4" fmla="*/ 2924 w 10000"/>
                  <a:gd name="connsiteY4" fmla="*/ 4415 h 10000"/>
                  <a:gd name="connsiteX5" fmla="*/ 1019 w 10000"/>
                  <a:gd name="connsiteY5" fmla="*/ 1961 h 10000"/>
                  <a:gd name="connsiteX6" fmla="*/ 0 w 10000"/>
                  <a:gd name="connsiteY6" fmla="*/ 0 h 10000"/>
                  <a:gd name="connsiteX7" fmla="*/ 0 w 10000"/>
                  <a:gd name="connsiteY7" fmla="*/ 10000 h 10000"/>
                  <a:gd name="connsiteX8" fmla="*/ 10000 w 10000"/>
                  <a:gd name="connsiteY8" fmla="*/ 10000 h 10000"/>
                  <a:gd name="connsiteX0" fmla="*/ 10000 w 10000"/>
                  <a:gd name="connsiteY0" fmla="*/ 7111 h 8039"/>
                  <a:gd name="connsiteX1" fmla="*/ 8599 w 10000"/>
                  <a:gd name="connsiteY1" fmla="*/ 6863 h 8039"/>
                  <a:gd name="connsiteX2" fmla="*/ 7006 w 10000"/>
                  <a:gd name="connsiteY2" fmla="*/ 6078 h 8039"/>
                  <a:gd name="connsiteX3" fmla="*/ 5035 w 10000"/>
                  <a:gd name="connsiteY3" fmla="*/ 3648 h 8039"/>
                  <a:gd name="connsiteX4" fmla="*/ 2924 w 10000"/>
                  <a:gd name="connsiteY4" fmla="*/ 2454 h 8039"/>
                  <a:gd name="connsiteX5" fmla="*/ 1019 w 10000"/>
                  <a:gd name="connsiteY5" fmla="*/ 0 h 8039"/>
                  <a:gd name="connsiteX6" fmla="*/ 58 w 10000"/>
                  <a:gd name="connsiteY6" fmla="*/ 4063 h 8039"/>
                  <a:gd name="connsiteX7" fmla="*/ 0 w 10000"/>
                  <a:gd name="connsiteY7" fmla="*/ 8039 h 8039"/>
                  <a:gd name="connsiteX8" fmla="*/ 10000 w 10000"/>
                  <a:gd name="connsiteY8" fmla="*/ 8039 h 8039"/>
                  <a:gd name="connsiteX0" fmla="*/ 10000 w 10000"/>
                  <a:gd name="connsiteY0" fmla="*/ 5793 h 6947"/>
                  <a:gd name="connsiteX1" fmla="*/ 8599 w 10000"/>
                  <a:gd name="connsiteY1" fmla="*/ 5484 h 6947"/>
                  <a:gd name="connsiteX2" fmla="*/ 7006 w 10000"/>
                  <a:gd name="connsiteY2" fmla="*/ 4508 h 6947"/>
                  <a:gd name="connsiteX3" fmla="*/ 5035 w 10000"/>
                  <a:gd name="connsiteY3" fmla="*/ 1485 h 6947"/>
                  <a:gd name="connsiteX4" fmla="*/ 2924 w 10000"/>
                  <a:gd name="connsiteY4" fmla="*/ 0 h 6947"/>
                  <a:gd name="connsiteX5" fmla="*/ 58 w 10000"/>
                  <a:gd name="connsiteY5" fmla="*/ 2001 h 6947"/>
                  <a:gd name="connsiteX6" fmla="*/ 0 w 10000"/>
                  <a:gd name="connsiteY6" fmla="*/ 6947 h 6947"/>
                  <a:gd name="connsiteX7" fmla="*/ 10000 w 10000"/>
                  <a:gd name="connsiteY7" fmla="*/ 6947 h 6947"/>
                  <a:gd name="connsiteX0" fmla="*/ 10000 w 10000"/>
                  <a:gd name="connsiteY0" fmla="*/ 6201 h 7862"/>
                  <a:gd name="connsiteX1" fmla="*/ 8599 w 10000"/>
                  <a:gd name="connsiteY1" fmla="*/ 5756 h 7862"/>
                  <a:gd name="connsiteX2" fmla="*/ 7006 w 10000"/>
                  <a:gd name="connsiteY2" fmla="*/ 4351 h 7862"/>
                  <a:gd name="connsiteX3" fmla="*/ 5035 w 10000"/>
                  <a:gd name="connsiteY3" fmla="*/ 0 h 7862"/>
                  <a:gd name="connsiteX4" fmla="*/ 58 w 10000"/>
                  <a:gd name="connsiteY4" fmla="*/ 742 h 7862"/>
                  <a:gd name="connsiteX5" fmla="*/ 0 w 10000"/>
                  <a:gd name="connsiteY5" fmla="*/ 7862 h 7862"/>
                  <a:gd name="connsiteX6" fmla="*/ 10000 w 10000"/>
                  <a:gd name="connsiteY6" fmla="*/ 7862 h 7862"/>
                  <a:gd name="connsiteX0" fmla="*/ 10000 w 10000"/>
                  <a:gd name="connsiteY0" fmla="*/ 6943 h 9056"/>
                  <a:gd name="connsiteX1" fmla="*/ 8599 w 10000"/>
                  <a:gd name="connsiteY1" fmla="*/ 6377 h 9056"/>
                  <a:gd name="connsiteX2" fmla="*/ 7006 w 10000"/>
                  <a:gd name="connsiteY2" fmla="*/ 4590 h 9056"/>
                  <a:gd name="connsiteX3" fmla="*/ 58 w 10000"/>
                  <a:gd name="connsiteY3" fmla="*/ 0 h 9056"/>
                  <a:gd name="connsiteX4" fmla="*/ 0 w 10000"/>
                  <a:gd name="connsiteY4" fmla="*/ 9056 h 9056"/>
                  <a:gd name="connsiteX5" fmla="*/ 10000 w 10000"/>
                  <a:gd name="connsiteY5" fmla="*/ 9056 h 9056"/>
                  <a:gd name="connsiteX0" fmla="*/ 10000 w 10000"/>
                  <a:gd name="connsiteY0" fmla="*/ 7667 h 10000"/>
                  <a:gd name="connsiteX1" fmla="*/ 8599 w 10000"/>
                  <a:gd name="connsiteY1" fmla="*/ 7042 h 10000"/>
                  <a:gd name="connsiteX2" fmla="*/ 58 w 10000"/>
                  <a:gd name="connsiteY2" fmla="*/ 0 h 10000"/>
                  <a:gd name="connsiteX3" fmla="*/ 0 w 10000"/>
                  <a:gd name="connsiteY3" fmla="*/ 10000 h 10000"/>
                  <a:gd name="connsiteX4" fmla="*/ 10000 w 10000"/>
                  <a:gd name="connsiteY4" fmla="*/ 10000 h 10000"/>
                  <a:gd name="connsiteX0" fmla="*/ 10000 w 10000"/>
                  <a:gd name="connsiteY0" fmla="*/ 7667 h 10000"/>
                  <a:gd name="connsiteX1" fmla="*/ 8599 w 10000"/>
                  <a:gd name="connsiteY1" fmla="*/ 7042 h 10000"/>
                  <a:gd name="connsiteX2" fmla="*/ 5871 w 10000"/>
                  <a:gd name="connsiteY2" fmla="*/ 4635 h 10000"/>
                  <a:gd name="connsiteX3" fmla="*/ 58 w 10000"/>
                  <a:gd name="connsiteY3" fmla="*/ 0 h 10000"/>
                  <a:gd name="connsiteX4" fmla="*/ 0 w 10000"/>
                  <a:gd name="connsiteY4" fmla="*/ 10000 h 10000"/>
                  <a:gd name="connsiteX5" fmla="*/ 10000 w 10000"/>
                  <a:gd name="connsiteY5" fmla="*/ 10000 h 10000"/>
                  <a:gd name="connsiteX0" fmla="*/ 10000 w 10000"/>
                  <a:gd name="connsiteY0" fmla="*/ 7667 h 10000"/>
                  <a:gd name="connsiteX1" fmla="*/ 8599 w 10000"/>
                  <a:gd name="connsiteY1" fmla="*/ 7042 h 10000"/>
                  <a:gd name="connsiteX2" fmla="*/ 5756 w 10000"/>
                  <a:gd name="connsiteY2" fmla="*/ 5728 h 10000"/>
                  <a:gd name="connsiteX3" fmla="*/ 58 w 10000"/>
                  <a:gd name="connsiteY3" fmla="*/ 0 h 10000"/>
                  <a:gd name="connsiteX4" fmla="*/ 0 w 10000"/>
                  <a:gd name="connsiteY4" fmla="*/ 10000 h 10000"/>
                  <a:gd name="connsiteX5" fmla="*/ 10000 w 10000"/>
                  <a:gd name="connsiteY5" fmla="*/ 10000 h 10000"/>
                  <a:gd name="connsiteX0" fmla="*/ 10000 w 10000"/>
                  <a:gd name="connsiteY0" fmla="*/ 7667 h 10000"/>
                  <a:gd name="connsiteX1" fmla="*/ 8599 w 10000"/>
                  <a:gd name="connsiteY1" fmla="*/ 7042 h 10000"/>
                  <a:gd name="connsiteX2" fmla="*/ 5756 w 10000"/>
                  <a:gd name="connsiteY2" fmla="*/ 5728 h 10000"/>
                  <a:gd name="connsiteX3" fmla="*/ 3223 w 10000"/>
                  <a:gd name="connsiteY3" fmla="*/ 3073 h 10000"/>
                  <a:gd name="connsiteX4" fmla="*/ 58 w 10000"/>
                  <a:gd name="connsiteY4" fmla="*/ 0 h 10000"/>
                  <a:gd name="connsiteX5" fmla="*/ 0 w 10000"/>
                  <a:gd name="connsiteY5" fmla="*/ 10000 h 10000"/>
                  <a:gd name="connsiteX6" fmla="*/ 10000 w 10000"/>
                  <a:gd name="connsiteY6" fmla="*/ 10000 h 10000"/>
                  <a:gd name="connsiteX0" fmla="*/ 10000 w 10000"/>
                  <a:gd name="connsiteY0" fmla="*/ 7667 h 10000"/>
                  <a:gd name="connsiteX1" fmla="*/ 8599 w 10000"/>
                  <a:gd name="connsiteY1" fmla="*/ 7042 h 10000"/>
                  <a:gd name="connsiteX2" fmla="*/ 5756 w 10000"/>
                  <a:gd name="connsiteY2" fmla="*/ 5728 h 10000"/>
                  <a:gd name="connsiteX3" fmla="*/ 3396 w 10000"/>
                  <a:gd name="connsiteY3" fmla="*/ 4010 h 10000"/>
                  <a:gd name="connsiteX4" fmla="*/ 58 w 10000"/>
                  <a:gd name="connsiteY4" fmla="*/ 0 h 10000"/>
                  <a:gd name="connsiteX5" fmla="*/ 0 w 10000"/>
                  <a:gd name="connsiteY5" fmla="*/ 10000 h 10000"/>
                  <a:gd name="connsiteX6" fmla="*/ 10000 w 10000"/>
                  <a:gd name="connsiteY6" fmla="*/ 10000 h 10000"/>
                  <a:gd name="connsiteX0" fmla="*/ 10000 w 10000"/>
                  <a:gd name="connsiteY0" fmla="*/ 7667 h 10000"/>
                  <a:gd name="connsiteX1" fmla="*/ 8599 w 10000"/>
                  <a:gd name="connsiteY1" fmla="*/ 7042 h 10000"/>
                  <a:gd name="connsiteX2" fmla="*/ 5756 w 10000"/>
                  <a:gd name="connsiteY2" fmla="*/ 5728 h 10000"/>
                  <a:gd name="connsiteX3" fmla="*/ 3166 w 10000"/>
                  <a:gd name="connsiteY3" fmla="*/ 3541 h 10000"/>
                  <a:gd name="connsiteX4" fmla="*/ 58 w 10000"/>
                  <a:gd name="connsiteY4" fmla="*/ 0 h 10000"/>
                  <a:gd name="connsiteX5" fmla="*/ 0 w 10000"/>
                  <a:gd name="connsiteY5" fmla="*/ 10000 h 10000"/>
                  <a:gd name="connsiteX6" fmla="*/ 10000 w 10000"/>
                  <a:gd name="connsiteY6" fmla="*/ 10000 h 10000"/>
                  <a:gd name="connsiteX0" fmla="*/ 10005 w 10005"/>
                  <a:gd name="connsiteY0" fmla="*/ 8136 h 10469"/>
                  <a:gd name="connsiteX1" fmla="*/ 8604 w 10005"/>
                  <a:gd name="connsiteY1" fmla="*/ 7511 h 10469"/>
                  <a:gd name="connsiteX2" fmla="*/ 5761 w 10005"/>
                  <a:gd name="connsiteY2" fmla="*/ 6197 h 10469"/>
                  <a:gd name="connsiteX3" fmla="*/ 3171 w 10005"/>
                  <a:gd name="connsiteY3" fmla="*/ 4010 h 10469"/>
                  <a:gd name="connsiteX4" fmla="*/ 5 w 10005"/>
                  <a:gd name="connsiteY4" fmla="*/ 0 h 10469"/>
                  <a:gd name="connsiteX5" fmla="*/ 5 w 10005"/>
                  <a:gd name="connsiteY5" fmla="*/ 10469 h 10469"/>
                  <a:gd name="connsiteX6" fmla="*/ 10005 w 10005"/>
                  <a:gd name="connsiteY6" fmla="*/ 10469 h 10469"/>
                  <a:gd name="connsiteX0" fmla="*/ 10005 w 10005"/>
                  <a:gd name="connsiteY0" fmla="*/ 8136 h 10469"/>
                  <a:gd name="connsiteX1" fmla="*/ 8433 w 10005"/>
                  <a:gd name="connsiteY1" fmla="*/ 8454 h 10469"/>
                  <a:gd name="connsiteX2" fmla="*/ 5761 w 10005"/>
                  <a:gd name="connsiteY2" fmla="*/ 6197 h 10469"/>
                  <a:gd name="connsiteX3" fmla="*/ 3171 w 10005"/>
                  <a:gd name="connsiteY3" fmla="*/ 4010 h 10469"/>
                  <a:gd name="connsiteX4" fmla="*/ 5 w 10005"/>
                  <a:gd name="connsiteY4" fmla="*/ 0 h 10469"/>
                  <a:gd name="connsiteX5" fmla="*/ 5 w 10005"/>
                  <a:gd name="connsiteY5" fmla="*/ 10469 h 10469"/>
                  <a:gd name="connsiteX6" fmla="*/ 10005 w 10005"/>
                  <a:gd name="connsiteY6" fmla="*/ 10469 h 10469"/>
                  <a:gd name="connsiteX0" fmla="*/ 10005 w 10005"/>
                  <a:gd name="connsiteY0" fmla="*/ 8136 h 10469"/>
                  <a:gd name="connsiteX1" fmla="*/ 8433 w 10005"/>
                  <a:gd name="connsiteY1" fmla="*/ 8454 h 10469"/>
                  <a:gd name="connsiteX2" fmla="*/ 5761 w 10005"/>
                  <a:gd name="connsiteY2" fmla="*/ 7409 h 10469"/>
                  <a:gd name="connsiteX3" fmla="*/ 3171 w 10005"/>
                  <a:gd name="connsiteY3" fmla="*/ 4010 h 10469"/>
                  <a:gd name="connsiteX4" fmla="*/ 5 w 10005"/>
                  <a:gd name="connsiteY4" fmla="*/ 0 h 10469"/>
                  <a:gd name="connsiteX5" fmla="*/ 5 w 10005"/>
                  <a:gd name="connsiteY5" fmla="*/ 10469 h 10469"/>
                  <a:gd name="connsiteX6" fmla="*/ 10005 w 10005"/>
                  <a:gd name="connsiteY6" fmla="*/ 10469 h 10469"/>
                  <a:gd name="connsiteX0" fmla="*/ 10005 w 10005"/>
                  <a:gd name="connsiteY0" fmla="*/ 8136 h 10469"/>
                  <a:gd name="connsiteX1" fmla="*/ 8433 w 10005"/>
                  <a:gd name="connsiteY1" fmla="*/ 8454 h 10469"/>
                  <a:gd name="connsiteX2" fmla="*/ 5761 w 10005"/>
                  <a:gd name="connsiteY2" fmla="*/ 7409 h 10469"/>
                  <a:gd name="connsiteX3" fmla="*/ 2943 w 10005"/>
                  <a:gd name="connsiteY3" fmla="*/ 4279 h 10469"/>
                  <a:gd name="connsiteX4" fmla="*/ 5 w 10005"/>
                  <a:gd name="connsiteY4" fmla="*/ 0 h 10469"/>
                  <a:gd name="connsiteX5" fmla="*/ 5 w 10005"/>
                  <a:gd name="connsiteY5" fmla="*/ 10469 h 10469"/>
                  <a:gd name="connsiteX6" fmla="*/ 10005 w 10005"/>
                  <a:gd name="connsiteY6" fmla="*/ 10469 h 10469"/>
                  <a:gd name="connsiteX0" fmla="*/ 10005 w 10005"/>
                  <a:gd name="connsiteY0" fmla="*/ 8810 h 10469"/>
                  <a:gd name="connsiteX1" fmla="*/ 8433 w 10005"/>
                  <a:gd name="connsiteY1" fmla="*/ 8454 h 10469"/>
                  <a:gd name="connsiteX2" fmla="*/ 5761 w 10005"/>
                  <a:gd name="connsiteY2" fmla="*/ 7409 h 10469"/>
                  <a:gd name="connsiteX3" fmla="*/ 2943 w 10005"/>
                  <a:gd name="connsiteY3" fmla="*/ 4279 h 10469"/>
                  <a:gd name="connsiteX4" fmla="*/ 5 w 10005"/>
                  <a:gd name="connsiteY4" fmla="*/ 0 h 10469"/>
                  <a:gd name="connsiteX5" fmla="*/ 5 w 10005"/>
                  <a:gd name="connsiteY5" fmla="*/ 10469 h 10469"/>
                  <a:gd name="connsiteX6" fmla="*/ 10005 w 10005"/>
                  <a:gd name="connsiteY6" fmla="*/ 10469 h 10469"/>
                  <a:gd name="connsiteX0" fmla="*/ 10005 w 10005"/>
                  <a:gd name="connsiteY0" fmla="*/ 8810 h 10469"/>
                  <a:gd name="connsiteX1" fmla="*/ 8433 w 10005"/>
                  <a:gd name="connsiteY1" fmla="*/ 8454 h 10469"/>
                  <a:gd name="connsiteX2" fmla="*/ 5704 w 10005"/>
                  <a:gd name="connsiteY2" fmla="*/ 7274 h 10469"/>
                  <a:gd name="connsiteX3" fmla="*/ 2943 w 10005"/>
                  <a:gd name="connsiteY3" fmla="*/ 4279 h 10469"/>
                  <a:gd name="connsiteX4" fmla="*/ 5 w 10005"/>
                  <a:gd name="connsiteY4" fmla="*/ 0 h 10469"/>
                  <a:gd name="connsiteX5" fmla="*/ 5 w 10005"/>
                  <a:gd name="connsiteY5" fmla="*/ 10469 h 10469"/>
                  <a:gd name="connsiteX6" fmla="*/ 10005 w 10005"/>
                  <a:gd name="connsiteY6" fmla="*/ 10469 h 10469"/>
                  <a:gd name="connsiteX0" fmla="*/ 10005 w 10005"/>
                  <a:gd name="connsiteY0" fmla="*/ 8810 h 10469"/>
                  <a:gd name="connsiteX1" fmla="*/ 8433 w 10005"/>
                  <a:gd name="connsiteY1" fmla="*/ 8454 h 10469"/>
                  <a:gd name="connsiteX2" fmla="*/ 5476 w 10005"/>
                  <a:gd name="connsiteY2" fmla="*/ 6735 h 10469"/>
                  <a:gd name="connsiteX3" fmla="*/ 2943 w 10005"/>
                  <a:gd name="connsiteY3" fmla="*/ 4279 h 10469"/>
                  <a:gd name="connsiteX4" fmla="*/ 5 w 10005"/>
                  <a:gd name="connsiteY4" fmla="*/ 0 h 10469"/>
                  <a:gd name="connsiteX5" fmla="*/ 5 w 10005"/>
                  <a:gd name="connsiteY5" fmla="*/ 10469 h 10469"/>
                  <a:gd name="connsiteX6" fmla="*/ 10005 w 10005"/>
                  <a:gd name="connsiteY6" fmla="*/ 10469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5" h="10469">
                    <a:moveTo>
                      <a:pt x="10005" y="8810"/>
                    </a:moveTo>
                    <a:lnTo>
                      <a:pt x="8433" y="8454"/>
                    </a:lnTo>
                    <a:lnTo>
                      <a:pt x="5476" y="6735"/>
                    </a:lnTo>
                    <a:lnTo>
                      <a:pt x="2943" y="4279"/>
                    </a:lnTo>
                    <a:lnTo>
                      <a:pt x="5" y="0"/>
                    </a:lnTo>
                    <a:cubicBezTo>
                      <a:pt x="-14" y="3333"/>
                      <a:pt x="24" y="7138"/>
                      <a:pt x="5" y="10469"/>
                    </a:cubicBezTo>
                    <a:lnTo>
                      <a:pt x="10005" y="10469"/>
                    </a:lnTo>
                  </a:path>
                </a:pathLst>
              </a:custGeom>
              <a:solidFill>
                <a:srgbClr val="FF0000"/>
              </a:solidFill>
              <a:ln w="9525" cap="flat" cmpd="sng">
                <a:noFill/>
                <a:prstDash val="solid"/>
                <a:round/>
                <a:headEnd/>
                <a:tailEnd/>
              </a:ln>
              <a:effectLst/>
            </p:spPr>
            <p:txBody>
              <a:bodyPr anchor="ctr" anchorCtr="1"/>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defRPr/>
                </a:pPr>
                <a:endParaRPr kumimoji="0" lang="de-AT" sz="1800" b="0" i="0" u="none" strike="noStrike" kern="1200" cap="none" spc="0" normalizeH="0" baseline="0" noProof="0" dirty="0">
                  <a:ln>
                    <a:noFill/>
                  </a:ln>
                  <a:solidFill>
                    <a:srgbClr val="000000"/>
                  </a:solidFill>
                  <a:effectLst/>
                  <a:uLnTx/>
                  <a:uFillTx/>
                  <a:latin typeface="Arial"/>
                  <a:ea typeface="+mn-ea"/>
                  <a:cs typeface="+mn-cs"/>
                </a:endParaRPr>
              </a:p>
            </p:txBody>
          </p:sp>
          <p:sp>
            <p:nvSpPr>
              <p:cNvPr id="118" name="Freihandform: Form 117">
                <a:extLst>
                  <a:ext uri="{FF2B5EF4-FFF2-40B4-BE49-F238E27FC236}">
                    <a16:creationId xmlns:a16="http://schemas.microsoft.com/office/drawing/2014/main" id="{7DDEA7E7-984F-4D79-9AF3-21F4A4B15769}"/>
                  </a:ext>
                </a:extLst>
              </p:cNvPr>
              <p:cNvSpPr/>
              <p:nvPr/>
            </p:nvSpPr>
            <p:spPr bwMode="auto">
              <a:xfrm>
                <a:off x="431995" y="2816819"/>
                <a:ext cx="1344764" cy="1138366"/>
              </a:xfrm>
              <a:custGeom>
                <a:avLst/>
                <a:gdLst>
                  <a:gd name="connsiteX0" fmla="*/ 0 w 1468120"/>
                  <a:gd name="connsiteY0" fmla="*/ 1468120 h 1468120"/>
                  <a:gd name="connsiteX1" fmla="*/ 127000 w 1468120"/>
                  <a:gd name="connsiteY1" fmla="*/ 1452880 h 1468120"/>
                  <a:gd name="connsiteX2" fmla="*/ 238760 w 1468120"/>
                  <a:gd name="connsiteY2" fmla="*/ 1417320 h 1468120"/>
                  <a:gd name="connsiteX3" fmla="*/ 325120 w 1468120"/>
                  <a:gd name="connsiteY3" fmla="*/ 1366520 h 1468120"/>
                  <a:gd name="connsiteX4" fmla="*/ 447040 w 1468120"/>
                  <a:gd name="connsiteY4" fmla="*/ 1264920 h 1468120"/>
                  <a:gd name="connsiteX5" fmla="*/ 640080 w 1468120"/>
                  <a:gd name="connsiteY5" fmla="*/ 1056640 h 1468120"/>
                  <a:gd name="connsiteX6" fmla="*/ 848360 w 1468120"/>
                  <a:gd name="connsiteY6" fmla="*/ 741680 h 1468120"/>
                  <a:gd name="connsiteX7" fmla="*/ 1016000 w 1468120"/>
                  <a:gd name="connsiteY7" fmla="*/ 436880 h 1468120"/>
                  <a:gd name="connsiteX8" fmla="*/ 1168400 w 1468120"/>
                  <a:gd name="connsiteY8" fmla="*/ 162560 h 1468120"/>
                  <a:gd name="connsiteX9" fmla="*/ 1259840 w 1468120"/>
                  <a:gd name="connsiteY9" fmla="*/ 50800 h 1468120"/>
                  <a:gd name="connsiteX10" fmla="*/ 1336040 w 1468120"/>
                  <a:gd name="connsiteY10" fmla="*/ 10160 h 1468120"/>
                  <a:gd name="connsiteX11" fmla="*/ 1407160 w 1468120"/>
                  <a:gd name="connsiteY11" fmla="*/ 0 h 1468120"/>
                  <a:gd name="connsiteX12" fmla="*/ 1468120 w 1468120"/>
                  <a:gd name="connsiteY12" fmla="*/ 0 h 1468120"/>
                  <a:gd name="connsiteX0" fmla="*/ 0 w 1468120"/>
                  <a:gd name="connsiteY0" fmla="*/ 1468120 h 1468120"/>
                  <a:gd name="connsiteX1" fmla="*/ 162560 w 1468120"/>
                  <a:gd name="connsiteY1" fmla="*/ 1447800 h 1468120"/>
                  <a:gd name="connsiteX2" fmla="*/ 238760 w 1468120"/>
                  <a:gd name="connsiteY2" fmla="*/ 1417320 h 1468120"/>
                  <a:gd name="connsiteX3" fmla="*/ 325120 w 1468120"/>
                  <a:gd name="connsiteY3" fmla="*/ 1366520 h 1468120"/>
                  <a:gd name="connsiteX4" fmla="*/ 447040 w 1468120"/>
                  <a:gd name="connsiteY4" fmla="*/ 1264920 h 1468120"/>
                  <a:gd name="connsiteX5" fmla="*/ 640080 w 1468120"/>
                  <a:gd name="connsiteY5" fmla="*/ 1056640 h 1468120"/>
                  <a:gd name="connsiteX6" fmla="*/ 848360 w 1468120"/>
                  <a:gd name="connsiteY6" fmla="*/ 741680 h 1468120"/>
                  <a:gd name="connsiteX7" fmla="*/ 1016000 w 1468120"/>
                  <a:gd name="connsiteY7" fmla="*/ 436880 h 1468120"/>
                  <a:gd name="connsiteX8" fmla="*/ 1168400 w 1468120"/>
                  <a:gd name="connsiteY8" fmla="*/ 162560 h 1468120"/>
                  <a:gd name="connsiteX9" fmla="*/ 1259840 w 1468120"/>
                  <a:gd name="connsiteY9" fmla="*/ 50800 h 1468120"/>
                  <a:gd name="connsiteX10" fmla="*/ 1336040 w 1468120"/>
                  <a:gd name="connsiteY10" fmla="*/ 10160 h 1468120"/>
                  <a:gd name="connsiteX11" fmla="*/ 1407160 w 1468120"/>
                  <a:gd name="connsiteY11" fmla="*/ 0 h 1468120"/>
                  <a:gd name="connsiteX12" fmla="*/ 1468120 w 1468120"/>
                  <a:gd name="connsiteY12" fmla="*/ 0 h 1468120"/>
                  <a:gd name="connsiteX0" fmla="*/ 0 w 1305560"/>
                  <a:gd name="connsiteY0" fmla="*/ 1447800 h 1447800"/>
                  <a:gd name="connsiteX1" fmla="*/ 76200 w 1305560"/>
                  <a:gd name="connsiteY1" fmla="*/ 1417320 h 1447800"/>
                  <a:gd name="connsiteX2" fmla="*/ 162560 w 1305560"/>
                  <a:gd name="connsiteY2" fmla="*/ 1366520 h 1447800"/>
                  <a:gd name="connsiteX3" fmla="*/ 284480 w 1305560"/>
                  <a:gd name="connsiteY3" fmla="*/ 1264920 h 1447800"/>
                  <a:gd name="connsiteX4" fmla="*/ 477520 w 1305560"/>
                  <a:gd name="connsiteY4" fmla="*/ 1056640 h 1447800"/>
                  <a:gd name="connsiteX5" fmla="*/ 685800 w 1305560"/>
                  <a:gd name="connsiteY5" fmla="*/ 741680 h 1447800"/>
                  <a:gd name="connsiteX6" fmla="*/ 853440 w 1305560"/>
                  <a:gd name="connsiteY6" fmla="*/ 436880 h 1447800"/>
                  <a:gd name="connsiteX7" fmla="*/ 1005840 w 1305560"/>
                  <a:gd name="connsiteY7" fmla="*/ 162560 h 1447800"/>
                  <a:gd name="connsiteX8" fmla="*/ 1097280 w 1305560"/>
                  <a:gd name="connsiteY8" fmla="*/ 50800 h 1447800"/>
                  <a:gd name="connsiteX9" fmla="*/ 1173480 w 1305560"/>
                  <a:gd name="connsiteY9" fmla="*/ 10160 h 1447800"/>
                  <a:gd name="connsiteX10" fmla="*/ 1244600 w 1305560"/>
                  <a:gd name="connsiteY10" fmla="*/ 0 h 1447800"/>
                  <a:gd name="connsiteX11" fmla="*/ 1305560 w 1305560"/>
                  <a:gd name="connsiteY11" fmla="*/ 0 h 1447800"/>
                  <a:gd name="connsiteX0" fmla="*/ 0 w 1305560"/>
                  <a:gd name="connsiteY0" fmla="*/ 1447800 h 1447800"/>
                  <a:gd name="connsiteX1" fmla="*/ 56707 w 1305560"/>
                  <a:gd name="connsiteY1" fmla="*/ 1442085 h 1447800"/>
                  <a:gd name="connsiteX2" fmla="*/ 162560 w 1305560"/>
                  <a:gd name="connsiteY2" fmla="*/ 1366520 h 1447800"/>
                  <a:gd name="connsiteX3" fmla="*/ 284480 w 1305560"/>
                  <a:gd name="connsiteY3" fmla="*/ 1264920 h 1447800"/>
                  <a:gd name="connsiteX4" fmla="*/ 477520 w 1305560"/>
                  <a:gd name="connsiteY4" fmla="*/ 1056640 h 1447800"/>
                  <a:gd name="connsiteX5" fmla="*/ 685800 w 1305560"/>
                  <a:gd name="connsiteY5" fmla="*/ 741680 h 1447800"/>
                  <a:gd name="connsiteX6" fmla="*/ 853440 w 1305560"/>
                  <a:gd name="connsiteY6" fmla="*/ 436880 h 1447800"/>
                  <a:gd name="connsiteX7" fmla="*/ 1005840 w 1305560"/>
                  <a:gd name="connsiteY7" fmla="*/ 162560 h 1447800"/>
                  <a:gd name="connsiteX8" fmla="*/ 1097280 w 1305560"/>
                  <a:gd name="connsiteY8" fmla="*/ 50800 h 1447800"/>
                  <a:gd name="connsiteX9" fmla="*/ 1173480 w 1305560"/>
                  <a:gd name="connsiteY9" fmla="*/ 10160 h 1447800"/>
                  <a:gd name="connsiteX10" fmla="*/ 1244600 w 1305560"/>
                  <a:gd name="connsiteY10" fmla="*/ 0 h 1447800"/>
                  <a:gd name="connsiteX11" fmla="*/ 1305560 w 1305560"/>
                  <a:gd name="connsiteY11" fmla="*/ 0 h 1447800"/>
                  <a:gd name="connsiteX0" fmla="*/ 0 w 1305560"/>
                  <a:gd name="connsiteY0" fmla="*/ 1447800 h 1447800"/>
                  <a:gd name="connsiteX1" fmla="*/ 110313 w 1305560"/>
                  <a:gd name="connsiteY1" fmla="*/ 1419225 h 1447800"/>
                  <a:gd name="connsiteX2" fmla="*/ 162560 w 1305560"/>
                  <a:gd name="connsiteY2" fmla="*/ 1366520 h 1447800"/>
                  <a:gd name="connsiteX3" fmla="*/ 284480 w 1305560"/>
                  <a:gd name="connsiteY3" fmla="*/ 1264920 h 1447800"/>
                  <a:gd name="connsiteX4" fmla="*/ 477520 w 1305560"/>
                  <a:gd name="connsiteY4" fmla="*/ 1056640 h 1447800"/>
                  <a:gd name="connsiteX5" fmla="*/ 685800 w 1305560"/>
                  <a:gd name="connsiteY5" fmla="*/ 741680 h 1447800"/>
                  <a:gd name="connsiteX6" fmla="*/ 853440 w 1305560"/>
                  <a:gd name="connsiteY6" fmla="*/ 436880 h 1447800"/>
                  <a:gd name="connsiteX7" fmla="*/ 1005840 w 1305560"/>
                  <a:gd name="connsiteY7" fmla="*/ 162560 h 1447800"/>
                  <a:gd name="connsiteX8" fmla="*/ 1097280 w 1305560"/>
                  <a:gd name="connsiteY8" fmla="*/ 50800 h 1447800"/>
                  <a:gd name="connsiteX9" fmla="*/ 1173480 w 1305560"/>
                  <a:gd name="connsiteY9" fmla="*/ 10160 h 1447800"/>
                  <a:gd name="connsiteX10" fmla="*/ 1244600 w 1305560"/>
                  <a:gd name="connsiteY10" fmla="*/ 0 h 1447800"/>
                  <a:gd name="connsiteX11" fmla="*/ 1305560 w 1305560"/>
                  <a:gd name="connsiteY11" fmla="*/ 0 h 1447800"/>
                  <a:gd name="connsiteX0" fmla="*/ 0 w 1196723"/>
                  <a:gd name="connsiteY0" fmla="*/ 1417320 h 1419225"/>
                  <a:gd name="connsiteX1" fmla="*/ 1476 w 1196723"/>
                  <a:gd name="connsiteY1" fmla="*/ 1419225 h 1419225"/>
                  <a:gd name="connsiteX2" fmla="*/ 53723 w 1196723"/>
                  <a:gd name="connsiteY2" fmla="*/ 1366520 h 1419225"/>
                  <a:gd name="connsiteX3" fmla="*/ 175643 w 1196723"/>
                  <a:gd name="connsiteY3" fmla="*/ 1264920 h 1419225"/>
                  <a:gd name="connsiteX4" fmla="*/ 368683 w 1196723"/>
                  <a:gd name="connsiteY4" fmla="*/ 1056640 h 1419225"/>
                  <a:gd name="connsiteX5" fmla="*/ 576963 w 1196723"/>
                  <a:gd name="connsiteY5" fmla="*/ 741680 h 1419225"/>
                  <a:gd name="connsiteX6" fmla="*/ 744603 w 1196723"/>
                  <a:gd name="connsiteY6" fmla="*/ 436880 h 1419225"/>
                  <a:gd name="connsiteX7" fmla="*/ 897003 w 1196723"/>
                  <a:gd name="connsiteY7" fmla="*/ 162560 h 1419225"/>
                  <a:gd name="connsiteX8" fmla="*/ 988443 w 1196723"/>
                  <a:gd name="connsiteY8" fmla="*/ 50800 h 1419225"/>
                  <a:gd name="connsiteX9" fmla="*/ 1064643 w 1196723"/>
                  <a:gd name="connsiteY9" fmla="*/ 10160 h 1419225"/>
                  <a:gd name="connsiteX10" fmla="*/ 1135763 w 1196723"/>
                  <a:gd name="connsiteY10" fmla="*/ 0 h 1419225"/>
                  <a:gd name="connsiteX11" fmla="*/ 1196723 w 1196723"/>
                  <a:gd name="connsiteY11" fmla="*/ 0 h 1419225"/>
                  <a:gd name="connsiteX0" fmla="*/ 0 w 1196723"/>
                  <a:gd name="connsiteY0" fmla="*/ 1417320 h 1417320"/>
                  <a:gd name="connsiteX1" fmla="*/ 53723 w 1196723"/>
                  <a:gd name="connsiteY1" fmla="*/ 1366520 h 1417320"/>
                  <a:gd name="connsiteX2" fmla="*/ 175643 w 1196723"/>
                  <a:gd name="connsiteY2" fmla="*/ 1264920 h 1417320"/>
                  <a:gd name="connsiteX3" fmla="*/ 368683 w 1196723"/>
                  <a:gd name="connsiteY3" fmla="*/ 1056640 h 1417320"/>
                  <a:gd name="connsiteX4" fmla="*/ 576963 w 1196723"/>
                  <a:gd name="connsiteY4" fmla="*/ 741680 h 1417320"/>
                  <a:gd name="connsiteX5" fmla="*/ 744603 w 1196723"/>
                  <a:gd name="connsiteY5" fmla="*/ 436880 h 1417320"/>
                  <a:gd name="connsiteX6" fmla="*/ 897003 w 1196723"/>
                  <a:gd name="connsiteY6" fmla="*/ 162560 h 1417320"/>
                  <a:gd name="connsiteX7" fmla="*/ 988443 w 1196723"/>
                  <a:gd name="connsiteY7" fmla="*/ 50800 h 1417320"/>
                  <a:gd name="connsiteX8" fmla="*/ 1064643 w 1196723"/>
                  <a:gd name="connsiteY8" fmla="*/ 10160 h 1417320"/>
                  <a:gd name="connsiteX9" fmla="*/ 1135763 w 1196723"/>
                  <a:gd name="connsiteY9" fmla="*/ 0 h 1417320"/>
                  <a:gd name="connsiteX10" fmla="*/ 1196723 w 1196723"/>
                  <a:gd name="connsiteY10" fmla="*/ 0 h 1417320"/>
                  <a:gd name="connsiteX0" fmla="*/ 0 w 1216216"/>
                  <a:gd name="connsiteY0" fmla="*/ 1411605 h 1411605"/>
                  <a:gd name="connsiteX1" fmla="*/ 73216 w 1216216"/>
                  <a:gd name="connsiteY1" fmla="*/ 1366520 h 1411605"/>
                  <a:gd name="connsiteX2" fmla="*/ 195136 w 1216216"/>
                  <a:gd name="connsiteY2" fmla="*/ 1264920 h 1411605"/>
                  <a:gd name="connsiteX3" fmla="*/ 388176 w 1216216"/>
                  <a:gd name="connsiteY3" fmla="*/ 1056640 h 1411605"/>
                  <a:gd name="connsiteX4" fmla="*/ 596456 w 1216216"/>
                  <a:gd name="connsiteY4" fmla="*/ 741680 h 1411605"/>
                  <a:gd name="connsiteX5" fmla="*/ 764096 w 1216216"/>
                  <a:gd name="connsiteY5" fmla="*/ 436880 h 1411605"/>
                  <a:gd name="connsiteX6" fmla="*/ 916496 w 1216216"/>
                  <a:gd name="connsiteY6" fmla="*/ 162560 h 1411605"/>
                  <a:gd name="connsiteX7" fmla="*/ 1007936 w 1216216"/>
                  <a:gd name="connsiteY7" fmla="*/ 50800 h 1411605"/>
                  <a:gd name="connsiteX8" fmla="*/ 1084136 w 1216216"/>
                  <a:gd name="connsiteY8" fmla="*/ 10160 h 1411605"/>
                  <a:gd name="connsiteX9" fmla="*/ 1155256 w 1216216"/>
                  <a:gd name="connsiteY9" fmla="*/ 0 h 1411605"/>
                  <a:gd name="connsiteX10" fmla="*/ 1216216 w 1216216"/>
                  <a:gd name="connsiteY10" fmla="*/ 0 h 1411605"/>
                  <a:gd name="connsiteX0" fmla="*/ 0 w 1440388"/>
                  <a:gd name="connsiteY0" fmla="*/ 1480185 h 1480185"/>
                  <a:gd name="connsiteX1" fmla="*/ 297388 w 1440388"/>
                  <a:gd name="connsiteY1" fmla="*/ 1366520 h 1480185"/>
                  <a:gd name="connsiteX2" fmla="*/ 419308 w 1440388"/>
                  <a:gd name="connsiteY2" fmla="*/ 1264920 h 1480185"/>
                  <a:gd name="connsiteX3" fmla="*/ 612348 w 1440388"/>
                  <a:gd name="connsiteY3" fmla="*/ 1056640 h 1480185"/>
                  <a:gd name="connsiteX4" fmla="*/ 820628 w 1440388"/>
                  <a:gd name="connsiteY4" fmla="*/ 741680 h 1480185"/>
                  <a:gd name="connsiteX5" fmla="*/ 988268 w 1440388"/>
                  <a:gd name="connsiteY5" fmla="*/ 436880 h 1480185"/>
                  <a:gd name="connsiteX6" fmla="*/ 1140668 w 1440388"/>
                  <a:gd name="connsiteY6" fmla="*/ 162560 h 1480185"/>
                  <a:gd name="connsiteX7" fmla="*/ 1232108 w 1440388"/>
                  <a:gd name="connsiteY7" fmla="*/ 50800 h 1480185"/>
                  <a:gd name="connsiteX8" fmla="*/ 1308308 w 1440388"/>
                  <a:gd name="connsiteY8" fmla="*/ 10160 h 1480185"/>
                  <a:gd name="connsiteX9" fmla="*/ 1379428 w 1440388"/>
                  <a:gd name="connsiteY9" fmla="*/ 0 h 1480185"/>
                  <a:gd name="connsiteX10" fmla="*/ 1440388 w 1440388"/>
                  <a:gd name="connsiteY10" fmla="*/ 0 h 1480185"/>
                  <a:gd name="connsiteX0" fmla="*/ 0 w 1440388"/>
                  <a:gd name="connsiteY0" fmla="*/ 1480185 h 1480185"/>
                  <a:gd name="connsiteX1" fmla="*/ 157838 w 1440388"/>
                  <a:gd name="connsiteY1" fmla="*/ 141605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65960 w 1440388"/>
                  <a:gd name="connsiteY1" fmla="*/ 1440300 h 1481573"/>
                  <a:gd name="connsiteX2" fmla="*/ 233645 w 1440388"/>
                  <a:gd name="connsiteY2" fmla="*/ 141109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232108 w 1440388"/>
                  <a:gd name="connsiteY9" fmla="*/ 52188 h 1481573"/>
                  <a:gd name="connsiteX10" fmla="*/ 1308308 w 1440388"/>
                  <a:gd name="connsiteY10" fmla="*/ 11548 h 1481573"/>
                  <a:gd name="connsiteX11" fmla="*/ 1379428 w 1440388"/>
                  <a:gd name="connsiteY11" fmla="*/ 1388 h 1481573"/>
                  <a:gd name="connsiteX12" fmla="*/ 1440388 w 1440388"/>
                  <a:gd name="connsiteY12" fmla="*/ 1388 h 1481573"/>
                  <a:gd name="connsiteX0" fmla="*/ 0 w 1440388"/>
                  <a:gd name="connsiteY0" fmla="*/ 1481573 h 1481573"/>
                  <a:gd name="connsiteX1" fmla="*/ 165960 w 1440388"/>
                  <a:gd name="connsiteY1" fmla="*/ 1440300 h 1481573"/>
                  <a:gd name="connsiteX2" fmla="*/ 233645 w 1440388"/>
                  <a:gd name="connsiteY2" fmla="*/ 141109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232108 w 1440388"/>
                  <a:gd name="connsiteY9" fmla="*/ 52188 h 1481573"/>
                  <a:gd name="connsiteX10" fmla="*/ 1308308 w 1440388"/>
                  <a:gd name="connsiteY10" fmla="*/ 11548 h 1481573"/>
                  <a:gd name="connsiteX11" fmla="*/ 1379428 w 1440388"/>
                  <a:gd name="connsiteY11" fmla="*/ 1388 h 1481573"/>
                  <a:gd name="connsiteX12" fmla="*/ 1440388 w 1440388"/>
                  <a:gd name="connsiteY12" fmla="*/ 1388 h 1481573"/>
                  <a:gd name="connsiteX0" fmla="*/ 0 w 1440388"/>
                  <a:gd name="connsiteY0" fmla="*/ 1481573 h 1481573"/>
                  <a:gd name="connsiteX1" fmla="*/ 165960 w 1440388"/>
                  <a:gd name="connsiteY1" fmla="*/ 1440300 h 1481573"/>
                  <a:gd name="connsiteX2" fmla="*/ 233645 w 1440388"/>
                  <a:gd name="connsiteY2" fmla="*/ 141109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184482 w 1440388"/>
                  <a:gd name="connsiteY9" fmla="*/ 105530 h 1481573"/>
                  <a:gd name="connsiteX10" fmla="*/ 1232108 w 1440388"/>
                  <a:gd name="connsiteY10" fmla="*/ 52188 h 1481573"/>
                  <a:gd name="connsiteX11" fmla="*/ 1308308 w 1440388"/>
                  <a:gd name="connsiteY11" fmla="*/ 11548 h 1481573"/>
                  <a:gd name="connsiteX12" fmla="*/ 1379428 w 1440388"/>
                  <a:gd name="connsiteY12" fmla="*/ 1388 h 1481573"/>
                  <a:gd name="connsiteX13" fmla="*/ 1440388 w 1440388"/>
                  <a:gd name="connsiteY13" fmla="*/ 1388 h 1481573"/>
                  <a:gd name="connsiteX0" fmla="*/ 0 w 1440388"/>
                  <a:gd name="connsiteY0" fmla="*/ 1481573 h 1481573"/>
                  <a:gd name="connsiteX1" fmla="*/ 165960 w 1440388"/>
                  <a:gd name="connsiteY1" fmla="*/ 1440300 h 1481573"/>
                  <a:gd name="connsiteX2" fmla="*/ 233645 w 1440388"/>
                  <a:gd name="connsiteY2" fmla="*/ 141109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184482 w 1440388"/>
                  <a:gd name="connsiteY9" fmla="*/ 105530 h 1481573"/>
                  <a:gd name="connsiteX10" fmla="*/ 1232108 w 1440388"/>
                  <a:gd name="connsiteY10" fmla="*/ 52188 h 1481573"/>
                  <a:gd name="connsiteX11" fmla="*/ 1308308 w 1440388"/>
                  <a:gd name="connsiteY11" fmla="*/ 11548 h 1481573"/>
                  <a:gd name="connsiteX12" fmla="*/ 1379428 w 1440388"/>
                  <a:gd name="connsiteY12" fmla="*/ 1388 h 1481573"/>
                  <a:gd name="connsiteX13" fmla="*/ 1440388 w 1440388"/>
                  <a:gd name="connsiteY13" fmla="*/ 1388 h 1481573"/>
                  <a:gd name="connsiteX0" fmla="*/ 0 w 1440388"/>
                  <a:gd name="connsiteY0" fmla="*/ 1481573 h 1481573"/>
                  <a:gd name="connsiteX1" fmla="*/ 165960 w 1440388"/>
                  <a:gd name="connsiteY1" fmla="*/ 1440300 h 1481573"/>
                  <a:gd name="connsiteX2" fmla="*/ 233645 w 1440388"/>
                  <a:gd name="connsiteY2" fmla="*/ 141109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184482 w 1440388"/>
                  <a:gd name="connsiteY9" fmla="*/ 105530 h 1481573"/>
                  <a:gd name="connsiteX10" fmla="*/ 1232108 w 1440388"/>
                  <a:gd name="connsiteY10" fmla="*/ 52188 h 1481573"/>
                  <a:gd name="connsiteX11" fmla="*/ 1308308 w 1440388"/>
                  <a:gd name="connsiteY11" fmla="*/ 11548 h 1481573"/>
                  <a:gd name="connsiteX12" fmla="*/ 1379428 w 1440388"/>
                  <a:gd name="connsiteY12" fmla="*/ 1388 h 1481573"/>
                  <a:gd name="connsiteX13" fmla="*/ 1440388 w 1440388"/>
                  <a:gd name="connsiteY13" fmla="*/ 1388 h 1481573"/>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184482 w 1440388"/>
                  <a:gd name="connsiteY8" fmla="*/ 105530 h 1481573"/>
                  <a:gd name="connsiteX9" fmla="*/ 1232108 w 1440388"/>
                  <a:gd name="connsiteY9" fmla="*/ 52188 h 1481573"/>
                  <a:gd name="connsiteX10" fmla="*/ 1308308 w 1440388"/>
                  <a:gd name="connsiteY10" fmla="*/ 11548 h 1481573"/>
                  <a:gd name="connsiteX11" fmla="*/ 1379428 w 1440388"/>
                  <a:gd name="connsiteY11" fmla="*/ 1388 h 1481573"/>
                  <a:gd name="connsiteX12" fmla="*/ 1440388 w 1440388"/>
                  <a:gd name="connsiteY12" fmla="*/ 1388 h 1481573"/>
                  <a:gd name="connsiteX0" fmla="*/ 0 w 1440388"/>
                  <a:gd name="connsiteY0" fmla="*/ 1481573 h 1481573"/>
                  <a:gd name="connsiteX1" fmla="*/ 297388 w 1440388"/>
                  <a:gd name="connsiteY1" fmla="*/ 1367908 h 1481573"/>
                  <a:gd name="connsiteX2" fmla="*/ 419308 w 1440388"/>
                  <a:gd name="connsiteY2" fmla="*/ 1266308 h 1481573"/>
                  <a:gd name="connsiteX3" fmla="*/ 612348 w 1440388"/>
                  <a:gd name="connsiteY3" fmla="*/ 1058028 h 1481573"/>
                  <a:gd name="connsiteX4" fmla="*/ 820628 w 1440388"/>
                  <a:gd name="connsiteY4" fmla="*/ 743068 h 1481573"/>
                  <a:gd name="connsiteX5" fmla="*/ 988268 w 1440388"/>
                  <a:gd name="connsiteY5" fmla="*/ 438268 h 1481573"/>
                  <a:gd name="connsiteX6" fmla="*/ 1140668 w 1440388"/>
                  <a:gd name="connsiteY6" fmla="*/ 163948 h 1481573"/>
                  <a:gd name="connsiteX7" fmla="*/ 1184482 w 1440388"/>
                  <a:gd name="connsiteY7" fmla="*/ 105530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51340 w 1440388"/>
                  <a:gd name="connsiteY1" fmla="*/ 142379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184482 w 1440388"/>
                  <a:gd name="connsiteY8" fmla="*/ 105530 h 1481573"/>
                  <a:gd name="connsiteX9" fmla="*/ 1232108 w 1440388"/>
                  <a:gd name="connsiteY9" fmla="*/ 52188 h 1481573"/>
                  <a:gd name="connsiteX10" fmla="*/ 1308308 w 1440388"/>
                  <a:gd name="connsiteY10" fmla="*/ 11548 h 1481573"/>
                  <a:gd name="connsiteX11" fmla="*/ 1379428 w 1440388"/>
                  <a:gd name="connsiteY11" fmla="*/ 1388 h 1481573"/>
                  <a:gd name="connsiteX12" fmla="*/ 1440388 w 1440388"/>
                  <a:gd name="connsiteY12" fmla="*/ 1388 h 1481573"/>
                  <a:gd name="connsiteX0" fmla="*/ 0 w 1440388"/>
                  <a:gd name="connsiteY0" fmla="*/ 1481573 h 1481573"/>
                  <a:gd name="connsiteX1" fmla="*/ 157838 w 1440388"/>
                  <a:gd name="connsiteY1" fmla="*/ 144157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184482 w 1440388"/>
                  <a:gd name="connsiteY8" fmla="*/ 105530 h 1481573"/>
                  <a:gd name="connsiteX9" fmla="*/ 1232108 w 1440388"/>
                  <a:gd name="connsiteY9" fmla="*/ 52188 h 1481573"/>
                  <a:gd name="connsiteX10" fmla="*/ 1308308 w 1440388"/>
                  <a:gd name="connsiteY10" fmla="*/ 11548 h 1481573"/>
                  <a:gd name="connsiteX11" fmla="*/ 1379428 w 1440388"/>
                  <a:gd name="connsiteY11" fmla="*/ 1388 h 1481573"/>
                  <a:gd name="connsiteX12" fmla="*/ 1440388 w 1440388"/>
                  <a:gd name="connsiteY12" fmla="*/ 1388 h 1481573"/>
                  <a:gd name="connsiteX0" fmla="*/ 0 w 1440388"/>
                  <a:gd name="connsiteY0" fmla="*/ 1481573 h 1481573"/>
                  <a:gd name="connsiteX1" fmla="*/ 157838 w 1440388"/>
                  <a:gd name="connsiteY1" fmla="*/ 144157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184482 w 1440388"/>
                  <a:gd name="connsiteY8" fmla="*/ 105530 h 1481573"/>
                  <a:gd name="connsiteX9" fmla="*/ 1232108 w 1440388"/>
                  <a:gd name="connsiteY9" fmla="*/ 52188 h 1481573"/>
                  <a:gd name="connsiteX10" fmla="*/ 1308308 w 1440388"/>
                  <a:gd name="connsiteY10" fmla="*/ 11548 h 1481573"/>
                  <a:gd name="connsiteX11" fmla="*/ 1379428 w 1440388"/>
                  <a:gd name="connsiteY11" fmla="*/ 1388 h 1481573"/>
                  <a:gd name="connsiteX12" fmla="*/ 1440388 w 1440388"/>
                  <a:gd name="connsiteY12" fmla="*/ 1388 h 1481573"/>
                  <a:gd name="connsiteX0" fmla="*/ 0 w 1440388"/>
                  <a:gd name="connsiteY0" fmla="*/ 1481573 h 1481573"/>
                  <a:gd name="connsiteX1" fmla="*/ 69036 w 1440388"/>
                  <a:gd name="connsiteY1" fmla="*/ 1459350 h 1481573"/>
                  <a:gd name="connsiteX2" fmla="*/ 157838 w 1440388"/>
                  <a:gd name="connsiteY2" fmla="*/ 144157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184482 w 1440388"/>
                  <a:gd name="connsiteY9" fmla="*/ 105530 h 1481573"/>
                  <a:gd name="connsiteX10" fmla="*/ 1232108 w 1440388"/>
                  <a:gd name="connsiteY10" fmla="*/ 52188 h 1481573"/>
                  <a:gd name="connsiteX11" fmla="*/ 1308308 w 1440388"/>
                  <a:gd name="connsiteY11" fmla="*/ 11548 h 1481573"/>
                  <a:gd name="connsiteX12" fmla="*/ 1379428 w 1440388"/>
                  <a:gd name="connsiteY12" fmla="*/ 1388 h 1481573"/>
                  <a:gd name="connsiteX13" fmla="*/ 1440388 w 1440388"/>
                  <a:gd name="connsiteY13" fmla="*/ 1388 h 1481573"/>
                  <a:gd name="connsiteX0" fmla="*/ 0 w 1440388"/>
                  <a:gd name="connsiteY0" fmla="*/ 1481573 h 1481573"/>
                  <a:gd name="connsiteX1" fmla="*/ 69036 w 1440388"/>
                  <a:gd name="connsiteY1" fmla="*/ 1466970 h 1481573"/>
                  <a:gd name="connsiteX2" fmla="*/ 157838 w 1440388"/>
                  <a:gd name="connsiteY2" fmla="*/ 144157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184482 w 1440388"/>
                  <a:gd name="connsiteY9" fmla="*/ 105530 h 1481573"/>
                  <a:gd name="connsiteX10" fmla="*/ 1232108 w 1440388"/>
                  <a:gd name="connsiteY10" fmla="*/ 52188 h 1481573"/>
                  <a:gd name="connsiteX11" fmla="*/ 1308308 w 1440388"/>
                  <a:gd name="connsiteY11" fmla="*/ 11548 h 1481573"/>
                  <a:gd name="connsiteX12" fmla="*/ 1379428 w 1440388"/>
                  <a:gd name="connsiteY12" fmla="*/ 1388 h 1481573"/>
                  <a:gd name="connsiteX13" fmla="*/ 1440388 w 1440388"/>
                  <a:gd name="connsiteY13" fmla="*/ 1388 h 1481573"/>
                  <a:gd name="connsiteX0" fmla="*/ 0 w 1440388"/>
                  <a:gd name="connsiteY0" fmla="*/ 1481573 h 1481573"/>
                  <a:gd name="connsiteX1" fmla="*/ 69036 w 1440388"/>
                  <a:gd name="connsiteY1" fmla="*/ 1466970 h 1481573"/>
                  <a:gd name="connsiteX2" fmla="*/ 157838 w 1440388"/>
                  <a:gd name="connsiteY2" fmla="*/ 144157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184482 w 1440388"/>
                  <a:gd name="connsiteY9" fmla="*/ 105530 h 1481573"/>
                  <a:gd name="connsiteX10" fmla="*/ 1232108 w 1440388"/>
                  <a:gd name="connsiteY10" fmla="*/ 52188 h 1481573"/>
                  <a:gd name="connsiteX11" fmla="*/ 1308308 w 1440388"/>
                  <a:gd name="connsiteY11" fmla="*/ 11548 h 1481573"/>
                  <a:gd name="connsiteX12" fmla="*/ 1379428 w 1440388"/>
                  <a:gd name="connsiteY12" fmla="*/ 1388 h 1481573"/>
                  <a:gd name="connsiteX13" fmla="*/ 1440388 w 1440388"/>
                  <a:gd name="connsiteY13" fmla="*/ 1388 h 148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40388" h="1481573">
                    <a:moveTo>
                      <a:pt x="0" y="1481573"/>
                    </a:moveTo>
                    <a:lnTo>
                      <a:pt x="69036" y="1466970"/>
                    </a:lnTo>
                    <a:cubicBezTo>
                      <a:pt x="95586" y="1461354"/>
                      <a:pt x="119779" y="1458080"/>
                      <a:pt x="157838" y="1441570"/>
                    </a:cubicBezTo>
                    <a:cubicBezTo>
                      <a:pt x="195897" y="1425060"/>
                      <a:pt x="253810" y="1397118"/>
                      <a:pt x="297388" y="1367908"/>
                    </a:cubicBezTo>
                    <a:cubicBezTo>
                      <a:pt x="340966" y="1338698"/>
                      <a:pt x="378668" y="1300175"/>
                      <a:pt x="419308" y="1266308"/>
                    </a:cubicBezTo>
                    <a:cubicBezTo>
                      <a:pt x="475880" y="1219164"/>
                      <a:pt x="545461" y="1145235"/>
                      <a:pt x="612348" y="1058028"/>
                    </a:cubicBezTo>
                    <a:cubicBezTo>
                      <a:pt x="679235" y="970821"/>
                      <a:pt x="757975" y="846361"/>
                      <a:pt x="820628" y="743068"/>
                    </a:cubicBezTo>
                    <a:cubicBezTo>
                      <a:pt x="883281" y="639775"/>
                      <a:pt x="934928" y="534788"/>
                      <a:pt x="988268" y="438268"/>
                    </a:cubicBezTo>
                    <a:cubicBezTo>
                      <a:pt x="1041608" y="341748"/>
                      <a:pt x="1107966" y="219404"/>
                      <a:pt x="1140668" y="163948"/>
                    </a:cubicBezTo>
                    <a:lnTo>
                      <a:pt x="1184482" y="105530"/>
                    </a:lnTo>
                    <a:cubicBezTo>
                      <a:pt x="1198922" y="86276"/>
                      <a:pt x="1211470" y="67852"/>
                      <a:pt x="1232108" y="52188"/>
                    </a:cubicBezTo>
                    <a:cubicBezTo>
                      <a:pt x="1260048" y="26788"/>
                      <a:pt x="1282597" y="15221"/>
                      <a:pt x="1308308" y="11548"/>
                    </a:cubicBezTo>
                    <a:lnTo>
                      <a:pt x="1379428" y="1388"/>
                    </a:lnTo>
                    <a:cubicBezTo>
                      <a:pt x="1401284" y="-1735"/>
                      <a:pt x="1420068" y="1388"/>
                      <a:pt x="1440388" y="1388"/>
                    </a:cubicBezTo>
                  </a:path>
                </a:pathLst>
              </a:custGeom>
              <a:noFill/>
              <a:ln w="19050" cap="flat" cmpd="sng" algn="ctr">
                <a:solidFill>
                  <a:srgbClr val="464B71"/>
                </a:solidFill>
                <a:prstDash val="solid"/>
                <a:round/>
                <a:headEnd type="none" w="med" len="med"/>
                <a:tailEnd type="none" w="med"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grpSp>
      </p:grpSp>
      <p:grpSp>
        <p:nvGrpSpPr>
          <p:cNvPr id="90" name="Gruppieren 89">
            <a:extLst>
              <a:ext uri="{FF2B5EF4-FFF2-40B4-BE49-F238E27FC236}">
                <a16:creationId xmlns:a16="http://schemas.microsoft.com/office/drawing/2014/main" id="{23812AB8-8BDD-4847-BCA5-8DE16E511A00}"/>
              </a:ext>
            </a:extLst>
          </p:cNvPr>
          <p:cNvGrpSpPr/>
          <p:nvPr/>
        </p:nvGrpSpPr>
        <p:grpSpPr>
          <a:xfrm>
            <a:off x="6963588" y="2671115"/>
            <a:ext cx="2644359" cy="1158388"/>
            <a:chOff x="431995" y="2816819"/>
            <a:chExt cx="2644359" cy="1158388"/>
          </a:xfrm>
        </p:grpSpPr>
        <p:grpSp>
          <p:nvGrpSpPr>
            <p:cNvPr id="91" name="Gruppieren 90">
              <a:extLst>
                <a:ext uri="{FF2B5EF4-FFF2-40B4-BE49-F238E27FC236}">
                  <a16:creationId xmlns:a16="http://schemas.microsoft.com/office/drawing/2014/main" id="{19BA2B22-5E53-453E-B47C-9E1B6F099EDA}"/>
                </a:ext>
              </a:extLst>
            </p:cNvPr>
            <p:cNvGrpSpPr/>
            <p:nvPr/>
          </p:nvGrpSpPr>
          <p:grpSpPr>
            <a:xfrm>
              <a:off x="431995" y="2816819"/>
              <a:ext cx="1345679" cy="1158388"/>
              <a:chOff x="431995" y="2816819"/>
              <a:chExt cx="1345679" cy="1158388"/>
            </a:xfrm>
          </p:grpSpPr>
          <p:sp>
            <p:nvSpPr>
              <p:cNvPr id="97" name="Freeform 15">
                <a:extLst>
                  <a:ext uri="{FF2B5EF4-FFF2-40B4-BE49-F238E27FC236}">
                    <a16:creationId xmlns:a16="http://schemas.microsoft.com/office/drawing/2014/main" id="{C1E24180-ACED-42CE-8EF9-EF6CD205C8EC}"/>
                  </a:ext>
                </a:extLst>
              </p:cNvPr>
              <p:cNvSpPr>
                <a:spLocks/>
              </p:cNvSpPr>
              <p:nvPr/>
            </p:nvSpPr>
            <p:spPr bwMode="auto">
              <a:xfrm>
                <a:off x="882833" y="2818619"/>
                <a:ext cx="894841" cy="1156587"/>
              </a:xfrm>
              <a:custGeom>
                <a:avLst/>
                <a:gdLst>
                  <a:gd name="T0" fmla="*/ 0 w 1836"/>
                  <a:gd name="T1" fmla="*/ 1195387 h 753"/>
                  <a:gd name="T2" fmla="*/ 2909888 w 1836"/>
                  <a:gd name="T3" fmla="*/ 1195387 h 753"/>
                  <a:gd name="T4" fmla="*/ 2914650 w 1836"/>
                  <a:gd name="T5" fmla="*/ 957262 h 753"/>
                  <a:gd name="T6" fmla="*/ 2771775 w 1836"/>
                  <a:gd name="T7" fmla="*/ 885825 h 753"/>
                  <a:gd name="T8" fmla="*/ 2676525 w 1836"/>
                  <a:gd name="T9" fmla="*/ 823912 h 753"/>
                  <a:gd name="T10" fmla="*/ 2538413 w 1836"/>
                  <a:gd name="T11" fmla="*/ 714375 h 753"/>
                  <a:gd name="T12" fmla="*/ 2433638 w 1836"/>
                  <a:gd name="T13" fmla="*/ 614362 h 753"/>
                  <a:gd name="T14" fmla="*/ 2295525 w 1836"/>
                  <a:gd name="T15" fmla="*/ 495300 h 753"/>
                  <a:gd name="T16" fmla="*/ 2195513 w 1836"/>
                  <a:gd name="T17" fmla="*/ 414337 h 753"/>
                  <a:gd name="T18" fmla="*/ 2071688 w 1836"/>
                  <a:gd name="T19" fmla="*/ 290512 h 753"/>
                  <a:gd name="T20" fmla="*/ 1976438 w 1836"/>
                  <a:gd name="T21" fmla="*/ 185737 h 753"/>
                  <a:gd name="T22" fmla="*/ 1847850 w 1836"/>
                  <a:gd name="T23" fmla="*/ 100012 h 753"/>
                  <a:gd name="T24" fmla="*/ 1719263 w 1836"/>
                  <a:gd name="T25" fmla="*/ 33337 h 753"/>
                  <a:gd name="T26" fmla="*/ 1633538 w 1836"/>
                  <a:gd name="T27" fmla="*/ 9525 h 753"/>
                  <a:gd name="T28" fmla="*/ 1562100 w 1836"/>
                  <a:gd name="T29" fmla="*/ 4762 h 753"/>
                  <a:gd name="T30" fmla="*/ 1281113 w 1836"/>
                  <a:gd name="T31" fmla="*/ 0 h 753"/>
                  <a:gd name="T32" fmla="*/ 1171575 w 1836"/>
                  <a:gd name="T33" fmla="*/ 38100 h 753"/>
                  <a:gd name="T34" fmla="*/ 1009650 w 1836"/>
                  <a:gd name="T35" fmla="*/ 138112 h 753"/>
                  <a:gd name="T36" fmla="*/ 895350 w 1836"/>
                  <a:gd name="T37" fmla="*/ 223837 h 753"/>
                  <a:gd name="T38" fmla="*/ 733425 w 1836"/>
                  <a:gd name="T39" fmla="*/ 390525 h 753"/>
                  <a:gd name="T40" fmla="*/ 557213 w 1836"/>
                  <a:gd name="T41" fmla="*/ 547687 h 753"/>
                  <a:gd name="T42" fmla="*/ 357188 w 1836"/>
                  <a:gd name="T43" fmla="*/ 723900 h 753"/>
                  <a:gd name="T44" fmla="*/ 166688 w 1836"/>
                  <a:gd name="T45" fmla="*/ 866775 h 753"/>
                  <a:gd name="T46" fmla="*/ 0 w 1836"/>
                  <a:gd name="T47" fmla="*/ 952500 h 753"/>
                  <a:gd name="T48" fmla="*/ 0 w 1836"/>
                  <a:gd name="T49" fmla="*/ 1195387 h 75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connsiteX0" fmla="*/ 0 w 10000"/>
                  <a:gd name="connsiteY0" fmla="*/ 10000 h 10000"/>
                  <a:gd name="connsiteX1" fmla="*/ 9984 w 10000"/>
                  <a:gd name="connsiteY1" fmla="*/ 10000 h 10000"/>
                  <a:gd name="connsiteX2" fmla="*/ 10000 w 10000"/>
                  <a:gd name="connsiteY2" fmla="*/ 8008 h 10000"/>
                  <a:gd name="connsiteX3" fmla="*/ 9510 w 10000"/>
                  <a:gd name="connsiteY3" fmla="*/ 7410 h 10000"/>
                  <a:gd name="connsiteX4" fmla="*/ 9183 w 10000"/>
                  <a:gd name="connsiteY4" fmla="*/ 6892 h 10000"/>
                  <a:gd name="connsiteX5" fmla="*/ 8709 w 10000"/>
                  <a:gd name="connsiteY5" fmla="*/ 5976 h 10000"/>
                  <a:gd name="connsiteX6" fmla="*/ 8350 w 10000"/>
                  <a:gd name="connsiteY6" fmla="*/ 5139 h 10000"/>
                  <a:gd name="connsiteX7" fmla="*/ 7831 w 10000"/>
                  <a:gd name="connsiteY7" fmla="*/ 4380 h 10000"/>
                  <a:gd name="connsiteX8" fmla="*/ 7533 w 10000"/>
                  <a:gd name="connsiteY8" fmla="*/ 3466 h 10000"/>
                  <a:gd name="connsiteX9" fmla="*/ 7108 w 10000"/>
                  <a:gd name="connsiteY9" fmla="*/ 2430 h 10000"/>
                  <a:gd name="connsiteX10" fmla="*/ 6781 w 10000"/>
                  <a:gd name="connsiteY10" fmla="*/ 1554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10 w 10000"/>
                  <a:gd name="connsiteY3" fmla="*/ 7410 h 10000"/>
                  <a:gd name="connsiteX4" fmla="*/ 9183 w 10000"/>
                  <a:gd name="connsiteY4" fmla="*/ 6892 h 10000"/>
                  <a:gd name="connsiteX5" fmla="*/ 8709 w 10000"/>
                  <a:gd name="connsiteY5" fmla="*/ 5976 h 10000"/>
                  <a:gd name="connsiteX6" fmla="*/ 8339 w 10000"/>
                  <a:gd name="connsiteY6" fmla="*/ 5477 h 10000"/>
                  <a:gd name="connsiteX7" fmla="*/ 7831 w 10000"/>
                  <a:gd name="connsiteY7" fmla="*/ 4380 h 10000"/>
                  <a:gd name="connsiteX8" fmla="*/ 7533 w 10000"/>
                  <a:gd name="connsiteY8" fmla="*/ 3466 h 10000"/>
                  <a:gd name="connsiteX9" fmla="*/ 7108 w 10000"/>
                  <a:gd name="connsiteY9" fmla="*/ 2430 h 10000"/>
                  <a:gd name="connsiteX10" fmla="*/ 6781 w 10000"/>
                  <a:gd name="connsiteY10" fmla="*/ 1554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10 w 10000"/>
                  <a:gd name="connsiteY3" fmla="*/ 7410 h 10000"/>
                  <a:gd name="connsiteX4" fmla="*/ 9183 w 10000"/>
                  <a:gd name="connsiteY4" fmla="*/ 6892 h 10000"/>
                  <a:gd name="connsiteX5" fmla="*/ 8799 w 10000"/>
                  <a:gd name="connsiteY5" fmla="*/ 6196 h 10000"/>
                  <a:gd name="connsiteX6" fmla="*/ 8339 w 10000"/>
                  <a:gd name="connsiteY6" fmla="*/ 5477 h 10000"/>
                  <a:gd name="connsiteX7" fmla="*/ 7831 w 10000"/>
                  <a:gd name="connsiteY7" fmla="*/ 4380 h 10000"/>
                  <a:gd name="connsiteX8" fmla="*/ 7533 w 10000"/>
                  <a:gd name="connsiteY8" fmla="*/ 3466 h 10000"/>
                  <a:gd name="connsiteX9" fmla="*/ 7108 w 10000"/>
                  <a:gd name="connsiteY9" fmla="*/ 2430 h 10000"/>
                  <a:gd name="connsiteX10" fmla="*/ 6781 w 10000"/>
                  <a:gd name="connsiteY10" fmla="*/ 1554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44 w 10000"/>
                  <a:gd name="connsiteY3" fmla="*/ 7512 h 10000"/>
                  <a:gd name="connsiteX4" fmla="*/ 9183 w 10000"/>
                  <a:gd name="connsiteY4" fmla="*/ 6892 h 10000"/>
                  <a:gd name="connsiteX5" fmla="*/ 8799 w 10000"/>
                  <a:gd name="connsiteY5" fmla="*/ 6196 h 10000"/>
                  <a:gd name="connsiteX6" fmla="*/ 8339 w 10000"/>
                  <a:gd name="connsiteY6" fmla="*/ 5477 h 10000"/>
                  <a:gd name="connsiteX7" fmla="*/ 7831 w 10000"/>
                  <a:gd name="connsiteY7" fmla="*/ 4380 h 10000"/>
                  <a:gd name="connsiteX8" fmla="*/ 7533 w 10000"/>
                  <a:gd name="connsiteY8" fmla="*/ 3466 h 10000"/>
                  <a:gd name="connsiteX9" fmla="*/ 7108 w 10000"/>
                  <a:gd name="connsiteY9" fmla="*/ 2430 h 10000"/>
                  <a:gd name="connsiteX10" fmla="*/ 6781 w 10000"/>
                  <a:gd name="connsiteY10" fmla="*/ 1554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44 w 10000"/>
                  <a:gd name="connsiteY3" fmla="*/ 7512 h 10000"/>
                  <a:gd name="connsiteX4" fmla="*/ 9161 w 10000"/>
                  <a:gd name="connsiteY4" fmla="*/ 6960 h 10000"/>
                  <a:gd name="connsiteX5" fmla="*/ 8799 w 10000"/>
                  <a:gd name="connsiteY5" fmla="*/ 6196 h 10000"/>
                  <a:gd name="connsiteX6" fmla="*/ 8339 w 10000"/>
                  <a:gd name="connsiteY6" fmla="*/ 5477 h 10000"/>
                  <a:gd name="connsiteX7" fmla="*/ 7831 w 10000"/>
                  <a:gd name="connsiteY7" fmla="*/ 4380 h 10000"/>
                  <a:gd name="connsiteX8" fmla="*/ 7533 w 10000"/>
                  <a:gd name="connsiteY8" fmla="*/ 3466 h 10000"/>
                  <a:gd name="connsiteX9" fmla="*/ 7108 w 10000"/>
                  <a:gd name="connsiteY9" fmla="*/ 2430 h 10000"/>
                  <a:gd name="connsiteX10" fmla="*/ 6781 w 10000"/>
                  <a:gd name="connsiteY10" fmla="*/ 1554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44 w 10000"/>
                  <a:gd name="connsiteY3" fmla="*/ 7512 h 10000"/>
                  <a:gd name="connsiteX4" fmla="*/ 9161 w 10000"/>
                  <a:gd name="connsiteY4" fmla="*/ 6960 h 10000"/>
                  <a:gd name="connsiteX5" fmla="*/ 8799 w 10000"/>
                  <a:gd name="connsiteY5" fmla="*/ 6196 h 10000"/>
                  <a:gd name="connsiteX6" fmla="*/ 8339 w 10000"/>
                  <a:gd name="connsiteY6" fmla="*/ 5477 h 10000"/>
                  <a:gd name="connsiteX7" fmla="*/ 7831 w 10000"/>
                  <a:gd name="connsiteY7" fmla="*/ 4380 h 10000"/>
                  <a:gd name="connsiteX8" fmla="*/ 7533 w 10000"/>
                  <a:gd name="connsiteY8" fmla="*/ 3466 h 10000"/>
                  <a:gd name="connsiteX9" fmla="*/ 7108 w 10000"/>
                  <a:gd name="connsiteY9" fmla="*/ 2430 h 10000"/>
                  <a:gd name="connsiteX10" fmla="*/ 6736 w 10000"/>
                  <a:gd name="connsiteY10" fmla="*/ 1740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44 w 10000"/>
                  <a:gd name="connsiteY3" fmla="*/ 7512 h 10000"/>
                  <a:gd name="connsiteX4" fmla="*/ 9161 w 10000"/>
                  <a:gd name="connsiteY4" fmla="*/ 6960 h 10000"/>
                  <a:gd name="connsiteX5" fmla="*/ 8799 w 10000"/>
                  <a:gd name="connsiteY5" fmla="*/ 6196 h 10000"/>
                  <a:gd name="connsiteX6" fmla="*/ 8339 w 10000"/>
                  <a:gd name="connsiteY6" fmla="*/ 5477 h 10000"/>
                  <a:gd name="connsiteX7" fmla="*/ 7831 w 10000"/>
                  <a:gd name="connsiteY7" fmla="*/ 4380 h 10000"/>
                  <a:gd name="connsiteX8" fmla="*/ 7533 w 10000"/>
                  <a:gd name="connsiteY8" fmla="*/ 3466 h 10000"/>
                  <a:gd name="connsiteX9" fmla="*/ 7074 w 10000"/>
                  <a:gd name="connsiteY9" fmla="*/ 2565 h 10000"/>
                  <a:gd name="connsiteX10" fmla="*/ 6736 w 10000"/>
                  <a:gd name="connsiteY10" fmla="*/ 1740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44 w 10000"/>
                  <a:gd name="connsiteY3" fmla="*/ 7512 h 10000"/>
                  <a:gd name="connsiteX4" fmla="*/ 9161 w 10000"/>
                  <a:gd name="connsiteY4" fmla="*/ 6960 h 10000"/>
                  <a:gd name="connsiteX5" fmla="*/ 8799 w 10000"/>
                  <a:gd name="connsiteY5" fmla="*/ 6196 h 10000"/>
                  <a:gd name="connsiteX6" fmla="*/ 8339 w 10000"/>
                  <a:gd name="connsiteY6" fmla="*/ 5477 h 10000"/>
                  <a:gd name="connsiteX7" fmla="*/ 7831 w 10000"/>
                  <a:gd name="connsiteY7" fmla="*/ 4380 h 10000"/>
                  <a:gd name="connsiteX8" fmla="*/ 7533 w 10000"/>
                  <a:gd name="connsiteY8" fmla="*/ 3584 h 10000"/>
                  <a:gd name="connsiteX9" fmla="*/ 7074 w 10000"/>
                  <a:gd name="connsiteY9" fmla="*/ 2565 h 10000"/>
                  <a:gd name="connsiteX10" fmla="*/ 6736 w 10000"/>
                  <a:gd name="connsiteY10" fmla="*/ 1740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7533 w 10000"/>
                  <a:gd name="connsiteY8" fmla="*/ 3662 h 10078"/>
                  <a:gd name="connsiteX9" fmla="*/ 7074 w 10000"/>
                  <a:gd name="connsiteY9" fmla="*/ 2643 h 10078"/>
                  <a:gd name="connsiteX10" fmla="*/ 6736 w 10000"/>
                  <a:gd name="connsiteY10" fmla="*/ 1818 h 10078"/>
                  <a:gd name="connsiteX11" fmla="*/ 6340 w 10000"/>
                  <a:gd name="connsiteY11" fmla="*/ 915 h 10078"/>
                  <a:gd name="connsiteX12" fmla="*/ 5899 w 10000"/>
                  <a:gd name="connsiteY12" fmla="*/ 357 h 10078"/>
                  <a:gd name="connsiteX13" fmla="*/ 5605 w 10000"/>
                  <a:gd name="connsiteY13" fmla="*/ 158 h 10078"/>
                  <a:gd name="connsiteX14" fmla="*/ 5001 w 10000"/>
                  <a:gd name="connsiteY14" fmla="*/ 0 h 10078"/>
                  <a:gd name="connsiteX15" fmla="*/ 4395 w 10000"/>
                  <a:gd name="connsiteY15" fmla="*/ 78 h 10078"/>
                  <a:gd name="connsiteX16" fmla="*/ 4020 w 10000"/>
                  <a:gd name="connsiteY16" fmla="*/ 397 h 10078"/>
                  <a:gd name="connsiteX17" fmla="*/ 3464 w 10000"/>
                  <a:gd name="connsiteY17" fmla="*/ 1233 h 10078"/>
                  <a:gd name="connsiteX18" fmla="*/ 3072 w 10000"/>
                  <a:gd name="connsiteY18" fmla="*/ 1951 h 10078"/>
                  <a:gd name="connsiteX19" fmla="*/ 2516 w 10000"/>
                  <a:gd name="connsiteY19" fmla="*/ 3345 h 10078"/>
                  <a:gd name="connsiteX20" fmla="*/ 1912 w 10000"/>
                  <a:gd name="connsiteY20" fmla="*/ 4660 h 10078"/>
                  <a:gd name="connsiteX21" fmla="*/ 1225 w 10000"/>
                  <a:gd name="connsiteY21" fmla="*/ 6134 h 10078"/>
                  <a:gd name="connsiteX22" fmla="*/ 572 w 10000"/>
                  <a:gd name="connsiteY22" fmla="*/ 7329 h 10078"/>
                  <a:gd name="connsiteX23" fmla="*/ 0 w 10000"/>
                  <a:gd name="connsiteY23" fmla="*/ 8046 h 10078"/>
                  <a:gd name="connsiteX24" fmla="*/ 0 w 10000"/>
                  <a:gd name="connsiteY24"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7533 w 10000"/>
                  <a:gd name="connsiteY8" fmla="*/ 3662 h 10078"/>
                  <a:gd name="connsiteX9" fmla="*/ 7074 w 10000"/>
                  <a:gd name="connsiteY9" fmla="*/ 2643 h 10078"/>
                  <a:gd name="connsiteX10" fmla="*/ 6340 w 10000"/>
                  <a:gd name="connsiteY10" fmla="*/ 915 h 10078"/>
                  <a:gd name="connsiteX11" fmla="*/ 5899 w 10000"/>
                  <a:gd name="connsiteY11" fmla="*/ 357 h 10078"/>
                  <a:gd name="connsiteX12" fmla="*/ 5605 w 10000"/>
                  <a:gd name="connsiteY12" fmla="*/ 158 h 10078"/>
                  <a:gd name="connsiteX13" fmla="*/ 5001 w 10000"/>
                  <a:gd name="connsiteY13" fmla="*/ 0 h 10078"/>
                  <a:gd name="connsiteX14" fmla="*/ 4395 w 10000"/>
                  <a:gd name="connsiteY14" fmla="*/ 78 h 10078"/>
                  <a:gd name="connsiteX15" fmla="*/ 4020 w 10000"/>
                  <a:gd name="connsiteY15" fmla="*/ 397 h 10078"/>
                  <a:gd name="connsiteX16" fmla="*/ 3464 w 10000"/>
                  <a:gd name="connsiteY16" fmla="*/ 1233 h 10078"/>
                  <a:gd name="connsiteX17" fmla="*/ 3072 w 10000"/>
                  <a:gd name="connsiteY17" fmla="*/ 1951 h 10078"/>
                  <a:gd name="connsiteX18" fmla="*/ 2516 w 10000"/>
                  <a:gd name="connsiteY18" fmla="*/ 3345 h 10078"/>
                  <a:gd name="connsiteX19" fmla="*/ 1912 w 10000"/>
                  <a:gd name="connsiteY19" fmla="*/ 4660 h 10078"/>
                  <a:gd name="connsiteX20" fmla="*/ 1225 w 10000"/>
                  <a:gd name="connsiteY20" fmla="*/ 6134 h 10078"/>
                  <a:gd name="connsiteX21" fmla="*/ 572 w 10000"/>
                  <a:gd name="connsiteY21" fmla="*/ 7329 h 10078"/>
                  <a:gd name="connsiteX22" fmla="*/ 0 w 10000"/>
                  <a:gd name="connsiteY22" fmla="*/ 8046 h 10078"/>
                  <a:gd name="connsiteX23" fmla="*/ 0 w 10000"/>
                  <a:gd name="connsiteY23"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7533 w 10000"/>
                  <a:gd name="connsiteY8" fmla="*/ 3662 h 10078"/>
                  <a:gd name="connsiteX9" fmla="*/ 7074 w 10000"/>
                  <a:gd name="connsiteY9" fmla="*/ 2643 h 10078"/>
                  <a:gd name="connsiteX10" fmla="*/ 6340 w 10000"/>
                  <a:gd name="connsiteY10" fmla="*/ 915 h 10078"/>
                  <a:gd name="connsiteX11" fmla="*/ 5605 w 10000"/>
                  <a:gd name="connsiteY11" fmla="*/ 158 h 10078"/>
                  <a:gd name="connsiteX12" fmla="*/ 5001 w 10000"/>
                  <a:gd name="connsiteY12" fmla="*/ 0 h 10078"/>
                  <a:gd name="connsiteX13" fmla="*/ 4395 w 10000"/>
                  <a:gd name="connsiteY13" fmla="*/ 78 h 10078"/>
                  <a:gd name="connsiteX14" fmla="*/ 4020 w 10000"/>
                  <a:gd name="connsiteY14" fmla="*/ 397 h 10078"/>
                  <a:gd name="connsiteX15" fmla="*/ 3464 w 10000"/>
                  <a:gd name="connsiteY15" fmla="*/ 1233 h 10078"/>
                  <a:gd name="connsiteX16" fmla="*/ 3072 w 10000"/>
                  <a:gd name="connsiteY16" fmla="*/ 1951 h 10078"/>
                  <a:gd name="connsiteX17" fmla="*/ 2516 w 10000"/>
                  <a:gd name="connsiteY17" fmla="*/ 3345 h 10078"/>
                  <a:gd name="connsiteX18" fmla="*/ 1912 w 10000"/>
                  <a:gd name="connsiteY18" fmla="*/ 4660 h 10078"/>
                  <a:gd name="connsiteX19" fmla="*/ 1225 w 10000"/>
                  <a:gd name="connsiteY19" fmla="*/ 6134 h 10078"/>
                  <a:gd name="connsiteX20" fmla="*/ 572 w 10000"/>
                  <a:gd name="connsiteY20" fmla="*/ 7329 h 10078"/>
                  <a:gd name="connsiteX21" fmla="*/ 0 w 10000"/>
                  <a:gd name="connsiteY21" fmla="*/ 8046 h 10078"/>
                  <a:gd name="connsiteX22" fmla="*/ 0 w 10000"/>
                  <a:gd name="connsiteY22"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7533 w 10000"/>
                  <a:gd name="connsiteY8" fmla="*/ 3662 h 10078"/>
                  <a:gd name="connsiteX9" fmla="*/ 7074 w 10000"/>
                  <a:gd name="connsiteY9" fmla="*/ 2643 h 10078"/>
                  <a:gd name="connsiteX10" fmla="*/ 6340 w 10000"/>
                  <a:gd name="connsiteY10" fmla="*/ 915 h 10078"/>
                  <a:gd name="connsiteX11" fmla="*/ 5001 w 10000"/>
                  <a:gd name="connsiteY11" fmla="*/ 0 h 10078"/>
                  <a:gd name="connsiteX12" fmla="*/ 4395 w 10000"/>
                  <a:gd name="connsiteY12" fmla="*/ 78 h 10078"/>
                  <a:gd name="connsiteX13" fmla="*/ 4020 w 10000"/>
                  <a:gd name="connsiteY13" fmla="*/ 397 h 10078"/>
                  <a:gd name="connsiteX14" fmla="*/ 3464 w 10000"/>
                  <a:gd name="connsiteY14" fmla="*/ 1233 h 10078"/>
                  <a:gd name="connsiteX15" fmla="*/ 3072 w 10000"/>
                  <a:gd name="connsiteY15" fmla="*/ 1951 h 10078"/>
                  <a:gd name="connsiteX16" fmla="*/ 2516 w 10000"/>
                  <a:gd name="connsiteY16" fmla="*/ 3345 h 10078"/>
                  <a:gd name="connsiteX17" fmla="*/ 1912 w 10000"/>
                  <a:gd name="connsiteY17" fmla="*/ 4660 h 10078"/>
                  <a:gd name="connsiteX18" fmla="*/ 1225 w 10000"/>
                  <a:gd name="connsiteY18" fmla="*/ 6134 h 10078"/>
                  <a:gd name="connsiteX19" fmla="*/ 572 w 10000"/>
                  <a:gd name="connsiteY19" fmla="*/ 7329 h 10078"/>
                  <a:gd name="connsiteX20" fmla="*/ 0 w 10000"/>
                  <a:gd name="connsiteY20" fmla="*/ 8046 h 10078"/>
                  <a:gd name="connsiteX21" fmla="*/ 0 w 10000"/>
                  <a:gd name="connsiteY21"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7533 w 10000"/>
                  <a:gd name="connsiteY8" fmla="*/ 3662 h 10078"/>
                  <a:gd name="connsiteX9" fmla="*/ 7074 w 10000"/>
                  <a:gd name="connsiteY9" fmla="*/ 2643 h 10078"/>
                  <a:gd name="connsiteX10" fmla="*/ 5001 w 10000"/>
                  <a:gd name="connsiteY10" fmla="*/ 0 h 10078"/>
                  <a:gd name="connsiteX11" fmla="*/ 4395 w 10000"/>
                  <a:gd name="connsiteY11" fmla="*/ 78 h 10078"/>
                  <a:gd name="connsiteX12" fmla="*/ 4020 w 10000"/>
                  <a:gd name="connsiteY12" fmla="*/ 397 h 10078"/>
                  <a:gd name="connsiteX13" fmla="*/ 3464 w 10000"/>
                  <a:gd name="connsiteY13" fmla="*/ 1233 h 10078"/>
                  <a:gd name="connsiteX14" fmla="*/ 3072 w 10000"/>
                  <a:gd name="connsiteY14" fmla="*/ 1951 h 10078"/>
                  <a:gd name="connsiteX15" fmla="*/ 2516 w 10000"/>
                  <a:gd name="connsiteY15" fmla="*/ 3345 h 10078"/>
                  <a:gd name="connsiteX16" fmla="*/ 1912 w 10000"/>
                  <a:gd name="connsiteY16" fmla="*/ 4660 h 10078"/>
                  <a:gd name="connsiteX17" fmla="*/ 1225 w 10000"/>
                  <a:gd name="connsiteY17" fmla="*/ 6134 h 10078"/>
                  <a:gd name="connsiteX18" fmla="*/ 572 w 10000"/>
                  <a:gd name="connsiteY18" fmla="*/ 7329 h 10078"/>
                  <a:gd name="connsiteX19" fmla="*/ 0 w 10000"/>
                  <a:gd name="connsiteY19" fmla="*/ 8046 h 10078"/>
                  <a:gd name="connsiteX20" fmla="*/ 0 w 10000"/>
                  <a:gd name="connsiteY20"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7533 w 10000"/>
                  <a:gd name="connsiteY8" fmla="*/ 3662 h 10078"/>
                  <a:gd name="connsiteX9" fmla="*/ 5001 w 10000"/>
                  <a:gd name="connsiteY9" fmla="*/ 0 h 10078"/>
                  <a:gd name="connsiteX10" fmla="*/ 4395 w 10000"/>
                  <a:gd name="connsiteY10" fmla="*/ 78 h 10078"/>
                  <a:gd name="connsiteX11" fmla="*/ 4020 w 10000"/>
                  <a:gd name="connsiteY11" fmla="*/ 397 h 10078"/>
                  <a:gd name="connsiteX12" fmla="*/ 3464 w 10000"/>
                  <a:gd name="connsiteY12" fmla="*/ 1233 h 10078"/>
                  <a:gd name="connsiteX13" fmla="*/ 3072 w 10000"/>
                  <a:gd name="connsiteY13" fmla="*/ 1951 h 10078"/>
                  <a:gd name="connsiteX14" fmla="*/ 2516 w 10000"/>
                  <a:gd name="connsiteY14" fmla="*/ 3345 h 10078"/>
                  <a:gd name="connsiteX15" fmla="*/ 1912 w 10000"/>
                  <a:gd name="connsiteY15" fmla="*/ 4660 h 10078"/>
                  <a:gd name="connsiteX16" fmla="*/ 1225 w 10000"/>
                  <a:gd name="connsiteY16" fmla="*/ 6134 h 10078"/>
                  <a:gd name="connsiteX17" fmla="*/ 572 w 10000"/>
                  <a:gd name="connsiteY17" fmla="*/ 7329 h 10078"/>
                  <a:gd name="connsiteX18" fmla="*/ 0 w 10000"/>
                  <a:gd name="connsiteY18" fmla="*/ 8046 h 10078"/>
                  <a:gd name="connsiteX19" fmla="*/ 0 w 10000"/>
                  <a:gd name="connsiteY19"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5001 w 10000"/>
                  <a:gd name="connsiteY8" fmla="*/ 0 h 10078"/>
                  <a:gd name="connsiteX9" fmla="*/ 4395 w 10000"/>
                  <a:gd name="connsiteY9" fmla="*/ 78 h 10078"/>
                  <a:gd name="connsiteX10" fmla="*/ 4020 w 10000"/>
                  <a:gd name="connsiteY10" fmla="*/ 397 h 10078"/>
                  <a:gd name="connsiteX11" fmla="*/ 3464 w 10000"/>
                  <a:gd name="connsiteY11" fmla="*/ 1233 h 10078"/>
                  <a:gd name="connsiteX12" fmla="*/ 3072 w 10000"/>
                  <a:gd name="connsiteY12" fmla="*/ 1951 h 10078"/>
                  <a:gd name="connsiteX13" fmla="*/ 2516 w 10000"/>
                  <a:gd name="connsiteY13" fmla="*/ 3345 h 10078"/>
                  <a:gd name="connsiteX14" fmla="*/ 1912 w 10000"/>
                  <a:gd name="connsiteY14" fmla="*/ 4660 h 10078"/>
                  <a:gd name="connsiteX15" fmla="*/ 1225 w 10000"/>
                  <a:gd name="connsiteY15" fmla="*/ 6134 h 10078"/>
                  <a:gd name="connsiteX16" fmla="*/ 572 w 10000"/>
                  <a:gd name="connsiteY16" fmla="*/ 7329 h 10078"/>
                  <a:gd name="connsiteX17" fmla="*/ 0 w 10000"/>
                  <a:gd name="connsiteY17" fmla="*/ 8046 h 10078"/>
                  <a:gd name="connsiteX18" fmla="*/ 0 w 10000"/>
                  <a:gd name="connsiteY18"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5001 w 10000"/>
                  <a:gd name="connsiteY7" fmla="*/ 0 h 10078"/>
                  <a:gd name="connsiteX8" fmla="*/ 4395 w 10000"/>
                  <a:gd name="connsiteY8" fmla="*/ 78 h 10078"/>
                  <a:gd name="connsiteX9" fmla="*/ 4020 w 10000"/>
                  <a:gd name="connsiteY9" fmla="*/ 397 h 10078"/>
                  <a:gd name="connsiteX10" fmla="*/ 3464 w 10000"/>
                  <a:gd name="connsiteY10" fmla="*/ 1233 h 10078"/>
                  <a:gd name="connsiteX11" fmla="*/ 3072 w 10000"/>
                  <a:gd name="connsiteY11" fmla="*/ 1951 h 10078"/>
                  <a:gd name="connsiteX12" fmla="*/ 2516 w 10000"/>
                  <a:gd name="connsiteY12" fmla="*/ 3345 h 10078"/>
                  <a:gd name="connsiteX13" fmla="*/ 1912 w 10000"/>
                  <a:gd name="connsiteY13" fmla="*/ 4660 h 10078"/>
                  <a:gd name="connsiteX14" fmla="*/ 1225 w 10000"/>
                  <a:gd name="connsiteY14" fmla="*/ 6134 h 10078"/>
                  <a:gd name="connsiteX15" fmla="*/ 572 w 10000"/>
                  <a:gd name="connsiteY15" fmla="*/ 7329 h 10078"/>
                  <a:gd name="connsiteX16" fmla="*/ 0 w 10000"/>
                  <a:gd name="connsiteY16" fmla="*/ 8046 h 10078"/>
                  <a:gd name="connsiteX17" fmla="*/ 0 w 10000"/>
                  <a:gd name="connsiteY17"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5001 w 10000"/>
                  <a:gd name="connsiteY6" fmla="*/ 0 h 10078"/>
                  <a:gd name="connsiteX7" fmla="*/ 4395 w 10000"/>
                  <a:gd name="connsiteY7" fmla="*/ 78 h 10078"/>
                  <a:gd name="connsiteX8" fmla="*/ 4020 w 10000"/>
                  <a:gd name="connsiteY8" fmla="*/ 397 h 10078"/>
                  <a:gd name="connsiteX9" fmla="*/ 3464 w 10000"/>
                  <a:gd name="connsiteY9" fmla="*/ 1233 h 10078"/>
                  <a:gd name="connsiteX10" fmla="*/ 3072 w 10000"/>
                  <a:gd name="connsiteY10" fmla="*/ 1951 h 10078"/>
                  <a:gd name="connsiteX11" fmla="*/ 2516 w 10000"/>
                  <a:gd name="connsiteY11" fmla="*/ 3345 h 10078"/>
                  <a:gd name="connsiteX12" fmla="*/ 1912 w 10000"/>
                  <a:gd name="connsiteY12" fmla="*/ 4660 h 10078"/>
                  <a:gd name="connsiteX13" fmla="*/ 1225 w 10000"/>
                  <a:gd name="connsiteY13" fmla="*/ 6134 h 10078"/>
                  <a:gd name="connsiteX14" fmla="*/ 572 w 10000"/>
                  <a:gd name="connsiteY14" fmla="*/ 7329 h 10078"/>
                  <a:gd name="connsiteX15" fmla="*/ 0 w 10000"/>
                  <a:gd name="connsiteY15" fmla="*/ 8046 h 10078"/>
                  <a:gd name="connsiteX16" fmla="*/ 0 w 10000"/>
                  <a:gd name="connsiteY16"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5001 w 10000"/>
                  <a:gd name="connsiteY5" fmla="*/ 0 h 10078"/>
                  <a:gd name="connsiteX6" fmla="*/ 4395 w 10000"/>
                  <a:gd name="connsiteY6" fmla="*/ 78 h 10078"/>
                  <a:gd name="connsiteX7" fmla="*/ 4020 w 10000"/>
                  <a:gd name="connsiteY7" fmla="*/ 397 h 10078"/>
                  <a:gd name="connsiteX8" fmla="*/ 3464 w 10000"/>
                  <a:gd name="connsiteY8" fmla="*/ 1233 h 10078"/>
                  <a:gd name="connsiteX9" fmla="*/ 3072 w 10000"/>
                  <a:gd name="connsiteY9" fmla="*/ 1951 h 10078"/>
                  <a:gd name="connsiteX10" fmla="*/ 2516 w 10000"/>
                  <a:gd name="connsiteY10" fmla="*/ 3345 h 10078"/>
                  <a:gd name="connsiteX11" fmla="*/ 1912 w 10000"/>
                  <a:gd name="connsiteY11" fmla="*/ 4660 h 10078"/>
                  <a:gd name="connsiteX12" fmla="*/ 1225 w 10000"/>
                  <a:gd name="connsiteY12" fmla="*/ 6134 h 10078"/>
                  <a:gd name="connsiteX13" fmla="*/ 572 w 10000"/>
                  <a:gd name="connsiteY13" fmla="*/ 7329 h 10078"/>
                  <a:gd name="connsiteX14" fmla="*/ 0 w 10000"/>
                  <a:gd name="connsiteY14" fmla="*/ 8046 h 10078"/>
                  <a:gd name="connsiteX15" fmla="*/ 0 w 10000"/>
                  <a:gd name="connsiteY15"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5001 w 10000"/>
                  <a:gd name="connsiteY4" fmla="*/ 0 h 10078"/>
                  <a:gd name="connsiteX5" fmla="*/ 4395 w 10000"/>
                  <a:gd name="connsiteY5" fmla="*/ 78 h 10078"/>
                  <a:gd name="connsiteX6" fmla="*/ 4020 w 10000"/>
                  <a:gd name="connsiteY6" fmla="*/ 397 h 10078"/>
                  <a:gd name="connsiteX7" fmla="*/ 3464 w 10000"/>
                  <a:gd name="connsiteY7" fmla="*/ 1233 h 10078"/>
                  <a:gd name="connsiteX8" fmla="*/ 3072 w 10000"/>
                  <a:gd name="connsiteY8" fmla="*/ 1951 h 10078"/>
                  <a:gd name="connsiteX9" fmla="*/ 2516 w 10000"/>
                  <a:gd name="connsiteY9" fmla="*/ 3345 h 10078"/>
                  <a:gd name="connsiteX10" fmla="*/ 1912 w 10000"/>
                  <a:gd name="connsiteY10" fmla="*/ 4660 h 10078"/>
                  <a:gd name="connsiteX11" fmla="*/ 1225 w 10000"/>
                  <a:gd name="connsiteY11" fmla="*/ 6134 h 10078"/>
                  <a:gd name="connsiteX12" fmla="*/ 572 w 10000"/>
                  <a:gd name="connsiteY12" fmla="*/ 7329 h 10078"/>
                  <a:gd name="connsiteX13" fmla="*/ 0 w 10000"/>
                  <a:gd name="connsiteY13" fmla="*/ 8046 h 10078"/>
                  <a:gd name="connsiteX14" fmla="*/ 0 w 10000"/>
                  <a:gd name="connsiteY14" fmla="*/ 10078 h 10078"/>
                  <a:gd name="connsiteX0" fmla="*/ 0 w 10000"/>
                  <a:gd name="connsiteY0" fmla="*/ 10078 h 10078"/>
                  <a:gd name="connsiteX1" fmla="*/ 9984 w 10000"/>
                  <a:gd name="connsiteY1" fmla="*/ 10078 h 10078"/>
                  <a:gd name="connsiteX2" fmla="*/ 10000 w 10000"/>
                  <a:gd name="connsiteY2" fmla="*/ 8086 h 10078"/>
                  <a:gd name="connsiteX3" fmla="*/ 5001 w 10000"/>
                  <a:gd name="connsiteY3" fmla="*/ 0 h 10078"/>
                  <a:gd name="connsiteX4" fmla="*/ 4395 w 10000"/>
                  <a:gd name="connsiteY4" fmla="*/ 78 h 10078"/>
                  <a:gd name="connsiteX5" fmla="*/ 4020 w 10000"/>
                  <a:gd name="connsiteY5" fmla="*/ 397 h 10078"/>
                  <a:gd name="connsiteX6" fmla="*/ 3464 w 10000"/>
                  <a:gd name="connsiteY6" fmla="*/ 1233 h 10078"/>
                  <a:gd name="connsiteX7" fmla="*/ 3072 w 10000"/>
                  <a:gd name="connsiteY7" fmla="*/ 1951 h 10078"/>
                  <a:gd name="connsiteX8" fmla="*/ 2516 w 10000"/>
                  <a:gd name="connsiteY8" fmla="*/ 3345 h 10078"/>
                  <a:gd name="connsiteX9" fmla="*/ 1912 w 10000"/>
                  <a:gd name="connsiteY9" fmla="*/ 4660 h 10078"/>
                  <a:gd name="connsiteX10" fmla="*/ 1225 w 10000"/>
                  <a:gd name="connsiteY10" fmla="*/ 6134 h 10078"/>
                  <a:gd name="connsiteX11" fmla="*/ 572 w 10000"/>
                  <a:gd name="connsiteY11" fmla="*/ 7329 h 10078"/>
                  <a:gd name="connsiteX12" fmla="*/ 0 w 10000"/>
                  <a:gd name="connsiteY12" fmla="*/ 8046 h 10078"/>
                  <a:gd name="connsiteX13" fmla="*/ 0 w 10000"/>
                  <a:gd name="connsiteY13" fmla="*/ 10078 h 10078"/>
                  <a:gd name="connsiteX0" fmla="*/ 0 w 10079"/>
                  <a:gd name="connsiteY0" fmla="*/ 10078 h 10078"/>
                  <a:gd name="connsiteX1" fmla="*/ 9984 w 10079"/>
                  <a:gd name="connsiteY1" fmla="*/ 10078 h 10078"/>
                  <a:gd name="connsiteX2" fmla="*/ 5001 w 10079"/>
                  <a:gd name="connsiteY2" fmla="*/ 0 h 10078"/>
                  <a:gd name="connsiteX3" fmla="*/ 4395 w 10079"/>
                  <a:gd name="connsiteY3" fmla="*/ 78 h 10078"/>
                  <a:gd name="connsiteX4" fmla="*/ 4020 w 10079"/>
                  <a:gd name="connsiteY4" fmla="*/ 397 h 10078"/>
                  <a:gd name="connsiteX5" fmla="*/ 3464 w 10079"/>
                  <a:gd name="connsiteY5" fmla="*/ 1233 h 10078"/>
                  <a:gd name="connsiteX6" fmla="*/ 3072 w 10079"/>
                  <a:gd name="connsiteY6" fmla="*/ 1951 h 10078"/>
                  <a:gd name="connsiteX7" fmla="*/ 2516 w 10079"/>
                  <a:gd name="connsiteY7" fmla="*/ 3345 h 10078"/>
                  <a:gd name="connsiteX8" fmla="*/ 1912 w 10079"/>
                  <a:gd name="connsiteY8" fmla="*/ 4660 h 10078"/>
                  <a:gd name="connsiteX9" fmla="*/ 1225 w 10079"/>
                  <a:gd name="connsiteY9" fmla="*/ 6134 h 10078"/>
                  <a:gd name="connsiteX10" fmla="*/ 572 w 10079"/>
                  <a:gd name="connsiteY10" fmla="*/ 7329 h 10078"/>
                  <a:gd name="connsiteX11" fmla="*/ 0 w 10079"/>
                  <a:gd name="connsiteY11" fmla="*/ 8046 h 10078"/>
                  <a:gd name="connsiteX12" fmla="*/ 0 w 10079"/>
                  <a:gd name="connsiteY12" fmla="*/ 10078 h 10078"/>
                  <a:gd name="connsiteX0" fmla="*/ 0 w 5743"/>
                  <a:gd name="connsiteY0" fmla="*/ 10078 h 10078"/>
                  <a:gd name="connsiteX1" fmla="*/ 5157 w 5743"/>
                  <a:gd name="connsiteY1" fmla="*/ 10044 h 10078"/>
                  <a:gd name="connsiteX2" fmla="*/ 5001 w 5743"/>
                  <a:gd name="connsiteY2" fmla="*/ 0 h 10078"/>
                  <a:gd name="connsiteX3" fmla="*/ 4395 w 5743"/>
                  <a:gd name="connsiteY3" fmla="*/ 78 h 10078"/>
                  <a:gd name="connsiteX4" fmla="*/ 4020 w 5743"/>
                  <a:gd name="connsiteY4" fmla="*/ 397 h 10078"/>
                  <a:gd name="connsiteX5" fmla="*/ 3464 w 5743"/>
                  <a:gd name="connsiteY5" fmla="*/ 1233 h 10078"/>
                  <a:gd name="connsiteX6" fmla="*/ 3072 w 5743"/>
                  <a:gd name="connsiteY6" fmla="*/ 1951 h 10078"/>
                  <a:gd name="connsiteX7" fmla="*/ 2516 w 5743"/>
                  <a:gd name="connsiteY7" fmla="*/ 3345 h 10078"/>
                  <a:gd name="connsiteX8" fmla="*/ 1912 w 5743"/>
                  <a:gd name="connsiteY8" fmla="*/ 4660 h 10078"/>
                  <a:gd name="connsiteX9" fmla="*/ 1225 w 5743"/>
                  <a:gd name="connsiteY9" fmla="*/ 6134 h 10078"/>
                  <a:gd name="connsiteX10" fmla="*/ 572 w 5743"/>
                  <a:gd name="connsiteY10" fmla="*/ 7329 h 10078"/>
                  <a:gd name="connsiteX11" fmla="*/ 0 w 5743"/>
                  <a:gd name="connsiteY11" fmla="*/ 8046 h 10078"/>
                  <a:gd name="connsiteX12" fmla="*/ 0 w 5743"/>
                  <a:gd name="connsiteY12" fmla="*/ 10078 h 10078"/>
                  <a:gd name="connsiteX0" fmla="*/ 0 w 10269"/>
                  <a:gd name="connsiteY0" fmla="*/ 10000 h 10000"/>
                  <a:gd name="connsiteX1" fmla="*/ 9428 w 10269"/>
                  <a:gd name="connsiteY1" fmla="*/ 9983 h 10000"/>
                  <a:gd name="connsiteX2" fmla="*/ 8708 w 10269"/>
                  <a:gd name="connsiteY2" fmla="*/ 0 h 10000"/>
                  <a:gd name="connsiteX3" fmla="*/ 7653 w 10269"/>
                  <a:gd name="connsiteY3" fmla="*/ 77 h 10000"/>
                  <a:gd name="connsiteX4" fmla="*/ 7000 w 10269"/>
                  <a:gd name="connsiteY4" fmla="*/ 394 h 10000"/>
                  <a:gd name="connsiteX5" fmla="*/ 6032 w 10269"/>
                  <a:gd name="connsiteY5" fmla="*/ 1223 h 10000"/>
                  <a:gd name="connsiteX6" fmla="*/ 5349 w 10269"/>
                  <a:gd name="connsiteY6" fmla="*/ 1936 h 10000"/>
                  <a:gd name="connsiteX7" fmla="*/ 4381 w 10269"/>
                  <a:gd name="connsiteY7" fmla="*/ 3319 h 10000"/>
                  <a:gd name="connsiteX8" fmla="*/ 3329 w 10269"/>
                  <a:gd name="connsiteY8" fmla="*/ 4624 h 10000"/>
                  <a:gd name="connsiteX9" fmla="*/ 2133 w 10269"/>
                  <a:gd name="connsiteY9" fmla="*/ 6087 h 10000"/>
                  <a:gd name="connsiteX10" fmla="*/ 996 w 10269"/>
                  <a:gd name="connsiteY10" fmla="*/ 7272 h 10000"/>
                  <a:gd name="connsiteX11" fmla="*/ 0 w 10269"/>
                  <a:gd name="connsiteY11" fmla="*/ 7984 h 10000"/>
                  <a:gd name="connsiteX12" fmla="*/ 0 w 10269"/>
                  <a:gd name="connsiteY12" fmla="*/ 10000 h 10000"/>
                  <a:gd name="connsiteX0" fmla="*/ 0 w 9703"/>
                  <a:gd name="connsiteY0" fmla="*/ 10000 h 10000"/>
                  <a:gd name="connsiteX1" fmla="*/ 9428 w 9703"/>
                  <a:gd name="connsiteY1" fmla="*/ 9983 h 10000"/>
                  <a:gd name="connsiteX2" fmla="*/ 8708 w 9703"/>
                  <a:gd name="connsiteY2" fmla="*/ 0 h 10000"/>
                  <a:gd name="connsiteX3" fmla="*/ 7653 w 9703"/>
                  <a:gd name="connsiteY3" fmla="*/ 77 h 10000"/>
                  <a:gd name="connsiteX4" fmla="*/ 7000 w 9703"/>
                  <a:gd name="connsiteY4" fmla="*/ 394 h 10000"/>
                  <a:gd name="connsiteX5" fmla="*/ 6032 w 9703"/>
                  <a:gd name="connsiteY5" fmla="*/ 1223 h 10000"/>
                  <a:gd name="connsiteX6" fmla="*/ 5349 w 9703"/>
                  <a:gd name="connsiteY6" fmla="*/ 1936 h 10000"/>
                  <a:gd name="connsiteX7" fmla="*/ 4381 w 9703"/>
                  <a:gd name="connsiteY7" fmla="*/ 3319 h 10000"/>
                  <a:gd name="connsiteX8" fmla="*/ 3329 w 9703"/>
                  <a:gd name="connsiteY8" fmla="*/ 4624 h 10000"/>
                  <a:gd name="connsiteX9" fmla="*/ 2133 w 9703"/>
                  <a:gd name="connsiteY9" fmla="*/ 6087 h 10000"/>
                  <a:gd name="connsiteX10" fmla="*/ 996 w 9703"/>
                  <a:gd name="connsiteY10" fmla="*/ 7272 h 10000"/>
                  <a:gd name="connsiteX11" fmla="*/ 0 w 9703"/>
                  <a:gd name="connsiteY11" fmla="*/ 7984 h 10000"/>
                  <a:gd name="connsiteX12" fmla="*/ 0 w 9703"/>
                  <a:gd name="connsiteY12" fmla="*/ 10000 h 10000"/>
                  <a:gd name="connsiteX0" fmla="*/ 0 w 9722"/>
                  <a:gd name="connsiteY0" fmla="*/ 10000 h 10000"/>
                  <a:gd name="connsiteX1" fmla="*/ 9717 w 9722"/>
                  <a:gd name="connsiteY1" fmla="*/ 9983 h 10000"/>
                  <a:gd name="connsiteX2" fmla="*/ 8975 w 9722"/>
                  <a:gd name="connsiteY2" fmla="*/ 0 h 10000"/>
                  <a:gd name="connsiteX3" fmla="*/ 7887 w 9722"/>
                  <a:gd name="connsiteY3" fmla="*/ 77 h 10000"/>
                  <a:gd name="connsiteX4" fmla="*/ 7214 w 9722"/>
                  <a:gd name="connsiteY4" fmla="*/ 394 h 10000"/>
                  <a:gd name="connsiteX5" fmla="*/ 6217 w 9722"/>
                  <a:gd name="connsiteY5" fmla="*/ 1223 h 10000"/>
                  <a:gd name="connsiteX6" fmla="*/ 5513 w 9722"/>
                  <a:gd name="connsiteY6" fmla="*/ 1936 h 10000"/>
                  <a:gd name="connsiteX7" fmla="*/ 4515 w 9722"/>
                  <a:gd name="connsiteY7" fmla="*/ 3319 h 10000"/>
                  <a:gd name="connsiteX8" fmla="*/ 3431 w 9722"/>
                  <a:gd name="connsiteY8" fmla="*/ 4624 h 10000"/>
                  <a:gd name="connsiteX9" fmla="*/ 2198 w 9722"/>
                  <a:gd name="connsiteY9" fmla="*/ 6087 h 10000"/>
                  <a:gd name="connsiteX10" fmla="*/ 1026 w 9722"/>
                  <a:gd name="connsiteY10" fmla="*/ 7272 h 10000"/>
                  <a:gd name="connsiteX11" fmla="*/ 0 w 9722"/>
                  <a:gd name="connsiteY11" fmla="*/ 7984 h 10000"/>
                  <a:gd name="connsiteX12" fmla="*/ 0 w 9722"/>
                  <a:gd name="connsiteY12" fmla="*/ 10000 h 10000"/>
                  <a:gd name="connsiteX0" fmla="*/ 0 w 9434"/>
                  <a:gd name="connsiteY0" fmla="*/ 10000 h 10000"/>
                  <a:gd name="connsiteX1" fmla="*/ 9417 w 9434"/>
                  <a:gd name="connsiteY1" fmla="*/ 9983 h 10000"/>
                  <a:gd name="connsiteX2" fmla="*/ 9232 w 9434"/>
                  <a:gd name="connsiteY2" fmla="*/ 0 h 10000"/>
                  <a:gd name="connsiteX3" fmla="*/ 8113 w 9434"/>
                  <a:gd name="connsiteY3" fmla="*/ 77 h 10000"/>
                  <a:gd name="connsiteX4" fmla="*/ 7420 w 9434"/>
                  <a:gd name="connsiteY4" fmla="*/ 394 h 10000"/>
                  <a:gd name="connsiteX5" fmla="*/ 6395 w 9434"/>
                  <a:gd name="connsiteY5" fmla="*/ 1223 h 10000"/>
                  <a:gd name="connsiteX6" fmla="*/ 5671 w 9434"/>
                  <a:gd name="connsiteY6" fmla="*/ 1936 h 10000"/>
                  <a:gd name="connsiteX7" fmla="*/ 4644 w 9434"/>
                  <a:gd name="connsiteY7" fmla="*/ 3319 h 10000"/>
                  <a:gd name="connsiteX8" fmla="*/ 3529 w 9434"/>
                  <a:gd name="connsiteY8" fmla="*/ 4624 h 10000"/>
                  <a:gd name="connsiteX9" fmla="*/ 2261 w 9434"/>
                  <a:gd name="connsiteY9" fmla="*/ 6087 h 10000"/>
                  <a:gd name="connsiteX10" fmla="*/ 1055 w 9434"/>
                  <a:gd name="connsiteY10" fmla="*/ 7272 h 10000"/>
                  <a:gd name="connsiteX11" fmla="*/ 0 w 9434"/>
                  <a:gd name="connsiteY11" fmla="*/ 7984 h 10000"/>
                  <a:gd name="connsiteX12" fmla="*/ 0 w 9434"/>
                  <a:gd name="connsiteY12" fmla="*/ 10000 h 10000"/>
                  <a:gd name="connsiteX0" fmla="*/ 0 w 9982"/>
                  <a:gd name="connsiteY0" fmla="*/ 10000 h 10786"/>
                  <a:gd name="connsiteX1" fmla="*/ 9982 w 9982"/>
                  <a:gd name="connsiteY1" fmla="*/ 9983 h 10786"/>
                  <a:gd name="connsiteX2" fmla="*/ 9786 w 9982"/>
                  <a:gd name="connsiteY2" fmla="*/ 0 h 10786"/>
                  <a:gd name="connsiteX3" fmla="*/ 8600 w 9982"/>
                  <a:gd name="connsiteY3" fmla="*/ 77 h 10786"/>
                  <a:gd name="connsiteX4" fmla="*/ 7865 w 9982"/>
                  <a:gd name="connsiteY4" fmla="*/ 394 h 10786"/>
                  <a:gd name="connsiteX5" fmla="*/ 6779 w 9982"/>
                  <a:gd name="connsiteY5" fmla="*/ 1223 h 10786"/>
                  <a:gd name="connsiteX6" fmla="*/ 6011 w 9982"/>
                  <a:gd name="connsiteY6" fmla="*/ 1936 h 10786"/>
                  <a:gd name="connsiteX7" fmla="*/ 4923 w 9982"/>
                  <a:gd name="connsiteY7" fmla="*/ 3319 h 10786"/>
                  <a:gd name="connsiteX8" fmla="*/ 3741 w 9982"/>
                  <a:gd name="connsiteY8" fmla="*/ 4624 h 10786"/>
                  <a:gd name="connsiteX9" fmla="*/ 2397 w 9982"/>
                  <a:gd name="connsiteY9" fmla="*/ 6087 h 10786"/>
                  <a:gd name="connsiteX10" fmla="*/ 1118 w 9982"/>
                  <a:gd name="connsiteY10" fmla="*/ 7272 h 10786"/>
                  <a:gd name="connsiteX11" fmla="*/ 0 w 9982"/>
                  <a:gd name="connsiteY11" fmla="*/ 7984 h 10786"/>
                  <a:gd name="connsiteX12" fmla="*/ 0 w 9982"/>
                  <a:gd name="connsiteY12" fmla="*/ 10000 h 10786"/>
                  <a:gd name="connsiteX0" fmla="*/ 0 w 10007"/>
                  <a:gd name="connsiteY0" fmla="*/ 9271 h 9627"/>
                  <a:gd name="connsiteX1" fmla="*/ 10000 w 10007"/>
                  <a:gd name="connsiteY1" fmla="*/ 9256 h 9627"/>
                  <a:gd name="connsiteX2" fmla="*/ 9804 w 10007"/>
                  <a:gd name="connsiteY2" fmla="*/ 0 h 9627"/>
                  <a:gd name="connsiteX3" fmla="*/ 8616 w 10007"/>
                  <a:gd name="connsiteY3" fmla="*/ 71 h 9627"/>
                  <a:gd name="connsiteX4" fmla="*/ 7879 w 10007"/>
                  <a:gd name="connsiteY4" fmla="*/ 365 h 9627"/>
                  <a:gd name="connsiteX5" fmla="*/ 6791 w 10007"/>
                  <a:gd name="connsiteY5" fmla="*/ 1134 h 9627"/>
                  <a:gd name="connsiteX6" fmla="*/ 6022 w 10007"/>
                  <a:gd name="connsiteY6" fmla="*/ 1795 h 9627"/>
                  <a:gd name="connsiteX7" fmla="*/ 4932 w 10007"/>
                  <a:gd name="connsiteY7" fmla="*/ 3077 h 9627"/>
                  <a:gd name="connsiteX8" fmla="*/ 3748 w 10007"/>
                  <a:gd name="connsiteY8" fmla="*/ 4287 h 9627"/>
                  <a:gd name="connsiteX9" fmla="*/ 2401 w 10007"/>
                  <a:gd name="connsiteY9" fmla="*/ 5643 h 9627"/>
                  <a:gd name="connsiteX10" fmla="*/ 1120 w 10007"/>
                  <a:gd name="connsiteY10" fmla="*/ 6742 h 9627"/>
                  <a:gd name="connsiteX11" fmla="*/ 0 w 10007"/>
                  <a:gd name="connsiteY11" fmla="*/ 7402 h 9627"/>
                  <a:gd name="connsiteX12" fmla="*/ 0 w 10007"/>
                  <a:gd name="connsiteY12" fmla="*/ 9271 h 9627"/>
                  <a:gd name="connsiteX0" fmla="*/ 0 w 9993"/>
                  <a:gd name="connsiteY0" fmla="*/ 9630 h 9630"/>
                  <a:gd name="connsiteX1" fmla="*/ 9993 w 9993"/>
                  <a:gd name="connsiteY1" fmla="*/ 9615 h 9630"/>
                  <a:gd name="connsiteX2" fmla="*/ 9797 w 9993"/>
                  <a:gd name="connsiteY2" fmla="*/ 0 h 9630"/>
                  <a:gd name="connsiteX3" fmla="*/ 8610 w 9993"/>
                  <a:gd name="connsiteY3" fmla="*/ 74 h 9630"/>
                  <a:gd name="connsiteX4" fmla="*/ 7873 w 9993"/>
                  <a:gd name="connsiteY4" fmla="*/ 379 h 9630"/>
                  <a:gd name="connsiteX5" fmla="*/ 6786 w 9993"/>
                  <a:gd name="connsiteY5" fmla="*/ 1178 h 9630"/>
                  <a:gd name="connsiteX6" fmla="*/ 6018 w 9993"/>
                  <a:gd name="connsiteY6" fmla="*/ 1865 h 9630"/>
                  <a:gd name="connsiteX7" fmla="*/ 4929 w 9993"/>
                  <a:gd name="connsiteY7" fmla="*/ 3196 h 9630"/>
                  <a:gd name="connsiteX8" fmla="*/ 3745 w 9993"/>
                  <a:gd name="connsiteY8" fmla="*/ 4453 h 9630"/>
                  <a:gd name="connsiteX9" fmla="*/ 2399 w 9993"/>
                  <a:gd name="connsiteY9" fmla="*/ 5862 h 9630"/>
                  <a:gd name="connsiteX10" fmla="*/ 1119 w 9993"/>
                  <a:gd name="connsiteY10" fmla="*/ 7003 h 9630"/>
                  <a:gd name="connsiteX11" fmla="*/ 0 w 9993"/>
                  <a:gd name="connsiteY11" fmla="*/ 7689 h 9630"/>
                  <a:gd name="connsiteX12" fmla="*/ 0 w 9993"/>
                  <a:gd name="connsiteY12" fmla="*/ 9630 h 9630"/>
                  <a:gd name="connsiteX0" fmla="*/ 0 w 10000"/>
                  <a:gd name="connsiteY0" fmla="*/ 10000 h 10000"/>
                  <a:gd name="connsiteX1" fmla="*/ 10000 w 10000"/>
                  <a:gd name="connsiteY1" fmla="*/ 9984 h 10000"/>
                  <a:gd name="connsiteX2" fmla="*/ 9804 w 10000"/>
                  <a:gd name="connsiteY2" fmla="*/ 0 h 10000"/>
                  <a:gd name="connsiteX3" fmla="*/ 8616 w 10000"/>
                  <a:gd name="connsiteY3" fmla="*/ 77 h 10000"/>
                  <a:gd name="connsiteX4" fmla="*/ 7879 w 10000"/>
                  <a:gd name="connsiteY4" fmla="*/ 394 h 10000"/>
                  <a:gd name="connsiteX5" fmla="*/ 6791 w 10000"/>
                  <a:gd name="connsiteY5" fmla="*/ 1223 h 10000"/>
                  <a:gd name="connsiteX6" fmla="*/ 6022 w 10000"/>
                  <a:gd name="connsiteY6" fmla="*/ 1937 h 10000"/>
                  <a:gd name="connsiteX7" fmla="*/ 4932 w 10000"/>
                  <a:gd name="connsiteY7" fmla="*/ 3319 h 10000"/>
                  <a:gd name="connsiteX8" fmla="*/ 3748 w 10000"/>
                  <a:gd name="connsiteY8" fmla="*/ 4624 h 10000"/>
                  <a:gd name="connsiteX9" fmla="*/ 2401 w 10000"/>
                  <a:gd name="connsiteY9" fmla="*/ 6087 h 10000"/>
                  <a:gd name="connsiteX10" fmla="*/ 1120 w 10000"/>
                  <a:gd name="connsiteY10" fmla="*/ 7272 h 10000"/>
                  <a:gd name="connsiteX11" fmla="*/ 0 w 10000"/>
                  <a:gd name="connsiteY11" fmla="*/ 7984 h 10000"/>
                  <a:gd name="connsiteX12" fmla="*/ 0 w 10000"/>
                  <a:gd name="connsiteY12" fmla="*/ 10000 h 10000"/>
                  <a:gd name="connsiteX0" fmla="*/ 0 w 10000"/>
                  <a:gd name="connsiteY0" fmla="*/ 10000 h 10000"/>
                  <a:gd name="connsiteX1" fmla="*/ 10000 w 10000"/>
                  <a:gd name="connsiteY1" fmla="*/ 9984 h 10000"/>
                  <a:gd name="connsiteX2" fmla="*/ 9804 w 10000"/>
                  <a:gd name="connsiteY2" fmla="*/ 0 h 10000"/>
                  <a:gd name="connsiteX3" fmla="*/ 8616 w 10000"/>
                  <a:gd name="connsiteY3" fmla="*/ 77 h 10000"/>
                  <a:gd name="connsiteX4" fmla="*/ 7879 w 10000"/>
                  <a:gd name="connsiteY4" fmla="*/ 394 h 10000"/>
                  <a:gd name="connsiteX5" fmla="*/ 6791 w 10000"/>
                  <a:gd name="connsiteY5" fmla="*/ 1223 h 10000"/>
                  <a:gd name="connsiteX6" fmla="*/ 6022 w 10000"/>
                  <a:gd name="connsiteY6" fmla="*/ 1937 h 10000"/>
                  <a:gd name="connsiteX7" fmla="*/ 4932 w 10000"/>
                  <a:gd name="connsiteY7" fmla="*/ 3319 h 10000"/>
                  <a:gd name="connsiteX8" fmla="*/ 3748 w 10000"/>
                  <a:gd name="connsiteY8" fmla="*/ 4624 h 10000"/>
                  <a:gd name="connsiteX9" fmla="*/ 2401 w 10000"/>
                  <a:gd name="connsiteY9" fmla="*/ 6087 h 10000"/>
                  <a:gd name="connsiteX10" fmla="*/ 1120 w 10000"/>
                  <a:gd name="connsiteY10" fmla="*/ 7272 h 10000"/>
                  <a:gd name="connsiteX11" fmla="*/ 0 w 10000"/>
                  <a:gd name="connsiteY11" fmla="*/ 7984 h 10000"/>
                  <a:gd name="connsiteX12" fmla="*/ 0 w 10000"/>
                  <a:gd name="connsiteY12" fmla="*/ 10000 h 10000"/>
                  <a:gd name="connsiteX0" fmla="*/ 0 w 10000"/>
                  <a:gd name="connsiteY0" fmla="*/ 10000 h 10000"/>
                  <a:gd name="connsiteX1" fmla="*/ 10000 w 10000"/>
                  <a:gd name="connsiteY1" fmla="*/ 9984 h 10000"/>
                  <a:gd name="connsiteX2" fmla="*/ 9804 w 10000"/>
                  <a:gd name="connsiteY2" fmla="*/ 0 h 10000"/>
                  <a:gd name="connsiteX3" fmla="*/ 8616 w 10000"/>
                  <a:gd name="connsiteY3" fmla="*/ 77 h 10000"/>
                  <a:gd name="connsiteX4" fmla="*/ 7879 w 10000"/>
                  <a:gd name="connsiteY4" fmla="*/ 394 h 10000"/>
                  <a:gd name="connsiteX5" fmla="*/ 6791 w 10000"/>
                  <a:gd name="connsiteY5" fmla="*/ 1223 h 10000"/>
                  <a:gd name="connsiteX6" fmla="*/ 6022 w 10000"/>
                  <a:gd name="connsiteY6" fmla="*/ 1937 h 10000"/>
                  <a:gd name="connsiteX7" fmla="*/ 4932 w 10000"/>
                  <a:gd name="connsiteY7" fmla="*/ 3319 h 10000"/>
                  <a:gd name="connsiteX8" fmla="*/ 3748 w 10000"/>
                  <a:gd name="connsiteY8" fmla="*/ 4624 h 10000"/>
                  <a:gd name="connsiteX9" fmla="*/ 2401 w 10000"/>
                  <a:gd name="connsiteY9" fmla="*/ 6087 h 10000"/>
                  <a:gd name="connsiteX10" fmla="*/ 1120 w 10000"/>
                  <a:gd name="connsiteY10" fmla="*/ 7272 h 10000"/>
                  <a:gd name="connsiteX11" fmla="*/ 0 w 10000"/>
                  <a:gd name="connsiteY11" fmla="*/ 7984 h 10000"/>
                  <a:gd name="connsiteX12" fmla="*/ 0 w 10000"/>
                  <a:gd name="connsiteY12" fmla="*/ 10000 h 10000"/>
                  <a:gd name="connsiteX0" fmla="*/ 0 w 10000"/>
                  <a:gd name="connsiteY0" fmla="*/ 10000 h 10000"/>
                  <a:gd name="connsiteX1" fmla="*/ 10000 w 10000"/>
                  <a:gd name="connsiteY1" fmla="*/ 9984 h 10000"/>
                  <a:gd name="connsiteX2" fmla="*/ 9804 w 10000"/>
                  <a:gd name="connsiteY2" fmla="*/ 0 h 10000"/>
                  <a:gd name="connsiteX3" fmla="*/ 8616 w 10000"/>
                  <a:gd name="connsiteY3" fmla="*/ 77 h 10000"/>
                  <a:gd name="connsiteX4" fmla="*/ 7879 w 10000"/>
                  <a:gd name="connsiteY4" fmla="*/ 394 h 10000"/>
                  <a:gd name="connsiteX5" fmla="*/ 6791 w 10000"/>
                  <a:gd name="connsiteY5" fmla="*/ 1223 h 10000"/>
                  <a:gd name="connsiteX6" fmla="*/ 6022 w 10000"/>
                  <a:gd name="connsiteY6" fmla="*/ 1937 h 10000"/>
                  <a:gd name="connsiteX7" fmla="*/ 4932 w 10000"/>
                  <a:gd name="connsiteY7" fmla="*/ 3319 h 10000"/>
                  <a:gd name="connsiteX8" fmla="*/ 3748 w 10000"/>
                  <a:gd name="connsiteY8" fmla="*/ 4624 h 10000"/>
                  <a:gd name="connsiteX9" fmla="*/ 2401 w 10000"/>
                  <a:gd name="connsiteY9" fmla="*/ 6087 h 10000"/>
                  <a:gd name="connsiteX10" fmla="*/ 1120 w 10000"/>
                  <a:gd name="connsiteY10" fmla="*/ 7272 h 10000"/>
                  <a:gd name="connsiteX11" fmla="*/ 0 w 10000"/>
                  <a:gd name="connsiteY11" fmla="*/ 7984 h 10000"/>
                  <a:gd name="connsiteX12" fmla="*/ 0 w 10000"/>
                  <a:gd name="connsiteY12" fmla="*/ 10000 h 10000"/>
                  <a:gd name="connsiteX0" fmla="*/ 0 w 9804"/>
                  <a:gd name="connsiteY0" fmla="*/ 10000 h 10001"/>
                  <a:gd name="connsiteX1" fmla="*/ 9803 w 9804"/>
                  <a:gd name="connsiteY1" fmla="*/ 10001 h 10001"/>
                  <a:gd name="connsiteX2" fmla="*/ 9804 w 9804"/>
                  <a:gd name="connsiteY2" fmla="*/ 0 h 10001"/>
                  <a:gd name="connsiteX3" fmla="*/ 8616 w 9804"/>
                  <a:gd name="connsiteY3" fmla="*/ 77 h 10001"/>
                  <a:gd name="connsiteX4" fmla="*/ 7879 w 9804"/>
                  <a:gd name="connsiteY4" fmla="*/ 394 h 10001"/>
                  <a:gd name="connsiteX5" fmla="*/ 6791 w 9804"/>
                  <a:gd name="connsiteY5" fmla="*/ 1223 h 10001"/>
                  <a:gd name="connsiteX6" fmla="*/ 6022 w 9804"/>
                  <a:gd name="connsiteY6" fmla="*/ 1937 h 10001"/>
                  <a:gd name="connsiteX7" fmla="*/ 4932 w 9804"/>
                  <a:gd name="connsiteY7" fmla="*/ 3319 h 10001"/>
                  <a:gd name="connsiteX8" fmla="*/ 3748 w 9804"/>
                  <a:gd name="connsiteY8" fmla="*/ 4624 h 10001"/>
                  <a:gd name="connsiteX9" fmla="*/ 2401 w 9804"/>
                  <a:gd name="connsiteY9" fmla="*/ 6087 h 10001"/>
                  <a:gd name="connsiteX10" fmla="*/ 1120 w 9804"/>
                  <a:gd name="connsiteY10" fmla="*/ 7272 h 10001"/>
                  <a:gd name="connsiteX11" fmla="*/ 0 w 9804"/>
                  <a:gd name="connsiteY11" fmla="*/ 7984 h 10001"/>
                  <a:gd name="connsiteX12" fmla="*/ 0 w 9804"/>
                  <a:gd name="connsiteY12" fmla="*/ 10000 h 10001"/>
                  <a:gd name="connsiteX0" fmla="*/ 0 w 10000"/>
                  <a:gd name="connsiteY0" fmla="*/ 9999 h 10000"/>
                  <a:gd name="connsiteX1" fmla="*/ 9999 w 10000"/>
                  <a:gd name="connsiteY1" fmla="*/ 10000 h 10000"/>
                  <a:gd name="connsiteX2" fmla="*/ 10000 w 10000"/>
                  <a:gd name="connsiteY2" fmla="*/ 0 h 10000"/>
                  <a:gd name="connsiteX3" fmla="*/ 8788 w 10000"/>
                  <a:gd name="connsiteY3" fmla="*/ 77 h 10000"/>
                  <a:gd name="connsiteX4" fmla="*/ 8037 w 10000"/>
                  <a:gd name="connsiteY4" fmla="*/ 394 h 10000"/>
                  <a:gd name="connsiteX5" fmla="*/ 6815 w 10000"/>
                  <a:gd name="connsiteY5" fmla="*/ 1122 h 10000"/>
                  <a:gd name="connsiteX6" fmla="*/ 6142 w 10000"/>
                  <a:gd name="connsiteY6" fmla="*/ 1937 h 10000"/>
                  <a:gd name="connsiteX7" fmla="*/ 5031 w 10000"/>
                  <a:gd name="connsiteY7" fmla="*/ 3319 h 10000"/>
                  <a:gd name="connsiteX8" fmla="*/ 3823 w 10000"/>
                  <a:gd name="connsiteY8" fmla="*/ 4624 h 10000"/>
                  <a:gd name="connsiteX9" fmla="*/ 2449 w 10000"/>
                  <a:gd name="connsiteY9" fmla="*/ 6086 h 10000"/>
                  <a:gd name="connsiteX10" fmla="*/ 1142 w 10000"/>
                  <a:gd name="connsiteY10" fmla="*/ 7271 h 10000"/>
                  <a:gd name="connsiteX11" fmla="*/ 0 w 10000"/>
                  <a:gd name="connsiteY11" fmla="*/ 7983 h 10000"/>
                  <a:gd name="connsiteX12" fmla="*/ 0 w 10000"/>
                  <a:gd name="connsiteY12" fmla="*/ 9999 h 10000"/>
                  <a:gd name="connsiteX0" fmla="*/ 0 w 10000"/>
                  <a:gd name="connsiteY0" fmla="*/ 9999 h 10000"/>
                  <a:gd name="connsiteX1" fmla="*/ 9999 w 10000"/>
                  <a:gd name="connsiteY1" fmla="*/ 10000 h 10000"/>
                  <a:gd name="connsiteX2" fmla="*/ 10000 w 10000"/>
                  <a:gd name="connsiteY2" fmla="*/ 0 h 10000"/>
                  <a:gd name="connsiteX3" fmla="*/ 8788 w 10000"/>
                  <a:gd name="connsiteY3" fmla="*/ 77 h 10000"/>
                  <a:gd name="connsiteX4" fmla="*/ 7857 w 10000"/>
                  <a:gd name="connsiteY4" fmla="*/ 344 h 10000"/>
                  <a:gd name="connsiteX5" fmla="*/ 6815 w 10000"/>
                  <a:gd name="connsiteY5" fmla="*/ 1122 h 10000"/>
                  <a:gd name="connsiteX6" fmla="*/ 6142 w 10000"/>
                  <a:gd name="connsiteY6" fmla="*/ 1937 h 10000"/>
                  <a:gd name="connsiteX7" fmla="*/ 5031 w 10000"/>
                  <a:gd name="connsiteY7" fmla="*/ 3319 h 10000"/>
                  <a:gd name="connsiteX8" fmla="*/ 3823 w 10000"/>
                  <a:gd name="connsiteY8" fmla="*/ 4624 h 10000"/>
                  <a:gd name="connsiteX9" fmla="*/ 2449 w 10000"/>
                  <a:gd name="connsiteY9" fmla="*/ 6086 h 10000"/>
                  <a:gd name="connsiteX10" fmla="*/ 1142 w 10000"/>
                  <a:gd name="connsiteY10" fmla="*/ 7271 h 10000"/>
                  <a:gd name="connsiteX11" fmla="*/ 0 w 10000"/>
                  <a:gd name="connsiteY11" fmla="*/ 7983 h 10000"/>
                  <a:gd name="connsiteX12" fmla="*/ 0 w 10000"/>
                  <a:gd name="connsiteY12" fmla="*/ 9999 h 10000"/>
                  <a:gd name="connsiteX0" fmla="*/ 0 w 10000"/>
                  <a:gd name="connsiteY0" fmla="*/ 9999 h 10000"/>
                  <a:gd name="connsiteX1" fmla="*/ 9999 w 10000"/>
                  <a:gd name="connsiteY1" fmla="*/ 10000 h 10000"/>
                  <a:gd name="connsiteX2" fmla="*/ 10000 w 10000"/>
                  <a:gd name="connsiteY2" fmla="*/ 0 h 10000"/>
                  <a:gd name="connsiteX3" fmla="*/ 8788 w 10000"/>
                  <a:gd name="connsiteY3" fmla="*/ 77 h 10000"/>
                  <a:gd name="connsiteX4" fmla="*/ 7857 w 10000"/>
                  <a:gd name="connsiteY4" fmla="*/ 344 h 10000"/>
                  <a:gd name="connsiteX5" fmla="*/ 6815 w 10000"/>
                  <a:gd name="connsiteY5" fmla="*/ 1122 h 10000"/>
                  <a:gd name="connsiteX6" fmla="*/ 6142 w 10000"/>
                  <a:gd name="connsiteY6" fmla="*/ 1937 h 10000"/>
                  <a:gd name="connsiteX7" fmla="*/ 5031 w 10000"/>
                  <a:gd name="connsiteY7" fmla="*/ 3319 h 10000"/>
                  <a:gd name="connsiteX8" fmla="*/ 3823 w 10000"/>
                  <a:gd name="connsiteY8" fmla="*/ 4624 h 10000"/>
                  <a:gd name="connsiteX9" fmla="*/ 2449 w 10000"/>
                  <a:gd name="connsiteY9" fmla="*/ 6086 h 10000"/>
                  <a:gd name="connsiteX10" fmla="*/ 1142 w 10000"/>
                  <a:gd name="connsiteY10" fmla="*/ 7271 h 10000"/>
                  <a:gd name="connsiteX11" fmla="*/ 0 w 10000"/>
                  <a:gd name="connsiteY11" fmla="*/ 7983 h 10000"/>
                  <a:gd name="connsiteX12" fmla="*/ 0 w 10000"/>
                  <a:gd name="connsiteY12" fmla="*/ 9999 h 10000"/>
                  <a:gd name="connsiteX0" fmla="*/ 0 w 9999"/>
                  <a:gd name="connsiteY0" fmla="*/ 10033 h 10034"/>
                  <a:gd name="connsiteX1" fmla="*/ 9999 w 9999"/>
                  <a:gd name="connsiteY1" fmla="*/ 10034 h 10034"/>
                  <a:gd name="connsiteX2" fmla="*/ 9933 w 9999"/>
                  <a:gd name="connsiteY2" fmla="*/ 0 h 10034"/>
                  <a:gd name="connsiteX3" fmla="*/ 8788 w 9999"/>
                  <a:gd name="connsiteY3" fmla="*/ 111 h 10034"/>
                  <a:gd name="connsiteX4" fmla="*/ 7857 w 9999"/>
                  <a:gd name="connsiteY4" fmla="*/ 378 h 10034"/>
                  <a:gd name="connsiteX5" fmla="*/ 6815 w 9999"/>
                  <a:gd name="connsiteY5" fmla="*/ 1156 h 10034"/>
                  <a:gd name="connsiteX6" fmla="*/ 6142 w 9999"/>
                  <a:gd name="connsiteY6" fmla="*/ 1971 h 10034"/>
                  <a:gd name="connsiteX7" fmla="*/ 5031 w 9999"/>
                  <a:gd name="connsiteY7" fmla="*/ 3353 h 10034"/>
                  <a:gd name="connsiteX8" fmla="*/ 3823 w 9999"/>
                  <a:gd name="connsiteY8" fmla="*/ 4658 h 10034"/>
                  <a:gd name="connsiteX9" fmla="*/ 2449 w 9999"/>
                  <a:gd name="connsiteY9" fmla="*/ 6120 h 10034"/>
                  <a:gd name="connsiteX10" fmla="*/ 1142 w 9999"/>
                  <a:gd name="connsiteY10" fmla="*/ 7305 h 10034"/>
                  <a:gd name="connsiteX11" fmla="*/ 0 w 9999"/>
                  <a:gd name="connsiteY11" fmla="*/ 8017 h 10034"/>
                  <a:gd name="connsiteX12" fmla="*/ 0 w 9999"/>
                  <a:gd name="connsiteY12" fmla="*/ 10033 h 10034"/>
                  <a:gd name="connsiteX0" fmla="*/ 0 w 10000"/>
                  <a:gd name="connsiteY0" fmla="*/ 9949 h 9950"/>
                  <a:gd name="connsiteX1" fmla="*/ 10000 w 10000"/>
                  <a:gd name="connsiteY1" fmla="*/ 9950 h 9950"/>
                  <a:gd name="connsiteX2" fmla="*/ 9934 w 10000"/>
                  <a:gd name="connsiteY2" fmla="*/ 0 h 9950"/>
                  <a:gd name="connsiteX3" fmla="*/ 8789 w 10000"/>
                  <a:gd name="connsiteY3" fmla="*/ 61 h 9950"/>
                  <a:gd name="connsiteX4" fmla="*/ 7858 w 10000"/>
                  <a:gd name="connsiteY4" fmla="*/ 327 h 9950"/>
                  <a:gd name="connsiteX5" fmla="*/ 6816 w 10000"/>
                  <a:gd name="connsiteY5" fmla="*/ 1102 h 9950"/>
                  <a:gd name="connsiteX6" fmla="*/ 6143 w 10000"/>
                  <a:gd name="connsiteY6" fmla="*/ 1914 h 9950"/>
                  <a:gd name="connsiteX7" fmla="*/ 5032 w 10000"/>
                  <a:gd name="connsiteY7" fmla="*/ 3292 h 9950"/>
                  <a:gd name="connsiteX8" fmla="*/ 3823 w 10000"/>
                  <a:gd name="connsiteY8" fmla="*/ 4592 h 9950"/>
                  <a:gd name="connsiteX9" fmla="*/ 2449 w 10000"/>
                  <a:gd name="connsiteY9" fmla="*/ 6049 h 9950"/>
                  <a:gd name="connsiteX10" fmla="*/ 1142 w 10000"/>
                  <a:gd name="connsiteY10" fmla="*/ 7230 h 9950"/>
                  <a:gd name="connsiteX11" fmla="*/ 0 w 10000"/>
                  <a:gd name="connsiteY11" fmla="*/ 7940 h 9950"/>
                  <a:gd name="connsiteX12" fmla="*/ 0 w 10000"/>
                  <a:gd name="connsiteY12" fmla="*/ 9949 h 9950"/>
                  <a:gd name="connsiteX0" fmla="*/ 0 w 10000"/>
                  <a:gd name="connsiteY0" fmla="*/ 9999 h 10000"/>
                  <a:gd name="connsiteX1" fmla="*/ 10000 w 10000"/>
                  <a:gd name="connsiteY1" fmla="*/ 10000 h 10000"/>
                  <a:gd name="connsiteX2" fmla="*/ 9934 w 10000"/>
                  <a:gd name="connsiteY2" fmla="*/ 0 h 10000"/>
                  <a:gd name="connsiteX3" fmla="*/ 8789 w 10000"/>
                  <a:gd name="connsiteY3" fmla="*/ 61 h 10000"/>
                  <a:gd name="connsiteX4" fmla="*/ 7858 w 10000"/>
                  <a:gd name="connsiteY4" fmla="*/ 329 h 10000"/>
                  <a:gd name="connsiteX5" fmla="*/ 6816 w 10000"/>
                  <a:gd name="connsiteY5" fmla="*/ 1108 h 10000"/>
                  <a:gd name="connsiteX6" fmla="*/ 6143 w 10000"/>
                  <a:gd name="connsiteY6" fmla="*/ 1924 h 10000"/>
                  <a:gd name="connsiteX7" fmla="*/ 5032 w 10000"/>
                  <a:gd name="connsiteY7" fmla="*/ 3309 h 10000"/>
                  <a:gd name="connsiteX8" fmla="*/ 3823 w 10000"/>
                  <a:gd name="connsiteY8" fmla="*/ 4615 h 10000"/>
                  <a:gd name="connsiteX9" fmla="*/ 2449 w 10000"/>
                  <a:gd name="connsiteY9" fmla="*/ 6079 h 10000"/>
                  <a:gd name="connsiteX10" fmla="*/ 1142 w 10000"/>
                  <a:gd name="connsiteY10" fmla="*/ 7266 h 10000"/>
                  <a:gd name="connsiteX11" fmla="*/ 0 w 10000"/>
                  <a:gd name="connsiteY11" fmla="*/ 7980 h 10000"/>
                  <a:gd name="connsiteX12" fmla="*/ 0 w 10000"/>
                  <a:gd name="connsiteY12" fmla="*/ 9999 h 10000"/>
                  <a:gd name="connsiteX0" fmla="*/ 0 w 9978"/>
                  <a:gd name="connsiteY0" fmla="*/ 9999 h 9999"/>
                  <a:gd name="connsiteX1" fmla="*/ 9978 w 9978"/>
                  <a:gd name="connsiteY1" fmla="*/ 9983 h 9999"/>
                  <a:gd name="connsiteX2" fmla="*/ 9934 w 9978"/>
                  <a:gd name="connsiteY2" fmla="*/ 0 h 9999"/>
                  <a:gd name="connsiteX3" fmla="*/ 8789 w 9978"/>
                  <a:gd name="connsiteY3" fmla="*/ 61 h 9999"/>
                  <a:gd name="connsiteX4" fmla="*/ 7858 w 9978"/>
                  <a:gd name="connsiteY4" fmla="*/ 329 h 9999"/>
                  <a:gd name="connsiteX5" fmla="*/ 6816 w 9978"/>
                  <a:gd name="connsiteY5" fmla="*/ 1108 h 9999"/>
                  <a:gd name="connsiteX6" fmla="*/ 6143 w 9978"/>
                  <a:gd name="connsiteY6" fmla="*/ 1924 h 9999"/>
                  <a:gd name="connsiteX7" fmla="*/ 5032 w 9978"/>
                  <a:gd name="connsiteY7" fmla="*/ 3309 h 9999"/>
                  <a:gd name="connsiteX8" fmla="*/ 3823 w 9978"/>
                  <a:gd name="connsiteY8" fmla="*/ 4615 h 9999"/>
                  <a:gd name="connsiteX9" fmla="*/ 2449 w 9978"/>
                  <a:gd name="connsiteY9" fmla="*/ 6079 h 9999"/>
                  <a:gd name="connsiteX10" fmla="*/ 1142 w 9978"/>
                  <a:gd name="connsiteY10" fmla="*/ 7266 h 9999"/>
                  <a:gd name="connsiteX11" fmla="*/ 0 w 9978"/>
                  <a:gd name="connsiteY11" fmla="*/ 7980 h 9999"/>
                  <a:gd name="connsiteX12" fmla="*/ 0 w 9978"/>
                  <a:gd name="connsiteY12" fmla="*/ 9999 h 9999"/>
                  <a:gd name="connsiteX0" fmla="*/ 0 w 10000"/>
                  <a:gd name="connsiteY0" fmla="*/ 10000 h 10000"/>
                  <a:gd name="connsiteX1" fmla="*/ 10000 w 10000"/>
                  <a:gd name="connsiteY1" fmla="*/ 9984 h 10000"/>
                  <a:gd name="connsiteX2" fmla="*/ 9956 w 10000"/>
                  <a:gd name="connsiteY2" fmla="*/ 0 h 10000"/>
                  <a:gd name="connsiteX3" fmla="*/ 8808 w 10000"/>
                  <a:gd name="connsiteY3" fmla="*/ 61 h 10000"/>
                  <a:gd name="connsiteX4" fmla="*/ 7875 w 10000"/>
                  <a:gd name="connsiteY4" fmla="*/ 329 h 10000"/>
                  <a:gd name="connsiteX5" fmla="*/ 6831 w 10000"/>
                  <a:gd name="connsiteY5" fmla="*/ 1108 h 10000"/>
                  <a:gd name="connsiteX6" fmla="*/ 6157 w 10000"/>
                  <a:gd name="connsiteY6" fmla="*/ 1924 h 10000"/>
                  <a:gd name="connsiteX7" fmla="*/ 5043 w 10000"/>
                  <a:gd name="connsiteY7" fmla="*/ 3309 h 10000"/>
                  <a:gd name="connsiteX8" fmla="*/ 3831 w 10000"/>
                  <a:gd name="connsiteY8" fmla="*/ 4615 h 10000"/>
                  <a:gd name="connsiteX9" fmla="*/ 2454 w 10000"/>
                  <a:gd name="connsiteY9" fmla="*/ 6080 h 10000"/>
                  <a:gd name="connsiteX10" fmla="*/ 1145 w 10000"/>
                  <a:gd name="connsiteY10" fmla="*/ 7267 h 10000"/>
                  <a:gd name="connsiteX11" fmla="*/ 0 w 10000"/>
                  <a:gd name="connsiteY11" fmla="*/ 7981 h 10000"/>
                  <a:gd name="connsiteX12" fmla="*/ 0 w 10000"/>
                  <a:gd name="connsiteY12" fmla="*/ 10000 h 10000"/>
                  <a:gd name="connsiteX0" fmla="*/ 0 w 10000"/>
                  <a:gd name="connsiteY0" fmla="*/ 10000 h 10000"/>
                  <a:gd name="connsiteX1" fmla="*/ 10000 w 10000"/>
                  <a:gd name="connsiteY1" fmla="*/ 9984 h 10000"/>
                  <a:gd name="connsiteX2" fmla="*/ 9956 w 10000"/>
                  <a:gd name="connsiteY2" fmla="*/ 0 h 10000"/>
                  <a:gd name="connsiteX3" fmla="*/ 8808 w 10000"/>
                  <a:gd name="connsiteY3" fmla="*/ 61 h 10000"/>
                  <a:gd name="connsiteX4" fmla="*/ 7875 w 10000"/>
                  <a:gd name="connsiteY4" fmla="*/ 329 h 10000"/>
                  <a:gd name="connsiteX5" fmla="*/ 6831 w 10000"/>
                  <a:gd name="connsiteY5" fmla="*/ 1108 h 10000"/>
                  <a:gd name="connsiteX6" fmla="*/ 6157 w 10000"/>
                  <a:gd name="connsiteY6" fmla="*/ 1924 h 10000"/>
                  <a:gd name="connsiteX7" fmla="*/ 5043 w 10000"/>
                  <a:gd name="connsiteY7" fmla="*/ 3309 h 10000"/>
                  <a:gd name="connsiteX8" fmla="*/ 3831 w 10000"/>
                  <a:gd name="connsiteY8" fmla="*/ 4615 h 10000"/>
                  <a:gd name="connsiteX9" fmla="*/ 2454 w 10000"/>
                  <a:gd name="connsiteY9" fmla="*/ 6080 h 10000"/>
                  <a:gd name="connsiteX10" fmla="*/ 1145 w 10000"/>
                  <a:gd name="connsiteY10" fmla="*/ 7267 h 10000"/>
                  <a:gd name="connsiteX11" fmla="*/ 0 w 10000"/>
                  <a:gd name="connsiteY11" fmla="*/ 7981 h 10000"/>
                  <a:gd name="connsiteX12" fmla="*/ 0 w 10000"/>
                  <a:gd name="connsiteY12" fmla="*/ 10000 h 10000"/>
                  <a:gd name="connsiteX0" fmla="*/ 0 w 10000"/>
                  <a:gd name="connsiteY0" fmla="*/ 10000 h 10000"/>
                  <a:gd name="connsiteX1" fmla="*/ 10000 w 10000"/>
                  <a:gd name="connsiteY1" fmla="*/ 9984 h 10000"/>
                  <a:gd name="connsiteX2" fmla="*/ 9956 w 10000"/>
                  <a:gd name="connsiteY2" fmla="*/ 0 h 10000"/>
                  <a:gd name="connsiteX3" fmla="*/ 8808 w 10000"/>
                  <a:gd name="connsiteY3" fmla="*/ 61 h 10000"/>
                  <a:gd name="connsiteX4" fmla="*/ 7875 w 10000"/>
                  <a:gd name="connsiteY4" fmla="*/ 329 h 10000"/>
                  <a:gd name="connsiteX5" fmla="*/ 6831 w 10000"/>
                  <a:gd name="connsiteY5" fmla="*/ 1108 h 10000"/>
                  <a:gd name="connsiteX6" fmla="*/ 6157 w 10000"/>
                  <a:gd name="connsiteY6" fmla="*/ 1924 h 10000"/>
                  <a:gd name="connsiteX7" fmla="*/ 5043 w 10000"/>
                  <a:gd name="connsiteY7" fmla="*/ 3309 h 10000"/>
                  <a:gd name="connsiteX8" fmla="*/ 3831 w 10000"/>
                  <a:gd name="connsiteY8" fmla="*/ 4615 h 10000"/>
                  <a:gd name="connsiteX9" fmla="*/ 2454 w 10000"/>
                  <a:gd name="connsiteY9" fmla="*/ 6080 h 10000"/>
                  <a:gd name="connsiteX10" fmla="*/ 1145 w 10000"/>
                  <a:gd name="connsiteY10" fmla="*/ 7267 h 10000"/>
                  <a:gd name="connsiteX11" fmla="*/ 0 w 10000"/>
                  <a:gd name="connsiteY11" fmla="*/ 7981 h 10000"/>
                  <a:gd name="connsiteX12" fmla="*/ 0 w 10000"/>
                  <a:gd name="connsiteY12" fmla="*/ 10000 h 10000"/>
                  <a:gd name="connsiteX0" fmla="*/ 0 w 10000"/>
                  <a:gd name="connsiteY0" fmla="*/ 10000 h 10000"/>
                  <a:gd name="connsiteX1" fmla="*/ 10000 w 10000"/>
                  <a:gd name="connsiteY1" fmla="*/ 9984 h 10000"/>
                  <a:gd name="connsiteX2" fmla="*/ 9956 w 10000"/>
                  <a:gd name="connsiteY2" fmla="*/ 0 h 10000"/>
                  <a:gd name="connsiteX3" fmla="*/ 8808 w 10000"/>
                  <a:gd name="connsiteY3" fmla="*/ 61 h 10000"/>
                  <a:gd name="connsiteX4" fmla="*/ 7875 w 10000"/>
                  <a:gd name="connsiteY4" fmla="*/ 329 h 10000"/>
                  <a:gd name="connsiteX5" fmla="*/ 6831 w 10000"/>
                  <a:gd name="connsiteY5" fmla="*/ 1108 h 10000"/>
                  <a:gd name="connsiteX6" fmla="*/ 6157 w 10000"/>
                  <a:gd name="connsiteY6" fmla="*/ 1924 h 10000"/>
                  <a:gd name="connsiteX7" fmla="*/ 5043 w 10000"/>
                  <a:gd name="connsiteY7" fmla="*/ 3309 h 10000"/>
                  <a:gd name="connsiteX8" fmla="*/ 3831 w 10000"/>
                  <a:gd name="connsiteY8" fmla="*/ 4615 h 10000"/>
                  <a:gd name="connsiteX9" fmla="*/ 2454 w 10000"/>
                  <a:gd name="connsiteY9" fmla="*/ 6080 h 10000"/>
                  <a:gd name="connsiteX10" fmla="*/ 1145 w 10000"/>
                  <a:gd name="connsiteY10" fmla="*/ 7267 h 10000"/>
                  <a:gd name="connsiteX11" fmla="*/ 0 w 10000"/>
                  <a:gd name="connsiteY11" fmla="*/ 7981 h 10000"/>
                  <a:gd name="connsiteX12" fmla="*/ 0 w 10000"/>
                  <a:gd name="connsiteY12" fmla="*/ 10000 h 10000"/>
                  <a:gd name="connsiteX0" fmla="*/ 0 w 9957"/>
                  <a:gd name="connsiteY0" fmla="*/ 10000 h 10000"/>
                  <a:gd name="connsiteX1" fmla="*/ 9955 w 9957"/>
                  <a:gd name="connsiteY1" fmla="*/ 9967 h 10000"/>
                  <a:gd name="connsiteX2" fmla="*/ 9956 w 9957"/>
                  <a:gd name="connsiteY2" fmla="*/ 0 h 10000"/>
                  <a:gd name="connsiteX3" fmla="*/ 8808 w 9957"/>
                  <a:gd name="connsiteY3" fmla="*/ 61 h 10000"/>
                  <a:gd name="connsiteX4" fmla="*/ 7875 w 9957"/>
                  <a:gd name="connsiteY4" fmla="*/ 329 h 10000"/>
                  <a:gd name="connsiteX5" fmla="*/ 6831 w 9957"/>
                  <a:gd name="connsiteY5" fmla="*/ 1108 h 10000"/>
                  <a:gd name="connsiteX6" fmla="*/ 6157 w 9957"/>
                  <a:gd name="connsiteY6" fmla="*/ 1924 h 10000"/>
                  <a:gd name="connsiteX7" fmla="*/ 5043 w 9957"/>
                  <a:gd name="connsiteY7" fmla="*/ 3309 h 10000"/>
                  <a:gd name="connsiteX8" fmla="*/ 3831 w 9957"/>
                  <a:gd name="connsiteY8" fmla="*/ 4615 h 10000"/>
                  <a:gd name="connsiteX9" fmla="*/ 2454 w 9957"/>
                  <a:gd name="connsiteY9" fmla="*/ 6080 h 10000"/>
                  <a:gd name="connsiteX10" fmla="*/ 1145 w 9957"/>
                  <a:gd name="connsiteY10" fmla="*/ 7267 h 10000"/>
                  <a:gd name="connsiteX11" fmla="*/ 0 w 9957"/>
                  <a:gd name="connsiteY11" fmla="*/ 7981 h 10000"/>
                  <a:gd name="connsiteX12" fmla="*/ 0 w 9957"/>
                  <a:gd name="connsiteY12" fmla="*/ 10000 h 10000"/>
                  <a:gd name="connsiteX0" fmla="*/ 0 w 10008"/>
                  <a:gd name="connsiteY0" fmla="*/ 10000 h 10000"/>
                  <a:gd name="connsiteX1" fmla="*/ 9998 w 10008"/>
                  <a:gd name="connsiteY1" fmla="*/ 9967 h 10000"/>
                  <a:gd name="connsiteX2" fmla="*/ 9999 w 10008"/>
                  <a:gd name="connsiteY2" fmla="*/ 0 h 10000"/>
                  <a:gd name="connsiteX3" fmla="*/ 8846 w 10008"/>
                  <a:gd name="connsiteY3" fmla="*/ 61 h 10000"/>
                  <a:gd name="connsiteX4" fmla="*/ 7909 w 10008"/>
                  <a:gd name="connsiteY4" fmla="*/ 329 h 10000"/>
                  <a:gd name="connsiteX5" fmla="*/ 6861 w 10008"/>
                  <a:gd name="connsiteY5" fmla="*/ 1108 h 10000"/>
                  <a:gd name="connsiteX6" fmla="*/ 6184 w 10008"/>
                  <a:gd name="connsiteY6" fmla="*/ 1924 h 10000"/>
                  <a:gd name="connsiteX7" fmla="*/ 5065 w 10008"/>
                  <a:gd name="connsiteY7" fmla="*/ 3309 h 10000"/>
                  <a:gd name="connsiteX8" fmla="*/ 3848 w 10008"/>
                  <a:gd name="connsiteY8" fmla="*/ 4615 h 10000"/>
                  <a:gd name="connsiteX9" fmla="*/ 2465 w 10008"/>
                  <a:gd name="connsiteY9" fmla="*/ 6080 h 10000"/>
                  <a:gd name="connsiteX10" fmla="*/ 1150 w 10008"/>
                  <a:gd name="connsiteY10" fmla="*/ 7267 h 10000"/>
                  <a:gd name="connsiteX11" fmla="*/ 0 w 10008"/>
                  <a:gd name="connsiteY11" fmla="*/ 7981 h 10000"/>
                  <a:gd name="connsiteX12" fmla="*/ 0 w 10008"/>
                  <a:gd name="connsiteY12" fmla="*/ 10000 h 10000"/>
                  <a:gd name="connsiteX0" fmla="*/ 0 w 10008"/>
                  <a:gd name="connsiteY0" fmla="*/ 10000 h 10000"/>
                  <a:gd name="connsiteX1" fmla="*/ 9998 w 10008"/>
                  <a:gd name="connsiteY1" fmla="*/ 9967 h 10000"/>
                  <a:gd name="connsiteX2" fmla="*/ 9999 w 10008"/>
                  <a:gd name="connsiteY2" fmla="*/ 0 h 10000"/>
                  <a:gd name="connsiteX3" fmla="*/ 8846 w 10008"/>
                  <a:gd name="connsiteY3" fmla="*/ 61 h 10000"/>
                  <a:gd name="connsiteX4" fmla="*/ 7909 w 10008"/>
                  <a:gd name="connsiteY4" fmla="*/ 329 h 10000"/>
                  <a:gd name="connsiteX5" fmla="*/ 6861 w 10008"/>
                  <a:gd name="connsiteY5" fmla="*/ 1108 h 10000"/>
                  <a:gd name="connsiteX6" fmla="*/ 6184 w 10008"/>
                  <a:gd name="connsiteY6" fmla="*/ 1924 h 10000"/>
                  <a:gd name="connsiteX7" fmla="*/ 5065 w 10008"/>
                  <a:gd name="connsiteY7" fmla="*/ 3309 h 10000"/>
                  <a:gd name="connsiteX8" fmla="*/ 3848 w 10008"/>
                  <a:gd name="connsiteY8" fmla="*/ 4615 h 10000"/>
                  <a:gd name="connsiteX9" fmla="*/ 2465 w 10008"/>
                  <a:gd name="connsiteY9" fmla="*/ 6080 h 10000"/>
                  <a:gd name="connsiteX10" fmla="*/ 1150 w 10008"/>
                  <a:gd name="connsiteY10" fmla="*/ 7267 h 10000"/>
                  <a:gd name="connsiteX11" fmla="*/ 0 w 10008"/>
                  <a:gd name="connsiteY11" fmla="*/ 7981 h 10000"/>
                  <a:gd name="connsiteX12" fmla="*/ 0 w 10008"/>
                  <a:gd name="connsiteY12" fmla="*/ 10000 h 10000"/>
                  <a:gd name="connsiteX0" fmla="*/ 0 w 10008"/>
                  <a:gd name="connsiteY0" fmla="*/ 10000 h 10000"/>
                  <a:gd name="connsiteX1" fmla="*/ 9998 w 10008"/>
                  <a:gd name="connsiteY1" fmla="*/ 9967 h 10000"/>
                  <a:gd name="connsiteX2" fmla="*/ 9999 w 10008"/>
                  <a:gd name="connsiteY2" fmla="*/ 0 h 10000"/>
                  <a:gd name="connsiteX3" fmla="*/ 8846 w 10008"/>
                  <a:gd name="connsiteY3" fmla="*/ 61 h 10000"/>
                  <a:gd name="connsiteX4" fmla="*/ 7909 w 10008"/>
                  <a:gd name="connsiteY4" fmla="*/ 329 h 10000"/>
                  <a:gd name="connsiteX5" fmla="*/ 6861 w 10008"/>
                  <a:gd name="connsiteY5" fmla="*/ 1108 h 10000"/>
                  <a:gd name="connsiteX6" fmla="*/ 6184 w 10008"/>
                  <a:gd name="connsiteY6" fmla="*/ 1924 h 10000"/>
                  <a:gd name="connsiteX7" fmla="*/ 5065 w 10008"/>
                  <a:gd name="connsiteY7" fmla="*/ 3309 h 10000"/>
                  <a:gd name="connsiteX8" fmla="*/ 3848 w 10008"/>
                  <a:gd name="connsiteY8" fmla="*/ 4615 h 10000"/>
                  <a:gd name="connsiteX9" fmla="*/ 2465 w 10008"/>
                  <a:gd name="connsiteY9" fmla="*/ 6080 h 10000"/>
                  <a:gd name="connsiteX10" fmla="*/ 1150 w 10008"/>
                  <a:gd name="connsiteY10" fmla="*/ 7267 h 10000"/>
                  <a:gd name="connsiteX11" fmla="*/ 0 w 10008"/>
                  <a:gd name="connsiteY11" fmla="*/ 7981 h 10000"/>
                  <a:gd name="connsiteX12" fmla="*/ 0 w 10008"/>
                  <a:gd name="connsiteY12" fmla="*/ 10000 h 10000"/>
                  <a:gd name="connsiteX0" fmla="*/ 0 w 10008"/>
                  <a:gd name="connsiteY0" fmla="*/ 9950 h 9967"/>
                  <a:gd name="connsiteX1" fmla="*/ 9998 w 10008"/>
                  <a:gd name="connsiteY1" fmla="*/ 9967 h 9967"/>
                  <a:gd name="connsiteX2" fmla="*/ 9999 w 10008"/>
                  <a:gd name="connsiteY2" fmla="*/ 0 h 9967"/>
                  <a:gd name="connsiteX3" fmla="*/ 8846 w 10008"/>
                  <a:gd name="connsiteY3" fmla="*/ 61 h 9967"/>
                  <a:gd name="connsiteX4" fmla="*/ 7909 w 10008"/>
                  <a:gd name="connsiteY4" fmla="*/ 329 h 9967"/>
                  <a:gd name="connsiteX5" fmla="*/ 6861 w 10008"/>
                  <a:gd name="connsiteY5" fmla="*/ 1108 h 9967"/>
                  <a:gd name="connsiteX6" fmla="*/ 6184 w 10008"/>
                  <a:gd name="connsiteY6" fmla="*/ 1924 h 9967"/>
                  <a:gd name="connsiteX7" fmla="*/ 5065 w 10008"/>
                  <a:gd name="connsiteY7" fmla="*/ 3309 h 9967"/>
                  <a:gd name="connsiteX8" fmla="*/ 3848 w 10008"/>
                  <a:gd name="connsiteY8" fmla="*/ 4615 h 9967"/>
                  <a:gd name="connsiteX9" fmla="*/ 2465 w 10008"/>
                  <a:gd name="connsiteY9" fmla="*/ 6080 h 9967"/>
                  <a:gd name="connsiteX10" fmla="*/ 1150 w 10008"/>
                  <a:gd name="connsiteY10" fmla="*/ 7267 h 9967"/>
                  <a:gd name="connsiteX11" fmla="*/ 0 w 10008"/>
                  <a:gd name="connsiteY11" fmla="*/ 7981 h 9967"/>
                  <a:gd name="connsiteX12" fmla="*/ 0 w 10008"/>
                  <a:gd name="connsiteY12" fmla="*/ 9950 h 9967"/>
                  <a:gd name="connsiteX0" fmla="*/ 0 w 10000"/>
                  <a:gd name="connsiteY0" fmla="*/ 9983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49 w 10000"/>
                  <a:gd name="connsiteY10" fmla="*/ 7291 h 10000"/>
                  <a:gd name="connsiteX11" fmla="*/ 0 w 10000"/>
                  <a:gd name="connsiteY11" fmla="*/ 8007 h 10000"/>
                  <a:gd name="connsiteX12" fmla="*/ 0 w 10000"/>
                  <a:gd name="connsiteY12" fmla="*/ 9983 h 10000"/>
                  <a:gd name="connsiteX0" fmla="*/ 0 w 10000"/>
                  <a:gd name="connsiteY0" fmla="*/ 9983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49 w 10000"/>
                  <a:gd name="connsiteY10" fmla="*/ 7291 h 10000"/>
                  <a:gd name="connsiteX11" fmla="*/ 0 w 10000"/>
                  <a:gd name="connsiteY11" fmla="*/ 8007 h 10000"/>
                  <a:gd name="connsiteX12" fmla="*/ 0 w 10000"/>
                  <a:gd name="connsiteY12" fmla="*/ 9983 h 10000"/>
                  <a:gd name="connsiteX0" fmla="*/ 0 w 10000"/>
                  <a:gd name="connsiteY0" fmla="*/ 9983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49 w 10000"/>
                  <a:gd name="connsiteY10" fmla="*/ 7291 h 10000"/>
                  <a:gd name="connsiteX11" fmla="*/ 0 w 10000"/>
                  <a:gd name="connsiteY11" fmla="*/ 8007 h 10000"/>
                  <a:gd name="connsiteX12" fmla="*/ 0 w 10000"/>
                  <a:gd name="connsiteY12" fmla="*/ 9983 h 10000"/>
                  <a:gd name="connsiteX0" fmla="*/ 0 w 10000"/>
                  <a:gd name="connsiteY0" fmla="*/ 9983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49 w 10000"/>
                  <a:gd name="connsiteY10" fmla="*/ 7291 h 10000"/>
                  <a:gd name="connsiteX11" fmla="*/ 0 w 10000"/>
                  <a:gd name="connsiteY11" fmla="*/ 8007 h 10000"/>
                  <a:gd name="connsiteX12" fmla="*/ 0 w 10000"/>
                  <a:gd name="connsiteY12" fmla="*/ 9983 h 10000"/>
                  <a:gd name="connsiteX0" fmla="*/ 0 w 10000"/>
                  <a:gd name="connsiteY0" fmla="*/ 9983 h 10004"/>
                  <a:gd name="connsiteX1" fmla="*/ 9990 w 10000"/>
                  <a:gd name="connsiteY1" fmla="*/ 10000 h 10004"/>
                  <a:gd name="connsiteX2" fmla="*/ 9991 w 10000"/>
                  <a:gd name="connsiteY2" fmla="*/ 0 h 10004"/>
                  <a:gd name="connsiteX3" fmla="*/ 8839 w 10000"/>
                  <a:gd name="connsiteY3" fmla="*/ 61 h 10004"/>
                  <a:gd name="connsiteX4" fmla="*/ 7903 w 10000"/>
                  <a:gd name="connsiteY4" fmla="*/ 330 h 10004"/>
                  <a:gd name="connsiteX5" fmla="*/ 6856 w 10000"/>
                  <a:gd name="connsiteY5" fmla="*/ 1112 h 10004"/>
                  <a:gd name="connsiteX6" fmla="*/ 6179 w 10000"/>
                  <a:gd name="connsiteY6" fmla="*/ 1930 h 10004"/>
                  <a:gd name="connsiteX7" fmla="*/ 5061 w 10000"/>
                  <a:gd name="connsiteY7" fmla="*/ 3320 h 10004"/>
                  <a:gd name="connsiteX8" fmla="*/ 3845 w 10000"/>
                  <a:gd name="connsiteY8" fmla="*/ 4630 h 10004"/>
                  <a:gd name="connsiteX9" fmla="*/ 2463 w 10000"/>
                  <a:gd name="connsiteY9" fmla="*/ 6100 h 10004"/>
                  <a:gd name="connsiteX10" fmla="*/ 1149 w 10000"/>
                  <a:gd name="connsiteY10" fmla="*/ 7291 h 10004"/>
                  <a:gd name="connsiteX11" fmla="*/ 0 w 10000"/>
                  <a:gd name="connsiteY11" fmla="*/ 8007 h 10004"/>
                  <a:gd name="connsiteX12" fmla="*/ 0 w 10000"/>
                  <a:gd name="connsiteY12" fmla="*/ 9983 h 10004"/>
                  <a:gd name="connsiteX0" fmla="*/ 0 w 10000"/>
                  <a:gd name="connsiteY0" fmla="*/ 9983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49 w 10000"/>
                  <a:gd name="connsiteY10" fmla="*/ 7291 h 10000"/>
                  <a:gd name="connsiteX11" fmla="*/ 0 w 10000"/>
                  <a:gd name="connsiteY11" fmla="*/ 8007 h 10000"/>
                  <a:gd name="connsiteX12" fmla="*/ 0 w 10000"/>
                  <a:gd name="connsiteY12" fmla="*/ 9983 h 10000"/>
                  <a:gd name="connsiteX0" fmla="*/ 0 w 10000"/>
                  <a:gd name="connsiteY0" fmla="*/ 10017 h 10017"/>
                  <a:gd name="connsiteX1" fmla="*/ 9990 w 10000"/>
                  <a:gd name="connsiteY1" fmla="*/ 10000 h 10017"/>
                  <a:gd name="connsiteX2" fmla="*/ 9991 w 10000"/>
                  <a:gd name="connsiteY2" fmla="*/ 0 h 10017"/>
                  <a:gd name="connsiteX3" fmla="*/ 8839 w 10000"/>
                  <a:gd name="connsiteY3" fmla="*/ 61 h 10017"/>
                  <a:gd name="connsiteX4" fmla="*/ 7903 w 10000"/>
                  <a:gd name="connsiteY4" fmla="*/ 330 h 10017"/>
                  <a:gd name="connsiteX5" fmla="*/ 6856 w 10000"/>
                  <a:gd name="connsiteY5" fmla="*/ 1112 h 10017"/>
                  <a:gd name="connsiteX6" fmla="*/ 6179 w 10000"/>
                  <a:gd name="connsiteY6" fmla="*/ 1930 h 10017"/>
                  <a:gd name="connsiteX7" fmla="*/ 5061 w 10000"/>
                  <a:gd name="connsiteY7" fmla="*/ 3320 h 10017"/>
                  <a:gd name="connsiteX8" fmla="*/ 3845 w 10000"/>
                  <a:gd name="connsiteY8" fmla="*/ 4630 h 10017"/>
                  <a:gd name="connsiteX9" fmla="*/ 2463 w 10000"/>
                  <a:gd name="connsiteY9" fmla="*/ 6100 h 10017"/>
                  <a:gd name="connsiteX10" fmla="*/ 1149 w 10000"/>
                  <a:gd name="connsiteY10" fmla="*/ 7291 h 10017"/>
                  <a:gd name="connsiteX11" fmla="*/ 0 w 10000"/>
                  <a:gd name="connsiteY11" fmla="*/ 8007 h 10017"/>
                  <a:gd name="connsiteX12" fmla="*/ 0 w 10000"/>
                  <a:gd name="connsiteY12" fmla="*/ 10017 h 10017"/>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49 w 10000"/>
                  <a:gd name="connsiteY10" fmla="*/ 7291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00 w 10000"/>
                  <a:gd name="connsiteY8" fmla="*/ 4613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4993 w 10000"/>
                  <a:gd name="connsiteY7" fmla="*/ 3286 h 10000"/>
                  <a:gd name="connsiteX8" fmla="*/ 3800 w 10000"/>
                  <a:gd name="connsiteY8" fmla="*/ 4613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5998 w 10000"/>
                  <a:gd name="connsiteY6" fmla="*/ 2166 h 10000"/>
                  <a:gd name="connsiteX7" fmla="*/ 4993 w 10000"/>
                  <a:gd name="connsiteY7" fmla="*/ 3286 h 10000"/>
                  <a:gd name="connsiteX8" fmla="*/ 3800 w 10000"/>
                  <a:gd name="connsiteY8" fmla="*/ 4613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720 w 10000"/>
                  <a:gd name="connsiteY5" fmla="*/ 1281 h 10000"/>
                  <a:gd name="connsiteX6" fmla="*/ 5998 w 10000"/>
                  <a:gd name="connsiteY6" fmla="*/ 2166 h 10000"/>
                  <a:gd name="connsiteX7" fmla="*/ 4993 w 10000"/>
                  <a:gd name="connsiteY7" fmla="*/ 3286 h 10000"/>
                  <a:gd name="connsiteX8" fmla="*/ 3800 w 10000"/>
                  <a:gd name="connsiteY8" fmla="*/ 4613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541 w 10000"/>
                  <a:gd name="connsiteY4" fmla="*/ 516 h 10000"/>
                  <a:gd name="connsiteX5" fmla="*/ 6720 w 10000"/>
                  <a:gd name="connsiteY5" fmla="*/ 1281 h 10000"/>
                  <a:gd name="connsiteX6" fmla="*/ 5998 w 10000"/>
                  <a:gd name="connsiteY6" fmla="*/ 2166 h 10000"/>
                  <a:gd name="connsiteX7" fmla="*/ 4993 w 10000"/>
                  <a:gd name="connsiteY7" fmla="*/ 3286 h 10000"/>
                  <a:gd name="connsiteX8" fmla="*/ 3800 w 10000"/>
                  <a:gd name="connsiteY8" fmla="*/ 4613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229 w 10000"/>
                  <a:gd name="connsiteY3" fmla="*/ 145 h 10000"/>
                  <a:gd name="connsiteX4" fmla="*/ 7541 w 10000"/>
                  <a:gd name="connsiteY4" fmla="*/ 516 h 10000"/>
                  <a:gd name="connsiteX5" fmla="*/ 6720 w 10000"/>
                  <a:gd name="connsiteY5" fmla="*/ 1281 h 10000"/>
                  <a:gd name="connsiteX6" fmla="*/ 5998 w 10000"/>
                  <a:gd name="connsiteY6" fmla="*/ 2166 h 10000"/>
                  <a:gd name="connsiteX7" fmla="*/ 4993 w 10000"/>
                  <a:gd name="connsiteY7" fmla="*/ 3286 h 10000"/>
                  <a:gd name="connsiteX8" fmla="*/ 3800 w 10000"/>
                  <a:gd name="connsiteY8" fmla="*/ 4613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9241 w 10000"/>
                  <a:gd name="connsiteY3" fmla="*/ 17 h 10000"/>
                  <a:gd name="connsiteX4" fmla="*/ 8229 w 10000"/>
                  <a:gd name="connsiteY4" fmla="*/ 145 h 10000"/>
                  <a:gd name="connsiteX5" fmla="*/ 7541 w 10000"/>
                  <a:gd name="connsiteY5" fmla="*/ 516 h 10000"/>
                  <a:gd name="connsiteX6" fmla="*/ 6720 w 10000"/>
                  <a:gd name="connsiteY6" fmla="*/ 1281 h 10000"/>
                  <a:gd name="connsiteX7" fmla="*/ 5998 w 10000"/>
                  <a:gd name="connsiteY7" fmla="*/ 2166 h 10000"/>
                  <a:gd name="connsiteX8" fmla="*/ 4993 w 10000"/>
                  <a:gd name="connsiteY8" fmla="*/ 3286 h 10000"/>
                  <a:gd name="connsiteX9" fmla="*/ 3800 w 10000"/>
                  <a:gd name="connsiteY9" fmla="*/ 4613 h 10000"/>
                  <a:gd name="connsiteX10" fmla="*/ 2373 w 10000"/>
                  <a:gd name="connsiteY10" fmla="*/ 6083 h 10000"/>
                  <a:gd name="connsiteX11" fmla="*/ 1104 w 10000"/>
                  <a:gd name="connsiteY11" fmla="*/ 7190 h 10000"/>
                  <a:gd name="connsiteX12" fmla="*/ 0 w 10000"/>
                  <a:gd name="connsiteY12" fmla="*/ 8007 h 10000"/>
                  <a:gd name="connsiteX13" fmla="*/ 0 w 10000"/>
                  <a:gd name="connsiteY13" fmla="*/ 10000 h 10000"/>
                  <a:gd name="connsiteX0" fmla="*/ 0 w 10000"/>
                  <a:gd name="connsiteY0" fmla="*/ 10000 h 10000"/>
                  <a:gd name="connsiteX1" fmla="*/ 9990 w 10000"/>
                  <a:gd name="connsiteY1" fmla="*/ 10000 h 10000"/>
                  <a:gd name="connsiteX2" fmla="*/ 9991 w 10000"/>
                  <a:gd name="connsiteY2" fmla="*/ 0 h 10000"/>
                  <a:gd name="connsiteX3" fmla="*/ 9151 w 10000"/>
                  <a:gd name="connsiteY3" fmla="*/ 17 h 10000"/>
                  <a:gd name="connsiteX4" fmla="*/ 8229 w 10000"/>
                  <a:gd name="connsiteY4" fmla="*/ 145 h 10000"/>
                  <a:gd name="connsiteX5" fmla="*/ 7541 w 10000"/>
                  <a:gd name="connsiteY5" fmla="*/ 516 h 10000"/>
                  <a:gd name="connsiteX6" fmla="*/ 6720 w 10000"/>
                  <a:gd name="connsiteY6" fmla="*/ 1281 h 10000"/>
                  <a:gd name="connsiteX7" fmla="*/ 5998 w 10000"/>
                  <a:gd name="connsiteY7" fmla="*/ 2166 h 10000"/>
                  <a:gd name="connsiteX8" fmla="*/ 4993 w 10000"/>
                  <a:gd name="connsiteY8" fmla="*/ 3286 h 10000"/>
                  <a:gd name="connsiteX9" fmla="*/ 3800 w 10000"/>
                  <a:gd name="connsiteY9" fmla="*/ 4613 h 10000"/>
                  <a:gd name="connsiteX10" fmla="*/ 2373 w 10000"/>
                  <a:gd name="connsiteY10" fmla="*/ 6083 h 10000"/>
                  <a:gd name="connsiteX11" fmla="*/ 1104 w 10000"/>
                  <a:gd name="connsiteY11" fmla="*/ 7190 h 10000"/>
                  <a:gd name="connsiteX12" fmla="*/ 0 w 10000"/>
                  <a:gd name="connsiteY12" fmla="*/ 8007 h 10000"/>
                  <a:gd name="connsiteX13" fmla="*/ 0 w 10000"/>
                  <a:gd name="connsiteY13"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00" h="10000">
                    <a:moveTo>
                      <a:pt x="0" y="10000"/>
                    </a:moveTo>
                    <a:lnTo>
                      <a:pt x="9990" y="10000"/>
                    </a:lnTo>
                    <a:cubicBezTo>
                      <a:pt x="10005" y="9101"/>
                      <a:pt x="10002" y="5269"/>
                      <a:pt x="9991" y="0"/>
                    </a:cubicBezTo>
                    <a:lnTo>
                      <a:pt x="9151" y="17"/>
                    </a:lnTo>
                    <a:lnTo>
                      <a:pt x="8229" y="145"/>
                    </a:lnTo>
                    <a:lnTo>
                      <a:pt x="7541" y="516"/>
                    </a:lnTo>
                    <a:lnTo>
                      <a:pt x="6720" y="1281"/>
                    </a:lnTo>
                    <a:lnTo>
                      <a:pt x="5998" y="2166"/>
                    </a:lnTo>
                    <a:lnTo>
                      <a:pt x="4993" y="3286"/>
                    </a:lnTo>
                    <a:lnTo>
                      <a:pt x="3800" y="4613"/>
                    </a:lnTo>
                    <a:lnTo>
                      <a:pt x="2373" y="6083"/>
                    </a:lnTo>
                    <a:lnTo>
                      <a:pt x="1104" y="7190"/>
                    </a:lnTo>
                    <a:lnTo>
                      <a:pt x="0" y="8007"/>
                    </a:lnTo>
                    <a:lnTo>
                      <a:pt x="0" y="10000"/>
                    </a:lnTo>
                    <a:close/>
                  </a:path>
                </a:pathLst>
              </a:custGeom>
              <a:solidFill>
                <a:schemeClr val="bg1">
                  <a:lumMod val="85000"/>
                </a:schemeClr>
              </a:solidFill>
              <a:ln>
                <a:noFill/>
              </a:ln>
              <a:effectLst/>
            </p:spPr>
            <p:txBody>
              <a:bodyPr anchor="ctr" anchorCtr="1"/>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98" name="Freeform 16">
                <a:extLst>
                  <a:ext uri="{FF2B5EF4-FFF2-40B4-BE49-F238E27FC236}">
                    <a16:creationId xmlns:a16="http://schemas.microsoft.com/office/drawing/2014/main" id="{F2590C95-D683-4E6A-925D-668B780E7B19}"/>
                  </a:ext>
                </a:extLst>
              </p:cNvPr>
              <p:cNvSpPr>
                <a:spLocks/>
              </p:cNvSpPr>
              <p:nvPr/>
            </p:nvSpPr>
            <p:spPr bwMode="auto">
              <a:xfrm flipH="1">
                <a:off x="435276" y="3739531"/>
                <a:ext cx="453623" cy="235675"/>
              </a:xfrm>
              <a:custGeom>
                <a:avLst/>
                <a:gdLst>
                  <a:gd name="T0" fmla="*/ 747713 w 471"/>
                  <a:gd name="T1" fmla="*/ 214313 h 153"/>
                  <a:gd name="T2" fmla="*/ 642938 w 471"/>
                  <a:gd name="T3" fmla="*/ 214313 h 153"/>
                  <a:gd name="T4" fmla="*/ 523875 w 471"/>
                  <a:gd name="T5" fmla="*/ 195263 h 153"/>
                  <a:gd name="T6" fmla="*/ 363538 w 471"/>
                  <a:gd name="T7" fmla="*/ 165100 h 153"/>
                  <a:gd name="T8" fmla="*/ 228600 w 471"/>
                  <a:gd name="T9" fmla="*/ 123825 h 153"/>
                  <a:gd name="T10" fmla="*/ 76200 w 471"/>
                  <a:gd name="T11" fmla="*/ 47625 h 153"/>
                  <a:gd name="T12" fmla="*/ 0 w 471"/>
                  <a:gd name="T13" fmla="*/ 0 h 153"/>
                  <a:gd name="T14" fmla="*/ 0 w 471"/>
                  <a:gd name="T15" fmla="*/ 242888 h 153"/>
                  <a:gd name="T16" fmla="*/ 747713 w 471"/>
                  <a:gd name="T17" fmla="*/ 242888 h 1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connsiteX0" fmla="*/ 10000 w 10000"/>
                  <a:gd name="connsiteY0" fmla="*/ 8824 h 10000"/>
                  <a:gd name="connsiteX1" fmla="*/ 8599 w 10000"/>
                  <a:gd name="connsiteY1" fmla="*/ 8824 h 10000"/>
                  <a:gd name="connsiteX2" fmla="*/ 7006 w 10000"/>
                  <a:gd name="connsiteY2" fmla="*/ 8039 h 10000"/>
                  <a:gd name="connsiteX3" fmla="*/ 4862 w 10000"/>
                  <a:gd name="connsiteY3" fmla="*/ 6797 h 10000"/>
                  <a:gd name="connsiteX4" fmla="*/ 2924 w 10000"/>
                  <a:gd name="connsiteY4" fmla="*/ 4415 h 10000"/>
                  <a:gd name="connsiteX5" fmla="*/ 1019 w 10000"/>
                  <a:gd name="connsiteY5" fmla="*/ 1961 h 10000"/>
                  <a:gd name="connsiteX6" fmla="*/ 0 w 10000"/>
                  <a:gd name="connsiteY6" fmla="*/ 0 h 10000"/>
                  <a:gd name="connsiteX7" fmla="*/ 0 w 10000"/>
                  <a:gd name="connsiteY7" fmla="*/ 10000 h 10000"/>
                  <a:gd name="connsiteX8" fmla="*/ 10000 w 10000"/>
                  <a:gd name="connsiteY8" fmla="*/ 10000 h 10000"/>
                  <a:gd name="connsiteX0" fmla="*/ 10000 w 10000"/>
                  <a:gd name="connsiteY0" fmla="*/ 9072 h 10000"/>
                  <a:gd name="connsiteX1" fmla="*/ 8599 w 10000"/>
                  <a:gd name="connsiteY1" fmla="*/ 8824 h 10000"/>
                  <a:gd name="connsiteX2" fmla="*/ 7006 w 10000"/>
                  <a:gd name="connsiteY2" fmla="*/ 8039 h 10000"/>
                  <a:gd name="connsiteX3" fmla="*/ 4862 w 10000"/>
                  <a:gd name="connsiteY3" fmla="*/ 6797 h 10000"/>
                  <a:gd name="connsiteX4" fmla="*/ 2924 w 10000"/>
                  <a:gd name="connsiteY4" fmla="*/ 4415 h 10000"/>
                  <a:gd name="connsiteX5" fmla="*/ 1019 w 10000"/>
                  <a:gd name="connsiteY5" fmla="*/ 1961 h 10000"/>
                  <a:gd name="connsiteX6" fmla="*/ 0 w 10000"/>
                  <a:gd name="connsiteY6" fmla="*/ 0 h 10000"/>
                  <a:gd name="connsiteX7" fmla="*/ 0 w 10000"/>
                  <a:gd name="connsiteY7" fmla="*/ 10000 h 10000"/>
                  <a:gd name="connsiteX8" fmla="*/ 10000 w 10000"/>
                  <a:gd name="connsiteY8" fmla="*/ 10000 h 10000"/>
                  <a:gd name="connsiteX0" fmla="*/ 10000 w 10000"/>
                  <a:gd name="connsiteY0" fmla="*/ 9072 h 10000"/>
                  <a:gd name="connsiteX1" fmla="*/ 8599 w 10000"/>
                  <a:gd name="connsiteY1" fmla="*/ 8824 h 10000"/>
                  <a:gd name="connsiteX2" fmla="*/ 7006 w 10000"/>
                  <a:gd name="connsiteY2" fmla="*/ 8039 h 10000"/>
                  <a:gd name="connsiteX3" fmla="*/ 4904 w 10000"/>
                  <a:gd name="connsiteY3" fmla="*/ 6554 h 10000"/>
                  <a:gd name="connsiteX4" fmla="*/ 2924 w 10000"/>
                  <a:gd name="connsiteY4" fmla="*/ 4415 h 10000"/>
                  <a:gd name="connsiteX5" fmla="*/ 1019 w 10000"/>
                  <a:gd name="connsiteY5" fmla="*/ 1961 h 10000"/>
                  <a:gd name="connsiteX6" fmla="*/ 0 w 10000"/>
                  <a:gd name="connsiteY6" fmla="*/ 0 h 10000"/>
                  <a:gd name="connsiteX7" fmla="*/ 0 w 10000"/>
                  <a:gd name="connsiteY7" fmla="*/ 10000 h 10000"/>
                  <a:gd name="connsiteX8" fmla="*/ 10000 w 10000"/>
                  <a:gd name="connsiteY8" fmla="*/ 10000 h 10000"/>
                  <a:gd name="connsiteX0" fmla="*/ 10000 w 10000"/>
                  <a:gd name="connsiteY0" fmla="*/ 9072 h 10000"/>
                  <a:gd name="connsiteX1" fmla="*/ 8599 w 10000"/>
                  <a:gd name="connsiteY1" fmla="*/ 8824 h 10000"/>
                  <a:gd name="connsiteX2" fmla="*/ 7006 w 10000"/>
                  <a:gd name="connsiteY2" fmla="*/ 8039 h 10000"/>
                  <a:gd name="connsiteX3" fmla="*/ 4904 w 10000"/>
                  <a:gd name="connsiteY3" fmla="*/ 6554 h 10000"/>
                  <a:gd name="connsiteX4" fmla="*/ 2924 w 10000"/>
                  <a:gd name="connsiteY4" fmla="*/ 4415 h 10000"/>
                  <a:gd name="connsiteX5" fmla="*/ 1187 w 10000"/>
                  <a:gd name="connsiteY5" fmla="*/ 1880 h 10000"/>
                  <a:gd name="connsiteX6" fmla="*/ 0 w 10000"/>
                  <a:gd name="connsiteY6" fmla="*/ 0 h 10000"/>
                  <a:gd name="connsiteX7" fmla="*/ 0 w 10000"/>
                  <a:gd name="connsiteY7" fmla="*/ 10000 h 10000"/>
                  <a:gd name="connsiteX8" fmla="*/ 10000 w 10000"/>
                  <a:gd name="connsiteY8"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00" h="10000">
                    <a:moveTo>
                      <a:pt x="10000" y="9072"/>
                    </a:moveTo>
                    <a:lnTo>
                      <a:pt x="8599" y="8824"/>
                    </a:lnTo>
                    <a:lnTo>
                      <a:pt x="7006" y="8039"/>
                    </a:lnTo>
                    <a:lnTo>
                      <a:pt x="4904" y="6554"/>
                    </a:lnTo>
                    <a:lnTo>
                      <a:pt x="2924" y="4415"/>
                    </a:lnTo>
                    <a:lnTo>
                      <a:pt x="1187" y="1880"/>
                    </a:lnTo>
                    <a:lnTo>
                      <a:pt x="0" y="0"/>
                    </a:lnTo>
                    <a:lnTo>
                      <a:pt x="0" y="10000"/>
                    </a:lnTo>
                    <a:lnTo>
                      <a:pt x="10000" y="10000"/>
                    </a:lnTo>
                  </a:path>
                </a:pathLst>
              </a:custGeom>
              <a:solidFill>
                <a:srgbClr val="FF0000"/>
              </a:solidFill>
              <a:ln w="9525" cap="flat" cmpd="sng">
                <a:noFill/>
                <a:prstDash val="solid"/>
                <a:round/>
                <a:headEnd/>
                <a:tailEnd/>
              </a:ln>
              <a:effectLst/>
            </p:spPr>
            <p:txBody>
              <a:bodyPr anchor="ctr" anchorCtr="1"/>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defRPr/>
                </a:pPr>
                <a:endParaRPr kumimoji="0" lang="de-AT" sz="1800" b="0" i="0" u="none" strike="noStrike" kern="1200" cap="none" spc="0" normalizeH="0" baseline="0" noProof="0" dirty="0">
                  <a:ln>
                    <a:noFill/>
                  </a:ln>
                  <a:solidFill>
                    <a:srgbClr val="000000"/>
                  </a:solidFill>
                  <a:effectLst/>
                  <a:uLnTx/>
                  <a:uFillTx/>
                  <a:latin typeface="Arial"/>
                  <a:ea typeface="+mn-ea"/>
                  <a:cs typeface="+mn-cs"/>
                </a:endParaRPr>
              </a:p>
            </p:txBody>
          </p:sp>
          <p:sp>
            <p:nvSpPr>
              <p:cNvPr id="99" name="Freeform 16">
                <a:extLst>
                  <a:ext uri="{FF2B5EF4-FFF2-40B4-BE49-F238E27FC236}">
                    <a16:creationId xmlns:a16="http://schemas.microsoft.com/office/drawing/2014/main" id="{21E6F0D4-5BF1-4E9B-B49C-A90D838444C1}"/>
                  </a:ext>
                </a:extLst>
              </p:cNvPr>
              <p:cNvSpPr>
                <a:spLocks/>
              </p:cNvSpPr>
              <p:nvPr/>
            </p:nvSpPr>
            <p:spPr bwMode="auto">
              <a:xfrm flipH="1">
                <a:off x="432637" y="3810000"/>
                <a:ext cx="357938" cy="165207"/>
              </a:xfrm>
              <a:custGeom>
                <a:avLst/>
                <a:gdLst>
                  <a:gd name="T0" fmla="*/ 747713 w 471"/>
                  <a:gd name="T1" fmla="*/ 214313 h 153"/>
                  <a:gd name="T2" fmla="*/ 642938 w 471"/>
                  <a:gd name="T3" fmla="*/ 214313 h 153"/>
                  <a:gd name="T4" fmla="*/ 523875 w 471"/>
                  <a:gd name="T5" fmla="*/ 195263 h 153"/>
                  <a:gd name="T6" fmla="*/ 363538 w 471"/>
                  <a:gd name="T7" fmla="*/ 165100 h 153"/>
                  <a:gd name="T8" fmla="*/ 228600 w 471"/>
                  <a:gd name="T9" fmla="*/ 123825 h 153"/>
                  <a:gd name="T10" fmla="*/ 76200 w 471"/>
                  <a:gd name="T11" fmla="*/ 47625 h 153"/>
                  <a:gd name="T12" fmla="*/ 0 w 471"/>
                  <a:gd name="T13" fmla="*/ 0 h 153"/>
                  <a:gd name="T14" fmla="*/ 0 w 471"/>
                  <a:gd name="T15" fmla="*/ 242888 h 153"/>
                  <a:gd name="T16" fmla="*/ 747713 w 471"/>
                  <a:gd name="T17" fmla="*/ 242888 h 1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connsiteX0" fmla="*/ 10000 w 10000"/>
                  <a:gd name="connsiteY0" fmla="*/ 8824 h 10000"/>
                  <a:gd name="connsiteX1" fmla="*/ 8599 w 10000"/>
                  <a:gd name="connsiteY1" fmla="*/ 8824 h 10000"/>
                  <a:gd name="connsiteX2" fmla="*/ 7006 w 10000"/>
                  <a:gd name="connsiteY2" fmla="*/ 8039 h 10000"/>
                  <a:gd name="connsiteX3" fmla="*/ 4862 w 10000"/>
                  <a:gd name="connsiteY3" fmla="*/ 6797 h 10000"/>
                  <a:gd name="connsiteX4" fmla="*/ 2924 w 10000"/>
                  <a:gd name="connsiteY4" fmla="*/ 4415 h 10000"/>
                  <a:gd name="connsiteX5" fmla="*/ 1019 w 10000"/>
                  <a:gd name="connsiteY5" fmla="*/ 1961 h 10000"/>
                  <a:gd name="connsiteX6" fmla="*/ 0 w 10000"/>
                  <a:gd name="connsiteY6" fmla="*/ 0 h 10000"/>
                  <a:gd name="connsiteX7" fmla="*/ 0 w 10000"/>
                  <a:gd name="connsiteY7" fmla="*/ 10000 h 10000"/>
                  <a:gd name="connsiteX8" fmla="*/ 10000 w 10000"/>
                  <a:gd name="connsiteY8" fmla="*/ 10000 h 10000"/>
                  <a:gd name="connsiteX0" fmla="*/ 10000 w 10000"/>
                  <a:gd name="connsiteY0" fmla="*/ 9072 h 10000"/>
                  <a:gd name="connsiteX1" fmla="*/ 8599 w 10000"/>
                  <a:gd name="connsiteY1" fmla="*/ 8824 h 10000"/>
                  <a:gd name="connsiteX2" fmla="*/ 7006 w 10000"/>
                  <a:gd name="connsiteY2" fmla="*/ 8039 h 10000"/>
                  <a:gd name="connsiteX3" fmla="*/ 4862 w 10000"/>
                  <a:gd name="connsiteY3" fmla="*/ 6797 h 10000"/>
                  <a:gd name="connsiteX4" fmla="*/ 2924 w 10000"/>
                  <a:gd name="connsiteY4" fmla="*/ 4415 h 10000"/>
                  <a:gd name="connsiteX5" fmla="*/ 1019 w 10000"/>
                  <a:gd name="connsiteY5" fmla="*/ 1961 h 10000"/>
                  <a:gd name="connsiteX6" fmla="*/ 0 w 10000"/>
                  <a:gd name="connsiteY6" fmla="*/ 0 h 10000"/>
                  <a:gd name="connsiteX7" fmla="*/ 0 w 10000"/>
                  <a:gd name="connsiteY7" fmla="*/ 10000 h 10000"/>
                  <a:gd name="connsiteX8" fmla="*/ 10000 w 10000"/>
                  <a:gd name="connsiteY8" fmla="*/ 10000 h 10000"/>
                  <a:gd name="connsiteX0" fmla="*/ 10000 w 10000"/>
                  <a:gd name="connsiteY0" fmla="*/ 9072 h 10000"/>
                  <a:gd name="connsiteX1" fmla="*/ 8599 w 10000"/>
                  <a:gd name="connsiteY1" fmla="*/ 8824 h 10000"/>
                  <a:gd name="connsiteX2" fmla="*/ 7006 w 10000"/>
                  <a:gd name="connsiteY2" fmla="*/ 8039 h 10000"/>
                  <a:gd name="connsiteX3" fmla="*/ 5035 w 10000"/>
                  <a:gd name="connsiteY3" fmla="*/ 5609 h 10000"/>
                  <a:gd name="connsiteX4" fmla="*/ 2924 w 10000"/>
                  <a:gd name="connsiteY4" fmla="*/ 4415 h 10000"/>
                  <a:gd name="connsiteX5" fmla="*/ 1019 w 10000"/>
                  <a:gd name="connsiteY5" fmla="*/ 1961 h 10000"/>
                  <a:gd name="connsiteX6" fmla="*/ 0 w 10000"/>
                  <a:gd name="connsiteY6" fmla="*/ 0 h 10000"/>
                  <a:gd name="connsiteX7" fmla="*/ 0 w 10000"/>
                  <a:gd name="connsiteY7" fmla="*/ 10000 h 10000"/>
                  <a:gd name="connsiteX8" fmla="*/ 10000 w 10000"/>
                  <a:gd name="connsiteY8" fmla="*/ 10000 h 10000"/>
                  <a:gd name="connsiteX0" fmla="*/ 10000 w 10000"/>
                  <a:gd name="connsiteY0" fmla="*/ 7111 h 8039"/>
                  <a:gd name="connsiteX1" fmla="*/ 8599 w 10000"/>
                  <a:gd name="connsiteY1" fmla="*/ 6863 h 8039"/>
                  <a:gd name="connsiteX2" fmla="*/ 7006 w 10000"/>
                  <a:gd name="connsiteY2" fmla="*/ 6078 h 8039"/>
                  <a:gd name="connsiteX3" fmla="*/ 5035 w 10000"/>
                  <a:gd name="connsiteY3" fmla="*/ 3648 h 8039"/>
                  <a:gd name="connsiteX4" fmla="*/ 2924 w 10000"/>
                  <a:gd name="connsiteY4" fmla="*/ 2454 h 8039"/>
                  <a:gd name="connsiteX5" fmla="*/ 1019 w 10000"/>
                  <a:gd name="connsiteY5" fmla="*/ 0 h 8039"/>
                  <a:gd name="connsiteX6" fmla="*/ 58 w 10000"/>
                  <a:gd name="connsiteY6" fmla="*/ 4063 h 8039"/>
                  <a:gd name="connsiteX7" fmla="*/ 0 w 10000"/>
                  <a:gd name="connsiteY7" fmla="*/ 8039 h 8039"/>
                  <a:gd name="connsiteX8" fmla="*/ 10000 w 10000"/>
                  <a:gd name="connsiteY8" fmla="*/ 8039 h 8039"/>
                  <a:gd name="connsiteX0" fmla="*/ 10000 w 10000"/>
                  <a:gd name="connsiteY0" fmla="*/ 5793 h 6947"/>
                  <a:gd name="connsiteX1" fmla="*/ 8599 w 10000"/>
                  <a:gd name="connsiteY1" fmla="*/ 5484 h 6947"/>
                  <a:gd name="connsiteX2" fmla="*/ 7006 w 10000"/>
                  <a:gd name="connsiteY2" fmla="*/ 4508 h 6947"/>
                  <a:gd name="connsiteX3" fmla="*/ 5035 w 10000"/>
                  <a:gd name="connsiteY3" fmla="*/ 1485 h 6947"/>
                  <a:gd name="connsiteX4" fmla="*/ 2924 w 10000"/>
                  <a:gd name="connsiteY4" fmla="*/ 0 h 6947"/>
                  <a:gd name="connsiteX5" fmla="*/ 58 w 10000"/>
                  <a:gd name="connsiteY5" fmla="*/ 2001 h 6947"/>
                  <a:gd name="connsiteX6" fmla="*/ 0 w 10000"/>
                  <a:gd name="connsiteY6" fmla="*/ 6947 h 6947"/>
                  <a:gd name="connsiteX7" fmla="*/ 10000 w 10000"/>
                  <a:gd name="connsiteY7" fmla="*/ 6947 h 6947"/>
                  <a:gd name="connsiteX0" fmla="*/ 10000 w 10000"/>
                  <a:gd name="connsiteY0" fmla="*/ 6201 h 7862"/>
                  <a:gd name="connsiteX1" fmla="*/ 8599 w 10000"/>
                  <a:gd name="connsiteY1" fmla="*/ 5756 h 7862"/>
                  <a:gd name="connsiteX2" fmla="*/ 7006 w 10000"/>
                  <a:gd name="connsiteY2" fmla="*/ 4351 h 7862"/>
                  <a:gd name="connsiteX3" fmla="*/ 5035 w 10000"/>
                  <a:gd name="connsiteY3" fmla="*/ 0 h 7862"/>
                  <a:gd name="connsiteX4" fmla="*/ 58 w 10000"/>
                  <a:gd name="connsiteY4" fmla="*/ 742 h 7862"/>
                  <a:gd name="connsiteX5" fmla="*/ 0 w 10000"/>
                  <a:gd name="connsiteY5" fmla="*/ 7862 h 7862"/>
                  <a:gd name="connsiteX6" fmla="*/ 10000 w 10000"/>
                  <a:gd name="connsiteY6" fmla="*/ 7862 h 7862"/>
                  <a:gd name="connsiteX0" fmla="*/ 10000 w 10000"/>
                  <a:gd name="connsiteY0" fmla="*/ 6943 h 9056"/>
                  <a:gd name="connsiteX1" fmla="*/ 8599 w 10000"/>
                  <a:gd name="connsiteY1" fmla="*/ 6377 h 9056"/>
                  <a:gd name="connsiteX2" fmla="*/ 7006 w 10000"/>
                  <a:gd name="connsiteY2" fmla="*/ 4590 h 9056"/>
                  <a:gd name="connsiteX3" fmla="*/ 58 w 10000"/>
                  <a:gd name="connsiteY3" fmla="*/ 0 h 9056"/>
                  <a:gd name="connsiteX4" fmla="*/ 0 w 10000"/>
                  <a:gd name="connsiteY4" fmla="*/ 9056 h 9056"/>
                  <a:gd name="connsiteX5" fmla="*/ 10000 w 10000"/>
                  <a:gd name="connsiteY5" fmla="*/ 9056 h 9056"/>
                  <a:gd name="connsiteX0" fmla="*/ 10000 w 10000"/>
                  <a:gd name="connsiteY0" fmla="*/ 7667 h 10000"/>
                  <a:gd name="connsiteX1" fmla="*/ 8599 w 10000"/>
                  <a:gd name="connsiteY1" fmla="*/ 7042 h 10000"/>
                  <a:gd name="connsiteX2" fmla="*/ 58 w 10000"/>
                  <a:gd name="connsiteY2" fmla="*/ 0 h 10000"/>
                  <a:gd name="connsiteX3" fmla="*/ 0 w 10000"/>
                  <a:gd name="connsiteY3" fmla="*/ 10000 h 10000"/>
                  <a:gd name="connsiteX4" fmla="*/ 10000 w 10000"/>
                  <a:gd name="connsiteY4" fmla="*/ 10000 h 10000"/>
                  <a:gd name="connsiteX0" fmla="*/ 10000 w 10000"/>
                  <a:gd name="connsiteY0" fmla="*/ 7667 h 10000"/>
                  <a:gd name="connsiteX1" fmla="*/ 8599 w 10000"/>
                  <a:gd name="connsiteY1" fmla="*/ 7042 h 10000"/>
                  <a:gd name="connsiteX2" fmla="*/ 5871 w 10000"/>
                  <a:gd name="connsiteY2" fmla="*/ 4635 h 10000"/>
                  <a:gd name="connsiteX3" fmla="*/ 58 w 10000"/>
                  <a:gd name="connsiteY3" fmla="*/ 0 h 10000"/>
                  <a:gd name="connsiteX4" fmla="*/ 0 w 10000"/>
                  <a:gd name="connsiteY4" fmla="*/ 10000 h 10000"/>
                  <a:gd name="connsiteX5" fmla="*/ 10000 w 10000"/>
                  <a:gd name="connsiteY5" fmla="*/ 10000 h 10000"/>
                  <a:gd name="connsiteX0" fmla="*/ 10000 w 10000"/>
                  <a:gd name="connsiteY0" fmla="*/ 7667 h 10000"/>
                  <a:gd name="connsiteX1" fmla="*/ 8599 w 10000"/>
                  <a:gd name="connsiteY1" fmla="*/ 7042 h 10000"/>
                  <a:gd name="connsiteX2" fmla="*/ 5756 w 10000"/>
                  <a:gd name="connsiteY2" fmla="*/ 5728 h 10000"/>
                  <a:gd name="connsiteX3" fmla="*/ 58 w 10000"/>
                  <a:gd name="connsiteY3" fmla="*/ 0 h 10000"/>
                  <a:gd name="connsiteX4" fmla="*/ 0 w 10000"/>
                  <a:gd name="connsiteY4" fmla="*/ 10000 h 10000"/>
                  <a:gd name="connsiteX5" fmla="*/ 10000 w 10000"/>
                  <a:gd name="connsiteY5" fmla="*/ 10000 h 10000"/>
                  <a:gd name="connsiteX0" fmla="*/ 10000 w 10000"/>
                  <a:gd name="connsiteY0" fmla="*/ 7667 h 10000"/>
                  <a:gd name="connsiteX1" fmla="*/ 8599 w 10000"/>
                  <a:gd name="connsiteY1" fmla="*/ 7042 h 10000"/>
                  <a:gd name="connsiteX2" fmla="*/ 5756 w 10000"/>
                  <a:gd name="connsiteY2" fmla="*/ 5728 h 10000"/>
                  <a:gd name="connsiteX3" fmla="*/ 3223 w 10000"/>
                  <a:gd name="connsiteY3" fmla="*/ 3073 h 10000"/>
                  <a:gd name="connsiteX4" fmla="*/ 58 w 10000"/>
                  <a:gd name="connsiteY4" fmla="*/ 0 h 10000"/>
                  <a:gd name="connsiteX5" fmla="*/ 0 w 10000"/>
                  <a:gd name="connsiteY5" fmla="*/ 10000 h 10000"/>
                  <a:gd name="connsiteX6" fmla="*/ 10000 w 10000"/>
                  <a:gd name="connsiteY6" fmla="*/ 10000 h 10000"/>
                  <a:gd name="connsiteX0" fmla="*/ 10000 w 10000"/>
                  <a:gd name="connsiteY0" fmla="*/ 7667 h 10000"/>
                  <a:gd name="connsiteX1" fmla="*/ 8599 w 10000"/>
                  <a:gd name="connsiteY1" fmla="*/ 7042 h 10000"/>
                  <a:gd name="connsiteX2" fmla="*/ 5756 w 10000"/>
                  <a:gd name="connsiteY2" fmla="*/ 5728 h 10000"/>
                  <a:gd name="connsiteX3" fmla="*/ 3396 w 10000"/>
                  <a:gd name="connsiteY3" fmla="*/ 4010 h 10000"/>
                  <a:gd name="connsiteX4" fmla="*/ 58 w 10000"/>
                  <a:gd name="connsiteY4" fmla="*/ 0 h 10000"/>
                  <a:gd name="connsiteX5" fmla="*/ 0 w 10000"/>
                  <a:gd name="connsiteY5" fmla="*/ 10000 h 10000"/>
                  <a:gd name="connsiteX6" fmla="*/ 10000 w 10000"/>
                  <a:gd name="connsiteY6" fmla="*/ 10000 h 10000"/>
                  <a:gd name="connsiteX0" fmla="*/ 10000 w 10000"/>
                  <a:gd name="connsiteY0" fmla="*/ 7667 h 10000"/>
                  <a:gd name="connsiteX1" fmla="*/ 8599 w 10000"/>
                  <a:gd name="connsiteY1" fmla="*/ 7042 h 10000"/>
                  <a:gd name="connsiteX2" fmla="*/ 5756 w 10000"/>
                  <a:gd name="connsiteY2" fmla="*/ 5728 h 10000"/>
                  <a:gd name="connsiteX3" fmla="*/ 3166 w 10000"/>
                  <a:gd name="connsiteY3" fmla="*/ 3541 h 10000"/>
                  <a:gd name="connsiteX4" fmla="*/ 58 w 10000"/>
                  <a:gd name="connsiteY4" fmla="*/ 0 h 10000"/>
                  <a:gd name="connsiteX5" fmla="*/ 0 w 10000"/>
                  <a:gd name="connsiteY5" fmla="*/ 10000 h 10000"/>
                  <a:gd name="connsiteX6" fmla="*/ 10000 w 10000"/>
                  <a:gd name="connsiteY6" fmla="*/ 10000 h 10000"/>
                  <a:gd name="connsiteX0" fmla="*/ 10005 w 10005"/>
                  <a:gd name="connsiteY0" fmla="*/ 8136 h 10469"/>
                  <a:gd name="connsiteX1" fmla="*/ 8604 w 10005"/>
                  <a:gd name="connsiteY1" fmla="*/ 7511 h 10469"/>
                  <a:gd name="connsiteX2" fmla="*/ 5761 w 10005"/>
                  <a:gd name="connsiteY2" fmla="*/ 6197 h 10469"/>
                  <a:gd name="connsiteX3" fmla="*/ 3171 w 10005"/>
                  <a:gd name="connsiteY3" fmla="*/ 4010 h 10469"/>
                  <a:gd name="connsiteX4" fmla="*/ 5 w 10005"/>
                  <a:gd name="connsiteY4" fmla="*/ 0 h 10469"/>
                  <a:gd name="connsiteX5" fmla="*/ 5 w 10005"/>
                  <a:gd name="connsiteY5" fmla="*/ 10469 h 10469"/>
                  <a:gd name="connsiteX6" fmla="*/ 10005 w 10005"/>
                  <a:gd name="connsiteY6" fmla="*/ 10469 h 10469"/>
                  <a:gd name="connsiteX0" fmla="*/ 10005 w 10005"/>
                  <a:gd name="connsiteY0" fmla="*/ 8136 h 10469"/>
                  <a:gd name="connsiteX1" fmla="*/ 8433 w 10005"/>
                  <a:gd name="connsiteY1" fmla="*/ 8454 h 10469"/>
                  <a:gd name="connsiteX2" fmla="*/ 5761 w 10005"/>
                  <a:gd name="connsiteY2" fmla="*/ 6197 h 10469"/>
                  <a:gd name="connsiteX3" fmla="*/ 3171 w 10005"/>
                  <a:gd name="connsiteY3" fmla="*/ 4010 h 10469"/>
                  <a:gd name="connsiteX4" fmla="*/ 5 w 10005"/>
                  <a:gd name="connsiteY4" fmla="*/ 0 h 10469"/>
                  <a:gd name="connsiteX5" fmla="*/ 5 w 10005"/>
                  <a:gd name="connsiteY5" fmla="*/ 10469 h 10469"/>
                  <a:gd name="connsiteX6" fmla="*/ 10005 w 10005"/>
                  <a:gd name="connsiteY6" fmla="*/ 10469 h 10469"/>
                  <a:gd name="connsiteX0" fmla="*/ 10005 w 10005"/>
                  <a:gd name="connsiteY0" fmla="*/ 8136 h 10469"/>
                  <a:gd name="connsiteX1" fmla="*/ 8433 w 10005"/>
                  <a:gd name="connsiteY1" fmla="*/ 8454 h 10469"/>
                  <a:gd name="connsiteX2" fmla="*/ 5761 w 10005"/>
                  <a:gd name="connsiteY2" fmla="*/ 7409 h 10469"/>
                  <a:gd name="connsiteX3" fmla="*/ 3171 w 10005"/>
                  <a:gd name="connsiteY3" fmla="*/ 4010 h 10469"/>
                  <a:gd name="connsiteX4" fmla="*/ 5 w 10005"/>
                  <a:gd name="connsiteY4" fmla="*/ 0 h 10469"/>
                  <a:gd name="connsiteX5" fmla="*/ 5 w 10005"/>
                  <a:gd name="connsiteY5" fmla="*/ 10469 h 10469"/>
                  <a:gd name="connsiteX6" fmla="*/ 10005 w 10005"/>
                  <a:gd name="connsiteY6" fmla="*/ 10469 h 10469"/>
                  <a:gd name="connsiteX0" fmla="*/ 10005 w 10005"/>
                  <a:gd name="connsiteY0" fmla="*/ 8136 h 10469"/>
                  <a:gd name="connsiteX1" fmla="*/ 8433 w 10005"/>
                  <a:gd name="connsiteY1" fmla="*/ 8454 h 10469"/>
                  <a:gd name="connsiteX2" fmla="*/ 5761 w 10005"/>
                  <a:gd name="connsiteY2" fmla="*/ 7409 h 10469"/>
                  <a:gd name="connsiteX3" fmla="*/ 2943 w 10005"/>
                  <a:gd name="connsiteY3" fmla="*/ 4279 h 10469"/>
                  <a:gd name="connsiteX4" fmla="*/ 5 w 10005"/>
                  <a:gd name="connsiteY4" fmla="*/ 0 h 10469"/>
                  <a:gd name="connsiteX5" fmla="*/ 5 w 10005"/>
                  <a:gd name="connsiteY5" fmla="*/ 10469 h 10469"/>
                  <a:gd name="connsiteX6" fmla="*/ 10005 w 10005"/>
                  <a:gd name="connsiteY6" fmla="*/ 10469 h 10469"/>
                  <a:gd name="connsiteX0" fmla="*/ 10005 w 10005"/>
                  <a:gd name="connsiteY0" fmla="*/ 8810 h 10469"/>
                  <a:gd name="connsiteX1" fmla="*/ 8433 w 10005"/>
                  <a:gd name="connsiteY1" fmla="*/ 8454 h 10469"/>
                  <a:gd name="connsiteX2" fmla="*/ 5761 w 10005"/>
                  <a:gd name="connsiteY2" fmla="*/ 7409 h 10469"/>
                  <a:gd name="connsiteX3" fmla="*/ 2943 w 10005"/>
                  <a:gd name="connsiteY3" fmla="*/ 4279 h 10469"/>
                  <a:gd name="connsiteX4" fmla="*/ 5 w 10005"/>
                  <a:gd name="connsiteY4" fmla="*/ 0 h 10469"/>
                  <a:gd name="connsiteX5" fmla="*/ 5 w 10005"/>
                  <a:gd name="connsiteY5" fmla="*/ 10469 h 10469"/>
                  <a:gd name="connsiteX6" fmla="*/ 10005 w 10005"/>
                  <a:gd name="connsiteY6" fmla="*/ 10469 h 10469"/>
                  <a:gd name="connsiteX0" fmla="*/ 10005 w 10005"/>
                  <a:gd name="connsiteY0" fmla="*/ 8810 h 10469"/>
                  <a:gd name="connsiteX1" fmla="*/ 8433 w 10005"/>
                  <a:gd name="connsiteY1" fmla="*/ 8454 h 10469"/>
                  <a:gd name="connsiteX2" fmla="*/ 5704 w 10005"/>
                  <a:gd name="connsiteY2" fmla="*/ 7274 h 10469"/>
                  <a:gd name="connsiteX3" fmla="*/ 2943 w 10005"/>
                  <a:gd name="connsiteY3" fmla="*/ 4279 h 10469"/>
                  <a:gd name="connsiteX4" fmla="*/ 5 w 10005"/>
                  <a:gd name="connsiteY4" fmla="*/ 0 h 10469"/>
                  <a:gd name="connsiteX5" fmla="*/ 5 w 10005"/>
                  <a:gd name="connsiteY5" fmla="*/ 10469 h 10469"/>
                  <a:gd name="connsiteX6" fmla="*/ 10005 w 10005"/>
                  <a:gd name="connsiteY6" fmla="*/ 10469 h 10469"/>
                  <a:gd name="connsiteX0" fmla="*/ 10005 w 10005"/>
                  <a:gd name="connsiteY0" fmla="*/ 8810 h 10469"/>
                  <a:gd name="connsiteX1" fmla="*/ 8433 w 10005"/>
                  <a:gd name="connsiteY1" fmla="*/ 8454 h 10469"/>
                  <a:gd name="connsiteX2" fmla="*/ 5476 w 10005"/>
                  <a:gd name="connsiteY2" fmla="*/ 6735 h 10469"/>
                  <a:gd name="connsiteX3" fmla="*/ 2943 w 10005"/>
                  <a:gd name="connsiteY3" fmla="*/ 4279 h 10469"/>
                  <a:gd name="connsiteX4" fmla="*/ 5 w 10005"/>
                  <a:gd name="connsiteY4" fmla="*/ 0 h 10469"/>
                  <a:gd name="connsiteX5" fmla="*/ 5 w 10005"/>
                  <a:gd name="connsiteY5" fmla="*/ 10469 h 10469"/>
                  <a:gd name="connsiteX6" fmla="*/ 10005 w 10005"/>
                  <a:gd name="connsiteY6" fmla="*/ 10469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5" h="10469">
                    <a:moveTo>
                      <a:pt x="10005" y="8810"/>
                    </a:moveTo>
                    <a:lnTo>
                      <a:pt x="8433" y="8454"/>
                    </a:lnTo>
                    <a:lnTo>
                      <a:pt x="5476" y="6735"/>
                    </a:lnTo>
                    <a:lnTo>
                      <a:pt x="2943" y="4279"/>
                    </a:lnTo>
                    <a:lnTo>
                      <a:pt x="5" y="0"/>
                    </a:lnTo>
                    <a:cubicBezTo>
                      <a:pt x="-14" y="3333"/>
                      <a:pt x="24" y="7138"/>
                      <a:pt x="5" y="10469"/>
                    </a:cubicBezTo>
                    <a:lnTo>
                      <a:pt x="10005" y="10469"/>
                    </a:lnTo>
                  </a:path>
                </a:pathLst>
              </a:custGeom>
              <a:solidFill>
                <a:srgbClr val="FF0000"/>
              </a:solidFill>
              <a:ln w="9525" cap="flat" cmpd="sng">
                <a:noFill/>
                <a:prstDash val="solid"/>
                <a:round/>
                <a:headEnd/>
                <a:tailEnd/>
              </a:ln>
              <a:effectLst/>
            </p:spPr>
            <p:txBody>
              <a:bodyPr anchor="ctr" anchorCtr="1"/>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defRPr/>
                </a:pPr>
                <a:endParaRPr kumimoji="0" lang="de-AT" sz="1800" b="0" i="0" u="none" strike="noStrike" kern="1200" cap="none" spc="0" normalizeH="0" baseline="0" noProof="0" dirty="0">
                  <a:ln>
                    <a:noFill/>
                  </a:ln>
                  <a:solidFill>
                    <a:srgbClr val="000000"/>
                  </a:solidFill>
                  <a:effectLst/>
                  <a:uLnTx/>
                  <a:uFillTx/>
                  <a:latin typeface="Arial"/>
                  <a:ea typeface="+mn-ea"/>
                  <a:cs typeface="+mn-cs"/>
                </a:endParaRPr>
              </a:p>
            </p:txBody>
          </p:sp>
          <p:sp>
            <p:nvSpPr>
              <p:cNvPr id="100" name="Freihandform: Form 99">
                <a:extLst>
                  <a:ext uri="{FF2B5EF4-FFF2-40B4-BE49-F238E27FC236}">
                    <a16:creationId xmlns:a16="http://schemas.microsoft.com/office/drawing/2014/main" id="{23DC7E27-71F3-4A4F-8704-23B00638735D}"/>
                  </a:ext>
                </a:extLst>
              </p:cNvPr>
              <p:cNvSpPr/>
              <p:nvPr/>
            </p:nvSpPr>
            <p:spPr bwMode="auto">
              <a:xfrm>
                <a:off x="431995" y="2816819"/>
                <a:ext cx="1344764" cy="1138366"/>
              </a:xfrm>
              <a:custGeom>
                <a:avLst/>
                <a:gdLst>
                  <a:gd name="connsiteX0" fmla="*/ 0 w 1468120"/>
                  <a:gd name="connsiteY0" fmla="*/ 1468120 h 1468120"/>
                  <a:gd name="connsiteX1" fmla="*/ 127000 w 1468120"/>
                  <a:gd name="connsiteY1" fmla="*/ 1452880 h 1468120"/>
                  <a:gd name="connsiteX2" fmla="*/ 238760 w 1468120"/>
                  <a:gd name="connsiteY2" fmla="*/ 1417320 h 1468120"/>
                  <a:gd name="connsiteX3" fmla="*/ 325120 w 1468120"/>
                  <a:gd name="connsiteY3" fmla="*/ 1366520 h 1468120"/>
                  <a:gd name="connsiteX4" fmla="*/ 447040 w 1468120"/>
                  <a:gd name="connsiteY4" fmla="*/ 1264920 h 1468120"/>
                  <a:gd name="connsiteX5" fmla="*/ 640080 w 1468120"/>
                  <a:gd name="connsiteY5" fmla="*/ 1056640 h 1468120"/>
                  <a:gd name="connsiteX6" fmla="*/ 848360 w 1468120"/>
                  <a:gd name="connsiteY6" fmla="*/ 741680 h 1468120"/>
                  <a:gd name="connsiteX7" fmla="*/ 1016000 w 1468120"/>
                  <a:gd name="connsiteY7" fmla="*/ 436880 h 1468120"/>
                  <a:gd name="connsiteX8" fmla="*/ 1168400 w 1468120"/>
                  <a:gd name="connsiteY8" fmla="*/ 162560 h 1468120"/>
                  <a:gd name="connsiteX9" fmla="*/ 1259840 w 1468120"/>
                  <a:gd name="connsiteY9" fmla="*/ 50800 h 1468120"/>
                  <a:gd name="connsiteX10" fmla="*/ 1336040 w 1468120"/>
                  <a:gd name="connsiteY10" fmla="*/ 10160 h 1468120"/>
                  <a:gd name="connsiteX11" fmla="*/ 1407160 w 1468120"/>
                  <a:gd name="connsiteY11" fmla="*/ 0 h 1468120"/>
                  <a:gd name="connsiteX12" fmla="*/ 1468120 w 1468120"/>
                  <a:gd name="connsiteY12" fmla="*/ 0 h 1468120"/>
                  <a:gd name="connsiteX0" fmla="*/ 0 w 1468120"/>
                  <a:gd name="connsiteY0" fmla="*/ 1468120 h 1468120"/>
                  <a:gd name="connsiteX1" fmla="*/ 162560 w 1468120"/>
                  <a:gd name="connsiteY1" fmla="*/ 1447800 h 1468120"/>
                  <a:gd name="connsiteX2" fmla="*/ 238760 w 1468120"/>
                  <a:gd name="connsiteY2" fmla="*/ 1417320 h 1468120"/>
                  <a:gd name="connsiteX3" fmla="*/ 325120 w 1468120"/>
                  <a:gd name="connsiteY3" fmla="*/ 1366520 h 1468120"/>
                  <a:gd name="connsiteX4" fmla="*/ 447040 w 1468120"/>
                  <a:gd name="connsiteY4" fmla="*/ 1264920 h 1468120"/>
                  <a:gd name="connsiteX5" fmla="*/ 640080 w 1468120"/>
                  <a:gd name="connsiteY5" fmla="*/ 1056640 h 1468120"/>
                  <a:gd name="connsiteX6" fmla="*/ 848360 w 1468120"/>
                  <a:gd name="connsiteY6" fmla="*/ 741680 h 1468120"/>
                  <a:gd name="connsiteX7" fmla="*/ 1016000 w 1468120"/>
                  <a:gd name="connsiteY7" fmla="*/ 436880 h 1468120"/>
                  <a:gd name="connsiteX8" fmla="*/ 1168400 w 1468120"/>
                  <a:gd name="connsiteY8" fmla="*/ 162560 h 1468120"/>
                  <a:gd name="connsiteX9" fmla="*/ 1259840 w 1468120"/>
                  <a:gd name="connsiteY9" fmla="*/ 50800 h 1468120"/>
                  <a:gd name="connsiteX10" fmla="*/ 1336040 w 1468120"/>
                  <a:gd name="connsiteY10" fmla="*/ 10160 h 1468120"/>
                  <a:gd name="connsiteX11" fmla="*/ 1407160 w 1468120"/>
                  <a:gd name="connsiteY11" fmla="*/ 0 h 1468120"/>
                  <a:gd name="connsiteX12" fmla="*/ 1468120 w 1468120"/>
                  <a:gd name="connsiteY12" fmla="*/ 0 h 1468120"/>
                  <a:gd name="connsiteX0" fmla="*/ 0 w 1305560"/>
                  <a:gd name="connsiteY0" fmla="*/ 1447800 h 1447800"/>
                  <a:gd name="connsiteX1" fmla="*/ 76200 w 1305560"/>
                  <a:gd name="connsiteY1" fmla="*/ 1417320 h 1447800"/>
                  <a:gd name="connsiteX2" fmla="*/ 162560 w 1305560"/>
                  <a:gd name="connsiteY2" fmla="*/ 1366520 h 1447800"/>
                  <a:gd name="connsiteX3" fmla="*/ 284480 w 1305560"/>
                  <a:gd name="connsiteY3" fmla="*/ 1264920 h 1447800"/>
                  <a:gd name="connsiteX4" fmla="*/ 477520 w 1305560"/>
                  <a:gd name="connsiteY4" fmla="*/ 1056640 h 1447800"/>
                  <a:gd name="connsiteX5" fmla="*/ 685800 w 1305560"/>
                  <a:gd name="connsiteY5" fmla="*/ 741680 h 1447800"/>
                  <a:gd name="connsiteX6" fmla="*/ 853440 w 1305560"/>
                  <a:gd name="connsiteY6" fmla="*/ 436880 h 1447800"/>
                  <a:gd name="connsiteX7" fmla="*/ 1005840 w 1305560"/>
                  <a:gd name="connsiteY7" fmla="*/ 162560 h 1447800"/>
                  <a:gd name="connsiteX8" fmla="*/ 1097280 w 1305560"/>
                  <a:gd name="connsiteY8" fmla="*/ 50800 h 1447800"/>
                  <a:gd name="connsiteX9" fmla="*/ 1173480 w 1305560"/>
                  <a:gd name="connsiteY9" fmla="*/ 10160 h 1447800"/>
                  <a:gd name="connsiteX10" fmla="*/ 1244600 w 1305560"/>
                  <a:gd name="connsiteY10" fmla="*/ 0 h 1447800"/>
                  <a:gd name="connsiteX11" fmla="*/ 1305560 w 1305560"/>
                  <a:gd name="connsiteY11" fmla="*/ 0 h 1447800"/>
                  <a:gd name="connsiteX0" fmla="*/ 0 w 1305560"/>
                  <a:gd name="connsiteY0" fmla="*/ 1447800 h 1447800"/>
                  <a:gd name="connsiteX1" fmla="*/ 56707 w 1305560"/>
                  <a:gd name="connsiteY1" fmla="*/ 1442085 h 1447800"/>
                  <a:gd name="connsiteX2" fmla="*/ 162560 w 1305560"/>
                  <a:gd name="connsiteY2" fmla="*/ 1366520 h 1447800"/>
                  <a:gd name="connsiteX3" fmla="*/ 284480 w 1305560"/>
                  <a:gd name="connsiteY3" fmla="*/ 1264920 h 1447800"/>
                  <a:gd name="connsiteX4" fmla="*/ 477520 w 1305560"/>
                  <a:gd name="connsiteY4" fmla="*/ 1056640 h 1447800"/>
                  <a:gd name="connsiteX5" fmla="*/ 685800 w 1305560"/>
                  <a:gd name="connsiteY5" fmla="*/ 741680 h 1447800"/>
                  <a:gd name="connsiteX6" fmla="*/ 853440 w 1305560"/>
                  <a:gd name="connsiteY6" fmla="*/ 436880 h 1447800"/>
                  <a:gd name="connsiteX7" fmla="*/ 1005840 w 1305560"/>
                  <a:gd name="connsiteY7" fmla="*/ 162560 h 1447800"/>
                  <a:gd name="connsiteX8" fmla="*/ 1097280 w 1305560"/>
                  <a:gd name="connsiteY8" fmla="*/ 50800 h 1447800"/>
                  <a:gd name="connsiteX9" fmla="*/ 1173480 w 1305560"/>
                  <a:gd name="connsiteY9" fmla="*/ 10160 h 1447800"/>
                  <a:gd name="connsiteX10" fmla="*/ 1244600 w 1305560"/>
                  <a:gd name="connsiteY10" fmla="*/ 0 h 1447800"/>
                  <a:gd name="connsiteX11" fmla="*/ 1305560 w 1305560"/>
                  <a:gd name="connsiteY11" fmla="*/ 0 h 1447800"/>
                  <a:gd name="connsiteX0" fmla="*/ 0 w 1305560"/>
                  <a:gd name="connsiteY0" fmla="*/ 1447800 h 1447800"/>
                  <a:gd name="connsiteX1" fmla="*/ 110313 w 1305560"/>
                  <a:gd name="connsiteY1" fmla="*/ 1419225 h 1447800"/>
                  <a:gd name="connsiteX2" fmla="*/ 162560 w 1305560"/>
                  <a:gd name="connsiteY2" fmla="*/ 1366520 h 1447800"/>
                  <a:gd name="connsiteX3" fmla="*/ 284480 w 1305560"/>
                  <a:gd name="connsiteY3" fmla="*/ 1264920 h 1447800"/>
                  <a:gd name="connsiteX4" fmla="*/ 477520 w 1305560"/>
                  <a:gd name="connsiteY4" fmla="*/ 1056640 h 1447800"/>
                  <a:gd name="connsiteX5" fmla="*/ 685800 w 1305560"/>
                  <a:gd name="connsiteY5" fmla="*/ 741680 h 1447800"/>
                  <a:gd name="connsiteX6" fmla="*/ 853440 w 1305560"/>
                  <a:gd name="connsiteY6" fmla="*/ 436880 h 1447800"/>
                  <a:gd name="connsiteX7" fmla="*/ 1005840 w 1305560"/>
                  <a:gd name="connsiteY7" fmla="*/ 162560 h 1447800"/>
                  <a:gd name="connsiteX8" fmla="*/ 1097280 w 1305560"/>
                  <a:gd name="connsiteY8" fmla="*/ 50800 h 1447800"/>
                  <a:gd name="connsiteX9" fmla="*/ 1173480 w 1305560"/>
                  <a:gd name="connsiteY9" fmla="*/ 10160 h 1447800"/>
                  <a:gd name="connsiteX10" fmla="*/ 1244600 w 1305560"/>
                  <a:gd name="connsiteY10" fmla="*/ 0 h 1447800"/>
                  <a:gd name="connsiteX11" fmla="*/ 1305560 w 1305560"/>
                  <a:gd name="connsiteY11" fmla="*/ 0 h 1447800"/>
                  <a:gd name="connsiteX0" fmla="*/ 0 w 1196723"/>
                  <a:gd name="connsiteY0" fmla="*/ 1417320 h 1419225"/>
                  <a:gd name="connsiteX1" fmla="*/ 1476 w 1196723"/>
                  <a:gd name="connsiteY1" fmla="*/ 1419225 h 1419225"/>
                  <a:gd name="connsiteX2" fmla="*/ 53723 w 1196723"/>
                  <a:gd name="connsiteY2" fmla="*/ 1366520 h 1419225"/>
                  <a:gd name="connsiteX3" fmla="*/ 175643 w 1196723"/>
                  <a:gd name="connsiteY3" fmla="*/ 1264920 h 1419225"/>
                  <a:gd name="connsiteX4" fmla="*/ 368683 w 1196723"/>
                  <a:gd name="connsiteY4" fmla="*/ 1056640 h 1419225"/>
                  <a:gd name="connsiteX5" fmla="*/ 576963 w 1196723"/>
                  <a:gd name="connsiteY5" fmla="*/ 741680 h 1419225"/>
                  <a:gd name="connsiteX6" fmla="*/ 744603 w 1196723"/>
                  <a:gd name="connsiteY6" fmla="*/ 436880 h 1419225"/>
                  <a:gd name="connsiteX7" fmla="*/ 897003 w 1196723"/>
                  <a:gd name="connsiteY7" fmla="*/ 162560 h 1419225"/>
                  <a:gd name="connsiteX8" fmla="*/ 988443 w 1196723"/>
                  <a:gd name="connsiteY8" fmla="*/ 50800 h 1419225"/>
                  <a:gd name="connsiteX9" fmla="*/ 1064643 w 1196723"/>
                  <a:gd name="connsiteY9" fmla="*/ 10160 h 1419225"/>
                  <a:gd name="connsiteX10" fmla="*/ 1135763 w 1196723"/>
                  <a:gd name="connsiteY10" fmla="*/ 0 h 1419225"/>
                  <a:gd name="connsiteX11" fmla="*/ 1196723 w 1196723"/>
                  <a:gd name="connsiteY11" fmla="*/ 0 h 1419225"/>
                  <a:gd name="connsiteX0" fmla="*/ 0 w 1196723"/>
                  <a:gd name="connsiteY0" fmla="*/ 1417320 h 1417320"/>
                  <a:gd name="connsiteX1" fmla="*/ 53723 w 1196723"/>
                  <a:gd name="connsiteY1" fmla="*/ 1366520 h 1417320"/>
                  <a:gd name="connsiteX2" fmla="*/ 175643 w 1196723"/>
                  <a:gd name="connsiteY2" fmla="*/ 1264920 h 1417320"/>
                  <a:gd name="connsiteX3" fmla="*/ 368683 w 1196723"/>
                  <a:gd name="connsiteY3" fmla="*/ 1056640 h 1417320"/>
                  <a:gd name="connsiteX4" fmla="*/ 576963 w 1196723"/>
                  <a:gd name="connsiteY4" fmla="*/ 741680 h 1417320"/>
                  <a:gd name="connsiteX5" fmla="*/ 744603 w 1196723"/>
                  <a:gd name="connsiteY5" fmla="*/ 436880 h 1417320"/>
                  <a:gd name="connsiteX6" fmla="*/ 897003 w 1196723"/>
                  <a:gd name="connsiteY6" fmla="*/ 162560 h 1417320"/>
                  <a:gd name="connsiteX7" fmla="*/ 988443 w 1196723"/>
                  <a:gd name="connsiteY7" fmla="*/ 50800 h 1417320"/>
                  <a:gd name="connsiteX8" fmla="*/ 1064643 w 1196723"/>
                  <a:gd name="connsiteY8" fmla="*/ 10160 h 1417320"/>
                  <a:gd name="connsiteX9" fmla="*/ 1135763 w 1196723"/>
                  <a:gd name="connsiteY9" fmla="*/ 0 h 1417320"/>
                  <a:gd name="connsiteX10" fmla="*/ 1196723 w 1196723"/>
                  <a:gd name="connsiteY10" fmla="*/ 0 h 1417320"/>
                  <a:gd name="connsiteX0" fmla="*/ 0 w 1216216"/>
                  <a:gd name="connsiteY0" fmla="*/ 1411605 h 1411605"/>
                  <a:gd name="connsiteX1" fmla="*/ 73216 w 1216216"/>
                  <a:gd name="connsiteY1" fmla="*/ 1366520 h 1411605"/>
                  <a:gd name="connsiteX2" fmla="*/ 195136 w 1216216"/>
                  <a:gd name="connsiteY2" fmla="*/ 1264920 h 1411605"/>
                  <a:gd name="connsiteX3" fmla="*/ 388176 w 1216216"/>
                  <a:gd name="connsiteY3" fmla="*/ 1056640 h 1411605"/>
                  <a:gd name="connsiteX4" fmla="*/ 596456 w 1216216"/>
                  <a:gd name="connsiteY4" fmla="*/ 741680 h 1411605"/>
                  <a:gd name="connsiteX5" fmla="*/ 764096 w 1216216"/>
                  <a:gd name="connsiteY5" fmla="*/ 436880 h 1411605"/>
                  <a:gd name="connsiteX6" fmla="*/ 916496 w 1216216"/>
                  <a:gd name="connsiteY6" fmla="*/ 162560 h 1411605"/>
                  <a:gd name="connsiteX7" fmla="*/ 1007936 w 1216216"/>
                  <a:gd name="connsiteY7" fmla="*/ 50800 h 1411605"/>
                  <a:gd name="connsiteX8" fmla="*/ 1084136 w 1216216"/>
                  <a:gd name="connsiteY8" fmla="*/ 10160 h 1411605"/>
                  <a:gd name="connsiteX9" fmla="*/ 1155256 w 1216216"/>
                  <a:gd name="connsiteY9" fmla="*/ 0 h 1411605"/>
                  <a:gd name="connsiteX10" fmla="*/ 1216216 w 1216216"/>
                  <a:gd name="connsiteY10" fmla="*/ 0 h 1411605"/>
                  <a:gd name="connsiteX0" fmla="*/ 0 w 1440388"/>
                  <a:gd name="connsiteY0" fmla="*/ 1480185 h 1480185"/>
                  <a:gd name="connsiteX1" fmla="*/ 297388 w 1440388"/>
                  <a:gd name="connsiteY1" fmla="*/ 1366520 h 1480185"/>
                  <a:gd name="connsiteX2" fmla="*/ 419308 w 1440388"/>
                  <a:gd name="connsiteY2" fmla="*/ 1264920 h 1480185"/>
                  <a:gd name="connsiteX3" fmla="*/ 612348 w 1440388"/>
                  <a:gd name="connsiteY3" fmla="*/ 1056640 h 1480185"/>
                  <a:gd name="connsiteX4" fmla="*/ 820628 w 1440388"/>
                  <a:gd name="connsiteY4" fmla="*/ 741680 h 1480185"/>
                  <a:gd name="connsiteX5" fmla="*/ 988268 w 1440388"/>
                  <a:gd name="connsiteY5" fmla="*/ 436880 h 1480185"/>
                  <a:gd name="connsiteX6" fmla="*/ 1140668 w 1440388"/>
                  <a:gd name="connsiteY6" fmla="*/ 162560 h 1480185"/>
                  <a:gd name="connsiteX7" fmla="*/ 1232108 w 1440388"/>
                  <a:gd name="connsiteY7" fmla="*/ 50800 h 1480185"/>
                  <a:gd name="connsiteX8" fmla="*/ 1308308 w 1440388"/>
                  <a:gd name="connsiteY8" fmla="*/ 10160 h 1480185"/>
                  <a:gd name="connsiteX9" fmla="*/ 1379428 w 1440388"/>
                  <a:gd name="connsiteY9" fmla="*/ 0 h 1480185"/>
                  <a:gd name="connsiteX10" fmla="*/ 1440388 w 1440388"/>
                  <a:gd name="connsiteY10" fmla="*/ 0 h 1480185"/>
                  <a:gd name="connsiteX0" fmla="*/ 0 w 1440388"/>
                  <a:gd name="connsiteY0" fmla="*/ 1480185 h 1480185"/>
                  <a:gd name="connsiteX1" fmla="*/ 157838 w 1440388"/>
                  <a:gd name="connsiteY1" fmla="*/ 141605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65960 w 1440388"/>
                  <a:gd name="connsiteY1" fmla="*/ 1440300 h 1481573"/>
                  <a:gd name="connsiteX2" fmla="*/ 233645 w 1440388"/>
                  <a:gd name="connsiteY2" fmla="*/ 141109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232108 w 1440388"/>
                  <a:gd name="connsiteY9" fmla="*/ 52188 h 1481573"/>
                  <a:gd name="connsiteX10" fmla="*/ 1308308 w 1440388"/>
                  <a:gd name="connsiteY10" fmla="*/ 11548 h 1481573"/>
                  <a:gd name="connsiteX11" fmla="*/ 1379428 w 1440388"/>
                  <a:gd name="connsiteY11" fmla="*/ 1388 h 1481573"/>
                  <a:gd name="connsiteX12" fmla="*/ 1440388 w 1440388"/>
                  <a:gd name="connsiteY12" fmla="*/ 1388 h 1481573"/>
                  <a:gd name="connsiteX0" fmla="*/ 0 w 1440388"/>
                  <a:gd name="connsiteY0" fmla="*/ 1481573 h 1481573"/>
                  <a:gd name="connsiteX1" fmla="*/ 165960 w 1440388"/>
                  <a:gd name="connsiteY1" fmla="*/ 1440300 h 1481573"/>
                  <a:gd name="connsiteX2" fmla="*/ 233645 w 1440388"/>
                  <a:gd name="connsiteY2" fmla="*/ 141109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232108 w 1440388"/>
                  <a:gd name="connsiteY9" fmla="*/ 52188 h 1481573"/>
                  <a:gd name="connsiteX10" fmla="*/ 1308308 w 1440388"/>
                  <a:gd name="connsiteY10" fmla="*/ 11548 h 1481573"/>
                  <a:gd name="connsiteX11" fmla="*/ 1379428 w 1440388"/>
                  <a:gd name="connsiteY11" fmla="*/ 1388 h 1481573"/>
                  <a:gd name="connsiteX12" fmla="*/ 1440388 w 1440388"/>
                  <a:gd name="connsiteY12" fmla="*/ 1388 h 1481573"/>
                  <a:gd name="connsiteX0" fmla="*/ 0 w 1440388"/>
                  <a:gd name="connsiteY0" fmla="*/ 1481573 h 1481573"/>
                  <a:gd name="connsiteX1" fmla="*/ 165960 w 1440388"/>
                  <a:gd name="connsiteY1" fmla="*/ 1440300 h 1481573"/>
                  <a:gd name="connsiteX2" fmla="*/ 233645 w 1440388"/>
                  <a:gd name="connsiteY2" fmla="*/ 141109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184482 w 1440388"/>
                  <a:gd name="connsiteY9" fmla="*/ 105530 h 1481573"/>
                  <a:gd name="connsiteX10" fmla="*/ 1232108 w 1440388"/>
                  <a:gd name="connsiteY10" fmla="*/ 52188 h 1481573"/>
                  <a:gd name="connsiteX11" fmla="*/ 1308308 w 1440388"/>
                  <a:gd name="connsiteY11" fmla="*/ 11548 h 1481573"/>
                  <a:gd name="connsiteX12" fmla="*/ 1379428 w 1440388"/>
                  <a:gd name="connsiteY12" fmla="*/ 1388 h 1481573"/>
                  <a:gd name="connsiteX13" fmla="*/ 1440388 w 1440388"/>
                  <a:gd name="connsiteY13" fmla="*/ 1388 h 1481573"/>
                  <a:gd name="connsiteX0" fmla="*/ 0 w 1440388"/>
                  <a:gd name="connsiteY0" fmla="*/ 1481573 h 1481573"/>
                  <a:gd name="connsiteX1" fmla="*/ 165960 w 1440388"/>
                  <a:gd name="connsiteY1" fmla="*/ 1440300 h 1481573"/>
                  <a:gd name="connsiteX2" fmla="*/ 233645 w 1440388"/>
                  <a:gd name="connsiteY2" fmla="*/ 141109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184482 w 1440388"/>
                  <a:gd name="connsiteY9" fmla="*/ 105530 h 1481573"/>
                  <a:gd name="connsiteX10" fmla="*/ 1232108 w 1440388"/>
                  <a:gd name="connsiteY10" fmla="*/ 52188 h 1481573"/>
                  <a:gd name="connsiteX11" fmla="*/ 1308308 w 1440388"/>
                  <a:gd name="connsiteY11" fmla="*/ 11548 h 1481573"/>
                  <a:gd name="connsiteX12" fmla="*/ 1379428 w 1440388"/>
                  <a:gd name="connsiteY12" fmla="*/ 1388 h 1481573"/>
                  <a:gd name="connsiteX13" fmla="*/ 1440388 w 1440388"/>
                  <a:gd name="connsiteY13" fmla="*/ 1388 h 1481573"/>
                  <a:gd name="connsiteX0" fmla="*/ 0 w 1440388"/>
                  <a:gd name="connsiteY0" fmla="*/ 1481573 h 1481573"/>
                  <a:gd name="connsiteX1" fmla="*/ 165960 w 1440388"/>
                  <a:gd name="connsiteY1" fmla="*/ 1440300 h 1481573"/>
                  <a:gd name="connsiteX2" fmla="*/ 233645 w 1440388"/>
                  <a:gd name="connsiteY2" fmla="*/ 141109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184482 w 1440388"/>
                  <a:gd name="connsiteY9" fmla="*/ 105530 h 1481573"/>
                  <a:gd name="connsiteX10" fmla="*/ 1232108 w 1440388"/>
                  <a:gd name="connsiteY10" fmla="*/ 52188 h 1481573"/>
                  <a:gd name="connsiteX11" fmla="*/ 1308308 w 1440388"/>
                  <a:gd name="connsiteY11" fmla="*/ 11548 h 1481573"/>
                  <a:gd name="connsiteX12" fmla="*/ 1379428 w 1440388"/>
                  <a:gd name="connsiteY12" fmla="*/ 1388 h 1481573"/>
                  <a:gd name="connsiteX13" fmla="*/ 1440388 w 1440388"/>
                  <a:gd name="connsiteY13" fmla="*/ 1388 h 1481573"/>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184482 w 1440388"/>
                  <a:gd name="connsiteY8" fmla="*/ 105530 h 1481573"/>
                  <a:gd name="connsiteX9" fmla="*/ 1232108 w 1440388"/>
                  <a:gd name="connsiteY9" fmla="*/ 52188 h 1481573"/>
                  <a:gd name="connsiteX10" fmla="*/ 1308308 w 1440388"/>
                  <a:gd name="connsiteY10" fmla="*/ 11548 h 1481573"/>
                  <a:gd name="connsiteX11" fmla="*/ 1379428 w 1440388"/>
                  <a:gd name="connsiteY11" fmla="*/ 1388 h 1481573"/>
                  <a:gd name="connsiteX12" fmla="*/ 1440388 w 1440388"/>
                  <a:gd name="connsiteY12" fmla="*/ 1388 h 1481573"/>
                  <a:gd name="connsiteX0" fmla="*/ 0 w 1440388"/>
                  <a:gd name="connsiteY0" fmla="*/ 1481573 h 1481573"/>
                  <a:gd name="connsiteX1" fmla="*/ 297388 w 1440388"/>
                  <a:gd name="connsiteY1" fmla="*/ 1367908 h 1481573"/>
                  <a:gd name="connsiteX2" fmla="*/ 419308 w 1440388"/>
                  <a:gd name="connsiteY2" fmla="*/ 1266308 h 1481573"/>
                  <a:gd name="connsiteX3" fmla="*/ 612348 w 1440388"/>
                  <a:gd name="connsiteY3" fmla="*/ 1058028 h 1481573"/>
                  <a:gd name="connsiteX4" fmla="*/ 820628 w 1440388"/>
                  <a:gd name="connsiteY4" fmla="*/ 743068 h 1481573"/>
                  <a:gd name="connsiteX5" fmla="*/ 988268 w 1440388"/>
                  <a:gd name="connsiteY5" fmla="*/ 438268 h 1481573"/>
                  <a:gd name="connsiteX6" fmla="*/ 1140668 w 1440388"/>
                  <a:gd name="connsiteY6" fmla="*/ 163948 h 1481573"/>
                  <a:gd name="connsiteX7" fmla="*/ 1184482 w 1440388"/>
                  <a:gd name="connsiteY7" fmla="*/ 105530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51340 w 1440388"/>
                  <a:gd name="connsiteY1" fmla="*/ 142379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184482 w 1440388"/>
                  <a:gd name="connsiteY8" fmla="*/ 105530 h 1481573"/>
                  <a:gd name="connsiteX9" fmla="*/ 1232108 w 1440388"/>
                  <a:gd name="connsiteY9" fmla="*/ 52188 h 1481573"/>
                  <a:gd name="connsiteX10" fmla="*/ 1308308 w 1440388"/>
                  <a:gd name="connsiteY10" fmla="*/ 11548 h 1481573"/>
                  <a:gd name="connsiteX11" fmla="*/ 1379428 w 1440388"/>
                  <a:gd name="connsiteY11" fmla="*/ 1388 h 1481573"/>
                  <a:gd name="connsiteX12" fmla="*/ 1440388 w 1440388"/>
                  <a:gd name="connsiteY12" fmla="*/ 1388 h 1481573"/>
                  <a:gd name="connsiteX0" fmla="*/ 0 w 1440388"/>
                  <a:gd name="connsiteY0" fmla="*/ 1481573 h 1481573"/>
                  <a:gd name="connsiteX1" fmla="*/ 157838 w 1440388"/>
                  <a:gd name="connsiteY1" fmla="*/ 144157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184482 w 1440388"/>
                  <a:gd name="connsiteY8" fmla="*/ 105530 h 1481573"/>
                  <a:gd name="connsiteX9" fmla="*/ 1232108 w 1440388"/>
                  <a:gd name="connsiteY9" fmla="*/ 52188 h 1481573"/>
                  <a:gd name="connsiteX10" fmla="*/ 1308308 w 1440388"/>
                  <a:gd name="connsiteY10" fmla="*/ 11548 h 1481573"/>
                  <a:gd name="connsiteX11" fmla="*/ 1379428 w 1440388"/>
                  <a:gd name="connsiteY11" fmla="*/ 1388 h 1481573"/>
                  <a:gd name="connsiteX12" fmla="*/ 1440388 w 1440388"/>
                  <a:gd name="connsiteY12" fmla="*/ 1388 h 1481573"/>
                  <a:gd name="connsiteX0" fmla="*/ 0 w 1440388"/>
                  <a:gd name="connsiteY0" fmla="*/ 1481573 h 1481573"/>
                  <a:gd name="connsiteX1" fmla="*/ 157838 w 1440388"/>
                  <a:gd name="connsiteY1" fmla="*/ 144157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184482 w 1440388"/>
                  <a:gd name="connsiteY8" fmla="*/ 105530 h 1481573"/>
                  <a:gd name="connsiteX9" fmla="*/ 1232108 w 1440388"/>
                  <a:gd name="connsiteY9" fmla="*/ 52188 h 1481573"/>
                  <a:gd name="connsiteX10" fmla="*/ 1308308 w 1440388"/>
                  <a:gd name="connsiteY10" fmla="*/ 11548 h 1481573"/>
                  <a:gd name="connsiteX11" fmla="*/ 1379428 w 1440388"/>
                  <a:gd name="connsiteY11" fmla="*/ 1388 h 1481573"/>
                  <a:gd name="connsiteX12" fmla="*/ 1440388 w 1440388"/>
                  <a:gd name="connsiteY12" fmla="*/ 1388 h 1481573"/>
                  <a:gd name="connsiteX0" fmla="*/ 0 w 1440388"/>
                  <a:gd name="connsiteY0" fmla="*/ 1481573 h 1481573"/>
                  <a:gd name="connsiteX1" fmla="*/ 69036 w 1440388"/>
                  <a:gd name="connsiteY1" fmla="*/ 1459350 h 1481573"/>
                  <a:gd name="connsiteX2" fmla="*/ 157838 w 1440388"/>
                  <a:gd name="connsiteY2" fmla="*/ 144157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184482 w 1440388"/>
                  <a:gd name="connsiteY9" fmla="*/ 105530 h 1481573"/>
                  <a:gd name="connsiteX10" fmla="*/ 1232108 w 1440388"/>
                  <a:gd name="connsiteY10" fmla="*/ 52188 h 1481573"/>
                  <a:gd name="connsiteX11" fmla="*/ 1308308 w 1440388"/>
                  <a:gd name="connsiteY11" fmla="*/ 11548 h 1481573"/>
                  <a:gd name="connsiteX12" fmla="*/ 1379428 w 1440388"/>
                  <a:gd name="connsiteY12" fmla="*/ 1388 h 1481573"/>
                  <a:gd name="connsiteX13" fmla="*/ 1440388 w 1440388"/>
                  <a:gd name="connsiteY13" fmla="*/ 1388 h 1481573"/>
                  <a:gd name="connsiteX0" fmla="*/ 0 w 1440388"/>
                  <a:gd name="connsiteY0" fmla="*/ 1481573 h 1481573"/>
                  <a:gd name="connsiteX1" fmla="*/ 69036 w 1440388"/>
                  <a:gd name="connsiteY1" fmla="*/ 1466970 h 1481573"/>
                  <a:gd name="connsiteX2" fmla="*/ 157838 w 1440388"/>
                  <a:gd name="connsiteY2" fmla="*/ 144157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184482 w 1440388"/>
                  <a:gd name="connsiteY9" fmla="*/ 105530 h 1481573"/>
                  <a:gd name="connsiteX10" fmla="*/ 1232108 w 1440388"/>
                  <a:gd name="connsiteY10" fmla="*/ 52188 h 1481573"/>
                  <a:gd name="connsiteX11" fmla="*/ 1308308 w 1440388"/>
                  <a:gd name="connsiteY11" fmla="*/ 11548 h 1481573"/>
                  <a:gd name="connsiteX12" fmla="*/ 1379428 w 1440388"/>
                  <a:gd name="connsiteY12" fmla="*/ 1388 h 1481573"/>
                  <a:gd name="connsiteX13" fmla="*/ 1440388 w 1440388"/>
                  <a:gd name="connsiteY13" fmla="*/ 1388 h 1481573"/>
                  <a:gd name="connsiteX0" fmla="*/ 0 w 1440388"/>
                  <a:gd name="connsiteY0" fmla="*/ 1481573 h 1481573"/>
                  <a:gd name="connsiteX1" fmla="*/ 69036 w 1440388"/>
                  <a:gd name="connsiteY1" fmla="*/ 1466970 h 1481573"/>
                  <a:gd name="connsiteX2" fmla="*/ 157838 w 1440388"/>
                  <a:gd name="connsiteY2" fmla="*/ 144157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184482 w 1440388"/>
                  <a:gd name="connsiteY9" fmla="*/ 105530 h 1481573"/>
                  <a:gd name="connsiteX10" fmla="*/ 1232108 w 1440388"/>
                  <a:gd name="connsiteY10" fmla="*/ 52188 h 1481573"/>
                  <a:gd name="connsiteX11" fmla="*/ 1308308 w 1440388"/>
                  <a:gd name="connsiteY11" fmla="*/ 11548 h 1481573"/>
                  <a:gd name="connsiteX12" fmla="*/ 1379428 w 1440388"/>
                  <a:gd name="connsiteY12" fmla="*/ 1388 h 1481573"/>
                  <a:gd name="connsiteX13" fmla="*/ 1440388 w 1440388"/>
                  <a:gd name="connsiteY13" fmla="*/ 1388 h 148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40388" h="1481573">
                    <a:moveTo>
                      <a:pt x="0" y="1481573"/>
                    </a:moveTo>
                    <a:lnTo>
                      <a:pt x="69036" y="1466970"/>
                    </a:lnTo>
                    <a:cubicBezTo>
                      <a:pt x="95586" y="1461354"/>
                      <a:pt x="119779" y="1458080"/>
                      <a:pt x="157838" y="1441570"/>
                    </a:cubicBezTo>
                    <a:cubicBezTo>
                      <a:pt x="195897" y="1425060"/>
                      <a:pt x="253810" y="1397118"/>
                      <a:pt x="297388" y="1367908"/>
                    </a:cubicBezTo>
                    <a:cubicBezTo>
                      <a:pt x="340966" y="1338698"/>
                      <a:pt x="378668" y="1300175"/>
                      <a:pt x="419308" y="1266308"/>
                    </a:cubicBezTo>
                    <a:cubicBezTo>
                      <a:pt x="475880" y="1219164"/>
                      <a:pt x="545461" y="1145235"/>
                      <a:pt x="612348" y="1058028"/>
                    </a:cubicBezTo>
                    <a:cubicBezTo>
                      <a:pt x="679235" y="970821"/>
                      <a:pt x="757975" y="846361"/>
                      <a:pt x="820628" y="743068"/>
                    </a:cubicBezTo>
                    <a:cubicBezTo>
                      <a:pt x="883281" y="639775"/>
                      <a:pt x="934928" y="534788"/>
                      <a:pt x="988268" y="438268"/>
                    </a:cubicBezTo>
                    <a:cubicBezTo>
                      <a:pt x="1041608" y="341748"/>
                      <a:pt x="1107966" y="219404"/>
                      <a:pt x="1140668" y="163948"/>
                    </a:cubicBezTo>
                    <a:lnTo>
                      <a:pt x="1184482" y="105530"/>
                    </a:lnTo>
                    <a:cubicBezTo>
                      <a:pt x="1198922" y="86276"/>
                      <a:pt x="1211470" y="67852"/>
                      <a:pt x="1232108" y="52188"/>
                    </a:cubicBezTo>
                    <a:cubicBezTo>
                      <a:pt x="1260048" y="26788"/>
                      <a:pt x="1282597" y="15221"/>
                      <a:pt x="1308308" y="11548"/>
                    </a:cubicBezTo>
                    <a:lnTo>
                      <a:pt x="1379428" y="1388"/>
                    </a:lnTo>
                    <a:cubicBezTo>
                      <a:pt x="1401284" y="-1735"/>
                      <a:pt x="1420068" y="1388"/>
                      <a:pt x="1440388" y="1388"/>
                    </a:cubicBezTo>
                  </a:path>
                </a:pathLst>
              </a:custGeom>
              <a:noFill/>
              <a:ln w="19050" cap="flat" cmpd="sng" algn="ctr">
                <a:solidFill>
                  <a:srgbClr val="464B71"/>
                </a:solidFill>
                <a:prstDash val="solid"/>
                <a:round/>
                <a:headEnd type="none" w="med" len="med"/>
                <a:tailEnd type="none" w="med"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2" name="Gruppieren 91">
              <a:extLst>
                <a:ext uri="{FF2B5EF4-FFF2-40B4-BE49-F238E27FC236}">
                  <a16:creationId xmlns:a16="http://schemas.microsoft.com/office/drawing/2014/main" id="{24CF1BCC-A042-4BC9-B798-9EDC813C1272}"/>
                </a:ext>
              </a:extLst>
            </p:cNvPr>
            <p:cNvGrpSpPr/>
            <p:nvPr/>
          </p:nvGrpSpPr>
          <p:grpSpPr>
            <a:xfrm flipH="1">
              <a:off x="1730675" y="2816819"/>
              <a:ext cx="1345679" cy="1158388"/>
              <a:chOff x="431995" y="2816819"/>
              <a:chExt cx="1345679" cy="1158388"/>
            </a:xfrm>
          </p:grpSpPr>
          <p:sp>
            <p:nvSpPr>
              <p:cNvPr id="93" name="Freeform 15">
                <a:extLst>
                  <a:ext uri="{FF2B5EF4-FFF2-40B4-BE49-F238E27FC236}">
                    <a16:creationId xmlns:a16="http://schemas.microsoft.com/office/drawing/2014/main" id="{31397F3A-4E63-4960-BEF0-3EBC3ABFDF92}"/>
                  </a:ext>
                </a:extLst>
              </p:cNvPr>
              <p:cNvSpPr>
                <a:spLocks/>
              </p:cNvSpPr>
              <p:nvPr/>
            </p:nvSpPr>
            <p:spPr bwMode="auto">
              <a:xfrm>
                <a:off x="882833" y="2818619"/>
                <a:ext cx="894841" cy="1156587"/>
              </a:xfrm>
              <a:custGeom>
                <a:avLst/>
                <a:gdLst>
                  <a:gd name="T0" fmla="*/ 0 w 1836"/>
                  <a:gd name="T1" fmla="*/ 1195387 h 753"/>
                  <a:gd name="T2" fmla="*/ 2909888 w 1836"/>
                  <a:gd name="T3" fmla="*/ 1195387 h 753"/>
                  <a:gd name="T4" fmla="*/ 2914650 w 1836"/>
                  <a:gd name="T5" fmla="*/ 957262 h 753"/>
                  <a:gd name="T6" fmla="*/ 2771775 w 1836"/>
                  <a:gd name="T7" fmla="*/ 885825 h 753"/>
                  <a:gd name="T8" fmla="*/ 2676525 w 1836"/>
                  <a:gd name="T9" fmla="*/ 823912 h 753"/>
                  <a:gd name="T10" fmla="*/ 2538413 w 1836"/>
                  <a:gd name="T11" fmla="*/ 714375 h 753"/>
                  <a:gd name="T12" fmla="*/ 2433638 w 1836"/>
                  <a:gd name="T13" fmla="*/ 614362 h 753"/>
                  <a:gd name="T14" fmla="*/ 2295525 w 1836"/>
                  <a:gd name="T15" fmla="*/ 495300 h 753"/>
                  <a:gd name="T16" fmla="*/ 2195513 w 1836"/>
                  <a:gd name="T17" fmla="*/ 414337 h 753"/>
                  <a:gd name="T18" fmla="*/ 2071688 w 1836"/>
                  <a:gd name="T19" fmla="*/ 290512 h 753"/>
                  <a:gd name="T20" fmla="*/ 1976438 w 1836"/>
                  <a:gd name="T21" fmla="*/ 185737 h 753"/>
                  <a:gd name="T22" fmla="*/ 1847850 w 1836"/>
                  <a:gd name="T23" fmla="*/ 100012 h 753"/>
                  <a:gd name="T24" fmla="*/ 1719263 w 1836"/>
                  <a:gd name="T25" fmla="*/ 33337 h 753"/>
                  <a:gd name="T26" fmla="*/ 1633538 w 1836"/>
                  <a:gd name="T27" fmla="*/ 9525 h 753"/>
                  <a:gd name="T28" fmla="*/ 1562100 w 1836"/>
                  <a:gd name="T29" fmla="*/ 4762 h 753"/>
                  <a:gd name="T30" fmla="*/ 1281113 w 1836"/>
                  <a:gd name="T31" fmla="*/ 0 h 753"/>
                  <a:gd name="T32" fmla="*/ 1171575 w 1836"/>
                  <a:gd name="T33" fmla="*/ 38100 h 753"/>
                  <a:gd name="T34" fmla="*/ 1009650 w 1836"/>
                  <a:gd name="T35" fmla="*/ 138112 h 753"/>
                  <a:gd name="T36" fmla="*/ 895350 w 1836"/>
                  <a:gd name="T37" fmla="*/ 223837 h 753"/>
                  <a:gd name="T38" fmla="*/ 733425 w 1836"/>
                  <a:gd name="T39" fmla="*/ 390525 h 753"/>
                  <a:gd name="T40" fmla="*/ 557213 w 1836"/>
                  <a:gd name="T41" fmla="*/ 547687 h 753"/>
                  <a:gd name="T42" fmla="*/ 357188 w 1836"/>
                  <a:gd name="T43" fmla="*/ 723900 h 753"/>
                  <a:gd name="T44" fmla="*/ 166688 w 1836"/>
                  <a:gd name="T45" fmla="*/ 866775 h 753"/>
                  <a:gd name="T46" fmla="*/ 0 w 1836"/>
                  <a:gd name="T47" fmla="*/ 952500 h 753"/>
                  <a:gd name="T48" fmla="*/ 0 w 1836"/>
                  <a:gd name="T49" fmla="*/ 1195387 h 75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connsiteX0" fmla="*/ 0 w 10000"/>
                  <a:gd name="connsiteY0" fmla="*/ 10000 h 10000"/>
                  <a:gd name="connsiteX1" fmla="*/ 9984 w 10000"/>
                  <a:gd name="connsiteY1" fmla="*/ 10000 h 10000"/>
                  <a:gd name="connsiteX2" fmla="*/ 10000 w 10000"/>
                  <a:gd name="connsiteY2" fmla="*/ 8008 h 10000"/>
                  <a:gd name="connsiteX3" fmla="*/ 9510 w 10000"/>
                  <a:gd name="connsiteY3" fmla="*/ 7410 h 10000"/>
                  <a:gd name="connsiteX4" fmla="*/ 9183 w 10000"/>
                  <a:gd name="connsiteY4" fmla="*/ 6892 h 10000"/>
                  <a:gd name="connsiteX5" fmla="*/ 8709 w 10000"/>
                  <a:gd name="connsiteY5" fmla="*/ 5976 h 10000"/>
                  <a:gd name="connsiteX6" fmla="*/ 8350 w 10000"/>
                  <a:gd name="connsiteY6" fmla="*/ 5139 h 10000"/>
                  <a:gd name="connsiteX7" fmla="*/ 7831 w 10000"/>
                  <a:gd name="connsiteY7" fmla="*/ 4380 h 10000"/>
                  <a:gd name="connsiteX8" fmla="*/ 7533 w 10000"/>
                  <a:gd name="connsiteY8" fmla="*/ 3466 h 10000"/>
                  <a:gd name="connsiteX9" fmla="*/ 7108 w 10000"/>
                  <a:gd name="connsiteY9" fmla="*/ 2430 h 10000"/>
                  <a:gd name="connsiteX10" fmla="*/ 6781 w 10000"/>
                  <a:gd name="connsiteY10" fmla="*/ 1554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10 w 10000"/>
                  <a:gd name="connsiteY3" fmla="*/ 7410 h 10000"/>
                  <a:gd name="connsiteX4" fmla="*/ 9183 w 10000"/>
                  <a:gd name="connsiteY4" fmla="*/ 6892 h 10000"/>
                  <a:gd name="connsiteX5" fmla="*/ 8709 w 10000"/>
                  <a:gd name="connsiteY5" fmla="*/ 5976 h 10000"/>
                  <a:gd name="connsiteX6" fmla="*/ 8339 w 10000"/>
                  <a:gd name="connsiteY6" fmla="*/ 5477 h 10000"/>
                  <a:gd name="connsiteX7" fmla="*/ 7831 w 10000"/>
                  <a:gd name="connsiteY7" fmla="*/ 4380 h 10000"/>
                  <a:gd name="connsiteX8" fmla="*/ 7533 w 10000"/>
                  <a:gd name="connsiteY8" fmla="*/ 3466 h 10000"/>
                  <a:gd name="connsiteX9" fmla="*/ 7108 w 10000"/>
                  <a:gd name="connsiteY9" fmla="*/ 2430 h 10000"/>
                  <a:gd name="connsiteX10" fmla="*/ 6781 w 10000"/>
                  <a:gd name="connsiteY10" fmla="*/ 1554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10 w 10000"/>
                  <a:gd name="connsiteY3" fmla="*/ 7410 h 10000"/>
                  <a:gd name="connsiteX4" fmla="*/ 9183 w 10000"/>
                  <a:gd name="connsiteY4" fmla="*/ 6892 h 10000"/>
                  <a:gd name="connsiteX5" fmla="*/ 8799 w 10000"/>
                  <a:gd name="connsiteY5" fmla="*/ 6196 h 10000"/>
                  <a:gd name="connsiteX6" fmla="*/ 8339 w 10000"/>
                  <a:gd name="connsiteY6" fmla="*/ 5477 h 10000"/>
                  <a:gd name="connsiteX7" fmla="*/ 7831 w 10000"/>
                  <a:gd name="connsiteY7" fmla="*/ 4380 h 10000"/>
                  <a:gd name="connsiteX8" fmla="*/ 7533 w 10000"/>
                  <a:gd name="connsiteY8" fmla="*/ 3466 h 10000"/>
                  <a:gd name="connsiteX9" fmla="*/ 7108 w 10000"/>
                  <a:gd name="connsiteY9" fmla="*/ 2430 h 10000"/>
                  <a:gd name="connsiteX10" fmla="*/ 6781 w 10000"/>
                  <a:gd name="connsiteY10" fmla="*/ 1554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44 w 10000"/>
                  <a:gd name="connsiteY3" fmla="*/ 7512 h 10000"/>
                  <a:gd name="connsiteX4" fmla="*/ 9183 w 10000"/>
                  <a:gd name="connsiteY4" fmla="*/ 6892 h 10000"/>
                  <a:gd name="connsiteX5" fmla="*/ 8799 w 10000"/>
                  <a:gd name="connsiteY5" fmla="*/ 6196 h 10000"/>
                  <a:gd name="connsiteX6" fmla="*/ 8339 w 10000"/>
                  <a:gd name="connsiteY6" fmla="*/ 5477 h 10000"/>
                  <a:gd name="connsiteX7" fmla="*/ 7831 w 10000"/>
                  <a:gd name="connsiteY7" fmla="*/ 4380 h 10000"/>
                  <a:gd name="connsiteX8" fmla="*/ 7533 w 10000"/>
                  <a:gd name="connsiteY8" fmla="*/ 3466 h 10000"/>
                  <a:gd name="connsiteX9" fmla="*/ 7108 w 10000"/>
                  <a:gd name="connsiteY9" fmla="*/ 2430 h 10000"/>
                  <a:gd name="connsiteX10" fmla="*/ 6781 w 10000"/>
                  <a:gd name="connsiteY10" fmla="*/ 1554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44 w 10000"/>
                  <a:gd name="connsiteY3" fmla="*/ 7512 h 10000"/>
                  <a:gd name="connsiteX4" fmla="*/ 9161 w 10000"/>
                  <a:gd name="connsiteY4" fmla="*/ 6960 h 10000"/>
                  <a:gd name="connsiteX5" fmla="*/ 8799 w 10000"/>
                  <a:gd name="connsiteY5" fmla="*/ 6196 h 10000"/>
                  <a:gd name="connsiteX6" fmla="*/ 8339 w 10000"/>
                  <a:gd name="connsiteY6" fmla="*/ 5477 h 10000"/>
                  <a:gd name="connsiteX7" fmla="*/ 7831 w 10000"/>
                  <a:gd name="connsiteY7" fmla="*/ 4380 h 10000"/>
                  <a:gd name="connsiteX8" fmla="*/ 7533 w 10000"/>
                  <a:gd name="connsiteY8" fmla="*/ 3466 h 10000"/>
                  <a:gd name="connsiteX9" fmla="*/ 7108 w 10000"/>
                  <a:gd name="connsiteY9" fmla="*/ 2430 h 10000"/>
                  <a:gd name="connsiteX10" fmla="*/ 6781 w 10000"/>
                  <a:gd name="connsiteY10" fmla="*/ 1554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44 w 10000"/>
                  <a:gd name="connsiteY3" fmla="*/ 7512 h 10000"/>
                  <a:gd name="connsiteX4" fmla="*/ 9161 w 10000"/>
                  <a:gd name="connsiteY4" fmla="*/ 6960 h 10000"/>
                  <a:gd name="connsiteX5" fmla="*/ 8799 w 10000"/>
                  <a:gd name="connsiteY5" fmla="*/ 6196 h 10000"/>
                  <a:gd name="connsiteX6" fmla="*/ 8339 w 10000"/>
                  <a:gd name="connsiteY6" fmla="*/ 5477 h 10000"/>
                  <a:gd name="connsiteX7" fmla="*/ 7831 w 10000"/>
                  <a:gd name="connsiteY7" fmla="*/ 4380 h 10000"/>
                  <a:gd name="connsiteX8" fmla="*/ 7533 w 10000"/>
                  <a:gd name="connsiteY8" fmla="*/ 3466 h 10000"/>
                  <a:gd name="connsiteX9" fmla="*/ 7108 w 10000"/>
                  <a:gd name="connsiteY9" fmla="*/ 2430 h 10000"/>
                  <a:gd name="connsiteX10" fmla="*/ 6736 w 10000"/>
                  <a:gd name="connsiteY10" fmla="*/ 1740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44 w 10000"/>
                  <a:gd name="connsiteY3" fmla="*/ 7512 h 10000"/>
                  <a:gd name="connsiteX4" fmla="*/ 9161 w 10000"/>
                  <a:gd name="connsiteY4" fmla="*/ 6960 h 10000"/>
                  <a:gd name="connsiteX5" fmla="*/ 8799 w 10000"/>
                  <a:gd name="connsiteY5" fmla="*/ 6196 h 10000"/>
                  <a:gd name="connsiteX6" fmla="*/ 8339 w 10000"/>
                  <a:gd name="connsiteY6" fmla="*/ 5477 h 10000"/>
                  <a:gd name="connsiteX7" fmla="*/ 7831 w 10000"/>
                  <a:gd name="connsiteY7" fmla="*/ 4380 h 10000"/>
                  <a:gd name="connsiteX8" fmla="*/ 7533 w 10000"/>
                  <a:gd name="connsiteY8" fmla="*/ 3466 h 10000"/>
                  <a:gd name="connsiteX9" fmla="*/ 7074 w 10000"/>
                  <a:gd name="connsiteY9" fmla="*/ 2565 h 10000"/>
                  <a:gd name="connsiteX10" fmla="*/ 6736 w 10000"/>
                  <a:gd name="connsiteY10" fmla="*/ 1740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44 w 10000"/>
                  <a:gd name="connsiteY3" fmla="*/ 7512 h 10000"/>
                  <a:gd name="connsiteX4" fmla="*/ 9161 w 10000"/>
                  <a:gd name="connsiteY4" fmla="*/ 6960 h 10000"/>
                  <a:gd name="connsiteX5" fmla="*/ 8799 w 10000"/>
                  <a:gd name="connsiteY5" fmla="*/ 6196 h 10000"/>
                  <a:gd name="connsiteX6" fmla="*/ 8339 w 10000"/>
                  <a:gd name="connsiteY6" fmla="*/ 5477 h 10000"/>
                  <a:gd name="connsiteX7" fmla="*/ 7831 w 10000"/>
                  <a:gd name="connsiteY7" fmla="*/ 4380 h 10000"/>
                  <a:gd name="connsiteX8" fmla="*/ 7533 w 10000"/>
                  <a:gd name="connsiteY8" fmla="*/ 3584 h 10000"/>
                  <a:gd name="connsiteX9" fmla="*/ 7074 w 10000"/>
                  <a:gd name="connsiteY9" fmla="*/ 2565 h 10000"/>
                  <a:gd name="connsiteX10" fmla="*/ 6736 w 10000"/>
                  <a:gd name="connsiteY10" fmla="*/ 1740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7533 w 10000"/>
                  <a:gd name="connsiteY8" fmla="*/ 3662 h 10078"/>
                  <a:gd name="connsiteX9" fmla="*/ 7074 w 10000"/>
                  <a:gd name="connsiteY9" fmla="*/ 2643 h 10078"/>
                  <a:gd name="connsiteX10" fmla="*/ 6736 w 10000"/>
                  <a:gd name="connsiteY10" fmla="*/ 1818 h 10078"/>
                  <a:gd name="connsiteX11" fmla="*/ 6340 w 10000"/>
                  <a:gd name="connsiteY11" fmla="*/ 915 h 10078"/>
                  <a:gd name="connsiteX12" fmla="*/ 5899 w 10000"/>
                  <a:gd name="connsiteY12" fmla="*/ 357 h 10078"/>
                  <a:gd name="connsiteX13" fmla="*/ 5605 w 10000"/>
                  <a:gd name="connsiteY13" fmla="*/ 158 h 10078"/>
                  <a:gd name="connsiteX14" fmla="*/ 5001 w 10000"/>
                  <a:gd name="connsiteY14" fmla="*/ 0 h 10078"/>
                  <a:gd name="connsiteX15" fmla="*/ 4395 w 10000"/>
                  <a:gd name="connsiteY15" fmla="*/ 78 h 10078"/>
                  <a:gd name="connsiteX16" fmla="*/ 4020 w 10000"/>
                  <a:gd name="connsiteY16" fmla="*/ 397 h 10078"/>
                  <a:gd name="connsiteX17" fmla="*/ 3464 w 10000"/>
                  <a:gd name="connsiteY17" fmla="*/ 1233 h 10078"/>
                  <a:gd name="connsiteX18" fmla="*/ 3072 w 10000"/>
                  <a:gd name="connsiteY18" fmla="*/ 1951 h 10078"/>
                  <a:gd name="connsiteX19" fmla="*/ 2516 w 10000"/>
                  <a:gd name="connsiteY19" fmla="*/ 3345 h 10078"/>
                  <a:gd name="connsiteX20" fmla="*/ 1912 w 10000"/>
                  <a:gd name="connsiteY20" fmla="*/ 4660 h 10078"/>
                  <a:gd name="connsiteX21" fmla="*/ 1225 w 10000"/>
                  <a:gd name="connsiteY21" fmla="*/ 6134 h 10078"/>
                  <a:gd name="connsiteX22" fmla="*/ 572 w 10000"/>
                  <a:gd name="connsiteY22" fmla="*/ 7329 h 10078"/>
                  <a:gd name="connsiteX23" fmla="*/ 0 w 10000"/>
                  <a:gd name="connsiteY23" fmla="*/ 8046 h 10078"/>
                  <a:gd name="connsiteX24" fmla="*/ 0 w 10000"/>
                  <a:gd name="connsiteY24"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7533 w 10000"/>
                  <a:gd name="connsiteY8" fmla="*/ 3662 h 10078"/>
                  <a:gd name="connsiteX9" fmla="*/ 7074 w 10000"/>
                  <a:gd name="connsiteY9" fmla="*/ 2643 h 10078"/>
                  <a:gd name="connsiteX10" fmla="*/ 6340 w 10000"/>
                  <a:gd name="connsiteY10" fmla="*/ 915 h 10078"/>
                  <a:gd name="connsiteX11" fmla="*/ 5899 w 10000"/>
                  <a:gd name="connsiteY11" fmla="*/ 357 h 10078"/>
                  <a:gd name="connsiteX12" fmla="*/ 5605 w 10000"/>
                  <a:gd name="connsiteY12" fmla="*/ 158 h 10078"/>
                  <a:gd name="connsiteX13" fmla="*/ 5001 w 10000"/>
                  <a:gd name="connsiteY13" fmla="*/ 0 h 10078"/>
                  <a:gd name="connsiteX14" fmla="*/ 4395 w 10000"/>
                  <a:gd name="connsiteY14" fmla="*/ 78 h 10078"/>
                  <a:gd name="connsiteX15" fmla="*/ 4020 w 10000"/>
                  <a:gd name="connsiteY15" fmla="*/ 397 h 10078"/>
                  <a:gd name="connsiteX16" fmla="*/ 3464 w 10000"/>
                  <a:gd name="connsiteY16" fmla="*/ 1233 h 10078"/>
                  <a:gd name="connsiteX17" fmla="*/ 3072 w 10000"/>
                  <a:gd name="connsiteY17" fmla="*/ 1951 h 10078"/>
                  <a:gd name="connsiteX18" fmla="*/ 2516 w 10000"/>
                  <a:gd name="connsiteY18" fmla="*/ 3345 h 10078"/>
                  <a:gd name="connsiteX19" fmla="*/ 1912 w 10000"/>
                  <a:gd name="connsiteY19" fmla="*/ 4660 h 10078"/>
                  <a:gd name="connsiteX20" fmla="*/ 1225 w 10000"/>
                  <a:gd name="connsiteY20" fmla="*/ 6134 h 10078"/>
                  <a:gd name="connsiteX21" fmla="*/ 572 w 10000"/>
                  <a:gd name="connsiteY21" fmla="*/ 7329 h 10078"/>
                  <a:gd name="connsiteX22" fmla="*/ 0 w 10000"/>
                  <a:gd name="connsiteY22" fmla="*/ 8046 h 10078"/>
                  <a:gd name="connsiteX23" fmla="*/ 0 w 10000"/>
                  <a:gd name="connsiteY23"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7533 w 10000"/>
                  <a:gd name="connsiteY8" fmla="*/ 3662 h 10078"/>
                  <a:gd name="connsiteX9" fmla="*/ 7074 w 10000"/>
                  <a:gd name="connsiteY9" fmla="*/ 2643 h 10078"/>
                  <a:gd name="connsiteX10" fmla="*/ 6340 w 10000"/>
                  <a:gd name="connsiteY10" fmla="*/ 915 h 10078"/>
                  <a:gd name="connsiteX11" fmla="*/ 5605 w 10000"/>
                  <a:gd name="connsiteY11" fmla="*/ 158 h 10078"/>
                  <a:gd name="connsiteX12" fmla="*/ 5001 w 10000"/>
                  <a:gd name="connsiteY12" fmla="*/ 0 h 10078"/>
                  <a:gd name="connsiteX13" fmla="*/ 4395 w 10000"/>
                  <a:gd name="connsiteY13" fmla="*/ 78 h 10078"/>
                  <a:gd name="connsiteX14" fmla="*/ 4020 w 10000"/>
                  <a:gd name="connsiteY14" fmla="*/ 397 h 10078"/>
                  <a:gd name="connsiteX15" fmla="*/ 3464 w 10000"/>
                  <a:gd name="connsiteY15" fmla="*/ 1233 h 10078"/>
                  <a:gd name="connsiteX16" fmla="*/ 3072 w 10000"/>
                  <a:gd name="connsiteY16" fmla="*/ 1951 h 10078"/>
                  <a:gd name="connsiteX17" fmla="*/ 2516 w 10000"/>
                  <a:gd name="connsiteY17" fmla="*/ 3345 h 10078"/>
                  <a:gd name="connsiteX18" fmla="*/ 1912 w 10000"/>
                  <a:gd name="connsiteY18" fmla="*/ 4660 h 10078"/>
                  <a:gd name="connsiteX19" fmla="*/ 1225 w 10000"/>
                  <a:gd name="connsiteY19" fmla="*/ 6134 h 10078"/>
                  <a:gd name="connsiteX20" fmla="*/ 572 w 10000"/>
                  <a:gd name="connsiteY20" fmla="*/ 7329 h 10078"/>
                  <a:gd name="connsiteX21" fmla="*/ 0 w 10000"/>
                  <a:gd name="connsiteY21" fmla="*/ 8046 h 10078"/>
                  <a:gd name="connsiteX22" fmla="*/ 0 w 10000"/>
                  <a:gd name="connsiteY22"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7533 w 10000"/>
                  <a:gd name="connsiteY8" fmla="*/ 3662 h 10078"/>
                  <a:gd name="connsiteX9" fmla="*/ 7074 w 10000"/>
                  <a:gd name="connsiteY9" fmla="*/ 2643 h 10078"/>
                  <a:gd name="connsiteX10" fmla="*/ 6340 w 10000"/>
                  <a:gd name="connsiteY10" fmla="*/ 915 h 10078"/>
                  <a:gd name="connsiteX11" fmla="*/ 5001 w 10000"/>
                  <a:gd name="connsiteY11" fmla="*/ 0 h 10078"/>
                  <a:gd name="connsiteX12" fmla="*/ 4395 w 10000"/>
                  <a:gd name="connsiteY12" fmla="*/ 78 h 10078"/>
                  <a:gd name="connsiteX13" fmla="*/ 4020 w 10000"/>
                  <a:gd name="connsiteY13" fmla="*/ 397 h 10078"/>
                  <a:gd name="connsiteX14" fmla="*/ 3464 w 10000"/>
                  <a:gd name="connsiteY14" fmla="*/ 1233 h 10078"/>
                  <a:gd name="connsiteX15" fmla="*/ 3072 w 10000"/>
                  <a:gd name="connsiteY15" fmla="*/ 1951 h 10078"/>
                  <a:gd name="connsiteX16" fmla="*/ 2516 w 10000"/>
                  <a:gd name="connsiteY16" fmla="*/ 3345 h 10078"/>
                  <a:gd name="connsiteX17" fmla="*/ 1912 w 10000"/>
                  <a:gd name="connsiteY17" fmla="*/ 4660 h 10078"/>
                  <a:gd name="connsiteX18" fmla="*/ 1225 w 10000"/>
                  <a:gd name="connsiteY18" fmla="*/ 6134 h 10078"/>
                  <a:gd name="connsiteX19" fmla="*/ 572 w 10000"/>
                  <a:gd name="connsiteY19" fmla="*/ 7329 h 10078"/>
                  <a:gd name="connsiteX20" fmla="*/ 0 w 10000"/>
                  <a:gd name="connsiteY20" fmla="*/ 8046 h 10078"/>
                  <a:gd name="connsiteX21" fmla="*/ 0 w 10000"/>
                  <a:gd name="connsiteY21"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7533 w 10000"/>
                  <a:gd name="connsiteY8" fmla="*/ 3662 h 10078"/>
                  <a:gd name="connsiteX9" fmla="*/ 7074 w 10000"/>
                  <a:gd name="connsiteY9" fmla="*/ 2643 h 10078"/>
                  <a:gd name="connsiteX10" fmla="*/ 5001 w 10000"/>
                  <a:gd name="connsiteY10" fmla="*/ 0 h 10078"/>
                  <a:gd name="connsiteX11" fmla="*/ 4395 w 10000"/>
                  <a:gd name="connsiteY11" fmla="*/ 78 h 10078"/>
                  <a:gd name="connsiteX12" fmla="*/ 4020 w 10000"/>
                  <a:gd name="connsiteY12" fmla="*/ 397 h 10078"/>
                  <a:gd name="connsiteX13" fmla="*/ 3464 w 10000"/>
                  <a:gd name="connsiteY13" fmla="*/ 1233 h 10078"/>
                  <a:gd name="connsiteX14" fmla="*/ 3072 w 10000"/>
                  <a:gd name="connsiteY14" fmla="*/ 1951 h 10078"/>
                  <a:gd name="connsiteX15" fmla="*/ 2516 w 10000"/>
                  <a:gd name="connsiteY15" fmla="*/ 3345 h 10078"/>
                  <a:gd name="connsiteX16" fmla="*/ 1912 w 10000"/>
                  <a:gd name="connsiteY16" fmla="*/ 4660 h 10078"/>
                  <a:gd name="connsiteX17" fmla="*/ 1225 w 10000"/>
                  <a:gd name="connsiteY17" fmla="*/ 6134 h 10078"/>
                  <a:gd name="connsiteX18" fmla="*/ 572 w 10000"/>
                  <a:gd name="connsiteY18" fmla="*/ 7329 h 10078"/>
                  <a:gd name="connsiteX19" fmla="*/ 0 w 10000"/>
                  <a:gd name="connsiteY19" fmla="*/ 8046 h 10078"/>
                  <a:gd name="connsiteX20" fmla="*/ 0 w 10000"/>
                  <a:gd name="connsiteY20"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7533 w 10000"/>
                  <a:gd name="connsiteY8" fmla="*/ 3662 h 10078"/>
                  <a:gd name="connsiteX9" fmla="*/ 5001 w 10000"/>
                  <a:gd name="connsiteY9" fmla="*/ 0 h 10078"/>
                  <a:gd name="connsiteX10" fmla="*/ 4395 w 10000"/>
                  <a:gd name="connsiteY10" fmla="*/ 78 h 10078"/>
                  <a:gd name="connsiteX11" fmla="*/ 4020 w 10000"/>
                  <a:gd name="connsiteY11" fmla="*/ 397 h 10078"/>
                  <a:gd name="connsiteX12" fmla="*/ 3464 w 10000"/>
                  <a:gd name="connsiteY12" fmla="*/ 1233 h 10078"/>
                  <a:gd name="connsiteX13" fmla="*/ 3072 w 10000"/>
                  <a:gd name="connsiteY13" fmla="*/ 1951 h 10078"/>
                  <a:gd name="connsiteX14" fmla="*/ 2516 w 10000"/>
                  <a:gd name="connsiteY14" fmla="*/ 3345 h 10078"/>
                  <a:gd name="connsiteX15" fmla="*/ 1912 w 10000"/>
                  <a:gd name="connsiteY15" fmla="*/ 4660 h 10078"/>
                  <a:gd name="connsiteX16" fmla="*/ 1225 w 10000"/>
                  <a:gd name="connsiteY16" fmla="*/ 6134 h 10078"/>
                  <a:gd name="connsiteX17" fmla="*/ 572 w 10000"/>
                  <a:gd name="connsiteY17" fmla="*/ 7329 h 10078"/>
                  <a:gd name="connsiteX18" fmla="*/ 0 w 10000"/>
                  <a:gd name="connsiteY18" fmla="*/ 8046 h 10078"/>
                  <a:gd name="connsiteX19" fmla="*/ 0 w 10000"/>
                  <a:gd name="connsiteY19"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5001 w 10000"/>
                  <a:gd name="connsiteY8" fmla="*/ 0 h 10078"/>
                  <a:gd name="connsiteX9" fmla="*/ 4395 w 10000"/>
                  <a:gd name="connsiteY9" fmla="*/ 78 h 10078"/>
                  <a:gd name="connsiteX10" fmla="*/ 4020 w 10000"/>
                  <a:gd name="connsiteY10" fmla="*/ 397 h 10078"/>
                  <a:gd name="connsiteX11" fmla="*/ 3464 w 10000"/>
                  <a:gd name="connsiteY11" fmla="*/ 1233 h 10078"/>
                  <a:gd name="connsiteX12" fmla="*/ 3072 w 10000"/>
                  <a:gd name="connsiteY12" fmla="*/ 1951 h 10078"/>
                  <a:gd name="connsiteX13" fmla="*/ 2516 w 10000"/>
                  <a:gd name="connsiteY13" fmla="*/ 3345 h 10078"/>
                  <a:gd name="connsiteX14" fmla="*/ 1912 w 10000"/>
                  <a:gd name="connsiteY14" fmla="*/ 4660 h 10078"/>
                  <a:gd name="connsiteX15" fmla="*/ 1225 w 10000"/>
                  <a:gd name="connsiteY15" fmla="*/ 6134 h 10078"/>
                  <a:gd name="connsiteX16" fmla="*/ 572 w 10000"/>
                  <a:gd name="connsiteY16" fmla="*/ 7329 h 10078"/>
                  <a:gd name="connsiteX17" fmla="*/ 0 w 10000"/>
                  <a:gd name="connsiteY17" fmla="*/ 8046 h 10078"/>
                  <a:gd name="connsiteX18" fmla="*/ 0 w 10000"/>
                  <a:gd name="connsiteY18"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5001 w 10000"/>
                  <a:gd name="connsiteY7" fmla="*/ 0 h 10078"/>
                  <a:gd name="connsiteX8" fmla="*/ 4395 w 10000"/>
                  <a:gd name="connsiteY8" fmla="*/ 78 h 10078"/>
                  <a:gd name="connsiteX9" fmla="*/ 4020 w 10000"/>
                  <a:gd name="connsiteY9" fmla="*/ 397 h 10078"/>
                  <a:gd name="connsiteX10" fmla="*/ 3464 w 10000"/>
                  <a:gd name="connsiteY10" fmla="*/ 1233 h 10078"/>
                  <a:gd name="connsiteX11" fmla="*/ 3072 w 10000"/>
                  <a:gd name="connsiteY11" fmla="*/ 1951 h 10078"/>
                  <a:gd name="connsiteX12" fmla="*/ 2516 w 10000"/>
                  <a:gd name="connsiteY12" fmla="*/ 3345 h 10078"/>
                  <a:gd name="connsiteX13" fmla="*/ 1912 w 10000"/>
                  <a:gd name="connsiteY13" fmla="*/ 4660 h 10078"/>
                  <a:gd name="connsiteX14" fmla="*/ 1225 w 10000"/>
                  <a:gd name="connsiteY14" fmla="*/ 6134 h 10078"/>
                  <a:gd name="connsiteX15" fmla="*/ 572 w 10000"/>
                  <a:gd name="connsiteY15" fmla="*/ 7329 h 10078"/>
                  <a:gd name="connsiteX16" fmla="*/ 0 w 10000"/>
                  <a:gd name="connsiteY16" fmla="*/ 8046 h 10078"/>
                  <a:gd name="connsiteX17" fmla="*/ 0 w 10000"/>
                  <a:gd name="connsiteY17"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5001 w 10000"/>
                  <a:gd name="connsiteY6" fmla="*/ 0 h 10078"/>
                  <a:gd name="connsiteX7" fmla="*/ 4395 w 10000"/>
                  <a:gd name="connsiteY7" fmla="*/ 78 h 10078"/>
                  <a:gd name="connsiteX8" fmla="*/ 4020 w 10000"/>
                  <a:gd name="connsiteY8" fmla="*/ 397 h 10078"/>
                  <a:gd name="connsiteX9" fmla="*/ 3464 w 10000"/>
                  <a:gd name="connsiteY9" fmla="*/ 1233 h 10078"/>
                  <a:gd name="connsiteX10" fmla="*/ 3072 w 10000"/>
                  <a:gd name="connsiteY10" fmla="*/ 1951 h 10078"/>
                  <a:gd name="connsiteX11" fmla="*/ 2516 w 10000"/>
                  <a:gd name="connsiteY11" fmla="*/ 3345 h 10078"/>
                  <a:gd name="connsiteX12" fmla="*/ 1912 w 10000"/>
                  <a:gd name="connsiteY12" fmla="*/ 4660 h 10078"/>
                  <a:gd name="connsiteX13" fmla="*/ 1225 w 10000"/>
                  <a:gd name="connsiteY13" fmla="*/ 6134 h 10078"/>
                  <a:gd name="connsiteX14" fmla="*/ 572 w 10000"/>
                  <a:gd name="connsiteY14" fmla="*/ 7329 h 10078"/>
                  <a:gd name="connsiteX15" fmla="*/ 0 w 10000"/>
                  <a:gd name="connsiteY15" fmla="*/ 8046 h 10078"/>
                  <a:gd name="connsiteX16" fmla="*/ 0 w 10000"/>
                  <a:gd name="connsiteY16"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5001 w 10000"/>
                  <a:gd name="connsiteY5" fmla="*/ 0 h 10078"/>
                  <a:gd name="connsiteX6" fmla="*/ 4395 w 10000"/>
                  <a:gd name="connsiteY6" fmla="*/ 78 h 10078"/>
                  <a:gd name="connsiteX7" fmla="*/ 4020 w 10000"/>
                  <a:gd name="connsiteY7" fmla="*/ 397 h 10078"/>
                  <a:gd name="connsiteX8" fmla="*/ 3464 w 10000"/>
                  <a:gd name="connsiteY8" fmla="*/ 1233 h 10078"/>
                  <a:gd name="connsiteX9" fmla="*/ 3072 w 10000"/>
                  <a:gd name="connsiteY9" fmla="*/ 1951 h 10078"/>
                  <a:gd name="connsiteX10" fmla="*/ 2516 w 10000"/>
                  <a:gd name="connsiteY10" fmla="*/ 3345 h 10078"/>
                  <a:gd name="connsiteX11" fmla="*/ 1912 w 10000"/>
                  <a:gd name="connsiteY11" fmla="*/ 4660 h 10078"/>
                  <a:gd name="connsiteX12" fmla="*/ 1225 w 10000"/>
                  <a:gd name="connsiteY12" fmla="*/ 6134 h 10078"/>
                  <a:gd name="connsiteX13" fmla="*/ 572 w 10000"/>
                  <a:gd name="connsiteY13" fmla="*/ 7329 h 10078"/>
                  <a:gd name="connsiteX14" fmla="*/ 0 w 10000"/>
                  <a:gd name="connsiteY14" fmla="*/ 8046 h 10078"/>
                  <a:gd name="connsiteX15" fmla="*/ 0 w 10000"/>
                  <a:gd name="connsiteY15"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5001 w 10000"/>
                  <a:gd name="connsiteY4" fmla="*/ 0 h 10078"/>
                  <a:gd name="connsiteX5" fmla="*/ 4395 w 10000"/>
                  <a:gd name="connsiteY5" fmla="*/ 78 h 10078"/>
                  <a:gd name="connsiteX6" fmla="*/ 4020 w 10000"/>
                  <a:gd name="connsiteY6" fmla="*/ 397 h 10078"/>
                  <a:gd name="connsiteX7" fmla="*/ 3464 w 10000"/>
                  <a:gd name="connsiteY7" fmla="*/ 1233 h 10078"/>
                  <a:gd name="connsiteX8" fmla="*/ 3072 w 10000"/>
                  <a:gd name="connsiteY8" fmla="*/ 1951 h 10078"/>
                  <a:gd name="connsiteX9" fmla="*/ 2516 w 10000"/>
                  <a:gd name="connsiteY9" fmla="*/ 3345 h 10078"/>
                  <a:gd name="connsiteX10" fmla="*/ 1912 w 10000"/>
                  <a:gd name="connsiteY10" fmla="*/ 4660 h 10078"/>
                  <a:gd name="connsiteX11" fmla="*/ 1225 w 10000"/>
                  <a:gd name="connsiteY11" fmla="*/ 6134 h 10078"/>
                  <a:gd name="connsiteX12" fmla="*/ 572 w 10000"/>
                  <a:gd name="connsiteY12" fmla="*/ 7329 h 10078"/>
                  <a:gd name="connsiteX13" fmla="*/ 0 w 10000"/>
                  <a:gd name="connsiteY13" fmla="*/ 8046 h 10078"/>
                  <a:gd name="connsiteX14" fmla="*/ 0 w 10000"/>
                  <a:gd name="connsiteY14" fmla="*/ 10078 h 10078"/>
                  <a:gd name="connsiteX0" fmla="*/ 0 w 10000"/>
                  <a:gd name="connsiteY0" fmla="*/ 10078 h 10078"/>
                  <a:gd name="connsiteX1" fmla="*/ 9984 w 10000"/>
                  <a:gd name="connsiteY1" fmla="*/ 10078 h 10078"/>
                  <a:gd name="connsiteX2" fmla="*/ 10000 w 10000"/>
                  <a:gd name="connsiteY2" fmla="*/ 8086 h 10078"/>
                  <a:gd name="connsiteX3" fmla="*/ 5001 w 10000"/>
                  <a:gd name="connsiteY3" fmla="*/ 0 h 10078"/>
                  <a:gd name="connsiteX4" fmla="*/ 4395 w 10000"/>
                  <a:gd name="connsiteY4" fmla="*/ 78 h 10078"/>
                  <a:gd name="connsiteX5" fmla="*/ 4020 w 10000"/>
                  <a:gd name="connsiteY5" fmla="*/ 397 h 10078"/>
                  <a:gd name="connsiteX6" fmla="*/ 3464 w 10000"/>
                  <a:gd name="connsiteY6" fmla="*/ 1233 h 10078"/>
                  <a:gd name="connsiteX7" fmla="*/ 3072 w 10000"/>
                  <a:gd name="connsiteY7" fmla="*/ 1951 h 10078"/>
                  <a:gd name="connsiteX8" fmla="*/ 2516 w 10000"/>
                  <a:gd name="connsiteY8" fmla="*/ 3345 h 10078"/>
                  <a:gd name="connsiteX9" fmla="*/ 1912 w 10000"/>
                  <a:gd name="connsiteY9" fmla="*/ 4660 h 10078"/>
                  <a:gd name="connsiteX10" fmla="*/ 1225 w 10000"/>
                  <a:gd name="connsiteY10" fmla="*/ 6134 h 10078"/>
                  <a:gd name="connsiteX11" fmla="*/ 572 w 10000"/>
                  <a:gd name="connsiteY11" fmla="*/ 7329 h 10078"/>
                  <a:gd name="connsiteX12" fmla="*/ 0 w 10000"/>
                  <a:gd name="connsiteY12" fmla="*/ 8046 h 10078"/>
                  <a:gd name="connsiteX13" fmla="*/ 0 w 10000"/>
                  <a:gd name="connsiteY13" fmla="*/ 10078 h 10078"/>
                  <a:gd name="connsiteX0" fmla="*/ 0 w 10079"/>
                  <a:gd name="connsiteY0" fmla="*/ 10078 h 10078"/>
                  <a:gd name="connsiteX1" fmla="*/ 9984 w 10079"/>
                  <a:gd name="connsiteY1" fmla="*/ 10078 h 10078"/>
                  <a:gd name="connsiteX2" fmla="*/ 5001 w 10079"/>
                  <a:gd name="connsiteY2" fmla="*/ 0 h 10078"/>
                  <a:gd name="connsiteX3" fmla="*/ 4395 w 10079"/>
                  <a:gd name="connsiteY3" fmla="*/ 78 h 10078"/>
                  <a:gd name="connsiteX4" fmla="*/ 4020 w 10079"/>
                  <a:gd name="connsiteY4" fmla="*/ 397 h 10078"/>
                  <a:gd name="connsiteX5" fmla="*/ 3464 w 10079"/>
                  <a:gd name="connsiteY5" fmla="*/ 1233 h 10078"/>
                  <a:gd name="connsiteX6" fmla="*/ 3072 w 10079"/>
                  <a:gd name="connsiteY6" fmla="*/ 1951 h 10078"/>
                  <a:gd name="connsiteX7" fmla="*/ 2516 w 10079"/>
                  <a:gd name="connsiteY7" fmla="*/ 3345 h 10078"/>
                  <a:gd name="connsiteX8" fmla="*/ 1912 w 10079"/>
                  <a:gd name="connsiteY8" fmla="*/ 4660 h 10078"/>
                  <a:gd name="connsiteX9" fmla="*/ 1225 w 10079"/>
                  <a:gd name="connsiteY9" fmla="*/ 6134 h 10078"/>
                  <a:gd name="connsiteX10" fmla="*/ 572 w 10079"/>
                  <a:gd name="connsiteY10" fmla="*/ 7329 h 10078"/>
                  <a:gd name="connsiteX11" fmla="*/ 0 w 10079"/>
                  <a:gd name="connsiteY11" fmla="*/ 8046 h 10078"/>
                  <a:gd name="connsiteX12" fmla="*/ 0 w 10079"/>
                  <a:gd name="connsiteY12" fmla="*/ 10078 h 10078"/>
                  <a:gd name="connsiteX0" fmla="*/ 0 w 5743"/>
                  <a:gd name="connsiteY0" fmla="*/ 10078 h 10078"/>
                  <a:gd name="connsiteX1" fmla="*/ 5157 w 5743"/>
                  <a:gd name="connsiteY1" fmla="*/ 10044 h 10078"/>
                  <a:gd name="connsiteX2" fmla="*/ 5001 w 5743"/>
                  <a:gd name="connsiteY2" fmla="*/ 0 h 10078"/>
                  <a:gd name="connsiteX3" fmla="*/ 4395 w 5743"/>
                  <a:gd name="connsiteY3" fmla="*/ 78 h 10078"/>
                  <a:gd name="connsiteX4" fmla="*/ 4020 w 5743"/>
                  <a:gd name="connsiteY4" fmla="*/ 397 h 10078"/>
                  <a:gd name="connsiteX5" fmla="*/ 3464 w 5743"/>
                  <a:gd name="connsiteY5" fmla="*/ 1233 h 10078"/>
                  <a:gd name="connsiteX6" fmla="*/ 3072 w 5743"/>
                  <a:gd name="connsiteY6" fmla="*/ 1951 h 10078"/>
                  <a:gd name="connsiteX7" fmla="*/ 2516 w 5743"/>
                  <a:gd name="connsiteY7" fmla="*/ 3345 h 10078"/>
                  <a:gd name="connsiteX8" fmla="*/ 1912 w 5743"/>
                  <a:gd name="connsiteY8" fmla="*/ 4660 h 10078"/>
                  <a:gd name="connsiteX9" fmla="*/ 1225 w 5743"/>
                  <a:gd name="connsiteY9" fmla="*/ 6134 h 10078"/>
                  <a:gd name="connsiteX10" fmla="*/ 572 w 5743"/>
                  <a:gd name="connsiteY10" fmla="*/ 7329 h 10078"/>
                  <a:gd name="connsiteX11" fmla="*/ 0 w 5743"/>
                  <a:gd name="connsiteY11" fmla="*/ 8046 h 10078"/>
                  <a:gd name="connsiteX12" fmla="*/ 0 w 5743"/>
                  <a:gd name="connsiteY12" fmla="*/ 10078 h 10078"/>
                  <a:gd name="connsiteX0" fmla="*/ 0 w 10269"/>
                  <a:gd name="connsiteY0" fmla="*/ 10000 h 10000"/>
                  <a:gd name="connsiteX1" fmla="*/ 9428 w 10269"/>
                  <a:gd name="connsiteY1" fmla="*/ 9983 h 10000"/>
                  <a:gd name="connsiteX2" fmla="*/ 8708 w 10269"/>
                  <a:gd name="connsiteY2" fmla="*/ 0 h 10000"/>
                  <a:gd name="connsiteX3" fmla="*/ 7653 w 10269"/>
                  <a:gd name="connsiteY3" fmla="*/ 77 h 10000"/>
                  <a:gd name="connsiteX4" fmla="*/ 7000 w 10269"/>
                  <a:gd name="connsiteY4" fmla="*/ 394 h 10000"/>
                  <a:gd name="connsiteX5" fmla="*/ 6032 w 10269"/>
                  <a:gd name="connsiteY5" fmla="*/ 1223 h 10000"/>
                  <a:gd name="connsiteX6" fmla="*/ 5349 w 10269"/>
                  <a:gd name="connsiteY6" fmla="*/ 1936 h 10000"/>
                  <a:gd name="connsiteX7" fmla="*/ 4381 w 10269"/>
                  <a:gd name="connsiteY7" fmla="*/ 3319 h 10000"/>
                  <a:gd name="connsiteX8" fmla="*/ 3329 w 10269"/>
                  <a:gd name="connsiteY8" fmla="*/ 4624 h 10000"/>
                  <a:gd name="connsiteX9" fmla="*/ 2133 w 10269"/>
                  <a:gd name="connsiteY9" fmla="*/ 6087 h 10000"/>
                  <a:gd name="connsiteX10" fmla="*/ 996 w 10269"/>
                  <a:gd name="connsiteY10" fmla="*/ 7272 h 10000"/>
                  <a:gd name="connsiteX11" fmla="*/ 0 w 10269"/>
                  <a:gd name="connsiteY11" fmla="*/ 7984 h 10000"/>
                  <a:gd name="connsiteX12" fmla="*/ 0 w 10269"/>
                  <a:gd name="connsiteY12" fmla="*/ 10000 h 10000"/>
                  <a:gd name="connsiteX0" fmla="*/ 0 w 9703"/>
                  <a:gd name="connsiteY0" fmla="*/ 10000 h 10000"/>
                  <a:gd name="connsiteX1" fmla="*/ 9428 w 9703"/>
                  <a:gd name="connsiteY1" fmla="*/ 9983 h 10000"/>
                  <a:gd name="connsiteX2" fmla="*/ 8708 w 9703"/>
                  <a:gd name="connsiteY2" fmla="*/ 0 h 10000"/>
                  <a:gd name="connsiteX3" fmla="*/ 7653 w 9703"/>
                  <a:gd name="connsiteY3" fmla="*/ 77 h 10000"/>
                  <a:gd name="connsiteX4" fmla="*/ 7000 w 9703"/>
                  <a:gd name="connsiteY4" fmla="*/ 394 h 10000"/>
                  <a:gd name="connsiteX5" fmla="*/ 6032 w 9703"/>
                  <a:gd name="connsiteY5" fmla="*/ 1223 h 10000"/>
                  <a:gd name="connsiteX6" fmla="*/ 5349 w 9703"/>
                  <a:gd name="connsiteY6" fmla="*/ 1936 h 10000"/>
                  <a:gd name="connsiteX7" fmla="*/ 4381 w 9703"/>
                  <a:gd name="connsiteY7" fmla="*/ 3319 h 10000"/>
                  <a:gd name="connsiteX8" fmla="*/ 3329 w 9703"/>
                  <a:gd name="connsiteY8" fmla="*/ 4624 h 10000"/>
                  <a:gd name="connsiteX9" fmla="*/ 2133 w 9703"/>
                  <a:gd name="connsiteY9" fmla="*/ 6087 h 10000"/>
                  <a:gd name="connsiteX10" fmla="*/ 996 w 9703"/>
                  <a:gd name="connsiteY10" fmla="*/ 7272 h 10000"/>
                  <a:gd name="connsiteX11" fmla="*/ 0 w 9703"/>
                  <a:gd name="connsiteY11" fmla="*/ 7984 h 10000"/>
                  <a:gd name="connsiteX12" fmla="*/ 0 w 9703"/>
                  <a:gd name="connsiteY12" fmla="*/ 10000 h 10000"/>
                  <a:gd name="connsiteX0" fmla="*/ 0 w 9722"/>
                  <a:gd name="connsiteY0" fmla="*/ 10000 h 10000"/>
                  <a:gd name="connsiteX1" fmla="*/ 9717 w 9722"/>
                  <a:gd name="connsiteY1" fmla="*/ 9983 h 10000"/>
                  <a:gd name="connsiteX2" fmla="*/ 8975 w 9722"/>
                  <a:gd name="connsiteY2" fmla="*/ 0 h 10000"/>
                  <a:gd name="connsiteX3" fmla="*/ 7887 w 9722"/>
                  <a:gd name="connsiteY3" fmla="*/ 77 h 10000"/>
                  <a:gd name="connsiteX4" fmla="*/ 7214 w 9722"/>
                  <a:gd name="connsiteY4" fmla="*/ 394 h 10000"/>
                  <a:gd name="connsiteX5" fmla="*/ 6217 w 9722"/>
                  <a:gd name="connsiteY5" fmla="*/ 1223 h 10000"/>
                  <a:gd name="connsiteX6" fmla="*/ 5513 w 9722"/>
                  <a:gd name="connsiteY6" fmla="*/ 1936 h 10000"/>
                  <a:gd name="connsiteX7" fmla="*/ 4515 w 9722"/>
                  <a:gd name="connsiteY7" fmla="*/ 3319 h 10000"/>
                  <a:gd name="connsiteX8" fmla="*/ 3431 w 9722"/>
                  <a:gd name="connsiteY8" fmla="*/ 4624 h 10000"/>
                  <a:gd name="connsiteX9" fmla="*/ 2198 w 9722"/>
                  <a:gd name="connsiteY9" fmla="*/ 6087 h 10000"/>
                  <a:gd name="connsiteX10" fmla="*/ 1026 w 9722"/>
                  <a:gd name="connsiteY10" fmla="*/ 7272 h 10000"/>
                  <a:gd name="connsiteX11" fmla="*/ 0 w 9722"/>
                  <a:gd name="connsiteY11" fmla="*/ 7984 h 10000"/>
                  <a:gd name="connsiteX12" fmla="*/ 0 w 9722"/>
                  <a:gd name="connsiteY12" fmla="*/ 10000 h 10000"/>
                  <a:gd name="connsiteX0" fmla="*/ 0 w 9434"/>
                  <a:gd name="connsiteY0" fmla="*/ 10000 h 10000"/>
                  <a:gd name="connsiteX1" fmla="*/ 9417 w 9434"/>
                  <a:gd name="connsiteY1" fmla="*/ 9983 h 10000"/>
                  <a:gd name="connsiteX2" fmla="*/ 9232 w 9434"/>
                  <a:gd name="connsiteY2" fmla="*/ 0 h 10000"/>
                  <a:gd name="connsiteX3" fmla="*/ 8113 w 9434"/>
                  <a:gd name="connsiteY3" fmla="*/ 77 h 10000"/>
                  <a:gd name="connsiteX4" fmla="*/ 7420 w 9434"/>
                  <a:gd name="connsiteY4" fmla="*/ 394 h 10000"/>
                  <a:gd name="connsiteX5" fmla="*/ 6395 w 9434"/>
                  <a:gd name="connsiteY5" fmla="*/ 1223 h 10000"/>
                  <a:gd name="connsiteX6" fmla="*/ 5671 w 9434"/>
                  <a:gd name="connsiteY6" fmla="*/ 1936 h 10000"/>
                  <a:gd name="connsiteX7" fmla="*/ 4644 w 9434"/>
                  <a:gd name="connsiteY7" fmla="*/ 3319 h 10000"/>
                  <a:gd name="connsiteX8" fmla="*/ 3529 w 9434"/>
                  <a:gd name="connsiteY8" fmla="*/ 4624 h 10000"/>
                  <a:gd name="connsiteX9" fmla="*/ 2261 w 9434"/>
                  <a:gd name="connsiteY9" fmla="*/ 6087 h 10000"/>
                  <a:gd name="connsiteX10" fmla="*/ 1055 w 9434"/>
                  <a:gd name="connsiteY10" fmla="*/ 7272 h 10000"/>
                  <a:gd name="connsiteX11" fmla="*/ 0 w 9434"/>
                  <a:gd name="connsiteY11" fmla="*/ 7984 h 10000"/>
                  <a:gd name="connsiteX12" fmla="*/ 0 w 9434"/>
                  <a:gd name="connsiteY12" fmla="*/ 10000 h 10000"/>
                  <a:gd name="connsiteX0" fmla="*/ 0 w 9982"/>
                  <a:gd name="connsiteY0" fmla="*/ 10000 h 10786"/>
                  <a:gd name="connsiteX1" fmla="*/ 9982 w 9982"/>
                  <a:gd name="connsiteY1" fmla="*/ 9983 h 10786"/>
                  <a:gd name="connsiteX2" fmla="*/ 9786 w 9982"/>
                  <a:gd name="connsiteY2" fmla="*/ 0 h 10786"/>
                  <a:gd name="connsiteX3" fmla="*/ 8600 w 9982"/>
                  <a:gd name="connsiteY3" fmla="*/ 77 h 10786"/>
                  <a:gd name="connsiteX4" fmla="*/ 7865 w 9982"/>
                  <a:gd name="connsiteY4" fmla="*/ 394 h 10786"/>
                  <a:gd name="connsiteX5" fmla="*/ 6779 w 9982"/>
                  <a:gd name="connsiteY5" fmla="*/ 1223 h 10786"/>
                  <a:gd name="connsiteX6" fmla="*/ 6011 w 9982"/>
                  <a:gd name="connsiteY6" fmla="*/ 1936 h 10786"/>
                  <a:gd name="connsiteX7" fmla="*/ 4923 w 9982"/>
                  <a:gd name="connsiteY7" fmla="*/ 3319 h 10786"/>
                  <a:gd name="connsiteX8" fmla="*/ 3741 w 9982"/>
                  <a:gd name="connsiteY8" fmla="*/ 4624 h 10786"/>
                  <a:gd name="connsiteX9" fmla="*/ 2397 w 9982"/>
                  <a:gd name="connsiteY9" fmla="*/ 6087 h 10786"/>
                  <a:gd name="connsiteX10" fmla="*/ 1118 w 9982"/>
                  <a:gd name="connsiteY10" fmla="*/ 7272 h 10786"/>
                  <a:gd name="connsiteX11" fmla="*/ 0 w 9982"/>
                  <a:gd name="connsiteY11" fmla="*/ 7984 h 10786"/>
                  <a:gd name="connsiteX12" fmla="*/ 0 w 9982"/>
                  <a:gd name="connsiteY12" fmla="*/ 10000 h 10786"/>
                  <a:gd name="connsiteX0" fmla="*/ 0 w 10007"/>
                  <a:gd name="connsiteY0" fmla="*/ 9271 h 9627"/>
                  <a:gd name="connsiteX1" fmla="*/ 10000 w 10007"/>
                  <a:gd name="connsiteY1" fmla="*/ 9256 h 9627"/>
                  <a:gd name="connsiteX2" fmla="*/ 9804 w 10007"/>
                  <a:gd name="connsiteY2" fmla="*/ 0 h 9627"/>
                  <a:gd name="connsiteX3" fmla="*/ 8616 w 10007"/>
                  <a:gd name="connsiteY3" fmla="*/ 71 h 9627"/>
                  <a:gd name="connsiteX4" fmla="*/ 7879 w 10007"/>
                  <a:gd name="connsiteY4" fmla="*/ 365 h 9627"/>
                  <a:gd name="connsiteX5" fmla="*/ 6791 w 10007"/>
                  <a:gd name="connsiteY5" fmla="*/ 1134 h 9627"/>
                  <a:gd name="connsiteX6" fmla="*/ 6022 w 10007"/>
                  <a:gd name="connsiteY6" fmla="*/ 1795 h 9627"/>
                  <a:gd name="connsiteX7" fmla="*/ 4932 w 10007"/>
                  <a:gd name="connsiteY7" fmla="*/ 3077 h 9627"/>
                  <a:gd name="connsiteX8" fmla="*/ 3748 w 10007"/>
                  <a:gd name="connsiteY8" fmla="*/ 4287 h 9627"/>
                  <a:gd name="connsiteX9" fmla="*/ 2401 w 10007"/>
                  <a:gd name="connsiteY9" fmla="*/ 5643 h 9627"/>
                  <a:gd name="connsiteX10" fmla="*/ 1120 w 10007"/>
                  <a:gd name="connsiteY10" fmla="*/ 6742 h 9627"/>
                  <a:gd name="connsiteX11" fmla="*/ 0 w 10007"/>
                  <a:gd name="connsiteY11" fmla="*/ 7402 h 9627"/>
                  <a:gd name="connsiteX12" fmla="*/ 0 w 10007"/>
                  <a:gd name="connsiteY12" fmla="*/ 9271 h 9627"/>
                  <a:gd name="connsiteX0" fmla="*/ 0 w 9993"/>
                  <a:gd name="connsiteY0" fmla="*/ 9630 h 9630"/>
                  <a:gd name="connsiteX1" fmla="*/ 9993 w 9993"/>
                  <a:gd name="connsiteY1" fmla="*/ 9615 h 9630"/>
                  <a:gd name="connsiteX2" fmla="*/ 9797 w 9993"/>
                  <a:gd name="connsiteY2" fmla="*/ 0 h 9630"/>
                  <a:gd name="connsiteX3" fmla="*/ 8610 w 9993"/>
                  <a:gd name="connsiteY3" fmla="*/ 74 h 9630"/>
                  <a:gd name="connsiteX4" fmla="*/ 7873 w 9993"/>
                  <a:gd name="connsiteY4" fmla="*/ 379 h 9630"/>
                  <a:gd name="connsiteX5" fmla="*/ 6786 w 9993"/>
                  <a:gd name="connsiteY5" fmla="*/ 1178 h 9630"/>
                  <a:gd name="connsiteX6" fmla="*/ 6018 w 9993"/>
                  <a:gd name="connsiteY6" fmla="*/ 1865 h 9630"/>
                  <a:gd name="connsiteX7" fmla="*/ 4929 w 9993"/>
                  <a:gd name="connsiteY7" fmla="*/ 3196 h 9630"/>
                  <a:gd name="connsiteX8" fmla="*/ 3745 w 9993"/>
                  <a:gd name="connsiteY8" fmla="*/ 4453 h 9630"/>
                  <a:gd name="connsiteX9" fmla="*/ 2399 w 9993"/>
                  <a:gd name="connsiteY9" fmla="*/ 5862 h 9630"/>
                  <a:gd name="connsiteX10" fmla="*/ 1119 w 9993"/>
                  <a:gd name="connsiteY10" fmla="*/ 7003 h 9630"/>
                  <a:gd name="connsiteX11" fmla="*/ 0 w 9993"/>
                  <a:gd name="connsiteY11" fmla="*/ 7689 h 9630"/>
                  <a:gd name="connsiteX12" fmla="*/ 0 w 9993"/>
                  <a:gd name="connsiteY12" fmla="*/ 9630 h 9630"/>
                  <a:gd name="connsiteX0" fmla="*/ 0 w 10000"/>
                  <a:gd name="connsiteY0" fmla="*/ 10000 h 10000"/>
                  <a:gd name="connsiteX1" fmla="*/ 10000 w 10000"/>
                  <a:gd name="connsiteY1" fmla="*/ 9984 h 10000"/>
                  <a:gd name="connsiteX2" fmla="*/ 9804 w 10000"/>
                  <a:gd name="connsiteY2" fmla="*/ 0 h 10000"/>
                  <a:gd name="connsiteX3" fmla="*/ 8616 w 10000"/>
                  <a:gd name="connsiteY3" fmla="*/ 77 h 10000"/>
                  <a:gd name="connsiteX4" fmla="*/ 7879 w 10000"/>
                  <a:gd name="connsiteY4" fmla="*/ 394 h 10000"/>
                  <a:gd name="connsiteX5" fmla="*/ 6791 w 10000"/>
                  <a:gd name="connsiteY5" fmla="*/ 1223 h 10000"/>
                  <a:gd name="connsiteX6" fmla="*/ 6022 w 10000"/>
                  <a:gd name="connsiteY6" fmla="*/ 1937 h 10000"/>
                  <a:gd name="connsiteX7" fmla="*/ 4932 w 10000"/>
                  <a:gd name="connsiteY7" fmla="*/ 3319 h 10000"/>
                  <a:gd name="connsiteX8" fmla="*/ 3748 w 10000"/>
                  <a:gd name="connsiteY8" fmla="*/ 4624 h 10000"/>
                  <a:gd name="connsiteX9" fmla="*/ 2401 w 10000"/>
                  <a:gd name="connsiteY9" fmla="*/ 6087 h 10000"/>
                  <a:gd name="connsiteX10" fmla="*/ 1120 w 10000"/>
                  <a:gd name="connsiteY10" fmla="*/ 7272 h 10000"/>
                  <a:gd name="connsiteX11" fmla="*/ 0 w 10000"/>
                  <a:gd name="connsiteY11" fmla="*/ 7984 h 10000"/>
                  <a:gd name="connsiteX12" fmla="*/ 0 w 10000"/>
                  <a:gd name="connsiteY12" fmla="*/ 10000 h 10000"/>
                  <a:gd name="connsiteX0" fmla="*/ 0 w 10000"/>
                  <a:gd name="connsiteY0" fmla="*/ 10000 h 10000"/>
                  <a:gd name="connsiteX1" fmla="*/ 10000 w 10000"/>
                  <a:gd name="connsiteY1" fmla="*/ 9984 h 10000"/>
                  <a:gd name="connsiteX2" fmla="*/ 9804 w 10000"/>
                  <a:gd name="connsiteY2" fmla="*/ 0 h 10000"/>
                  <a:gd name="connsiteX3" fmla="*/ 8616 w 10000"/>
                  <a:gd name="connsiteY3" fmla="*/ 77 h 10000"/>
                  <a:gd name="connsiteX4" fmla="*/ 7879 w 10000"/>
                  <a:gd name="connsiteY4" fmla="*/ 394 h 10000"/>
                  <a:gd name="connsiteX5" fmla="*/ 6791 w 10000"/>
                  <a:gd name="connsiteY5" fmla="*/ 1223 h 10000"/>
                  <a:gd name="connsiteX6" fmla="*/ 6022 w 10000"/>
                  <a:gd name="connsiteY6" fmla="*/ 1937 h 10000"/>
                  <a:gd name="connsiteX7" fmla="*/ 4932 w 10000"/>
                  <a:gd name="connsiteY7" fmla="*/ 3319 h 10000"/>
                  <a:gd name="connsiteX8" fmla="*/ 3748 w 10000"/>
                  <a:gd name="connsiteY8" fmla="*/ 4624 h 10000"/>
                  <a:gd name="connsiteX9" fmla="*/ 2401 w 10000"/>
                  <a:gd name="connsiteY9" fmla="*/ 6087 h 10000"/>
                  <a:gd name="connsiteX10" fmla="*/ 1120 w 10000"/>
                  <a:gd name="connsiteY10" fmla="*/ 7272 h 10000"/>
                  <a:gd name="connsiteX11" fmla="*/ 0 w 10000"/>
                  <a:gd name="connsiteY11" fmla="*/ 7984 h 10000"/>
                  <a:gd name="connsiteX12" fmla="*/ 0 w 10000"/>
                  <a:gd name="connsiteY12" fmla="*/ 10000 h 10000"/>
                  <a:gd name="connsiteX0" fmla="*/ 0 w 10000"/>
                  <a:gd name="connsiteY0" fmla="*/ 10000 h 10000"/>
                  <a:gd name="connsiteX1" fmla="*/ 10000 w 10000"/>
                  <a:gd name="connsiteY1" fmla="*/ 9984 h 10000"/>
                  <a:gd name="connsiteX2" fmla="*/ 9804 w 10000"/>
                  <a:gd name="connsiteY2" fmla="*/ 0 h 10000"/>
                  <a:gd name="connsiteX3" fmla="*/ 8616 w 10000"/>
                  <a:gd name="connsiteY3" fmla="*/ 77 h 10000"/>
                  <a:gd name="connsiteX4" fmla="*/ 7879 w 10000"/>
                  <a:gd name="connsiteY4" fmla="*/ 394 h 10000"/>
                  <a:gd name="connsiteX5" fmla="*/ 6791 w 10000"/>
                  <a:gd name="connsiteY5" fmla="*/ 1223 h 10000"/>
                  <a:gd name="connsiteX6" fmla="*/ 6022 w 10000"/>
                  <a:gd name="connsiteY6" fmla="*/ 1937 h 10000"/>
                  <a:gd name="connsiteX7" fmla="*/ 4932 w 10000"/>
                  <a:gd name="connsiteY7" fmla="*/ 3319 h 10000"/>
                  <a:gd name="connsiteX8" fmla="*/ 3748 w 10000"/>
                  <a:gd name="connsiteY8" fmla="*/ 4624 h 10000"/>
                  <a:gd name="connsiteX9" fmla="*/ 2401 w 10000"/>
                  <a:gd name="connsiteY9" fmla="*/ 6087 h 10000"/>
                  <a:gd name="connsiteX10" fmla="*/ 1120 w 10000"/>
                  <a:gd name="connsiteY10" fmla="*/ 7272 h 10000"/>
                  <a:gd name="connsiteX11" fmla="*/ 0 w 10000"/>
                  <a:gd name="connsiteY11" fmla="*/ 7984 h 10000"/>
                  <a:gd name="connsiteX12" fmla="*/ 0 w 10000"/>
                  <a:gd name="connsiteY12" fmla="*/ 10000 h 10000"/>
                  <a:gd name="connsiteX0" fmla="*/ 0 w 10000"/>
                  <a:gd name="connsiteY0" fmla="*/ 10000 h 10000"/>
                  <a:gd name="connsiteX1" fmla="*/ 10000 w 10000"/>
                  <a:gd name="connsiteY1" fmla="*/ 9984 h 10000"/>
                  <a:gd name="connsiteX2" fmla="*/ 9804 w 10000"/>
                  <a:gd name="connsiteY2" fmla="*/ 0 h 10000"/>
                  <a:gd name="connsiteX3" fmla="*/ 8616 w 10000"/>
                  <a:gd name="connsiteY3" fmla="*/ 77 h 10000"/>
                  <a:gd name="connsiteX4" fmla="*/ 7879 w 10000"/>
                  <a:gd name="connsiteY4" fmla="*/ 394 h 10000"/>
                  <a:gd name="connsiteX5" fmla="*/ 6791 w 10000"/>
                  <a:gd name="connsiteY5" fmla="*/ 1223 h 10000"/>
                  <a:gd name="connsiteX6" fmla="*/ 6022 w 10000"/>
                  <a:gd name="connsiteY6" fmla="*/ 1937 h 10000"/>
                  <a:gd name="connsiteX7" fmla="*/ 4932 w 10000"/>
                  <a:gd name="connsiteY7" fmla="*/ 3319 h 10000"/>
                  <a:gd name="connsiteX8" fmla="*/ 3748 w 10000"/>
                  <a:gd name="connsiteY8" fmla="*/ 4624 h 10000"/>
                  <a:gd name="connsiteX9" fmla="*/ 2401 w 10000"/>
                  <a:gd name="connsiteY9" fmla="*/ 6087 h 10000"/>
                  <a:gd name="connsiteX10" fmla="*/ 1120 w 10000"/>
                  <a:gd name="connsiteY10" fmla="*/ 7272 h 10000"/>
                  <a:gd name="connsiteX11" fmla="*/ 0 w 10000"/>
                  <a:gd name="connsiteY11" fmla="*/ 7984 h 10000"/>
                  <a:gd name="connsiteX12" fmla="*/ 0 w 10000"/>
                  <a:gd name="connsiteY12" fmla="*/ 10000 h 10000"/>
                  <a:gd name="connsiteX0" fmla="*/ 0 w 9804"/>
                  <a:gd name="connsiteY0" fmla="*/ 10000 h 10001"/>
                  <a:gd name="connsiteX1" fmla="*/ 9803 w 9804"/>
                  <a:gd name="connsiteY1" fmla="*/ 10001 h 10001"/>
                  <a:gd name="connsiteX2" fmla="*/ 9804 w 9804"/>
                  <a:gd name="connsiteY2" fmla="*/ 0 h 10001"/>
                  <a:gd name="connsiteX3" fmla="*/ 8616 w 9804"/>
                  <a:gd name="connsiteY3" fmla="*/ 77 h 10001"/>
                  <a:gd name="connsiteX4" fmla="*/ 7879 w 9804"/>
                  <a:gd name="connsiteY4" fmla="*/ 394 h 10001"/>
                  <a:gd name="connsiteX5" fmla="*/ 6791 w 9804"/>
                  <a:gd name="connsiteY5" fmla="*/ 1223 h 10001"/>
                  <a:gd name="connsiteX6" fmla="*/ 6022 w 9804"/>
                  <a:gd name="connsiteY6" fmla="*/ 1937 h 10001"/>
                  <a:gd name="connsiteX7" fmla="*/ 4932 w 9804"/>
                  <a:gd name="connsiteY7" fmla="*/ 3319 h 10001"/>
                  <a:gd name="connsiteX8" fmla="*/ 3748 w 9804"/>
                  <a:gd name="connsiteY8" fmla="*/ 4624 h 10001"/>
                  <a:gd name="connsiteX9" fmla="*/ 2401 w 9804"/>
                  <a:gd name="connsiteY9" fmla="*/ 6087 h 10001"/>
                  <a:gd name="connsiteX10" fmla="*/ 1120 w 9804"/>
                  <a:gd name="connsiteY10" fmla="*/ 7272 h 10001"/>
                  <a:gd name="connsiteX11" fmla="*/ 0 w 9804"/>
                  <a:gd name="connsiteY11" fmla="*/ 7984 h 10001"/>
                  <a:gd name="connsiteX12" fmla="*/ 0 w 9804"/>
                  <a:gd name="connsiteY12" fmla="*/ 10000 h 10001"/>
                  <a:gd name="connsiteX0" fmla="*/ 0 w 10000"/>
                  <a:gd name="connsiteY0" fmla="*/ 9999 h 10000"/>
                  <a:gd name="connsiteX1" fmla="*/ 9999 w 10000"/>
                  <a:gd name="connsiteY1" fmla="*/ 10000 h 10000"/>
                  <a:gd name="connsiteX2" fmla="*/ 10000 w 10000"/>
                  <a:gd name="connsiteY2" fmla="*/ 0 h 10000"/>
                  <a:gd name="connsiteX3" fmla="*/ 8788 w 10000"/>
                  <a:gd name="connsiteY3" fmla="*/ 77 h 10000"/>
                  <a:gd name="connsiteX4" fmla="*/ 8037 w 10000"/>
                  <a:gd name="connsiteY4" fmla="*/ 394 h 10000"/>
                  <a:gd name="connsiteX5" fmla="*/ 6815 w 10000"/>
                  <a:gd name="connsiteY5" fmla="*/ 1122 h 10000"/>
                  <a:gd name="connsiteX6" fmla="*/ 6142 w 10000"/>
                  <a:gd name="connsiteY6" fmla="*/ 1937 h 10000"/>
                  <a:gd name="connsiteX7" fmla="*/ 5031 w 10000"/>
                  <a:gd name="connsiteY7" fmla="*/ 3319 h 10000"/>
                  <a:gd name="connsiteX8" fmla="*/ 3823 w 10000"/>
                  <a:gd name="connsiteY8" fmla="*/ 4624 h 10000"/>
                  <a:gd name="connsiteX9" fmla="*/ 2449 w 10000"/>
                  <a:gd name="connsiteY9" fmla="*/ 6086 h 10000"/>
                  <a:gd name="connsiteX10" fmla="*/ 1142 w 10000"/>
                  <a:gd name="connsiteY10" fmla="*/ 7271 h 10000"/>
                  <a:gd name="connsiteX11" fmla="*/ 0 w 10000"/>
                  <a:gd name="connsiteY11" fmla="*/ 7983 h 10000"/>
                  <a:gd name="connsiteX12" fmla="*/ 0 w 10000"/>
                  <a:gd name="connsiteY12" fmla="*/ 9999 h 10000"/>
                  <a:gd name="connsiteX0" fmla="*/ 0 w 10000"/>
                  <a:gd name="connsiteY0" fmla="*/ 9999 h 10000"/>
                  <a:gd name="connsiteX1" fmla="*/ 9999 w 10000"/>
                  <a:gd name="connsiteY1" fmla="*/ 10000 h 10000"/>
                  <a:gd name="connsiteX2" fmla="*/ 10000 w 10000"/>
                  <a:gd name="connsiteY2" fmla="*/ 0 h 10000"/>
                  <a:gd name="connsiteX3" fmla="*/ 8788 w 10000"/>
                  <a:gd name="connsiteY3" fmla="*/ 77 h 10000"/>
                  <a:gd name="connsiteX4" fmla="*/ 7857 w 10000"/>
                  <a:gd name="connsiteY4" fmla="*/ 344 h 10000"/>
                  <a:gd name="connsiteX5" fmla="*/ 6815 w 10000"/>
                  <a:gd name="connsiteY5" fmla="*/ 1122 h 10000"/>
                  <a:gd name="connsiteX6" fmla="*/ 6142 w 10000"/>
                  <a:gd name="connsiteY6" fmla="*/ 1937 h 10000"/>
                  <a:gd name="connsiteX7" fmla="*/ 5031 w 10000"/>
                  <a:gd name="connsiteY7" fmla="*/ 3319 h 10000"/>
                  <a:gd name="connsiteX8" fmla="*/ 3823 w 10000"/>
                  <a:gd name="connsiteY8" fmla="*/ 4624 h 10000"/>
                  <a:gd name="connsiteX9" fmla="*/ 2449 w 10000"/>
                  <a:gd name="connsiteY9" fmla="*/ 6086 h 10000"/>
                  <a:gd name="connsiteX10" fmla="*/ 1142 w 10000"/>
                  <a:gd name="connsiteY10" fmla="*/ 7271 h 10000"/>
                  <a:gd name="connsiteX11" fmla="*/ 0 w 10000"/>
                  <a:gd name="connsiteY11" fmla="*/ 7983 h 10000"/>
                  <a:gd name="connsiteX12" fmla="*/ 0 w 10000"/>
                  <a:gd name="connsiteY12" fmla="*/ 9999 h 10000"/>
                  <a:gd name="connsiteX0" fmla="*/ 0 w 10000"/>
                  <a:gd name="connsiteY0" fmla="*/ 9999 h 10000"/>
                  <a:gd name="connsiteX1" fmla="*/ 9999 w 10000"/>
                  <a:gd name="connsiteY1" fmla="*/ 10000 h 10000"/>
                  <a:gd name="connsiteX2" fmla="*/ 10000 w 10000"/>
                  <a:gd name="connsiteY2" fmla="*/ 0 h 10000"/>
                  <a:gd name="connsiteX3" fmla="*/ 8788 w 10000"/>
                  <a:gd name="connsiteY3" fmla="*/ 77 h 10000"/>
                  <a:gd name="connsiteX4" fmla="*/ 7857 w 10000"/>
                  <a:gd name="connsiteY4" fmla="*/ 344 h 10000"/>
                  <a:gd name="connsiteX5" fmla="*/ 6815 w 10000"/>
                  <a:gd name="connsiteY5" fmla="*/ 1122 h 10000"/>
                  <a:gd name="connsiteX6" fmla="*/ 6142 w 10000"/>
                  <a:gd name="connsiteY6" fmla="*/ 1937 h 10000"/>
                  <a:gd name="connsiteX7" fmla="*/ 5031 w 10000"/>
                  <a:gd name="connsiteY7" fmla="*/ 3319 h 10000"/>
                  <a:gd name="connsiteX8" fmla="*/ 3823 w 10000"/>
                  <a:gd name="connsiteY8" fmla="*/ 4624 h 10000"/>
                  <a:gd name="connsiteX9" fmla="*/ 2449 w 10000"/>
                  <a:gd name="connsiteY9" fmla="*/ 6086 h 10000"/>
                  <a:gd name="connsiteX10" fmla="*/ 1142 w 10000"/>
                  <a:gd name="connsiteY10" fmla="*/ 7271 h 10000"/>
                  <a:gd name="connsiteX11" fmla="*/ 0 w 10000"/>
                  <a:gd name="connsiteY11" fmla="*/ 7983 h 10000"/>
                  <a:gd name="connsiteX12" fmla="*/ 0 w 10000"/>
                  <a:gd name="connsiteY12" fmla="*/ 9999 h 10000"/>
                  <a:gd name="connsiteX0" fmla="*/ 0 w 9999"/>
                  <a:gd name="connsiteY0" fmla="*/ 10033 h 10034"/>
                  <a:gd name="connsiteX1" fmla="*/ 9999 w 9999"/>
                  <a:gd name="connsiteY1" fmla="*/ 10034 h 10034"/>
                  <a:gd name="connsiteX2" fmla="*/ 9933 w 9999"/>
                  <a:gd name="connsiteY2" fmla="*/ 0 h 10034"/>
                  <a:gd name="connsiteX3" fmla="*/ 8788 w 9999"/>
                  <a:gd name="connsiteY3" fmla="*/ 111 h 10034"/>
                  <a:gd name="connsiteX4" fmla="*/ 7857 w 9999"/>
                  <a:gd name="connsiteY4" fmla="*/ 378 h 10034"/>
                  <a:gd name="connsiteX5" fmla="*/ 6815 w 9999"/>
                  <a:gd name="connsiteY5" fmla="*/ 1156 h 10034"/>
                  <a:gd name="connsiteX6" fmla="*/ 6142 w 9999"/>
                  <a:gd name="connsiteY6" fmla="*/ 1971 h 10034"/>
                  <a:gd name="connsiteX7" fmla="*/ 5031 w 9999"/>
                  <a:gd name="connsiteY7" fmla="*/ 3353 h 10034"/>
                  <a:gd name="connsiteX8" fmla="*/ 3823 w 9999"/>
                  <a:gd name="connsiteY8" fmla="*/ 4658 h 10034"/>
                  <a:gd name="connsiteX9" fmla="*/ 2449 w 9999"/>
                  <a:gd name="connsiteY9" fmla="*/ 6120 h 10034"/>
                  <a:gd name="connsiteX10" fmla="*/ 1142 w 9999"/>
                  <a:gd name="connsiteY10" fmla="*/ 7305 h 10034"/>
                  <a:gd name="connsiteX11" fmla="*/ 0 w 9999"/>
                  <a:gd name="connsiteY11" fmla="*/ 8017 h 10034"/>
                  <a:gd name="connsiteX12" fmla="*/ 0 w 9999"/>
                  <a:gd name="connsiteY12" fmla="*/ 10033 h 10034"/>
                  <a:gd name="connsiteX0" fmla="*/ 0 w 10000"/>
                  <a:gd name="connsiteY0" fmla="*/ 9949 h 9950"/>
                  <a:gd name="connsiteX1" fmla="*/ 10000 w 10000"/>
                  <a:gd name="connsiteY1" fmla="*/ 9950 h 9950"/>
                  <a:gd name="connsiteX2" fmla="*/ 9934 w 10000"/>
                  <a:gd name="connsiteY2" fmla="*/ 0 h 9950"/>
                  <a:gd name="connsiteX3" fmla="*/ 8789 w 10000"/>
                  <a:gd name="connsiteY3" fmla="*/ 61 h 9950"/>
                  <a:gd name="connsiteX4" fmla="*/ 7858 w 10000"/>
                  <a:gd name="connsiteY4" fmla="*/ 327 h 9950"/>
                  <a:gd name="connsiteX5" fmla="*/ 6816 w 10000"/>
                  <a:gd name="connsiteY5" fmla="*/ 1102 h 9950"/>
                  <a:gd name="connsiteX6" fmla="*/ 6143 w 10000"/>
                  <a:gd name="connsiteY6" fmla="*/ 1914 h 9950"/>
                  <a:gd name="connsiteX7" fmla="*/ 5032 w 10000"/>
                  <a:gd name="connsiteY7" fmla="*/ 3292 h 9950"/>
                  <a:gd name="connsiteX8" fmla="*/ 3823 w 10000"/>
                  <a:gd name="connsiteY8" fmla="*/ 4592 h 9950"/>
                  <a:gd name="connsiteX9" fmla="*/ 2449 w 10000"/>
                  <a:gd name="connsiteY9" fmla="*/ 6049 h 9950"/>
                  <a:gd name="connsiteX10" fmla="*/ 1142 w 10000"/>
                  <a:gd name="connsiteY10" fmla="*/ 7230 h 9950"/>
                  <a:gd name="connsiteX11" fmla="*/ 0 w 10000"/>
                  <a:gd name="connsiteY11" fmla="*/ 7940 h 9950"/>
                  <a:gd name="connsiteX12" fmla="*/ 0 w 10000"/>
                  <a:gd name="connsiteY12" fmla="*/ 9949 h 9950"/>
                  <a:gd name="connsiteX0" fmla="*/ 0 w 10000"/>
                  <a:gd name="connsiteY0" fmla="*/ 9999 h 10000"/>
                  <a:gd name="connsiteX1" fmla="*/ 10000 w 10000"/>
                  <a:gd name="connsiteY1" fmla="*/ 10000 h 10000"/>
                  <a:gd name="connsiteX2" fmla="*/ 9934 w 10000"/>
                  <a:gd name="connsiteY2" fmla="*/ 0 h 10000"/>
                  <a:gd name="connsiteX3" fmla="*/ 8789 w 10000"/>
                  <a:gd name="connsiteY3" fmla="*/ 61 h 10000"/>
                  <a:gd name="connsiteX4" fmla="*/ 7858 w 10000"/>
                  <a:gd name="connsiteY4" fmla="*/ 329 h 10000"/>
                  <a:gd name="connsiteX5" fmla="*/ 6816 w 10000"/>
                  <a:gd name="connsiteY5" fmla="*/ 1108 h 10000"/>
                  <a:gd name="connsiteX6" fmla="*/ 6143 w 10000"/>
                  <a:gd name="connsiteY6" fmla="*/ 1924 h 10000"/>
                  <a:gd name="connsiteX7" fmla="*/ 5032 w 10000"/>
                  <a:gd name="connsiteY7" fmla="*/ 3309 h 10000"/>
                  <a:gd name="connsiteX8" fmla="*/ 3823 w 10000"/>
                  <a:gd name="connsiteY8" fmla="*/ 4615 h 10000"/>
                  <a:gd name="connsiteX9" fmla="*/ 2449 w 10000"/>
                  <a:gd name="connsiteY9" fmla="*/ 6079 h 10000"/>
                  <a:gd name="connsiteX10" fmla="*/ 1142 w 10000"/>
                  <a:gd name="connsiteY10" fmla="*/ 7266 h 10000"/>
                  <a:gd name="connsiteX11" fmla="*/ 0 w 10000"/>
                  <a:gd name="connsiteY11" fmla="*/ 7980 h 10000"/>
                  <a:gd name="connsiteX12" fmla="*/ 0 w 10000"/>
                  <a:gd name="connsiteY12" fmla="*/ 9999 h 10000"/>
                  <a:gd name="connsiteX0" fmla="*/ 0 w 9978"/>
                  <a:gd name="connsiteY0" fmla="*/ 9999 h 9999"/>
                  <a:gd name="connsiteX1" fmla="*/ 9978 w 9978"/>
                  <a:gd name="connsiteY1" fmla="*/ 9983 h 9999"/>
                  <a:gd name="connsiteX2" fmla="*/ 9934 w 9978"/>
                  <a:gd name="connsiteY2" fmla="*/ 0 h 9999"/>
                  <a:gd name="connsiteX3" fmla="*/ 8789 w 9978"/>
                  <a:gd name="connsiteY3" fmla="*/ 61 h 9999"/>
                  <a:gd name="connsiteX4" fmla="*/ 7858 w 9978"/>
                  <a:gd name="connsiteY4" fmla="*/ 329 h 9999"/>
                  <a:gd name="connsiteX5" fmla="*/ 6816 w 9978"/>
                  <a:gd name="connsiteY5" fmla="*/ 1108 h 9999"/>
                  <a:gd name="connsiteX6" fmla="*/ 6143 w 9978"/>
                  <a:gd name="connsiteY6" fmla="*/ 1924 h 9999"/>
                  <a:gd name="connsiteX7" fmla="*/ 5032 w 9978"/>
                  <a:gd name="connsiteY7" fmla="*/ 3309 h 9999"/>
                  <a:gd name="connsiteX8" fmla="*/ 3823 w 9978"/>
                  <a:gd name="connsiteY8" fmla="*/ 4615 h 9999"/>
                  <a:gd name="connsiteX9" fmla="*/ 2449 w 9978"/>
                  <a:gd name="connsiteY9" fmla="*/ 6079 h 9999"/>
                  <a:gd name="connsiteX10" fmla="*/ 1142 w 9978"/>
                  <a:gd name="connsiteY10" fmla="*/ 7266 h 9999"/>
                  <a:gd name="connsiteX11" fmla="*/ 0 w 9978"/>
                  <a:gd name="connsiteY11" fmla="*/ 7980 h 9999"/>
                  <a:gd name="connsiteX12" fmla="*/ 0 w 9978"/>
                  <a:gd name="connsiteY12" fmla="*/ 9999 h 9999"/>
                  <a:gd name="connsiteX0" fmla="*/ 0 w 10000"/>
                  <a:gd name="connsiteY0" fmla="*/ 10000 h 10000"/>
                  <a:gd name="connsiteX1" fmla="*/ 10000 w 10000"/>
                  <a:gd name="connsiteY1" fmla="*/ 9984 h 10000"/>
                  <a:gd name="connsiteX2" fmla="*/ 9956 w 10000"/>
                  <a:gd name="connsiteY2" fmla="*/ 0 h 10000"/>
                  <a:gd name="connsiteX3" fmla="*/ 8808 w 10000"/>
                  <a:gd name="connsiteY3" fmla="*/ 61 h 10000"/>
                  <a:gd name="connsiteX4" fmla="*/ 7875 w 10000"/>
                  <a:gd name="connsiteY4" fmla="*/ 329 h 10000"/>
                  <a:gd name="connsiteX5" fmla="*/ 6831 w 10000"/>
                  <a:gd name="connsiteY5" fmla="*/ 1108 h 10000"/>
                  <a:gd name="connsiteX6" fmla="*/ 6157 w 10000"/>
                  <a:gd name="connsiteY6" fmla="*/ 1924 h 10000"/>
                  <a:gd name="connsiteX7" fmla="*/ 5043 w 10000"/>
                  <a:gd name="connsiteY7" fmla="*/ 3309 h 10000"/>
                  <a:gd name="connsiteX8" fmla="*/ 3831 w 10000"/>
                  <a:gd name="connsiteY8" fmla="*/ 4615 h 10000"/>
                  <a:gd name="connsiteX9" fmla="*/ 2454 w 10000"/>
                  <a:gd name="connsiteY9" fmla="*/ 6080 h 10000"/>
                  <a:gd name="connsiteX10" fmla="*/ 1145 w 10000"/>
                  <a:gd name="connsiteY10" fmla="*/ 7267 h 10000"/>
                  <a:gd name="connsiteX11" fmla="*/ 0 w 10000"/>
                  <a:gd name="connsiteY11" fmla="*/ 7981 h 10000"/>
                  <a:gd name="connsiteX12" fmla="*/ 0 w 10000"/>
                  <a:gd name="connsiteY12" fmla="*/ 10000 h 10000"/>
                  <a:gd name="connsiteX0" fmla="*/ 0 w 10000"/>
                  <a:gd name="connsiteY0" fmla="*/ 10000 h 10000"/>
                  <a:gd name="connsiteX1" fmla="*/ 10000 w 10000"/>
                  <a:gd name="connsiteY1" fmla="*/ 9984 h 10000"/>
                  <a:gd name="connsiteX2" fmla="*/ 9956 w 10000"/>
                  <a:gd name="connsiteY2" fmla="*/ 0 h 10000"/>
                  <a:gd name="connsiteX3" fmla="*/ 8808 w 10000"/>
                  <a:gd name="connsiteY3" fmla="*/ 61 h 10000"/>
                  <a:gd name="connsiteX4" fmla="*/ 7875 w 10000"/>
                  <a:gd name="connsiteY4" fmla="*/ 329 h 10000"/>
                  <a:gd name="connsiteX5" fmla="*/ 6831 w 10000"/>
                  <a:gd name="connsiteY5" fmla="*/ 1108 h 10000"/>
                  <a:gd name="connsiteX6" fmla="*/ 6157 w 10000"/>
                  <a:gd name="connsiteY6" fmla="*/ 1924 h 10000"/>
                  <a:gd name="connsiteX7" fmla="*/ 5043 w 10000"/>
                  <a:gd name="connsiteY7" fmla="*/ 3309 h 10000"/>
                  <a:gd name="connsiteX8" fmla="*/ 3831 w 10000"/>
                  <a:gd name="connsiteY8" fmla="*/ 4615 h 10000"/>
                  <a:gd name="connsiteX9" fmla="*/ 2454 w 10000"/>
                  <a:gd name="connsiteY9" fmla="*/ 6080 h 10000"/>
                  <a:gd name="connsiteX10" fmla="*/ 1145 w 10000"/>
                  <a:gd name="connsiteY10" fmla="*/ 7267 h 10000"/>
                  <a:gd name="connsiteX11" fmla="*/ 0 w 10000"/>
                  <a:gd name="connsiteY11" fmla="*/ 7981 h 10000"/>
                  <a:gd name="connsiteX12" fmla="*/ 0 w 10000"/>
                  <a:gd name="connsiteY12" fmla="*/ 10000 h 10000"/>
                  <a:gd name="connsiteX0" fmla="*/ 0 w 10000"/>
                  <a:gd name="connsiteY0" fmla="*/ 10000 h 10000"/>
                  <a:gd name="connsiteX1" fmla="*/ 10000 w 10000"/>
                  <a:gd name="connsiteY1" fmla="*/ 9984 h 10000"/>
                  <a:gd name="connsiteX2" fmla="*/ 9956 w 10000"/>
                  <a:gd name="connsiteY2" fmla="*/ 0 h 10000"/>
                  <a:gd name="connsiteX3" fmla="*/ 8808 w 10000"/>
                  <a:gd name="connsiteY3" fmla="*/ 61 h 10000"/>
                  <a:gd name="connsiteX4" fmla="*/ 7875 w 10000"/>
                  <a:gd name="connsiteY4" fmla="*/ 329 h 10000"/>
                  <a:gd name="connsiteX5" fmla="*/ 6831 w 10000"/>
                  <a:gd name="connsiteY5" fmla="*/ 1108 h 10000"/>
                  <a:gd name="connsiteX6" fmla="*/ 6157 w 10000"/>
                  <a:gd name="connsiteY6" fmla="*/ 1924 h 10000"/>
                  <a:gd name="connsiteX7" fmla="*/ 5043 w 10000"/>
                  <a:gd name="connsiteY7" fmla="*/ 3309 h 10000"/>
                  <a:gd name="connsiteX8" fmla="*/ 3831 w 10000"/>
                  <a:gd name="connsiteY8" fmla="*/ 4615 h 10000"/>
                  <a:gd name="connsiteX9" fmla="*/ 2454 w 10000"/>
                  <a:gd name="connsiteY9" fmla="*/ 6080 h 10000"/>
                  <a:gd name="connsiteX10" fmla="*/ 1145 w 10000"/>
                  <a:gd name="connsiteY10" fmla="*/ 7267 h 10000"/>
                  <a:gd name="connsiteX11" fmla="*/ 0 w 10000"/>
                  <a:gd name="connsiteY11" fmla="*/ 7981 h 10000"/>
                  <a:gd name="connsiteX12" fmla="*/ 0 w 10000"/>
                  <a:gd name="connsiteY12" fmla="*/ 10000 h 10000"/>
                  <a:gd name="connsiteX0" fmla="*/ 0 w 10000"/>
                  <a:gd name="connsiteY0" fmla="*/ 10000 h 10000"/>
                  <a:gd name="connsiteX1" fmla="*/ 10000 w 10000"/>
                  <a:gd name="connsiteY1" fmla="*/ 9984 h 10000"/>
                  <a:gd name="connsiteX2" fmla="*/ 9956 w 10000"/>
                  <a:gd name="connsiteY2" fmla="*/ 0 h 10000"/>
                  <a:gd name="connsiteX3" fmla="*/ 8808 w 10000"/>
                  <a:gd name="connsiteY3" fmla="*/ 61 h 10000"/>
                  <a:gd name="connsiteX4" fmla="*/ 7875 w 10000"/>
                  <a:gd name="connsiteY4" fmla="*/ 329 h 10000"/>
                  <a:gd name="connsiteX5" fmla="*/ 6831 w 10000"/>
                  <a:gd name="connsiteY5" fmla="*/ 1108 h 10000"/>
                  <a:gd name="connsiteX6" fmla="*/ 6157 w 10000"/>
                  <a:gd name="connsiteY6" fmla="*/ 1924 h 10000"/>
                  <a:gd name="connsiteX7" fmla="*/ 5043 w 10000"/>
                  <a:gd name="connsiteY7" fmla="*/ 3309 h 10000"/>
                  <a:gd name="connsiteX8" fmla="*/ 3831 w 10000"/>
                  <a:gd name="connsiteY8" fmla="*/ 4615 h 10000"/>
                  <a:gd name="connsiteX9" fmla="*/ 2454 w 10000"/>
                  <a:gd name="connsiteY9" fmla="*/ 6080 h 10000"/>
                  <a:gd name="connsiteX10" fmla="*/ 1145 w 10000"/>
                  <a:gd name="connsiteY10" fmla="*/ 7267 h 10000"/>
                  <a:gd name="connsiteX11" fmla="*/ 0 w 10000"/>
                  <a:gd name="connsiteY11" fmla="*/ 7981 h 10000"/>
                  <a:gd name="connsiteX12" fmla="*/ 0 w 10000"/>
                  <a:gd name="connsiteY12" fmla="*/ 10000 h 10000"/>
                  <a:gd name="connsiteX0" fmla="*/ 0 w 9957"/>
                  <a:gd name="connsiteY0" fmla="*/ 10000 h 10000"/>
                  <a:gd name="connsiteX1" fmla="*/ 9955 w 9957"/>
                  <a:gd name="connsiteY1" fmla="*/ 9967 h 10000"/>
                  <a:gd name="connsiteX2" fmla="*/ 9956 w 9957"/>
                  <a:gd name="connsiteY2" fmla="*/ 0 h 10000"/>
                  <a:gd name="connsiteX3" fmla="*/ 8808 w 9957"/>
                  <a:gd name="connsiteY3" fmla="*/ 61 h 10000"/>
                  <a:gd name="connsiteX4" fmla="*/ 7875 w 9957"/>
                  <a:gd name="connsiteY4" fmla="*/ 329 h 10000"/>
                  <a:gd name="connsiteX5" fmla="*/ 6831 w 9957"/>
                  <a:gd name="connsiteY5" fmla="*/ 1108 h 10000"/>
                  <a:gd name="connsiteX6" fmla="*/ 6157 w 9957"/>
                  <a:gd name="connsiteY6" fmla="*/ 1924 h 10000"/>
                  <a:gd name="connsiteX7" fmla="*/ 5043 w 9957"/>
                  <a:gd name="connsiteY7" fmla="*/ 3309 h 10000"/>
                  <a:gd name="connsiteX8" fmla="*/ 3831 w 9957"/>
                  <a:gd name="connsiteY8" fmla="*/ 4615 h 10000"/>
                  <a:gd name="connsiteX9" fmla="*/ 2454 w 9957"/>
                  <a:gd name="connsiteY9" fmla="*/ 6080 h 10000"/>
                  <a:gd name="connsiteX10" fmla="*/ 1145 w 9957"/>
                  <a:gd name="connsiteY10" fmla="*/ 7267 h 10000"/>
                  <a:gd name="connsiteX11" fmla="*/ 0 w 9957"/>
                  <a:gd name="connsiteY11" fmla="*/ 7981 h 10000"/>
                  <a:gd name="connsiteX12" fmla="*/ 0 w 9957"/>
                  <a:gd name="connsiteY12" fmla="*/ 10000 h 10000"/>
                  <a:gd name="connsiteX0" fmla="*/ 0 w 10008"/>
                  <a:gd name="connsiteY0" fmla="*/ 10000 h 10000"/>
                  <a:gd name="connsiteX1" fmla="*/ 9998 w 10008"/>
                  <a:gd name="connsiteY1" fmla="*/ 9967 h 10000"/>
                  <a:gd name="connsiteX2" fmla="*/ 9999 w 10008"/>
                  <a:gd name="connsiteY2" fmla="*/ 0 h 10000"/>
                  <a:gd name="connsiteX3" fmla="*/ 8846 w 10008"/>
                  <a:gd name="connsiteY3" fmla="*/ 61 h 10000"/>
                  <a:gd name="connsiteX4" fmla="*/ 7909 w 10008"/>
                  <a:gd name="connsiteY4" fmla="*/ 329 h 10000"/>
                  <a:gd name="connsiteX5" fmla="*/ 6861 w 10008"/>
                  <a:gd name="connsiteY5" fmla="*/ 1108 h 10000"/>
                  <a:gd name="connsiteX6" fmla="*/ 6184 w 10008"/>
                  <a:gd name="connsiteY6" fmla="*/ 1924 h 10000"/>
                  <a:gd name="connsiteX7" fmla="*/ 5065 w 10008"/>
                  <a:gd name="connsiteY7" fmla="*/ 3309 h 10000"/>
                  <a:gd name="connsiteX8" fmla="*/ 3848 w 10008"/>
                  <a:gd name="connsiteY8" fmla="*/ 4615 h 10000"/>
                  <a:gd name="connsiteX9" fmla="*/ 2465 w 10008"/>
                  <a:gd name="connsiteY9" fmla="*/ 6080 h 10000"/>
                  <a:gd name="connsiteX10" fmla="*/ 1150 w 10008"/>
                  <a:gd name="connsiteY10" fmla="*/ 7267 h 10000"/>
                  <a:gd name="connsiteX11" fmla="*/ 0 w 10008"/>
                  <a:gd name="connsiteY11" fmla="*/ 7981 h 10000"/>
                  <a:gd name="connsiteX12" fmla="*/ 0 w 10008"/>
                  <a:gd name="connsiteY12" fmla="*/ 10000 h 10000"/>
                  <a:gd name="connsiteX0" fmla="*/ 0 w 10008"/>
                  <a:gd name="connsiteY0" fmla="*/ 10000 h 10000"/>
                  <a:gd name="connsiteX1" fmla="*/ 9998 w 10008"/>
                  <a:gd name="connsiteY1" fmla="*/ 9967 h 10000"/>
                  <a:gd name="connsiteX2" fmla="*/ 9999 w 10008"/>
                  <a:gd name="connsiteY2" fmla="*/ 0 h 10000"/>
                  <a:gd name="connsiteX3" fmla="*/ 8846 w 10008"/>
                  <a:gd name="connsiteY3" fmla="*/ 61 h 10000"/>
                  <a:gd name="connsiteX4" fmla="*/ 7909 w 10008"/>
                  <a:gd name="connsiteY4" fmla="*/ 329 h 10000"/>
                  <a:gd name="connsiteX5" fmla="*/ 6861 w 10008"/>
                  <a:gd name="connsiteY5" fmla="*/ 1108 h 10000"/>
                  <a:gd name="connsiteX6" fmla="*/ 6184 w 10008"/>
                  <a:gd name="connsiteY6" fmla="*/ 1924 h 10000"/>
                  <a:gd name="connsiteX7" fmla="*/ 5065 w 10008"/>
                  <a:gd name="connsiteY7" fmla="*/ 3309 h 10000"/>
                  <a:gd name="connsiteX8" fmla="*/ 3848 w 10008"/>
                  <a:gd name="connsiteY8" fmla="*/ 4615 h 10000"/>
                  <a:gd name="connsiteX9" fmla="*/ 2465 w 10008"/>
                  <a:gd name="connsiteY9" fmla="*/ 6080 h 10000"/>
                  <a:gd name="connsiteX10" fmla="*/ 1150 w 10008"/>
                  <a:gd name="connsiteY10" fmla="*/ 7267 h 10000"/>
                  <a:gd name="connsiteX11" fmla="*/ 0 w 10008"/>
                  <a:gd name="connsiteY11" fmla="*/ 7981 h 10000"/>
                  <a:gd name="connsiteX12" fmla="*/ 0 w 10008"/>
                  <a:gd name="connsiteY12" fmla="*/ 10000 h 10000"/>
                  <a:gd name="connsiteX0" fmla="*/ 0 w 10008"/>
                  <a:gd name="connsiteY0" fmla="*/ 10000 h 10000"/>
                  <a:gd name="connsiteX1" fmla="*/ 9998 w 10008"/>
                  <a:gd name="connsiteY1" fmla="*/ 9967 h 10000"/>
                  <a:gd name="connsiteX2" fmla="*/ 9999 w 10008"/>
                  <a:gd name="connsiteY2" fmla="*/ 0 h 10000"/>
                  <a:gd name="connsiteX3" fmla="*/ 8846 w 10008"/>
                  <a:gd name="connsiteY3" fmla="*/ 61 h 10000"/>
                  <a:gd name="connsiteX4" fmla="*/ 7909 w 10008"/>
                  <a:gd name="connsiteY4" fmla="*/ 329 h 10000"/>
                  <a:gd name="connsiteX5" fmla="*/ 6861 w 10008"/>
                  <a:gd name="connsiteY5" fmla="*/ 1108 h 10000"/>
                  <a:gd name="connsiteX6" fmla="*/ 6184 w 10008"/>
                  <a:gd name="connsiteY6" fmla="*/ 1924 h 10000"/>
                  <a:gd name="connsiteX7" fmla="*/ 5065 w 10008"/>
                  <a:gd name="connsiteY7" fmla="*/ 3309 h 10000"/>
                  <a:gd name="connsiteX8" fmla="*/ 3848 w 10008"/>
                  <a:gd name="connsiteY8" fmla="*/ 4615 h 10000"/>
                  <a:gd name="connsiteX9" fmla="*/ 2465 w 10008"/>
                  <a:gd name="connsiteY9" fmla="*/ 6080 h 10000"/>
                  <a:gd name="connsiteX10" fmla="*/ 1150 w 10008"/>
                  <a:gd name="connsiteY10" fmla="*/ 7267 h 10000"/>
                  <a:gd name="connsiteX11" fmla="*/ 0 w 10008"/>
                  <a:gd name="connsiteY11" fmla="*/ 7981 h 10000"/>
                  <a:gd name="connsiteX12" fmla="*/ 0 w 10008"/>
                  <a:gd name="connsiteY12" fmla="*/ 10000 h 10000"/>
                  <a:gd name="connsiteX0" fmla="*/ 0 w 10008"/>
                  <a:gd name="connsiteY0" fmla="*/ 9950 h 9967"/>
                  <a:gd name="connsiteX1" fmla="*/ 9998 w 10008"/>
                  <a:gd name="connsiteY1" fmla="*/ 9967 h 9967"/>
                  <a:gd name="connsiteX2" fmla="*/ 9999 w 10008"/>
                  <a:gd name="connsiteY2" fmla="*/ 0 h 9967"/>
                  <a:gd name="connsiteX3" fmla="*/ 8846 w 10008"/>
                  <a:gd name="connsiteY3" fmla="*/ 61 h 9967"/>
                  <a:gd name="connsiteX4" fmla="*/ 7909 w 10008"/>
                  <a:gd name="connsiteY4" fmla="*/ 329 h 9967"/>
                  <a:gd name="connsiteX5" fmla="*/ 6861 w 10008"/>
                  <a:gd name="connsiteY5" fmla="*/ 1108 h 9967"/>
                  <a:gd name="connsiteX6" fmla="*/ 6184 w 10008"/>
                  <a:gd name="connsiteY6" fmla="*/ 1924 h 9967"/>
                  <a:gd name="connsiteX7" fmla="*/ 5065 w 10008"/>
                  <a:gd name="connsiteY7" fmla="*/ 3309 h 9967"/>
                  <a:gd name="connsiteX8" fmla="*/ 3848 w 10008"/>
                  <a:gd name="connsiteY8" fmla="*/ 4615 h 9967"/>
                  <a:gd name="connsiteX9" fmla="*/ 2465 w 10008"/>
                  <a:gd name="connsiteY9" fmla="*/ 6080 h 9967"/>
                  <a:gd name="connsiteX10" fmla="*/ 1150 w 10008"/>
                  <a:gd name="connsiteY10" fmla="*/ 7267 h 9967"/>
                  <a:gd name="connsiteX11" fmla="*/ 0 w 10008"/>
                  <a:gd name="connsiteY11" fmla="*/ 7981 h 9967"/>
                  <a:gd name="connsiteX12" fmla="*/ 0 w 10008"/>
                  <a:gd name="connsiteY12" fmla="*/ 9950 h 9967"/>
                  <a:gd name="connsiteX0" fmla="*/ 0 w 10000"/>
                  <a:gd name="connsiteY0" fmla="*/ 9983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49 w 10000"/>
                  <a:gd name="connsiteY10" fmla="*/ 7291 h 10000"/>
                  <a:gd name="connsiteX11" fmla="*/ 0 w 10000"/>
                  <a:gd name="connsiteY11" fmla="*/ 8007 h 10000"/>
                  <a:gd name="connsiteX12" fmla="*/ 0 w 10000"/>
                  <a:gd name="connsiteY12" fmla="*/ 9983 h 10000"/>
                  <a:gd name="connsiteX0" fmla="*/ 0 w 10000"/>
                  <a:gd name="connsiteY0" fmla="*/ 9983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49 w 10000"/>
                  <a:gd name="connsiteY10" fmla="*/ 7291 h 10000"/>
                  <a:gd name="connsiteX11" fmla="*/ 0 w 10000"/>
                  <a:gd name="connsiteY11" fmla="*/ 8007 h 10000"/>
                  <a:gd name="connsiteX12" fmla="*/ 0 w 10000"/>
                  <a:gd name="connsiteY12" fmla="*/ 9983 h 10000"/>
                  <a:gd name="connsiteX0" fmla="*/ 0 w 10000"/>
                  <a:gd name="connsiteY0" fmla="*/ 9983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49 w 10000"/>
                  <a:gd name="connsiteY10" fmla="*/ 7291 h 10000"/>
                  <a:gd name="connsiteX11" fmla="*/ 0 w 10000"/>
                  <a:gd name="connsiteY11" fmla="*/ 8007 h 10000"/>
                  <a:gd name="connsiteX12" fmla="*/ 0 w 10000"/>
                  <a:gd name="connsiteY12" fmla="*/ 9983 h 10000"/>
                  <a:gd name="connsiteX0" fmla="*/ 0 w 10000"/>
                  <a:gd name="connsiteY0" fmla="*/ 9983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49 w 10000"/>
                  <a:gd name="connsiteY10" fmla="*/ 7291 h 10000"/>
                  <a:gd name="connsiteX11" fmla="*/ 0 w 10000"/>
                  <a:gd name="connsiteY11" fmla="*/ 8007 h 10000"/>
                  <a:gd name="connsiteX12" fmla="*/ 0 w 10000"/>
                  <a:gd name="connsiteY12" fmla="*/ 9983 h 10000"/>
                  <a:gd name="connsiteX0" fmla="*/ 0 w 10000"/>
                  <a:gd name="connsiteY0" fmla="*/ 9983 h 10004"/>
                  <a:gd name="connsiteX1" fmla="*/ 9990 w 10000"/>
                  <a:gd name="connsiteY1" fmla="*/ 10000 h 10004"/>
                  <a:gd name="connsiteX2" fmla="*/ 9991 w 10000"/>
                  <a:gd name="connsiteY2" fmla="*/ 0 h 10004"/>
                  <a:gd name="connsiteX3" fmla="*/ 8839 w 10000"/>
                  <a:gd name="connsiteY3" fmla="*/ 61 h 10004"/>
                  <a:gd name="connsiteX4" fmla="*/ 7903 w 10000"/>
                  <a:gd name="connsiteY4" fmla="*/ 330 h 10004"/>
                  <a:gd name="connsiteX5" fmla="*/ 6856 w 10000"/>
                  <a:gd name="connsiteY5" fmla="*/ 1112 h 10004"/>
                  <a:gd name="connsiteX6" fmla="*/ 6179 w 10000"/>
                  <a:gd name="connsiteY6" fmla="*/ 1930 h 10004"/>
                  <a:gd name="connsiteX7" fmla="*/ 5061 w 10000"/>
                  <a:gd name="connsiteY7" fmla="*/ 3320 h 10004"/>
                  <a:gd name="connsiteX8" fmla="*/ 3845 w 10000"/>
                  <a:gd name="connsiteY8" fmla="*/ 4630 h 10004"/>
                  <a:gd name="connsiteX9" fmla="*/ 2463 w 10000"/>
                  <a:gd name="connsiteY9" fmla="*/ 6100 h 10004"/>
                  <a:gd name="connsiteX10" fmla="*/ 1149 w 10000"/>
                  <a:gd name="connsiteY10" fmla="*/ 7291 h 10004"/>
                  <a:gd name="connsiteX11" fmla="*/ 0 w 10000"/>
                  <a:gd name="connsiteY11" fmla="*/ 8007 h 10004"/>
                  <a:gd name="connsiteX12" fmla="*/ 0 w 10000"/>
                  <a:gd name="connsiteY12" fmla="*/ 9983 h 10004"/>
                  <a:gd name="connsiteX0" fmla="*/ 0 w 10000"/>
                  <a:gd name="connsiteY0" fmla="*/ 9983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49 w 10000"/>
                  <a:gd name="connsiteY10" fmla="*/ 7291 h 10000"/>
                  <a:gd name="connsiteX11" fmla="*/ 0 w 10000"/>
                  <a:gd name="connsiteY11" fmla="*/ 8007 h 10000"/>
                  <a:gd name="connsiteX12" fmla="*/ 0 w 10000"/>
                  <a:gd name="connsiteY12" fmla="*/ 9983 h 10000"/>
                  <a:gd name="connsiteX0" fmla="*/ 0 w 10000"/>
                  <a:gd name="connsiteY0" fmla="*/ 10017 h 10017"/>
                  <a:gd name="connsiteX1" fmla="*/ 9990 w 10000"/>
                  <a:gd name="connsiteY1" fmla="*/ 10000 h 10017"/>
                  <a:gd name="connsiteX2" fmla="*/ 9991 w 10000"/>
                  <a:gd name="connsiteY2" fmla="*/ 0 h 10017"/>
                  <a:gd name="connsiteX3" fmla="*/ 8839 w 10000"/>
                  <a:gd name="connsiteY3" fmla="*/ 61 h 10017"/>
                  <a:gd name="connsiteX4" fmla="*/ 7903 w 10000"/>
                  <a:gd name="connsiteY4" fmla="*/ 330 h 10017"/>
                  <a:gd name="connsiteX5" fmla="*/ 6856 w 10000"/>
                  <a:gd name="connsiteY5" fmla="*/ 1112 h 10017"/>
                  <a:gd name="connsiteX6" fmla="*/ 6179 w 10000"/>
                  <a:gd name="connsiteY6" fmla="*/ 1930 h 10017"/>
                  <a:gd name="connsiteX7" fmla="*/ 5061 w 10000"/>
                  <a:gd name="connsiteY7" fmla="*/ 3320 h 10017"/>
                  <a:gd name="connsiteX8" fmla="*/ 3845 w 10000"/>
                  <a:gd name="connsiteY8" fmla="*/ 4630 h 10017"/>
                  <a:gd name="connsiteX9" fmla="*/ 2463 w 10000"/>
                  <a:gd name="connsiteY9" fmla="*/ 6100 h 10017"/>
                  <a:gd name="connsiteX10" fmla="*/ 1149 w 10000"/>
                  <a:gd name="connsiteY10" fmla="*/ 7291 h 10017"/>
                  <a:gd name="connsiteX11" fmla="*/ 0 w 10000"/>
                  <a:gd name="connsiteY11" fmla="*/ 8007 h 10017"/>
                  <a:gd name="connsiteX12" fmla="*/ 0 w 10000"/>
                  <a:gd name="connsiteY12" fmla="*/ 10017 h 10017"/>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49 w 10000"/>
                  <a:gd name="connsiteY10" fmla="*/ 7291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00 w 10000"/>
                  <a:gd name="connsiteY8" fmla="*/ 4613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4993 w 10000"/>
                  <a:gd name="connsiteY7" fmla="*/ 3286 h 10000"/>
                  <a:gd name="connsiteX8" fmla="*/ 3800 w 10000"/>
                  <a:gd name="connsiteY8" fmla="*/ 4613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5998 w 10000"/>
                  <a:gd name="connsiteY6" fmla="*/ 2166 h 10000"/>
                  <a:gd name="connsiteX7" fmla="*/ 4993 w 10000"/>
                  <a:gd name="connsiteY7" fmla="*/ 3286 h 10000"/>
                  <a:gd name="connsiteX8" fmla="*/ 3800 w 10000"/>
                  <a:gd name="connsiteY8" fmla="*/ 4613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720 w 10000"/>
                  <a:gd name="connsiteY5" fmla="*/ 1281 h 10000"/>
                  <a:gd name="connsiteX6" fmla="*/ 5998 w 10000"/>
                  <a:gd name="connsiteY6" fmla="*/ 2166 h 10000"/>
                  <a:gd name="connsiteX7" fmla="*/ 4993 w 10000"/>
                  <a:gd name="connsiteY7" fmla="*/ 3286 h 10000"/>
                  <a:gd name="connsiteX8" fmla="*/ 3800 w 10000"/>
                  <a:gd name="connsiteY8" fmla="*/ 4613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541 w 10000"/>
                  <a:gd name="connsiteY4" fmla="*/ 516 h 10000"/>
                  <a:gd name="connsiteX5" fmla="*/ 6720 w 10000"/>
                  <a:gd name="connsiteY5" fmla="*/ 1281 h 10000"/>
                  <a:gd name="connsiteX6" fmla="*/ 5998 w 10000"/>
                  <a:gd name="connsiteY6" fmla="*/ 2166 h 10000"/>
                  <a:gd name="connsiteX7" fmla="*/ 4993 w 10000"/>
                  <a:gd name="connsiteY7" fmla="*/ 3286 h 10000"/>
                  <a:gd name="connsiteX8" fmla="*/ 3800 w 10000"/>
                  <a:gd name="connsiteY8" fmla="*/ 4613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229 w 10000"/>
                  <a:gd name="connsiteY3" fmla="*/ 145 h 10000"/>
                  <a:gd name="connsiteX4" fmla="*/ 7541 w 10000"/>
                  <a:gd name="connsiteY4" fmla="*/ 516 h 10000"/>
                  <a:gd name="connsiteX5" fmla="*/ 6720 w 10000"/>
                  <a:gd name="connsiteY5" fmla="*/ 1281 h 10000"/>
                  <a:gd name="connsiteX6" fmla="*/ 5998 w 10000"/>
                  <a:gd name="connsiteY6" fmla="*/ 2166 h 10000"/>
                  <a:gd name="connsiteX7" fmla="*/ 4993 w 10000"/>
                  <a:gd name="connsiteY7" fmla="*/ 3286 h 10000"/>
                  <a:gd name="connsiteX8" fmla="*/ 3800 w 10000"/>
                  <a:gd name="connsiteY8" fmla="*/ 4613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9241 w 10000"/>
                  <a:gd name="connsiteY3" fmla="*/ 17 h 10000"/>
                  <a:gd name="connsiteX4" fmla="*/ 8229 w 10000"/>
                  <a:gd name="connsiteY4" fmla="*/ 145 h 10000"/>
                  <a:gd name="connsiteX5" fmla="*/ 7541 w 10000"/>
                  <a:gd name="connsiteY5" fmla="*/ 516 h 10000"/>
                  <a:gd name="connsiteX6" fmla="*/ 6720 w 10000"/>
                  <a:gd name="connsiteY6" fmla="*/ 1281 h 10000"/>
                  <a:gd name="connsiteX7" fmla="*/ 5998 w 10000"/>
                  <a:gd name="connsiteY7" fmla="*/ 2166 h 10000"/>
                  <a:gd name="connsiteX8" fmla="*/ 4993 w 10000"/>
                  <a:gd name="connsiteY8" fmla="*/ 3286 h 10000"/>
                  <a:gd name="connsiteX9" fmla="*/ 3800 w 10000"/>
                  <a:gd name="connsiteY9" fmla="*/ 4613 h 10000"/>
                  <a:gd name="connsiteX10" fmla="*/ 2373 w 10000"/>
                  <a:gd name="connsiteY10" fmla="*/ 6083 h 10000"/>
                  <a:gd name="connsiteX11" fmla="*/ 1104 w 10000"/>
                  <a:gd name="connsiteY11" fmla="*/ 7190 h 10000"/>
                  <a:gd name="connsiteX12" fmla="*/ 0 w 10000"/>
                  <a:gd name="connsiteY12" fmla="*/ 8007 h 10000"/>
                  <a:gd name="connsiteX13" fmla="*/ 0 w 10000"/>
                  <a:gd name="connsiteY13" fmla="*/ 10000 h 10000"/>
                  <a:gd name="connsiteX0" fmla="*/ 0 w 10000"/>
                  <a:gd name="connsiteY0" fmla="*/ 10000 h 10000"/>
                  <a:gd name="connsiteX1" fmla="*/ 9990 w 10000"/>
                  <a:gd name="connsiteY1" fmla="*/ 10000 h 10000"/>
                  <a:gd name="connsiteX2" fmla="*/ 9991 w 10000"/>
                  <a:gd name="connsiteY2" fmla="*/ 0 h 10000"/>
                  <a:gd name="connsiteX3" fmla="*/ 9151 w 10000"/>
                  <a:gd name="connsiteY3" fmla="*/ 17 h 10000"/>
                  <a:gd name="connsiteX4" fmla="*/ 8229 w 10000"/>
                  <a:gd name="connsiteY4" fmla="*/ 145 h 10000"/>
                  <a:gd name="connsiteX5" fmla="*/ 7541 w 10000"/>
                  <a:gd name="connsiteY5" fmla="*/ 516 h 10000"/>
                  <a:gd name="connsiteX6" fmla="*/ 6720 w 10000"/>
                  <a:gd name="connsiteY6" fmla="*/ 1281 h 10000"/>
                  <a:gd name="connsiteX7" fmla="*/ 5998 w 10000"/>
                  <a:gd name="connsiteY7" fmla="*/ 2166 h 10000"/>
                  <a:gd name="connsiteX8" fmla="*/ 4993 w 10000"/>
                  <a:gd name="connsiteY8" fmla="*/ 3286 h 10000"/>
                  <a:gd name="connsiteX9" fmla="*/ 3800 w 10000"/>
                  <a:gd name="connsiteY9" fmla="*/ 4613 h 10000"/>
                  <a:gd name="connsiteX10" fmla="*/ 2373 w 10000"/>
                  <a:gd name="connsiteY10" fmla="*/ 6083 h 10000"/>
                  <a:gd name="connsiteX11" fmla="*/ 1104 w 10000"/>
                  <a:gd name="connsiteY11" fmla="*/ 7190 h 10000"/>
                  <a:gd name="connsiteX12" fmla="*/ 0 w 10000"/>
                  <a:gd name="connsiteY12" fmla="*/ 8007 h 10000"/>
                  <a:gd name="connsiteX13" fmla="*/ 0 w 10000"/>
                  <a:gd name="connsiteY13"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00" h="10000">
                    <a:moveTo>
                      <a:pt x="0" y="10000"/>
                    </a:moveTo>
                    <a:lnTo>
                      <a:pt x="9990" y="10000"/>
                    </a:lnTo>
                    <a:cubicBezTo>
                      <a:pt x="10005" y="9101"/>
                      <a:pt x="10002" y="5269"/>
                      <a:pt x="9991" y="0"/>
                    </a:cubicBezTo>
                    <a:lnTo>
                      <a:pt x="9151" y="17"/>
                    </a:lnTo>
                    <a:lnTo>
                      <a:pt x="8229" y="145"/>
                    </a:lnTo>
                    <a:lnTo>
                      <a:pt x="7541" y="516"/>
                    </a:lnTo>
                    <a:lnTo>
                      <a:pt x="6720" y="1281"/>
                    </a:lnTo>
                    <a:lnTo>
                      <a:pt x="5998" y="2166"/>
                    </a:lnTo>
                    <a:lnTo>
                      <a:pt x="4993" y="3286"/>
                    </a:lnTo>
                    <a:lnTo>
                      <a:pt x="3800" y="4613"/>
                    </a:lnTo>
                    <a:lnTo>
                      <a:pt x="2373" y="6083"/>
                    </a:lnTo>
                    <a:lnTo>
                      <a:pt x="1104" y="7190"/>
                    </a:lnTo>
                    <a:lnTo>
                      <a:pt x="0" y="8007"/>
                    </a:lnTo>
                    <a:lnTo>
                      <a:pt x="0" y="10000"/>
                    </a:lnTo>
                    <a:close/>
                  </a:path>
                </a:pathLst>
              </a:custGeom>
              <a:solidFill>
                <a:schemeClr val="bg1">
                  <a:lumMod val="85000"/>
                </a:schemeClr>
              </a:solidFill>
              <a:ln>
                <a:noFill/>
              </a:ln>
              <a:effectLst/>
            </p:spPr>
            <p:txBody>
              <a:bodyPr anchor="ctr" anchorCtr="1"/>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94" name="Freeform 16">
                <a:extLst>
                  <a:ext uri="{FF2B5EF4-FFF2-40B4-BE49-F238E27FC236}">
                    <a16:creationId xmlns:a16="http://schemas.microsoft.com/office/drawing/2014/main" id="{8F852583-F2EA-4BD0-AE61-C7AF5DDF0F68}"/>
                  </a:ext>
                </a:extLst>
              </p:cNvPr>
              <p:cNvSpPr>
                <a:spLocks/>
              </p:cNvSpPr>
              <p:nvPr/>
            </p:nvSpPr>
            <p:spPr bwMode="auto">
              <a:xfrm flipH="1">
                <a:off x="435276" y="3739531"/>
                <a:ext cx="453623" cy="235675"/>
              </a:xfrm>
              <a:custGeom>
                <a:avLst/>
                <a:gdLst>
                  <a:gd name="T0" fmla="*/ 747713 w 471"/>
                  <a:gd name="T1" fmla="*/ 214313 h 153"/>
                  <a:gd name="T2" fmla="*/ 642938 w 471"/>
                  <a:gd name="T3" fmla="*/ 214313 h 153"/>
                  <a:gd name="T4" fmla="*/ 523875 w 471"/>
                  <a:gd name="T5" fmla="*/ 195263 h 153"/>
                  <a:gd name="T6" fmla="*/ 363538 w 471"/>
                  <a:gd name="T7" fmla="*/ 165100 h 153"/>
                  <a:gd name="T8" fmla="*/ 228600 w 471"/>
                  <a:gd name="T9" fmla="*/ 123825 h 153"/>
                  <a:gd name="T10" fmla="*/ 76200 w 471"/>
                  <a:gd name="T11" fmla="*/ 47625 h 153"/>
                  <a:gd name="T12" fmla="*/ 0 w 471"/>
                  <a:gd name="T13" fmla="*/ 0 h 153"/>
                  <a:gd name="T14" fmla="*/ 0 w 471"/>
                  <a:gd name="T15" fmla="*/ 242888 h 153"/>
                  <a:gd name="T16" fmla="*/ 747713 w 471"/>
                  <a:gd name="T17" fmla="*/ 242888 h 1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connsiteX0" fmla="*/ 10000 w 10000"/>
                  <a:gd name="connsiteY0" fmla="*/ 8824 h 10000"/>
                  <a:gd name="connsiteX1" fmla="*/ 8599 w 10000"/>
                  <a:gd name="connsiteY1" fmla="*/ 8824 h 10000"/>
                  <a:gd name="connsiteX2" fmla="*/ 7006 w 10000"/>
                  <a:gd name="connsiteY2" fmla="*/ 8039 h 10000"/>
                  <a:gd name="connsiteX3" fmla="*/ 4862 w 10000"/>
                  <a:gd name="connsiteY3" fmla="*/ 6797 h 10000"/>
                  <a:gd name="connsiteX4" fmla="*/ 2924 w 10000"/>
                  <a:gd name="connsiteY4" fmla="*/ 4415 h 10000"/>
                  <a:gd name="connsiteX5" fmla="*/ 1019 w 10000"/>
                  <a:gd name="connsiteY5" fmla="*/ 1961 h 10000"/>
                  <a:gd name="connsiteX6" fmla="*/ 0 w 10000"/>
                  <a:gd name="connsiteY6" fmla="*/ 0 h 10000"/>
                  <a:gd name="connsiteX7" fmla="*/ 0 w 10000"/>
                  <a:gd name="connsiteY7" fmla="*/ 10000 h 10000"/>
                  <a:gd name="connsiteX8" fmla="*/ 10000 w 10000"/>
                  <a:gd name="connsiteY8" fmla="*/ 10000 h 10000"/>
                  <a:gd name="connsiteX0" fmla="*/ 10000 w 10000"/>
                  <a:gd name="connsiteY0" fmla="*/ 9072 h 10000"/>
                  <a:gd name="connsiteX1" fmla="*/ 8599 w 10000"/>
                  <a:gd name="connsiteY1" fmla="*/ 8824 h 10000"/>
                  <a:gd name="connsiteX2" fmla="*/ 7006 w 10000"/>
                  <a:gd name="connsiteY2" fmla="*/ 8039 h 10000"/>
                  <a:gd name="connsiteX3" fmla="*/ 4862 w 10000"/>
                  <a:gd name="connsiteY3" fmla="*/ 6797 h 10000"/>
                  <a:gd name="connsiteX4" fmla="*/ 2924 w 10000"/>
                  <a:gd name="connsiteY4" fmla="*/ 4415 h 10000"/>
                  <a:gd name="connsiteX5" fmla="*/ 1019 w 10000"/>
                  <a:gd name="connsiteY5" fmla="*/ 1961 h 10000"/>
                  <a:gd name="connsiteX6" fmla="*/ 0 w 10000"/>
                  <a:gd name="connsiteY6" fmla="*/ 0 h 10000"/>
                  <a:gd name="connsiteX7" fmla="*/ 0 w 10000"/>
                  <a:gd name="connsiteY7" fmla="*/ 10000 h 10000"/>
                  <a:gd name="connsiteX8" fmla="*/ 10000 w 10000"/>
                  <a:gd name="connsiteY8"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00" h="10000">
                    <a:moveTo>
                      <a:pt x="10000" y="9072"/>
                    </a:moveTo>
                    <a:lnTo>
                      <a:pt x="8599" y="8824"/>
                    </a:lnTo>
                    <a:lnTo>
                      <a:pt x="7006" y="8039"/>
                    </a:lnTo>
                    <a:lnTo>
                      <a:pt x="4862" y="6797"/>
                    </a:lnTo>
                    <a:lnTo>
                      <a:pt x="2924" y="4415"/>
                    </a:lnTo>
                    <a:lnTo>
                      <a:pt x="1019" y="1961"/>
                    </a:lnTo>
                    <a:lnTo>
                      <a:pt x="0" y="0"/>
                    </a:lnTo>
                    <a:lnTo>
                      <a:pt x="0" y="10000"/>
                    </a:lnTo>
                    <a:lnTo>
                      <a:pt x="10000" y="10000"/>
                    </a:lnTo>
                  </a:path>
                </a:pathLst>
              </a:custGeom>
              <a:solidFill>
                <a:srgbClr val="D9D9D9"/>
              </a:solidFill>
              <a:ln w="9525" cap="flat" cmpd="sng">
                <a:noFill/>
                <a:prstDash val="solid"/>
                <a:round/>
                <a:headEnd/>
                <a:tailEnd/>
              </a:ln>
              <a:effectLst/>
            </p:spPr>
            <p:txBody>
              <a:bodyPr anchor="ctr" anchorCtr="1"/>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defRPr/>
                </a:pPr>
                <a:endParaRPr kumimoji="0" lang="de-AT" sz="1800" b="0" i="0" u="none" strike="noStrike" kern="1200" cap="none" spc="0" normalizeH="0" baseline="0" noProof="0" dirty="0">
                  <a:ln>
                    <a:noFill/>
                  </a:ln>
                  <a:solidFill>
                    <a:srgbClr val="000000"/>
                  </a:solidFill>
                  <a:effectLst/>
                  <a:uLnTx/>
                  <a:uFillTx/>
                  <a:latin typeface="Arial"/>
                  <a:ea typeface="+mn-ea"/>
                  <a:cs typeface="+mn-cs"/>
                </a:endParaRPr>
              </a:p>
            </p:txBody>
          </p:sp>
          <p:sp>
            <p:nvSpPr>
              <p:cNvPr id="95" name="Freeform 16">
                <a:extLst>
                  <a:ext uri="{FF2B5EF4-FFF2-40B4-BE49-F238E27FC236}">
                    <a16:creationId xmlns:a16="http://schemas.microsoft.com/office/drawing/2014/main" id="{2E85C6C9-7E0C-4831-8514-016058A2D596}"/>
                  </a:ext>
                </a:extLst>
              </p:cNvPr>
              <p:cNvSpPr>
                <a:spLocks/>
              </p:cNvSpPr>
              <p:nvPr/>
            </p:nvSpPr>
            <p:spPr bwMode="auto">
              <a:xfrm flipH="1">
                <a:off x="432637" y="3810000"/>
                <a:ext cx="357938" cy="165207"/>
              </a:xfrm>
              <a:custGeom>
                <a:avLst/>
                <a:gdLst>
                  <a:gd name="T0" fmla="*/ 747713 w 471"/>
                  <a:gd name="T1" fmla="*/ 214313 h 153"/>
                  <a:gd name="T2" fmla="*/ 642938 w 471"/>
                  <a:gd name="T3" fmla="*/ 214313 h 153"/>
                  <a:gd name="T4" fmla="*/ 523875 w 471"/>
                  <a:gd name="T5" fmla="*/ 195263 h 153"/>
                  <a:gd name="T6" fmla="*/ 363538 w 471"/>
                  <a:gd name="T7" fmla="*/ 165100 h 153"/>
                  <a:gd name="T8" fmla="*/ 228600 w 471"/>
                  <a:gd name="T9" fmla="*/ 123825 h 153"/>
                  <a:gd name="T10" fmla="*/ 76200 w 471"/>
                  <a:gd name="T11" fmla="*/ 47625 h 153"/>
                  <a:gd name="T12" fmla="*/ 0 w 471"/>
                  <a:gd name="T13" fmla="*/ 0 h 153"/>
                  <a:gd name="T14" fmla="*/ 0 w 471"/>
                  <a:gd name="T15" fmla="*/ 242888 h 153"/>
                  <a:gd name="T16" fmla="*/ 747713 w 471"/>
                  <a:gd name="T17" fmla="*/ 242888 h 1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connsiteX0" fmla="*/ 10000 w 10000"/>
                  <a:gd name="connsiteY0" fmla="*/ 8824 h 10000"/>
                  <a:gd name="connsiteX1" fmla="*/ 8599 w 10000"/>
                  <a:gd name="connsiteY1" fmla="*/ 8824 h 10000"/>
                  <a:gd name="connsiteX2" fmla="*/ 7006 w 10000"/>
                  <a:gd name="connsiteY2" fmla="*/ 8039 h 10000"/>
                  <a:gd name="connsiteX3" fmla="*/ 4862 w 10000"/>
                  <a:gd name="connsiteY3" fmla="*/ 6797 h 10000"/>
                  <a:gd name="connsiteX4" fmla="*/ 2924 w 10000"/>
                  <a:gd name="connsiteY4" fmla="*/ 4415 h 10000"/>
                  <a:gd name="connsiteX5" fmla="*/ 1019 w 10000"/>
                  <a:gd name="connsiteY5" fmla="*/ 1961 h 10000"/>
                  <a:gd name="connsiteX6" fmla="*/ 0 w 10000"/>
                  <a:gd name="connsiteY6" fmla="*/ 0 h 10000"/>
                  <a:gd name="connsiteX7" fmla="*/ 0 w 10000"/>
                  <a:gd name="connsiteY7" fmla="*/ 10000 h 10000"/>
                  <a:gd name="connsiteX8" fmla="*/ 10000 w 10000"/>
                  <a:gd name="connsiteY8" fmla="*/ 10000 h 10000"/>
                  <a:gd name="connsiteX0" fmla="*/ 10000 w 10000"/>
                  <a:gd name="connsiteY0" fmla="*/ 9072 h 10000"/>
                  <a:gd name="connsiteX1" fmla="*/ 8599 w 10000"/>
                  <a:gd name="connsiteY1" fmla="*/ 8824 h 10000"/>
                  <a:gd name="connsiteX2" fmla="*/ 7006 w 10000"/>
                  <a:gd name="connsiteY2" fmla="*/ 8039 h 10000"/>
                  <a:gd name="connsiteX3" fmla="*/ 4862 w 10000"/>
                  <a:gd name="connsiteY3" fmla="*/ 6797 h 10000"/>
                  <a:gd name="connsiteX4" fmla="*/ 2924 w 10000"/>
                  <a:gd name="connsiteY4" fmla="*/ 4415 h 10000"/>
                  <a:gd name="connsiteX5" fmla="*/ 1019 w 10000"/>
                  <a:gd name="connsiteY5" fmla="*/ 1961 h 10000"/>
                  <a:gd name="connsiteX6" fmla="*/ 0 w 10000"/>
                  <a:gd name="connsiteY6" fmla="*/ 0 h 10000"/>
                  <a:gd name="connsiteX7" fmla="*/ 0 w 10000"/>
                  <a:gd name="connsiteY7" fmla="*/ 10000 h 10000"/>
                  <a:gd name="connsiteX8" fmla="*/ 10000 w 10000"/>
                  <a:gd name="connsiteY8" fmla="*/ 10000 h 10000"/>
                  <a:gd name="connsiteX0" fmla="*/ 10000 w 10000"/>
                  <a:gd name="connsiteY0" fmla="*/ 9072 h 10000"/>
                  <a:gd name="connsiteX1" fmla="*/ 8599 w 10000"/>
                  <a:gd name="connsiteY1" fmla="*/ 8824 h 10000"/>
                  <a:gd name="connsiteX2" fmla="*/ 7006 w 10000"/>
                  <a:gd name="connsiteY2" fmla="*/ 8039 h 10000"/>
                  <a:gd name="connsiteX3" fmla="*/ 5035 w 10000"/>
                  <a:gd name="connsiteY3" fmla="*/ 5609 h 10000"/>
                  <a:gd name="connsiteX4" fmla="*/ 2924 w 10000"/>
                  <a:gd name="connsiteY4" fmla="*/ 4415 h 10000"/>
                  <a:gd name="connsiteX5" fmla="*/ 1019 w 10000"/>
                  <a:gd name="connsiteY5" fmla="*/ 1961 h 10000"/>
                  <a:gd name="connsiteX6" fmla="*/ 0 w 10000"/>
                  <a:gd name="connsiteY6" fmla="*/ 0 h 10000"/>
                  <a:gd name="connsiteX7" fmla="*/ 0 w 10000"/>
                  <a:gd name="connsiteY7" fmla="*/ 10000 h 10000"/>
                  <a:gd name="connsiteX8" fmla="*/ 10000 w 10000"/>
                  <a:gd name="connsiteY8" fmla="*/ 10000 h 10000"/>
                  <a:gd name="connsiteX0" fmla="*/ 10000 w 10000"/>
                  <a:gd name="connsiteY0" fmla="*/ 7111 h 8039"/>
                  <a:gd name="connsiteX1" fmla="*/ 8599 w 10000"/>
                  <a:gd name="connsiteY1" fmla="*/ 6863 h 8039"/>
                  <a:gd name="connsiteX2" fmla="*/ 7006 w 10000"/>
                  <a:gd name="connsiteY2" fmla="*/ 6078 h 8039"/>
                  <a:gd name="connsiteX3" fmla="*/ 5035 w 10000"/>
                  <a:gd name="connsiteY3" fmla="*/ 3648 h 8039"/>
                  <a:gd name="connsiteX4" fmla="*/ 2924 w 10000"/>
                  <a:gd name="connsiteY4" fmla="*/ 2454 h 8039"/>
                  <a:gd name="connsiteX5" fmla="*/ 1019 w 10000"/>
                  <a:gd name="connsiteY5" fmla="*/ 0 h 8039"/>
                  <a:gd name="connsiteX6" fmla="*/ 58 w 10000"/>
                  <a:gd name="connsiteY6" fmla="*/ 4063 h 8039"/>
                  <a:gd name="connsiteX7" fmla="*/ 0 w 10000"/>
                  <a:gd name="connsiteY7" fmla="*/ 8039 h 8039"/>
                  <a:gd name="connsiteX8" fmla="*/ 10000 w 10000"/>
                  <a:gd name="connsiteY8" fmla="*/ 8039 h 8039"/>
                  <a:gd name="connsiteX0" fmla="*/ 10000 w 10000"/>
                  <a:gd name="connsiteY0" fmla="*/ 5793 h 6947"/>
                  <a:gd name="connsiteX1" fmla="*/ 8599 w 10000"/>
                  <a:gd name="connsiteY1" fmla="*/ 5484 h 6947"/>
                  <a:gd name="connsiteX2" fmla="*/ 7006 w 10000"/>
                  <a:gd name="connsiteY2" fmla="*/ 4508 h 6947"/>
                  <a:gd name="connsiteX3" fmla="*/ 5035 w 10000"/>
                  <a:gd name="connsiteY3" fmla="*/ 1485 h 6947"/>
                  <a:gd name="connsiteX4" fmla="*/ 2924 w 10000"/>
                  <a:gd name="connsiteY4" fmla="*/ 0 h 6947"/>
                  <a:gd name="connsiteX5" fmla="*/ 58 w 10000"/>
                  <a:gd name="connsiteY5" fmla="*/ 2001 h 6947"/>
                  <a:gd name="connsiteX6" fmla="*/ 0 w 10000"/>
                  <a:gd name="connsiteY6" fmla="*/ 6947 h 6947"/>
                  <a:gd name="connsiteX7" fmla="*/ 10000 w 10000"/>
                  <a:gd name="connsiteY7" fmla="*/ 6947 h 6947"/>
                  <a:gd name="connsiteX0" fmla="*/ 10000 w 10000"/>
                  <a:gd name="connsiteY0" fmla="*/ 6201 h 7862"/>
                  <a:gd name="connsiteX1" fmla="*/ 8599 w 10000"/>
                  <a:gd name="connsiteY1" fmla="*/ 5756 h 7862"/>
                  <a:gd name="connsiteX2" fmla="*/ 7006 w 10000"/>
                  <a:gd name="connsiteY2" fmla="*/ 4351 h 7862"/>
                  <a:gd name="connsiteX3" fmla="*/ 5035 w 10000"/>
                  <a:gd name="connsiteY3" fmla="*/ 0 h 7862"/>
                  <a:gd name="connsiteX4" fmla="*/ 58 w 10000"/>
                  <a:gd name="connsiteY4" fmla="*/ 742 h 7862"/>
                  <a:gd name="connsiteX5" fmla="*/ 0 w 10000"/>
                  <a:gd name="connsiteY5" fmla="*/ 7862 h 7862"/>
                  <a:gd name="connsiteX6" fmla="*/ 10000 w 10000"/>
                  <a:gd name="connsiteY6" fmla="*/ 7862 h 7862"/>
                  <a:gd name="connsiteX0" fmla="*/ 10000 w 10000"/>
                  <a:gd name="connsiteY0" fmla="*/ 6943 h 9056"/>
                  <a:gd name="connsiteX1" fmla="*/ 8599 w 10000"/>
                  <a:gd name="connsiteY1" fmla="*/ 6377 h 9056"/>
                  <a:gd name="connsiteX2" fmla="*/ 7006 w 10000"/>
                  <a:gd name="connsiteY2" fmla="*/ 4590 h 9056"/>
                  <a:gd name="connsiteX3" fmla="*/ 58 w 10000"/>
                  <a:gd name="connsiteY3" fmla="*/ 0 h 9056"/>
                  <a:gd name="connsiteX4" fmla="*/ 0 w 10000"/>
                  <a:gd name="connsiteY4" fmla="*/ 9056 h 9056"/>
                  <a:gd name="connsiteX5" fmla="*/ 10000 w 10000"/>
                  <a:gd name="connsiteY5" fmla="*/ 9056 h 9056"/>
                  <a:gd name="connsiteX0" fmla="*/ 10000 w 10000"/>
                  <a:gd name="connsiteY0" fmla="*/ 7667 h 10000"/>
                  <a:gd name="connsiteX1" fmla="*/ 8599 w 10000"/>
                  <a:gd name="connsiteY1" fmla="*/ 7042 h 10000"/>
                  <a:gd name="connsiteX2" fmla="*/ 58 w 10000"/>
                  <a:gd name="connsiteY2" fmla="*/ 0 h 10000"/>
                  <a:gd name="connsiteX3" fmla="*/ 0 w 10000"/>
                  <a:gd name="connsiteY3" fmla="*/ 10000 h 10000"/>
                  <a:gd name="connsiteX4" fmla="*/ 10000 w 10000"/>
                  <a:gd name="connsiteY4" fmla="*/ 10000 h 10000"/>
                  <a:gd name="connsiteX0" fmla="*/ 10000 w 10000"/>
                  <a:gd name="connsiteY0" fmla="*/ 7667 h 10000"/>
                  <a:gd name="connsiteX1" fmla="*/ 8599 w 10000"/>
                  <a:gd name="connsiteY1" fmla="*/ 7042 h 10000"/>
                  <a:gd name="connsiteX2" fmla="*/ 5871 w 10000"/>
                  <a:gd name="connsiteY2" fmla="*/ 4635 h 10000"/>
                  <a:gd name="connsiteX3" fmla="*/ 58 w 10000"/>
                  <a:gd name="connsiteY3" fmla="*/ 0 h 10000"/>
                  <a:gd name="connsiteX4" fmla="*/ 0 w 10000"/>
                  <a:gd name="connsiteY4" fmla="*/ 10000 h 10000"/>
                  <a:gd name="connsiteX5" fmla="*/ 10000 w 10000"/>
                  <a:gd name="connsiteY5" fmla="*/ 10000 h 10000"/>
                  <a:gd name="connsiteX0" fmla="*/ 10000 w 10000"/>
                  <a:gd name="connsiteY0" fmla="*/ 7667 h 10000"/>
                  <a:gd name="connsiteX1" fmla="*/ 8599 w 10000"/>
                  <a:gd name="connsiteY1" fmla="*/ 7042 h 10000"/>
                  <a:gd name="connsiteX2" fmla="*/ 5756 w 10000"/>
                  <a:gd name="connsiteY2" fmla="*/ 5728 h 10000"/>
                  <a:gd name="connsiteX3" fmla="*/ 58 w 10000"/>
                  <a:gd name="connsiteY3" fmla="*/ 0 h 10000"/>
                  <a:gd name="connsiteX4" fmla="*/ 0 w 10000"/>
                  <a:gd name="connsiteY4" fmla="*/ 10000 h 10000"/>
                  <a:gd name="connsiteX5" fmla="*/ 10000 w 10000"/>
                  <a:gd name="connsiteY5" fmla="*/ 10000 h 10000"/>
                  <a:gd name="connsiteX0" fmla="*/ 10000 w 10000"/>
                  <a:gd name="connsiteY0" fmla="*/ 7667 h 10000"/>
                  <a:gd name="connsiteX1" fmla="*/ 8599 w 10000"/>
                  <a:gd name="connsiteY1" fmla="*/ 7042 h 10000"/>
                  <a:gd name="connsiteX2" fmla="*/ 5756 w 10000"/>
                  <a:gd name="connsiteY2" fmla="*/ 5728 h 10000"/>
                  <a:gd name="connsiteX3" fmla="*/ 3223 w 10000"/>
                  <a:gd name="connsiteY3" fmla="*/ 3073 h 10000"/>
                  <a:gd name="connsiteX4" fmla="*/ 58 w 10000"/>
                  <a:gd name="connsiteY4" fmla="*/ 0 h 10000"/>
                  <a:gd name="connsiteX5" fmla="*/ 0 w 10000"/>
                  <a:gd name="connsiteY5" fmla="*/ 10000 h 10000"/>
                  <a:gd name="connsiteX6" fmla="*/ 10000 w 10000"/>
                  <a:gd name="connsiteY6" fmla="*/ 10000 h 10000"/>
                  <a:gd name="connsiteX0" fmla="*/ 10000 w 10000"/>
                  <a:gd name="connsiteY0" fmla="*/ 7667 h 10000"/>
                  <a:gd name="connsiteX1" fmla="*/ 8599 w 10000"/>
                  <a:gd name="connsiteY1" fmla="*/ 7042 h 10000"/>
                  <a:gd name="connsiteX2" fmla="*/ 5756 w 10000"/>
                  <a:gd name="connsiteY2" fmla="*/ 5728 h 10000"/>
                  <a:gd name="connsiteX3" fmla="*/ 3396 w 10000"/>
                  <a:gd name="connsiteY3" fmla="*/ 4010 h 10000"/>
                  <a:gd name="connsiteX4" fmla="*/ 58 w 10000"/>
                  <a:gd name="connsiteY4" fmla="*/ 0 h 10000"/>
                  <a:gd name="connsiteX5" fmla="*/ 0 w 10000"/>
                  <a:gd name="connsiteY5" fmla="*/ 10000 h 10000"/>
                  <a:gd name="connsiteX6" fmla="*/ 10000 w 10000"/>
                  <a:gd name="connsiteY6" fmla="*/ 10000 h 10000"/>
                  <a:gd name="connsiteX0" fmla="*/ 10000 w 10000"/>
                  <a:gd name="connsiteY0" fmla="*/ 7667 h 10000"/>
                  <a:gd name="connsiteX1" fmla="*/ 8599 w 10000"/>
                  <a:gd name="connsiteY1" fmla="*/ 7042 h 10000"/>
                  <a:gd name="connsiteX2" fmla="*/ 5756 w 10000"/>
                  <a:gd name="connsiteY2" fmla="*/ 5728 h 10000"/>
                  <a:gd name="connsiteX3" fmla="*/ 3166 w 10000"/>
                  <a:gd name="connsiteY3" fmla="*/ 3541 h 10000"/>
                  <a:gd name="connsiteX4" fmla="*/ 58 w 10000"/>
                  <a:gd name="connsiteY4" fmla="*/ 0 h 10000"/>
                  <a:gd name="connsiteX5" fmla="*/ 0 w 10000"/>
                  <a:gd name="connsiteY5" fmla="*/ 10000 h 10000"/>
                  <a:gd name="connsiteX6" fmla="*/ 10000 w 10000"/>
                  <a:gd name="connsiteY6" fmla="*/ 10000 h 10000"/>
                  <a:gd name="connsiteX0" fmla="*/ 10005 w 10005"/>
                  <a:gd name="connsiteY0" fmla="*/ 8136 h 10469"/>
                  <a:gd name="connsiteX1" fmla="*/ 8604 w 10005"/>
                  <a:gd name="connsiteY1" fmla="*/ 7511 h 10469"/>
                  <a:gd name="connsiteX2" fmla="*/ 5761 w 10005"/>
                  <a:gd name="connsiteY2" fmla="*/ 6197 h 10469"/>
                  <a:gd name="connsiteX3" fmla="*/ 3171 w 10005"/>
                  <a:gd name="connsiteY3" fmla="*/ 4010 h 10469"/>
                  <a:gd name="connsiteX4" fmla="*/ 5 w 10005"/>
                  <a:gd name="connsiteY4" fmla="*/ 0 h 10469"/>
                  <a:gd name="connsiteX5" fmla="*/ 5 w 10005"/>
                  <a:gd name="connsiteY5" fmla="*/ 10469 h 10469"/>
                  <a:gd name="connsiteX6" fmla="*/ 10005 w 10005"/>
                  <a:gd name="connsiteY6" fmla="*/ 10469 h 10469"/>
                  <a:gd name="connsiteX0" fmla="*/ 10005 w 10005"/>
                  <a:gd name="connsiteY0" fmla="*/ 8136 h 10469"/>
                  <a:gd name="connsiteX1" fmla="*/ 8433 w 10005"/>
                  <a:gd name="connsiteY1" fmla="*/ 8454 h 10469"/>
                  <a:gd name="connsiteX2" fmla="*/ 5761 w 10005"/>
                  <a:gd name="connsiteY2" fmla="*/ 6197 h 10469"/>
                  <a:gd name="connsiteX3" fmla="*/ 3171 w 10005"/>
                  <a:gd name="connsiteY3" fmla="*/ 4010 h 10469"/>
                  <a:gd name="connsiteX4" fmla="*/ 5 w 10005"/>
                  <a:gd name="connsiteY4" fmla="*/ 0 h 10469"/>
                  <a:gd name="connsiteX5" fmla="*/ 5 w 10005"/>
                  <a:gd name="connsiteY5" fmla="*/ 10469 h 10469"/>
                  <a:gd name="connsiteX6" fmla="*/ 10005 w 10005"/>
                  <a:gd name="connsiteY6" fmla="*/ 10469 h 10469"/>
                  <a:gd name="connsiteX0" fmla="*/ 10005 w 10005"/>
                  <a:gd name="connsiteY0" fmla="*/ 8136 h 10469"/>
                  <a:gd name="connsiteX1" fmla="*/ 8433 w 10005"/>
                  <a:gd name="connsiteY1" fmla="*/ 8454 h 10469"/>
                  <a:gd name="connsiteX2" fmla="*/ 5761 w 10005"/>
                  <a:gd name="connsiteY2" fmla="*/ 7409 h 10469"/>
                  <a:gd name="connsiteX3" fmla="*/ 3171 w 10005"/>
                  <a:gd name="connsiteY3" fmla="*/ 4010 h 10469"/>
                  <a:gd name="connsiteX4" fmla="*/ 5 w 10005"/>
                  <a:gd name="connsiteY4" fmla="*/ 0 h 10469"/>
                  <a:gd name="connsiteX5" fmla="*/ 5 w 10005"/>
                  <a:gd name="connsiteY5" fmla="*/ 10469 h 10469"/>
                  <a:gd name="connsiteX6" fmla="*/ 10005 w 10005"/>
                  <a:gd name="connsiteY6" fmla="*/ 10469 h 10469"/>
                  <a:gd name="connsiteX0" fmla="*/ 10005 w 10005"/>
                  <a:gd name="connsiteY0" fmla="*/ 8136 h 10469"/>
                  <a:gd name="connsiteX1" fmla="*/ 8433 w 10005"/>
                  <a:gd name="connsiteY1" fmla="*/ 8454 h 10469"/>
                  <a:gd name="connsiteX2" fmla="*/ 5761 w 10005"/>
                  <a:gd name="connsiteY2" fmla="*/ 7409 h 10469"/>
                  <a:gd name="connsiteX3" fmla="*/ 2943 w 10005"/>
                  <a:gd name="connsiteY3" fmla="*/ 4279 h 10469"/>
                  <a:gd name="connsiteX4" fmla="*/ 5 w 10005"/>
                  <a:gd name="connsiteY4" fmla="*/ 0 h 10469"/>
                  <a:gd name="connsiteX5" fmla="*/ 5 w 10005"/>
                  <a:gd name="connsiteY5" fmla="*/ 10469 h 10469"/>
                  <a:gd name="connsiteX6" fmla="*/ 10005 w 10005"/>
                  <a:gd name="connsiteY6" fmla="*/ 10469 h 10469"/>
                  <a:gd name="connsiteX0" fmla="*/ 10005 w 10005"/>
                  <a:gd name="connsiteY0" fmla="*/ 8810 h 10469"/>
                  <a:gd name="connsiteX1" fmla="*/ 8433 w 10005"/>
                  <a:gd name="connsiteY1" fmla="*/ 8454 h 10469"/>
                  <a:gd name="connsiteX2" fmla="*/ 5761 w 10005"/>
                  <a:gd name="connsiteY2" fmla="*/ 7409 h 10469"/>
                  <a:gd name="connsiteX3" fmla="*/ 2943 w 10005"/>
                  <a:gd name="connsiteY3" fmla="*/ 4279 h 10469"/>
                  <a:gd name="connsiteX4" fmla="*/ 5 w 10005"/>
                  <a:gd name="connsiteY4" fmla="*/ 0 h 10469"/>
                  <a:gd name="connsiteX5" fmla="*/ 5 w 10005"/>
                  <a:gd name="connsiteY5" fmla="*/ 10469 h 10469"/>
                  <a:gd name="connsiteX6" fmla="*/ 10005 w 10005"/>
                  <a:gd name="connsiteY6" fmla="*/ 10469 h 10469"/>
                  <a:gd name="connsiteX0" fmla="*/ 10005 w 10005"/>
                  <a:gd name="connsiteY0" fmla="*/ 8810 h 10469"/>
                  <a:gd name="connsiteX1" fmla="*/ 8433 w 10005"/>
                  <a:gd name="connsiteY1" fmla="*/ 8454 h 10469"/>
                  <a:gd name="connsiteX2" fmla="*/ 5704 w 10005"/>
                  <a:gd name="connsiteY2" fmla="*/ 7274 h 10469"/>
                  <a:gd name="connsiteX3" fmla="*/ 2943 w 10005"/>
                  <a:gd name="connsiteY3" fmla="*/ 4279 h 10469"/>
                  <a:gd name="connsiteX4" fmla="*/ 5 w 10005"/>
                  <a:gd name="connsiteY4" fmla="*/ 0 h 10469"/>
                  <a:gd name="connsiteX5" fmla="*/ 5 w 10005"/>
                  <a:gd name="connsiteY5" fmla="*/ 10469 h 10469"/>
                  <a:gd name="connsiteX6" fmla="*/ 10005 w 10005"/>
                  <a:gd name="connsiteY6" fmla="*/ 10469 h 10469"/>
                  <a:gd name="connsiteX0" fmla="*/ 10005 w 10005"/>
                  <a:gd name="connsiteY0" fmla="*/ 8810 h 10469"/>
                  <a:gd name="connsiteX1" fmla="*/ 8433 w 10005"/>
                  <a:gd name="connsiteY1" fmla="*/ 8454 h 10469"/>
                  <a:gd name="connsiteX2" fmla="*/ 5476 w 10005"/>
                  <a:gd name="connsiteY2" fmla="*/ 6735 h 10469"/>
                  <a:gd name="connsiteX3" fmla="*/ 2943 w 10005"/>
                  <a:gd name="connsiteY3" fmla="*/ 4279 h 10469"/>
                  <a:gd name="connsiteX4" fmla="*/ 5 w 10005"/>
                  <a:gd name="connsiteY4" fmla="*/ 0 h 10469"/>
                  <a:gd name="connsiteX5" fmla="*/ 5 w 10005"/>
                  <a:gd name="connsiteY5" fmla="*/ 10469 h 10469"/>
                  <a:gd name="connsiteX6" fmla="*/ 10005 w 10005"/>
                  <a:gd name="connsiteY6" fmla="*/ 10469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5" h="10469">
                    <a:moveTo>
                      <a:pt x="10005" y="8810"/>
                    </a:moveTo>
                    <a:lnTo>
                      <a:pt x="8433" y="8454"/>
                    </a:lnTo>
                    <a:lnTo>
                      <a:pt x="5476" y="6735"/>
                    </a:lnTo>
                    <a:lnTo>
                      <a:pt x="2943" y="4279"/>
                    </a:lnTo>
                    <a:lnTo>
                      <a:pt x="5" y="0"/>
                    </a:lnTo>
                    <a:cubicBezTo>
                      <a:pt x="-14" y="3333"/>
                      <a:pt x="24" y="7138"/>
                      <a:pt x="5" y="10469"/>
                    </a:cubicBezTo>
                    <a:lnTo>
                      <a:pt x="10005" y="10469"/>
                    </a:lnTo>
                  </a:path>
                </a:pathLst>
              </a:custGeom>
              <a:solidFill>
                <a:srgbClr val="D9D9D9"/>
              </a:solidFill>
              <a:ln w="9525" cap="flat" cmpd="sng">
                <a:noFill/>
                <a:prstDash val="solid"/>
                <a:round/>
                <a:headEnd/>
                <a:tailEnd/>
              </a:ln>
              <a:effectLst/>
            </p:spPr>
            <p:txBody>
              <a:bodyPr anchor="ctr" anchorCtr="1"/>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defRPr/>
                </a:pPr>
                <a:endParaRPr kumimoji="0" lang="de-AT" sz="1800" b="0" i="0" u="none" strike="noStrike" kern="1200" cap="none" spc="0" normalizeH="0" baseline="0" noProof="0" dirty="0">
                  <a:ln>
                    <a:noFill/>
                  </a:ln>
                  <a:solidFill>
                    <a:srgbClr val="000000"/>
                  </a:solidFill>
                  <a:effectLst/>
                  <a:uLnTx/>
                  <a:uFillTx/>
                  <a:latin typeface="Arial"/>
                  <a:ea typeface="+mn-ea"/>
                  <a:cs typeface="+mn-cs"/>
                </a:endParaRPr>
              </a:p>
            </p:txBody>
          </p:sp>
          <p:sp>
            <p:nvSpPr>
              <p:cNvPr id="96" name="Freihandform: Form 95">
                <a:extLst>
                  <a:ext uri="{FF2B5EF4-FFF2-40B4-BE49-F238E27FC236}">
                    <a16:creationId xmlns:a16="http://schemas.microsoft.com/office/drawing/2014/main" id="{5BE7DD3D-83BF-4296-89DF-0F2AEEF18E81}"/>
                  </a:ext>
                </a:extLst>
              </p:cNvPr>
              <p:cNvSpPr/>
              <p:nvPr/>
            </p:nvSpPr>
            <p:spPr bwMode="auto">
              <a:xfrm>
                <a:off x="431995" y="2816819"/>
                <a:ext cx="1344764" cy="1138366"/>
              </a:xfrm>
              <a:custGeom>
                <a:avLst/>
                <a:gdLst>
                  <a:gd name="connsiteX0" fmla="*/ 0 w 1468120"/>
                  <a:gd name="connsiteY0" fmla="*/ 1468120 h 1468120"/>
                  <a:gd name="connsiteX1" fmla="*/ 127000 w 1468120"/>
                  <a:gd name="connsiteY1" fmla="*/ 1452880 h 1468120"/>
                  <a:gd name="connsiteX2" fmla="*/ 238760 w 1468120"/>
                  <a:gd name="connsiteY2" fmla="*/ 1417320 h 1468120"/>
                  <a:gd name="connsiteX3" fmla="*/ 325120 w 1468120"/>
                  <a:gd name="connsiteY3" fmla="*/ 1366520 h 1468120"/>
                  <a:gd name="connsiteX4" fmla="*/ 447040 w 1468120"/>
                  <a:gd name="connsiteY4" fmla="*/ 1264920 h 1468120"/>
                  <a:gd name="connsiteX5" fmla="*/ 640080 w 1468120"/>
                  <a:gd name="connsiteY5" fmla="*/ 1056640 h 1468120"/>
                  <a:gd name="connsiteX6" fmla="*/ 848360 w 1468120"/>
                  <a:gd name="connsiteY6" fmla="*/ 741680 h 1468120"/>
                  <a:gd name="connsiteX7" fmla="*/ 1016000 w 1468120"/>
                  <a:gd name="connsiteY7" fmla="*/ 436880 h 1468120"/>
                  <a:gd name="connsiteX8" fmla="*/ 1168400 w 1468120"/>
                  <a:gd name="connsiteY8" fmla="*/ 162560 h 1468120"/>
                  <a:gd name="connsiteX9" fmla="*/ 1259840 w 1468120"/>
                  <a:gd name="connsiteY9" fmla="*/ 50800 h 1468120"/>
                  <a:gd name="connsiteX10" fmla="*/ 1336040 w 1468120"/>
                  <a:gd name="connsiteY10" fmla="*/ 10160 h 1468120"/>
                  <a:gd name="connsiteX11" fmla="*/ 1407160 w 1468120"/>
                  <a:gd name="connsiteY11" fmla="*/ 0 h 1468120"/>
                  <a:gd name="connsiteX12" fmla="*/ 1468120 w 1468120"/>
                  <a:gd name="connsiteY12" fmla="*/ 0 h 1468120"/>
                  <a:gd name="connsiteX0" fmla="*/ 0 w 1468120"/>
                  <a:gd name="connsiteY0" fmla="*/ 1468120 h 1468120"/>
                  <a:gd name="connsiteX1" fmla="*/ 162560 w 1468120"/>
                  <a:gd name="connsiteY1" fmla="*/ 1447800 h 1468120"/>
                  <a:gd name="connsiteX2" fmla="*/ 238760 w 1468120"/>
                  <a:gd name="connsiteY2" fmla="*/ 1417320 h 1468120"/>
                  <a:gd name="connsiteX3" fmla="*/ 325120 w 1468120"/>
                  <a:gd name="connsiteY3" fmla="*/ 1366520 h 1468120"/>
                  <a:gd name="connsiteX4" fmla="*/ 447040 w 1468120"/>
                  <a:gd name="connsiteY4" fmla="*/ 1264920 h 1468120"/>
                  <a:gd name="connsiteX5" fmla="*/ 640080 w 1468120"/>
                  <a:gd name="connsiteY5" fmla="*/ 1056640 h 1468120"/>
                  <a:gd name="connsiteX6" fmla="*/ 848360 w 1468120"/>
                  <a:gd name="connsiteY6" fmla="*/ 741680 h 1468120"/>
                  <a:gd name="connsiteX7" fmla="*/ 1016000 w 1468120"/>
                  <a:gd name="connsiteY7" fmla="*/ 436880 h 1468120"/>
                  <a:gd name="connsiteX8" fmla="*/ 1168400 w 1468120"/>
                  <a:gd name="connsiteY8" fmla="*/ 162560 h 1468120"/>
                  <a:gd name="connsiteX9" fmla="*/ 1259840 w 1468120"/>
                  <a:gd name="connsiteY9" fmla="*/ 50800 h 1468120"/>
                  <a:gd name="connsiteX10" fmla="*/ 1336040 w 1468120"/>
                  <a:gd name="connsiteY10" fmla="*/ 10160 h 1468120"/>
                  <a:gd name="connsiteX11" fmla="*/ 1407160 w 1468120"/>
                  <a:gd name="connsiteY11" fmla="*/ 0 h 1468120"/>
                  <a:gd name="connsiteX12" fmla="*/ 1468120 w 1468120"/>
                  <a:gd name="connsiteY12" fmla="*/ 0 h 1468120"/>
                  <a:gd name="connsiteX0" fmla="*/ 0 w 1305560"/>
                  <a:gd name="connsiteY0" fmla="*/ 1447800 h 1447800"/>
                  <a:gd name="connsiteX1" fmla="*/ 76200 w 1305560"/>
                  <a:gd name="connsiteY1" fmla="*/ 1417320 h 1447800"/>
                  <a:gd name="connsiteX2" fmla="*/ 162560 w 1305560"/>
                  <a:gd name="connsiteY2" fmla="*/ 1366520 h 1447800"/>
                  <a:gd name="connsiteX3" fmla="*/ 284480 w 1305560"/>
                  <a:gd name="connsiteY3" fmla="*/ 1264920 h 1447800"/>
                  <a:gd name="connsiteX4" fmla="*/ 477520 w 1305560"/>
                  <a:gd name="connsiteY4" fmla="*/ 1056640 h 1447800"/>
                  <a:gd name="connsiteX5" fmla="*/ 685800 w 1305560"/>
                  <a:gd name="connsiteY5" fmla="*/ 741680 h 1447800"/>
                  <a:gd name="connsiteX6" fmla="*/ 853440 w 1305560"/>
                  <a:gd name="connsiteY6" fmla="*/ 436880 h 1447800"/>
                  <a:gd name="connsiteX7" fmla="*/ 1005840 w 1305560"/>
                  <a:gd name="connsiteY7" fmla="*/ 162560 h 1447800"/>
                  <a:gd name="connsiteX8" fmla="*/ 1097280 w 1305560"/>
                  <a:gd name="connsiteY8" fmla="*/ 50800 h 1447800"/>
                  <a:gd name="connsiteX9" fmla="*/ 1173480 w 1305560"/>
                  <a:gd name="connsiteY9" fmla="*/ 10160 h 1447800"/>
                  <a:gd name="connsiteX10" fmla="*/ 1244600 w 1305560"/>
                  <a:gd name="connsiteY10" fmla="*/ 0 h 1447800"/>
                  <a:gd name="connsiteX11" fmla="*/ 1305560 w 1305560"/>
                  <a:gd name="connsiteY11" fmla="*/ 0 h 1447800"/>
                  <a:gd name="connsiteX0" fmla="*/ 0 w 1305560"/>
                  <a:gd name="connsiteY0" fmla="*/ 1447800 h 1447800"/>
                  <a:gd name="connsiteX1" fmla="*/ 56707 w 1305560"/>
                  <a:gd name="connsiteY1" fmla="*/ 1442085 h 1447800"/>
                  <a:gd name="connsiteX2" fmla="*/ 162560 w 1305560"/>
                  <a:gd name="connsiteY2" fmla="*/ 1366520 h 1447800"/>
                  <a:gd name="connsiteX3" fmla="*/ 284480 w 1305560"/>
                  <a:gd name="connsiteY3" fmla="*/ 1264920 h 1447800"/>
                  <a:gd name="connsiteX4" fmla="*/ 477520 w 1305560"/>
                  <a:gd name="connsiteY4" fmla="*/ 1056640 h 1447800"/>
                  <a:gd name="connsiteX5" fmla="*/ 685800 w 1305560"/>
                  <a:gd name="connsiteY5" fmla="*/ 741680 h 1447800"/>
                  <a:gd name="connsiteX6" fmla="*/ 853440 w 1305560"/>
                  <a:gd name="connsiteY6" fmla="*/ 436880 h 1447800"/>
                  <a:gd name="connsiteX7" fmla="*/ 1005840 w 1305560"/>
                  <a:gd name="connsiteY7" fmla="*/ 162560 h 1447800"/>
                  <a:gd name="connsiteX8" fmla="*/ 1097280 w 1305560"/>
                  <a:gd name="connsiteY8" fmla="*/ 50800 h 1447800"/>
                  <a:gd name="connsiteX9" fmla="*/ 1173480 w 1305560"/>
                  <a:gd name="connsiteY9" fmla="*/ 10160 h 1447800"/>
                  <a:gd name="connsiteX10" fmla="*/ 1244600 w 1305560"/>
                  <a:gd name="connsiteY10" fmla="*/ 0 h 1447800"/>
                  <a:gd name="connsiteX11" fmla="*/ 1305560 w 1305560"/>
                  <a:gd name="connsiteY11" fmla="*/ 0 h 1447800"/>
                  <a:gd name="connsiteX0" fmla="*/ 0 w 1305560"/>
                  <a:gd name="connsiteY0" fmla="*/ 1447800 h 1447800"/>
                  <a:gd name="connsiteX1" fmla="*/ 110313 w 1305560"/>
                  <a:gd name="connsiteY1" fmla="*/ 1419225 h 1447800"/>
                  <a:gd name="connsiteX2" fmla="*/ 162560 w 1305560"/>
                  <a:gd name="connsiteY2" fmla="*/ 1366520 h 1447800"/>
                  <a:gd name="connsiteX3" fmla="*/ 284480 w 1305560"/>
                  <a:gd name="connsiteY3" fmla="*/ 1264920 h 1447800"/>
                  <a:gd name="connsiteX4" fmla="*/ 477520 w 1305560"/>
                  <a:gd name="connsiteY4" fmla="*/ 1056640 h 1447800"/>
                  <a:gd name="connsiteX5" fmla="*/ 685800 w 1305560"/>
                  <a:gd name="connsiteY5" fmla="*/ 741680 h 1447800"/>
                  <a:gd name="connsiteX6" fmla="*/ 853440 w 1305560"/>
                  <a:gd name="connsiteY6" fmla="*/ 436880 h 1447800"/>
                  <a:gd name="connsiteX7" fmla="*/ 1005840 w 1305560"/>
                  <a:gd name="connsiteY7" fmla="*/ 162560 h 1447800"/>
                  <a:gd name="connsiteX8" fmla="*/ 1097280 w 1305560"/>
                  <a:gd name="connsiteY8" fmla="*/ 50800 h 1447800"/>
                  <a:gd name="connsiteX9" fmla="*/ 1173480 w 1305560"/>
                  <a:gd name="connsiteY9" fmla="*/ 10160 h 1447800"/>
                  <a:gd name="connsiteX10" fmla="*/ 1244600 w 1305560"/>
                  <a:gd name="connsiteY10" fmla="*/ 0 h 1447800"/>
                  <a:gd name="connsiteX11" fmla="*/ 1305560 w 1305560"/>
                  <a:gd name="connsiteY11" fmla="*/ 0 h 1447800"/>
                  <a:gd name="connsiteX0" fmla="*/ 0 w 1196723"/>
                  <a:gd name="connsiteY0" fmla="*/ 1417320 h 1419225"/>
                  <a:gd name="connsiteX1" fmla="*/ 1476 w 1196723"/>
                  <a:gd name="connsiteY1" fmla="*/ 1419225 h 1419225"/>
                  <a:gd name="connsiteX2" fmla="*/ 53723 w 1196723"/>
                  <a:gd name="connsiteY2" fmla="*/ 1366520 h 1419225"/>
                  <a:gd name="connsiteX3" fmla="*/ 175643 w 1196723"/>
                  <a:gd name="connsiteY3" fmla="*/ 1264920 h 1419225"/>
                  <a:gd name="connsiteX4" fmla="*/ 368683 w 1196723"/>
                  <a:gd name="connsiteY4" fmla="*/ 1056640 h 1419225"/>
                  <a:gd name="connsiteX5" fmla="*/ 576963 w 1196723"/>
                  <a:gd name="connsiteY5" fmla="*/ 741680 h 1419225"/>
                  <a:gd name="connsiteX6" fmla="*/ 744603 w 1196723"/>
                  <a:gd name="connsiteY6" fmla="*/ 436880 h 1419225"/>
                  <a:gd name="connsiteX7" fmla="*/ 897003 w 1196723"/>
                  <a:gd name="connsiteY7" fmla="*/ 162560 h 1419225"/>
                  <a:gd name="connsiteX8" fmla="*/ 988443 w 1196723"/>
                  <a:gd name="connsiteY8" fmla="*/ 50800 h 1419225"/>
                  <a:gd name="connsiteX9" fmla="*/ 1064643 w 1196723"/>
                  <a:gd name="connsiteY9" fmla="*/ 10160 h 1419225"/>
                  <a:gd name="connsiteX10" fmla="*/ 1135763 w 1196723"/>
                  <a:gd name="connsiteY10" fmla="*/ 0 h 1419225"/>
                  <a:gd name="connsiteX11" fmla="*/ 1196723 w 1196723"/>
                  <a:gd name="connsiteY11" fmla="*/ 0 h 1419225"/>
                  <a:gd name="connsiteX0" fmla="*/ 0 w 1196723"/>
                  <a:gd name="connsiteY0" fmla="*/ 1417320 h 1417320"/>
                  <a:gd name="connsiteX1" fmla="*/ 53723 w 1196723"/>
                  <a:gd name="connsiteY1" fmla="*/ 1366520 h 1417320"/>
                  <a:gd name="connsiteX2" fmla="*/ 175643 w 1196723"/>
                  <a:gd name="connsiteY2" fmla="*/ 1264920 h 1417320"/>
                  <a:gd name="connsiteX3" fmla="*/ 368683 w 1196723"/>
                  <a:gd name="connsiteY3" fmla="*/ 1056640 h 1417320"/>
                  <a:gd name="connsiteX4" fmla="*/ 576963 w 1196723"/>
                  <a:gd name="connsiteY4" fmla="*/ 741680 h 1417320"/>
                  <a:gd name="connsiteX5" fmla="*/ 744603 w 1196723"/>
                  <a:gd name="connsiteY5" fmla="*/ 436880 h 1417320"/>
                  <a:gd name="connsiteX6" fmla="*/ 897003 w 1196723"/>
                  <a:gd name="connsiteY6" fmla="*/ 162560 h 1417320"/>
                  <a:gd name="connsiteX7" fmla="*/ 988443 w 1196723"/>
                  <a:gd name="connsiteY7" fmla="*/ 50800 h 1417320"/>
                  <a:gd name="connsiteX8" fmla="*/ 1064643 w 1196723"/>
                  <a:gd name="connsiteY8" fmla="*/ 10160 h 1417320"/>
                  <a:gd name="connsiteX9" fmla="*/ 1135763 w 1196723"/>
                  <a:gd name="connsiteY9" fmla="*/ 0 h 1417320"/>
                  <a:gd name="connsiteX10" fmla="*/ 1196723 w 1196723"/>
                  <a:gd name="connsiteY10" fmla="*/ 0 h 1417320"/>
                  <a:gd name="connsiteX0" fmla="*/ 0 w 1216216"/>
                  <a:gd name="connsiteY0" fmla="*/ 1411605 h 1411605"/>
                  <a:gd name="connsiteX1" fmla="*/ 73216 w 1216216"/>
                  <a:gd name="connsiteY1" fmla="*/ 1366520 h 1411605"/>
                  <a:gd name="connsiteX2" fmla="*/ 195136 w 1216216"/>
                  <a:gd name="connsiteY2" fmla="*/ 1264920 h 1411605"/>
                  <a:gd name="connsiteX3" fmla="*/ 388176 w 1216216"/>
                  <a:gd name="connsiteY3" fmla="*/ 1056640 h 1411605"/>
                  <a:gd name="connsiteX4" fmla="*/ 596456 w 1216216"/>
                  <a:gd name="connsiteY4" fmla="*/ 741680 h 1411605"/>
                  <a:gd name="connsiteX5" fmla="*/ 764096 w 1216216"/>
                  <a:gd name="connsiteY5" fmla="*/ 436880 h 1411605"/>
                  <a:gd name="connsiteX6" fmla="*/ 916496 w 1216216"/>
                  <a:gd name="connsiteY6" fmla="*/ 162560 h 1411605"/>
                  <a:gd name="connsiteX7" fmla="*/ 1007936 w 1216216"/>
                  <a:gd name="connsiteY7" fmla="*/ 50800 h 1411605"/>
                  <a:gd name="connsiteX8" fmla="*/ 1084136 w 1216216"/>
                  <a:gd name="connsiteY8" fmla="*/ 10160 h 1411605"/>
                  <a:gd name="connsiteX9" fmla="*/ 1155256 w 1216216"/>
                  <a:gd name="connsiteY9" fmla="*/ 0 h 1411605"/>
                  <a:gd name="connsiteX10" fmla="*/ 1216216 w 1216216"/>
                  <a:gd name="connsiteY10" fmla="*/ 0 h 1411605"/>
                  <a:gd name="connsiteX0" fmla="*/ 0 w 1440388"/>
                  <a:gd name="connsiteY0" fmla="*/ 1480185 h 1480185"/>
                  <a:gd name="connsiteX1" fmla="*/ 297388 w 1440388"/>
                  <a:gd name="connsiteY1" fmla="*/ 1366520 h 1480185"/>
                  <a:gd name="connsiteX2" fmla="*/ 419308 w 1440388"/>
                  <a:gd name="connsiteY2" fmla="*/ 1264920 h 1480185"/>
                  <a:gd name="connsiteX3" fmla="*/ 612348 w 1440388"/>
                  <a:gd name="connsiteY3" fmla="*/ 1056640 h 1480185"/>
                  <a:gd name="connsiteX4" fmla="*/ 820628 w 1440388"/>
                  <a:gd name="connsiteY4" fmla="*/ 741680 h 1480185"/>
                  <a:gd name="connsiteX5" fmla="*/ 988268 w 1440388"/>
                  <a:gd name="connsiteY5" fmla="*/ 436880 h 1480185"/>
                  <a:gd name="connsiteX6" fmla="*/ 1140668 w 1440388"/>
                  <a:gd name="connsiteY6" fmla="*/ 162560 h 1480185"/>
                  <a:gd name="connsiteX7" fmla="*/ 1232108 w 1440388"/>
                  <a:gd name="connsiteY7" fmla="*/ 50800 h 1480185"/>
                  <a:gd name="connsiteX8" fmla="*/ 1308308 w 1440388"/>
                  <a:gd name="connsiteY8" fmla="*/ 10160 h 1480185"/>
                  <a:gd name="connsiteX9" fmla="*/ 1379428 w 1440388"/>
                  <a:gd name="connsiteY9" fmla="*/ 0 h 1480185"/>
                  <a:gd name="connsiteX10" fmla="*/ 1440388 w 1440388"/>
                  <a:gd name="connsiteY10" fmla="*/ 0 h 1480185"/>
                  <a:gd name="connsiteX0" fmla="*/ 0 w 1440388"/>
                  <a:gd name="connsiteY0" fmla="*/ 1480185 h 1480185"/>
                  <a:gd name="connsiteX1" fmla="*/ 157838 w 1440388"/>
                  <a:gd name="connsiteY1" fmla="*/ 141605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65960 w 1440388"/>
                  <a:gd name="connsiteY1" fmla="*/ 1440300 h 1481573"/>
                  <a:gd name="connsiteX2" fmla="*/ 233645 w 1440388"/>
                  <a:gd name="connsiteY2" fmla="*/ 141109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232108 w 1440388"/>
                  <a:gd name="connsiteY9" fmla="*/ 52188 h 1481573"/>
                  <a:gd name="connsiteX10" fmla="*/ 1308308 w 1440388"/>
                  <a:gd name="connsiteY10" fmla="*/ 11548 h 1481573"/>
                  <a:gd name="connsiteX11" fmla="*/ 1379428 w 1440388"/>
                  <a:gd name="connsiteY11" fmla="*/ 1388 h 1481573"/>
                  <a:gd name="connsiteX12" fmla="*/ 1440388 w 1440388"/>
                  <a:gd name="connsiteY12" fmla="*/ 1388 h 1481573"/>
                  <a:gd name="connsiteX0" fmla="*/ 0 w 1440388"/>
                  <a:gd name="connsiteY0" fmla="*/ 1481573 h 1481573"/>
                  <a:gd name="connsiteX1" fmla="*/ 165960 w 1440388"/>
                  <a:gd name="connsiteY1" fmla="*/ 1440300 h 1481573"/>
                  <a:gd name="connsiteX2" fmla="*/ 233645 w 1440388"/>
                  <a:gd name="connsiteY2" fmla="*/ 141109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232108 w 1440388"/>
                  <a:gd name="connsiteY9" fmla="*/ 52188 h 1481573"/>
                  <a:gd name="connsiteX10" fmla="*/ 1308308 w 1440388"/>
                  <a:gd name="connsiteY10" fmla="*/ 11548 h 1481573"/>
                  <a:gd name="connsiteX11" fmla="*/ 1379428 w 1440388"/>
                  <a:gd name="connsiteY11" fmla="*/ 1388 h 1481573"/>
                  <a:gd name="connsiteX12" fmla="*/ 1440388 w 1440388"/>
                  <a:gd name="connsiteY12" fmla="*/ 1388 h 1481573"/>
                  <a:gd name="connsiteX0" fmla="*/ 0 w 1440388"/>
                  <a:gd name="connsiteY0" fmla="*/ 1481573 h 1481573"/>
                  <a:gd name="connsiteX1" fmla="*/ 165960 w 1440388"/>
                  <a:gd name="connsiteY1" fmla="*/ 1440300 h 1481573"/>
                  <a:gd name="connsiteX2" fmla="*/ 233645 w 1440388"/>
                  <a:gd name="connsiteY2" fmla="*/ 141109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184482 w 1440388"/>
                  <a:gd name="connsiteY9" fmla="*/ 105530 h 1481573"/>
                  <a:gd name="connsiteX10" fmla="*/ 1232108 w 1440388"/>
                  <a:gd name="connsiteY10" fmla="*/ 52188 h 1481573"/>
                  <a:gd name="connsiteX11" fmla="*/ 1308308 w 1440388"/>
                  <a:gd name="connsiteY11" fmla="*/ 11548 h 1481573"/>
                  <a:gd name="connsiteX12" fmla="*/ 1379428 w 1440388"/>
                  <a:gd name="connsiteY12" fmla="*/ 1388 h 1481573"/>
                  <a:gd name="connsiteX13" fmla="*/ 1440388 w 1440388"/>
                  <a:gd name="connsiteY13" fmla="*/ 1388 h 1481573"/>
                  <a:gd name="connsiteX0" fmla="*/ 0 w 1440388"/>
                  <a:gd name="connsiteY0" fmla="*/ 1481573 h 1481573"/>
                  <a:gd name="connsiteX1" fmla="*/ 165960 w 1440388"/>
                  <a:gd name="connsiteY1" fmla="*/ 1440300 h 1481573"/>
                  <a:gd name="connsiteX2" fmla="*/ 233645 w 1440388"/>
                  <a:gd name="connsiteY2" fmla="*/ 141109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184482 w 1440388"/>
                  <a:gd name="connsiteY9" fmla="*/ 105530 h 1481573"/>
                  <a:gd name="connsiteX10" fmla="*/ 1232108 w 1440388"/>
                  <a:gd name="connsiteY10" fmla="*/ 52188 h 1481573"/>
                  <a:gd name="connsiteX11" fmla="*/ 1308308 w 1440388"/>
                  <a:gd name="connsiteY11" fmla="*/ 11548 h 1481573"/>
                  <a:gd name="connsiteX12" fmla="*/ 1379428 w 1440388"/>
                  <a:gd name="connsiteY12" fmla="*/ 1388 h 1481573"/>
                  <a:gd name="connsiteX13" fmla="*/ 1440388 w 1440388"/>
                  <a:gd name="connsiteY13" fmla="*/ 1388 h 1481573"/>
                  <a:gd name="connsiteX0" fmla="*/ 0 w 1440388"/>
                  <a:gd name="connsiteY0" fmla="*/ 1481573 h 1481573"/>
                  <a:gd name="connsiteX1" fmla="*/ 165960 w 1440388"/>
                  <a:gd name="connsiteY1" fmla="*/ 1440300 h 1481573"/>
                  <a:gd name="connsiteX2" fmla="*/ 233645 w 1440388"/>
                  <a:gd name="connsiteY2" fmla="*/ 141109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184482 w 1440388"/>
                  <a:gd name="connsiteY9" fmla="*/ 105530 h 1481573"/>
                  <a:gd name="connsiteX10" fmla="*/ 1232108 w 1440388"/>
                  <a:gd name="connsiteY10" fmla="*/ 52188 h 1481573"/>
                  <a:gd name="connsiteX11" fmla="*/ 1308308 w 1440388"/>
                  <a:gd name="connsiteY11" fmla="*/ 11548 h 1481573"/>
                  <a:gd name="connsiteX12" fmla="*/ 1379428 w 1440388"/>
                  <a:gd name="connsiteY12" fmla="*/ 1388 h 1481573"/>
                  <a:gd name="connsiteX13" fmla="*/ 1440388 w 1440388"/>
                  <a:gd name="connsiteY13" fmla="*/ 1388 h 1481573"/>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184482 w 1440388"/>
                  <a:gd name="connsiteY8" fmla="*/ 105530 h 1481573"/>
                  <a:gd name="connsiteX9" fmla="*/ 1232108 w 1440388"/>
                  <a:gd name="connsiteY9" fmla="*/ 52188 h 1481573"/>
                  <a:gd name="connsiteX10" fmla="*/ 1308308 w 1440388"/>
                  <a:gd name="connsiteY10" fmla="*/ 11548 h 1481573"/>
                  <a:gd name="connsiteX11" fmla="*/ 1379428 w 1440388"/>
                  <a:gd name="connsiteY11" fmla="*/ 1388 h 1481573"/>
                  <a:gd name="connsiteX12" fmla="*/ 1440388 w 1440388"/>
                  <a:gd name="connsiteY12" fmla="*/ 1388 h 1481573"/>
                  <a:gd name="connsiteX0" fmla="*/ 0 w 1440388"/>
                  <a:gd name="connsiteY0" fmla="*/ 1481573 h 1481573"/>
                  <a:gd name="connsiteX1" fmla="*/ 297388 w 1440388"/>
                  <a:gd name="connsiteY1" fmla="*/ 1367908 h 1481573"/>
                  <a:gd name="connsiteX2" fmla="*/ 419308 w 1440388"/>
                  <a:gd name="connsiteY2" fmla="*/ 1266308 h 1481573"/>
                  <a:gd name="connsiteX3" fmla="*/ 612348 w 1440388"/>
                  <a:gd name="connsiteY3" fmla="*/ 1058028 h 1481573"/>
                  <a:gd name="connsiteX4" fmla="*/ 820628 w 1440388"/>
                  <a:gd name="connsiteY4" fmla="*/ 743068 h 1481573"/>
                  <a:gd name="connsiteX5" fmla="*/ 988268 w 1440388"/>
                  <a:gd name="connsiteY5" fmla="*/ 438268 h 1481573"/>
                  <a:gd name="connsiteX6" fmla="*/ 1140668 w 1440388"/>
                  <a:gd name="connsiteY6" fmla="*/ 163948 h 1481573"/>
                  <a:gd name="connsiteX7" fmla="*/ 1184482 w 1440388"/>
                  <a:gd name="connsiteY7" fmla="*/ 105530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51340 w 1440388"/>
                  <a:gd name="connsiteY1" fmla="*/ 142379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184482 w 1440388"/>
                  <a:gd name="connsiteY8" fmla="*/ 105530 h 1481573"/>
                  <a:gd name="connsiteX9" fmla="*/ 1232108 w 1440388"/>
                  <a:gd name="connsiteY9" fmla="*/ 52188 h 1481573"/>
                  <a:gd name="connsiteX10" fmla="*/ 1308308 w 1440388"/>
                  <a:gd name="connsiteY10" fmla="*/ 11548 h 1481573"/>
                  <a:gd name="connsiteX11" fmla="*/ 1379428 w 1440388"/>
                  <a:gd name="connsiteY11" fmla="*/ 1388 h 1481573"/>
                  <a:gd name="connsiteX12" fmla="*/ 1440388 w 1440388"/>
                  <a:gd name="connsiteY12" fmla="*/ 1388 h 1481573"/>
                  <a:gd name="connsiteX0" fmla="*/ 0 w 1440388"/>
                  <a:gd name="connsiteY0" fmla="*/ 1481573 h 1481573"/>
                  <a:gd name="connsiteX1" fmla="*/ 157838 w 1440388"/>
                  <a:gd name="connsiteY1" fmla="*/ 144157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184482 w 1440388"/>
                  <a:gd name="connsiteY8" fmla="*/ 105530 h 1481573"/>
                  <a:gd name="connsiteX9" fmla="*/ 1232108 w 1440388"/>
                  <a:gd name="connsiteY9" fmla="*/ 52188 h 1481573"/>
                  <a:gd name="connsiteX10" fmla="*/ 1308308 w 1440388"/>
                  <a:gd name="connsiteY10" fmla="*/ 11548 h 1481573"/>
                  <a:gd name="connsiteX11" fmla="*/ 1379428 w 1440388"/>
                  <a:gd name="connsiteY11" fmla="*/ 1388 h 1481573"/>
                  <a:gd name="connsiteX12" fmla="*/ 1440388 w 1440388"/>
                  <a:gd name="connsiteY12" fmla="*/ 1388 h 1481573"/>
                  <a:gd name="connsiteX0" fmla="*/ 0 w 1440388"/>
                  <a:gd name="connsiteY0" fmla="*/ 1481573 h 1481573"/>
                  <a:gd name="connsiteX1" fmla="*/ 157838 w 1440388"/>
                  <a:gd name="connsiteY1" fmla="*/ 144157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184482 w 1440388"/>
                  <a:gd name="connsiteY8" fmla="*/ 105530 h 1481573"/>
                  <a:gd name="connsiteX9" fmla="*/ 1232108 w 1440388"/>
                  <a:gd name="connsiteY9" fmla="*/ 52188 h 1481573"/>
                  <a:gd name="connsiteX10" fmla="*/ 1308308 w 1440388"/>
                  <a:gd name="connsiteY10" fmla="*/ 11548 h 1481573"/>
                  <a:gd name="connsiteX11" fmla="*/ 1379428 w 1440388"/>
                  <a:gd name="connsiteY11" fmla="*/ 1388 h 1481573"/>
                  <a:gd name="connsiteX12" fmla="*/ 1440388 w 1440388"/>
                  <a:gd name="connsiteY12" fmla="*/ 1388 h 1481573"/>
                  <a:gd name="connsiteX0" fmla="*/ 0 w 1440388"/>
                  <a:gd name="connsiteY0" fmla="*/ 1481573 h 1481573"/>
                  <a:gd name="connsiteX1" fmla="*/ 69036 w 1440388"/>
                  <a:gd name="connsiteY1" fmla="*/ 1459350 h 1481573"/>
                  <a:gd name="connsiteX2" fmla="*/ 157838 w 1440388"/>
                  <a:gd name="connsiteY2" fmla="*/ 144157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184482 w 1440388"/>
                  <a:gd name="connsiteY9" fmla="*/ 105530 h 1481573"/>
                  <a:gd name="connsiteX10" fmla="*/ 1232108 w 1440388"/>
                  <a:gd name="connsiteY10" fmla="*/ 52188 h 1481573"/>
                  <a:gd name="connsiteX11" fmla="*/ 1308308 w 1440388"/>
                  <a:gd name="connsiteY11" fmla="*/ 11548 h 1481573"/>
                  <a:gd name="connsiteX12" fmla="*/ 1379428 w 1440388"/>
                  <a:gd name="connsiteY12" fmla="*/ 1388 h 1481573"/>
                  <a:gd name="connsiteX13" fmla="*/ 1440388 w 1440388"/>
                  <a:gd name="connsiteY13" fmla="*/ 1388 h 1481573"/>
                  <a:gd name="connsiteX0" fmla="*/ 0 w 1440388"/>
                  <a:gd name="connsiteY0" fmla="*/ 1481573 h 1481573"/>
                  <a:gd name="connsiteX1" fmla="*/ 69036 w 1440388"/>
                  <a:gd name="connsiteY1" fmla="*/ 1466970 h 1481573"/>
                  <a:gd name="connsiteX2" fmla="*/ 157838 w 1440388"/>
                  <a:gd name="connsiteY2" fmla="*/ 144157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184482 w 1440388"/>
                  <a:gd name="connsiteY9" fmla="*/ 105530 h 1481573"/>
                  <a:gd name="connsiteX10" fmla="*/ 1232108 w 1440388"/>
                  <a:gd name="connsiteY10" fmla="*/ 52188 h 1481573"/>
                  <a:gd name="connsiteX11" fmla="*/ 1308308 w 1440388"/>
                  <a:gd name="connsiteY11" fmla="*/ 11548 h 1481573"/>
                  <a:gd name="connsiteX12" fmla="*/ 1379428 w 1440388"/>
                  <a:gd name="connsiteY12" fmla="*/ 1388 h 1481573"/>
                  <a:gd name="connsiteX13" fmla="*/ 1440388 w 1440388"/>
                  <a:gd name="connsiteY13" fmla="*/ 1388 h 1481573"/>
                  <a:gd name="connsiteX0" fmla="*/ 0 w 1440388"/>
                  <a:gd name="connsiteY0" fmla="*/ 1481573 h 1481573"/>
                  <a:gd name="connsiteX1" fmla="*/ 69036 w 1440388"/>
                  <a:gd name="connsiteY1" fmla="*/ 1466970 h 1481573"/>
                  <a:gd name="connsiteX2" fmla="*/ 157838 w 1440388"/>
                  <a:gd name="connsiteY2" fmla="*/ 144157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184482 w 1440388"/>
                  <a:gd name="connsiteY9" fmla="*/ 105530 h 1481573"/>
                  <a:gd name="connsiteX10" fmla="*/ 1232108 w 1440388"/>
                  <a:gd name="connsiteY10" fmla="*/ 52188 h 1481573"/>
                  <a:gd name="connsiteX11" fmla="*/ 1308308 w 1440388"/>
                  <a:gd name="connsiteY11" fmla="*/ 11548 h 1481573"/>
                  <a:gd name="connsiteX12" fmla="*/ 1379428 w 1440388"/>
                  <a:gd name="connsiteY12" fmla="*/ 1388 h 1481573"/>
                  <a:gd name="connsiteX13" fmla="*/ 1440388 w 1440388"/>
                  <a:gd name="connsiteY13" fmla="*/ 1388 h 148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40388" h="1481573">
                    <a:moveTo>
                      <a:pt x="0" y="1481573"/>
                    </a:moveTo>
                    <a:lnTo>
                      <a:pt x="69036" y="1466970"/>
                    </a:lnTo>
                    <a:cubicBezTo>
                      <a:pt x="95586" y="1461354"/>
                      <a:pt x="119779" y="1458080"/>
                      <a:pt x="157838" y="1441570"/>
                    </a:cubicBezTo>
                    <a:cubicBezTo>
                      <a:pt x="195897" y="1425060"/>
                      <a:pt x="253810" y="1397118"/>
                      <a:pt x="297388" y="1367908"/>
                    </a:cubicBezTo>
                    <a:cubicBezTo>
                      <a:pt x="340966" y="1338698"/>
                      <a:pt x="378668" y="1300175"/>
                      <a:pt x="419308" y="1266308"/>
                    </a:cubicBezTo>
                    <a:cubicBezTo>
                      <a:pt x="475880" y="1219164"/>
                      <a:pt x="545461" y="1145235"/>
                      <a:pt x="612348" y="1058028"/>
                    </a:cubicBezTo>
                    <a:cubicBezTo>
                      <a:pt x="679235" y="970821"/>
                      <a:pt x="757975" y="846361"/>
                      <a:pt x="820628" y="743068"/>
                    </a:cubicBezTo>
                    <a:cubicBezTo>
                      <a:pt x="883281" y="639775"/>
                      <a:pt x="934928" y="534788"/>
                      <a:pt x="988268" y="438268"/>
                    </a:cubicBezTo>
                    <a:cubicBezTo>
                      <a:pt x="1041608" y="341748"/>
                      <a:pt x="1107966" y="219404"/>
                      <a:pt x="1140668" y="163948"/>
                    </a:cubicBezTo>
                    <a:lnTo>
                      <a:pt x="1184482" y="105530"/>
                    </a:lnTo>
                    <a:cubicBezTo>
                      <a:pt x="1198922" y="86276"/>
                      <a:pt x="1211470" y="67852"/>
                      <a:pt x="1232108" y="52188"/>
                    </a:cubicBezTo>
                    <a:cubicBezTo>
                      <a:pt x="1260048" y="26788"/>
                      <a:pt x="1282597" y="15221"/>
                      <a:pt x="1308308" y="11548"/>
                    </a:cubicBezTo>
                    <a:lnTo>
                      <a:pt x="1379428" y="1388"/>
                    </a:lnTo>
                    <a:cubicBezTo>
                      <a:pt x="1401284" y="-1735"/>
                      <a:pt x="1420068" y="1388"/>
                      <a:pt x="1440388" y="1388"/>
                    </a:cubicBezTo>
                  </a:path>
                </a:pathLst>
              </a:custGeom>
              <a:noFill/>
              <a:ln w="19050" cap="flat" cmpd="sng" algn="ctr">
                <a:solidFill>
                  <a:srgbClr val="464B71"/>
                </a:solidFill>
                <a:prstDash val="solid"/>
                <a:round/>
                <a:headEnd type="none" w="med" len="med"/>
                <a:tailEnd type="none" w="med"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grpSp>
      </p:grpSp>
      <p:grpSp>
        <p:nvGrpSpPr>
          <p:cNvPr id="79" name="Gruppieren 78">
            <a:extLst>
              <a:ext uri="{FF2B5EF4-FFF2-40B4-BE49-F238E27FC236}">
                <a16:creationId xmlns:a16="http://schemas.microsoft.com/office/drawing/2014/main" id="{EF7A695D-E181-4E2B-8BB7-07E06EA3FDA4}"/>
              </a:ext>
            </a:extLst>
          </p:cNvPr>
          <p:cNvGrpSpPr/>
          <p:nvPr/>
        </p:nvGrpSpPr>
        <p:grpSpPr>
          <a:xfrm>
            <a:off x="3683019" y="2671115"/>
            <a:ext cx="2644359" cy="1158388"/>
            <a:chOff x="431995" y="2816819"/>
            <a:chExt cx="2644359" cy="1158388"/>
          </a:xfrm>
        </p:grpSpPr>
        <p:grpSp>
          <p:nvGrpSpPr>
            <p:cNvPr id="80" name="Gruppieren 79">
              <a:extLst>
                <a:ext uri="{FF2B5EF4-FFF2-40B4-BE49-F238E27FC236}">
                  <a16:creationId xmlns:a16="http://schemas.microsoft.com/office/drawing/2014/main" id="{86FFD02F-499C-45A0-9ECB-6C187043CA4D}"/>
                </a:ext>
              </a:extLst>
            </p:cNvPr>
            <p:cNvGrpSpPr/>
            <p:nvPr/>
          </p:nvGrpSpPr>
          <p:grpSpPr>
            <a:xfrm>
              <a:off x="431995" y="2816819"/>
              <a:ext cx="1345679" cy="1158388"/>
              <a:chOff x="431995" y="2816819"/>
              <a:chExt cx="1345679" cy="1158388"/>
            </a:xfrm>
          </p:grpSpPr>
          <p:sp>
            <p:nvSpPr>
              <p:cNvPr id="86" name="Freeform 15">
                <a:extLst>
                  <a:ext uri="{FF2B5EF4-FFF2-40B4-BE49-F238E27FC236}">
                    <a16:creationId xmlns:a16="http://schemas.microsoft.com/office/drawing/2014/main" id="{92967DA7-B294-4E4F-99F4-E88C36197258}"/>
                  </a:ext>
                </a:extLst>
              </p:cNvPr>
              <p:cNvSpPr>
                <a:spLocks/>
              </p:cNvSpPr>
              <p:nvPr/>
            </p:nvSpPr>
            <p:spPr bwMode="auto">
              <a:xfrm>
                <a:off x="882833" y="2818619"/>
                <a:ext cx="894841" cy="1156587"/>
              </a:xfrm>
              <a:custGeom>
                <a:avLst/>
                <a:gdLst>
                  <a:gd name="T0" fmla="*/ 0 w 1836"/>
                  <a:gd name="T1" fmla="*/ 1195387 h 753"/>
                  <a:gd name="T2" fmla="*/ 2909888 w 1836"/>
                  <a:gd name="T3" fmla="*/ 1195387 h 753"/>
                  <a:gd name="T4" fmla="*/ 2914650 w 1836"/>
                  <a:gd name="T5" fmla="*/ 957262 h 753"/>
                  <a:gd name="T6" fmla="*/ 2771775 w 1836"/>
                  <a:gd name="T7" fmla="*/ 885825 h 753"/>
                  <a:gd name="T8" fmla="*/ 2676525 w 1836"/>
                  <a:gd name="T9" fmla="*/ 823912 h 753"/>
                  <a:gd name="T10" fmla="*/ 2538413 w 1836"/>
                  <a:gd name="T11" fmla="*/ 714375 h 753"/>
                  <a:gd name="T12" fmla="*/ 2433638 w 1836"/>
                  <a:gd name="T13" fmla="*/ 614362 h 753"/>
                  <a:gd name="T14" fmla="*/ 2295525 w 1836"/>
                  <a:gd name="T15" fmla="*/ 495300 h 753"/>
                  <a:gd name="T16" fmla="*/ 2195513 w 1836"/>
                  <a:gd name="T17" fmla="*/ 414337 h 753"/>
                  <a:gd name="T18" fmla="*/ 2071688 w 1836"/>
                  <a:gd name="T19" fmla="*/ 290512 h 753"/>
                  <a:gd name="T20" fmla="*/ 1976438 w 1836"/>
                  <a:gd name="T21" fmla="*/ 185737 h 753"/>
                  <a:gd name="T22" fmla="*/ 1847850 w 1836"/>
                  <a:gd name="T23" fmla="*/ 100012 h 753"/>
                  <a:gd name="T24" fmla="*/ 1719263 w 1836"/>
                  <a:gd name="T25" fmla="*/ 33337 h 753"/>
                  <a:gd name="T26" fmla="*/ 1633538 w 1836"/>
                  <a:gd name="T27" fmla="*/ 9525 h 753"/>
                  <a:gd name="T28" fmla="*/ 1562100 w 1836"/>
                  <a:gd name="T29" fmla="*/ 4762 h 753"/>
                  <a:gd name="T30" fmla="*/ 1281113 w 1836"/>
                  <a:gd name="T31" fmla="*/ 0 h 753"/>
                  <a:gd name="T32" fmla="*/ 1171575 w 1836"/>
                  <a:gd name="T33" fmla="*/ 38100 h 753"/>
                  <a:gd name="T34" fmla="*/ 1009650 w 1836"/>
                  <a:gd name="T35" fmla="*/ 138112 h 753"/>
                  <a:gd name="T36" fmla="*/ 895350 w 1836"/>
                  <a:gd name="T37" fmla="*/ 223837 h 753"/>
                  <a:gd name="T38" fmla="*/ 733425 w 1836"/>
                  <a:gd name="T39" fmla="*/ 390525 h 753"/>
                  <a:gd name="T40" fmla="*/ 557213 w 1836"/>
                  <a:gd name="T41" fmla="*/ 547687 h 753"/>
                  <a:gd name="T42" fmla="*/ 357188 w 1836"/>
                  <a:gd name="T43" fmla="*/ 723900 h 753"/>
                  <a:gd name="T44" fmla="*/ 166688 w 1836"/>
                  <a:gd name="T45" fmla="*/ 866775 h 753"/>
                  <a:gd name="T46" fmla="*/ 0 w 1836"/>
                  <a:gd name="T47" fmla="*/ 952500 h 753"/>
                  <a:gd name="T48" fmla="*/ 0 w 1836"/>
                  <a:gd name="T49" fmla="*/ 1195387 h 75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connsiteX0" fmla="*/ 0 w 10000"/>
                  <a:gd name="connsiteY0" fmla="*/ 10000 h 10000"/>
                  <a:gd name="connsiteX1" fmla="*/ 9984 w 10000"/>
                  <a:gd name="connsiteY1" fmla="*/ 10000 h 10000"/>
                  <a:gd name="connsiteX2" fmla="*/ 10000 w 10000"/>
                  <a:gd name="connsiteY2" fmla="*/ 8008 h 10000"/>
                  <a:gd name="connsiteX3" fmla="*/ 9510 w 10000"/>
                  <a:gd name="connsiteY3" fmla="*/ 7410 h 10000"/>
                  <a:gd name="connsiteX4" fmla="*/ 9183 w 10000"/>
                  <a:gd name="connsiteY4" fmla="*/ 6892 h 10000"/>
                  <a:gd name="connsiteX5" fmla="*/ 8709 w 10000"/>
                  <a:gd name="connsiteY5" fmla="*/ 5976 h 10000"/>
                  <a:gd name="connsiteX6" fmla="*/ 8350 w 10000"/>
                  <a:gd name="connsiteY6" fmla="*/ 5139 h 10000"/>
                  <a:gd name="connsiteX7" fmla="*/ 7831 w 10000"/>
                  <a:gd name="connsiteY7" fmla="*/ 4380 h 10000"/>
                  <a:gd name="connsiteX8" fmla="*/ 7533 w 10000"/>
                  <a:gd name="connsiteY8" fmla="*/ 3466 h 10000"/>
                  <a:gd name="connsiteX9" fmla="*/ 7108 w 10000"/>
                  <a:gd name="connsiteY9" fmla="*/ 2430 h 10000"/>
                  <a:gd name="connsiteX10" fmla="*/ 6781 w 10000"/>
                  <a:gd name="connsiteY10" fmla="*/ 1554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10 w 10000"/>
                  <a:gd name="connsiteY3" fmla="*/ 7410 h 10000"/>
                  <a:gd name="connsiteX4" fmla="*/ 9183 w 10000"/>
                  <a:gd name="connsiteY4" fmla="*/ 6892 h 10000"/>
                  <a:gd name="connsiteX5" fmla="*/ 8709 w 10000"/>
                  <a:gd name="connsiteY5" fmla="*/ 5976 h 10000"/>
                  <a:gd name="connsiteX6" fmla="*/ 8339 w 10000"/>
                  <a:gd name="connsiteY6" fmla="*/ 5477 h 10000"/>
                  <a:gd name="connsiteX7" fmla="*/ 7831 w 10000"/>
                  <a:gd name="connsiteY7" fmla="*/ 4380 h 10000"/>
                  <a:gd name="connsiteX8" fmla="*/ 7533 w 10000"/>
                  <a:gd name="connsiteY8" fmla="*/ 3466 h 10000"/>
                  <a:gd name="connsiteX9" fmla="*/ 7108 w 10000"/>
                  <a:gd name="connsiteY9" fmla="*/ 2430 h 10000"/>
                  <a:gd name="connsiteX10" fmla="*/ 6781 w 10000"/>
                  <a:gd name="connsiteY10" fmla="*/ 1554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10 w 10000"/>
                  <a:gd name="connsiteY3" fmla="*/ 7410 h 10000"/>
                  <a:gd name="connsiteX4" fmla="*/ 9183 w 10000"/>
                  <a:gd name="connsiteY4" fmla="*/ 6892 h 10000"/>
                  <a:gd name="connsiteX5" fmla="*/ 8799 w 10000"/>
                  <a:gd name="connsiteY5" fmla="*/ 6196 h 10000"/>
                  <a:gd name="connsiteX6" fmla="*/ 8339 w 10000"/>
                  <a:gd name="connsiteY6" fmla="*/ 5477 h 10000"/>
                  <a:gd name="connsiteX7" fmla="*/ 7831 w 10000"/>
                  <a:gd name="connsiteY7" fmla="*/ 4380 h 10000"/>
                  <a:gd name="connsiteX8" fmla="*/ 7533 w 10000"/>
                  <a:gd name="connsiteY8" fmla="*/ 3466 h 10000"/>
                  <a:gd name="connsiteX9" fmla="*/ 7108 w 10000"/>
                  <a:gd name="connsiteY9" fmla="*/ 2430 h 10000"/>
                  <a:gd name="connsiteX10" fmla="*/ 6781 w 10000"/>
                  <a:gd name="connsiteY10" fmla="*/ 1554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44 w 10000"/>
                  <a:gd name="connsiteY3" fmla="*/ 7512 h 10000"/>
                  <a:gd name="connsiteX4" fmla="*/ 9183 w 10000"/>
                  <a:gd name="connsiteY4" fmla="*/ 6892 h 10000"/>
                  <a:gd name="connsiteX5" fmla="*/ 8799 w 10000"/>
                  <a:gd name="connsiteY5" fmla="*/ 6196 h 10000"/>
                  <a:gd name="connsiteX6" fmla="*/ 8339 w 10000"/>
                  <a:gd name="connsiteY6" fmla="*/ 5477 h 10000"/>
                  <a:gd name="connsiteX7" fmla="*/ 7831 w 10000"/>
                  <a:gd name="connsiteY7" fmla="*/ 4380 h 10000"/>
                  <a:gd name="connsiteX8" fmla="*/ 7533 w 10000"/>
                  <a:gd name="connsiteY8" fmla="*/ 3466 h 10000"/>
                  <a:gd name="connsiteX9" fmla="*/ 7108 w 10000"/>
                  <a:gd name="connsiteY9" fmla="*/ 2430 h 10000"/>
                  <a:gd name="connsiteX10" fmla="*/ 6781 w 10000"/>
                  <a:gd name="connsiteY10" fmla="*/ 1554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44 w 10000"/>
                  <a:gd name="connsiteY3" fmla="*/ 7512 h 10000"/>
                  <a:gd name="connsiteX4" fmla="*/ 9161 w 10000"/>
                  <a:gd name="connsiteY4" fmla="*/ 6960 h 10000"/>
                  <a:gd name="connsiteX5" fmla="*/ 8799 w 10000"/>
                  <a:gd name="connsiteY5" fmla="*/ 6196 h 10000"/>
                  <a:gd name="connsiteX6" fmla="*/ 8339 w 10000"/>
                  <a:gd name="connsiteY6" fmla="*/ 5477 h 10000"/>
                  <a:gd name="connsiteX7" fmla="*/ 7831 w 10000"/>
                  <a:gd name="connsiteY7" fmla="*/ 4380 h 10000"/>
                  <a:gd name="connsiteX8" fmla="*/ 7533 w 10000"/>
                  <a:gd name="connsiteY8" fmla="*/ 3466 h 10000"/>
                  <a:gd name="connsiteX9" fmla="*/ 7108 w 10000"/>
                  <a:gd name="connsiteY9" fmla="*/ 2430 h 10000"/>
                  <a:gd name="connsiteX10" fmla="*/ 6781 w 10000"/>
                  <a:gd name="connsiteY10" fmla="*/ 1554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44 w 10000"/>
                  <a:gd name="connsiteY3" fmla="*/ 7512 h 10000"/>
                  <a:gd name="connsiteX4" fmla="*/ 9161 w 10000"/>
                  <a:gd name="connsiteY4" fmla="*/ 6960 h 10000"/>
                  <a:gd name="connsiteX5" fmla="*/ 8799 w 10000"/>
                  <a:gd name="connsiteY5" fmla="*/ 6196 h 10000"/>
                  <a:gd name="connsiteX6" fmla="*/ 8339 w 10000"/>
                  <a:gd name="connsiteY6" fmla="*/ 5477 h 10000"/>
                  <a:gd name="connsiteX7" fmla="*/ 7831 w 10000"/>
                  <a:gd name="connsiteY7" fmla="*/ 4380 h 10000"/>
                  <a:gd name="connsiteX8" fmla="*/ 7533 w 10000"/>
                  <a:gd name="connsiteY8" fmla="*/ 3466 h 10000"/>
                  <a:gd name="connsiteX9" fmla="*/ 7108 w 10000"/>
                  <a:gd name="connsiteY9" fmla="*/ 2430 h 10000"/>
                  <a:gd name="connsiteX10" fmla="*/ 6736 w 10000"/>
                  <a:gd name="connsiteY10" fmla="*/ 1740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44 w 10000"/>
                  <a:gd name="connsiteY3" fmla="*/ 7512 h 10000"/>
                  <a:gd name="connsiteX4" fmla="*/ 9161 w 10000"/>
                  <a:gd name="connsiteY4" fmla="*/ 6960 h 10000"/>
                  <a:gd name="connsiteX5" fmla="*/ 8799 w 10000"/>
                  <a:gd name="connsiteY5" fmla="*/ 6196 h 10000"/>
                  <a:gd name="connsiteX6" fmla="*/ 8339 w 10000"/>
                  <a:gd name="connsiteY6" fmla="*/ 5477 h 10000"/>
                  <a:gd name="connsiteX7" fmla="*/ 7831 w 10000"/>
                  <a:gd name="connsiteY7" fmla="*/ 4380 h 10000"/>
                  <a:gd name="connsiteX8" fmla="*/ 7533 w 10000"/>
                  <a:gd name="connsiteY8" fmla="*/ 3466 h 10000"/>
                  <a:gd name="connsiteX9" fmla="*/ 7074 w 10000"/>
                  <a:gd name="connsiteY9" fmla="*/ 2565 h 10000"/>
                  <a:gd name="connsiteX10" fmla="*/ 6736 w 10000"/>
                  <a:gd name="connsiteY10" fmla="*/ 1740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44 w 10000"/>
                  <a:gd name="connsiteY3" fmla="*/ 7512 h 10000"/>
                  <a:gd name="connsiteX4" fmla="*/ 9161 w 10000"/>
                  <a:gd name="connsiteY4" fmla="*/ 6960 h 10000"/>
                  <a:gd name="connsiteX5" fmla="*/ 8799 w 10000"/>
                  <a:gd name="connsiteY5" fmla="*/ 6196 h 10000"/>
                  <a:gd name="connsiteX6" fmla="*/ 8339 w 10000"/>
                  <a:gd name="connsiteY6" fmla="*/ 5477 h 10000"/>
                  <a:gd name="connsiteX7" fmla="*/ 7831 w 10000"/>
                  <a:gd name="connsiteY7" fmla="*/ 4380 h 10000"/>
                  <a:gd name="connsiteX8" fmla="*/ 7533 w 10000"/>
                  <a:gd name="connsiteY8" fmla="*/ 3584 h 10000"/>
                  <a:gd name="connsiteX9" fmla="*/ 7074 w 10000"/>
                  <a:gd name="connsiteY9" fmla="*/ 2565 h 10000"/>
                  <a:gd name="connsiteX10" fmla="*/ 6736 w 10000"/>
                  <a:gd name="connsiteY10" fmla="*/ 1740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7533 w 10000"/>
                  <a:gd name="connsiteY8" fmla="*/ 3662 h 10078"/>
                  <a:gd name="connsiteX9" fmla="*/ 7074 w 10000"/>
                  <a:gd name="connsiteY9" fmla="*/ 2643 h 10078"/>
                  <a:gd name="connsiteX10" fmla="*/ 6736 w 10000"/>
                  <a:gd name="connsiteY10" fmla="*/ 1818 h 10078"/>
                  <a:gd name="connsiteX11" fmla="*/ 6340 w 10000"/>
                  <a:gd name="connsiteY11" fmla="*/ 915 h 10078"/>
                  <a:gd name="connsiteX12" fmla="*/ 5899 w 10000"/>
                  <a:gd name="connsiteY12" fmla="*/ 357 h 10078"/>
                  <a:gd name="connsiteX13" fmla="*/ 5605 w 10000"/>
                  <a:gd name="connsiteY13" fmla="*/ 158 h 10078"/>
                  <a:gd name="connsiteX14" fmla="*/ 5001 w 10000"/>
                  <a:gd name="connsiteY14" fmla="*/ 0 h 10078"/>
                  <a:gd name="connsiteX15" fmla="*/ 4395 w 10000"/>
                  <a:gd name="connsiteY15" fmla="*/ 78 h 10078"/>
                  <a:gd name="connsiteX16" fmla="*/ 4020 w 10000"/>
                  <a:gd name="connsiteY16" fmla="*/ 397 h 10078"/>
                  <a:gd name="connsiteX17" fmla="*/ 3464 w 10000"/>
                  <a:gd name="connsiteY17" fmla="*/ 1233 h 10078"/>
                  <a:gd name="connsiteX18" fmla="*/ 3072 w 10000"/>
                  <a:gd name="connsiteY18" fmla="*/ 1951 h 10078"/>
                  <a:gd name="connsiteX19" fmla="*/ 2516 w 10000"/>
                  <a:gd name="connsiteY19" fmla="*/ 3345 h 10078"/>
                  <a:gd name="connsiteX20" fmla="*/ 1912 w 10000"/>
                  <a:gd name="connsiteY20" fmla="*/ 4660 h 10078"/>
                  <a:gd name="connsiteX21" fmla="*/ 1225 w 10000"/>
                  <a:gd name="connsiteY21" fmla="*/ 6134 h 10078"/>
                  <a:gd name="connsiteX22" fmla="*/ 572 w 10000"/>
                  <a:gd name="connsiteY22" fmla="*/ 7329 h 10078"/>
                  <a:gd name="connsiteX23" fmla="*/ 0 w 10000"/>
                  <a:gd name="connsiteY23" fmla="*/ 8046 h 10078"/>
                  <a:gd name="connsiteX24" fmla="*/ 0 w 10000"/>
                  <a:gd name="connsiteY24"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7533 w 10000"/>
                  <a:gd name="connsiteY8" fmla="*/ 3662 h 10078"/>
                  <a:gd name="connsiteX9" fmla="*/ 7074 w 10000"/>
                  <a:gd name="connsiteY9" fmla="*/ 2643 h 10078"/>
                  <a:gd name="connsiteX10" fmla="*/ 6340 w 10000"/>
                  <a:gd name="connsiteY10" fmla="*/ 915 h 10078"/>
                  <a:gd name="connsiteX11" fmla="*/ 5899 w 10000"/>
                  <a:gd name="connsiteY11" fmla="*/ 357 h 10078"/>
                  <a:gd name="connsiteX12" fmla="*/ 5605 w 10000"/>
                  <a:gd name="connsiteY12" fmla="*/ 158 h 10078"/>
                  <a:gd name="connsiteX13" fmla="*/ 5001 w 10000"/>
                  <a:gd name="connsiteY13" fmla="*/ 0 h 10078"/>
                  <a:gd name="connsiteX14" fmla="*/ 4395 w 10000"/>
                  <a:gd name="connsiteY14" fmla="*/ 78 h 10078"/>
                  <a:gd name="connsiteX15" fmla="*/ 4020 w 10000"/>
                  <a:gd name="connsiteY15" fmla="*/ 397 h 10078"/>
                  <a:gd name="connsiteX16" fmla="*/ 3464 w 10000"/>
                  <a:gd name="connsiteY16" fmla="*/ 1233 h 10078"/>
                  <a:gd name="connsiteX17" fmla="*/ 3072 w 10000"/>
                  <a:gd name="connsiteY17" fmla="*/ 1951 h 10078"/>
                  <a:gd name="connsiteX18" fmla="*/ 2516 w 10000"/>
                  <a:gd name="connsiteY18" fmla="*/ 3345 h 10078"/>
                  <a:gd name="connsiteX19" fmla="*/ 1912 w 10000"/>
                  <a:gd name="connsiteY19" fmla="*/ 4660 h 10078"/>
                  <a:gd name="connsiteX20" fmla="*/ 1225 w 10000"/>
                  <a:gd name="connsiteY20" fmla="*/ 6134 h 10078"/>
                  <a:gd name="connsiteX21" fmla="*/ 572 w 10000"/>
                  <a:gd name="connsiteY21" fmla="*/ 7329 h 10078"/>
                  <a:gd name="connsiteX22" fmla="*/ 0 w 10000"/>
                  <a:gd name="connsiteY22" fmla="*/ 8046 h 10078"/>
                  <a:gd name="connsiteX23" fmla="*/ 0 w 10000"/>
                  <a:gd name="connsiteY23"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7533 w 10000"/>
                  <a:gd name="connsiteY8" fmla="*/ 3662 h 10078"/>
                  <a:gd name="connsiteX9" fmla="*/ 7074 w 10000"/>
                  <a:gd name="connsiteY9" fmla="*/ 2643 h 10078"/>
                  <a:gd name="connsiteX10" fmla="*/ 6340 w 10000"/>
                  <a:gd name="connsiteY10" fmla="*/ 915 h 10078"/>
                  <a:gd name="connsiteX11" fmla="*/ 5605 w 10000"/>
                  <a:gd name="connsiteY11" fmla="*/ 158 h 10078"/>
                  <a:gd name="connsiteX12" fmla="*/ 5001 w 10000"/>
                  <a:gd name="connsiteY12" fmla="*/ 0 h 10078"/>
                  <a:gd name="connsiteX13" fmla="*/ 4395 w 10000"/>
                  <a:gd name="connsiteY13" fmla="*/ 78 h 10078"/>
                  <a:gd name="connsiteX14" fmla="*/ 4020 w 10000"/>
                  <a:gd name="connsiteY14" fmla="*/ 397 h 10078"/>
                  <a:gd name="connsiteX15" fmla="*/ 3464 w 10000"/>
                  <a:gd name="connsiteY15" fmla="*/ 1233 h 10078"/>
                  <a:gd name="connsiteX16" fmla="*/ 3072 w 10000"/>
                  <a:gd name="connsiteY16" fmla="*/ 1951 h 10078"/>
                  <a:gd name="connsiteX17" fmla="*/ 2516 w 10000"/>
                  <a:gd name="connsiteY17" fmla="*/ 3345 h 10078"/>
                  <a:gd name="connsiteX18" fmla="*/ 1912 w 10000"/>
                  <a:gd name="connsiteY18" fmla="*/ 4660 h 10078"/>
                  <a:gd name="connsiteX19" fmla="*/ 1225 w 10000"/>
                  <a:gd name="connsiteY19" fmla="*/ 6134 h 10078"/>
                  <a:gd name="connsiteX20" fmla="*/ 572 w 10000"/>
                  <a:gd name="connsiteY20" fmla="*/ 7329 h 10078"/>
                  <a:gd name="connsiteX21" fmla="*/ 0 w 10000"/>
                  <a:gd name="connsiteY21" fmla="*/ 8046 h 10078"/>
                  <a:gd name="connsiteX22" fmla="*/ 0 w 10000"/>
                  <a:gd name="connsiteY22"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7533 w 10000"/>
                  <a:gd name="connsiteY8" fmla="*/ 3662 h 10078"/>
                  <a:gd name="connsiteX9" fmla="*/ 7074 w 10000"/>
                  <a:gd name="connsiteY9" fmla="*/ 2643 h 10078"/>
                  <a:gd name="connsiteX10" fmla="*/ 6340 w 10000"/>
                  <a:gd name="connsiteY10" fmla="*/ 915 h 10078"/>
                  <a:gd name="connsiteX11" fmla="*/ 5001 w 10000"/>
                  <a:gd name="connsiteY11" fmla="*/ 0 h 10078"/>
                  <a:gd name="connsiteX12" fmla="*/ 4395 w 10000"/>
                  <a:gd name="connsiteY12" fmla="*/ 78 h 10078"/>
                  <a:gd name="connsiteX13" fmla="*/ 4020 w 10000"/>
                  <a:gd name="connsiteY13" fmla="*/ 397 h 10078"/>
                  <a:gd name="connsiteX14" fmla="*/ 3464 w 10000"/>
                  <a:gd name="connsiteY14" fmla="*/ 1233 h 10078"/>
                  <a:gd name="connsiteX15" fmla="*/ 3072 w 10000"/>
                  <a:gd name="connsiteY15" fmla="*/ 1951 h 10078"/>
                  <a:gd name="connsiteX16" fmla="*/ 2516 w 10000"/>
                  <a:gd name="connsiteY16" fmla="*/ 3345 h 10078"/>
                  <a:gd name="connsiteX17" fmla="*/ 1912 w 10000"/>
                  <a:gd name="connsiteY17" fmla="*/ 4660 h 10078"/>
                  <a:gd name="connsiteX18" fmla="*/ 1225 w 10000"/>
                  <a:gd name="connsiteY18" fmla="*/ 6134 h 10078"/>
                  <a:gd name="connsiteX19" fmla="*/ 572 w 10000"/>
                  <a:gd name="connsiteY19" fmla="*/ 7329 h 10078"/>
                  <a:gd name="connsiteX20" fmla="*/ 0 w 10000"/>
                  <a:gd name="connsiteY20" fmla="*/ 8046 h 10078"/>
                  <a:gd name="connsiteX21" fmla="*/ 0 w 10000"/>
                  <a:gd name="connsiteY21"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7533 w 10000"/>
                  <a:gd name="connsiteY8" fmla="*/ 3662 h 10078"/>
                  <a:gd name="connsiteX9" fmla="*/ 7074 w 10000"/>
                  <a:gd name="connsiteY9" fmla="*/ 2643 h 10078"/>
                  <a:gd name="connsiteX10" fmla="*/ 5001 w 10000"/>
                  <a:gd name="connsiteY10" fmla="*/ 0 h 10078"/>
                  <a:gd name="connsiteX11" fmla="*/ 4395 w 10000"/>
                  <a:gd name="connsiteY11" fmla="*/ 78 h 10078"/>
                  <a:gd name="connsiteX12" fmla="*/ 4020 w 10000"/>
                  <a:gd name="connsiteY12" fmla="*/ 397 h 10078"/>
                  <a:gd name="connsiteX13" fmla="*/ 3464 w 10000"/>
                  <a:gd name="connsiteY13" fmla="*/ 1233 h 10078"/>
                  <a:gd name="connsiteX14" fmla="*/ 3072 w 10000"/>
                  <a:gd name="connsiteY14" fmla="*/ 1951 h 10078"/>
                  <a:gd name="connsiteX15" fmla="*/ 2516 w 10000"/>
                  <a:gd name="connsiteY15" fmla="*/ 3345 h 10078"/>
                  <a:gd name="connsiteX16" fmla="*/ 1912 w 10000"/>
                  <a:gd name="connsiteY16" fmla="*/ 4660 h 10078"/>
                  <a:gd name="connsiteX17" fmla="*/ 1225 w 10000"/>
                  <a:gd name="connsiteY17" fmla="*/ 6134 h 10078"/>
                  <a:gd name="connsiteX18" fmla="*/ 572 w 10000"/>
                  <a:gd name="connsiteY18" fmla="*/ 7329 h 10078"/>
                  <a:gd name="connsiteX19" fmla="*/ 0 w 10000"/>
                  <a:gd name="connsiteY19" fmla="*/ 8046 h 10078"/>
                  <a:gd name="connsiteX20" fmla="*/ 0 w 10000"/>
                  <a:gd name="connsiteY20"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7533 w 10000"/>
                  <a:gd name="connsiteY8" fmla="*/ 3662 h 10078"/>
                  <a:gd name="connsiteX9" fmla="*/ 5001 w 10000"/>
                  <a:gd name="connsiteY9" fmla="*/ 0 h 10078"/>
                  <a:gd name="connsiteX10" fmla="*/ 4395 w 10000"/>
                  <a:gd name="connsiteY10" fmla="*/ 78 h 10078"/>
                  <a:gd name="connsiteX11" fmla="*/ 4020 w 10000"/>
                  <a:gd name="connsiteY11" fmla="*/ 397 h 10078"/>
                  <a:gd name="connsiteX12" fmla="*/ 3464 w 10000"/>
                  <a:gd name="connsiteY12" fmla="*/ 1233 h 10078"/>
                  <a:gd name="connsiteX13" fmla="*/ 3072 w 10000"/>
                  <a:gd name="connsiteY13" fmla="*/ 1951 h 10078"/>
                  <a:gd name="connsiteX14" fmla="*/ 2516 w 10000"/>
                  <a:gd name="connsiteY14" fmla="*/ 3345 h 10078"/>
                  <a:gd name="connsiteX15" fmla="*/ 1912 w 10000"/>
                  <a:gd name="connsiteY15" fmla="*/ 4660 h 10078"/>
                  <a:gd name="connsiteX16" fmla="*/ 1225 w 10000"/>
                  <a:gd name="connsiteY16" fmla="*/ 6134 h 10078"/>
                  <a:gd name="connsiteX17" fmla="*/ 572 w 10000"/>
                  <a:gd name="connsiteY17" fmla="*/ 7329 h 10078"/>
                  <a:gd name="connsiteX18" fmla="*/ 0 w 10000"/>
                  <a:gd name="connsiteY18" fmla="*/ 8046 h 10078"/>
                  <a:gd name="connsiteX19" fmla="*/ 0 w 10000"/>
                  <a:gd name="connsiteY19"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5001 w 10000"/>
                  <a:gd name="connsiteY8" fmla="*/ 0 h 10078"/>
                  <a:gd name="connsiteX9" fmla="*/ 4395 w 10000"/>
                  <a:gd name="connsiteY9" fmla="*/ 78 h 10078"/>
                  <a:gd name="connsiteX10" fmla="*/ 4020 w 10000"/>
                  <a:gd name="connsiteY10" fmla="*/ 397 h 10078"/>
                  <a:gd name="connsiteX11" fmla="*/ 3464 w 10000"/>
                  <a:gd name="connsiteY11" fmla="*/ 1233 h 10078"/>
                  <a:gd name="connsiteX12" fmla="*/ 3072 w 10000"/>
                  <a:gd name="connsiteY12" fmla="*/ 1951 h 10078"/>
                  <a:gd name="connsiteX13" fmla="*/ 2516 w 10000"/>
                  <a:gd name="connsiteY13" fmla="*/ 3345 h 10078"/>
                  <a:gd name="connsiteX14" fmla="*/ 1912 w 10000"/>
                  <a:gd name="connsiteY14" fmla="*/ 4660 h 10078"/>
                  <a:gd name="connsiteX15" fmla="*/ 1225 w 10000"/>
                  <a:gd name="connsiteY15" fmla="*/ 6134 h 10078"/>
                  <a:gd name="connsiteX16" fmla="*/ 572 w 10000"/>
                  <a:gd name="connsiteY16" fmla="*/ 7329 h 10078"/>
                  <a:gd name="connsiteX17" fmla="*/ 0 w 10000"/>
                  <a:gd name="connsiteY17" fmla="*/ 8046 h 10078"/>
                  <a:gd name="connsiteX18" fmla="*/ 0 w 10000"/>
                  <a:gd name="connsiteY18"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5001 w 10000"/>
                  <a:gd name="connsiteY7" fmla="*/ 0 h 10078"/>
                  <a:gd name="connsiteX8" fmla="*/ 4395 w 10000"/>
                  <a:gd name="connsiteY8" fmla="*/ 78 h 10078"/>
                  <a:gd name="connsiteX9" fmla="*/ 4020 w 10000"/>
                  <a:gd name="connsiteY9" fmla="*/ 397 h 10078"/>
                  <a:gd name="connsiteX10" fmla="*/ 3464 w 10000"/>
                  <a:gd name="connsiteY10" fmla="*/ 1233 h 10078"/>
                  <a:gd name="connsiteX11" fmla="*/ 3072 w 10000"/>
                  <a:gd name="connsiteY11" fmla="*/ 1951 h 10078"/>
                  <a:gd name="connsiteX12" fmla="*/ 2516 w 10000"/>
                  <a:gd name="connsiteY12" fmla="*/ 3345 h 10078"/>
                  <a:gd name="connsiteX13" fmla="*/ 1912 w 10000"/>
                  <a:gd name="connsiteY13" fmla="*/ 4660 h 10078"/>
                  <a:gd name="connsiteX14" fmla="*/ 1225 w 10000"/>
                  <a:gd name="connsiteY14" fmla="*/ 6134 h 10078"/>
                  <a:gd name="connsiteX15" fmla="*/ 572 w 10000"/>
                  <a:gd name="connsiteY15" fmla="*/ 7329 h 10078"/>
                  <a:gd name="connsiteX16" fmla="*/ 0 w 10000"/>
                  <a:gd name="connsiteY16" fmla="*/ 8046 h 10078"/>
                  <a:gd name="connsiteX17" fmla="*/ 0 w 10000"/>
                  <a:gd name="connsiteY17"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5001 w 10000"/>
                  <a:gd name="connsiteY6" fmla="*/ 0 h 10078"/>
                  <a:gd name="connsiteX7" fmla="*/ 4395 w 10000"/>
                  <a:gd name="connsiteY7" fmla="*/ 78 h 10078"/>
                  <a:gd name="connsiteX8" fmla="*/ 4020 w 10000"/>
                  <a:gd name="connsiteY8" fmla="*/ 397 h 10078"/>
                  <a:gd name="connsiteX9" fmla="*/ 3464 w 10000"/>
                  <a:gd name="connsiteY9" fmla="*/ 1233 h 10078"/>
                  <a:gd name="connsiteX10" fmla="*/ 3072 w 10000"/>
                  <a:gd name="connsiteY10" fmla="*/ 1951 h 10078"/>
                  <a:gd name="connsiteX11" fmla="*/ 2516 w 10000"/>
                  <a:gd name="connsiteY11" fmla="*/ 3345 h 10078"/>
                  <a:gd name="connsiteX12" fmla="*/ 1912 w 10000"/>
                  <a:gd name="connsiteY12" fmla="*/ 4660 h 10078"/>
                  <a:gd name="connsiteX13" fmla="*/ 1225 w 10000"/>
                  <a:gd name="connsiteY13" fmla="*/ 6134 h 10078"/>
                  <a:gd name="connsiteX14" fmla="*/ 572 w 10000"/>
                  <a:gd name="connsiteY14" fmla="*/ 7329 h 10078"/>
                  <a:gd name="connsiteX15" fmla="*/ 0 w 10000"/>
                  <a:gd name="connsiteY15" fmla="*/ 8046 h 10078"/>
                  <a:gd name="connsiteX16" fmla="*/ 0 w 10000"/>
                  <a:gd name="connsiteY16"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5001 w 10000"/>
                  <a:gd name="connsiteY5" fmla="*/ 0 h 10078"/>
                  <a:gd name="connsiteX6" fmla="*/ 4395 w 10000"/>
                  <a:gd name="connsiteY6" fmla="*/ 78 h 10078"/>
                  <a:gd name="connsiteX7" fmla="*/ 4020 w 10000"/>
                  <a:gd name="connsiteY7" fmla="*/ 397 h 10078"/>
                  <a:gd name="connsiteX8" fmla="*/ 3464 w 10000"/>
                  <a:gd name="connsiteY8" fmla="*/ 1233 h 10078"/>
                  <a:gd name="connsiteX9" fmla="*/ 3072 w 10000"/>
                  <a:gd name="connsiteY9" fmla="*/ 1951 h 10078"/>
                  <a:gd name="connsiteX10" fmla="*/ 2516 w 10000"/>
                  <a:gd name="connsiteY10" fmla="*/ 3345 h 10078"/>
                  <a:gd name="connsiteX11" fmla="*/ 1912 w 10000"/>
                  <a:gd name="connsiteY11" fmla="*/ 4660 h 10078"/>
                  <a:gd name="connsiteX12" fmla="*/ 1225 w 10000"/>
                  <a:gd name="connsiteY12" fmla="*/ 6134 h 10078"/>
                  <a:gd name="connsiteX13" fmla="*/ 572 w 10000"/>
                  <a:gd name="connsiteY13" fmla="*/ 7329 h 10078"/>
                  <a:gd name="connsiteX14" fmla="*/ 0 w 10000"/>
                  <a:gd name="connsiteY14" fmla="*/ 8046 h 10078"/>
                  <a:gd name="connsiteX15" fmla="*/ 0 w 10000"/>
                  <a:gd name="connsiteY15"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5001 w 10000"/>
                  <a:gd name="connsiteY4" fmla="*/ 0 h 10078"/>
                  <a:gd name="connsiteX5" fmla="*/ 4395 w 10000"/>
                  <a:gd name="connsiteY5" fmla="*/ 78 h 10078"/>
                  <a:gd name="connsiteX6" fmla="*/ 4020 w 10000"/>
                  <a:gd name="connsiteY6" fmla="*/ 397 h 10078"/>
                  <a:gd name="connsiteX7" fmla="*/ 3464 w 10000"/>
                  <a:gd name="connsiteY7" fmla="*/ 1233 h 10078"/>
                  <a:gd name="connsiteX8" fmla="*/ 3072 w 10000"/>
                  <a:gd name="connsiteY8" fmla="*/ 1951 h 10078"/>
                  <a:gd name="connsiteX9" fmla="*/ 2516 w 10000"/>
                  <a:gd name="connsiteY9" fmla="*/ 3345 h 10078"/>
                  <a:gd name="connsiteX10" fmla="*/ 1912 w 10000"/>
                  <a:gd name="connsiteY10" fmla="*/ 4660 h 10078"/>
                  <a:gd name="connsiteX11" fmla="*/ 1225 w 10000"/>
                  <a:gd name="connsiteY11" fmla="*/ 6134 h 10078"/>
                  <a:gd name="connsiteX12" fmla="*/ 572 w 10000"/>
                  <a:gd name="connsiteY12" fmla="*/ 7329 h 10078"/>
                  <a:gd name="connsiteX13" fmla="*/ 0 w 10000"/>
                  <a:gd name="connsiteY13" fmla="*/ 8046 h 10078"/>
                  <a:gd name="connsiteX14" fmla="*/ 0 w 10000"/>
                  <a:gd name="connsiteY14" fmla="*/ 10078 h 10078"/>
                  <a:gd name="connsiteX0" fmla="*/ 0 w 10000"/>
                  <a:gd name="connsiteY0" fmla="*/ 10078 h 10078"/>
                  <a:gd name="connsiteX1" fmla="*/ 9984 w 10000"/>
                  <a:gd name="connsiteY1" fmla="*/ 10078 h 10078"/>
                  <a:gd name="connsiteX2" fmla="*/ 10000 w 10000"/>
                  <a:gd name="connsiteY2" fmla="*/ 8086 h 10078"/>
                  <a:gd name="connsiteX3" fmla="*/ 5001 w 10000"/>
                  <a:gd name="connsiteY3" fmla="*/ 0 h 10078"/>
                  <a:gd name="connsiteX4" fmla="*/ 4395 w 10000"/>
                  <a:gd name="connsiteY4" fmla="*/ 78 h 10078"/>
                  <a:gd name="connsiteX5" fmla="*/ 4020 w 10000"/>
                  <a:gd name="connsiteY5" fmla="*/ 397 h 10078"/>
                  <a:gd name="connsiteX6" fmla="*/ 3464 w 10000"/>
                  <a:gd name="connsiteY6" fmla="*/ 1233 h 10078"/>
                  <a:gd name="connsiteX7" fmla="*/ 3072 w 10000"/>
                  <a:gd name="connsiteY7" fmla="*/ 1951 h 10078"/>
                  <a:gd name="connsiteX8" fmla="*/ 2516 w 10000"/>
                  <a:gd name="connsiteY8" fmla="*/ 3345 h 10078"/>
                  <a:gd name="connsiteX9" fmla="*/ 1912 w 10000"/>
                  <a:gd name="connsiteY9" fmla="*/ 4660 h 10078"/>
                  <a:gd name="connsiteX10" fmla="*/ 1225 w 10000"/>
                  <a:gd name="connsiteY10" fmla="*/ 6134 h 10078"/>
                  <a:gd name="connsiteX11" fmla="*/ 572 w 10000"/>
                  <a:gd name="connsiteY11" fmla="*/ 7329 h 10078"/>
                  <a:gd name="connsiteX12" fmla="*/ 0 w 10000"/>
                  <a:gd name="connsiteY12" fmla="*/ 8046 h 10078"/>
                  <a:gd name="connsiteX13" fmla="*/ 0 w 10000"/>
                  <a:gd name="connsiteY13" fmla="*/ 10078 h 10078"/>
                  <a:gd name="connsiteX0" fmla="*/ 0 w 10079"/>
                  <a:gd name="connsiteY0" fmla="*/ 10078 h 10078"/>
                  <a:gd name="connsiteX1" fmla="*/ 9984 w 10079"/>
                  <a:gd name="connsiteY1" fmla="*/ 10078 h 10078"/>
                  <a:gd name="connsiteX2" fmla="*/ 5001 w 10079"/>
                  <a:gd name="connsiteY2" fmla="*/ 0 h 10078"/>
                  <a:gd name="connsiteX3" fmla="*/ 4395 w 10079"/>
                  <a:gd name="connsiteY3" fmla="*/ 78 h 10078"/>
                  <a:gd name="connsiteX4" fmla="*/ 4020 w 10079"/>
                  <a:gd name="connsiteY4" fmla="*/ 397 h 10078"/>
                  <a:gd name="connsiteX5" fmla="*/ 3464 w 10079"/>
                  <a:gd name="connsiteY5" fmla="*/ 1233 h 10078"/>
                  <a:gd name="connsiteX6" fmla="*/ 3072 w 10079"/>
                  <a:gd name="connsiteY6" fmla="*/ 1951 h 10078"/>
                  <a:gd name="connsiteX7" fmla="*/ 2516 w 10079"/>
                  <a:gd name="connsiteY7" fmla="*/ 3345 h 10078"/>
                  <a:gd name="connsiteX8" fmla="*/ 1912 w 10079"/>
                  <a:gd name="connsiteY8" fmla="*/ 4660 h 10078"/>
                  <a:gd name="connsiteX9" fmla="*/ 1225 w 10079"/>
                  <a:gd name="connsiteY9" fmla="*/ 6134 h 10078"/>
                  <a:gd name="connsiteX10" fmla="*/ 572 w 10079"/>
                  <a:gd name="connsiteY10" fmla="*/ 7329 h 10078"/>
                  <a:gd name="connsiteX11" fmla="*/ 0 w 10079"/>
                  <a:gd name="connsiteY11" fmla="*/ 8046 h 10078"/>
                  <a:gd name="connsiteX12" fmla="*/ 0 w 10079"/>
                  <a:gd name="connsiteY12" fmla="*/ 10078 h 10078"/>
                  <a:gd name="connsiteX0" fmla="*/ 0 w 5743"/>
                  <a:gd name="connsiteY0" fmla="*/ 10078 h 10078"/>
                  <a:gd name="connsiteX1" fmla="*/ 5157 w 5743"/>
                  <a:gd name="connsiteY1" fmla="*/ 10044 h 10078"/>
                  <a:gd name="connsiteX2" fmla="*/ 5001 w 5743"/>
                  <a:gd name="connsiteY2" fmla="*/ 0 h 10078"/>
                  <a:gd name="connsiteX3" fmla="*/ 4395 w 5743"/>
                  <a:gd name="connsiteY3" fmla="*/ 78 h 10078"/>
                  <a:gd name="connsiteX4" fmla="*/ 4020 w 5743"/>
                  <a:gd name="connsiteY4" fmla="*/ 397 h 10078"/>
                  <a:gd name="connsiteX5" fmla="*/ 3464 w 5743"/>
                  <a:gd name="connsiteY5" fmla="*/ 1233 h 10078"/>
                  <a:gd name="connsiteX6" fmla="*/ 3072 w 5743"/>
                  <a:gd name="connsiteY6" fmla="*/ 1951 h 10078"/>
                  <a:gd name="connsiteX7" fmla="*/ 2516 w 5743"/>
                  <a:gd name="connsiteY7" fmla="*/ 3345 h 10078"/>
                  <a:gd name="connsiteX8" fmla="*/ 1912 w 5743"/>
                  <a:gd name="connsiteY8" fmla="*/ 4660 h 10078"/>
                  <a:gd name="connsiteX9" fmla="*/ 1225 w 5743"/>
                  <a:gd name="connsiteY9" fmla="*/ 6134 h 10078"/>
                  <a:gd name="connsiteX10" fmla="*/ 572 w 5743"/>
                  <a:gd name="connsiteY10" fmla="*/ 7329 h 10078"/>
                  <a:gd name="connsiteX11" fmla="*/ 0 w 5743"/>
                  <a:gd name="connsiteY11" fmla="*/ 8046 h 10078"/>
                  <a:gd name="connsiteX12" fmla="*/ 0 w 5743"/>
                  <a:gd name="connsiteY12" fmla="*/ 10078 h 10078"/>
                  <a:gd name="connsiteX0" fmla="*/ 0 w 10269"/>
                  <a:gd name="connsiteY0" fmla="*/ 10000 h 10000"/>
                  <a:gd name="connsiteX1" fmla="*/ 9428 w 10269"/>
                  <a:gd name="connsiteY1" fmla="*/ 9983 h 10000"/>
                  <a:gd name="connsiteX2" fmla="*/ 8708 w 10269"/>
                  <a:gd name="connsiteY2" fmla="*/ 0 h 10000"/>
                  <a:gd name="connsiteX3" fmla="*/ 7653 w 10269"/>
                  <a:gd name="connsiteY3" fmla="*/ 77 h 10000"/>
                  <a:gd name="connsiteX4" fmla="*/ 7000 w 10269"/>
                  <a:gd name="connsiteY4" fmla="*/ 394 h 10000"/>
                  <a:gd name="connsiteX5" fmla="*/ 6032 w 10269"/>
                  <a:gd name="connsiteY5" fmla="*/ 1223 h 10000"/>
                  <a:gd name="connsiteX6" fmla="*/ 5349 w 10269"/>
                  <a:gd name="connsiteY6" fmla="*/ 1936 h 10000"/>
                  <a:gd name="connsiteX7" fmla="*/ 4381 w 10269"/>
                  <a:gd name="connsiteY7" fmla="*/ 3319 h 10000"/>
                  <a:gd name="connsiteX8" fmla="*/ 3329 w 10269"/>
                  <a:gd name="connsiteY8" fmla="*/ 4624 h 10000"/>
                  <a:gd name="connsiteX9" fmla="*/ 2133 w 10269"/>
                  <a:gd name="connsiteY9" fmla="*/ 6087 h 10000"/>
                  <a:gd name="connsiteX10" fmla="*/ 996 w 10269"/>
                  <a:gd name="connsiteY10" fmla="*/ 7272 h 10000"/>
                  <a:gd name="connsiteX11" fmla="*/ 0 w 10269"/>
                  <a:gd name="connsiteY11" fmla="*/ 7984 h 10000"/>
                  <a:gd name="connsiteX12" fmla="*/ 0 w 10269"/>
                  <a:gd name="connsiteY12" fmla="*/ 10000 h 10000"/>
                  <a:gd name="connsiteX0" fmla="*/ 0 w 9703"/>
                  <a:gd name="connsiteY0" fmla="*/ 10000 h 10000"/>
                  <a:gd name="connsiteX1" fmla="*/ 9428 w 9703"/>
                  <a:gd name="connsiteY1" fmla="*/ 9983 h 10000"/>
                  <a:gd name="connsiteX2" fmla="*/ 8708 w 9703"/>
                  <a:gd name="connsiteY2" fmla="*/ 0 h 10000"/>
                  <a:gd name="connsiteX3" fmla="*/ 7653 w 9703"/>
                  <a:gd name="connsiteY3" fmla="*/ 77 h 10000"/>
                  <a:gd name="connsiteX4" fmla="*/ 7000 w 9703"/>
                  <a:gd name="connsiteY4" fmla="*/ 394 h 10000"/>
                  <a:gd name="connsiteX5" fmla="*/ 6032 w 9703"/>
                  <a:gd name="connsiteY5" fmla="*/ 1223 h 10000"/>
                  <a:gd name="connsiteX6" fmla="*/ 5349 w 9703"/>
                  <a:gd name="connsiteY6" fmla="*/ 1936 h 10000"/>
                  <a:gd name="connsiteX7" fmla="*/ 4381 w 9703"/>
                  <a:gd name="connsiteY7" fmla="*/ 3319 h 10000"/>
                  <a:gd name="connsiteX8" fmla="*/ 3329 w 9703"/>
                  <a:gd name="connsiteY8" fmla="*/ 4624 h 10000"/>
                  <a:gd name="connsiteX9" fmla="*/ 2133 w 9703"/>
                  <a:gd name="connsiteY9" fmla="*/ 6087 h 10000"/>
                  <a:gd name="connsiteX10" fmla="*/ 996 w 9703"/>
                  <a:gd name="connsiteY10" fmla="*/ 7272 h 10000"/>
                  <a:gd name="connsiteX11" fmla="*/ 0 w 9703"/>
                  <a:gd name="connsiteY11" fmla="*/ 7984 h 10000"/>
                  <a:gd name="connsiteX12" fmla="*/ 0 w 9703"/>
                  <a:gd name="connsiteY12" fmla="*/ 10000 h 10000"/>
                  <a:gd name="connsiteX0" fmla="*/ 0 w 9722"/>
                  <a:gd name="connsiteY0" fmla="*/ 10000 h 10000"/>
                  <a:gd name="connsiteX1" fmla="*/ 9717 w 9722"/>
                  <a:gd name="connsiteY1" fmla="*/ 9983 h 10000"/>
                  <a:gd name="connsiteX2" fmla="*/ 8975 w 9722"/>
                  <a:gd name="connsiteY2" fmla="*/ 0 h 10000"/>
                  <a:gd name="connsiteX3" fmla="*/ 7887 w 9722"/>
                  <a:gd name="connsiteY3" fmla="*/ 77 h 10000"/>
                  <a:gd name="connsiteX4" fmla="*/ 7214 w 9722"/>
                  <a:gd name="connsiteY4" fmla="*/ 394 h 10000"/>
                  <a:gd name="connsiteX5" fmla="*/ 6217 w 9722"/>
                  <a:gd name="connsiteY5" fmla="*/ 1223 h 10000"/>
                  <a:gd name="connsiteX6" fmla="*/ 5513 w 9722"/>
                  <a:gd name="connsiteY6" fmla="*/ 1936 h 10000"/>
                  <a:gd name="connsiteX7" fmla="*/ 4515 w 9722"/>
                  <a:gd name="connsiteY7" fmla="*/ 3319 h 10000"/>
                  <a:gd name="connsiteX8" fmla="*/ 3431 w 9722"/>
                  <a:gd name="connsiteY8" fmla="*/ 4624 h 10000"/>
                  <a:gd name="connsiteX9" fmla="*/ 2198 w 9722"/>
                  <a:gd name="connsiteY9" fmla="*/ 6087 h 10000"/>
                  <a:gd name="connsiteX10" fmla="*/ 1026 w 9722"/>
                  <a:gd name="connsiteY10" fmla="*/ 7272 h 10000"/>
                  <a:gd name="connsiteX11" fmla="*/ 0 w 9722"/>
                  <a:gd name="connsiteY11" fmla="*/ 7984 h 10000"/>
                  <a:gd name="connsiteX12" fmla="*/ 0 w 9722"/>
                  <a:gd name="connsiteY12" fmla="*/ 10000 h 10000"/>
                  <a:gd name="connsiteX0" fmla="*/ 0 w 9434"/>
                  <a:gd name="connsiteY0" fmla="*/ 10000 h 10000"/>
                  <a:gd name="connsiteX1" fmla="*/ 9417 w 9434"/>
                  <a:gd name="connsiteY1" fmla="*/ 9983 h 10000"/>
                  <a:gd name="connsiteX2" fmla="*/ 9232 w 9434"/>
                  <a:gd name="connsiteY2" fmla="*/ 0 h 10000"/>
                  <a:gd name="connsiteX3" fmla="*/ 8113 w 9434"/>
                  <a:gd name="connsiteY3" fmla="*/ 77 h 10000"/>
                  <a:gd name="connsiteX4" fmla="*/ 7420 w 9434"/>
                  <a:gd name="connsiteY4" fmla="*/ 394 h 10000"/>
                  <a:gd name="connsiteX5" fmla="*/ 6395 w 9434"/>
                  <a:gd name="connsiteY5" fmla="*/ 1223 h 10000"/>
                  <a:gd name="connsiteX6" fmla="*/ 5671 w 9434"/>
                  <a:gd name="connsiteY6" fmla="*/ 1936 h 10000"/>
                  <a:gd name="connsiteX7" fmla="*/ 4644 w 9434"/>
                  <a:gd name="connsiteY7" fmla="*/ 3319 h 10000"/>
                  <a:gd name="connsiteX8" fmla="*/ 3529 w 9434"/>
                  <a:gd name="connsiteY8" fmla="*/ 4624 h 10000"/>
                  <a:gd name="connsiteX9" fmla="*/ 2261 w 9434"/>
                  <a:gd name="connsiteY9" fmla="*/ 6087 h 10000"/>
                  <a:gd name="connsiteX10" fmla="*/ 1055 w 9434"/>
                  <a:gd name="connsiteY10" fmla="*/ 7272 h 10000"/>
                  <a:gd name="connsiteX11" fmla="*/ 0 w 9434"/>
                  <a:gd name="connsiteY11" fmla="*/ 7984 h 10000"/>
                  <a:gd name="connsiteX12" fmla="*/ 0 w 9434"/>
                  <a:gd name="connsiteY12" fmla="*/ 10000 h 10000"/>
                  <a:gd name="connsiteX0" fmla="*/ 0 w 9982"/>
                  <a:gd name="connsiteY0" fmla="*/ 10000 h 10786"/>
                  <a:gd name="connsiteX1" fmla="*/ 9982 w 9982"/>
                  <a:gd name="connsiteY1" fmla="*/ 9983 h 10786"/>
                  <a:gd name="connsiteX2" fmla="*/ 9786 w 9982"/>
                  <a:gd name="connsiteY2" fmla="*/ 0 h 10786"/>
                  <a:gd name="connsiteX3" fmla="*/ 8600 w 9982"/>
                  <a:gd name="connsiteY3" fmla="*/ 77 h 10786"/>
                  <a:gd name="connsiteX4" fmla="*/ 7865 w 9982"/>
                  <a:gd name="connsiteY4" fmla="*/ 394 h 10786"/>
                  <a:gd name="connsiteX5" fmla="*/ 6779 w 9982"/>
                  <a:gd name="connsiteY5" fmla="*/ 1223 h 10786"/>
                  <a:gd name="connsiteX6" fmla="*/ 6011 w 9982"/>
                  <a:gd name="connsiteY6" fmla="*/ 1936 h 10786"/>
                  <a:gd name="connsiteX7" fmla="*/ 4923 w 9982"/>
                  <a:gd name="connsiteY7" fmla="*/ 3319 h 10786"/>
                  <a:gd name="connsiteX8" fmla="*/ 3741 w 9982"/>
                  <a:gd name="connsiteY8" fmla="*/ 4624 h 10786"/>
                  <a:gd name="connsiteX9" fmla="*/ 2397 w 9982"/>
                  <a:gd name="connsiteY9" fmla="*/ 6087 h 10786"/>
                  <a:gd name="connsiteX10" fmla="*/ 1118 w 9982"/>
                  <a:gd name="connsiteY10" fmla="*/ 7272 h 10786"/>
                  <a:gd name="connsiteX11" fmla="*/ 0 w 9982"/>
                  <a:gd name="connsiteY11" fmla="*/ 7984 h 10786"/>
                  <a:gd name="connsiteX12" fmla="*/ 0 w 9982"/>
                  <a:gd name="connsiteY12" fmla="*/ 10000 h 10786"/>
                  <a:gd name="connsiteX0" fmla="*/ 0 w 10007"/>
                  <a:gd name="connsiteY0" fmla="*/ 9271 h 9627"/>
                  <a:gd name="connsiteX1" fmla="*/ 10000 w 10007"/>
                  <a:gd name="connsiteY1" fmla="*/ 9256 h 9627"/>
                  <a:gd name="connsiteX2" fmla="*/ 9804 w 10007"/>
                  <a:gd name="connsiteY2" fmla="*/ 0 h 9627"/>
                  <a:gd name="connsiteX3" fmla="*/ 8616 w 10007"/>
                  <a:gd name="connsiteY3" fmla="*/ 71 h 9627"/>
                  <a:gd name="connsiteX4" fmla="*/ 7879 w 10007"/>
                  <a:gd name="connsiteY4" fmla="*/ 365 h 9627"/>
                  <a:gd name="connsiteX5" fmla="*/ 6791 w 10007"/>
                  <a:gd name="connsiteY5" fmla="*/ 1134 h 9627"/>
                  <a:gd name="connsiteX6" fmla="*/ 6022 w 10007"/>
                  <a:gd name="connsiteY6" fmla="*/ 1795 h 9627"/>
                  <a:gd name="connsiteX7" fmla="*/ 4932 w 10007"/>
                  <a:gd name="connsiteY7" fmla="*/ 3077 h 9627"/>
                  <a:gd name="connsiteX8" fmla="*/ 3748 w 10007"/>
                  <a:gd name="connsiteY8" fmla="*/ 4287 h 9627"/>
                  <a:gd name="connsiteX9" fmla="*/ 2401 w 10007"/>
                  <a:gd name="connsiteY9" fmla="*/ 5643 h 9627"/>
                  <a:gd name="connsiteX10" fmla="*/ 1120 w 10007"/>
                  <a:gd name="connsiteY10" fmla="*/ 6742 h 9627"/>
                  <a:gd name="connsiteX11" fmla="*/ 0 w 10007"/>
                  <a:gd name="connsiteY11" fmla="*/ 7402 h 9627"/>
                  <a:gd name="connsiteX12" fmla="*/ 0 w 10007"/>
                  <a:gd name="connsiteY12" fmla="*/ 9271 h 9627"/>
                  <a:gd name="connsiteX0" fmla="*/ 0 w 9993"/>
                  <a:gd name="connsiteY0" fmla="*/ 9630 h 9630"/>
                  <a:gd name="connsiteX1" fmla="*/ 9993 w 9993"/>
                  <a:gd name="connsiteY1" fmla="*/ 9615 h 9630"/>
                  <a:gd name="connsiteX2" fmla="*/ 9797 w 9993"/>
                  <a:gd name="connsiteY2" fmla="*/ 0 h 9630"/>
                  <a:gd name="connsiteX3" fmla="*/ 8610 w 9993"/>
                  <a:gd name="connsiteY3" fmla="*/ 74 h 9630"/>
                  <a:gd name="connsiteX4" fmla="*/ 7873 w 9993"/>
                  <a:gd name="connsiteY4" fmla="*/ 379 h 9630"/>
                  <a:gd name="connsiteX5" fmla="*/ 6786 w 9993"/>
                  <a:gd name="connsiteY5" fmla="*/ 1178 h 9630"/>
                  <a:gd name="connsiteX6" fmla="*/ 6018 w 9993"/>
                  <a:gd name="connsiteY6" fmla="*/ 1865 h 9630"/>
                  <a:gd name="connsiteX7" fmla="*/ 4929 w 9993"/>
                  <a:gd name="connsiteY7" fmla="*/ 3196 h 9630"/>
                  <a:gd name="connsiteX8" fmla="*/ 3745 w 9993"/>
                  <a:gd name="connsiteY8" fmla="*/ 4453 h 9630"/>
                  <a:gd name="connsiteX9" fmla="*/ 2399 w 9993"/>
                  <a:gd name="connsiteY9" fmla="*/ 5862 h 9630"/>
                  <a:gd name="connsiteX10" fmla="*/ 1119 w 9993"/>
                  <a:gd name="connsiteY10" fmla="*/ 7003 h 9630"/>
                  <a:gd name="connsiteX11" fmla="*/ 0 w 9993"/>
                  <a:gd name="connsiteY11" fmla="*/ 7689 h 9630"/>
                  <a:gd name="connsiteX12" fmla="*/ 0 w 9993"/>
                  <a:gd name="connsiteY12" fmla="*/ 9630 h 9630"/>
                  <a:gd name="connsiteX0" fmla="*/ 0 w 10000"/>
                  <a:gd name="connsiteY0" fmla="*/ 10000 h 10000"/>
                  <a:gd name="connsiteX1" fmla="*/ 10000 w 10000"/>
                  <a:gd name="connsiteY1" fmla="*/ 9984 h 10000"/>
                  <a:gd name="connsiteX2" fmla="*/ 9804 w 10000"/>
                  <a:gd name="connsiteY2" fmla="*/ 0 h 10000"/>
                  <a:gd name="connsiteX3" fmla="*/ 8616 w 10000"/>
                  <a:gd name="connsiteY3" fmla="*/ 77 h 10000"/>
                  <a:gd name="connsiteX4" fmla="*/ 7879 w 10000"/>
                  <a:gd name="connsiteY4" fmla="*/ 394 h 10000"/>
                  <a:gd name="connsiteX5" fmla="*/ 6791 w 10000"/>
                  <a:gd name="connsiteY5" fmla="*/ 1223 h 10000"/>
                  <a:gd name="connsiteX6" fmla="*/ 6022 w 10000"/>
                  <a:gd name="connsiteY6" fmla="*/ 1937 h 10000"/>
                  <a:gd name="connsiteX7" fmla="*/ 4932 w 10000"/>
                  <a:gd name="connsiteY7" fmla="*/ 3319 h 10000"/>
                  <a:gd name="connsiteX8" fmla="*/ 3748 w 10000"/>
                  <a:gd name="connsiteY8" fmla="*/ 4624 h 10000"/>
                  <a:gd name="connsiteX9" fmla="*/ 2401 w 10000"/>
                  <a:gd name="connsiteY9" fmla="*/ 6087 h 10000"/>
                  <a:gd name="connsiteX10" fmla="*/ 1120 w 10000"/>
                  <a:gd name="connsiteY10" fmla="*/ 7272 h 10000"/>
                  <a:gd name="connsiteX11" fmla="*/ 0 w 10000"/>
                  <a:gd name="connsiteY11" fmla="*/ 7984 h 10000"/>
                  <a:gd name="connsiteX12" fmla="*/ 0 w 10000"/>
                  <a:gd name="connsiteY12" fmla="*/ 10000 h 10000"/>
                  <a:gd name="connsiteX0" fmla="*/ 0 w 10000"/>
                  <a:gd name="connsiteY0" fmla="*/ 10000 h 10000"/>
                  <a:gd name="connsiteX1" fmla="*/ 10000 w 10000"/>
                  <a:gd name="connsiteY1" fmla="*/ 9984 h 10000"/>
                  <a:gd name="connsiteX2" fmla="*/ 9804 w 10000"/>
                  <a:gd name="connsiteY2" fmla="*/ 0 h 10000"/>
                  <a:gd name="connsiteX3" fmla="*/ 8616 w 10000"/>
                  <a:gd name="connsiteY3" fmla="*/ 77 h 10000"/>
                  <a:gd name="connsiteX4" fmla="*/ 7879 w 10000"/>
                  <a:gd name="connsiteY4" fmla="*/ 394 h 10000"/>
                  <a:gd name="connsiteX5" fmla="*/ 6791 w 10000"/>
                  <a:gd name="connsiteY5" fmla="*/ 1223 h 10000"/>
                  <a:gd name="connsiteX6" fmla="*/ 6022 w 10000"/>
                  <a:gd name="connsiteY6" fmla="*/ 1937 h 10000"/>
                  <a:gd name="connsiteX7" fmla="*/ 4932 w 10000"/>
                  <a:gd name="connsiteY7" fmla="*/ 3319 h 10000"/>
                  <a:gd name="connsiteX8" fmla="*/ 3748 w 10000"/>
                  <a:gd name="connsiteY8" fmla="*/ 4624 h 10000"/>
                  <a:gd name="connsiteX9" fmla="*/ 2401 w 10000"/>
                  <a:gd name="connsiteY9" fmla="*/ 6087 h 10000"/>
                  <a:gd name="connsiteX10" fmla="*/ 1120 w 10000"/>
                  <a:gd name="connsiteY10" fmla="*/ 7272 h 10000"/>
                  <a:gd name="connsiteX11" fmla="*/ 0 w 10000"/>
                  <a:gd name="connsiteY11" fmla="*/ 7984 h 10000"/>
                  <a:gd name="connsiteX12" fmla="*/ 0 w 10000"/>
                  <a:gd name="connsiteY12" fmla="*/ 10000 h 10000"/>
                  <a:gd name="connsiteX0" fmla="*/ 0 w 10000"/>
                  <a:gd name="connsiteY0" fmla="*/ 10000 h 10000"/>
                  <a:gd name="connsiteX1" fmla="*/ 10000 w 10000"/>
                  <a:gd name="connsiteY1" fmla="*/ 9984 h 10000"/>
                  <a:gd name="connsiteX2" fmla="*/ 9804 w 10000"/>
                  <a:gd name="connsiteY2" fmla="*/ 0 h 10000"/>
                  <a:gd name="connsiteX3" fmla="*/ 8616 w 10000"/>
                  <a:gd name="connsiteY3" fmla="*/ 77 h 10000"/>
                  <a:gd name="connsiteX4" fmla="*/ 7879 w 10000"/>
                  <a:gd name="connsiteY4" fmla="*/ 394 h 10000"/>
                  <a:gd name="connsiteX5" fmla="*/ 6791 w 10000"/>
                  <a:gd name="connsiteY5" fmla="*/ 1223 h 10000"/>
                  <a:gd name="connsiteX6" fmla="*/ 6022 w 10000"/>
                  <a:gd name="connsiteY6" fmla="*/ 1937 h 10000"/>
                  <a:gd name="connsiteX7" fmla="*/ 4932 w 10000"/>
                  <a:gd name="connsiteY7" fmla="*/ 3319 h 10000"/>
                  <a:gd name="connsiteX8" fmla="*/ 3748 w 10000"/>
                  <a:gd name="connsiteY8" fmla="*/ 4624 h 10000"/>
                  <a:gd name="connsiteX9" fmla="*/ 2401 w 10000"/>
                  <a:gd name="connsiteY9" fmla="*/ 6087 h 10000"/>
                  <a:gd name="connsiteX10" fmla="*/ 1120 w 10000"/>
                  <a:gd name="connsiteY10" fmla="*/ 7272 h 10000"/>
                  <a:gd name="connsiteX11" fmla="*/ 0 w 10000"/>
                  <a:gd name="connsiteY11" fmla="*/ 7984 h 10000"/>
                  <a:gd name="connsiteX12" fmla="*/ 0 w 10000"/>
                  <a:gd name="connsiteY12" fmla="*/ 10000 h 10000"/>
                  <a:gd name="connsiteX0" fmla="*/ 0 w 10000"/>
                  <a:gd name="connsiteY0" fmla="*/ 10000 h 10000"/>
                  <a:gd name="connsiteX1" fmla="*/ 10000 w 10000"/>
                  <a:gd name="connsiteY1" fmla="*/ 9984 h 10000"/>
                  <a:gd name="connsiteX2" fmla="*/ 9804 w 10000"/>
                  <a:gd name="connsiteY2" fmla="*/ 0 h 10000"/>
                  <a:gd name="connsiteX3" fmla="*/ 8616 w 10000"/>
                  <a:gd name="connsiteY3" fmla="*/ 77 h 10000"/>
                  <a:gd name="connsiteX4" fmla="*/ 7879 w 10000"/>
                  <a:gd name="connsiteY4" fmla="*/ 394 h 10000"/>
                  <a:gd name="connsiteX5" fmla="*/ 6791 w 10000"/>
                  <a:gd name="connsiteY5" fmla="*/ 1223 h 10000"/>
                  <a:gd name="connsiteX6" fmla="*/ 6022 w 10000"/>
                  <a:gd name="connsiteY6" fmla="*/ 1937 h 10000"/>
                  <a:gd name="connsiteX7" fmla="*/ 4932 w 10000"/>
                  <a:gd name="connsiteY7" fmla="*/ 3319 h 10000"/>
                  <a:gd name="connsiteX8" fmla="*/ 3748 w 10000"/>
                  <a:gd name="connsiteY8" fmla="*/ 4624 h 10000"/>
                  <a:gd name="connsiteX9" fmla="*/ 2401 w 10000"/>
                  <a:gd name="connsiteY9" fmla="*/ 6087 h 10000"/>
                  <a:gd name="connsiteX10" fmla="*/ 1120 w 10000"/>
                  <a:gd name="connsiteY10" fmla="*/ 7272 h 10000"/>
                  <a:gd name="connsiteX11" fmla="*/ 0 w 10000"/>
                  <a:gd name="connsiteY11" fmla="*/ 7984 h 10000"/>
                  <a:gd name="connsiteX12" fmla="*/ 0 w 10000"/>
                  <a:gd name="connsiteY12" fmla="*/ 10000 h 10000"/>
                  <a:gd name="connsiteX0" fmla="*/ 0 w 9804"/>
                  <a:gd name="connsiteY0" fmla="*/ 10000 h 10001"/>
                  <a:gd name="connsiteX1" fmla="*/ 9803 w 9804"/>
                  <a:gd name="connsiteY1" fmla="*/ 10001 h 10001"/>
                  <a:gd name="connsiteX2" fmla="*/ 9804 w 9804"/>
                  <a:gd name="connsiteY2" fmla="*/ 0 h 10001"/>
                  <a:gd name="connsiteX3" fmla="*/ 8616 w 9804"/>
                  <a:gd name="connsiteY3" fmla="*/ 77 h 10001"/>
                  <a:gd name="connsiteX4" fmla="*/ 7879 w 9804"/>
                  <a:gd name="connsiteY4" fmla="*/ 394 h 10001"/>
                  <a:gd name="connsiteX5" fmla="*/ 6791 w 9804"/>
                  <a:gd name="connsiteY5" fmla="*/ 1223 h 10001"/>
                  <a:gd name="connsiteX6" fmla="*/ 6022 w 9804"/>
                  <a:gd name="connsiteY6" fmla="*/ 1937 h 10001"/>
                  <a:gd name="connsiteX7" fmla="*/ 4932 w 9804"/>
                  <a:gd name="connsiteY7" fmla="*/ 3319 h 10001"/>
                  <a:gd name="connsiteX8" fmla="*/ 3748 w 9804"/>
                  <a:gd name="connsiteY8" fmla="*/ 4624 h 10001"/>
                  <a:gd name="connsiteX9" fmla="*/ 2401 w 9804"/>
                  <a:gd name="connsiteY9" fmla="*/ 6087 h 10001"/>
                  <a:gd name="connsiteX10" fmla="*/ 1120 w 9804"/>
                  <a:gd name="connsiteY10" fmla="*/ 7272 h 10001"/>
                  <a:gd name="connsiteX11" fmla="*/ 0 w 9804"/>
                  <a:gd name="connsiteY11" fmla="*/ 7984 h 10001"/>
                  <a:gd name="connsiteX12" fmla="*/ 0 w 9804"/>
                  <a:gd name="connsiteY12" fmla="*/ 10000 h 10001"/>
                  <a:gd name="connsiteX0" fmla="*/ 0 w 10000"/>
                  <a:gd name="connsiteY0" fmla="*/ 9999 h 10000"/>
                  <a:gd name="connsiteX1" fmla="*/ 9999 w 10000"/>
                  <a:gd name="connsiteY1" fmla="*/ 10000 h 10000"/>
                  <a:gd name="connsiteX2" fmla="*/ 10000 w 10000"/>
                  <a:gd name="connsiteY2" fmla="*/ 0 h 10000"/>
                  <a:gd name="connsiteX3" fmla="*/ 8788 w 10000"/>
                  <a:gd name="connsiteY3" fmla="*/ 77 h 10000"/>
                  <a:gd name="connsiteX4" fmla="*/ 8037 w 10000"/>
                  <a:gd name="connsiteY4" fmla="*/ 394 h 10000"/>
                  <a:gd name="connsiteX5" fmla="*/ 6815 w 10000"/>
                  <a:gd name="connsiteY5" fmla="*/ 1122 h 10000"/>
                  <a:gd name="connsiteX6" fmla="*/ 6142 w 10000"/>
                  <a:gd name="connsiteY6" fmla="*/ 1937 h 10000"/>
                  <a:gd name="connsiteX7" fmla="*/ 5031 w 10000"/>
                  <a:gd name="connsiteY7" fmla="*/ 3319 h 10000"/>
                  <a:gd name="connsiteX8" fmla="*/ 3823 w 10000"/>
                  <a:gd name="connsiteY8" fmla="*/ 4624 h 10000"/>
                  <a:gd name="connsiteX9" fmla="*/ 2449 w 10000"/>
                  <a:gd name="connsiteY9" fmla="*/ 6086 h 10000"/>
                  <a:gd name="connsiteX10" fmla="*/ 1142 w 10000"/>
                  <a:gd name="connsiteY10" fmla="*/ 7271 h 10000"/>
                  <a:gd name="connsiteX11" fmla="*/ 0 w 10000"/>
                  <a:gd name="connsiteY11" fmla="*/ 7983 h 10000"/>
                  <a:gd name="connsiteX12" fmla="*/ 0 w 10000"/>
                  <a:gd name="connsiteY12" fmla="*/ 9999 h 10000"/>
                  <a:gd name="connsiteX0" fmla="*/ 0 w 10000"/>
                  <a:gd name="connsiteY0" fmla="*/ 9999 h 10000"/>
                  <a:gd name="connsiteX1" fmla="*/ 9999 w 10000"/>
                  <a:gd name="connsiteY1" fmla="*/ 10000 h 10000"/>
                  <a:gd name="connsiteX2" fmla="*/ 10000 w 10000"/>
                  <a:gd name="connsiteY2" fmla="*/ 0 h 10000"/>
                  <a:gd name="connsiteX3" fmla="*/ 8788 w 10000"/>
                  <a:gd name="connsiteY3" fmla="*/ 77 h 10000"/>
                  <a:gd name="connsiteX4" fmla="*/ 7857 w 10000"/>
                  <a:gd name="connsiteY4" fmla="*/ 344 h 10000"/>
                  <a:gd name="connsiteX5" fmla="*/ 6815 w 10000"/>
                  <a:gd name="connsiteY5" fmla="*/ 1122 h 10000"/>
                  <a:gd name="connsiteX6" fmla="*/ 6142 w 10000"/>
                  <a:gd name="connsiteY6" fmla="*/ 1937 h 10000"/>
                  <a:gd name="connsiteX7" fmla="*/ 5031 w 10000"/>
                  <a:gd name="connsiteY7" fmla="*/ 3319 h 10000"/>
                  <a:gd name="connsiteX8" fmla="*/ 3823 w 10000"/>
                  <a:gd name="connsiteY8" fmla="*/ 4624 h 10000"/>
                  <a:gd name="connsiteX9" fmla="*/ 2449 w 10000"/>
                  <a:gd name="connsiteY9" fmla="*/ 6086 h 10000"/>
                  <a:gd name="connsiteX10" fmla="*/ 1142 w 10000"/>
                  <a:gd name="connsiteY10" fmla="*/ 7271 h 10000"/>
                  <a:gd name="connsiteX11" fmla="*/ 0 w 10000"/>
                  <a:gd name="connsiteY11" fmla="*/ 7983 h 10000"/>
                  <a:gd name="connsiteX12" fmla="*/ 0 w 10000"/>
                  <a:gd name="connsiteY12" fmla="*/ 9999 h 10000"/>
                  <a:gd name="connsiteX0" fmla="*/ 0 w 10000"/>
                  <a:gd name="connsiteY0" fmla="*/ 9999 h 10000"/>
                  <a:gd name="connsiteX1" fmla="*/ 9999 w 10000"/>
                  <a:gd name="connsiteY1" fmla="*/ 10000 h 10000"/>
                  <a:gd name="connsiteX2" fmla="*/ 10000 w 10000"/>
                  <a:gd name="connsiteY2" fmla="*/ 0 h 10000"/>
                  <a:gd name="connsiteX3" fmla="*/ 8788 w 10000"/>
                  <a:gd name="connsiteY3" fmla="*/ 77 h 10000"/>
                  <a:gd name="connsiteX4" fmla="*/ 7857 w 10000"/>
                  <a:gd name="connsiteY4" fmla="*/ 344 h 10000"/>
                  <a:gd name="connsiteX5" fmla="*/ 6815 w 10000"/>
                  <a:gd name="connsiteY5" fmla="*/ 1122 h 10000"/>
                  <a:gd name="connsiteX6" fmla="*/ 6142 w 10000"/>
                  <a:gd name="connsiteY6" fmla="*/ 1937 h 10000"/>
                  <a:gd name="connsiteX7" fmla="*/ 5031 w 10000"/>
                  <a:gd name="connsiteY7" fmla="*/ 3319 h 10000"/>
                  <a:gd name="connsiteX8" fmla="*/ 3823 w 10000"/>
                  <a:gd name="connsiteY8" fmla="*/ 4624 h 10000"/>
                  <a:gd name="connsiteX9" fmla="*/ 2449 w 10000"/>
                  <a:gd name="connsiteY9" fmla="*/ 6086 h 10000"/>
                  <a:gd name="connsiteX10" fmla="*/ 1142 w 10000"/>
                  <a:gd name="connsiteY10" fmla="*/ 7271 h 10000"/>
                  <a:gd name="connsiteX11" fmla="*/ 0 w 10000"/>
                  <a:gd name="connsiteY11" fmla="*/ 7983 h 10000"/>
                  <a:gd name="connsiteX12" fmla="*/ 0 w 10000"/>
                  <a:gd name="connsiteY12" fmla="*/ 9999 h 10000"/>
                  <a:gd name="connsiteX0" fmla="*/ 0 w 9999"/>
                  <a:gd name="connsiteY0" fmla="*/ 10033 h 10034"/>
                  <a:gd name="connsiteX1" fmla="*/ 9999 w 9999"/>
                  <a:gd name="connsiteY1" fmla="*/ 10034 h 10034"/>
                  <a:gd name="connsiteX2" fmla="*/ 9933 w 9999"/>
                  <a:gd name="connsiteY2" fmla="*/ 0 h 10034"/>
                  <a:gd name="connsiteX3" fmla="*/ 8788 w 9999"/>
                  <a:gd name="connsiteY3" fmla="*/ 111 h 10034"/>
                  <a:gd name="connsiteX4" fmla="*/ 7857 w 9999"/>
                  <a:gd name="connsiteY4" fmla="*/ 378 h 10034"/>
                  <a:gd name="connsiteX5" fmla="*/ 6815 w 9999"/>
                  <a:gd name="connsiteY5" fmla="*/ 1156 h 10034"/>
                  <a:gd name="connsiteX6" fmla="*/ 6142 w 9999"/>
                  <a:gd name="connsiteY6" fmla="*/ 1971 h 10034"/>
                  <a:gd name="connsiteX7" fmla="*/ 5031 w 9999"/>
                  <a:gd name="connsiteY7" fmla="*/ 3353 h 10034"/>
                  <a:gd name="connsiteX8" fmla="*/ 3823 w 9999"/>
                  <a:gd name="connsiteY8" fmla="*/ 4658 h 10034"/>
                  <a:gd name="connsiteX9" fmla="*/ 2449 w 9999"/>
                  <a:gd name="connsiteY9" fmla="*/ 6120 h 10034"/>
                  <a:gd name="connsiteX10" fmla="*/ 1142 w 9999"/>
                  <a:gd name="connsiteY10" fmla="*/ 7305 h 10034"/>
                  <a:gd name="connsiteX11" fmla="*/ 0 w 9999"/>
                  <a:gd name="connsiteY11" fmla="*/ 8017 h 10034"/>
                  <a:gd name="connsiteX12" fmla="*/ 0 w 9999"/>
                  <a:gd name="connsiteY12" fmla="*/ 10033 h 10034"/>
                  <a:gd name="connsiteX0" fmla="*/ 0 w 10000"/>
                  <a:gd name="connsiteY0" fmla="*/ 9949 h 9950"/>
                  <a:gd name="connsiteX1" fmla="*/ 10000 w 10000"/>
                  <a:gd name="connsiteY1" fmla="*/ 9950 h 9950"/>
                  <a:gd name="connsiteX2" fmla="*/ 9934 w 10000"/>
                  <a:gd name="connsiteY2" fmla="*/ 0 h 9950"/>
                  <a:gd name="connsiteX3" fmla="*/ 8789 w 10000"/>
                  <a:gd name="connsiteY3" fmla="*/ 61 h 9950"/>
                  <a:gd name="connsiteX4" fmla="*/ 7858 w 10000"/>
                  <a:gd name="connsiteY4" fmla="*/ 327 h 9950"/>
                  <a:gd name="connsiteX5" fmla="*/ 6816 w 10000"/>
                  <a:gd name="connsiteY5" fmla="*/ 1102 h 9950"/>
                  <a:gd name="connsiteX6" fmla="*/ 6143 w 10000"/>
                  <a:gd name="connsiteY6" fmla="*/ 1914 h 9950"/>
                  <a:gd name="connsiteX7" fmla="*/ 5032 w 10000"/>
                  <a:gd name="connsiteY7" fmla="*/ 3292 h 9950"/>
                  <a:gd name="connsiteX8" fmla="*/ 3823 w 10000"/>
                  <a:gd name="connsiteY8" fmla="*/ 4592 h 9950"/>
                  <a:gd name="connsiteX9" fmla="*/ 2449 w 10000"/>
                  <a:gd name="connsiteY9" fmla="*/ 6049 h 9950"/>
                  <a:gd name="connsiteX10" fmla="*/ 1142 w 10000"/>
                  <a:gd name="connsiteY10" fmla="*/ 7230 h 9950"/>
                  <a:gd name="connsiteX11" fmla="*/ 0 w 10000"/>
                  <a:gd name="connsiteY11" fmla="*/ 7940 h 9950"/>
                  <a:gd name="connsiteX12" fmla="*/ 0 w 10000"/>
                  <a:gd name="connsiteY12" fmla="*/ 9949 h 9950"/>
                  <a:gd name="connsiteX0" fmla="*/ 0 w 10000"/>
                  <a:gd name="connsiteY0" fmla="*/ 9999 h 10000"/>
                  <a:gd name="connsiteX1" fmla="*/ 10000 w 10000"/>
                  <a:gd name="connsiteY1" fmla="*/ 10000 h 10000"/>
                  <a:gd name="connsiteX2" fmla="*/ 9934 w 10000"/>
                  <a:gd name="connsiteY2" fmla="*/ 0 h 10000"/>
                  <a:gd name="connsiteX3" fmla="*/ 8789 w 10000"/>
                  <a:gd name="connsiteY3" fmla="*/ 61 h 10000"/>
                  <a:gd name="connsiteX4" fmla="*/ 7858 w 10000"/>
                  <a:gd name="connsiteY4" fmla="*/ 329 h 10000"/>
                  <a:gd name="connsiteX5" fmla="*/ 6816 w 10000"/>
                  <a:gd name="connsiteY5" fmla="*/ 1108 h 10000"/>
                  <a:gd name="connsiteX6" fmla="*/ 6143 w 10000"/>
                  <a:gd name="connsiteY6" fmla="*/ 1924 h 10000"/>
                  <a:gd name="connsiteX7" fmla="*/ 5032 w 10000"/>
                  <a:gd name="connsiteY7" fmla="*/ 3309 h 10000"/>
                  <a:gd name="connsiteX8" fmla="*/ 3823 w 10000"/>
                  <a:gd name="connsiteY8" fmla="*/ 4615 h 10000"/>
                  <a:gd name="connsiteX9" fmla="*/ 2449 w 10000"/>
                  <a:gd name="connsiteY9" fmla="*/ 6079 h 10000"/>
                  <a:gd name="connsiteX10" fmla="*/ 1142 w 10000"/>
                  <a:gd name="connsiteY10" fmla="*/ 7266 h 10000"/>
                  <a:gd name="connsiteX11" fmla="*/ 0 w 10000"/>
                  <a:gd name="connsiteY11" fmla="*/ 7980 h 10000"/>
                  <a:gd name="connsiteX12" fmla="*/ 0 w 10000"/>
                  <a:gd name="connsiteY12" fmla="*/ 9999 h 10000"/>
                  <a:gd name="connsiteX0" fmla="*/ 0 w 9978"/>
                  <a:gd name="connsiteY0" fmla="*/ 9999 h 9999"/>
                  <a:gd name="connsiteX1" fmla="*/ 9978 w 9978"/>
                  <a:gd name="connsiteY1" fmla="*/ 9983 h 9999"/>
                  <a:gd name="connsiteX2" fmla="*/ 9934 w 9978"/>
                  <a:gd name="connsiteY2" fmla="*/ 0 h 9999"/>
                  <a:gd name="connsiteX3" fmla="*/ 8789 w 9978"/>
                  <a:gd name="connsiteY3" fmla="*/ 61 h 9999"/>
                  <a:gd name="connsiteX4" fmla="*/ 7858 w 9978"/>
                  <a:gd name="connsiteY4" fmla="*/ 329 h 9999"/>
                  <a:gd name="connsiteX5" fmla="*/ 6816 w 9978"/>
                  <a:gd name="connsiteY5" fmla="*/ 1108 h 9999"/>
                  <a:gd name="connsiteX6" fmla="*/ 6143 w 9978"/>
                  <a:gd name="connsiteY6" fmla="*/ 1924 h 9999"/>
                  <a:gd name="connsiteX7" fmla="*/ 5032 w 9978"/>
                  <a:gd name="connsiteY7" fmla="*/ 3309 h 9999"/>
                  <a:gd name="connsiteX8" fmla="*/ 3823 w 9978"/>
                  <a:gd name="connsiteY8" fmla="*/ 4615 h 9999"/>
                  <a:gd name="connsiteX9" fmla="*/ 2449 w 9978"/>
                  <a:gd name="connsiteY9" fmla="*/ 6079 h 9999"/>
                  <a:gd name="connsiteX10" fmla="*/ 1142 w 9978"/>
                  <a:gd name="connsiteY10" fmla="*/ 7266 h 9999"/>
                  <a:gd name="connsiteX11" fmla="*/ 0 w 9978"/>
                  <a:gd name="connsiteY11" fmla="*/ 7980 h 9999"/>
                  <a:gd name="connsiteX12" fmla="*/ 0 w 9978"/>
                  <a:gd name="connsiteY12" fmla="*/ 9999 h 9999"/>
                  <a:gd name="connsiteX0" fmla="*/ 0 w 10000"/>
                  <a:gd name="connsiteY0" fmla="*/ 10000 h 10000"/>
                  <a:gd name="connsiteX1" fmla="*/ 10000 w 10000"/>
                  <a:gd name="connsiteY1" fmla="*/ 9984 h 10000"/>
                  <a:gd name="connsiteX2" fmla="*/ 9956 w 10000"/>
                  <a:gd name="connsiteY2" fmla="*/ 0 h 10000"/>
                  <a:gd name="connsiteX3" fmla="*/ 8808 w 10000"/>
                  <a:gd name="connsiteY3" fmla="*/ 61 h 10000"/>
                  <a:gd name="connsiteX4" fmla="*/ 7875 w 10000"/>
                  <a:gd name="connsiteY4" fmla="*/ 329 h 10000"/>
                  <a:gd name="connsiteX5" fmla="*/ 6831 w 10000"/>
                  <a:gd name="connsiteY5" fmla="*/ 1108 h 10000"/>
                  <a:gd name="connsiteX6" fmla="*/ 6157 w 10000"/>
                  <a:gd name="connsiteY6" fmla="*/ 1924 h 10000"/>
                  <a:gd name="connsiteX7" fmla="*/ 5043 w 10000"/>
                  <a:gd name="connsiteY7" fmla="*/ 3309 h 10000"/>
                  <a:gd name="connsiteX8" fmla="*/ 3831 w 10000"/>
                  <a:gd name="connsiteY8" fmla="*/ 4615 h 10000"/>
                  <a:gd name="connsiteX9" fmla="*/ 2454 w 10000"/>
                  <a:gd name="connsiteY9" fmla="*/ 6080 h 10000"/>
                  <a:gd name="connsiteX10" fmla="*/ 1145 w 10000"/>
                  <a:gd name="connsiteY10" fmla="*/ 7267 h 10000"/>
                  <a:gd name="connsiteX11" fmla="*/ 0 w 10000"/>
                  <a:gd name="connsiteY11" fmla="*/ 7981 h 10000"/>
                  <a:gd name="connsiteX12" fmla="*/ 0 w 10000"/>
                  <a:gd name="connsiteY12" fmla="*/ 10000 h 10000"/>
                  <a:gd name="connsiteX0" fmla="*/ 0 w 10000"/>
                  <a:gd name="connsiteY0" fmla="*/ 10000 h 10000"/>
                  <a:gd name="connsiteX1" fmla="*/ 10000 w 10000"/>
                  <a:gd name="connsiteY1" fmla="*/ 9984 h 10000"/>
                  <a:gd name="connsiteX2" fmla="*/ 9956 w 10000"/>
                  <a:gd name="connsiteY2" fmla="*/ 0 h 10000"/>
                  <a:gd name="connsiteX3" fmla="*/ 8808 w 10000"/>
                  <a:gd name="connsiteY3" fmla="*/ 61 h 10000"/>
                  <a:gd name="connsiteX4" fmla="*/ 7875 w 10000"/>
                  <a:gd name="connsiteY4" fmla="*/ 329 h 10000"/>
                  <a:gd name="connsiteX5" fmla="*/ 6831 w 10000"/>
                  <a:gd name="connsiteY5" fmla="*/ 1108 h 10000"/>
                  <a:gd name="connsiteX6" fmla="*/ 6157 w 10000"/>
                  <a:gd name="connsiteY6" fmla="*/ 1924 h 10000"/>
                  <a:gd name="connsiteX7" fmla="*/ 5043 w 10000"/>
                  <a:gd name="connsiteY7" fmla="*/ 3309 h 10000"/>
                  <a:gd name="connsiteX8" fmla="*/ 3831 w 10000"/>
                  <a:gd name="connsiteY8" fmla="*/ 4615 h 10000"/>
                  <a:gd name="connsiteX9" fmla="*/ 2454 w 10000"/>
                  <a:gd name="connsiteY9" fmla="*/ 6080 h 10000"/>
                  <a:gd name="connsiteX10" fmla="*/ 1145 w 10000"/>
                  <a:gd name="connsiteY10" fmla="*/ 7267 h 10000"/>
                  <a:gd name="connsiteX11" fmla="*/ 0 w 10000"/>
                  <a:gd name="connsiteY11" fmla="*/ 7981 h 10000"/>
                  <a:gd name="connsiteX12" fmla="*/ 0 w 10000"/>
                  <a:gd name="connsiteY12" fmla="*/ 10000 h 10000"/>
                  <a:gd name="connsiteX0" fmla="*/ 0 w 10000"/>
                  <a:gd name="connsiteY0" fmla="*/ 10000 h 10000"/>
                  <a:gd name="connsiteX1" fmla="*/ 10000 w 10000"/>
                  <a:gd name="connsiteY1" fmla="*/ 9984 h 10000"/>
                  <a:gd name="connsiteX2" fmla="*/ 9956 w 10000"/>
                  <a:gd name="connsiteY2" fmla="*/ 0 h 10000"/>
                  <a:gd name="connsiteX3" fmla="*/ 8808 w 10000"/>
                  <a:gd name="connsiteY3" fmla="*/ 61 h 10000"/>
                  <a:gd name="connsiteX4" fmla="*/ 7875 w 10000"/>
                  <a:gd name="connsiteY4" fmla="*/ 329 h 10000"/>
                  <a:gd name="connsiteX5" fmla="*/ 6831 w 10000"/>
                  <a:gd name="connsiteY5" fmla="*/ 1108 h 10000"/>
                  <a:gd name="connsiteX6" fmla="*/ 6157 w 10000"/>
                  <a:gd name="connsiteY6" fmla="*/ 1924 h 10000"/>
                  <a:gd name="connsiteX7" fmla="*/ 5043 w 10000"/>
                  <a:gd name="connsiteY7" fmla="*/ 3309 h 10000"/>
                  <a:gd name="connsiteX8" fmla="*/ 3831 w 10000"/>
                  <a:gd name="connsiteY8" fmla="*/ 4615 h 10000"/>
                  <a:gd name="connsiteX9" fmla="*/ 2454 w 10000"/>
                  <a:gd name="connsiteY9" fmla="*/ 6080 h 10000"/>
                  <a:gd name="connsiteX10" fmla="*/ 1145 w 10000"/>
                  <a:gd name="connsiteY10" fmla="*/ 7267 h 10000"/>
                  <a:gd name="connsiteX11" fmla="*/ 0 w 10000"/>
                  <a:gd name="connsiteY11" fmla="*/ 7981 h 10000"/>
                  <a:gd name="connsiteX12" fmla="*/ 0 w 10000"/>
                  <a:gd name="connsiteY12" fmla="*/ 10000 h 10000"/>
                  <a:gd name="connsiteX0" fmla="*/ 0 w 10000"/>
                  <a:gd name="connsiteY0" fmla="*/ 10000 h 10000"/>
                  <a:gd name="connsiteX1" fmla="*/ 10000 w 10000"/>
                  <a:gd name="connsiteY1" fmla="*/ 9984 h 10000"/>
                  <a:gd name="connsiteX2" fmla="*/ 9956 w 10000"/>
                  <a:gd name="connsiteY2" fmla="*/ 0 h 10000"/>
                  <a:gd name="connsiteX3" fmla="*/ 8808 w 10000"/>
                  <a:gd name="connsiteY3" fmla="*/ 61 h 10000"/>
                  <a:gd name="connsiteX4" fmla="*/ 7875 w 10000"/>
                  <a:gd name="connsiteY4" fmla="*/ 329 h 10000"/>
                  <a:gd name="connsiteX5" fmla="*/ 6831 w 10000"/>
                  <a:gd name="connsiteY5" fmla="*/ 1108 h 10000"/>
                  <a:gd name="connsiteX6" fmla="*/ 6157 w 10000"/>
                  <a:gd name="connsiteY6" fmla="*/ 1924 h 10000"/>
                  <a:gd name="connsiteX7" fmla="*/ 5043 w 10000"/>
                  <a:gd name="connsiteY7" fmla="*/ 3309 h 10000"/>
                  <a:gd name="connsiteX8" fmla="*/ 3831 w 10000"/>
                  <a:gd name="connsiteY8" fmla="*/ 4615 h 10000"/>
                  <a:gd name="connsiteX9" fmla="*/ 2454 w 10000"/>
                  <a:gd name="connsiteY9" fmla="*/ 6080 h 10000"/>
                  <a:gd name="connsiteX10" fmla="*/ 1145 w 10000"/>
                  <a:gd name="connsiteY10" fmla="*/ 7267 h 10000"/>
                  <a:gd name="connsiteX11" fmla="*/ 0 w 10000"/>
                  <a:gd name="connsiteY11" fmla="*/ 7981 h 10000"/>
                  <a:gd name="connsiteX12" fmla="*/ 0 w 10000"/>
                  <a:gd name="connsiteY12" fmla="*/ 10000 h 10000"/>
                  <a:gd name="connsiteX0" fmla="*/ 0 w 9957"/>
                  <a:gd name="connsiteY0" fmla="*/ 10000 h 10000"/>
                  <a:gd name="connsiteX1" fmla="*/ 9955 w 9957"/>
                  <a:gd name="connsiteY1" fmla="*/ 9967 h 10000"/>
                  <a:gd name="connsiteX2" fmla="*/ 9956 w 9957"/>
                  <a:gd name="connsiteY2" fmla="*/ 0 h 10000"/>
                  <a:gd name="connsiteX3" fmla="*/ 8808 w 9957"/>
                  <a:gd name="connsiteY3" fmla="*/ 61 h 10000"/>
                  <a:gd name="connsiteX4" fmla="*/ 7875 w 9957"/>
                  <a:gd name="connsiteY4" fmla="*/ 329 h 10000"/>
                  <a:gd name="connsiteX5" fmla="*/ 6831 w 9957"/>
                  <a:gd name="connsiteY5" fmla="*/ 1108 h 10000"/>
                  <a:gd name="connsiteX6" fmla="*/ 6157 w 9957"/>
                  <a:gd name="connsiteY6" fmla="*/ 1924 h 10000"/>
                  <a:gd name="connsiteX7" fmla="*/ 5043 w 9957"/>
                  <a:gd name="connsiteY7" fmla="*/ 3309 h 10000"/>
                  <a:gd name="connsiteX8" fmla="*/ 3831 w 9957"/>
                  <a:gd name="connsiteY8" fmla="*/ 4615 h 10000"/>
                  <a:gd name="connsiteX9" fmla="*/ 2454 w 9957"/>
                  <a:gd name="connsiteY9" fmla="*/ 6080 h 10000"/>
                  <a:gd name="connsiteX10" fmla="*/ 1145 w 9957"/>
                  <a:gd name="connsiteY10" fmla="*/ 7267 h 10000"/>
                  <a:gd name="connsiteX11" fmla="*/ 0 w 9957"/>
                  <a:gd name="connsiteY11" fmla="*/ 7981 h 10000"/>
                  <a:gd name="connsiteX12" fmla="*/ 0 w 9957"/>
                  <a:gd name="connsiteY12" fmla="*/ 10000 h 10000"/>
                  <a:gd name="connsiteX0" fmla="*/ 0 w 10008"/>
                  <a:gd name="connsiteY0" fmla="*/ 10000 h 10000"/>
                  <a:gd name="connsiteX1" fmla="*/ 9998 w 10008"/>
                  <a:gd name="connsiteY1" fmla="*/ 9967 h 10000"/>
                  <a:gd name="connsiteX2" fmla="*/ 9999 w 10008"/>
                  <a:gd name="connsiteY2" fmla="*/ 0 h 10000"/>
                  <a:gd name="connsiteX3" fmla="*/ 8846 w 10008"/>
                  <a:gd name="connsiteY3" fmla="*/ 61 h 10000"/>
                  <a:gd name="connsiteX4" fmla="*/ 7909 w 10008"/>
                  <a:gd name="connsiteY4" fmla="*/ 329 h 10000"/>
                  <a:gd name="connsiteX5" fmla="*/ 6861 w 10008"/>
                  <a:gd name="connsiteY5" fmla="*/ 1108 h 10000"/>
                  <a:gd name="connsiteX6" fmla="*/ 6184 w 10008"/>
                  <a:gd name="connsiteY6" fmla="*/ 1924 h 10000"/>
                  <a:gd name="connsiteX7" fmla="*/ 5065 w 10008"/>
                  <a:gd name="connsiteY7" fmla="*/ 3309 h 10000"/>
                  <a:gd name="connsiteX8" fmla="*/ 3848 w 10008"/>
                  <a:gd name="connsiteY8" fmla="*/ 4615 h 10000"/>
                  <a:gd name="connsiteX9" fmla="*/ 2465 w 10008"/>
                  <a:gd name="connsiteY9" fmla="*/ 6080 h 10000"/>
                  <a:gd name="connsiteX10" fmla="*/ 1150 w 10008"/>
                  <a:gd name="connsiteY10" fmla="*/ 7267 h 10000"/>
                  <a:gd name="connsiteX11" fmla="*/ 0 w 10008"/>
                  <a:gd name="connsiteY11" fmla="*/ 7981 h 10000"/>
                  <a:gd name="connsiteX12" fmla="*/ 0 w 10008"/>
                  <a:gd name="connsiteY12" fmla="*/ 10000 h 10000"/>
                  <a:gd name="connsiteX0" fmla="*/ 0 w 10008"/>
                  <a:gd name="connsiteY0" fmla="*/ 10000 h 10000"/>
                  <a:gd name="connsiteX1" fmla="*/ 9998 w 10008"/>
                  <a:gd name="connsiteY1" fmla="*/ 9967 h 10000"/>
                  <a:gd name="connsiteX2" fmla="*/ 9999 w 10008"/>
                  <a:gd name="connsiteY2" fmla="*/ 0 h 10000"/>
                  <a:gd name="connsiteX3" fmla="*/ 8846 w 10008"/>
                  <a:gd name="connsiteY3" fmla="*/ 61 h 10000"/>
                  <a:gd name="connsiteX4" fmla="*/ 7909 w 10008"/>
                  <a:gd name="connsiteY4" fmla="*/ 329 h 10000"/>
                  <a:gd name="connsiteX5" fmla="*/ 6861 w 10008"/>
                  <a:gd name="connsiteY5" fmla="*/ 1108 h 10000"/>
                  <a:gd name="connsiteX6" fmla="*/ 6184 w 10008"/>
                  <a:gd name="connsiteY6" fmla="*/ 1924 h 10000"/>
                  <a:gd name="connsiteX7" fmla="*/ 5065 w 10008"/>
                  <a:gd name="connsiteY7" fmla="*/ 3309 h 10000"/>
                  <a:gd name="connsiteX8" fmla="*/ 3848 w 10008"/>
                  <a:gd name="connsiteY8" fmla="*/ 4615 h 10000"/>
                  <a:gd name="connsiteX9" fmla="*/ 2465 w 10008"/>
                  <a:gd name="connsiteY9" fmla="*/ 6080 h 10000"/>
                  <a:gd name="connsiteX10" fmla="*/ 1150 w 10008"/>
                  <a:gd name="connsiteY10" fmla="*/ 7267 h 10000"/>
                  <a:gd name="connsiteX11" fmla="*/ 0 w 10008"/>
                  <a:gd name="connsiteY11" fmla="*/ 7981 h 10000"/>
                  <a:gd name="connsiteX12" fmla="*/ 0 w 10008"/>
                  <a:gd name="connsiteY12" fmla="*/ 10000 h 10000"/>
                  <a:gd name="connsiteX0" fmla="*/ 0 w 10008"/>
                  <a:gd name="connsiteY0" fmla="*/ 10000 h 10000"/>
                  <a:gd name="connsiteX1" fmla="*/ 9998 w 10008"/>
                  <a:gd name="connsiteY1" fmla="*/ 9967 h 10000"/>
                  <a:gd name="connsiteX2" fmla="*/ 9999 w 10008"/>
                  <a:gd name="connsiteY2" fmla="*/ 0 h 10000"/>
                  <a:gd name="connsiteX3" fmla="*/ 8846 w 10008"/>
                  <a:gd name="connsiteY3" fmla="*/ 61 h 10000"/>
                  <a:gd name="connsiteX4" fmla="*/ 7909 w 10008"/>
                  <a:gd name="connsiteY4" fmla="*/ 329 h 10000"/>
                  <a:gd name="connsiteX5" fmla="*/ 6861 w 10008"/>
                  <a:gd name="connsiteY5" fmla="*/ 1108 h 10000"/>
                  <a:gd name="connsiteX6" fmla="*/ 6184 w 10008"/>
                  <a:gd name="connsiteY6" fmla="*/ 1924 h 10000"/>
                  <a:gd name="connsiteX7" fmla="*/ 5065 w 10008"/>
                  <a:gd name="connsiteY7" fmla="*/ 3309 h 10000"/>
                  <a:gd name="connsiteX8" fmla="*/ 3848 w 10008"/>
                  <a:gd name="connsiteY8" fmla="*/ 4615 h 10000"/>
                  <a:gd name="connsiteX9" fmla="*/ 2465 w 10008"/>
                  <a:gd name="connsiteY9" fmla="*/ 6080 h 10000"/>
                  <a:gd name="connsiteX10" fmla="*/ 1150 w 10008"/>
                  <a:gd name="connsiteY10" fmla="*/ 7267 h 10000"/>
                  <a:gd name="connsiteX11" fmla="*/ 0 w 10008"/>
                  <a:gd name="connsiteY11" fmla="*/ 7981 h 10000"/>
                  <a:gd name="connsiteX12" fmla="*/ 0 w 10008"/>
                  <a:gd name="connsiteY12" fmla="*/ 10000 h 10000"/>
                  <a:gd name="connsiteX0" fmla="*/ 0 w 10008"/>
                  <a:gd name="connsiteY0" fmla="*/ 9950 h 9967"/>
                  <a:gd name="connsiteX1" fmla="*/ 9998 w 10008"/>
                  <a:gd name="connsiteY1" fmla="*/ 9967 h 9967"/>
                  <a:gd name="connsiteX2" fmla="*/ 9999 w 10008"/>
                  <a:gd name="connsiteY2" fmla="*/ 0 h 9967"/>
                  <a:gd name="connsiteX3" fmla="*/ 8846 w 10008"/>
                  <a:gd name="connsiteY3" fmla="*/ 61 h 9967"/>
                  <a:gd name="connsiteX4" fmla="*/ 7909 w 10008"/>
                  <a:gd name="connsiteY4" fmla="*/ 329 h 9967"/>
                  <a:gd name="connsiteX5" fmla="*/ 6861 w 10008"/>
                  <a:gd name="connsiteY5" fmla="*/ 1108 h 9967"/>
                  <a:gd name="connsiteX6" fmla="*/ 6184 w 10008"/>
                  <a:gd name="connsiteY6" fmla="*/ 1924 h 9967"/>
                  <a:gd name="connsiteX7" fmla="*/ 5065 w 10008"/>
                  <a:gd name="connsiteY7" fmla="*/ 3309 h 9967"/>
                  <a:gd name="connsiteX8" fmla="*/ 3848 w 10008"/>
                  <a:gd name="connsiteY8" fmla="*/ 4615 h 9967"/>
                  <a:gd name="connsiteX9" fmla="*/ 2465 w 10008"/>
                  <a:gd name="connsiteY9" fmla="*/ 6080 h 9967"/>
                  <a:gd name="connsiteX10" fmla="*/ 1150 w 10008"/>
                  <a:gd name="connsiteY10" fmla="*/ 7267 h 9967"/>
                  <a:gd name="connsiteX11" fmla="*/ 0 w 10008"/>
                  <a:gd name="connsiteY11" fmla="*/ 7981 h 9967"/>
                  <a:gd name="connsiteX12" fmla="*/ 0 w 10008"/>
                  <a:gd name="connsiteY12" fmla="*/ 9950 h 9967"/>
                  <a:gd name="connsiteX0" fmla="*/ 0 w 10000"/>
                  <a:gd name="connsiteY0" fmla="*/ 9983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49 w 10000"/>
                  <a:gd name="connsiteY10" fmla="*/ 7291 h 10000"/>
                  <a:gd name="connsiteX11" fmla="*/ 0 w 10000"/>
                  <a:gd name="connsiteY11" fmla="*/ 8007 h 10000"/>
                  <a:gd name="connsiteX12" fmla="*/ 0 w 10000"/>
                  <a:gd name="connsiteY12" fmla="*/ 9983 h 10000"/>
                  <a:gd name="connsiteX0" fmla="*/ 0 w 10000"/>
                  <a:gd name="connsiteY0" fmla="*/ 9983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49 w 10000"/>
                  <a:gd name="connsiteY10" fmla="*/ 7291 h 10000"/>
                  <a:gd name="connsiteX11" fmla="*/ 0 w 10000"/>
                  <a:gd name="connsiteY11" fmla="*/ 8007 h 10000"/>
                  <a:gd name="connsiteX12" fmla="*/ 0 w 10000"/>
                  <a:gd name="connsiteY12" fmla="*/ 9983 h 10000"/>
                  <a:gd name="connsiteX0" fmla="*/ 0 w 10000"/>
                  <a:gd name="connsiteY0" fmla="*/ 9983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49 w 10000"/>
                  <a:gd name="connsiteY10" fmla="*/ 7291 h 10000"/>
                  <a:gd name="connsiteX11" fmla="*/ 0 w 10000"/>
                  <a:gd name="connsiteY11" fmla="*/ 8007 h 10000"/>
                  <a:gd name="connsiteX12" fmla="*/ 0 w 10000"/>
                  <a:gd name="connsiteY12" fmla="*/ 9983 h 10000"/>
                  <a:gd name="connsiteX0" fmla="*/ 0 w 10000"/>
                  <a:gd name="connsiteY0" fmla="*/ 9983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49 w 10000"/>
                  <a:gd name="connsiteY10" fmla="*/ 7291 h 10000"/>
                  <a:gd name="connsiteX11" fmla="*/ 0 w 10000"/>
                  <a:gd name="connsiteY11" fmla="*/ 8007 h 10000"/>
                  <a:gd name="connsiteX12" fmla="*/ 0 w 10000"/>
                  <a:gd name="connsiteY12" fmla="*/ 9983 h 10000"/>
                  <a:gd name="connsiteX0" fmla="*/ 0 w 10000"/>
                  <a:gd name="connsiteY0" fmla="*/ 9983 h 10004"/>
                  <a:gd name="connsiteX1" fmla="*/ 9990 w 10000"/>
                  <a:gd name="connsiteY1" fmla="*/ 10000 h 10004"/>
                  <a:gd name="connsiteX2" fmla="*/ 9991 w 10000"/>
                  <a:gd name="connsiteY2" fmla="*/ 0 h 10004"/>
                  <a:gd name="connsiteX3" fmla="*/ 8839 w 10000"/>
                  <a:gd name="connsiteY3" fmla="*/ 61 h 10004"/>
                  <a:gd name="connsiteX4" fmla="*/ 7903 w 10000"/>
                  <a:gd name="connsiteY4" fmla="*/ 330 h 10004"/>
                  <a:gd name="connsiteX5" fmla="*/ 6856 w 10000"/>
                  <a:gd name="connsiteY5" fmla="*/ 1112 h 10004"/>
                  <a:gd name="connsiteX6" fmla="*/ 6179 w 10000"/>
                  <a:gd name="connsiteY6" fmla="*/ 1930 h 10004"/>
                  <a:gd name="connsiteX7" fmla="*/ 5061 w 10000"/>
                  <a:gd name="connsiteY7" fmla="*/ 3320 h 10004"/>
                  <a:gd name="connsiteX8" fmla="*/ 3845 w 10000"/>
                  <a:gd name="connsiteY8" fmla="*/ 4630 h 10004"/>
                  <a:gd name="connsiteX9" fmla="*/ 2463 w 10000"/>
                  <a:gd name="connsiteY9" fmla="*/ 6100 h 10004"/>
                  <a:gd name="connsiteX10" fmla="*/ 1149 w 10000"/>
                  <a:gd name="connsiteY10" fmla="*/ 7291 h 10004"/>
                  <a:gd name="connsiteX11" fmla="*/ 0 w 10000"/>
                  <a:gd name="connsiteY11" fmla="*/ 8007 h 10004"/>
                  <a:gd name="connsiteX12" fmla="*/ 0 w 10000"/>
                  <a:gd name="connsiteY12" fmla="*/ 9983 h 10004"/>
                  <a:gd name="connsiteX0" fmla="*/ 0 w 10000"/>
                  <a:gd name="connsiteY0" fmla="*/ 9983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49 w 10000"/>
                  <a:gd name="connsiteY10" fmla="*/ 7291 h 10000"/>
                  <a:gd name="connsiteX11" fmla="*/ 0 w 10000"/>
                  <a:gd name="connsiteY11" fmla="*/ 8007 h 10000"/>
                  <a:gd name="connsiteX12" fmla="*/ 0 w 10000"/>
                  <a:gd name="connsiteY12" fmla="*/ 9983 h 10000"/>
                  <a:gd name="connsiteX0" fmla="*/ 0 w 10000"/>
                  <a:gd name="connsiteY0" fmla="*/ 10017 h 10017"/>
                  <a:gd name="connsiteX1" fmla="*/ 9990 w 10000"/>
                  <a:gd name="connsiteY1" fmla="*/ 10000 h 10017"/>
                  <a:gd name="connsiteX2" fmla="*/ 9991 w 10000"/>
                  <a:gd name="connsiteY2" fmla="*/ 0 h 10017"/>
                  <a:gd name="connsiteX3" fmla="*/ 8839 w 10000"/>
                  <a:gd name="connsiteY3" fmla="*/ 61 h 10017"/>
                  <a:gd name="connsiteX4" fmla="*/ 7903 w 10000"/>
                  <a:gd name="connsiteY4" fmla="*/ 330 h 10017"/>
                  <a:gd name="connsiteX5" fmla="*/ 6856 w 10000"/>
                  <a:gd name="connsiteY5" fmla="*/ 1112 h 10017"/>
                  <a:gd name="connsiteX6" fmla="*/ 6179 w 10000"/>
                  <a:gd name="connsiteY6" fmla="*/ 1930 h 10017"/>
                  <a:gd name="connsiteX7" fmla="*/ 5061 w 10000"/>
                  <a:gd name="connsiteY7" fmla="*/ 3320 h 10017"/>
                  <a:gd name="connsiteX8" fmla="*/ 3845 w 10000"/>
                  <a:gd name="connsiteY8" fmla="*/ 4630 h 10017"/>
                  <a:gd name="connsiteX9" fmla="*/ 2463 w 10000"/>
                  <a:gd name="connsiteY9" fmla="*/ 6100 h 10017"/>
                  <a:gd name="connsiteX10" fmla="*/ 1149 w 10000"/>
                  <a:gd name="connsiteY10" fmla="*/ 7291 h 10017"/>
                  <a:gd name="connsiteX11" fmla="*/ 0 w 10000"/>
                  <a:gd name="connsiteY11" fmla="*/ 8007 h 10017"/>
                  <a:gd name="connsiteX12" fmla="*/ 0 w 10000"/>
                  <a:gd name="connsiteY12" fmla="*/ 10017 h 10017"/>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49 w 10000"/>
                  <a:gd name="connsiteY10" fmla="*/ 7291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00 w 10000"/>
                  <a:gd name="connsiteY8" fmla="*/ 4613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4993 w 10000"/>
                  <a:gd name="connsiteY7" fmla="*/ 3286 h 10000"/>
                  <a:gd name="connsiteX8" fmla="*/ 3800 w 10000"/>
                  <a:gd name="connsiteY8" fmla="*/ 4613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5998 w 10000"/>
                  <a:gd name="connsiteY6" fmla="*/ 2166 h 10000"/>
                  <a:gd name="connsiteX7" fmla="*/ 4993 w 10000"/>
                  <a:gd name="connsiteY7" fmla="*/ 3286 h 10000"/>
                  <a:gd name="connsiteX8" fmla="*/ 3800 w 10000"/>
                  <a:gd name="connsiteY8" fmla="*/ 4613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720 w 10000"/>
                  <a:gd name="connsiteY5" fmla="*/ 1281 h 10000"/>
                  <a:gd name="connsiteX6" fmla="*/ 5998 w 10000"/>
                  <a:gd name="connsiteY6" fmla="*/ 2166 h 10000"/>
                  <a:gd name="connsiteX7" fmla="*/ 4993 w 10000"/>
                  <a:gd name="connsiteY7" fmla="*/ 3286 h 10000"/>
                  <a:gd name="connsiteX8" fmla="*/ 3800 w 10000"/>
                  <a:gd name="connsiteY8" fmla="*/ 4613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541 w 10000"/>
                  <a:gd name="connsiteY4" fmla="*/ 516 h 10000"/>
                  <a:gd name="connsiteX5" fmla="*/ 6720 w 10000"/>
                  <a:gd name="connsiteY5" fmla="*/ 1281 h 10000"/>
                  <a:gd name="connsiteX6" fmla="*/ 5998 w 10000"/>
                  <a:gd name="connsiteY6" fmla="*/ 2166 h 10000"/>
                  <a:gd name="connsiteX7" fmla="*/ 4993 w 10000"/>
                  <a:gd name="connsiteY7" fmla="*/ 3286 h 10000"/>
                  <a:gd name="connsiteX8" fmla="*/ 3800 w 10000"/>
                  <a:gd name="connsiteY8" fmla="*/ 4613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229 w 10000"/>
                  <a:gd name="connsiteY3" fmla="*/ 145 h 10000"/>
                  <a:gd name="connsiteX4" fmla="*/ 7541 w 10000"/>
                  <a:gd name="connsiteY4" fmla="*/ 516 h 10000"/>
                  <a:gd name="connsiteX5" fmla="*/ 6720 w 10000"/>
                  <a:gd name="connsiteY5" fmla="*/ 1281 h 10000"/>
                  <a:gd name="connsiteX6" fmla="*/ 5998 w 10000"/>
                  <a:gd name="connsiteY6" fmla="*/ 2166 h 10000"/>
                  <a:gd name="connsiteX7" fmla="*/ 4993 w 10000"/>
                  <a:gd name="connsiteY7" fmla="*/ 3286 h 10000"/>
                  <a:gd name="connsiteX8" fmla="*/ 3800 w 10000"/>
                  <a:gd name="connsiteY8" fmla="*/ 4613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9241 w 10000"/>
                  <a:gd name="connsiteY3" fmla="*/ 17 h 10000"/>
                  <a:gd name="connsiteX4" fmla="*/ 8229 w 10000"/>
                  <a:gd name="connsiteY4" fmla="*/ 145 h 10000"/>
                  <a:gd name="connsiteX5" fmla="*/ 7541 w 10000"/>
                  <a:gd name="connsiteY5" fmla="*/ 516 h 10000"/>
                  <a:gd name="connsiteX6" fmla="*/ 6720 w 10000"/>
                  <a:gd name="connsiteY6" fmla="*/ 1281 h 10000"/>
                  <a:gd name="connsiteX7" fmla="*/ 5998 w 10000"/>
                  <a:gd name="connsiteY7" fmla="*/ 2166 h 10000"/>
                  <a:gd name="connsiteX8" fmla="*/ 4993 w 10000"/>
                  <a:gd name="connsiteY8" fmla="*/ 3286 h 10000"/>
                  <a:gd name="connsiteX9" fmla="*/ 3800 w 10000"/>
                  <a:gd name="connsiteY9" fmla="*/ 4613 h 10000"/>
                  <a:gd name="connsiteX10" fmla="*/ 2373 w 10000"/>
                  <a:gd name="connsiteY10" fmla="*/ 6083 h 10000"/>
                  <a:gd name="connsiteX11" fmla="*/ 1104 w 10000"/>
                  <a:gd name="connsiteY11" fmla="*/ 7190 h 10000"/>
                  <a:gd name="connsiteX12" fmla="*/ 0 w 10000"/>
                  <a:gd name="connsiteY12" fmla="*/ 8007 h 10000"/>
                  <a:gd name="connsiteX13" fmla="*/ 0 w 10000"/>
                  <a:gd name="connsiteY13" fmla="*/ 10000 h 10000"/>
                  <a:gd name="connsiteX0" fmla="*/ 0 w 10000"/>
                  <a:gd name="connsiteY0" fmla="*/ 10000 h 10000"/>
                  <a:gd name="connsiteX1" fmla="*/ 9990 w 10000"/>
                  <a:gd name="connsiteY1" fmla="*/ 10000 h 10000"/>
                  <a:gd name="connsiteX2" fmla="*/ 9991 w 10000"/>
                  <a:gd name="connsiteY2" fmla="*/ 0 h 10000"/>
                  <a:gd name="connsiteX3" fmla="*/ 9151 w 10000"/>
                  <a:gd name="connsiteY3" fmla="*/ 17 h 10000"/>
                  <a:gd name="connsiteX4" fmla="*/ 8229 w 10000"/>
                  <a:gd name="connsiteY4" fmla="*/ 145 h 10000"/>
                  <a:gd name="connsiteX5" fmla="*/ 7541 w 10000"/>
                  <a:gd name="connsiteY5" fmla="*/ 516 h 10000"/>
                  <a:gd name="connsiteX6" fmla="*/ 6720 w 10000"/>
                  <a:gd name="connsiteY6" fmla="*/ 1281 h 10000"/>
                  <a:gd name="connsiteX7" fmla="*/ 5998 w 10000"/>
                  <a:gd name="connsiteY7" fmla="*/ 2166 h 10000"/>
                  <a:gd name="connsiteX8" fmla="*/ 4993 w 10000"/>
                  <a:gd name="connsiteY8" fmla="*/ 3286 h 10000"/>
                  <a:gd name="connsiteX9" fmla="*/ 3800 w 10000"/>
                  <a:gd name="connsiteY9" fmla="*/ 4613 h 10000"/>
                  <a:gd name="connsiteX10" fmla="*/ 2373 w 10000"/>
                  <a:gd name="connsiteY10" fmla="*/ 6083 h 10000"/>
                  <a:gd name="connsiteX11" fmla="*/ 1104 w 10000"/>
                  <a:gd name="connsiteY11" fmla="*/ 7190 h 10000"/>
                  <a:gd name="connsiteX12" fmla="*/ 0 w 10000"/>
                  <a:gd name="connsiteY12" fmla="*/ 8007 h 10000"/>
                  <a:gd name="connsiteX13" fmla="*/ 0 w 10000"/>
                  <a:gd name="connsiteY13"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00" h="10000">
                    <a:moveTo>
                      <a:pt x="0" y="10000"/>
                    </a:moveTo>
                    <a:lnTo>
                      <a:pt x="9990" y="10000"/>
                    </a:lnTo>
                    <a:cubicBezTo>
                      <a:pt x="10005" y="9101"/>
                      <a:pt x="10002" y="5269"/>
                      <a:pt x="9991" y="0"/>
                    </a:cubicBezTo>
                    <a:lnTo>
                      <a:pt x="9151" y="17"/>
                    </a:lnTo>
                    <a:lnTo>
                      <a:pt x="8229" y="145"/>
                    </a:lnTo>
                    <a:lnTo>
                      <a:pt x="7541" y="516"/>
                    </a:lnTo>
                    <a:lnTo>
                      <a:pt x="6720" y="1281"/>
                    </a:lnTo>
                    <a:lnTo>
                      <a:pt x="5998" y="2166"/>
                    </a:lnTo>
                    <a:lnTo>
                      <a:pt x="4993" y="3286"/>
                    </a:lnTo>
                    <a:lnTo>
                      <a:pt x="3800" y="4613"/>
                    </a:lnTo>
                    <a:lnTo>
                      <a:pt x="2373" y="6083"/>
                    </a:lnTo>
                    <a:lnTo>
                      <a:pt x="1104" y="7190"/>
                    </a:lnTo>
                    <a:lnTo>
                      <a:pt x="0" y="8007"/>
                    </a:lnTo>
                    <a:lnTo>
                      <a:pt x="0" y="10000"/>
                    </a:lnTo>
                    <a:close/>
                  </a:path>
                </a:pathLst>
              </a:custGeom>
              <a:solidFill>
                <a:schemeClr val="bg1">
                  <a:lumMod val="85000"/>
                </a:schemeClr>
              </a:solidFill>
              <a:ln>
                <a:noFill/>
              </a:ln>
              <a:effectLst/>
            </p:spPr>
            <p:txBody>
              <a:bodyPr anchor="ctr" anchorCtr="1"/>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87" name="Freeform 16">
                <a:extLst>
                  <a:ext uri="{FF2B5EF4-FFF2-40B4-BE49-F238E27FC236}">
                    <a16:creationId xmlns:a16="http://schemas.microsoft.com/office/drawing/2014/main" id="{5E4E9A61-BA72-45D4-A24E-5BE504EE200D}"/>
                  </a:ext>
                </a:extLst>
              </p:cNvPr>
              <p:cNvSpPr>
                <a:spLocks/>
              </p:cNvSpPr>
              <p:nvPr/>
            </p:nvSpPr>
            <p:spPr bwMode="auto">
              <a:xfrm flipH="1">
                <a:off x="435276" y="3739531"/>
                <a:ext cx="453623" cy="235675"/>
              </a:xfrm>
              <a:custGeom>
                <a:avLst/>
                <a:gdLst>
                  <a:gd name="T0" fmla="*/ 747713 w 471"/>
                  <a:gd name="T1" fmla="*/ 214313 h 153"/>
                  <a:gd name="T2" fmla="*/ 642938 w 471"/>
                  <a:gd name="T3" fmla="*/ 214313 h 153"/>
                  <a:gd name="T4" fmla="*/ 523875 w 471"/>
                  <a:gd name="T5" fmla="*/ 195263 h 153"/>
                  <a:gd name="T6" fmla="*/ 363538 w 471"/>
                  <a:gd name="T7" fmla="*/ 165100 h 153"/>
                  <a:gd name="T8" fmla="*/ 228600 w 471"/>
                  <a:gd name="T9" fmla="*/ 123825 h 153"/>
                  <a:gd name="T10" fmla="*/ 76200 w 471"/>
                  <a:gd name="T11" fmla="*/ 47625 h 153"/>
                  <a:gd name="T12" fmla="*/ 0 w 471"/>
                  <a:gd name="T13" fmla="*/ 0 h 153"/>
                  <a:gd name="T14" fmla="*/ 0 w 471"/>
                  <a:gd name="T15" fmla="*/ 242888 h 153"/>
                  <a:gd name="T16" fmla="*/ 747713 w 471"/>
                  <a:gd name="T17" fmla="*/ 242888 h 1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connsiteX0" fmla="*/ 10000 w 10000"/>
                  <a:gd name="connsiteY0" fmla="*/ 8824 h 10000"/>
                  <a:gd name="connsiteX1" fmla="*/ 8599 w 10000"/>
                  <a:gd name="connsiteY1" fmla="*/ 8824 h 10000"/>
                  <a:gd name="connsiteX2" fmla="*/ 7006 w 10000"/>
                  <a:gd name="connsiteY2" fmla="*/ 8039 h 10000"/>
                  <a:gd name="connsiteX3" fmla="*/ 4862 w 10000"/>
                  <a:gd name="connsiteY3" fmla="*/ 6797 h 10000"/>
                  <a:gd name="connsiteX4" fmla="*/ 2924 w 10000"/>
                  <a:gd name="connsiteY4" fmla="*/ 4415 h 10000"/>
                  <a:gd name="connsiteX5" fmla="*/ 1019 w 10000"/>
                  <a:gd name="connsiteY5" fmla="*/ 1961 h 10000"/>
                  <a:gd name="connsiteX6" fmla="*/ 0 w 10000"/>
                  <a:gd name="connsiteY6" fmla="*/ 0 h 10000"/>
                  <a:gd name="connsiteX7" fmla="*/ 0 w 10000"/>
                  <a:gd name="connsiteY7" fmla="*/ 10000 h 10000"/>
                  <a:gd name="connsiteX8" fmla="*/ 10000 w 10000"/>
                  <a:gd name="connsiteY8" fmla="*/ 10000 h 10000"/>
                  <a:gd name="connsiteX0" fmla="*/ 10000 w 10000"/>
                  <a:gd name="connsiteY0" fmla="*/ 9072 h 10000"/>
                  <a:gd name="connsiteX1" fmla="*/ 8599 w 10000"/>
                  <a:gd name="connsiteY1" fmla="*/ 8824 h 10000"/>
                  <a:gd name="connsiteX2" fmla="*/ 7006 w 10000"/>
                  <a:gd name="connsiteY2" fmla="*/ 8039 h 10000"/>
                  <a:gd name="connsiteX3" fmla="*/ 4862 w 10000"/>
                  <a:gd name="connsiteY3" fmla="*/ 6797 h 10000"/>
                  <a:gd name="connsiteX4" fmla="*/ 2924 w 10000"/>
                  <a:gd name="connsiteY4" fmla="*/ 4415 h 10000"/>
                  <a:gd name="connsiteX5" fmla="*/ 1019 w 10000"/>
                  <a:gd name="connsiteY5" fmla="*/ 1961 h 10000"/>
                  <a:gd name="connsiteX6" fmla="*/ 0 w 10000"/>
                  <a:gd name="connsiteY6" fmla="*/ 0 h 10000"/>
                  <a:gd name="connsiteX7" fmla="*/ 0 w 10000"/>
                  <a:gd name="connsiteY7" fmla="*/ 10000 h 10000"/>
                  <a:gd name="connsiteX8" fmla="*/ 10000 w 10000"/>
                  <a:gd name="connsiteY8"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00" h="10000">
                    <a:moveTo>
                      <a:pt x="10000" y="9072"/>
                    </a:moveTo>
                    <a:lnTo>
                      <a:pt x="8599" y="8824"/>
                    </a:lnTo>
                    <a:lnTo>
                      <a:pt x="7006" y="8039"/>
                    </a:lnTo>
                    <a:lnTo>
                      <a:pt x="4862" y="6797"/>
                    </a:lnTo>
                    <a:lnTo>
                      <a:pt x="2924" y="4415"/>
                    </a:lnTo>
                    <a:lnTo>
                      <a:pt x="1019" y="1961"/>
                    </a:lnTo>
                    <a:lnTo>
                      <a:pt x="0" y="0"/>
                    </a:lnTo>
                    <a:lnTo>
                      <a:pt x="0" y="10000"/>
                    </a:lnTo>
                    <a:lnTo>
                      <a:pt x="10000" y="10000"/>
                    </a:lnTo>
                  </a:path>
                </a:pathLst>
              </a:custGeom>
              <a:solidFill>
                <a:srgbClr val="D9D9D9"/>
              </a:solidFill>
              <a:ln w="9525" cap="flat" cmpd="sng">
                <a:noFill/>
                <a:prstDash val="solid"/>
                <a:round/>
                <a:headEnd/>
                <a:tailEnd/>
              </a:ln>
              <a:effectLst/>
            </p:spPr>
            <p:txBody>
              <a:bodyPr anchor="ctr" anchorCtr="1"/>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defRPr/>
                </a:pPr>
                <a:endParaRPr kumimoji="0" lang="de-AT" sz="1800" b="0" i="0" u="none" strike="noStrike" kern="1200" cap="none" spc="0" normalizeH="0" baseline="0" noProof="0" dirty="0">
                  <a:ln>
                    <a:noFill/>
                  </a:ln>
                  <a:solidFill>
                    <a:srgbClr val="000000"/>
                  </a:solidFill>
                  <a:effectLst/>
                  <a:uLnTx/>
                  <a:uFillTx/>
                  <a:latin typeface="Arial"/>
                  <a:ea typeface="+mn-ea"/>
                  <a:cs typeface="+mn-cs"/>
                </a:endParaRPr>
              </a:p>
            </p:txBody>
          </p:sp>
          <p:sp>
            <p:nvSpPr>
              <p:cNvPr id="88" name="Freeform 16">
                <a:extLst>
                  <a:ext uri="{FF2B5EF4-FFF2-40B4-BE49-F238E27FC236}">
                    <a16:creationId xmlns:a16="http://schemas.microsoft.com/office/drawing/2014/main" id="{E59A6C8C-8E55-4A5F-8377-9EF8D81B7634}"/>
                  </a:ext>
                </a:extLst>
              </p:cNvPr>
              <p:cNvSpPr>
                <a:spLocks/>
              </p:cNvSpPr>
              <p:nvPr/>
            </p:nvSpPr>
            <p:spPr bwMode="auto">
              <a:xfrm flipH="1">
                <a:off x="432637" y="3810000"/>
                <a:ext cx="357938" cy="165207"/>
              </a:xfrm>
              <a:custGeom>
                <a:avLst/>
                <a:gdLst>
                  <a:gd name="T0" fmla="*/ 747713 w 471"/>
                  <a:gd name="T1" fmla="*/ 214313 h 153"/>
                  <a:gd name="T2" fmla="*/ 642938 w 471"/>
                  <a:gd name="T3" fmla="*/ 214313 h 153"/>
                  <a:gd name="T4" fmla="*/ 523875 w 471"/>
                  <a:gd name="T5" fmla="*/ 195263 h 153"/>
                  <a:gd name="T6" fmla="*/ 363538 w 471"/>
                  <a:gd name="T7" fmla="*/ 165100 h 153"/>
                  <a:gd name="T8" fmla="*/ 228600 w 471"/>
                  <a:gd name="T9" fmla="*/ 123825 h 153"/>
                  <a:gd name="T10" fmla="*/ 76200 w 471"/>
                  <a:gd name="T11" fmla="*/ 47625 h 153"/>
                  <a:gd name="T12" fmla="*/ 0 w 471"/>
                  <a:gd name="T13" fmla="*/ 0 h 153"/>
                  <a:gd name="T14" fmla="*/ 0 w 471"/>
                  <a:gd name="T15" fmla="*/ 242888 h 153"/>
                  <a:gd name="T16" fmla="*/ 747713 w 471"/>
                  <a:gd name="T17" fmla="*/ 242888 h 1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connsiteX0" fmla="*/ 10000 w 10000"/>
                  <a:gd name="connsiteY0" fmla="*/ 8824 h 10000"/>
                  <a:gd name="connsiteX1" fmla="*/ 8599 w 10000"/>
                  <a:gd name="connsiteY1" fmla="*/ 8824 h 10000"/>
                  <a:gd name="connsiteX2" fmla="*/ 7006 w 10000"/>
                  <a:gd name="connsiteY2" fmla="*/ 8039 h 10000"/>
                  <a:gd name="connsiteX3" fmla="*/ 4862 w 10000"/>
                  <a:gd name="connsiteY3" fmla="*/ 6797 h 10000"/>
                  <a:gd name="connsiteX4" fmla="*/ 2924 w 10000"/>
                  <a:gd name="connsiteY4" fmla="*/ 4415 h 10000"/>
                  <a:gd name="connsiteX5" fmla="*/ 1019 w 10000"/>
                  <a:gd name="connsiteY5" fmla="*/ 1961 h 10000"/>
                  <a:gd name="connsiteX6" fmla="*/ 0 w 10000"/>
                  <a:gd name="connsiteY6" fmla="*/ 0 h 10000"/>
                  <a:gd name="connsiteX7" fmla="*/ 0 w 10000"/>
                  <a:gd name="connsiteY7" fmla="*/ 10000 h 10000"/>
                  <a:gd name="connsiteX8" fmla="*/ 10000 w 10000"/>
                  <a:gd name="connsiteY8" fmla="*/ 10000 h 10000"/>
                  <a:gd name="connsiteX0" fmla="*/ 10000 w 10000"/>
                  <a:gd name="connsiteY0" fmla="*/ 9072 h 10000"/>
                  <a:gd name="connsiteX1" fmla="*/ 8599 w 10000"/>
                  <a:gd name="connsiteY1" fmla="*/ 8824 h 10000"/>
                  <a:gd name="connsiteX2" fmla="*/ 7006 w 10000"/>
                  <a:gd name="connsiteY2" fmla="*/ 8039 h 10000"/>
                  <a:gd name="connsiteX3" fmla="*/ 4862 w 10000"/>
                  <a:gd name="connsiteY3" fmla="*/ 6797 h 10000"/>
                  <a:gd name="connsiteX4" fmla="*/ 2924 w 10000"/>
                  <a:gd name="connsiteY4" fmla="*/ 4415 h 10000"/>
                  <a:gd name="connsiteX5" fmla="*/ 1019 w 10000"/>
                  <a:gd name="connsiteY5" fmla="*/ 1961 h 10000"/>
                  <a:gd name="connsiteX6" fmla="*/ 0 w 10000"/>
                  <a:gd name="connsiteY6" fmla="*/ 0 h 10000"/>
                  <a:gd name="connsiteX7" fmla="*/ 0 w 10000"/>
                  <a:gd name="connsiteY7" fmla="*/ 10000 h 10000"/>
                  <a:gd name="connsiteX8" fmla="*/ 10000 w 10000"/>
                  <a:gd name="connsiteY8" fmla="*/ 10000 h 10000"/>
                  <a:gd name="connsiteX0" fmla="*/ 10000 w 10000"/>
                  <a:gd name="connsiteY0" fmla="*/ 9072 h 10000"/>
                  <a:gd name="connsiteX1" fmla="*/ 8599 w 10000"/>
                  <a:gd name="connsiteY1" fmla="*/ 8824 h 10000"/>
                  <a:gd name="connsiteX2" fmla="*/ 7006 w 10000"/>
                  <a:gd name="connsiteY2" fmla="*/ 8039 h 10000"/>
                  <a:gd name="connsiteX3" fmla="*/ 5035 w 10000"/>
                  <a:gd name="connsiteY3" fmla="*/ 5609 h 10000"/>
                  <a:gd name="connsiteX4" fmla="*/ 2924 w 10000"/>
                  <a:gd name="connsiteY4" fmla="*/ 4415 h 10000"/>
                  <a:gd name="connsiteX5" fmla="*/ 1019 w 10000"/>
                  <a:gd name="connsiteY5" fmla="*/ 1961 h 10000"/>
                  <a:gd name="connsiteX6" fmla="*/ 0 w 10000"/>
                  <a:gd name="connsiteY6" fmla="*/ 0 h 10000"/>
                  <a:gd name="connsiteX7" fmla="*/ 0 w 10000"/>
                  <a:gd name="connsiteY7" fmla="*/ 10000 h 10000"/>
                  <a:gd name="connsiteX8" fmla="*/ 10000 w 10000"/>
                  <a:gd name="connsiteY8" fmla="*/ 10000 h 10000"/>
                  <a:gd name="connsiteX0" fmla="*/ 10000 w 10000"/>
                  <a:gd name="connsiteY0" fmla="*/ 7111 h 8039"/>
                  <a:gd name="connsiteX1" fmla="*/ 8599 w 10000"/>
                  <a:gd name="connsiteY1" fmla="*/ 6863 h 8039"/>
                  <a:gd name="connsiteX2" fmla="*/ 7006 w 10000"/>
                  <a:gd name="connsiteY2" fmla="*/ 6078 h 8039"/>
                  <a:gd name="connsiteX3" fmla="*/ 5035 w 10000"/>
                  <a:gd name="connsiteY3" fmla="*/ 3648 h 8039"/>
                  <a:gd name="connsiteX4" fmla="*/ 2924 w 10000"/>
                  <a:gd name="connsiteY4" fmla="*/ 2454 h 8039"/>
                  <a:gd name="connsiteX5" fmla="*/ 1019 w 10000"/>
                  <a:gd name="connsiteY5" fmla="*/ 0 h 8039"/>
                  <a:gd name="connsiteX6" fmla="*/ 58 w 10000"/>
                  <a:gd name="connsiteY6" fmla="*/ 4063 h 8039"/>
                  <a:gd name="connsiteX7" fmla="*/ 0 w 10000"/>
                  <a:gd name="connsiteY7" fmla="*/ 8039 h 8039"/>
                  <a:gd name="connsiteX8" fmla="*/ 10000 w 10000"/>
                  <a:gd name="connsiteY8" fmla="*/ 8039 h 8039"/>
                  <a:gd name="connsiteX0" fmla="*/ 10000 w 10000"/>
                  <a:gd name="connsiteY0" fmla="*/ 5793 h 6947"/>
                  <a:gd name="connsiteX1" fmla="*/ 8599 w 10000"/>
                  <a:gd name="connsiteY1" fmla="*/ 5484 h 6947"/>
                  <a:gd name="connsiteX2" fmla="*/ 7006 w 10000"/>
                  <a:gd name="connsiteY2" fmla="*/ 4508 h 6947"/>
                  <a:gd name="connsiteX3" fmla="*/ 5035 w 10000"/>
                  <a:gd name="connsiteY3" fmla="*/ 1485 h 6947"/>
                  <a:gd name="connsiteX4" fmla="*/ 2924 w 10000"/>
                  <a:gd name="connsiteY4" fmla="*/ 0 h 6947"/>
                  <a:gd name="connsiteX5" fmla="*/ 58 w 10000"/>
                  <a:gd name="connsiteY5" fmla="*/ 2001 h 6947"/>
                  <a:gd name="connsiteX6" fmla="*/ 0 w 10000"/>
                  <a:gd name="connsiteY6" fmla="*/ 6947 h 6947"/>
                  <a:gd name="connsiteX7" fmla="*/ 10000 w 10000"/>
                  <a:gd name="connsiteY7" fmla="*/ 6947 h 6947"/>
                  <a:gd name="connsiteX0" fmla="*/ 10000 w 10000"/>
                  <a:gd name="connsiteY0" fmla="*/ 6201 h 7862"/>
                  <a:gd name="connsiteX1" fmla="*/ 8599 w 10000"/>
                  <a:gd name="connsiteY1" fmla="*/ 5756 h 7862"/>
                  <a:gd name="connsiteX2" fmla="*/ 7006 w 10000"/>
                  <a:gd name="connsiteY2" fmla="*/ 4351 h 7862"/>
                  <a:gd name="connsiteX3" fmla="*/ 5035 w 10000"/>
                  <a:gd name="connsiteY3" fmla="*/ 0 h 7862"/>
                  <a:gd name="connsiteX4" fmla="*/ 58 w 10000"/>
                  <a:gd name="connsiteY4" fmla="*/ 742 h 7862"/>
                  <a:gd name="connsiteX5" fmla="*/ 0 w 10000"/>
                  <a:gd name="connsiteY5" fmla="*/ 7862 h 7862"/>
                  <a:gd name="connsiteX6" fmla="*/ 10000 w 10000"/>
                  <a:gd name="connsiteY6" fmla="*/ 7862 h 7862"/>
                  <a:gd name="connsiteX0" fmla="*/ 10000 w 10000"/>
                  <a:gd name="connsiteY0" fmla="*/ 6943 h 9056"/>
                  <a:gd name="connsiteX1" fmla="*/ 8599 w 10000"/>
                  <a:gd name="connsiteY1" fmla="*/ 6377 h 9056"/>
                  <a:gd name="connsiteX2" fmla="*/ 7006 w 10000"/>
                  <a:gd name="connsiteY2" fmla="*/ 4590 h 9056"/>
                  <a:gd name="connsiteX3" fmla="*/ 58 w 10000"/>
                  <a:gd name="connsiteY3" fmla="*/ 0 h 9056"/>
                  <a:gd name="connsiteX4" fmla="*/ 0 w 10000"/>
                  <a:gd name="connsiteY4" fmla="*/ 9056 h 9056"/>
                  <a:gd name="connsiteX5" fmla="*/ 10000 w 10000"/>
                  <a:gd name="connsiteY5" fmla="*/ 9056 h 9056"/>
                  <a:gd name="connsiteX0" fmla="*/ 10000 w 10000"/>
                  <a:gd name="connsiteY0" fmla="*/ 7667 h 10000"/>
                  <a:gd name="connsiteX1" fmla="*/ 8599 w 10000"/>
                  <a:gd name="connsiteY1" fmla="*/ 7042 h 10000"/>
                  <a:gd name="connsiteX2" fmla="*/ 58 w 10000"/>
                  <a:gd name="connsiteY2" fmla="*/ 0 h 10000"/>
                  <a:gd name="connsiteX3" fmla="*/ 0 w 10000"/>
                  <a:gd name="connsiteY3" fmla="*/ 10000 h 10000"/>
                  <a:gd name="connsiteX4" fmla="*/ 10000 w 10000"/>
                  <a:gd name="connsiteY4" fmla="*/ 10000 h 10000"/>
                  <a:gd name="connsiteX0" fmla="*/ 10000 w 10000"/>
                  <a:gd name="connsiteY0" fmla="*/ 7667 h 10000"/>
                  <a:gd name="connsiteX1" fmla="*/ 8599 w 10000"/>
                  <a:gd name="connsiteY1" fmla="*/ 7042 h 10000"/>
                  <a:gd name="connsiteX2" fmla="*/ 5871 w 10000"/>
                  <a:gd name="connsiteY2" fmla="*/ 4635 h 10000"/>
                  <a:gd name="connsiteX3" fmla="*/ 58 w 10000"/>
                  <a:gd name="connsiteY3" fmla="*/ 0 h 10000"/>
                  <a:gd name="connsiteX4" fmla="*/ 0 w 10000"/>
                  <a:gd name="connsiteY4" fmla="*/ 10000 h 10000"/>
                  <a:gd name="connsiteX5" fmla="*/ 10000 w 10000"/>
                  <a:gd name="connsiteY5" fmla="*/ 10000 h 10000"/>
                  <a:gd name="connsiteX0" fmla="*/ 10000 w 10000"/>
                  <a:gd name="connsiteY0" fmla="*/ 7667 h 10000"/>
                  <a:gd name="connsiteX1" fmla="*/ 8599 w 10000"/>
                  <a:gd name="connsiteY1" fmla="*/ 7042 h 10000"/>
                  <a:gd name="connsiteX2" fmla="*/ 5756 w 10000"/>
                  <a:gd name="connsiteY2" fmla="*/ 5728 h 10000"/>
                  <a:gd name="connsiteX3" fmla="*/ 58 w 10000"/>
                  <a:gd name="connsiteY3" fmla="*/ 0 h 10000"/>
                  <a:gd name="connsiteX4" fmla="*/ 0 w 10000"/>
                  <a:gd name="connsiteY4" fmla="*/ 10000 h 10000"/>
                  <a:gd name="connsiteX5" fmla="*/ 10000 w 10000"/>
                  <a:gd name="connsiteY5" fmla="*/ 10000 h 10000"/>
                  <a:gd name="connsiteX0" fmla="*/ 10000 w 10000"/>
                  <a:gd name="connsiteY0" fmla="*/ 7667 h 10000"/>
                  <a:gd name="connsiteX1" fmla="*/ 8599 w 10000"/>
                  <a:gd name="connsiteY1" fmla="*/ 7042 h 10000"/>
                  <a:gd name="connsiteX2" fmla="*/ 5756 w 10000"/>
                  <a:gd name="connsiteY2" fmla="*/ 5728 h 10000"/>
                  <a:gd name="connsiteX3" fmla="*/ 3223 w 10000"/>
                  <a:gd name="connsiteY3" fmla="*/ 3073 h 10000"/>
                  <a:gd name="connsiteX4" fmla="*/ 58 w 10000"/>
                  <a:gd name="connsiteY4" fmla="*/ 0 h 10000"/>
                  <a:gd name="connsiteX5" fmla="*/ 0 w 10000"/>
                  <a:gd name="connsiteY5" fmla="*/ 10000 h 10000"/>
                  <a:gd name="connsiteX6" fmla="*/ 10000 w 10000"/>
                  <a:gd name="connsiteY6" fmla="*/ 10000 h 10000"/>
                  <a:gd name="connsiteX0" fmla="*/ 10000 w 10000"/>
                  <a:gd name="connsiteY0" fmla="*/ 7667 h 10000"/>
                  <a:gd name="connsiteX1" fmla="*/ 8599 w 10000"/>
                  <a:gd name="connsiteY1" fmla="*/ 7042 h 10000"/>
                  <a:gd name="connsiteX2" fmla="*/ 5756 w 10000"/>
                  <a:gd name="connsiteY2" fmla="*/ 5728 h 10000"/>
                  <a:gd name="connsiteX3" fmla="*/ 3396 w 10000"/>
                  <a:gd name="connsiteY3" fmla="*/ 4010 h 10000"/>
                  <a:gd name="connsiteX4" fmla="*/ 58 w 10000"/>
                  <a:gd name="connsiteY4" fmla="*/ 0 h 10000"/>
                  <a:gd name="connsiteX5" fmla="*/ 0 w 10000"/>
                  <a:gd name="connsiteY5" fmla="*/ 10000 h 10000"/>
                  <a:gd name="connsiteX6" fmla="*/ 10000 w 10000"/>
                  <a:gd name="connsiteY6" fmla="*/ 10000 h 10000"/>
                  <a:gd name="connsiteX0" fmla="*/ 10000 w 10000"/>
                  <a:gd name="connsiteY0" fmla="*/ 7667 h 10000"/>
                  <a:gd name="connsiteX1" fmla="*/ 8599 w 10000"/>
                  <a:gd name="connsiteY1" fmla="*/ 7042 h 10000"/>
                  <a:gd name="connsiteX2" fmla="*/ 5756 w 10000"/>
                  <a:gd name="connsiteY2" fmla="*/ 5728 h 10000"/>
                  <a:gd name="connsiteX3" fmla="*/ 3166 w 10000"/>
                  <a:gd name="connsiteY3" fmla="*/ 3541 h 10000"/>
                  <a:gd name="connsiteX4" fmla="*/ 58 w 10000"/>
                  <a:gd name="connsiteY4" fmla="*/ 0 h 10000"/>
                  <a:gd name="connsiteX5" fmla="*/ 0 w 10000"/>
                  <a:gd name="connsiteY5" fmla="*/ 10000 h 10000"/>
                  <a:gd name="connsiteX6" fmla="*/ 10000 w 10000"/>
                  <a:gd name="connsiteY6" fmla="*/ 10000 h 10000"/>
                  <a:gd name="connsiteX0" fmla="*/ 10005 w 10005"/>
                  <a:gd name="connsiteY0" fmla="*/ 8136 h 10469"/>
                  <a:gd name="connsiteX1" fmla="*/ 8604 w 10005"/>
                  <a:gd name="connsiteY1" fmla="*/ 7511 h 10469"/>
                  <a:gd name="connsiteX2" fmla="*/ 5761 w 10005"/>
                  <a:gd name="connsiteY2" fmla="*/ 6197 h 10469"/>
                  <a:gd name="connsiteX3" fmla="*/ 3171 w 10005"/>
                  <a:gd name="connsiteY3" fmla="*/ 4010 h 10469"/>
                  <a:gd name="connsiteX4" fmla="*/ 5 w 10005"/>
                  <a:gd name="connsiteY4" fmla="*/ 0 h 10469"/>
                  <a:gd name="connsiteX5" fmla="*/ 5 w 10005"/>
                  <a:gd name="connsiteY5" fmla="*/ 10469 h 10469"/>
                  <a:gd name="connsiteX6" fmla="*/ 10005 w 10005"/>
                  <a:gd name="connsiteY6" fmla="*/ 10469 h 10469"/>
                  <a:gd name="connsiteX0" fmla="*/ 10005 w 10005"/>
                  <a:gd name="connsiteY0" fmla="*/ 8136 h 10469"/>
                  <a:gd name="connsiteX1" fmla="*/ 8433 w 10005"/>
                  <a:gd name="connsiteY1" fmla="*/ 8454 h 10469"/>
                  <a:gd name="connsiteX2" fmla="*/ 5761 w 10005"/>
                  <a:gd name="connsiteY2" fmla="*/ 6197 h 10469"/>
                  <a:gd name="connsiteX3" fmla="*/ 3171 w 10005"/>
                  <a:gd name="connsiteY3" fmla="*/ 4010 h 10469"/>
                  <a:gd name="connsiteX4" fmla="*/ 5 w 10005"/>
                  <a:gd name="connsiteY4" fmla="*/ 0 h 10469"/>
                  <a:gd name="connsiteX5" fmla="*/ 5 w 10005"/>
                  <a:gd name="connsiteY5" fmla="*/ 10469 h 10469"/>
                  <a:gd name="connsiteX6" fmla="*/ 10005 w 10005"/>
                  <a:gd name="connsiteY6" fmla="*/ 10469 h 10469"/>
                  <a:gd name="connsiteX0" fmla="*/ 10005 w 10005"/>
                  <a:gd name="connsiteY0" fmla="*/ 8136 h 10469"/>
                  <a:gd name="connsiteX1" fmla="*/ 8433 w 10005"/>
                  <a:gd name="connsiteY1" fmla="*/ 8454 h 10469"/>
                  <a:gd name="connsiteX2" fmla="*/ 5761 w 10005"/>
                  <a:gd name="connsiteY2" fmla="*/ 7409 h 10469"/>
                  <a:gd name="connsiteX3" fmla="*/ 3171 w 10005"/>
                  <a:gd name="connsiteY3" fmla="*/ 4010 h 10469"/>
                  <a:gd name="connsiteX4" fmla="*/ 5 w 10005"/>
                  <a:gd name="connsiteY4" fmla="*/ 0 h 10469"/>
                  <a:gd name="connsiteX5" fmla="*/ 5 w 10005"/>
                  <a:gd name="connsiteY5" fmla="*/ 10469 h 10469"/>
                  <a:gd name="connsiteX6" fmla="*/ 10005 w 10005"/>
                  <a:gd name="connsiteY6" fmla="*/ 10469 h 10469"/>
                  <a:gd name="connsiteX0" fmla="*/ 10005 w 10005"/>
                  <a:gd name="connsiteY0" fmla="*/ 8136 h 10469"/>
                  <a:gd name="connsiteX1" fmla="*/ 8433 w 10005"/>
                  <a:gd name="connsiteY1" fmla="*/ 8454 h 10469"/>
                  <a:gd name="connsiteX2" fmla="*/ 5761 w 10005"/>
                  <a:gd name="connsiteY2" fmla="*/ 7409 h 10469"/>
                  <a:gd name="connsiteX3" fmla="*/ 2943 w 10005"/>
                  <a:gd name="connsiteY3" fmla="*/ 4279 h 10469"/>
                  <a:gd name="connsiteX4" fmla="*/ 5 w 10005"/>
                  <a:gd name="connsiteY4" fmla="*/ 0 h 10469"/>
                  <a:gd name="connsiteX5" fmla="*/ 5 w 10005"/>
                  <a:gd name="connsiteY5" fmla="*/ 10469 h 10469"/>
                  <a:gd name="connsiteX6" fmla="*/ 10005 w 10005"/>
                  <a:gd name="connsiteY6" fmla="*/ 10469 h 10469"/>
                  <a:gd name="connsiteX0" fmla="*/ 10005 w 10005"/>
                  <a:gd name="connsiteY0" fmla="*/ 8810 h 10469"/>
                  <a:gd name="connsiteX1" fmla="*/ 8433 w 10005"/>
                  <a:gd name="connsiteY1" fmla="*/ 8454 h 10469"/>
                  <a:gd name="connsiteX2" fmla="*/ 5761 w 10005"/>
                  <a:gd name="connsiteY2" fmla="*/ 7409 h 10469"/>
                  <a:gd name="connsiteX3" fmla="*/ 2943 w 10005"/>
                  <a:gd name="connsiteY3" fmla="*/ 4279 h 10469"/>
                  <a:gd name="connsiteX4" fmla="*/ 5 w 10005"/>
                  <a:gd name="connsiteY4" fmla="*/ 0 h 10469"/>
                  <a:gd name="connsiteX5" fmla="*/ 5 w 10005"/>
                  <a:gd name="connsiteY5" fmla="*/ 10469 h 10469"/>
                  <a:gd name="connsiteX6" fmla="*/ 10005 w 10005"/>
                  <a:gd name="connsiteY6" fmla="*/ 10469 h 10469"/>
                  <a:gd name="connsiteX0" fmla="*/ 10005 w 10005"/>
                  <a:gd name="connsiteY0" fmla="*/ 8810 h 10469"/>
                  <a:gd name="connsiteX1" fmla="*/ 8433 w 10005"/>
                  <a:gd name="connsiteY1" fmla="*/ 8454 h 10469"/>
                  <a:gd name="connsiteX2" fmla="*/ 5704 w 10005"/>
                  <a:gd name="connsiteY2" fmla="*/ 7274 h 10469"/>
                  <a:gd name="connsiteX3" fmla="*/ 2943 w 10005"/>
                  <a:gd name="connsiteY3" fmla="*/ 4279 h 10469"/>
                  <a:gd name="connsiteX4" fmla="*/ 5 w 10005"/>
                  <a:gd name="connsiteY4" fmla="*/ 0 h 10469"/>
                  <a:gd name="connsiteX5" fmla="*/ 5 w 10005"/>
                  <a:gd name="connsiteY5" fmla="*/ 10469 h 10469"/>
                  <a:gd name="connsiteX6" fmla="*/ 10005 w 10005"/>
                  <a:gd name="connsiteY6" fmla="*/ 10469 h 10469"/>
                  <a:gd name="connsiteX0" fmla="*/ 10005 w 10005"/>
                  <a:gd name="connsiteY0" fmla="*/ 8810 h 10469"/>
                  <a:gd name="connsiteX1" fmla="*/ 8433 w 10005"/>
                  <a:gd name="connsiteY1" fmla="*/ 8454 h 10469"/>
                  <a:gd name="connsiteX2" fmla="*/ 5476 w 10005"/>
                  <a:gd name="connsiteY2" fmla="*/ 6735 h 10469"/>
                  <a:gd name="connsiteX3" fmla="*/ 2943 w 10005"/>
                  <a:gd name="connsiteY3" fmla="*/ 4279 h 10469"/>
                  <a:gd name="connsiteX4" fmla="*/ 5 w 10005"/>
                  <a:gd name="connsiteY4" fmla="*/ 0 h 10469"/>
                  <a:gd name="connsiteX5" fmla="*/ 5 w 10005"/>
                  <a:gd name="connsiteY5" fmla="*/ 10469 h 10469"/>
                  <a:gd name="connsiteX6" fmla="*/ 10005 w 10005"/>
                  <a:gd name="connsiteY6" fmla="*/ 10469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5" h="10469">
                    <a:moveTo>
                      <a:pt x="10005" y="8810"/>
                    </a:moveTo>
                    <a:lnTo>
                      <a:pt x="8433" y="8454"/>
                    </a:lnTo>
                    <a:lnTo>
                      <a:pt x="5476" y="6735"/>
                    </a:lnTo>
                    <a:lnTo>
                      <a:pt x="2943" y="4279"/>
                    </a:lnTo>
                    <a:lnTo>
                      <a:pt x="5" y="0"/>
                    </a:lnTo>
                    <a:cubicBezTo>
                      <a:pt x="-14" y="3333"/>
                      <a:pt x="24" y="7138"/>
                      <a:pt x="5" y="10469"/>
                    </a:cubicBezTo>
                    <a:lnTo>
                      <a:pt x="10005" y="10469"/>
                    </a:lnTo>
                  </a:path>
                </a:pathLst>
              </a:custGeom>
              <a:solidFill>
                <a:srgbClr val="FF0000"/>
              </a:solidFill>
              <a:ln w="9525" cap="flat" cmpd="sng">
                <a:noFill/>
                <a:prstDash val="solid"/>
                <a:round/>
                <a:headEnd/>
                <a:tailEnd/>
              </a:ln>
              <a:effectLst/>
            </p:spPr>
            <p:txBody>
              <a:bodyPr anchor="ctr" anchorCtr="1"/>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defRPr/>
                </a:pPr>
                <a:endParaRPr kumimoji="0" lang="de-AT" sz="1800" b="0" i="0" u="none" strike="noStrike" kern="1200" cap="none" spc="0" normalizeH="0" baseline="0" noProof="0" dirty="0">
                  <a:ln>
                    <a:noFill/>
                  </a:ln>
                  <a:solidFill>
                    <a:srgbClr val="000000"/>
                  </a:solidFill>
                  <a:effectLst/>
                  <a:uLnTx/>
                  <a:uFillTx/>
                  <a:latin typeface="Arial"/>
                  <a:ea typeface="+mn-ea"/>
                  <a:cs typeface="+mn-cs"/>
                </a:endParaRPr>
              </a:p>
            </p:txBody>
          </p:sp>
          <p:sp>
            <p:nvSpPr>
              <p:cNvPr id="89" name="Freihandform: Form 88">
                <a:extLst>
                  <a:ext uri="{FF2B5EF4-FFF2-40B4-BE49-F238E27FC236}">
                    <a16:creationId xmlns:a16="http://schemas.microsoft.com/office/drawing/2014/main" id="{7A459609-9628-4B14-B5F1-4203691F782B}"/>
                  </a:ext>
                </a:extLst>
              </p:cNvPr>
              <p:cNvSpPr/>
              <p:nvPr/>
            </p:nvSpPr>
            <p:spPr bwMode="auto">
              <a:xfrm>
                <a:off x="431995" y="2816819"/>
                <a:ext cx="1344764" cy="1138366"/>
              </a:xfrm>
              <a:custGeom>
                <a:avLst/>
                <a:gdLst>
                  <a:gd name="connsiteX0" fmla="*/ 0 w 1468120"/>
                  <a:gd name="connsiteY0" fmla="*/ 1468120 h 1468120"/>
                  <a:gd name="connsiteX1" fmla="*/ 127000 w 1468120"/>
                  <a:gd name="connsiteY1" fmla="*/ 1452880 h 1468120"/>
                  <a:gd name="connsiteX2" fmla="*/ 238760 w 1468120"/>
                  <a:gd name="connsiteY2" fmla="*/ 1417320 h 1468120"/>
                  <a:gd name="connsiteX3" fmla="*/ 325120 w 1468120"/>
                  <a:gd name="connsiteY3" fmla="*/ 1366520 h 1468120"/>
                  <a:gd name="connsiteX4" fmla="*/ 447040 w 1468120"/>
                  <a:gd name="connsiteY4" fmla="*/ 1264920 h 1468120"/>
                  <a:gd name="connsiteX5" fmla="*/ 640080 w 1468120"/>
                  <a:gd name="connsiteY5" fmla="*/ 1056640 h 1468120"/>
                  <a:gd name="connsiteX6" fmla="*/ 848360 w 1468120"/>
                  <a:gd name="connsiteY6" fmla="*/ 741680 h 1468120"/>
                  <a:gd name="connsiteX7" fmla="*/ 1016000 w 1468120"/>
                  <a:gd name="connsiteY7" fmla="*/ 436880 h 1468120"/>
                  <a:gd name="connsiteX8" fmla="*/ 1168400 w 1468120"/>
                  <a:gd name="connsiteY8" fmla="*/ 162560 h 1468120"/>
                  <a:gd name="connsiteX9" fmla="*/ 1259840 w 1468120"/>
                  <a:gd name="connsiteY9" fmla="*/ 50800 h 1468120"/>
                  <a:gd name="connsiteX10" fmla="*/ 1336040 w 1468120"/>
                  <a:gd name="connsiteY10" fmla="*/ 10160 h 1468120"/>
                  <a:gd name="connsiteX11" fmla="*/ 1407160 w 1468120"/>
                  <a:gd name="connsiteY11" fmla="*/ 0 h 1468120"/>
                  <a:gd name="connsiteX12" fmla="*/ 1468120 w 1468120"/>
                  <a:gd name="connsiteY12" fmla="*/ 0 h 1468120"/>
                  <a:gd name="connsiteX0" fmla="*/ 0 w 1468120"/>
                  <a:gd name="connsiteY0" fmla="*/ 1468120 h 1468120"/>
                  <a:gd name="connsiteX1" fmla="*/ 162560 w 1468120"/>
                  <a:gd name="connsiteY1" fmla="*/ 1447800 h 1468120"/>
                  <a:gd name="connsiteX2" fmla="*/ 238760 w 1468120"/>
                  <a:gd name="connsiteY2" fmla="*/ 1417320 h 1468120"/>
                  <a:gd name="connsiteX3" fmla="*/ 325120 w 1468120"/>
                  <a:gd name="connsiteY3" fmla="*/ 1366520 h 1468120"/>
                  <a:gd name="connsiteX4" fmla="*/ 447040 w 1468120"/>
                  <a:gd name="connsiteY4" fmla="*/ 1264920 h 1468120"/>
                  <a:gd name="connsiteX5" fmla="*/ 640080 w 1468120"/>
                  <a:gd name="connsiteY5" fmla="*/ 1056640 h 1468120"/>
                  <a:gd name="connsiteX6" fmla="*/ 848360 w 1468120"/>
                  <a:gd name="connsiteY6" fmla="*/ 741680 h 1468120"/>
                  <a:gd name="connsiteX7" fmla="*/ 1016000 w 1468120"/>
                  <a:gd name="connsiteY7" fmla="*/ 436880 h 1468120"/>
                  <a:gd name="connsiteX8" fmla="*/ 1168400 w 1468120"/>
                  <a:gd name="connsiteY8" fmla="*/ 162560 h 1468120"/>
                  <a:gd name="connsiteX9" fmla="*/ 1259840 w 1468120"/>
                  <a:gd name="connsiteY9" fmla="*/ 50800 h 1468120"/>
                  <a:gd name="connsiteX10" fmla="*/ 1336040 w 1468120"/>
                  <a:gd name="connsiteY10" fmla="*/ 10160 h 1468120"/>
                  <a:gd name="connsiteX11" fmla="*/ 1407160 w 1468120"/>
                  <a:gd name="connsiteY11" fmla="*/ 0 h 1468120"/>
                  <a:gd name="connsiteX12" fmla="*/ 1468120 w 1468120"/>
                  <a:gd name="connsiteY12" fmla="*/ 0 h 1468120"/>
                  <a:gd name="connsiteX0" fmla="*/ 0 w 1305560"/>
                  <a:gd name="connsiteY0" fmla="*/ 1447800 h 1447800"/>
                  <a:gd name="connsiteX1" fmla="*/ 76200 w 1305560"/>
                  <a:gd name="connsiteY1" fmla="*/ 1417320 h 1447800"/>
                  <a:gd name="connsiteX2" fmla="*/ 162560 w 1305560"/>
                  <a:gd name="connsiteY2" fmla="*/ 1366520 h 1447800"/>
                  <a:gd name="connsiteX3" fmla="*/ 284480 w 1305560"/>
                  <a:gd name="connsiteY3" fmla="*/ 1264920 h 1447800"/>
                  <a:gd name="connsiteX4" fmla="*/ 477520 w 1305560"/>
                  <a:gd name="connsiteY4" fmla="*/ 1056640 h 1447800"/>
                  <a:gd name="connsiteX5" fmla="*/ 685800 w 1305560"/>
                  <a:gd name="connsiteY5" fmla="*/ 741680 h 1447800"/>
                  <a:gd name="connsiteX6" fmla="*/ 853440 w 1305560"/>
                  <a:gd name="connsiteY6" fmla="*/ 436880 h 1447800"/>
                  <a:gd name="connsiteX7" fmla="*/ 1005840 w 1305560"/>
                  <a:gd name="connsiteY7" fmla="*/ 162560 h 1447800"/>
                  <a:gd name="connsiteX8" fmla="*/ 1097280 w 1305560"/>
                  <a:gd name="connsiteY8" fmla="*/ 50800 h 1447800"/>
                  <a:gd name="connsiteX9" fmla="*/ 1173480 w 1305560"/>
                  <a:gd name="connsiteY9" fmla="*/ 10160 h 1447800"/>
                  <a:gd name="connsiteX10" fmla="*/ 1244600 w 1305560"/>
                  <a:gd name="connsiteY10" fmla="*/ 0 h 1447800"/>
                  <a:gd name="connsiteX11" fmla="*/ 1305560 w 1305560"/>
                  <a:gd name="connsiteY11" fmla="*/ 0 h 1447800"/>
                  <a:gd name="connsiteX0" fmla="*/ 0 w 1305560"/>
                  <a:gd name="connsiteY0" fmla="*/ 1447800 h 1447800"/>
                  <a:gd name="connsiteX1" fmla="*/ 56707 w 1305560"/>
                  <a:gd name="connsiteY1" fmla="*/ 1442085 h 1447800"/>
                  <a:gd name="connsiteX2" fmla="*/ 162560 w 1305560"/>
                  <a:gd name="connsiteY2" fmla="*/ 1366520 h 1447800"/>
                  <a:gd name="connsiteX3" fmla="*/ 284480 w 1305560"/>
                  <a:gd name="connsiteY3" fmla="*/ 1264920 h 1447800"/>
                  <a:gd name="connsiteX4" fmla="*/ 477520 w 1305560"/>
                  <a:gd name="connsiteY4" fmla="*/ 1056640 h 1447800"/>
                  <a:gd name="connsiteX5" fmla="*/ 685800 w 1305560"/>
                  <a:gd name="connsiteY5" fmla="*/ 741680 h 1447800"/>
                  <a:gd name="connsiteX6" fmla="*/ 853440 w 1305560"/>
                  <a:gd name="connsiteY6" fmla="*/ 436880 h 1447800"/>
                  <a:gd name="connsiteX7" fmla="*/ 1005840 w 1305560"/>
                  <a:gd name="connsiteY7" fmla="*/ 162560 h 1447800"/>
                  <a:gd name="connsiteX8" fmla="*/ 1097280 w 1305560"/>
                  <a:gd name="connsiteY8" fmla="*/ 50800 h 1447800"/>
                  <a:gd name="connsiteX9" fmla="*/ 1173480 w 1305560"/>
                  <a:gd name="connsiteY9" fmla="*/ 10160 h 1447800"/>
                  <a:gd name="connsiteX10" fmla="*/ 1244600 w 1305560"/>
                  <a:gd name="connsiteY10" fmla="*/ 0 h 1447800"/>
                  <a:gd name="connsiteX11" fmla="*/ 1305560 w 1305560"/>
                  <a:gd name="connsiteY11" fmla="*/ 0 h 1447800"/>
                  <a:gd name="connsiteX0" fmla="*/ 0 w 1305560"/>
                  <a:gd name="connsiteY0" fmla="*/ 1447800 h 1447800"/>
                  <a:gd name="connsiteX1" fmla="*/ 110313 w 1305560"/>
                  <a:gd name="connsiteY1" fmla="*/ 1419225 h 1447800"/>
                  <a:gd name="connsiteX2" fmla="*/ 162560 w 1305560"/>
                  <a:gd name="connsiteY2" fmla="*/ 1366520 h 1447800"/>
                  <a:gd name="connsiteX3" fmla="*/ 284480 w 1305560"/>
                  <a:gd name="connsiteY3" fmla="*/ 1264920 h 1447800"/>
                  <a:gd name="connsiteX4" fmla="*/ 477520 w 1305560"/>
                  <a:gd name="connsiteY4" fmla="*/ 1056640 h 1447800"/>
                  <a:gd name="connsiteX5" fmla="*/ 685800 w 1305560"/>
                  <a:gd name="connsiteY5" fmla="*/ 741680 h 1447800"/>
                  <a:gd name="connsiteX6" fmla="*/ 853440 w 1305560"/>
                  <a:gd name="connsiteY6" fmla="*/ 436880 h 1447800"/>
                  <a:gd name="connsiteX7" fmla="*/ 1005840 w 1305560"/>
                  <a:gd name="connsiteY7" fmla="*/ 162560 h 1447800"/>
                  <a:gd name="connsiteX8" fmla="*/ 1097280 w 1305560"/>
                  <a:gd name="connsiteY8" fmla="*/ 50800 h 1447800"/>
                  <a:gd name="connsiteX9" fmla="*/ 1173480 w 1305560"/>
                  <a:gd name="connsiteY9" fmla="*/ 10160 h 1447800"/>
                  <a:gd name="connsiteX10" fmla="*/ 1244600 w 1305560"/>
                  <a:gd name="connsiteY10" fmla="*/ 0 h 1447800"/>
                  <a:gd name="connsiteX11" fmla="*/ 1305560 w 1305560"/>
                  <a:gd name="connsiteY11" fmla="*/ 0 h 1447800"/>
                  <a:gd name="connsiteX0" fmla="*/ 0 w 1196723"/>
                  <a:gd name="connsiteY0" fmla="*/ 1417320 h 1419225"/>
                  <a:gd name="connsiteX1" fmla="*/ 1476 w 1196723"/>
                  <a:gd name="connsiteY1" fmla="*/ 1419225 h 1419225"/>
                  <a:gd name="connsiteX2" fmla="*/ 53723 w 1196723"/>
                  <a:gd name="connsiteY2" fmla="*/ 1366520 h 1419225"/>
                  <a:gd name="connsiteX3" fmla="*/ 175643 w 1196723"/>
                  <a:gd name="connsiteY3" fmla="*/ 1264920 h 1419225"/>
                  <a:gd name="connsiteX4" fmla="*/ 368683 w 1196723"/>
                  <a:gd name="connsiteY4" fmla="*/ 1056640 h 1419225"/>
                  <a:gd name="connsiteX5" fmla="*/ 576963 w 1196723"/>
                  <a:gd name="connsiteY5" fmla="*/ 741680 h 1419225"/>
                  <a:gd name="connsiteX6" fmla="*/ 744603 w 1196723"/>
                  <a:gd name="connsiteY6" fmla="*/ 436880 h 1419225"/>
                  <a:gd name="connsiteX7" fmla="*/ 897003 w 1196723"/>
                  <a:gd name="connsiteY7" fmla="*/ 162560 h 1419225"/>
                  <a:gd name="connsiteX8" fmla="*/ 988443 w 1196723"/>
                  <a:gd name="connsiteY8" fmla="*/ 50800 h 1419225"/>
                  <a:gd name="connsiteX9" fmla="*/ 1064643 w 1196723"/>
                  <a:gd name="connsiteY9" fmla="*/ 10160 h 1419225"/>
                  <a:gd name="connsiteX10" fmla="*/ 1135763 w 1196723"/>
                  <a:gd name="connsiteY10" fmla="*/ 0 h 1419225"/>
                  <a:gd name="connsiteX11" fmla="*/ 1196723 w 1196723"/>
                  <a:gd name="connsiteY11" fmla="*/ 0 h 1419225"/>
                  <a:gd name="connsiteX0" fmla="*/ 0 w 1196723"/>
                  <a:gd name="connsiteY0" fmla="*/ 1417320 h 1417320"/>
                  <a:gd name="connsiteX1" fmla="*/ 53723 w 1196723"/>
                  <a:gd name="connsiteY1" fmla="*/ 1366520 h 1417320"/>
                  <a:gd name="connsiteX2" fmla="*/ 175643 w 1196723"/>
                  <a:gd name="connsiteY2" fmla="*/ 1264920 h 1417320"/>
                  <a:gd name="connsiteX3" fmla="*/ 368683 w 1196723"/>
                  <a:gd name="connsiteY3" fmla="*/ 1056640 h 1417320"/>
                  <a:gd name="connsiteX4" fmla="*/ 576963 w 1196723"/>
                  <a:gd name="connsiteY4" fmla="*/ 741680 h 1417320"/>
                  <a:gd name="connsiteX5" fmla="*/ 744603 w 1196723"/>
                  <a:gd name="connsiteY5" fmla="*/ 436880 h 1417320"/>
                  <a:gd name="connsiteX6" fmla="*/ 897003 w 1196723"/>
                  <a:gd name="connsiteY6" fmla="*/ 162560 h 1417320"/>
                  <a:gd name="connsiteX7" fmla="*/ 988443 w 1196723"/>
                  <a:gd name="connsiteY7" fmla="*/ 50800 h 1417320"/>
                  <a:gd name="connsiteX8" fmla="*/ 1064643 w 1196723"/>
                  <a:gd name="connsiteY8" fmla="*/ 10160 h 1417320"/>
                  <a:gd name="connsiteX9" fmla="*/ 1135763 w 1196723"/>
                  <a:gd name="connsiteY9" fmla="*/ 0 h 1417320"/>
                  <a:gd name="connsiteX10" fmla="*/ 1196723 w 1196723"/>
                  <a:gd name="connsiteY10" fmla="*/ 0 h 1417320"/>
                  <a:gd name="connsiteX0" fmla="*/ 0 w 1216216"/>
                  <a:gd name="connsiteY0" fmla="*/ 1411605 h 1411605"/>
                  <a:gd name="connsiteX1" fmla="*/ 73216 w 1216216"/>
                  <a:gd name="connsiteY1" fmla="*/ 1366520 h 1411605"/>
                  <a:gd name="connsiteX2" fmla="*/ 195136 w 1216216"/>
                  <a:gd name="connsiteY2" fmla="*/ 1264920 h 1411605"/>
                  <a:gd name="connsiteX3" fmla="*/ 388176 w 1216216"/>
                  <a:gd name="connsiteY3" fmla="*/ 1056640 h 1411605"/>
                  <a:gd name="connsiteX4" fmla="*/ 596456 w 1216216"/>
                  <a:gd name="connsiteY4" fmla="*/ 741680 h 1411605"/>
                  <a:gd name="connsiteX5" fmla="*/ 764096 w 1216216"/>
                  <a:gd name="connsiteY5" fmla="*/ 436880 h 1411605"/>
                  <a:gd name="connsiteX6" fmla="*/ 916496 w 1216216"/>
                  <a:gd name="connsiteY6" fmla="*/ 162560 h 1411605"/>
                  <a:gd name="connsiteX7" fmla="*/ 1007936 w 1216216"/>
                  <a:gd name="connsiteY7" fmla="*/ 50800 h 1411605"/>
                  <a:gd name="connsiteX8" fmla="*/ 1084136 w 1216216"/>
                  <a:gd name="connsiteY8" fmla="*/ 10160 h 1411605"/>
                  <a:gd name="connsiteX9" fmla="*/ 1155256 w 1216216"/>
                  <a:gd name="connsiteY9" fmla="*/ 0 h 1411605"/>
                  <a:gd name="connsiteX10" fmla="*/ 1216216 w 1216216"/>
                  <a:gd name="connsiteY10" fmla="*/ 0 h 1411605"/>
                  <a:gd name="connsiteX0" fmla="*/ 0 w 1440388"/>
                  <a:gd name="connsiteY0" fmla="*/ 1480185 h 1480185"/>
                  <a:gd name="connsiteX1" fmla="*/ 297388 w 1440388"/>
                  <a:gd name="connsiteY1" fmla="*/ 1366520 h 1480185"/>
                  <a:gd name="connsiteX2" fmla="*/ 419308 w 1440388"/>
                  <a:gd name="connsiteY2" fmla="*/ 1264920 h 1480185"/>
                  <a:gd name="connsiteX3" fmla="*/ 612348 w 1440388"/>
                  <a:gd name="connsiteY3" fmla="*/ 1056640 h 1480185"/>
                  <a:gd name="connsiteX4" fmla="*/ 820628 w 1440388"/>
                  <a:gd name="connsiteY4" fmla="*/ 741680 h 1480185"/>
                  <a:gd name="connsiteX5" fmla="*/ 988268 w 1440388"/>
                  <a:gd name="connsiteY5" fmla="*/ 436880 h 1480185"/>
                  <a:gd name="connsiteX6" fmla="*/ 1140668 w 1440388"/>
                  <a:gd name="connsiteY6" fmla="*/ 162560 h 1480185"/>
                  <a:gd name="connsiteX7" fmla="*/ 1232108 w 1440388"/>
                  <a:gd name="connsiteY7" fmla="*/ 50800 h 1480185"/>
                  <a:gd name="connsiteX8" fmla="*/ 1308308 w 1440388"/>
                  <a:gd name="connsiteY8" fmla="*/ 10160 h 1480185"/>
                  <a:gd name="connsiteX9" fmla="*/ 1379428 w 1440388"/>
                  <a:gd name="connsiteY9" fmla="*/ 0 h 1480185"/>
                  <a:gd name="connsiteX10" fmla="*/ 1440388 w 1440388"/>
                  <a:gd name="connsiteY10" fmla="*/ 0 h 1480185"/>
                  <a:gd name="connsiteX0" fmla="*/ 0 w 1440388"/>
                  <a:gd name="connsiteY0" fmla="*/ 1480185 h 1480185"/>
                  <a:gd name="connsiteX1" fmla="*/ 157838 w 1440388"/>
                  <a:gd name="connsiteY1" fmla="*/ 141605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65960 w 1440388"/>
                  <a:gd name="connsiteY1" fmla="*/ 1440300 h 1481573"/>
                  <a:gd name="connsiteX2" fmla="*/ 233645 w 1440388"/>
                  <a:gd name="connsiteY2" fmla="*/ 141109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232108 w 1440388"/>
                  <a:gd name="connsiteY9" fmla="*/ 52188 h 1481573"/>
                  <a:gd name="connsiteX10" fmla="*/ 1308308 w 1440388"/>
                  <a:gd name="connsiteY10" fmla="*/ 11548 h 1481573"/>
                  <a:gd name="connsiteX11" fmla="*/ 1379428 w 1440388"/>
                  <a:gd name="connsiteY11" fmla="*/ 1388 h 1481573"/>
                  <a:gd name="connsiteX12" fmla="*/ 1440388 w 1440388"/>
                  <a:gd name="connsiteY12" fmla="*/ 1388 h 1481573"/>
                  <a:gd name="connsiteX0" fmla="*/ 0 w 1440388"/>
                  <a:gd name="connsiteY0" fmla="*/ 1481573 h 1481573"/>
                  <a:gd name="connsiteX1" fmla="*/ 165960 w 1440388"/>
                  <a:gd name="connsiteY1" fmla="*/ 1440300 h 1481573"/>
                  <a:gd name="connsiteX2" fmla="*/ 233645 w 1440388"/>
                  <a:gd name="connsiteY2" fmla="*/ 141109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232108 w 1440388"/>
                  <a:gd name="connsiteY9" fmla="*/ 52188 h 1481573"/>
                  <a:gd name="connsiteX10" fmla="*/ 1308308 w 1440388"/>
                  <a:gd name="connsiteY10" fmla="*/ 11548 h 1481573"/>
                  <a:gd name="connsiteX11" fmla="*/ 1379428 w 1440388"/>
                  <a:gd name="connsiteY11" fmla="*/ 1388 h 1481573"/>
                  <a:gd name="connsiteX12" fmla="*/ 1440388 w 1440388"/>
                  <a:gd name="connsiteY12" fmla="*/ 1388 h 1481573"/>
                  <a:gd name="connsiteX0" fmla="*/ 0 w 1440388"/>
                  <a:gd name="connsiteY0" fmla="*/ 1481573 h 1481573"/>
                  <a:gd name="connsiteX1" fmla="*/ 165960 w 1440388"/>
                  <a:gd name="connsiteY1" fmla="*/ 1440300 h 1481573"/>
                  <a:gd name="connsiteX2" fmla="*/ 233645 w 1440388"/>
                  <a:gd name="connsiteY2" fmla="*/ 141109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184482 w 1440388"/>
                  <a:gd name="connsiteY9" fmla="*/ 105530 h 1481573"/>
                  <a:gd name="connsiteX10" fmla="*/ 1232108 w 1440388"/>
                  <a:gd name="connsiteY10" fmla="*/ 52188 h 1481573"/>
                  <a:gd name="connsiteX11" fmla="*/ 1308308 w 1440388"/>
                  <a:gd name="connsiteY11" fmla="*/ 11548 h 1481573"/>
                  <a:gd name="connsiteX12" fmla="*/ 1379428 w 1440388"/>
                  <a:gd name="connsiteY12" fmla="*/ 1388 h 1481573"/>
                  <a:gd name="connsiteX13" fmla="*/ 1440388 w 1440388"/>
                  <a:gd name="connsiteY13" fmla="*/ 1388 h 1481573"/>
                  <a:gd name="connsiteX0" fmla="*/ 0 w 1440388"/>
                  <a:gd name="connsiteY0" fmla="*/ 1481573 h 1481573"/>
                  <a:gd name="connsiteX1" fmla="*/ 165960 w 1440388"/>
                  <a:gd name="connsiteY1" fmla="*/ 1440300 h 1481573"/>
                  <a:gd name="connsiteX2" fmla="*/ 233645 w 1440388"/>
                  <a:gd name="connsiteY2" fmla="*/ 141109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184482 w 1440388"/>
                  <a:gd name="connsiteY9" fmla="*/ 105530 h 1481573"/>
                  <a:gd name="connsiteX10" fmla="*/ 1232108 w 1440388"/>
                  <a:gd name="connsiteY10" fmla="*/ 52188 h 1481573"/>
                  <a:gd name="connsiteX11" fmla="*/ 1308308 w 1440388"/>
                  <a:gd name="connsiteY11" fmla="*/ 11548 h 1481573"/>
                  <a:gd name="connsiteX12" fmla="*/ 1379428 w 1440388"/>
                  <a:gd name="connsiteY12" fmla="*/ 1388 h 1481573"/>
                  <a:gd name="connsiteX13" fmla="*/ 1440388 w 1440388"/>
                  <a:gd name="connsiteY13" fmla="*/ 1388 h 1481573"/>
                  <a:gd name="connsiteX0" fmla="*/ 0 w 1440388"/>
                  <a:gd name="connsiteY0" fmla="*/ 1481573 h 1481573"/>
                  <a:gd name="connsiteX1" fmla="*/ 165960 w 1440388"/>
                  <a:gd name="connsiteY1" fmla="*/ 1440300 h 1481573"/>
                  <a:gd name="connsiteX2" fmla="*/ 233645 w 1440388"/>
                  <a:gd name="connsiteY2" fmla="*/ 141109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184482 w 1440388"/>
                  <a:gd name="connsiteY9" fmla="*/ 105530 h 1481573"/>
                  <a:gd name="connsiteX10" fmla="*/ 1232108 w 1440388"/>
                  <a:gd name="connsiteY10" fmla="*/ 52188 h 1481573"/>
                  <a:gd name="connsiteX11" fmla="*/ 1308308 w 1440388"/>
                  <a:gd name="connsiteY11" fmla="*/ 11548 h 1481573"/>
                  <a:gd name="connsiteX12" fmla="*/ 1379428 w 1440388"/>
                  <a:gd name="connsiteY12" fmla="*/ 1388 h 1481573"/>
                  <a:gd name="connsiteX13" fmla="*/ 1440388 w 1440388"/>
                  <a:gd name="connsiteY13" fmla="*/ 1388 h 1481573"/>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184482 w 1440388"/>
                  <a:gd name="connsiteY8" fmla="*/ 105530 h 1481573"/>
                  <a:gd name="connsiteX9" fmla="*/ 1232108 w 1440388"/>
                  <a:gd name="connsiteY9" fmla="*/ 52188 h 1481573"/>
                  <a:gd name="connsiteX10" fmla="*/ 1308308 w 1440388"/>
                  <a:gd name="connsiteY10" fmla="*/ 11548 h 1481573"/>
                  <a:gd name="connsiteX11" fmla="*/ 1379428 w 1440388"/>
                  <a:gd name="connsiteY11" fmla="*/ 1388 h 1481573"/>
                  <a:gd name="connsiteX12" fmla="*/ 1440388 w 1440388"/>
                  <a:gd name="connsiteY12" fmla="*/ 1388 h 1481573"/>
                  <a:gd name="connsiteX0" fmla="*/ 0 w 1440388"/>
                  <a:gd name="connsiteY0" fmla="*/ 1481573 h 1481573"/>
                  <a:gd name="connsiteX1" fmla="*/ 297388 w 1440388"/>
                  <a:gd name="connsiteY1" fmla="*/ 1367908 h 1481573"/>
                  <a:gd name="connsiteX2" fmla="*/ 419308 w 1440388"/>
                  <a:gd name="connsiteY2" fmla="*/ 1266308 h 1481573"/>
                  <a:gd name="connsiteX3" fmla="*/ 612348 w 1440388"/>
                  <a:gd name="connsiteY3" fmla="*/ 1058028 h 1481573"/>
                  <a:gd name="connsiteX4" fmla="*/ 820628 w 1440388"/>
                  <a:gd name="connsiteY4" fmla="*/ 743068 h 1481573"/>
                  <a:gd name="connsiteX5" fmla="*/ 988268 w 1440388"/>
                  <a:gd name="connsiteY5" fmla="*/ 438268 h 1481573"/>
                  <a:gd name="connsiteX6" fmla="*/ 1140668 w 1440388"/>
                  <a:gd name="connsiteY6" fmla="*/ 163948 h 1481573"/>
                  <a:gd name="connsiteX7" fmla="*/ 1184482 w 1440388"/>
                  <a:gd name="connsiteY7" fmla="*/ 105530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51340 w 1440388"/>
                  <a:gd name="connsiteY1" fmla="*/ 142379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184482 w 1440388"/>
                  <a:gd name="connsiteY8" fmla="*/ 105530 h 1481573"/>
                  <a:gd name="connsiteX9" fmla="*/ 1232108 w 1440388"/>
                  <a:gd name="connsiteY9" fmla="*/ 52188 h 1481573"/>
                  <a:gd name="connsiteX10" fmla="*/ 1308308 w 1440388"/>
                  <a:gd name="connsiteY10" fmla="*/ 11548 h 1481573"/>
                  <a:gd name="connsiteX11" fmla="*/ 1379428 w 1440388"/>
                  <a:gd name="connsiteY11" fmla="*/ 1388 h 1481573"/>
                  <a:gd name="connsiteX12" fmla="*/ 1440388 w 1440388"/>
                  <a:gd name="connsiteY12" fmla="*/ 1388 h 1481573"/>
                  <a:gd name="connsiteX0" fmla="*/ 0 w 1440388"/>
                  <a:gd name="connsiteY0" fmla="*/ 1481573 h 1481573"/>
                  <a:gd name="connsiteX1" fmla="*/ 157838 w 1440388"/>
                  <a:gd name="connsiteY1" fmla="*/ 144157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184482 w 1440388"/>
                  <a:gd name="connsiteY8" fmla="*/ 105530 h 1481573"/>
                  <a:gd name="connsiteX9" fmla="*/ 1232108 w 1440388"/>
                  <a:gd name="connsiteY9" fmla="*/ 52188 h 1481573"/>
                  <a:gd name="connsiteX10" fmla="*/ 1308308 w 1440388"/>
                  <a:gd name="connsiteY10" fmla="*/ 11548 h 1481573"/>
                  <a:gd name="connsiteX11" fmla="*/ 1379428 w 1440388"/>
                  <a:gd name="connsiteY11" fmla="*/ 1388 h 1481573"/>
                  <a:gd name="connsiteX12" fmla="*/ 1440388 w 1440388"/>
                  <a:gd name="connsiteY12" fmla="*/ 1388 h 1481573"/>
                  <a:gd name="connsiteX0" fmla="*/ 0 w 1440388"/>
                  <a:gd name="connsiteY0" fmla="*/ 1481573 h 1481573"/>
                  <a:gd name="connsiteX1" fmla="*/ 157838 w 1440388"/>
                  <a:gd name="connsiteY1" fmla="*/ 144157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184482 w 1440388"/>
                  <a:gd name="connsiteY8" fmla="*/ 105530 h 1481573"/>
                  <a:gd name="connsiteX9" fmla="*/ 1232108 w 1440388"/>
                  <a:gd name="connsiteY9" fmla="*/ 52188 h 1481573"/>
                  <a:gd name="connsiteX10" fmla="*/ 1308308 w 1440388"/>
                  <a:gd name="connsiteY10" fmla="*/ 11548 h 1481573"/>
                  <a:gd name="connsiteX11" fmla="*/ 1379428 w 1440388"/>
                  <a:gd name="connsiteY11" fmla="*/ 1388 h 1481573"/>
                  <a:gd name="connsiteX12" fmla="*/ 1440388 w 1440388"/>
                  <a:gd name="connsiteY12" fmla="*/ 1388 h 1481573"/>
                  <a:gd name="connsiteX0" fmla="*/ 0 w 1440388"/>
                  <a:gd name="connsiteY0" fmla="*/ 1481573 h 1481573"/>
                  <a:gd name="connsiteX1" fmla="*/ 69036 w 1440388"/>
                  <a:gd name="connsiteY1" fmla="*/ 1459350 h 1481573"/>
                  <a:gd name="connsiteX2" fmla="*/ 157838 w 1440388"/>
                  <a:gd name="connsiteY2" fmla="*/ 144157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184482 w 1440388"/>
                  <a:gd name="connsiteY9" fmla="*/ 105530 h 1481573"/>
                  <a:gd name="connsiteX10" fmla="*/ 1232108 w 1440388"/>
                  <a:gd name="connsiteY10" fmla="*/ 52188 h 1481573"/>
                  <a:gd name="connsiteX11" fmla="*/ 1308308 w 1440388"/>
                  <a:gd name="connsiteY11" fmla="*/ 11548 h 1481573"/>
                  <a:gd name="connsiteX12" fmla="*/ 1379428 w 1440388"/>
                  <a:gd name="connsiteY12" fmla="*/ 1388 h 1481573"/>
                  <a:gd name="connsiteX13" fmla="*/ 1440388 w 1440388"/>
                  <a:gd name="connsiteY13" fmla="*/ 1388 h 1481573"/>
                  <a:gd name="connsiteX0" fmla="*/ 0 w 1440388"/>
                  <a:gd name="connsiteY0" fmla="*/ 1481573 h 1481573"/>
                  <a:gd name="connsiteX1" fmla="*/ 69036 w 1440388"/>
                  <a:gd name="connsiteY1" fmla="*/ 1466970 h 1481573"/>
                  <a:gd name="connsiteX2" fmla="*/ 157838 w 1440388"/>
                  <a:gd name="connsiteY2" fmla="*/ 144157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184482 w 1440388"/>
                  <a:gd name="connsiteY9" fmla="*/ 105530 h 1481573"/>
                  <a:gd name="connsiteX10" fmla="*/ 1232108 w 1440388"/>
                  <a:gd name="connsiteY10" fmla="*/ 52188 h 1481573"/>
                  <a:gd name="connsiteX11" fmla="*/ 1308308 w 1440388"/>
                  <a:gd name="connsiteY11" fmla="*/ 11548 h 1481573"/>
                  <a:gd name="connsiteX12" fmla="*/ 1379428 w 1440388"/>
                  <a:gd name="connsiteY12" fmla="*/ 1388 h 1481573"/>
                  <a:gd name="connsiteX13" fmla="*/ 1440388 w 1440388"/>
                  <a:gd name="connsiteY13" fmla="*/ 1388 h 1481573"/>
                  <a:gd name="connsiteX0" fmla="*/ 0 w 1440388"/>
                  <a:gd name="connsiteY0" fmla="*/ 1481573 h 1481573"/>
                  <a:gd name="connsiteX1" fmla="*/ 69036 w 1440388"/>
                  <a:gd name="connsiteY1" fmla="*/ 1466970 h 1481573"/>
                  <a:gd name="connsiteX2" fmla="*/ 157838 w 1440388"/>
                  <a:gd name="connsiteY2" fmla="*/ 144157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184482 w 1440388"/>
                  <a:gd name="connsiteY9" fmla="*/ 105530 h 1481573"/>
                  <a:gd name="connsiteX10" fmla="*/ 1232108 w 1440388"/>
                  <a:gd name="connsiteY10" fmla="*/ 52188 h 1481573"/>
                  <a:gd name="connsiteX11" fmla="*/ 1308308 w 1440388"/>
                  <a:gd name="connsiteY11" fmla="*/ 11548 h 1481573"/>
                  <a:gd name="connsiteX12" fmla="*/ 1379428 w 1440388"/>
                  <a:gd name="connsiteY12" fmla="*/ 1388 h 1481573"/>
                  <a:gd name="connsiteX13" fmla="*/ 1440388 w 1440388"/>
                  <a:gd name="connsiteY13" fmla="*/ 1388 h 148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40388" h="1481573">
                    <a:moveTo>
                      <a:pt x="0" y="1481573"/>
                    </a:moveTo>
                    <a:lnTo>
                      <a:pt x="69036" y="1466970"/>
                    </a:lnTo>
                    <a:cubicBezTo>
                      <a:pt x="95586" y="1461354"/>
                      <a:pt x="119779" y="1458080"/>
                      <a:pt x="157838" y="1441570"/>
                    </a:cubicBezTo>
                    <a:cubicBezTo>
                      <a:pt x="195897" y="1425060"/>
                      <a:pt x="253810" y="1397118"/>
                      <a:pt x="297388" y="1367908"/>
                    </a:cubicBezTo>
                    <a:cubicBezTo>
                      <a:pt x="340966" y="1338698"/>
                      <a:pt x="378668" y="1300175"/>
                      <a:pt x="419308" y="1266308"/>
                    </a:cubicBezTo>
                    <a:cubicBezTo>
                      <a:pt x="475880" y="1219164"/>
                      <a:pt x="545461" y="1145235"/>
                      <a:pt x="612348" y="1058028"/>
                    </a:cubicBezTo>
                    <a:cubicBezTo>
                      <a:pt x="679235" y="970821"/>
                      <a:pt x="757975" y="846361"/>
                      <a:pt x="820628" y="743068"/>
                    </a:cubicBezTo>
                    <a:cubicBezTo>
                      <a:pt x="883281" y="639775"/>
                      <a:pt x="934928" y="534788"/>
                      <a:pt x="988268" y="438268"/>
                    </a:cubicBezTo>
                    <a:cubicBezTo>
                      <a:pt x="1041608" y="341748"/>
                      <a:pt x="1107966" y="219404"/>
                      <a:pt x="1140668" y="163948"/>
                    </a:cubicBezTo>
                    <a:lnTo>
                      <a:pt x="1184482" y="105530"/>
                    </a:lnTo>
                    <a:cubicBezTo>
                      <a:pt x="1198922" y="86276"/>
                      <a:pt x="1211470" y="67852"/>
                      <a:pt x="1232108" y="52188"/>
                    </a:cubicBezTo>
                    <a:cubicBezTo>
                      <a:pt x="1260048" y="26788"/>
                      <a:pt x="1282597" y="15221"/>
                      <a:pt x="1308308" y="11548"/>
                    </a:cubicBezTo>
                    <a:lnTo>
                      <a:pt x="1379428" y="1388"/>
                    </a:lnTo>
                    <a:cubicBezTo>
                      <a:pt x="1401284" y="-1735"/>
                      <a:pt x="1420068" y="1388"/>
                      <a:pt x="1440388" y="1388"/>
                    </a:cubicBezTo>
                  </a:path>
                </a:pathLst>
              </a:custGeom>
              <a:noFill/>
              <a:ln w="19050" cap="flat" cmpd="sng" algn="ctr">
                <a:solidFill>
                  <a:srgbClr val="464B71"/>
                </a:solidFill>
                <a:prstDash val="solid"/>
                <a:round/>
                <a:headEnd type="none" w="med" len="med"/>
                <a:tailEnd type="none" w="med"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1" name="Gruppieren 80">
              <a:extLst>
                <a:ext uri="{FF2B5EF4-FFF2-40B4-BE49-F238E27FC236}">
                  <a16:creationId xmlns:a16="http://schemas.microsoft.com/office/drawing/2014/main" id="{7269A816-0836-414C-A096-CAD9F4179A34}"/>
                </a:ext>
              </a:extLst>
            </p:cNvPr>
            <p:cNvGrpSpPr/>
            <p:nvPr/>
          </p:nvGrpSpPr>
          <p:grpSpPr>
            <a:xfrm flipH="1">
              <a:off x="1730675" y="2816819"/>
              <a:ext cx="1345679" cy="1158388"/>
              <a:chOff x="431995" y="2816819"/>
              <a:chExt cx="1345679" cy="1158388"/>
            </a:xfrm>
          </p:grpSpPr>
          <p:sp>
            <p:nvSpPr>
              <p:cNvPr id="82" name="Freeform 15">
                <a:extLst>
                  <a:ext uri="{FF2B5EF4-FFF2-40B4-BE49-F238E27FC236}">
                    <a16:creationId xmlns:a16="http://schemas.microsoft.com/office/drawing/2014/main" id="{FF931549-35A8-40F2-83D1-0370ACBBAE51}"/>
                  </a:ext>
                </a:extLst>
              </p:cNvPr>
              <p:cNvSpPr>
                <a:spLocks/>
              </p:cNvSpPr>
              <p:nvPr/>
            </p:nvSpPr>
            <p:spPr bwMode="auto">
              <a:xfrm>
                <a:off x="882833" y="2818619"/>
                <a:ext cx="894841" cy="1156587"/>
              </a:xfrm>
              <a:custGeom>
                <a:avLst/>
                <a:gdLst>
                  <a:gd name="T0" fmla="*/ 0 w 1836"/>
                  <a:gd name="T1" fmla="*/ 1195387 h 753"/>
                  <a:gd name="T2" fmla="*/ 2909888 w 1836"/>
                  <a:gd name="T3" fmla="*/ 1195387 h 753"/>
                  <a:gd name="T4" fmla="*/ 2914650 w 1836"/>
                  <a:gd name="T5" fmla="*/ 957262 h 753"/>
                  <a:gd name="T6" fmla="*/ 2771775 w 1836"/>
                  <a:gd name="T7" fmla="*/ 885825 h 753"/>
                  <a:gd name="T8" fmla="*/ 2676525 w 1836"/>
                  <a:gd name="T9" fmla="*/ 823912 h 753"/>
                  <a:gd name="T10" fmla="*/ 2538413 w 1836"/>
                  <a:gd name="T11" fmla="*/ 714375 h 753"/>
                  <a:gd name="T12" fmla="*/ 2433638 w 1836"/>
                  <a:gd name="T13" fmla="*/ 614362 h 753"/>
                  <a:gd name="T14" fmla="*/ 2295525 w 1836"/>
                  <a:gd name="T15" fmla="*/ 495300 h 753"/>
                  <a:gd name="T16" fmla="*/ 2195513 w 1836"/>
                  <a:gd name="T17" fmla="*/ 414337 h 753"/>
                  <a:gd name="T18" fmla="*/ 2071688 w 1836"/>
                  <a:gd name="T19" fmla="*/ 290512 h 753"/>
                  <a:gd name="T20" fmla="*/ 1976438 w 1836"/>
                  <a:gd name="T21" fmla="*/ 185737 h 753"/>
                  <a:gd name="T22" fmla="*/ 1847850 w 1836"/>
                  <a:gd name="T23" fmla="*/ 100012 h 753"/>
                  <a:gd name="T24" fmla="*/ 1719263 w 1836"/>
                  <a:gd name="T25" fmla="*/ 33337 h 753"/>
                  <a:gd name="T26" fmla="*/ 1633538 w 1836"/>
                  <a:gd name="T27" fmla="*/ 9525 h 753"/>
                  <a:gd name="T28" fmla="*/ 1562100 w 1836"/>
                  <a:gd name="T29" fmla="*/ 4762 h 753"/>
                  <a:gd name="T30" fmla="*/ 1281113 w 1836"/>
                  <a:gd name="T31" fmla="*/ 0 h 753"/>
                  <a:gd name="T32" fmla="*/ 1171575 w 1836"/>
                  <a:gd name="T33" fmla="*/ 38100 h 753"/>
                  <a:gd name="T34" fmla="*/ 1009650 w 1836"/>
                  <a:gd name="T35" fmla="*/ 138112 h 753"/>
                  <a:gd name="T36" fmla="*/ 895350 w 1836"/>
                  <a:gd name="T37" fmla="*/ 223837 h 753"/>
                  <a:gd name="T38" fmla="*/ 733425 w 1836"/>
                  <a:gd name="T39" fmla="*/ 390525 h 753"/>
                  <a:gd name="T40" fmla="*/ 557213 w 1836"/>
                  <a:gd name="T41" fmla="*/ 547687 h 753"/>
                  <a:gd name="T42" fmla="*/ 357188 w 1836"/>
                  <a:gd name="T43" fmla="*/ 723900 h 753"/>
                  <a:gd name="T44" fmla="*/ 166688 w 1836"/>
                  <a:gd name="T45" fmla="*/ 866775 h 753"/>
                  <a:gd name="T46" fmla="*/ 0 w 1836"/>
                  <a:gd name="T47" fmla="*/ 952500 h 753"/>
                  <a:gd name="T48" fmla="*/ 0 w 1836"/>
                  <a:gd name="T49" fmla="*/ 1195387 h 75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connsiteX0" fmla="*/ 0 w 10000"/>
                  <a:gd name="connsiteY0" fmla="*/ 10000 h 10000"/>
                  <a:gd name="connsiteX1" fmla="*/ 9984 w 10000"/>
                  <a:gd name="connsiteY1" fmla="*/ 10000 h 10000"/>
                  <a:gd name="connsiteX2" fmla="*/ 10000 w 10000"/>
                  <a:gd name="connsiteY2" fmla="*/ 8008 h 10000"/>
                  <a:gd name="connsiteX3" fmla="*/ 9510 w 10000"/>
                  <a:gd name="connsiteY3" fmla="*/ 7410 h 10000"/>
                  <a:gd name="connsiteX4" fmla="*/ 9183 w 10000"/>
                  <a:gd name="connsiteY4" fmla="*/ 6892 h 10000"/>
                  <a:gd name="connsiteX5" fmla="*/ 8709 w 10000"/>
                  <a:gd name="connsiteY5" fmla="*/ 5976 h 10000"/>
                  <a:gd name="connsiteX6" fmla="*/ 8350 w 10000"/>
                  <a:gd name="connsiteY6" fmla="*/ 5139 h 10000"/>
                  <a:gd name="connsiteX7" fmla="*/ 7831 w 10000"/>
                  <a:gd name="connsiteY7" fmla="*/ 4380 h 10000"/>
                  <a:gd name="connsiteX8" fmla="*/ 7533 w 10000"/>
                  <a:gd name="connsiteY8" fmla="*/ 3466 h 10000"/>
                  <a:gd name="connsiteX9" fmla="*/ 7108 w 10000"/>
                  <a:gd name="connsiteY9" fmla="*/ 2430 h 10000"/>
                  <a:gd name="connsiteX10" fmla="*/ 6781 w 10000"/>
                  <a:gd name="connsiteY10" fmla="*/ 1554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10 w 10000"/>
                  <a:gd name="connsiteY3" fmla="*/ 7410 h 10000"/>
                  <a:gd name="connsiteX4" fmla="*/ 9183 w 10000"/>
                  <a:gd name="connsiteY4" fmla="*/ 6892 h 10000"/>
                  <a:gd name="connsiteX5" fmla="*/ 8709 w 10000"/>
                  <a:gd name="connsiteY5" fmla="*/ 5976 h 10000"/>
                  <a:gd name="connsiteX6" fmla="*/ 8339 w 10000"/>
                  <a:gd name="connsiteY6" fmla="*/ 5477 h 10000"/>
                  <a:gd name="connsiteX7" fmla="*/ 7831 w 10000"/>
                  <a:gd name="connsiteY7" fmla="*/ 4380 h 10000"/>
                  <a:gd name="connsiteX8" fmla="*/ 7533 w 10000"/>
                  <a:gd name="connsiteY8" fmla="*/ 3466 h 10000"/>
                  <a:gd name="connsiteX9" fmla="*/ 7108 w 10000"/>
                  <a:gd name="connsiteY9" fmla="*/ 2430 h 10000"/>
                  <a:gd name="connsiteX10" fmla="*/ 6781 w 10000"/>
                  <a:gd name="connsiteY10" fmla="*/ 1554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10 w 10000"/>
                  <a:gd name="connsiteY3" fmla="*/ 7410 h 10000"/>
                  <a:gd name="connsiteX4" fmla="*/ 9183 w 10000"/>
                  <a:gd name="connsiteY4" fmla="*/ 6892 h 10000"/>
                  <a:gd name="connsiteX5" fmla="*/ 8799 w 10000"/>
                  <a:gd name="connsiteY5" fmla="*/ 6196 h 10000"/>
                  <a:gd name="connsiteX6" fmla="*/ 8339 w 10000"/>
                  <a:gd name="connsiteY6" fmla="*/ 5477 h 10000"/>
                  <a:gd name="connsiteX7" fmla="*/ 7831 w 10000"/>
                  <a:gd name="connsiteY7" fmla="*/ 4380 h 10000"/>
                  <a:gd name="connsiteX8" fmla="*/ 7533 w 10000"/>
                  <a:gd name="connsiteY8" fmla="*/ 3466 h 10000"/>
                  <a:gd name="connsiteX9" fmla="*/ 7108 w 10000"/>
                  <a:gd name="connsiteY9" fmla="*/ 2430 h 10000"/>
                  <a:gd name="connsiteX10" fmla="*/ 6781 w 10000"/>
                  <a:gd name="connsiteY10" fmla="*/ 1554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44 w 10000"/>
                  <a:gd name="connsiteY3" fmla="*/ 7512 h 10000"/>
                  <a:gd name="connsiteX4" fmla="*/ 9183 w 10000"/>
                  <a:gd name="connsiteY4" fmla="*/ 6892 h 10000"/>
                  <a:gd name="connsiteX5" fmla="*/ 8799 w 10000"/>
                  <a:gd name="connsiteY5" fmla="*/ 6196 h 10000"/>
                  <a:gd name="connsiteX6" fmla="*/ 8339 w 10000"/>
                  <a:gd name="connsiteY6" fmla="*/ 5477 h 10000"/>
                  <a:gd name="connsiteX7" fmla="*/ 7831 w 10000"/>
                  <a:gd name="connsiteY7" fmla="*/ 4380 h 10000"/>
                  <a:gd name="connsiteX8" fmla="*/ 7533 w 10000"/>
                  <a:gd name="connsiteY8" fmla="*/ 3466 h 10000"/>
                  <a:gd name="connsiteX9" fmla="*/ 7108 w 10000"/>
                  <a:gd name="connsiteY9" fmla="*/ 2430 h 10000"/>
                  <a:gd name="connsiteX10" fmla="*/ 6781 w 10000"/>
                  <a:gd name="connsiteY10" fmla="*/ 1554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44 w 10000"/>
                  <a:gd name="connsiteY3" fmla="*/ 7512 h 10000"/>
                  <a:gd name="connsiteX4" fmla="*/ 9161 w 10000"/>
                  <a:gd name="connsiteY4" fmla="*/ 6960 h 10000"/>
                  <a:gd name="connsiteX5" fmla="*/ 8799 w 10000"/>
                  <a:gd name="connsiteY5" fmla="*/ 6196 h 10000"/>
                  <a:gd name="connsiteX6" fmla="*/ 8339 w 10000"/>
                  <a:gd name="connsiteY6" fmla="*/ 5477 h 10000"/>
                  <a:gd name="connsiteX7" fmla="*/ 7831 w 10000"/>
                  <a:gd name="connsiteY7" fmla="*/ 4380 h 10000"/>
                  <a:gd name="connsiteX8" fmla="*/ 7533 w 10000"/>
                  <a:gd name="connsiteY8" fmla="*/ 3466 h 10000"/>
                  <a:gd name="connsiteX9" fmla="*/ 7108 w 10000"/>
                  <a:gd name="connsiteY9" fmla="*/ 2430 h 10000"/>
                  <a:gd name="connsiteX10" fmla="*/ 6781 w 10000"/>
                  <a:gd name="connsiteY10" fmla="*/ 1554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44 w 10000"/>
                  <a:gd name="connsiteY3" fmla="*/ 7512 h 10000"/>
                  <a:gd name="connsiteX4" fmla="*/ 9161 w 10000"/>
                  <a:gd name="connsiteY4" fmla="*/ 6960 h 10000"/>
                  <a:gd name="connsiteX5" fmla="*/ 8799 w 10000"/>
                  <a:gd name="connsiteY5" fmla="*/ 6196 h 10000"/>
                  <a:gd name="connsiteX6" fmla="*/ 8339 w 10000"/>
                  <a:gd name="connsiteY6" fmla="*/ 5477 h 10000"/>
                  <a:gd name="connsiteX7" fmla="*/ 7831 w 10000"/>
                  <a:gd name="connsiteY7" fmla="*/ 4380 h 10000"/>
                  <a:gd name="connsiteX8" fmla="*/ 7533 w 10000"/>
                  <a:gd name="connsiteY8" fmla="*/ 3466 h 10000"/>
                  <a:gd name="connsiteX9" fmla="*/ 7108 w 10000"/>
                  <a:gd name="connsiteY9" fmla="*/ 2430 h 10000"/>
                  <a:gd name="connsiteX10" fmla="*/ 6736 w 10000"/>
                  <a:gd name="connsiteY10" fmla="*/ 1740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44 w 10000"/>
                  <a:gd name="connsiteY3" fmla="*/ 7512 h 10000"/>
                  <a:gd name="connsiteX4" fmla="*/ 9161 w 10000"/>
                  <a:gd name="connsiteY4" fmla="*/ 6960 h 10000"/>
                  <a:gd name="connsiteX5" fmla="*/ 8799 w 10000"/>
                  <a:gd name="connsiteY5" fmla="*/ 6196 h 10000"/>
                  <a:gd name="connsiteX6" fmla="*/ 8339 w 10000"/>
                  <a:gd name="connsiteY6" fmla="*/ 5477 h 10000"/>
                  <a:gd name="connsiteX7" fmla="*/ 7831 w 10000"/>
                  <a:gd name="connsiteY7" fmla="*/ 4380 h 10000"/>
                  <a:gd name="connsiteX8" fmla="*/ 7533 w 10000"/>
                  <a:gd name="connsiteY8" fmla="*/ 3466 h 10000"/>
                  <a:gd name="connsiteX9" fmla="*/ 7074 w 10000"/>
                  <a:gd name="connsiteY9" fmla="*/ 2565 h 10000"/>
                  <a:gd name="connsiteX10" fmla="*/ 6736 w 10000"/>
                  <a:gd name="connsiteY10" fmla="*/ 1740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44 w 10000"/>
                  <a:gd name="connsiteY3" fmla="*/ 7512 h 10000"/>
                  <a:gd name="connsiteX4" fmla="*/ 9161 w 10000"/>
                  <a:gd name="connsiteY4" fmla="*/ 6960 h 10000"/>
                  <a:gd name="connsiteX5" fmla="*/ 8799 w 10000"/>
                  <a:gd name="connsiteY5" fmla="*/ 6196 h 10000"/>
                  <a:gd name="connsiteX6" fmla="*/ 8339 w 10000"/>
                  <a:gd name="connsiteY6" fmla="*/ 5477 h 10000"/>
                  <a:gd name="connsiteX7" fmla="*/ 7831 w 10000"/>
                  <a:gd name="connsiteY7" fmla="*/ 4380 h 10000"/>
                  <a:gd name="connsiteX8" fmla="*/ 7533 w 10000"/>
                  <a:gd name="connsiteY8" fmla="*/ 3584 h 10000"/>
                  <a:gd name="connsiteX9" fmla="*/ 7074 w 10000"/>
                  <a:gd name="connsiteY9" fmla="*/ 2565 h 10000"/>
                  <a:gd name="connsiteX10" fmla="*/ 6736 w 10000"/>
                  <a:gd name="connsiteY10" fmla="*/ 1740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7533 w 10000"/>
                  <a:gd name="connsiteY8" fmla="*/ 3662 h 10078"/>
                  <a:gd name="connsiteX9" fmla="*/ 7074 w 10000"/>
                  <a:gd name="connsiteY9" fmla="*/ 2643 h 10078"/>
                  <a:gd name="connsiteX10" fmla="*/ 6736 w 10000"/>
                  <a:gd name="connsiteY10" fmla="*/ 1818 h 10078"/>
                  <a:gd name="connsiteX11" fmla="*/ 6340 w 10000"/>
                  <a:gd name="connsiteY11" fmla="*/ 915 h 10078"/>
                  <a:gd name="connsiteX12" fmla="*/ 5899 w 10000"/>
                  <a:gd name="connsiteY12" fmla="*/ 357 h 10078"/>
                  <a:gd name="connsiteX13" fmla="*/ 5605 w 10000"/>
                  <a:gd name="connsiteY13" fmla="*/ 158 h 10078"/>
                  <a:gd name="connsiteX14" fmla="*/ 5001 w 10000"/>
                  <a:gd name="connsiteY14" fmla="*/ 0 h 10078"/>
                  <a:gd name="connsiteX15" fmla="*/ 4395 w 10000"/>
                  <a:gd name="connsiteY15" fmla="*/ 78 h 10078"/>
                  <a:gd name="connsiteX16" fmla="*/ 4020 w 10000"/>
                  <a:gd name="connsiteY16" fmla="*/ 397 h 10078"/>
                  <a:gd name="connsiteX17" fmla="*/ 3464 w 10000"/>
                  <a:gd name="connsiteY17" fmla="*/ 1233 h 10078"/>
                  <a:gd name="connsiteX18" fmla="*/ 3072 w 10000"/>
                  <a:gd name="connsiteY18" fmla="*/ 1951 h 10078"/>
                  <a:gd name="connsiteX19" fmla="*/ 2516 w 10000"/>
                  <a:gd name="connsiteY19" fmla="*/ 3345 h 10078"/>
                  <a:gd name="connsiteX20" fmla="*/ 1912 w 10000"/>
                  <a:gd name="connsiteY20" fmla="*/ 4660 h 10078"/>
                  <a:gd name="connsiteX21" fmla="*/ 1225 w 10000"/>
                  <a:gd name="connsiteY21" fmla="*/ 6134 h 10078"/>
                  <a:gd name="connsiteX22" fmla="*/ 572 w 10000"/>
                  <a:gd name="connsiteY22" fmla="*/ 7329 h 10078"/>
                  <a:gd name="connsiteX23" fmla="*/ 0 w 10000"/>
                  <a:gd name="connsiteY23" fmla="*/ 8046 h 10078"/>
                  <a:gd name="connsiteX24" fmla="*/ 0 w 10000"/>
                  <a:gd name="connsiteY24"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7533 w 10000"/>
                  <a:gd name="connsiteY8" fmla="*/ 3662 h 10078"/>
                  <a:gd name="connsiteX9" fmla="*/ 7074 w 10000"/>
                  <a:gd name="connsiteY9" fmla="*/ 2643 h 10078"/>
                  <a:gd name="connsiteX10" fmla="*/ 6340 w 10000"/>
                  <a:gd name="connsiteY10" fmla="*/ 915 h 10078"/>
                  <a:gd name="connsiteX11" fmla="*/ 5899 w 10000"/>
                  <a:gd name="connsiteY11" fmla="*/ 357 h 10078"/>
                  <a:gd name="connsiteX12" fmla="*/ 5605 w 10000"/>
                  <a:gd name="connsiteY12" fmla="*/ 158 h 10078"/>
                  <a:gd name="connsiteX13" fmla="*/ 5001 w 10000"/>
                  <a:gd name="connsiteY13" fmla="*/ 0 h 10078"/>
                  <a:gd name="connsiteX14" fmla="*/ 4395 w 10000"/>
                  <a:gd name="connsiteY14" fmla="*/ 78 h 10078"/>
                  <a:gd name="connsiteX15" fmla="*/ 4020 w 10000"/>
                  <a:gd name="connsiteY15" fmla="*/ 397 h 10078"/>
                  <a:gd name="connsiteX16" fmla="*/ 3464 w 10000"/>
                  <a:gd name="connsiteY16" fmla="*/ 1233 h 10078"/>
                  <a:gd name="connsiteX17" fmla="*/ 3072 w 10000"/>
                  <a:gd name="connsiteY17" fmla="*/ 1951 h 10078"/>
                  <a:gd name="connsiteX18" fmla="*/ 2516 w 10000"/>
                  <a:gd name="connsiteY18" fmla="*/ 3345 h 10078"/>
                  <a:gd name="connsiteX19" fmla="*/ 1912 w 10000"/>
                  <a:gd name="connsiteY19" fmla="*/ 4660 h 10078"/>
                  <a:gd name="connsiteX20" fmla="*/ 1225 w 10000"/>
                  <a:gd name="connsiteY20" fmla="*/ 6134 h 10078"/>
                  <a:gd name="connsiteX21" fmla="*/ 572 w 10000"/>
                  <a:gd name="connsiteY21" fmla="*/ 7329 h 10078"/>
                  <a:gd name="connsiteX22" fmla="*/ 0 w 10000"/>
                  <a:gd name="connsiteY22" fmla="*/ 8046 h 10078"/>
                  <a:gd name="connsiteX23" fmla="*/ 0 w 10000"/>
                  <a:gd name="connsiteY23"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7533 w 10000"/>
                  <a:gd name="connsiteY8" fmla="*/ 3662 h 10078"/>
                  <a:gd name="connsiteX9" fmla="*/ 7074 w 10000"/>
                  <a:gd name="connsiteY9" fmla="*/ 2643 h 10078"/>
                  <a:gd name="connsiteX10" fmla="*/ 6340 w 10000"/>
                  <a:gd name="connsiteY10" fmla="*/ 915 h 10078"/>
                  <a:gd name="connsiteX11" fmla="*/ 5605 w 10000"/>
                  <a:gd name="connsiteY11" fmla="*/ 158 h 10078"/>
                  <a:gd name="connsiteX12" fmla="*/ 5001 w 10000"/>
                  <a:gd name="connsiteY12" fmla="*/ 0 h 10078"/>
                  <a:gd name="connsiteX13" fmla="*/ 4395 w 10000"/>
                  <a:gd name="connsiteY13" fmla="*/ 78 h 10078"/>
                  <a:gd name="connsiteX14" fmla="*/ 4020 w 10000"/>
                  <a:gd name="connsiteY14" fmla="*/ 397 h 10078"/>
                  <a:gd name="connsiteX15" fmla="*/ 3464 w 10000"/>
                  <a:gd name="connsiteY15" fmla="*/ 1233 h 10078"/>
                  <a:gd name="connsiteX16" fmla="*/ 3072 w 10000"/>
                  <a:gd name="connsiteY16" fmla="*/ 1951 h 10078"/>
                  <a:gd name="connsiteX17" fmla="*/ 2516 w 10000"/>
                  <a:gd name="connsiteY17" fmla="*/ 3345 h 10078"/>
                  <a:gd name="connsiteX18" fmla="*/ 1912 w 10000"/>
                  <a:gd name="connsiteY18" fmla="*/ 4660 h 10078"/>
                  <a:gd name="connsiteX19" fmla="*/ 1225 w 10000"/>
                  <a:gd name="connsiteY19" fmla="*/ 6134 h 10078"/>
                  <a:gd name="connsiteX20" fmla="*/ 572 w 10000"/>
                  <a:gd name="connsiteY20" fmla="*/ 7329 h 10078"/>
                  <a:gd name="connsiteX21" fmla="*/ 0 w 10000"/>
                  <a:gd name="connsiteY21" fmla="*/ 8046 h 10078"/>
                  <a:gd name="connsiteX22" fmla="*/ 0 w 10000"/>
                  <a:gd name="connsiteY22"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7533 w 10000"/>
                  <a:gd name="connsiteY8" fmla="*/ 3662 h 10078"/>
                  <a:gd name="connsiteX9" fmla="*/ 7074 w 10000"/>
                  <a:gd name="connsiteY9" fmla="*/ 2643 h 10078"/>
                  <a:gd name="connsiteX10" fmla="*/ 6340 w 10000"/>
                  <a:gd name="connsiteY10" fmla="*/ 915 h 10078"/>
                  <a:gd name="connsiteX11" fmla="*/ 5001 w 10000"/>
                  <a:gd name="connsiteY11" fmla="*/ 0 h 10078"/>
                  <a:gd name="connsiteX12" fmla="*/ 4395 w 10000"/>
                  <a:gd name="connsiteY12" fmla="*/ 78 h 10078"/>
                  <a:gd name="connsiteX13" fmla="*/ 4020 w 10000"/>
                  <a:gd name="connsiteY13" fmla="*/ 397 h 10078"/>
                  <a:gd name="connsiteX14" fmla="*/ 3464 w 10000"/>
                  <a:gd name="connsiteY14" fmla="*/ 1233 h 10078"/>
                  <a:gd name="connsiteX15" fmla="*/ 3072 w 10000"/>
                  <a:gd name="connsiteY15" fmla="*/ 1951 h 10078"/>
                  <a:gd name="connsiteX16" fmla="*/ 2516 w 10000"/>
                  <a:gd name="connsiteY16" fmla="*/ 3345 h 10078"/>
                  <a:gd name="connsiteX17" fmla="*/ 1912 w 10000"/>
                  <a:gd name="connsiteY17" fmla="*/ 4660 h 10078"/>
                  <a:gd name="connsiteX18" fmla="*/ 1225 w 10000"/>
                  <a:gd name="connsiteY18" fmla="*/ 6134 h 10078"/>
                  <a:gd name="connsiteX19" fmla="*/ 572 w 10000"/>
                  <a:gd name="connsiteY19" fmla="*/ 7329 h 10078"/>
                  <a:gd name="connsiteX20" fmla="*/ 0 w 10000"/>
                  <a:gd name="connsiteY20" fmla="*/ 8046 h 10078"/>
                  <a:gd name="connsiteX21" fmla="*/ 0 w 10000"/>
                  <a:gd name="connsiteY21"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7533 w 10000"/>
                  <a:gd name="connsiteY8" fmla="*/ 3662 h 10078"/>
                  <a:gd name="connsiteX9" fmla="*/ 7074 w 10000"/>
                  <a:gd name="connsiteY9" fmla="*/ 2643 h 10078"/>
                  <a:gd name="connsiteX10" fmla="*/ 5001 w 10000"/>
                  <a:gd name="connsiteY10" fmla="*/ 0 h 10078"/>
                  <a:gd name="connsiteX11" fmla="*/ 4395 w 10000"/>
                  <a:gd name="connsiteY11" fmla="*/ 78 h 10078"/>
                  <a:gd name="connsiteX12" fmla="*/ 4020 w 10000"/>
                  <a:gd name="connsiteY12" fmla="*/ 397 h 10078"/>
                  <a:gd name="connsiteX13" fmla="*/ 3464 w 10000"/>
                  <a:gd name="connsiteY13" fmla="*/ 1233 h 10078"/>
                  <a:gd name="connsiteX14" fmla="*/ 3072 w 10000"/>
                  <a:gd name="connsiteY14" fmla="*/ 1951 h 10078"/>
                  <a:gd name="connsiteX15" fmla="*/ 2516 w 10000"/>
                  <a:gd name="connsiteY15" fmla="*/ 3345 h 10078"/>
                  <a:gd name="connsiteX16" fmla="*/ 1912 w 10000"/>
                  <a:gd name="connsiteY16" fmla="*/ 4660 h 10078"/>
                  <a:gd name="connsiteX17" fmla="*/ 1225 w 10000"/>
                  <a:gd name="connsiteY17" fmla="*/ 6134 h 10078"/>
                  <a:gd name="connsiteX18" fmla="*/ 572 w 10000"/>
                  <a:gd name="connsiteY18" fmla="*/ 7329 h 10078"/>
                  <a:gd name="connsiteX19" fmla="*/ 0 w 10000"/>
                  <a:gd name="connsiteY19" fmla="*/ 8046 h 10078"/>
                  <a:gd name="connsiteX20" fmla="*/ 0 w 10000"/>
                  <a:gd name="connsiteY20"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7533 w 10000"/>
                  <a:gd name="connsiteY8" fmla="*/ 3662 h 10078"/>
                  <a:gd name="connsiteX9" fmla="*/ 5001 w 10000"/>
                  <a:gd name="connsiteY9" fmla="*/ 0 h 10078"/>
                  <a:gd name="connsiteX10" fmla="*/ 4395 w 10000"/>
                  <a:gd name="connsiteY10" fmla="*/ 78 h 10078"/>
                  <a:gd name="connsiteX11" fmla="*/ 4020 w 10000"/>
                  <a:gd name="connsiteY11" fmla="*/ 397 h 10078"/>
                  <a:gd name="connsiteX12" fmla="*/ 3464 w 10000"/>
                  <a:gd name="connsiteY12" fmla="*/ 1233 h 10078"/>
                  <a:gd name="connsiteX13" fmla="*/ 3072 w 10000"/>
                  <a:gd name="connsiteY13" fmla="*/ 1951 h 10078"/>
                  <a:gd name="connsiteX14" fmla="*/ 2516 w 10000"/>
                  <a:gd name="connsiteY14" fmla="*/ 3345 h 10078"/>
                  <a:gd name="connsiteX15" fmla="*/ 1912 w 10000"/>
                  <a:gd name="connsiteY15" fmla="*/ 4660 h 10078"/>
                  <a:gd name="connsiteX16" fmla="*/ 1225 w 10000"/>
                  <a:gd name="connsiteY16" fmla="*/ 6134 h 10078"/>
                  <a:gd name="connsiteX17" fmla="*/ 572 w 10000"/>
                  <a:gd name="connsiteY17" fmla="*/ 7329 h 10078"/>
                  <a:gd name="connsiteX18" fmla="*/ 0 w 10000"/>
                  <a:gd name="connsiteY18" fmla="*/ 8046 h 10078"/>
                  <a:gd name="connsiteX19" fmla="*/ 0 w 10000"/>
                  <a:gd name="connsiteY19"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5001 w 10000"/>
                  <a:gd name="connsiteY8" fmla="*/ 0 h 10078"/>
                  <a:gd name="connsiteX9" fmla="*/ 4395 w 10000"/>
                  <a:gd name="connsiteY9" fmla="*/ 78 h 10078"/>
                  <a:gd name="connsiteX10" fmla="*/ 4020 w 10000"/>
                  <a:gd name="connsiteY10" fmla="*/ 397 h 10078"/>
                  <a:gd name="connsiteX11" fmla="*/ 3464 w 10000"/>
                  <a:gd name="connsiteY11" fmla="*/ 1233 h 10078"/>
                  <a:gd name="connsiteX12" fmla="*/ 3072 w 10000"/>
                  <a:gd name="connsiteY12" fmla="*/ 1951 h 10078"/>
                  <a:gd name="connsiteX13" fmla="*/ 2516 w 10000"/>
                  <a:gd name="connsiteY13" fmla="*/ 3345 h 10078"/>
                  <a:gd name="connsiteX14" fmla="*/ 1912 w 10000"/>
                  <a:gd name="connsiteY14" fmla="*/ 4660 h 10078"/>
                  <a:gd name="connsiteX15" fmla="*/ 1225 w 10000"/>
                  <a:gd name="connsiteY15" fmla="*/ 6134 h 10078"/>
                  <a:gd name="connsiteX16" fmla="*/ 572 w 10000"/>
                  <a:gd name="connsiteY16" fmla="*/ 7329 h 10078"/>
                  <a:gd name="connsiteX17" fmla="*/ 0 w 10000"/>
                  <a:gd name="connsiteY17" fmla="*/ 8046 h 10078"/>
                  <a:gd name="connsiteX18" fmla="*/ 0 w 10000"/>
                  <a:gd name="connsiteY18"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5001 w 10000"/>
                  <a:gd name="connsiteY7" fmla="*/ 0 h 10078"/>
                  <a:gd name="connsiteX8" fmla="*/ 4395 w 10000"/>
                  <a:gd name="connsiteY8" fmla="*/ 78 h 10078"/>
                  <a:gd name="connsiteX9" fmla="*/ 4020 w 10000"/>
                  <a:gd name="connsiteY9" fmla="*/ 397 h 10078"/>
                  <a:gd name="connsiteX10" fmla="*/ 3464 w 10000"/>
                  <a:gd name="connsiteY10" fmla="*/ 1233 h 10078"/>
                  <a:gd name="connsiteX11" fmla="*/ 3072 w 10000"/>
                  <a:gd name="connsiteY11" fmla="*/ 1951 h 10078"/>
                  <a:gd name="connsiteX12" fmla="*/ 2516 w 10000"/>
                  <a:gd name="connsiteY12" fmla="*/ 3345 h 10078"/>
                  <a:gd name="connsiteX13" fmla="*/ 1912 w 10000"/>
                  <a:gd name="connsiteY13" fmla="*/ 4660 h 10078"/>
                  <a:gd name="connsiteX14" fmla="*/ 1225 w 10000"/>
                  <a:gd name="connsiteY14" fmla="*/ 6134 h 10078"/>
                  <a:gd name="connsiteX15" fmla="*/ 572 w 10000"/>
                  <a:gd name="connsiteY15" fmla="*/ 7329 h 10078"/>
                  <a:gd name="connsiteX16" fmla="*/ 0 w 10000"/>
                  <a:gd name="connsiteY16" fmla="*/ 8046 h 10078"/>
                  <a:gd name="connsiteX17" fmla="*/ 0 w 10000"/>
                  <a:gd name="connsiteY17"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5001 w 10000"/>
                  <a:gd name="connsiteY6" fmla="*/ 0 h 10078"/>
                  <a:gd name="connsiteX7" fmla="*/ 4395 w 10000"/>
                  <a:gd name="connsiteY7" fmla="*/ 78 h 10078"/>
                  <a:gd name="connsiteX8" fmla="*/ 4020 w 10000"/>
                  <a:gd name="connsiteY8" fmla="*/ 397 h 10078"/>
                  <a:gd name="connsiteX9" fmla="*/ 3464 w 10000"/>
                  <a:gd name="connsiteY9" fmla="*/ 1233 h 10078"/>
                  <a:gd name="connsiteX10" fmla="*/ 3072 w 10000"/>
                  <a:gd name="connsiteY10" fmla="*/ 1951 h 10078"/>
                  <a:gd name="connsiteX11" fmla="*/ 2516 w 10000"/>
                  <a:gd name="connsiteY11" fmla="*/ 3345 h 10078"/>
                  <a:gd name="connsiteX12" fmla="*/ 1912 w 10000"/>
                  <a:gd name="connsiteY12" fmla="*/ 4660 h 10078"/>
                  <a:gd name="connsiteX13" fmla="*/ 1225 w 10000"/>
                  <a:gd name="connsiteY13" fmla="*/ 6134 h 10078"/>
                  <a:gd name="connsiteX14" fmla="*/ 572 w 10000"/>
                  <a:gd name="connsiteY14" fmla="*/ 7329 h 10078"/>
                  <a:gd name="connsiteX15" fmla="*/ 0 w 10000"/>
                  <a:gd name="connsiteY15" fmla="*/ 8046 h 10078"/>
                  <a:gd name="connsiteX16" fmla="*/ 0 w 10000"/>
                  <a:gd name="connsiteY16"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5001 w 10000"/>
                  <a:gd name="connsiteY5" fmla="*/ 0 h 10078"/>
                  <a:gd name="connsiteX6" fmla="*/ 4395 w 10000"/>
                  <a:gd name="connsiteY6" fmla="*/ 78 h 10078"/>
                  <a:gd name="connsiteX7" fmla="*/ 4020 w 10000"/>
                  <a:gd name="connsiteY7" fmla="*/ 397 h 10078"/>
                  <a:gd name="connsiteX8" fmla="*/ 3464 w 10000"/>
                  <a:gd name="connsiteY8" fmla="*/ 1233 h 10078"/>
                  <a:gd name="connsiteX9" fmla="*/ 3072 w 10000"/>
                  <a:gd name="connsiteY9" fmla="*/ 1951 h 10078"/>
                  <a:gd name="connsiteX10" fmla="*/ 2516 w 10000"/>
                  <a:gd name="connsiteY10" fmla="*/ 3345 h 10078"/>
                  <a:gd name="connsiteX11" fmla="*/ 1912 w 10000"/>
                  <a:gd name="connsiteY11" fmla="*/ 4660 h 10078"/>
                  <a:gd name="connsiteX12" fmla="*/ 1225 w 10000"/>
                  <a:gd name="connsiteY12" fmla="*/ 6134 h 10078"/>
                  <a:gd name="connsiteX13" fmla="*/ 572 w 10000"/>
                  <a:gd name="connsiteY13" fmla="*/ 7329 h 10078"/>
                  <a:gd name="connsiteX14" fmla="*/ 0 w 10000"/>
                  <a:gd name="connsiteY14" fmla="*/ 8046 h 10078"/>
                  <a:gd name="connsiteX15" fmla="*/ 0 w 10000"/>
                  <a:gd name="connsiteY15"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5001 w 10000"/>
                  <a:gd name="connsiteY4" fmla="*/ 0 h 10078"/>
                  <a:gd name="connsiteX5" fmla="*/ 4395 w 10000"/>
                  <a:gd name="connsiteY5" fmla="*/ 78 h 10078"/>
                  <a:gd name="connsiteX6" fmla="*/ 4020 w 10000"/>
                  <a:gd name="connsiteY6" fmla="*/ 397 h 10078"/>
                  <a:gd name="connsiteX7" fmla="*/ 3464 w 10000"/>
                  <a:gd name="connsiteY7" fmla="*/ 1233 h 10078"/>
                  <a:gd name="connsiteX8" fmla="*/ 3072 w 10000"/>
                  <a:gd name="connsiteY8" fmla="*/ 1951 h 10078"/>
                  <a:gd name="connsiteX9" fmla="*/ 2516 w 10000"/>
                  <a:gd name="connsiteY9" fmla="*/ 3345 h 10078"/>
                  <a:gd name="connsiteX10" fmla="*/ 1912 w 10000"/>
                  <a:gd name="connsiteY10" fmla="*/ 4660 h 10078"/>
                  <a:gd name="connsiteX11" fmla="*/ 1225 w 10000"/>
                  <a:gd name="connsiteY11" fmla="*/ 6134 h 10078"/>
                  <a:gd name="connsiteX12" fmla="*/ 572 w 10000"/>
                  <a:gd name="connsiteY12" fmla="*/ 7329 h 10078"/>
                  <a:gd name="connsiteX13" fmla="*/ 0 w 10000"/>
                  <a:gd name="connsiteY13" fmla="*/ 8046 h 10078"/>
                  <a:gd name="connsiteX14" fmla="*/ 0 w 10000"/>
                  <a:gd name="connsiteY14" fmla="*/ 10078 h 10078"/>
                  <a:gd name="connsiteX0" fmla="*/ 0 w 10000"/>
                  <a:gd name="connsiteY0" fmla="*/ 10078 h 10078"/>
                  <a:gd name="connsiteX1" fmla="*/ 9984 w 10000"/>
                  <a:gd name="connsiteY1" fmla="*/ 10078 h 10078"/>
                  <a:gd name="connsiteX2" fmla="*/ 10000 w 10000"/>
                  <a:gd name="connsiteY2" fmla="*/ 8086 h 10078"/>
                  <a:gd name="connsiteX3" fmla="*/ 5001 w 10000"/>
                  <a:gd name="connsiteY3" fmla="*/ 0 h 10078"/>
                  <a:gd name="connsiteX4" fmla="*/ 4395 w 10000"/>
                  <a:gd name="connsiteY4" fmla="*/ 78 h 10078"/>
                  <a:gd name="connsiteX5" fmla="*/ 4020 w 10000"/>
                  <a:gd name="connsiteY5" fmla="*/ 397 h 10078"/>
                  <a:gd name="connsiteX6" fmla="*/ 3464 w 10000"/>
                  <a:gd name="connsiteY6" fmla="*/ 1233 h 10078"/>
                  <a:gd name="connsiteX7" fmla="*/ 3072 w 10000"/>
                  <a:gd name="connsiteY7" fmla="*/ 1951 h 10078"/>
                  <a:gd name="connsiteX8" fmla="*/ 2516 w 10000"/>
                  <a:gd name="connsiteY8" fmla="*/ 3345 h 10078"/>
                  <a:gd name="connsiteX9" fmla="*/ 1912 w 10000"/>
                  <a:gd name="connsiteY9" fmla="*/ 4660 h 10078"/>
                  <a:gd name="connsiteX10" fmla="*/ 1225 w 10000"/>
                  <a:gd name="connsiteY10" fmla="*/ 6134 h 10078"/>
                  <a:gd name="connsiteX11" fmla="*/ 572 w 10000"/>
                  <a:gd name="connsiteY11" fmla="*/ 7329 h 10078"/>
                  <a:gd name="connsiteX12" fmla="*/ 0 w 10000"/>
                  <a:gd name="connsiteY12" fmla="*/ 8046 h 10078"/>
                  <a:gd name="connsiteX13" fmla="*/ 0 w 10000"/>
                  <a:gd name="connsiteY13" fmla="*/ 10078 h 10078"/>
                  <a:gd name="connsiteX0" fmla="*/ 0 w 10079"/>
                  <a:gd name="connsiteY0" fmla="*/ 10078 h 10078"/>
                  <a:gd name="connsiteX1" fmla="*/ 9984 w 10079"/>
                  <a:gd name="connsiteY1" fmla="*/ 10078 h 10078"/>
                  <a:gd name="connsiteX2" fmla="*/ 5001 w 10079"/>
                  <a:gd name="connsiteY2" fmla="*/ 0 h 10078"/>
                  <a:gd name="connsiteX3" fmla="*/ 4395 w 10079"/>
                  <a:gd name="connsiteY3" fmla="*/ 78 h 10078"/>
                  <a:gd name="connsiteX4" fmla="*/ 4020 w 10079"/>
                  <a:gd name="connsiteY4" fmla="*/ 397 h 10078"/>
                  <a:gd name="connsiteX5" fmla="*/ 3464 w 10079"/>
                  <a:gd name="connsiteY5" fmla="*/ 1233 h 10078"/>
                  <a:gd name="connsiteX6" fmla="*/ 3072 w 10079"/>
                  <a:gd name="connsiteY6" fmla="*/ 1951 h 10078"/>
                  <a:gd name="connsiteX7" fmla="*/ 2516 w 10079"/>
                  <a:gd name="connsiteY7" fmla="*/ 3345 h 10078"/>
                  <a:gd name="connsiteX8" fmla="*/ 1912 w 10079"/>
                  <a:gd name="connsiteY8" fmla="*/ 4660 h 10078"/>
                  <a:gd name="connsiteX9" fmla="*/ 1225 w 10079"/>
                  <a:gd name="connsiteY9" fmla="*/ 6134 h 10078"/>
                  <a:gd name="connsiteX10" fmla="*/ 572 w 10079"/>
                  <a:gd name="connsiteY10" fmla="*/ 7329 h 10078"/>
                  <a:gd name="connsiteX11" fmla="*/ 0 w 10079"/>
                  <a:gd name="connsiteY11" fmla="*/ 8046 h 10078"/>
                  <a:gd name="connsiteX12" fmla="*/ 0 w 10079"/>
                  <a:gd name="connsiteY12" fmla="*/ 10078 h 10078"/>
                  <a:gd name="connsiteX0" fmla="*/ 0 w 5743"/>
                  <a:gd name="connsiteY0" fmla="*/ 10078 h 10078"/>
                  <a:gd name="connsiteX1" fmla="*/ 5157 w 5743"/>
                  <a:gd name="connsiteY1" fmla="*/ 10044 h 10078"/>
                  <a:gd name="connsiteX2" fmla="*/ 5001 w 5743"/>
                  <a:gd name="connsiteY2" fmla="*/ 0 h 10078"/>
                  <a:gd name="connsiteX3" fmla="*/ 4395 w 5743"/>
                  <a:gd name="connsiteY3" fmla="*/ 78 h 10078"/>
                  <a:gd name="connsiteX4" fmla="*/ 4020 w 5743"/>
                  <a:gd name="connsiteY4" fmla="*/ 397 h 10078"/>
                  <a:gd name="connsiteX5" fmla="*/ 3464 w 5743"/>
                  <a:gd name="connsiteY5" fmla="*/ 1233 h 10078"/>
                  <a:gd name="connsiteX6" fmla="*/ 3072 w 5743"/>
                  <a:gd name="connsiteY6" fmla="*/ 1951 h 10078"/>
                  <a:gd name="connsiteX7" fmla="*/ 2516 w 5743"/>
                  <a:gd name="connsiteY7" fmla="*/ 3345 h 10078"/>
                  <a:gd name="connsiteX8" fmla="*/ 1912 w 5743"/>
                  <a:gd name="connsiteY8" fmla="*/ 4660 h 10078"/>
                  <a:gd name="connsiteX9" fmla="*/ 1225 w 5743"/>
                  <a:gd name="connsiteY9" fmla="*/ 6134 h 10078"/>
                  <a:gd name="connsiteX10" fmla="*/ 572 w 5743"/>
                  <a:gd name="connsiteY10" fmla="*/ 7329 h 10078"/>
                  <a:gd name="connsiteX11" fmla="*/ 0 w 5743"/>
                  <a:gd name="connsiteY11" fmla="*/ 8046 h 10078"/>
                  <a:gd name="connsiteX12" fmla="*/ 0 w 5743"/>
                  <a:gd name="connsiteY12" fmla="*/ 10078 h 10078"/>
                  <a:gd name="connsiteX0" fmla="*/ 0 w 10269"/>
                  <a:gd name="connsiteY0" fmla="*/ 10000 h 10000"/>
                  <a:gd name="connsiteX1" fmla="*/ 9428 w 10269"/>
                  <a:gd name="connsiteY1" fmla="*/ 9983 h 10000"/>
                  <a:gd name="connsiteX2" fmla="*/ 8708 w 10269"/>
                  <a:gd name="connsiteY2" fmla="*/ 0 h 10000"/>
                  <a:gd name="connsiteX3" fmla="*/ 7653 w 10269"/>
                  <a:gd name="connsiteY3" fmla="*/ 77 h 10000"/>
                  <a:gd name="connsiteX4" fmla="*/ 7000 w 10269"/>
                  <a:gd name="connsiteY4" fmla="*/ 394 h 10000"/>
                  <a:gd name="connsiteX5" fmla="*/ 6032 w 10269"/>
                  <a:gd name="connsiteY5" fmla="*/ 1223 h 10000"/>
                  <a:gd name="connsiteX6" fmla="*/ 5349 w 10269"/>
                  <a:gd name="connsiteY6" fmla="*/ 1936 h 10000"/>
                  <a:gd name="connsiteX7" fmla="*/ 4381 w 10269"/>
                  <a:gd name="connsiteY7" fmla="*/ 3319 h 10000"/>
                  <a:gd name="connsiteX8" fmla="*/ 3329 w 10269"/>
                  <a:gd name="connsiteY8" fmla="*/ 4624 h 10000"/>
                  <a:gd name="connsiteX9" fmla="*/ 2133 w 10269"/>
                  <a:gd name="connsiteY9" fmla="*/ 6087 h 10000"/>
                  <a:gd name="connsiteX10" fmla="*/ 996 w 10269"/>
                  <a:gd name="connsiteY10" fmla="*/ 7272 h 10000"/>
                  <a:gd name="connsiteX11" fmla="*/ 0 w 10269"/>
                  <a:gd name="connsiteY11" fmla="*/ 7984 h 10000"/>
                  <a:gd name="connsiteX12" fmla="*/ 0 w 10269"/>
                  <a:gd name="connsiteY12" fmla="*/ 10000 h 10000"/>
                  <a:gd name="connsiteX0" fmla="*/ 0 w 9703"/>
                  <a:gd name="connsiteY0" fmla="*/ 10000 h 10000"/>
                  <a:gd name="connsiteX1" fmla="*/ 9428 w 9703"/>
                  <a:gd name="connsiteY1" fmla="*/ 9983 h 10000"/>
                  <a:gd name="connsiteX2" fmla="*/ 8708 w 9703"/>
                  <a:gd name="connsiteY2" fmla="*/ 0 h 10000"/>
                  <a:gd name="connsiteX3" fmla="*/ 7653 w 9703"/>
                  <a:gd name="connsiteY3" fmla="*/ 77 h 10000"/>
                  <a:gd name="connsiteX4" fmla="*/ 7000 w 9703"/>
                  <a:gd name="connsiteY4" fmla="*/ 394 h 10000"/>
                  <a:gd name="connsiteX5" fmla="*/ 6032 w 9703"/>
                  <a:gd name="connsiteY5" fmla="*/ 1223 h 10000"/>
                  <a:gd name="connsiteX6" fmla="*/ 5349 w 9703"/>
                  <a:gd name="connsiteY6" fmla="*/ 1936 h 10000"/>
                  <a:gd name="connsiteX7" fmla="*/ 4381 w 9703"/>
                  <a:gd name="connsiteY7" fmla="*/ 3319 h 10000"/>
                  <a:gd name="connsiteX8" fmla="*/ 3329 w 9703"/>
                  <a:gd name="connsiteY8" fmla="*/ 4624 h 10000"/>
                  <a:gd name="connsiteX9" fmla="*/ 2133 w 9703"/>
                  <a:gd name="connsiteY9" fmla="*/ 6087 h 10000"/>
                  <a:gd name="connsiteX10" fmla="*/ 996 w 9703"/>
                  <a:gd name="connsiteY10" fmla="*/ 7272 h 10000"/>
                  <a:gd name="connsiteX11" fmla="*/ 0 w 9703"/>
                  <a:gd name="connsiteY11" fmla="*/ 7984 h 10000"/>
                  <a:gd name="connsiteX12" fmla="*/ 0 w 9703"/>
                  <a:gd name="connsiteY12" fmla="*/ 10000 h 10000"/>
                  <a:gd name="connsiteX0" fmla="*/ 0 w 9722"/>
                  <a:gd name="connsiteY0" fmla="*/ 10000 h 10000"/>
                  <a:gd name="connsiteX1" fmla="*/ 9717 w 9722"/>
                  <a:gd name="connsiteY1" fmla="*/ 9983 h 10000"/>
                  <a:gd name="connsiteX2" fmla="*/ 8975 w 9722"/>
                  <a:gd name="connsiteY2" fmla="*/ 0 h 10000"/>
                  <a:gd name="connsiteX3" fmla="*/ 7887 w 9722"/>
                  <a:gd name="connsiteY3" fmla="*/ 77 h 10000"/>
                  <a:gd name="connsiteX4" fmla="*/ 7214 w 9722"/>
                  <a:gd name="connsiteY4" fmla="*/ 394 h 10000"/>
                  <a:gd name="connsiteX5" fmla="*/ 6217 w 9722"/>
                  <a:gd name="connsiteY5" fmla="*/ 1223 h 10000"/>
                  <a:gd name="connsiteX6" fmla="*/ 5513 w 9722"/>
                  <a:gd name="connsiteY6" fmla="*/ 1936 h 10000"/>
                  <a:gd name="connsiteX7" fmla="*/ 4515 w 9722"/>
                  <a:gd name="connsiteY7" fmla="*/ 3319 h 10000"/>
                  <a:gd name="connsiteX8" fmla="*/ 3431 w 9722"/>
                  <a:gd name="connsiteY8" fmla="*/ 4624 h 10000"/>
                  <a:gd name="connsiteX9" fmla="*/ 2198 w 9722"/>
                  <a:gd name="connsiteY9" fmla="*/ 6087 h 10000"/>
                  <a:gd name="connsiteX10" fmla="*/ 1026 w 9722"/>
                  <a:gd name="connsiteY10" fmla="*/ 7272 h 10000"/>
                  <a:gd name="connsiteX11" fmla="*/ 0 w 9722"/>
                  <a:gd name="connsiteY11" fmla="*/ 7984 h 10000"/>
                  <a:gd name="connsiteX12" fmla="*/ 0 w 9722"/>
                  <a:gd name="connsiteY12" fmla="*/ 10000 h 10000"/>
                  <a:gd name="connsiteX0" fmla="*/ 0 w 9434"/>
                  <a:gd name="connsiteY0" fmla="*/ 10000 h 10000"/>
                  <a:gd name="connsiteX1" fmla="*/ 9417 w 9434"/>
                  <a:gd name="connsiteY1" fmla="*/ 9983 h 10000"/>
                  <a:gd name="connsiteX2" fmla="*/ 9232 w 9434"/>
                  <a:gd name="connsiteY2" fmla="*/ 0 h 10000"/>
                  <a:gd name="connsiteX3" fmla="*/ 8113 w 9434"/>
                  <a:gd name="connsiteY3" fmla="*/ 77 h 10000"/>
                  <a:gd name="connsiteX4" fmla="*/ 7420 w 9434"/>
                  <a:gd name="connsiteY4" fmla="*/ 394 h 10000"/>
                  <a:gd name="connsiteX5" fmla="*/ 6395 w 9434"/>
                  <a:gd name="connsiteY5" fmla="*/ 1223 h 10000"/>
                  <a:gd name="connsiteX6" fmla="*/ 5671 w 9434"/>
                  <a:gd name="connsiteY6" fmla="*/ 1936 h 10000"/>
                  <a:gd name="connsiteX7" fmla="*/ 4644 w 9434"/>
                  <a:gd name="connsiteY7" fmla="*/ 3319 h 10000"/>
                  <a:gd name="connsiteX8" fmla="*/ 3529 w 9434"/>
                  <a:gd name="connsiteY8" fmla="*/ 4624 h 10000"/>
                  <a:gd name="connsiteX9" fmla="*/ 2261 w 9434"/>
                  <a:gd name="connsiteY9" fmla="*/ 6087 h 10000"/>
                  <a:gd name="connsiteX10" fmla="*/ 1055 w 9434"/>
                  <a:gd name="connsiteY10" fmla="*/ 7272 h 10000"/>
                  <a:gd name="connsiteX11" fmla="*/ 0 w 9434"/>
                  <a:gd name="connsiteY11" fmla="*/ 7984 h 10000"/>
                  <a:gd name="connsiteX12" fmla="*/ 0 w 9434"/>
                  <a:gd name="connsiteY12" fmla="*/ 10000 h 10000"/>
                  <a:gd name="connsiteX0" fmla="*/ 0 w 9982"/>
                  <a:gd name="connsiteY0" fmla="*/ 10000 h 10786"/>
                  <a:gd name="connsiteX1" fmla="*/ 9982 w 9982"/>
                  <a:gd name="connsiteY1" fmla="*/ 9983 h 10786"/>
                  <a:gd name="connsiteX2" fmla="*/ 9786 w 9982"/>
                  <a:gd name="connsiteY2" fmla="*/ 0 h 10786"/>
                  <a:gd name="connsiteX3" fmla="*/ 8600 w 9982"/>
                  <a:gd name="connsiteY3" fmla="*/ 77 h 10786"/>
                  <a:gd name="connsiteX4" fmla="*/ 7865 w 9982"/>
                  <a:gd name="connsiteY4" fmla="*/ 394 h 10786"/>
                  <a:gd name="connsiteX5" fmla="*/ 6779 w 9982"/>
                  <a:gd name="connsiteY5" fmla="*/ 1223 h 10786"/>
                  <a:gd name="connsiteX6" fmla="*/ 6011 w 9982"/>
                  <a:gd name="connsiteY6" fmla="*/ 1936 h 10786"/>
                  <a:gd name="connsiteX7" fmla="*/ 4923 w 9982"/>
                  <a:gd name="connsiteY7" fmla="*/ 3319 h 10786"/>
                  <a:gd name="connsiteX8" fmla="*/ 3741 w 9982"/>
                  <a:gd name="connsiteY8" fmla="*/ 4624 h 10786"/>
                  <a:gd name="connsiteX9" fmla="*/ 2397 w 9982"/>
                  <a:gd name="connsiteY9" fmla="*/ 6087 h 10786"/>
                  <a:gd name="connsiteX10" fmla="*/ 1118 w 9982"/>
                  <a:gd name="connsiteY10" fmla="*/ 7272 h 10786"/>
                  <a:gd name="connsiteX11" fmla="*/ 0 w 9982"/>
                  <a:gd name="connsiteY11" fmla="*/ 7984 h 10786"/>
                  <a:gd name="connsiteX12" fmla="*/ 0 w 9982"/>
                  <a:gd name="connsiteY12" fmla="*/ 10000 h 10786"/>
                  <a:gd name="connsiteX0" fmla="*/ 0 w 10007"/>
                  <a:gd name="connsiteY0" fmla="*/ 9271 h 9627"/>
                  <a:gd name="connsiteX1" fmla="*/ 10000 w 10007"/>
                  <a:gd name="connsiteY1" fmla="*/ 9256 h 9627"/>
                  <a:gd name="connsiteX2" fmla="*/ 9804 w 10007"/>
                  <a:gd name="connsiteY2" fmla="*/ 0 h 9627"/>
                  <a:gd name="connsiteX3" fmla="*/ 8616 w 10007"/>
                  <a:gd name="connsiteY3" fmla="*/ 71 h 9627"/>
                  <a:gd name="connsiteX4" fmla="*/ 7879 w 10007"/>
                  <a:gd name="connsiteY4" fmla="*/ 365 h 9627"/>
                  <a:gd name="connsiteX5" fmla="*/ 6791 w 10007"/>
                  <a:gd name="connsiteY5" fmla="*/ 1134 h 9627"/>
                  <a:gd name="connsiteX6" fmla="*/ 6022 w 10007"/>
                  <a:gd name="connsiteY6" fmla="*/ 1795 h 9627"/>
                  <a:gd name="connsiteX7" fmla="*/ 4932 w 10007"/>
                  <a:gd name="connsiteY7" fmla="*/ 3077 h 9627"/>
                  <a:gd name="connsiteX8" fmla="*/ 3748 w 10007"/>
                  <a:gd name="connsiteY8" fmla="*/ 4287 h 9627"/>
                  <a:gd name="connsiteX9" fmla="*/ 2401 w 10007"/>
                  <a:gd name="connsiteY9" fmla="*/ 5643 h 9627"/>
                  <a:gd name="connsiteX10" fmla="*/ 1120 w 10007"/>
                  <a:gd name="connsiteY10" fmla="*/ 6742 h 9627"/>
                  <a:gd name="connsiteX11" fmla="*/ 0 w 10007"/>
                  <a:gd name="connsiteY11" fmla="*/ 7402 h 9627"/>
                  <a:gd name="connsiteX12" fmla="*/ 0 w 10007"/>
                  <a:gd name="connsiteY12" fmla="*/ 9271 h 9627"/>
                  <a:gd name="connsiteX0" fmla="*/ 0 w 9993"/>
                  <a:gd name="connsiteY0" fmla="*/ 9630 h 9630"/>
                  <a:gd name="connsiteX1" fmla="*/ 9993 w 9993"/>
                  <a:gd name="connsiteY1" fmla="*/ 9615 h 9630"/>
                  <a:gd name="connsiteX2" fmla="*/ 9797 w 9993"/>
                  <a:gd name="connsiteY2" fmla="*/ 0 h 9630"/>
                  <a:gd name="connsiteX3" fmla="*/ 8610 w 9993"/>
                  <a:gd name="connsiteY3" fmla="*/ 74 h 9630"/>
                  <a:gd name="connsiteX4" fmla="*/ 7873 w 9993"/>
                  <a:gd name="connsiteY4" fmla="*/ 379 h 9630"/>
                  <a:gd name="connsiteX5" fmla="*/ 6786 w 9993"/>
                  <a:gd name="connsiteY5" fmla="*/ 1178 h 9630"/>
                  <a:gd name="connsiteX6" fmla="*/ 6018 w 9993"/>
                  <a:gd name="connsiteY6" fmla="*/ 1865 h 9630"/>
                  <a:gd name="connsiteX7" fmla="*/ 4929 w 9993"/>
                  <a:gd name="connsiteY7" fmla="*/ 3196 h 9630"/>
                  <a:gd name="connsiteX8" fmla="*/ 3745 w 9993"/>
                  <a:gd name="connsiteY8" fmla="*/ 4453 h 9630"/>
                  <a:gd name="connsiteX9" fmla="*/ 2399 w 9993"/>
                  <a:gd name="connsiteY9" fmla="*/ 5862 h 9630"/>
                  <a:gd name="connsiteX10" fmla="*/ 1119 w 9993"/>
                  <a:gd name="connsiteY10" fmla="*/ 7003 h 9630"/>
                  <a:gd name="connsiteX11" fmla="*/ 0 w 9993"/>
                  <a:gd name="connsiteY11" fmla="*/ 7689 h 9630"/>
                  <a:gd name="connsiteX12" fmla="*/ 0 w 9993"/>
                  <a:gd name="connsiteY12" fmla="*/ 9630 h 9630"/>
                  <a:gd name="connsiteX0" fmla="*/ 0 w 10000"/>
                  <a:gd name="connsiteY0" fmla="*/ 10000 h 10000"/>
                  <a:gd name="connsiteX1" fmla="*/ 10000 w 10000"/>
                  <a:gd name="connsiteY1" fmla="*/ 9984 h 10000"/>
                  <a:gd name="connsiteX2" fmla="*/ 9804 w 10000"/>
                  <a:gd name="connsiteY2" fmla="*/ 0 h 10000"/>
                  <a:gd name="connsiteX3" fmla="*/ 8616 w 10000"/>
                  <a:gd name="connsiteY3" fmla="*/ 77 h 10000"/>
                  <a:gd name="connsiteX4" fmla="*/ 7879 w 10000"/>
                  <a:gd name="connsiteY4" fmla="*/ 394 h 10000"/>
                  <a:gd name="connsiteX5" fmla="*/ 6791 w 10000"/>
                  <a:gd name="connsiteY5" fmla="*/ 1223 h 10000"/>
                  <a:gd name="connsiteX6" fmla="*/ 6022 w 10000"/>
                  <a:gd name="connsiteY6" fmla="*/ 1937 h 10000"/>
                  <a:gd name="connsiteX7" fmla="*/ 4932 w 10000"/>
                  <a:gd name="connsiteY7" fmla="*/ 3319 h 10000"/>
                  <a:gd name="connsiteX8" fmla="*/ 3748 w 10000"/>
                  <a:gd name="connsiteY8" fmla="*/ 4624 h 10000"/>
                  <a:gd name="connsiteX9" fmla="*/ 2401 w 10000"/>
                  <a:gd name="connsiteY9" fmla="*/ 6087 h 10000"/>
                  <a:gd name="connsiteX10" fmla="*/ 1120 w 10000"/>
                  <a:gd name="connsiteY10" fmla="*/ 7272 h 10000"/>
                  <a:gd name="connsiteX11" fmla="*/ 0 w 10000"/>
                  <a:gd name="connsiteY11" fmla="*/ 7984 h 10000"/>
                  <a:gd name="connsiteX12" fmla="*/ 0 w 10000"/>
                  <a:gd name="connsiteY12" fmla="*/ 10000 h 10000"/>
                  <a:gd name="connsiteX0" fmla="*/ 0 w 10000"/>
                  <a:gd name="connsiteY0" fmla="*/ 10000 h 10000"/>
                  <a:gd name="connsiteX1" fmla="*/ 10000 w 10000"/>
                  <a:gd name="connsiteY1" fmla="*/ 9984 h 10000"/>
                  <a:gd name="connsiteX2" fmla="*/ 9804 w 10000"/>
                  <a:gd name="connsiteY2" fmla="*/ 0 h 10000"/>
                  <a:gd name="connsiteX3" fmla="*/ 8616 w 10000"/>
                  <a:gd name="connsiteY3" fmla="*/ 77 h 10000"/>
                  <a:gd name="connsiteX4" fmla="*/ 7879 w 10000"/>
                  <a:gd name="connsiteY4" fmla="*/ 394 h 10000"/>
                  <a:gd name="connsiteX5" fmla="*/ 6791 w 10000"/>
                  <a:gd name="connsiteY5" fmla="*/ 1223 h 10000"/>
                  <a:gd name="connsiteX6" fmla="*/ 6022 w 10000"/>
                  <a:gd name="connsiteY6" fmla="*/ 1937 h 10000"/>
                  <a:gd name="connsiteX7" fmla="*/ 4932 w 10000"/>
                  <a:gd name="connsiteY7" fmla="*/ 3319 h 10000"/>
                  <a:gd name="connsiteX8" fmla="*/ 3748 w 10000"/>
                  <a:gd name="connsiteY8" fmla="*/ 4624 h 10000"/>
                  <a:gd name="connsiteX9" fmla="*/ 2401 w 10000"/>
                  <a:gd name="connsiteY9" fmla="*/ 6087 h 10000"/>
                  <a:gd name="connsiteX10" fmla="*/ 1120 w 10000"/>
                  <a:gd name="connsiteY10" fmla="*/ 7272 h 10000"/>
                  <a:gd name="connsiteX11" fmla="*/ 0 w 10000"/>
                  <a:gd name="connsiteY11" fmla="*/ 7984 h 10000"/>
                  <a:gd name="connsiteX12" fmla="*/ 0 w 10000"/>
                  <a:gd name="connsiteY12" fmla="*/ 10000 h 10000"/>
                  <a:gd name="connsiteX0" fmla="*/ 0 w 10000"/>
                  <a:gd name="connsiteY0" fmla="*/ 10000 h 10000"/>
                  <a:gd name="connsiteX1" fmla="*/ 10000 w 10000"/>
                  <a:gd name="connsiteY1" fmla="*/ 9984 h 10000"/>
                  <a:gd name="connsiteX2" fmla="*/ 9804 w 10000"/>
                  <a:gd name="connsiteY2" fmla="*/ 0 h 10000"/>
                  <a:gd name="connsiteX3" fmla="*/ 8616 w 10000"/>
                  <a:gd name="connsiteY3" fmla="*/ 77 h 10000"/>
                  <a:gd name="connsiteX4" fmla="*/ 7879 w 10000"/>
                  <a:gd name="connsiteY4" fmla="*/ 394 h 10000"/>
                  <a:gd name="connsiteX5" fmla="*/ 6791 w 10000"/>
                  <a:gd name="connsiteY5" fmla="*/ 1223 h 10000"/>
                  <a:gd name="connsiteX6" fmla="*/ 6022 w 10000"/>
                  <a:gd name="connsiteY6" fmla="*/ 1937 h 10000"/>
                  <a:gd name="connsiteX7" fmla="*/ 4932 w 10000"/>
                  <a:gd name="connsiteY7" fmla="*/ 3319 h 10000"/>
                  <a:gd name="connsiteX8" fmla="*/ 3748 w 10000"/>
                  <a:gd name="connsiteY8" fmla="*/ 4624 h 10000"/>
                  <a:gd name="connsiteX9" fmla="*/ 2401 w 10000"/>
                  <a:gd name="connsiteY9" fmla="*/ 6087 h 10000"/>
                  <a:gd name="connsiteX10" fmla="*/ 1120 w 10000"/>
                  <a:gd name="connsiteY10" fmla="*/ 7272 h 10000"/>
                  <a:gd name="connsiteX11" fmla="*/ 0 w 10000"/>
                  <a:gd name="connsiteY11" fmla="*/ 7984 h 10000"/>
                  <a:gd name="connsiteX12" fmla="*/ 0 w 10000"/>
                  <a:gd name="connsiteY12" fmla="*/ 10000 h 10000"/>
                  <a:gd name="connsiteX0" fmla="*/ 0 w 10000"/>
                  <a:gd name="connsiteY0" fmla="*/ 10000 h 10000"/>
                  <a:gd name="connsiteX1" fmla="*/ 10000 w 10000"/>
                  <a:gd name="connsiteY1" fmla="*/ 9984 h 10000"/>
                  <a:gd name="connsiteX2" fmla="*/ 9804 w 10000"/>
                  <a:gd name="connsiteY2" fmla="*/ 0 h 10000"/>
                  <a:gd name="connsiteX3" fmla="*/ 8616 w 10000"/>
                  <a:gd name="connsiteY3" fmla="*/ 77 h 10000"/>
                  <a:gd name="connsiteX4" fmla="*/ 7879 w 10000"/>
                  <a:gd name="connsiteY4" fmla="*/ 394 h 10000"/>
                  <a:gd name="connsiteX5" fmla="*/ 6791 w 10000"/>
                  <a:gd name="connsiteY5" fmla="*/ 1223 h 10000"/>
                  <a:gd name="connsiteX6" fmla="*/ 6022 w 10000"/>
                  <a:gd name="connsiteY6" fmla="*/ 1937 h 10000"/>
                  <a:gd name="connsiteX7" fmla="*/ 4932 w 10000"/>
                  <a:gd name="connsiteY7" fmla="*/ 3319 h 10000"/>
                  <a:gd name="connsiteX8" fmla="*/ 3748 w 10000"/>
                  <a:gd name="connsiteY8" fmla="*/ 4624 h 10000"/>
                  <a:gd name="connsiteX9" fmla="*/ 2401 w 10000"/>
                  <a:gd name="connsiteY9" fmla="*/ 6087 h 10000"/>
                  <a:gd name="connsiteX10" fmla="*/ 1120 w 10000"/>
                  <a:gd name="connsiteY10" fmla="*/ 7272 h 10000"/>
                  <a:gd name="connsiteX11" fmla="*/ 0 w 10000"/>
                  <a:gd name="connsiteY11" fmla="*/ 7984 h 10000"/>
                  <a:gd name="connsiteX12" fmla="*/ 0 w 10000"/>
                  <a:gd name="connsiteY12" fmla="*/ 10000 h 10000"/>
                  <a:gd name="connsiteX0" fmla="*/ 0 w 9804"/>
                  <a:gd name="connsiteY0" fmla="*/ 10000 h 10001"/>
                  <a:gd name="connsiteX1" fmla="*/ 9803 w 9804"/>
                  <a:gd name="connsiteY1" fmla="*/ 10001 h 10001"/>
                  <a:gd name="connsiteX2" fmla="*/ 9804 w 9804"/>
                  <a:gd name="connsiteY2" fmla="*/ 0 h 10001"/>
                  <a:gd name="connsiteX3" fmla="*/ 8616 w 9804"/>
                  <a:gd name="connsiteY3" fmla="*/ 77 h 10001"/>
                  <a:gd name="connsiteX4" fmla="*/ 7879 w 9804"/>
                  <a:gd name="connsiteY4" fmla="*/ 394 h 10001"/>
                  <a:gd name="connsiteX5" fmla="*/ 6791 w 9804"/>
                  <a:gd name="connsiteY5" fmla="*/ 1223 h 10001"/>
                  <a:gd name="connsiteX6" fmla="*/ 6022 w 9804"/>
                  <a:gd name="connsiteY6" fmla="*/ 1937 h 10001"/>
                  <a:gd name="connsiteX7" fmla="*/ 4932 w 9804"/>
                  <a:gd name="connsiteY7" fmla="*/ 3319 h 10001"/>
                  <a:gd name="connsiteX8" fmla="*/ 3748 w 9804"/>
                  <a:gd name="connsiteY8" fmla="*/ 4624 h 10001"/>
                  <a:gd name="connsiteX9" fmla="*/ 2401 w 9804"/>
                  <a:gd name="connsiteY9" fmla="*/ 6087 h 10001"/>
                  <a:gd name="connsiteX10" fmla="*/ 1120 w 9804"/>
                  <a:gd name="connsiteY10" fmla="*/ 7272 h 10001"/>
                  <a:gd name="connsiteX11" fmla="*/ 0 w 9804"/>
                  <a:gd name="connsiteY11" fmla="*/ 7984 h 10001"/>
                  <a:gd name="connsiteX12" fmla="*/ 0 w 9804"/>
                  <a:gd name="connsiteY12" fmla="*/ 10000 h 10001"/>
                  <a:gd name="connsiteX0" fmla="*/ 0 w 10000"/>
                  <a:gd name="connsiteY0" fmla="*/ 9999 h 10000"/>
                  <a:gd name="connsiteX1" fmla="*/ 9999 w 10000"/>
                  <a:gd name="connsiteY1" fmla="*/ 10000 h 10000"/>
                  <a:gd name="connsiteX2" fmla="*/ 10000 w 10000"/>
                  <a:gd name="connsiteY2" fmla="*/ 0 h 10000"/>
                  <a:gd name="connsiteX3" fmla="*/ 8788 w 10000"/>
                  <a:gd name="connsiteY3" fmla="*/ 77 h 10000"/>
                  <a:gd name="connsiteX4" fmla="*/ 8037 w 10000"/>
                  <a:gd name="connsiteY4" fmla="*/ 394 h 10000"/>
                  <a:gd name="connsiteX5" fmla="*/ 6815 w 10000"/>
                  <a:gd name="connsiteY5" fmla="*/ 1122 h 10000"/>
                  <a:gd name="connsiteX6" fmla="*/ 6142 w 10000"/>
                  <a:gd name="connsiteY6" fmla="*/ 1937 h 10000"/>
                  <a:gd name="connsiteX7" fmla="*/ 5031 w 10000"/>
                  <a:gd name="connsiteY7" fmla="*/ 3319 h 10000"/>
                  <a:gd name="connsiteX8" fmla="*/ 3823 w 10000"/>
                  <a:gd name="connsiteY8" fmla="*/ 4624 h 10000"/>
                  <a:gd name="connsiteX9" fmla="*/ 2449 w 10000"/>
                  <a:gd name="connsiteY9" fmla="*/ 6086 h 10000"/>
                  <a:gd name="connsiteX10" fmla="*/ 1142 w 10000"/>
                  <a:gd name="connsiteY10" fmla="*/ 7271 h 10000"/>
                  <a:gd name="connsiteX11" fmla="*/ 0 w 10000"/>
                  <a:gd name="connsiteY11" fmla="*/ 7983 h 10000"/>
                  <a:gd name="connsiteX12" fmla="*/ 0 w 10000"/>
                  <a:gd name="connsiteY12" fmla="*/ 9999 h 10000"/>
                  <a:gd name="connsiteX0" fmla="*/ 0 w 10000"/>
                  <a:gd name="connsiteY0" fmla="*/ 9999 h 10000"/>
                  <a:gd name="connsiteX1" fmla="*/ 9999 w 10000"/>
                  <a:gd name="connsiteY1" fmla="*/ 10000 h 10000"/>
                  <a:gd name="connsiteX2" fmla="*/ 10000 w 10000"/>
                  <a:gd name="connsiteY2" fmla="*/ 0 h 10000"/>
                  <a:gd name="connsiteX3" fmla="*/ 8788 w 10000"/>
                  <a:gd name="connsiteY3" fmla="*/ 77 h 10000"/>
                  <a:gd name="connsiteX4" fmla="*/ 7857 w 10000"/>
                  <a:gd name="connsiteY4" fmla="*/ 344 h 10000"/>
                  <a:gd name="connsiteX5" fmla="*/ 6815 w 10000"/>
                  <a:gd name="connsiteY5" fmla="*/ 1122 h 10000"/>
                  <a:gd name="connsiteX6" fmla="*/ 6142 w 10000"/>
                  <a:gd name="connsiteY6" fmla="*/ 1937 h 10000"/>
                  <a:gd name="connsiteX7" fmla="*/ 5031 w 10000"/>
                  <a:gd name="connsiteY7" fmla="*/ 3319 h 10000"/>
                  <a:gd name="connsiteX8" fmla="*/ 3823 w 10000"/>
                  <a:gd name="connsiteY8" fmla="*/ 4624 h 10000"/>
                  <a:gd name="connsiteX9" fmla="*/ 2449 w 10000"/>
                  <a:gd name="connsiteY9" fmla="*/ 6086 h 10000"/>
                  <a:gd name="connsiteX10" fmla="*/ 1142 w 10000"/>
                  <a:gd name="connsiteY10" fmla="*/ 7271 h 10000"/>
                  <a:gd name="connsiteX11" fmla="*/ 0 w 10000"/>
                  <a:gd name="connsiteY11" fmla="*/ 7983 h 10000"/>
                  <a:gd name="connsiteX12" fmla="*/ 0 w 10000"/>
                  <a:gd name="connsiteY12" fmla="*/ 9999 h 10000"/>
                  <a:gd name="connsiteX0" fmla="*/ 0 w 10000"/>
                  <a:gd name="connsiteY0" fmla="*/ 9999 h 10000"/>
                  <a:gd name="connsiteX1" fmla="*/ 9999 w 10000"/>
                  <a:gd name="connsiteY1" fmla="*/ 10000 h 10000"/>
                  <a:gd name="connsiteX2" fmla="*/ 10000 w 10000"/>
                  <a:gd name="connsiteY2" fmla="*/ 0 h 10000"/>
                  <a:gd name="connsiteX3" fmla="*/ 8788 w 10000"/>
                  <a:gd name="connsiteY3" fmla="*/ 77 h 10000"/>
                  <a:gd name="connsiteX4" fmla="*/ 7857 w 10000"/>
                  <a:gd name="connsiteY4" fmla="*/ 344 h 10000"/>
                  <a:gd name="connsiteX5" fmla="*/ 6815 w 10000"/>
                  <a:gd name="connsiteY5" fmla="*/ 1122 h 10000"/>
                  <a:gd name="connsiteX6" fmla="*/ 6142 w 10000"/>
                  <a:gd name="connsiteY6" fmla="*/ 1937 h 10000"/>
                  <a:gd name="connsiteX7" fmla="*/ 5031 w 10000"/>
                  <a:gd name="connsiteY7" fmla="*/ 3319 h 10000"/>
                  <a:gd name="connsiteX8" fmla="*/ 3823 w 10000"/>
                  <a:gd name="connsiteY8" fmla="*/ 4624 h 10000"/>
                  <a:gd name="connsiteX9" fmla="*/ 2449 w 10000"/>
                  <a:gd name="connsiteY9" fmla="*/ 6086 h 10000"/>
                  <a:gd name="connsiteX10" fmla="*/ 1142 w 10000"/>
                  <a:gd name="connsiteY10" fmla="*/ 7271 h 10000"/>
                  <a:gd name="connsiteX11" fmla="*/ 0 w 10000"/>
                  <a:gd name="connsiteY11" fmla="*/ 7983 h 10000"/>
                  <a:gd name="connsiteX12" fmla="*/ 0 w 10000"/>
                  <a:gd name="connsiteY12" fmla="*/ 9999 h 10000"/>
                  <a:gd name="connsiteX0" fmla="*/ 0 w 9999"/>
                  <a:gd name="connsiteY0" fmla="*/ 10033 h 10034"/>
                  <a:gd name="connsiteX1" fmla="*/ 9999 w 9999"/>
                  <a:gd name="connsiteY1" fmla="*/ 10034 h 10034"/>
                  <a:gd name="connsiteX2" fmla="*/ 9933 w 9999"/>
                  <a:gd name="connsiteY2" fmla="*/ 0 h 10034"/>
                  <a:gd name="connsiteX3" fmla="*/ 8788 w 9999"/>
                  <a:gd name="connsiteY3" fmla="*/ 111 h 10034"/>
                  <a:gd name="connsiteX4" fmla="*/ 7857 w 9999"/>
                  <a:gd name="connsiteY4" fmla="*/ 378 h 10034"/>
                  <a:gd name="connsiteX5" fmla="*/ 6815 w 9999"/>
                  <a:gd name="connsiteY5" fmla="*/ 1156 h 10034"/>
                  <a:gd name="connsiteX6" fmla="*/ 6142 w 9999"/>
                  <a:gd name="connsiteY6" fmla="*/ 1971 h 10034"/>
                  <a:gd name="connsiteX7" fmla="*/ 5031 w 9999"/>
                  <a:gd name="connsiteY7" fmla="*/ 3353 h 10034"/>
                  <a:gd name="connsiteX8" fmla="*/ 3823 w 9999"/>
                  <a:gd name="connsiteY8" fmla="*/ 4658 h 10034"/>
                  <a:gd name="connsiteX9" fmla="*/ 2449 w 9999"/>
                  <a:gd name="connsiteY9" fmla="*/ 6120 h 10034"/>
                  <a:gd name="connsiteX10" fmla="*/ 1142 w 9999"/>
                  <a:gd name="connsiteY10" fmla="*/ 7305 h 10034"/>
                  <a:gd name="connsiteX11" fmla="*/ 0 w 9999"/>
                  <a:gd name="connsiteY11" fmla="*/ 8017 h 10034"/>
                  <a:gd name="connsiteX12" fmla="*/ 0 w 9999"/>
                  <a:gd name="connsiteY12" fmla="*/ 10033 h 10034"/>
                  <a:gd name="connsiteX0" fmla="*/ 0 w 10000"/>
                  <a:gd name="connsiteY0" fmla="*/ 9949 h 9950"/>
                  <a:gd name="connsiteX1" fmla="*/ 10000 w 10000"/>
                  <a:gd name="connsiteY1" fmla="*/ 9950 h 9950"/>
                  <a:gd name="connsiteX2" fmla="*/ 9934 w 10000"/>
                  <a:gd name="connsiteY2" fmla="*/ 0 h 9950"/>
                  <a:gd name="connsiteX3" fmla="*/ 8789 w 10000"/>
                  <a:gd name="connsiteY3" fmla="*/ 61 h 9950"/>
                  <a:gd name="connsiteX4" fmla="*/ 7858 w 10000"/>
                  <a:gd name="connsiteY4" fmla="*/ 327 h 9950"/>
                  <a:gd name="connsiteX5" fmla="*/ 6816 w 10000"/>
                  <a:gd name="connsiteY5" fmla="*/ 1102 h 9950"/>
                  <a:gd name="connsiteX6" fmla="*/ 6143 w 10000"/>
                  <a:gd name="connsiteY6" fmla="*/ 1914 h 9950"/>
                  <a:gd name="connsiteX7" fmla="*/ 5032 w 10000"/>
                  <a:gd name="connsiteY7" fmla="*/ 3292 h 9950"/>
                  <a:gd name="connsiteX8" fmla="*/ 3823 w 10000"/>
                  <a:gd name="connsiteY8" fmla="*/ 4592 h 9950"/>
                  <a:gd name="connsiteX9" fmla="*/ 2449 w 10000"/>
                  <a:gd name="connsiteY9" fmla="*/ 6049 h 9950"/>
                  <a:gd name="connsiteX10" fmla="*/ 1142 w 10000"/>
                  <a:gd name="connsiteY10" fmla="*/ 7230 h 9950"/>
                  <a:gd name="connsiteX11" fmla="*/ 0 w 10000"/>
                  <a:gd name="connsiteY11" fmla="*/ 7940 h 9950"/>
                  <a:gd name="connsiteX12" fmla="*/ 0 w 10000"/>
                  <a:gd name="connsiteY12" fmla="*/ 9949 h 9950"/>
                  <a:gd name="connsiteX0" fmla="*/ 0 w 10000"/>
                  <a:gd name="connsiteY0" fmla="*/ 9999 h 10000"/>
                  <a:gd name="connsiteX1" fmla="*/ 10000 w 10000"/>
                  <a:gd name="connsiteY1" fmla="*/ 10000 h 10000"/>
                  <a:gd name="connsiteX2" fmla="*/ 9934 w 10000"/>
                  <a:gd name="connsiteY2" fmla="*/ 0 h 10000"/>
                  <a:gd name="connsiteX3" fmla="*/ 8789 w 10000"/>
                  <a:gd name="connsiteY3" fmla="*/ 61 h 10000"/>
                  <a:gd name="connsiteX4" fmla="*/ 7858 w 10000"/>
                  <a:gd name="connsiteY4" fmla="*/ 329 h 10000"/>
                  <a:gd name="connsiteX5" fmla="*/ 6816 w 10000"/>
                  <a:gd name="connsiteY5" fmla="*/ 1108 h 10000"/>
                  <a:gd name="connsiteX6" fmla="*/ 6143 w 10000"/>
                  <a:gd name="connsiteY6" fmla="*/ 1924 h 10000"/>
                  <a:gd name="connsiteX7" fmla="*/ 5032 w 10000"/>
                  <a:gd name="connsiteY7" fmla="*/ 3309 h 10000"/>
                  <a:gd name="connsiteX8" fmla="*/ 3823 w 10000"/>
                  <a:gd name="connsiteY8" fmla="*/ 4615 h 10000"/>
                  <a:gd name="connsiteX9" fmla="*/ 2449 w 10000"/>
                  <a:gd name="connsiteY9" fmla="*/ 6079 h 10000"/>
                  <a:gd name="connsiteX10" fmla="*/ 1142 w 10000"/>
                  <a:gd name="connsiteY10" fmla="*/ 7266 h 10000"/>
                  <a:gd name="connsiteX11" fmla="*/ 0 w 10000"/>
                  <a:gd name="connsiteY11" fmla="*/ 7980 h 10000"/>
                  <a:gd name="connsiteX12" fmla="*/ 0 w 10000"/>
                  <a:gd name="connsiteY12" fmla="*/ 9999 h 10000"/>
                  <a:gd name="connsiteX0" fmla="*/ 0 w 9978"/>
                  <a:gd name="connsiteY0" fmla="*/ 9999 h 9999"/>
                  <a:gd name="connsiteX1" fmla="*/ 9978 w 9978"/>
                  <a:gd name="connsiteY1" fmla="*/ 9983 h 9999"/>
                  <a:gd name="connsiteX2" fmla="*/ 9934 w 9978"/>
                  <a:gd name="connsiteY2" fmla="*/ 0 h 9999"/>
                  <a:gd name="connsiteX3" fmla="*/ 8789 w 9978"/>
                  <a:gd name="connsiteY3" fmla="*/ 61 h 9999"/>
                  <a:gd name="connsiteX4" fmla="*/ 7858 w 9978"/>
                  <a:gd name="connsiteY4" fmla="*/ 329 h 9999"/>
                  <a:gd name="connsiteX5" fmla="*/ 6816 w 9978"/>
                  <a:gd name="connsiteY5" fmla="*/ 1108 h 9999"/>
                  <a:gd name="connsiteX6" fmla="*/ 6143 w 9978"/>
                  <a:gd name="connsiteY6" fmla="*/ 1924 h 9999"/>
                  <a:gd name="connsiteX7" fmla="*/ 5032 w 9978"/>
                  <a:gd name="connsiteY7" fmla="*/ 3309 h 9999"/>
                  <a:gd name="connsiteX8" fmla="*/ 3823 w 9978"/>
                  <a:gd name="connsiteY8" fmla="*/ 4615 h 9999"/>
                  <a:gd name="connsiteX9" fmla="*/ 2449 w 9978"/>
                  <a:gd name="connsiteY9" fmla="*/ 6079 h 9999"/>
                  <a:gd name="connsiteX10" fmla="*/ 1142 w 9978"/>
                  <a:gd name="connsiteY10" fmla="*/ 7266 h 9999"/>
                  <a:gd name="connsiteX11" fmla="*/ 0 w 9978"/>
                  <a:gd name="connsiteY11" fmla="*/ 7980 h 9999"/>
                  <a:gd name="connsiteX12" fmla="*/ 0 w 9978"/>
                  <a:gd name="connsiteY12" fmla="*/ 9999 h 9999"/>
                  <a:gd name="connsiteX0" fmla="*/ 0 w 10000"/>
                  <a:gd name="connsiteY0" fmla="*/ 10000 h 10000"/>
                  <a:gd name="connsiteX1" fmla="*/ 10000 w 10000"/>
                  <a:gd name="connsiteY1" fmla="*/ 9984 h 10000"/>
                  <a:gd name="connsiteX2" fmla="*/ 9956 w 10000"/>
                  <a:gd name="connsiteY2" fmla="*/ 0 h 10000"/>
                  <a:gd name="connsiteX3" fmla="*/ 8808 w 10000"/>
                  <a:gd name="connsiteY3" fmla="*/ 61 h 10000"/>
                  <a:gd name="connsiteX4" fmla="*/ 7875 w 10000"/>
                  <a:gd name="connsiteY4" fmla="*/ 329 h 10000"/>
                  <a:gd name="connsiteX5" fmla="*/ 6831 w 10000"/>
                  <a:gd name="connsiteY5" fmla="*/ 1108 h 10000"/>
                  <a:gd name="connsiteX6" fmla="*/ 6157 w 10000"/>
                  <a:gd name="connsiteY6" fmla="*/ 1924 h 10000"/>
                  <a:gd name="connsiteX7" fmla="*/ 5043 w 10000"/>
                  <a:gd name="connsiteY7" fmla="*/ 3309 h 10000"/>
                  <a:gd name="connsiteX8" fmla="*/ 3831 w 10000"/>
                  <a:gd name="connsiteY8" fmla="*/ 4615 h 10000"/>
                  <a:gd name="connsiteX9" fmla="*/ 2454 w 10000"/>
                  <a:gd name="connsiteY9" fmla="*/ 6080 h 10000"/>
                  <a:gd name="connsiteX10" fmla="*/ 1145 w 10000"/>
                  <a:gd name="connsiteY10" fmla="*/ 7267 h 10000"/>
                  <a:gd name="connsiteX11" fmla="*/ 0 w 10000"/>
                  <a:gd name="connsiteY11" fmla="*/ 7981 h 10000"/>
                  <a:gd name="connsiteX12" fmla="*/ 0 w 10000"/>
                  <a:gd name="connsiteY12" fmla="*/ 10000 h 10000"/>
                  <a:gd name="connsiteX0" fmla="*/ 0 w 10000"/>
                  <a:gd name="connsiteY0" fmla="*/ 10000 h 10000"/>
                  <a:gd name="connsiteX1" fmla="*/ 10000 w 10000"/>
                  <a:gd name="connsiteY1" fmla="*/ 9984 h 10000"/>
                  <a:gd name="connsiteX2" fmla="*/ 9956 w 10000"/>
                  <a:gd name="connsiteY2" fmla="*/ 0 h 10000"/>
                  <a:gd name="connsiteX3" fmla="*/ 8808 w 10000"/>
                  <a:gd name="connsiteY3" fmla="*/ 61 h 10000"/>
                  <a:gd name="connsiteX4" fmla="*/ 7875 w 10000"/>
                  <a:gd name="connsiteY4" fmla="*/ 329 h 10000"/>
                  <a:gd name="connsiteX5" fmla="*/ 6831 w 10000"/>
                  <a:gd name="connsiteY5" fmla="*/ 1108 h 10000"/>
                  <a:gd name="connsiteX6" fmla="*/ 6157 w 10000"/>
                  <a:gd name="connsiteY6" fmla="*/ 1924 h 10000"/>
                  <a:gd name="connsiteX7" fmla="*/ 5043 w 10000"/>
                  <a:gd name="connsiteY7" fmla="*/ 3309 h 10000"/>
                  <a:gd name="connsiteX8" fmla="*/ 3831 w 10000"/>
                  <a:gd name="connsiteY8" fmla="*/ 4615 h 10000"/>
                  <a:gd name="connsiteX9" fmla="*/ 2454 w 10000"/>
                  <a:gd name="connsiteY9" fmla="*/ 6080 h 10000"/>
                  <a:gd name="connsiteX10" fmla="*/ 1145 w 10000"/>
                  <a:gd name="connsiteY10" fmla="*/ 7267 h 10000"/>
                  <a:gd name="connsiteX11" fmla="*/ 0 w 10000"/>
                  <a:gd name="connsiteY11" fmla="*/ 7981 h 10000"/>
                  <a:gd name="connsiteX12" fmla="*/ 0 w 10000"/>
                  <a:gd name="connsiteY12" fmla="*/ 10000 h 10000"/>
                  <a:gd name="connsiteX0" fmla="*/ 0 w 10000"/>
                  <a:gd name="connsiteY0" fmla="*/ 10000 h 10000"/>
                  <a:gd name="connsiteX1" fmla="*/ 10000 w 10000"/>
                  <a:gd name="connsiteY1" fmla="*/ 9984 h 10000"/>
                  <a:gd name="connsiteX2" fmla="*/ 9956 w 10000"/>
                  <a:gd name="connsiteY2" fmla="*/ 0 h 10000"/>
                  <a:gd name="connsiteX3" fmla="*/ 8808 w 10000"/>
                  <a:gd name="connsiteY3" fmla="*/ 61 h 10000"/>
                  <a:gd name="connsiteX4" fmla="*/ 7875 w 10000"/>
                  <a:gd name="connsiteY4" fmla="*/ 329 h 10000"/>
                  <a:gd name="connsiteX5" fmla="*/ 6831 w 10000"/>
                  <a:gd name="connsiteY5" fmla="*/ 1108 h 10000"/>
                  <a:gd name="connsiteX6" fmla="*/ 6157 w 10000"/>
                  <a:gd name="connsiteY6" fmla="*/ 1924 h 10000"/>
                  <a:gd name="connsiteX7" fmla="*/ 5043 w 10000"/>
                  <a:gd name="connsiteY7" fmla="*/ 3309 h 10000"/>
                  <a:gd name="connsiteX8" fmla="*/ 3831 w 10000"/>
                  <a:gd name="connsiteY8" fmla="*/ 4615 h 10000"/>
                  <a:gd name="connsiteX9" fmla="*/ 2454 w 10000"/>
                  <a:gd name="connsiteY9" fmla="*/ 6080 h 10000"/>
                  <a:gd name="connsiteX10" fmla="*/ 1145 w 10000"/>
                  <a:gd name="connsiteY10" fmla="*/ 7267 h 10000"/>
                  <a:gd name="connsiteX11" fmla="*/ 0 w 10000"/>
                  <a:gd name="connsiteY11" fmla="*/ 7981 h 10000"/>
                  <a:gd name="connsiteX12" fmla="*/ 0 w 10000"/>
                  <a:gd name="connsiteY12" fmla="*/ 10000 h 10000"/>
                  <a:gd name="connsiteX0" fmla="*/ 0 w 10000"/>
                  <a:gd name="connsiteY0" fmla="*/ 10000 h 10000"/>
                  <a:gd name="connsiteX1" fmla="*/ 10000 w 10000"/>
                  <a:gd name="connsiteY1" fmla="*/ 9984 h 10000"/>
                  <a:gd name="connsiteX2" fmla="*/ 9956 w 10000"/>
                  <a:gd name="connsiteY2" fmla="*/ 0 h 10000"/>
                  <a:gd name="connsiteX3" fmla="*/ 8808 w 10000"/>
                  <a:gd name="connsiteY3" fmla="*/ 61 h 10000"/>
                  <a:gd name="connsiteX4" fmla="*/ 7875 w 10000"/>
                  <a:gd name="connsiteY4" fmla="*/ 329 h 10000"/>
                  <a:gd name="connsiteX5" fmla="*/ 6831 w 10000"/>
                  <a:gd name="connsiteY5" fmla="*/ 1108 h 10000"/>
                  <a:gd name="connsiteX6" fmla="*/ 6157 w 10000"/>
                  <a:gd name="connsiteY6" fmla="*/ 1924 h 10000"/>
                  <a:gd name="connsiteX7" fmla="*/ 5043 w 10000"/>
                  <a:gd name="connsiteY7" fmla="*/ 3309 h 10000"/>
                  <a:gd name="connsiteX8" fmla="*/ 3831 w 10000"/>
                  <a:gd name="connsiteY8" fmla="*/ 4615 h 10000"/>
                  <a:gd name="connsiteX9" fmla="*/ 2454 w 10000"/>
                  <a:gd name="connsiteY9" fmla="*/ 6080 h 10000"/>
                  <a:gd name="connsiteX10" fmla="*/ 1145 w 10000"/>
                  <a:gd name="connsiteY10" fmla="*/ 7267 h 10000"/>
                  <a:gd name="connsiteX11" fmla="*/ 0 w 10000"/>
                  <a:gd name="connsiteY11" fmla="*/ 7981 h 10000"/>
                  <a:gd name="connsiteX12" fmla="*/ 0 w 10000"/>
                  <a:gd name="connsiteY12" fmla="*/ 10000 h 10000"/>
                  <a:gd name="connsiteX0" fmla="*/ 0 w 9957"/>
                  <a:gd name="connsiteY0" fmla="*/ 10000 h 10000"/>
                  <a:gd name="connsiteX1" fmla="*/ 9955 w 9957"/>
                  <a:gd name="connsiteY1" fmla="*/ 9967 h 10000"/>
                  <a:gd name="connsiteX2" fmla="*/ 9956 w 9957"/>
                  <a:gd name="connsiteY2" fmla="*/ 0 h 10000"/>
                  <a:gd name="connsiteX3" fmla="*/ 8808 w 9957"/>
                  <a:gd name="connsiteY3" fmla="*/ 61 h 10000"/>
                  <a:gd name="connsiteX4" fmla="*/ 7875 w 9957"/>
                  <a:gd name="connsiteY4" fmla="*/ 329 h 10000"/>
                  <a:gd name="connsiteX5" fmla="*/ 6831 w 9957"/>
                  <a:gd name="connsiteY5" fmla="*/ 1108 h 10000"/>
                  <a:gd name="connsiteX6" fmla="*/ 6157 w 9957"/>
                  <a:gd name="connsiteY6" fmla="*/ 1924 h 10000"/>
                  <a:gd name="connsiteX7" fmla="*/ 5043 w 9957"/>
                  <a:gd name="connsiteY7" fmla="*/ 3309 h 10000"/>
                  <a:gd name="connsiteX8" fmla="*/ 3831 w 9957"/>
                  <a:gd name="connsiteY8" fmla="*/ 4615 h 10000"/>
                  <a:gd name="connsiteX9" fmla="*/ 2454 w 9957"/>
                  <a:gd name="connsiteY9" fmla="*/ 6080 h 10000"/>
                  <a:gd name="connsiteX10" fmla="*/ 1145 w 9957"/>
                  <a:gd name="connsiteY10" fmla="*/ 7267 h 10000"/>
                  <a:gd name="connsiteX11" fmla="*/ 0 w 9957"/>
                  <a:gd name="connsiteY11" fmla="*/ 7981 h 10000"/>
                  <a:gd name="connsiteX12" fmla="*/ 0 w 9957"/>
                  <a:gd name="connsiteY12" fmla="*/ 10000 h 10000"/>
                  <a:gd name="connsiteX0" fmla="*/ 0 w 10008"/>
                  <a:gd name="connsiteY0" fmla="*/ 10000 h 10000"/>
                  <a:gd name="connsiteX1" fmla="*/ 9998 w 10008"/>
                  <a:gd name="connsiteY1" fmla="*/ 9967 h 10000"/>
                  <a:gd name="connsiteX2" fmla="*/ 9999 w 10008"/>
                  <a:gd name="connsiteY2" fmla="*/ 0 h 10000"/>
                  <a:gd name="connsiteX3" fmla="*/ 8846 w 10008"/>
                  <a:gd name="connsiteY3" fmla="*/ 61 h 10000"/>
                  <a:gd name="connsiteX4" fmla="*/ 7909 w 10008"/>
                  <a:gd name="connsiteY4" fmla="*/ 329 h 10000"/>
                  <a:gd name="connsiteX5" fmla="*/ 6861 w 10008"/>
                  <a:gd name="connsiteY5" fmla="*/ 1108 h 10000"/>
                  <a:gd name="connsiteX6" fmla="*/ 6184 w 10008"/>
                  <a:gd name="connsiteY6" fmla="*/ 1924 h 10000"/>
                  <a:gd name="connsiteX7" fmla="*/ 5065 w 10008"/>
                  <a:gd name="connsiteY7" fmla="*/ 3309 h 10000"/>
                  <a:gd name="connsiteX8" fmla="*/ 3848 w 10008"/>
                  <a:gd name="connsiteY8" fmla="*/ 4615 h 10000"/>
                  <a:gd name="connsiteX9" fmla="*/ 2465 w 10008"/>
                  <a:gd name="connsiteY9" fmla="*/ 6080 h 10000"/>
                  <a:gd name="connsiteX10" fmla="*/ 1150 w 10008"/>
                  <a:gd name="connsiteY10" fmla="*/ 7267 h 10000"/>
                  <a:gd name="connsiteX11" fmla="*/ 0 w 10008"/>
                  <a:gd name="connsiteY11" fmla="*/ 7981 h 10000"/>
                  <a:gd name="connsiteX12" fmla="*/ 0 w 10008"/>
                  <a:gd name="connsiteY12" fmla="*/ 10000 h 10000"/>
                  <a:gd name="connsiteX0" fmla="*/ 0 w 10008"/>
                  <a:gd name="connsiteY0" fmla="*/ 10000 h 10000"/>
                  <a:gd name="connsiteX1" fmla="*/ 9998 w 10008"/>
                  <a:gd name="connsiteY1" fmla="*/ 9967 h 10000"/>
                  <a:gd name="connsiteX2" fmla="*/ 9999 w 10008"/>
                  <a:gd name="connsiteY2" fmla="*/ 0 h 10000"/>
                  <a:gd name="connsiteX3" fmla="*/ 8846 w 10008"/>
                  <a:gd name="connsiteY3" fmla="*/ 61 h 10000"/>
                  <a:gd name="connsiteX4" fmla="*/ 7909 w 10008"/>
                  <a:gd name="connsiteY4" fmla="*/ 329 h 10000"/>
                  <a:gd name="connsiteX5" fmla="*/ 6861 w 10008"/>
                  <a:gd name="connsiteY5" fmla="*/ 1108 h 10000"/>
                  <a:gd name="connsiteX6" fmla="*/ 6184 w 10008"/>
                  <a:gd name="connsiteY6" fmla="*/ 1924 h 10000"/>
                  <a:gd name="connsiteX7" fmla="*/ 5065 w 10008"/>
                  <a:gd name="connsiteY7" fmla="*/ 3309 h 10000"/>
                  <a:gd name="connsiteX8" fmla="*/ 3848 w 10008"/>
                  <a:gd name="connsiteY8" fmla="*/ 4615 h 10000"/>
                  <a:gd name="connsiteX9" fmla="*/ 2465 w 10008"/>
                  <a:gd name="connsiteY9" fmla="*/ 6080 h 10000"/>
                  <a:gd name="connsiteX10" fmla="*/ 1150 w 10008"/>
                  <a:gd name="connsiteY10" fmla="*/ 7267 h 10000"/>
                  <a:gd name="connsiteX11" fmla="*/ 0 w 10008"/>
                  <a:gd name="connsiteY11" fmla="*/ 7981 h 10000"/>
                  <a:gd name="connsiteX12" fmla="*/ 0 w 10008"/>
                  <a:gd name="connsiteY12" fmla="*/ 10000 h 10000"/>
                  <a:gd name="connsiteX0" fmla="*/ 0 w 10008"/>
                  <a:gd name="connsiteY0" fmla="*/ 10000 h 10000"/>
                  <a:gd name="connsiteX1" fmla="*/ 9998 w 10008"/>
                  <a:gd name="connsiteY1" fmla="*/ 9967 h 10000"/>
                  <a:gd name="connsiteX2" fmla="*/ 9999 w 10008"/>
                  <a:gd name="connsiteY2" fmla="*/ 0 h 10000"/>
                  <a:gd name="connsiteX3" fmla="*/ 8846 w 10008"/>
                  <a:gd name="connsiteY3" fmla="*/ 61 h 10000"/>
                  <a:gd name="connsiteX4" fmla="*/ 7909 w 10008"/>
                  <a:gd name="connsiteY4" fmla="*/ 329 h 10000"/>
                  <a:gd name="connsiteX5" fmla="*/ 6861 w 10008"/>
                  <a:gd name="connsiteY5" fmla="*/ 1108 h 10000"/>
                  <a:gd name="connsiteX6" fmla="*/ 6184 w 10008"/>
                  <a:gd name="connsiteY6" fmla="*/ 1924 h 10000"/>
                  <a:gd name="connsiteX7" fmla="*/ 5065 w 10008"/>
                  <a:gd name="connsiteY7" fmla="*/ 3309 h 10000"/>
                  <a:gd name="connsiteX8" fmla="*/ 3848 w 10008"/>
                  <a:gd name="connsiteY8" fmla="*/ 4615 h 10000"/>
                  <a:gd name="connsiteX9" fmla="*/ 2465 w 10008"/>
                  <a:gd name="connsiteY9" fmla="*/ 6080 h 10000"/>
                  <a:gd name="connsiteX10" fmla="*/ 1150 w 10008"/>
                  <a:gd name="connsiteY10" fmla="*/ 7267 h 10000"/>
                  <a:gd name="connsiteX11" fmla="*/ 0 w 10008"/>
                  <a:gd name="connsiteY11" fmla="*/ 7981 h 10000"/>
                  <a:gd name="connsiteX12" fmla="*/ 0 w 10008"/>
                  <a:gd name="connsiteY12" fmla="*/ 10000 h 10000"/>
                  <a:gd name="connsiteX0" fmla="*/ 0 w 10008"/>
                  <a:gd name="connsiteY0" fmla="*/ 9950 h 9967"/>
                  <a:gd name="connsiteX1" fmla="*/ 9998 w 10008"/>
                  <a:gd name="connsiteY1" fmla="*/ 9967 h 9967"/>
                  <a:gd name="connsiteX2" fmla="*/ 9999 w 10008"/>
                  <a:gd name="connsiteY2" fmla="*/ 0 h 9967"/>
                  <a:gd name="connsiteX3" fmla="*/ 8846 w 10008"/>
                  <a:gd name="connsiteY3" fmla="*/ 61 h 9967"/>
                  <a:gd name="connsiteX4" fmla="*/ 7909 w 10008"/>
                  <a:gd name="connsiteY4" fmla="*/ 329 h 9967"/>
                  <a:gd name="connsiteX5" fmla="*/ 6861 w 10008"/>
                  <a:gd name="connsiteY5" fmla="*/ 1108 h 9967"/>
                  <a:gd name="connsiteX6" fmla="*/ 6184 w 10008"/>
                  <a:gd name="connsiteY6" fmla="*/ 1924 h 9967"/>
                  <a:gd name="connsiteX7" fmla="*/ 5065 w 10008"/>
                  <a:gd name="connsiteY7" fmla="*/ 3309 h 9967"/>
                  <a:gd name="connsiteX8" fmla="*/ 3848 w 10008"/>
                  <a:gd name="connsiteY8" fmla="*/ 4615 h 9967"/>
                  <a:gd name="connsiteX9" fmla="*/ 2465 w 10008"/>
                  <a:gd name="connsiteY9" fmla="*/ 6080 h 9967"/>
                  <a:gd name="connsiteX10" fmla="*/ 1150 w 10008"/>
                  <a:gd name="connsiteY10" fmla="*/ 7267 h 9967"/>
                  <a:gd name="connsiteX11" fmla="*/ 0 w 10008"/>
                  <a:gd name="connsiteY11" fmla="*/ 7981 h 9967"/>
                  <a:gd name="connsiteX12" fmla="*/ 0 w 10008"/>
                  <a:gd name="connsiteY12" fmla="*/ 9950 h 9967"/>
                  <a:gd name="connsiteX0" fmla="*/ 0 w 10000"/>
                  <a:gd name="connsiteY0" fmla="*/ 9983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49 w 10000"/>
                  <a:gd name="connsiteY10" fmla="*/ 7291 h 10000"/>
                  <a:gd name="connsiteX11" fmla="*/ 0 w 10000"/>
                  <a:gd name="connsiteY11" fmla="*/ 8007 h 10000"/>
                  <a:gd name="connsiteX12" fmla="*/ 0 w 10000"/>
                  <a:gd name="connsiteY12" fmla="*/ 9983 h 10000"/>
                  <a:gd name="connsiteX0" fmla="*/ 0 w 10000"/>
                  <a:gd name="connsiteY0" fmla="*/ 9983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49 w 10000"/>
                  <a:gd name="connsiteY10" fmla="*/ 7291 h 10000"/>
                  <a:gd name="connsiteX11" fmla="*/ 0 w 10000"/>
                  <a:gd name="connsiteY11" fmla="*/ 8007 h 10000"/>
                  <a:gd name="connsiteX12" fmla="*/ 0 w 10000"/>
                  <a:gd name="connsiteY12" fmla="*/ 9983 h 10000"/>
                  <a:gd name="connsiteX0" fmla="*/ 0 w 10000"/>
                  <a:gd name="connsiteY0" fmla="*/ 9983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49 w 10000"/>
                  <a:gd name="connsiteY10" fmla="*/ 7291 h 10000"/>
                  <a:gd name="connsiteX11" fmla="*/ 0 w 10000"/>
                  <a:gd name="connsiteY11" fmla="*/ 8007 h 10000"/>
                  <a:gd name="connsiteX12" fmla="*/ 0 w 10000"/>
                  <a:gd name="connsiteY12" fmla="*/ 9983 h 10000"/>
                  <a:gd name="connsiteX0" fmla="*/ 0 w 10000"/>
                  <a:gd name="connsiteY0" fmla="*/ 9983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49 w 10000"/>
                  <a:gd name="connsiteY10" fmla="*/ 7291 h 10000"/>
                  <a:gd name="connsiteX11" fmla="*/ 0 w 10000"/>
                  <a:gd name="connsiteY11" fmla="*/ 8007 h 10000"/>
                  <a:gd name="connsiteX12" fmla="*/ 0 w 10000"/>
                  <a:gd name="connsiteY12" fmla="*/ 9983 h 10000"/>
                  <a:gd name="connsiteX0" fmla="*/ 0 w 10000"/>
                  <a:gd name="connsiteY0" fmla="*/ 9983 h 10004"/>
                  <a:gd name="connsiteX1" fmla="*/ 9990 w 10000"/>
                  <a:gd name="connsiteY1" fmla="*/ 10000 h 10004"/>
                  <a:gd name="connsiteX2" fmla="*/ 9991 w 10000"/>
                  <a:gd name="connsiteY2" fmla="*/ 0 h 10004"/>
                  <a:gd name="connsiteX3" fmla="*/ 8839 w 10000"/>
                  <a:gd name="connsiteY3" fmla="*/ 61 h 10004"/>
                  <a:gd name="connsiteX4" fmla="*/ 7903 w 10000"/>
                  <a:gd name="connsiteY4" fmla="*/ 330 h 10004"/>
                  <a:gd name="connsiteX5" fmla="*/ 6856 w 10000"/>
                  <a:gd name="connsiteY5" fmla="*/ 1112 h 10004"/>
                  <a:gd name="connsiteX6" fmla="*/ 6179 w 10000"/>
                  <a:gd name="connsiteY6" fmla="*/ 1930 h 10004"/>
                  <a:gd name="connsiteX7" fmla="*/ 5061 w 10000"/>
                  <a:gd name="connsiteY7" fmla="*/ 3320 h 10004"/>
                  <a:gd name="connsiteX8" fmla="*/ 3845 w 10000"/>
                  <a:gd name="connsiteY8" fmla="*/ 4630 h 10004"/>
                  <a:gd name="connsiteX9" fmla="*/ 2463 w 10000"/>
                  <a:gd name="connsiteY9" fmla="*/ 6100 h 10004"/>
                  <a:gd name="connsiteX10" fmla="*/ 1149 w 10000"/>
                  <a:gd name="connsiteY10" fmla="*/ 7291 h 10004"/>
                  <a:gd name="connsiteX11" fmla="*/ 0 w 10000"/>
                  <a:gd name="connsiteY11" fmla="*/ 8007 h 10004"/>
                  <a:gd name="connsiteX12" fmla="*/ 0 w 10000"/>
                  <a:gd name="connsiteY12" fmla="*/ 9983 h 10004"/>
                  <a:gd name="connsiteX0" fmla="*/ 0 w 10000"/>
                  <a:gd name="connsiteY0" fmla="*/ 9983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49 w 10000"/>
                  <a:gd name="connsiteY10" fmla="*/ 7291 h 10000"/>
                  <a:gd name="connsiteX11" fmla="*/ 0 w 10000"/>
                  <a:gd name="connsiteY11" fmla="*/ 8007 h 10000"/>
                  <a:gd name="connsiteX12" fmla="*/ 0 w 10000"/>
                  <a:gd name="connsiteY12" fmla="*/ 9983 h 10000"/>
                  <a:gd name="connsiteX0" fmla="*/ 0 w 10000"/>
                  <a:gd name="connsiteY0" fmla="*/ 10017 h 10017"/>
                  <a:gd name="connsiteX1" fmla="*/ 9990 w 10000"/>
                  <a:gd name="connsiteY1" fmla="*/ 10000 h 10017"/>
                  <a:gd name="connsiteX2" fmla="*/ 9991 w 10000"/>
                  <a:gd name="connsiteY2" fmla="*/ 0 h 10017"/>
                  <a:gd name="connsiteX3" fmla="*/ 8839 w 10000"/>
                  <a:gd name="connsiteY3" fmla="*/ 61 h 10017"/>
                  <a:gd name="connsiteX4" fmla="*/ 7903 w 10000"/>
                  <a:gd name="connsiteY4" fmla="*/ 330 h 10017"/>
                  <a:gd name="connsiteX5" fmla="*/ 6856 w 10000"/>
                  <a:gd name="connsiteY5" fmla="*/ 1112 h 10017"/>
                  <a:gd name="connsiteX6" fmla="*/ 6179 w 10000"/>
                  <a:gd name="connsiteY6" fmla="*/ 1930 h 10017"/>
                  <a:gd name="connsiteX7" fmla="*/ 5061 w 10000"/>
                  <a:gd name="connsiteY7" fmla="*/ 3320 h 10017"/>
                  <a:gd name="connsiteX8" fmla="*/ 3845 w 10000"/>
                  <a:gd name="connsiteY8" fmla="*/ 4630 h 10017"/>
                  <a:gd name="connsiteX9" fmla="*/ 2463 w 10000"/>
                  <a:gd name="connsiteY9" fmla="*/ 6100 h 10017"/>
                  <a:gd name="connsiteX10" fmla="*/ 1149 w 10000"/>
                  <a:gd name="connsiteY10" fmla="*/ 7291 h 10017"/>
                  <a:gd name="connsiteX11" fmla="*/ 0 w 10000"/>
                  <a:gd name="connsiteY11" fmla="*/ 8007 h 10017"/>
                  <a:gd name="connsiteX12" fmla="*/ 0 w 10000"/>
                  <a:gd name="connsiteY12" fmla="*/ 10017 h 10017"/>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49 w 10000"/>
                  <a:gd name="connsiteY10" fmla="*/ 7291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00 w 10000"/>
                  <a:gd name="connsiteY8" fmla="*/ 4613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4993 w 10000"/>
                  <a:gd name="connsiteY7" fmla="*/ 3286 h 10000"/>
                  <a:gd name="connsiteX8" fmla="*/ 3800 w 10000"/>
                  <a:gd name="connsiteY8" fmla="*/ 4613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5998 w 10000"/>
                  <a:gd name="connsiteY6" fmla="*/ 2166 h 10000"/>
                  <a:gd name="connsiteX7" fmla="*/ 4993 w 10000"/>
                  <a:gd name="connsiteY7" fmla="*/ 3286 h 10000"/>
                  <a:gd name="connsiteX8" fmla="*/ 3800 w 10000"/>
                  <a:gd name="connsiteY8" fmla="*/ 4613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720 w 10000"/>
                  <a:gd name="connsiteY5" fmla="*/ 1281 h 10000"/>
                  <a:gd name="connsiteX6" fmla="*/ 5998 w 10000"/>
                  <a:gd name="connsiteY6" fmla="*/ 2166 h 10000"/>
                  <a:gd name="connsiteX7" fmla="*/ 4993 w 10000"/>
                  <a:gd name="connsiteY7" fmla="*/ 3286 h 10000"/>
                  <a:gd name="connsiteX8" fmla="*/ 3800 w 10000"/>
                  <a:gd name="connsiteY8" fmla="*/ 4613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541 w 10000"/>
                  <a:gd name="connsiteY4" fmla="*/ 516 h 10000"/>
                  <a:gd name="connsiteX5" fmla="*/ 6720 w 10000"/>
                  <a:gd name="connsiteY5" fmla="*/ 1281 h 10000"/>
                  <a:gd name="connsiteX6" fmla="*/ 5998 w 10000"/>
                  <a:gd name="connsiteY6" fmla="*/ 2166 h 10000"/>
                  <a:gd name="connsiteX7" fmla="*/ 4993 w 10000"/>
                  <a:gd name="connsiteY7" fmla="*/ 3286 h 10000"/>
                  <a:gd name="connsiteX8" fmla="*/ 3800 w 10000"/>
                  <a:gd name="connsiteY8" fmla="*/ 4613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229 w 10000"/>
                  <a:gd name="connsiteY3" fmla="*/ 145 h 10000"/>
                  <a:gd name="connsiteX4" fmla="*/ 7541 w 10000"/>
                  <a:gd name="connsiteY4" fmla="*/ 516 h 10000"/>
                  <a:gd name="connsiteX5" fmla="*/ 6720 w 10000"/>
                  <a:gd name="connsiteY5" fmla="*/ 1281 h 10000"/>
                  <a:gd name="connsiteX6" fmla="*/ 5998 w 10000"/>
                  <a:gd name="connsiteY6" fmla="*/ 2166 h 10000"/>
                  <a:gd name="connsiteX7" fmla="*/ 4993 w 10000"/>
                  <a:gd name="connsiteY7" fmla="*/ 3286 h 10000"/>
                  <a:gd name="connsiteX8" fmla="*/ 3800 w 10000"/>
                  <a:gd name="connsiteY8" fmla="*/ 4613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9241 w 10000"/>
                  <a:gd name="connsiteY3" fmla="*/ 17 h 10000"/>
                  <a:gd name="connsiteX4" fmla="*/ 8229 w 10000"/>
                  <a:gd name="connsiteY4" fmla="*/ 145 h 10000"/>
                  <a:gd name="connsiteX5" fmla="*/ 7541 w 10000"/>
                  <a:gd name="connsiteY5" fmla="*/ 516 h 10000"/>
                  <a:gd name="connsiteX6" fmla="*/ 6720 w 10000"/>
                  <a:gd name="connsiteY6" fmla="*/ 1281 h 10000"/>
                  <a:gd name="connsiteX7" fmla="*/ 5998 w 10000"/>
                  <a:gd name="connsiteY7" fmla="*/ 2166 h 10000"/>
                  <a:gd name="connsiteX8" fmla="*/ 4993 w 10000"/>
                  <a:gd name="connsiteY8" fmla="*/ 3286 h 10000"/>
                  <a:gd name="connsiteX9" fmla="*/ 3800 w 10000"/>
                  <a:gd name="connsiteY9" fmla="*/ 4613 h 10000"/>
                  <a:gd name="connsiteX10" fmla="*/ 2373 w 10000"/>
                  <a:gd name="connsiteY10" fmla="*/ 6083 h 10000"/>
                  <a:gd name="connsiteX11" fmla="*/ 1104 w 10000"/>
                  <a:gd name="connsiteY11" fmla="*/ 7190 h 10000"/>
                  <a:gd name="connsiteX12" fmla="*/ 0 w 10000"/>
                  <a:gd name="connsiteY12" fmla="*/ 8007 h 10000"/>
                  <a:gd name="connsiteX13" fmla="*/ 0 w 10000"/>
                  <a:gd name="connsiteY13" fmla="*/ 10000 h 10000"/>
                  <a:gd name="connsiteX0" fmla="*/ 0 w 10000"/>
                  <a:gd name="connsiteY0" fmla="*/ 10000 h 10000"/>
                  <a:gd name="connsiteX1" fmla="*/ 9990 w 10000"/>
                  <a:gd name="connsiteY1" fmla="*/ 10000 h 10000"/>
                  <a:gd name="connsiteX2" fmla="*/ 9991 w 10000"/>
                  <a:gd name="connsiteY2" fmla="*/ 0 h 10000"/>
                  <a:gd name="connsiteX3" fmla="*/ 9151 w 10000"/>
                  <a:gd name="connsiteY3" fmla="*/ 17 h 10000"/>
                  <a:gd name="connsiteX4" fmla="*/ 8229 w 10000"/>
                  <a:gd name="connsiteY4" fmla="*/ 145 h 10000"/>
                  <a:gd name="connsiteX5" fmla="*/ 7541 w 10000"/>
                  <a:gd name="connsiteY5" fmla="*/ 516 h 10000"/>
                  <a:gd name="connsiteX6" fmla="*/ 6720 w 10000"/>
                  <a:gd name="connsiteY6" fmla="*/ 1281 h 10000"/>
                  <a:gd name="connsiteX7" fmla="*/ 5998 w 10000"/>
                  <a:gd name="connsiteY7" fmla="*/ 2166 h 10000"/>
                  <a:gd name="connsiteX8" fmla="*/ 4993 w 10000"/>
                  <a:gd name="connsiteY8" fmla="*/ 3286 h 10000"/>
                  <a:gd name="connsiteX9" fmla="*/ 3800 w 10000"/>
                  <a:gd name="connsiteY9" fmla="*/ 4613 h 10000"/>
                  <a:gd name="connsiteX10" fmla="*/ 2373 w 10000"/>
                  <a:gd name="connsiteY10" fmla="*/ 6083 h 10000"/>
                  <a:gd name="connsiteX11" fmla="*/ 1104 w 10000"/>
                  <a:gd name="connsiteY11" fmla="*/ 7190 h 10000"/>
                  <a:gd name="connsiteX12" fmla="*/ 0 w 10000"/>
                  <a:gd name="connsiteY12" fmla="*/ 8007 h 10000"/>
                  <a:gd name="connsiteX13" fmla="*/ 0 w 10000"/>
                  <a:gd name="connsiteY13"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00" h="10000">
                    <a:moveTo>
                      <a:pt x="0" y="10000"/>
                    </a:moveTo>
                    <a:lnTo>
                      <a:pt x="9990" y="10000"/>
                    </a:lnTo>
                    <a:cubicBezTo>
                      <a:pt x="10005" y="9101"/>
                      <a:pt x="10002" y="5269"/>
                      <a:pt x="9991" y="0"/>
                    </a:cubicBezTo>
                    <a:lnTo>
                      <a:pt x="9151" y="17"/>
                    </a:lnTo>
                    <a:lnTo>
                      <a:pt x="8229" y="145"/>
                    </a:lnTo>
                    <a:lnTo>
                      <a:pt x="7541" y="516"/>
                    </a:lnTo>
                    <a:lnTo>
                      <a:pt x="6720" y="1281"/>
                    </a:lnTo>
                    <a:lnTo>
                      <a:pt x="5998" y="2166"/>
                    </a:lnTo>
                    <a:lnTo>
                      <a:pt x="4993" y="3286"/>
                    </a:lnTo>
                    <a:lnTo>
                      <a:pt x="3800" y="4613"/>
                    </a:lnTo>
                    <a:lnTo>
                      <a:pt x="2373" y="6083"/>
                    </a:lnTo>
                    <a:lnTo>
                      <a:pt x="1104" y="7190"/>
                    </a:lnTo>
                    <a:lnTo>
                      <a:pt x="0" y="8007"/>
                    </a:lnTo>
                    <a:lnTo>
                      <a:pt x="0" y="10000"/>
                    </a:lnTo>
                    <a:close/>
                  </a:path>
                </a:pathLst>
              </a:custGeom>
              <a:solidFill>
                <a:schemeClr val="bg1">
                  <a:lumMod val="85000"/>
                </a:schemeClr>
              </a:solidFill>
              <a:ln>
                <a:noFill/>
              </a:ln>
              <a:effectLst/>
            </p:spPr>
            <p:txBody>
              <a:bodyPr anchor="ctr" anchorCtr="1"/>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83" name="Freeform 16">
                <a:extLst>
                  <a:ext uri="{FF2B5EF4-FFF2-40B4-BE49-F238E27FC236}">
                    <a16:creationId xmlns:a16="http://schemas.microsoft.com/office/drawing/2014/main" id="{17B23034-E122-4A16-B093-E527B6327C35}"/>
                  </a:ext>
                </a:extLst>
              </p:cNvPr>
              <p:cNvSpPr>
                <a:spLocks/>
              </p:cNvSpPr>
              <p:nvPr/>
            </p:nvSpPr>
            <p:spPr bwMode="auto">
              <a:xfrm flipH="1">
                <a:off x="435276" y="3739531"/>
                <a:ext cx="453623" cy="235675"/>
              </a:xfrm>
              <a:custGeom>
                <a:avLst/>
                <a:gdLst>
                  <a:gd name="T0" fmla="*/ 747713 w 471"/>
                  <a:gd name="T1" fmla="*/ 214313 h 153"/>
                  <a:gd name="T2" fmla="*/ 642938 w 471"/>
                  <a:gd name="T3" fmla="*/ 214313 h 153"/>
                  <a:gd name="T4" fmla="*/ 523875 w 471"/>
                  <a:gd name="T5" fmla="*/ 195263 h 153"/>
                  <a:gd name="T6" fmla="*/ 363538 w 471"/>
                  <a:gd name="T7" fmla="*/ 165100 h 153"/>
                  <a:gd name="T8" fmla="*/ 228600 w 471"/>
                  <a:gd name="T9" fmla="*/ 123825 h 153"/>
                  <a:gd name="T10" fmla="*/ 76200 w 471"/>
                  <a:gd name="T11" fmla="*/ 47625 h 153"/>
                  <a:gd name="T12" fmla="*/ 0 w 471"/>
                  <a:gd name="T13" fmla="*/ 0 h 153"/>
                  <a:gd name="T14" fmla="*/ 0 w 471"/>
                  <a:gd name="T15" fmla="*/ 242888 h 153"/>
                  <a:gd name="T16" fmla="*/ 747713 w 471"/>
                  <a:gd name="T17" fmla="*/ 242888 h 1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connsiteX0" fmla="*/ 10000 w 10000"/>
                  <a:gd name="connsiteY0" fmla="*/ 8824 h 10000"/>
                  <a:gd name="connsiteX1" fmla="*/ 8599 w 10000"/>
                  <a:gd name="connsiteY1" fmla="*/ 8824 h 10000"/>
                  <a:gd name="connsiteX2" fmla="*/ 7006 w 10000"/>
                  <a:gd name="connsiteY2" fmla="*/ 8039 h 10000"/>
                  <a:gd name="connsiteX3" fmla="*/ 4862 w 10000"/>
                  <a:gd name="connsiteY3" fmla="*/ 6797 h 10000"/>
                  <a:gd name="connsiteX4" fmla="*/ 2924 w 10000"/>
                  <a:gd name="connsiteY4" fmla="*/ 4415 h 10000"/>
                  <a:gd name="connsiteX5" fmla="*/ 1019 w 10000"/>
                  <a:gd name="connsiteY5" fmla="*/ 1961 h 10000"/>
                  <a:gd name="connsiteX6" fmla="*/ 0 w 10000"/>
                  <a:gd name="connsiteY6" fmla="*/ 0 h 10000"/>
                  <a:gd name="connsiteX7" fmla="*/ 0 w 10000"/>
                  <a:gd name="connsiteY7" fmla="*/ 10000 h 10000"/>
                  <a:gd name="connsiteX8" fmla="*/ 10000 w 10000"/>
                  <a:gd name="connsiteY8" fmla="*/ 10000 h 10000"/>
                  <a:gd name="connsiteX0" fmla="*/ 10000 w 10000"/>
                  <a:gd name="connsiteY0" fmla="*/ 9072 h 10000"/>
                  <a:gd name="connsiteX1" fmla="*/ 8599 w 10000"/>
                  <a:gd name="connsiteY1" fmla="*/ 8824 h 10000"/>
                  <a:gd name="connsiteX2" fmla="*/ 7006 w 10000"/>
                  <a:gd name="connsiteY2" fmla="*/ 8039 h 10000"/>
                  <a:gd name="connsiteX3" fmla="*/ 4862 w 10000"/>
                  <a:gd name="connsiteY3" fmla="*/ 6797 h 10000"/>
                  <a:gd name="connsiteX4" fmla="*/ 2924 w 10000"/>
                  <a:gd name="connsiteY4" fmla="*/ 4415 h 10000"/>
                  <a:gd name="connsiteX5" fmla="*/ 1019 w 10000"/>
                  <a:gd name="connsiteY5" fmla="*/ 1961 h 10000"/>
                  <a:gd name="connsiteX6" fmla="*/ 0 w 10000"/>
                  <a:gd name="connsiteY6" fmla="*/ 0 h 10000"/>
                  <a:gd name="connsiteX7" fmla="*/ 0 w 10000"/>
                  <a:gd name="connsiteY7" fmla="*/ 10000 h 10000"/>
                  <a:gd name="connsiteX8" fmla="*/ 10000 w 10000"/>
                  <a:gd name="connsiteY8"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00" h="10000">
                    <a:moveTo>
                      <a:pt x="10000" y="9072"/>
                    </a:moveTo>
                    <a:lnTo>
                      <a:pt x="8599" y="8824"/>
                    </a:lnTo>
                    <a:lnTo>
                      <a:pt x="7006" y="8039"/>
                    </a:lnTo>
                    <a:lnTo>
                      <a:pt x="4862" y="6797"/>
                    </a:lnTo>
                    <a:lnTo>
                      <a:pt x="2924" y="4415"/>
                    </a:lnTo>
                    <a:lnTo>
                      <a:pt x="1019" y="1961"/>
                    </a:lnTo>
                    <a:lnTo>
                      <a:pt x="0" y="0"/>
                    </a:lnTo>
                    <a:lnTo>
                      <a:pt x="0" y="10000"/>
                    </a:lnTo>
                    <a:lnTo>
                      <a:pt x="10000" y="10000"/>
                    </a:lnTo>
                  </a:path>
                </a:pathLst>
              </a:custGeom>
              <a:solidFill>
                <a:srgbClr val="D9D9D9"/>
              </a:solidFill>
              <a:ln w="9525" cap="flat" cmpd="sng">
                <a:noFill/>
                <a:prstDash val="solid"/>
                <a:round/>
                <a:headEnd/>
                <a:tailEnd/>
              </a:ln>
              <a:effectLst/>
            </p:spPr>
            <p:txBody>
              <a:bodyPr anchor="ctr" anchorCtr="1"/>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defRPr/>
                </a:pPr>
                <a:endParaRPr kumimoji="0" lang="de-AT" sz="1800" b="0" i="0" u="none" strike="noStrike" kern="1200" cap="none" spc="0" normalizeH="0" baseline="0" noProof="0" dirty="0">
                  <a:ln>
                    <a:noFill/>
                  </a:ln>
                  <a:solidFill>
                    <a:srgbClr val="000000"/>
                  </a:solidFill>
                  <a:effectLst/>
                  <a:uLnTx/>
                  <a:uFillTx/>
                  <a:latin typeface="Arial"/>
                  <a:ea typeface="+mn-ea"/>
                  <a:cs typeface="+mn-cs"/>
                </a:endParaRPr>
              </a:p>
            </p:txBody>
          </p:sp>
          <p:sp>
            <p:nvSpPr>
              <p:cNvPr id="84" name="Freeform 16">
                <a:extLst>
                  <a:ext uri="{FF2B5EF4-FFF2-40B4-BE49-F238E27FC236}">
                    <a16:creationId xmlns:a16="http://schemas.microsoft.com/office/drawing/2014/main" id="{8C3C0892-B872-4F00-B2C5-7C6B9861C3CB}"/>
                  </a:ext>
                </a:extLst>
              </p:cNvPr>
              <p:cNvSpPr>
                <a:spLocks/>
              </p:cNvSpPr>
              <p:nvPr/>
            </p:nvSpPr>
            <p:spPr bwMode="auto">
              <a:xfrm flipH="1">
                <a:off x="432637" y="3810000"/>
                <a:ext cx="357938" cy="165207"/>
              </a:xfrm>
              <a:custGeom>
                <a:avLst/>
                <a:gdLst>
                  <a:gd name="T0" fmla="*/ 747713 w 471"/>
                  <a:gd name="T1" fmla="*/ 214313 h 153"/>
                  <a:gd name="T2" fmla="*/ 642938 w 471"/>
                  <a:gd name="T3" fmla="*/ 214313 h 153"/>
                  <a:gd name="T4" fmla="*/ 523875 w 471"/>
                  <a:gd name="T5" fmla="*/ 195263 h 153"/>
                  <a:gd name="T6" fmla="*/ 363538 w 471"/>
                  <a:gd name="T7" fmla="*/ 165100 h 153"/>
                  <a:gd name="T8" fmla="*/ 228600 w 471"/>
                  <a:gd name="T9" fmla="*/ 123825 h 153"/>
                  <a:gd name="T10" fmla="*/ 76200 w 471"/>
                  <a:gd name="T11" fmla="*/ 47625 h 153"/>
                  <a:gd name="T12" fmla="*/ 0 w 471"/>
                  <a:gd name="T13" fmla="*/ 0 h 153"/>
                  <a:gd name="T14" fmla="*/ 0 w 471"/>
                  <a:gd name="T15" fmla="*/ 242888 h 153"/>
                  <a:gd name="T16" fmla="*/ 747713 w 471"/>
                  <a:gd name="T17" fmla="*/ 242888 h 1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connsiteX0" fmla="*/ 10000 w 10000"/>
                  <a:gd name="connsiteY0" fmla="*/ 8824 h 10000"/>
                  <a:gd name="connsiteX1" fmla="*/ 8599 w 10000"/>
                  <a:gd name="connsiteY1" fmla="*/ 8824 h 10000"/>
                  <a:gd name="connsiteX2" fmla="*/ 7006 w 10000"/>
                  <a:gd name="connsiteY2" fmla="*/ 8039 h 10000"/>
                  <a:gd name="connsiteX3" fmla="*/ 4862 w 10000"/>
                  <a:gd name="connsiteY3" fmla="*/ 6797 h 10000"/>
                  <a:gd name="connsiteX4" fmla="*/ 2924 w 10000"/>
                  <a:gd name="connsiteY4" fmla="*/ 4415 h 10000"/>
                  <a:gd name="connsiteX5" fmla="*/ 1019 w 10000"/>
                  <a:gd name="connsiteY5" fmla="*/ 1961 h 10000"/>
                  <a:gd name="connsiteX6" fmla="*/ 0 w 10000"/>
                  <a:gd name="connsiteY6" fmla="*/ 0 h 10000"/>
                  <a:gd name="connsiteX7" fmla="*/ 0 w 10000"/>
                  <a:gd name="connsiteY7" fmla="*/ 10000 h 10000"/>
                  <a:gd name="connsiteX8" fmla="*/ 10000 w 10000"/>
                  <a:gd name="connsiteY8" fmla="*/ 10000 h 10000"/>
                  <a:gd name="connsiteX0" fmla="*/ 10000 w 10000"/>
                  <a:gd name="connsiteY0" fmla="*/ 9072 h 10000"/>
                  <a:gd name="connsiteX1" fmla="*/ 8599 w 10000"/>
                  <a:gd name="connsiteY1" fmla="*/ 8824 h 10000"/>
                  <a:gd name="connsiteX2" fmla="*/ 7006 w 10000"/>
                  <a:gd name="connsiteY2" fmla="*/ 8039 h 10000"/>
                  <a:gd name="connsiteX3" fmla="*/ 4862 w 10000"/>
                  <a:gd name="connsiteY3" fmla="*/ 6797 h 10000"/>
                  <a:gd name="connsiteX4" fmla="*/ 2924 w 10000"/>
                  <a:gd name="connsiteY4" fmla="*/ 4415 h 10000"/>
                  <a:gd name="connsiteX5" fmla="*/ 1019 w 10000"/>
                  <a:gd name="connsiteY5" fmla="*/ 1961 h 10000"/>
                  <a:gd name="connsiteX6" fmla="*/ 0 w 10000"/>
                  <a:gd name="connsiteY6" fmla="*/ 0 h 10000"/>
                  <a:gd name="connsiteX7" fmla="*/ 0 w 10000"/>
                  <a:gd name="connsiteY7" fmla="*/ 10000 h 10000"/>
                  <a:gd name="connsiteX8" fmla="*/ 10000 w 10000"/>
                  <a:gd name="connsiteY8" fmla="*/ 10000 h 10000"/>
                  <a:gd name="connsiteX0" fmla="*/ 10000 w 10000"/>
                  <a:gd name="connsiteY0" fmla="*/ 9072 h 10000"/>
                  <a:gd name="connsiteX1" fmla="*/ 8599 w 10000"/>
                  <a:gd name="connsiteY1" fmla="*/ 8824 h 10000"/>
                  <a:gd name="connsiteX2" fmla="*/ 7006 w 10000"/>
                  <a:gd name="connsiteY2" fmla="*/ 8039 h 10000"/>
                  <a:gd name="connsiteX3" fmla="*/ 5035 w 10000"/>
                  <a:gd name="connsiteY3" fmla="*/ 5609 h 10000"/>
                  <a:gd name="connsiteX4" fmla="*/ 2924 w 10000"/>
                  <a:gd name="connsiteY4" fmla="*/ 4415 h 10000"/>
                  <a:gd name="connsiteX5" fmla="*/ 1019 w 10000"/>
                  <a:gd name="connsiteY5" fmla="*/ 1961 h 10000"/>
                  <a:gd name="connsiteX6" fmla="*/ 0 w 10000"/>
                  <a:gd name="connsiteY6" fmla="*/ 0 h 10000"/>
                  <a:gd name="connsiteX7" fmla="*/ 0 w 10000"/>
                  <a:gd name="connsiteY7" fmla="*/ 10000 h 10000"/>
                  <a:gd name="connsiteX8" fmla="*/ 10000 w 10000"/>
                  <a:gd name="connsiteY8" fmla="*/ 10000 h 10000"/>
                  <a:gd name="connsiteX0" fmla="*/ 10000 w 10000"/>
                  <a:gd name="connsiteY0" fmla="*/ 7111 h 8039"/>
                  <a:gd name="connsiteX1" fmla="*/ 8599 w 10000"/>
                  <a:gd name="connsiteY1" fmla="*/ 6863 h 8039"/>
                  <a:gd name="connsiteX2" fmla="*/ 7006 w 10000"/>
                  <a:gd name="connsiteY2" fmla="*/ 6078 h 8039"/>
                  <a:gd name="connsiteX3" fmla="*/ 5035 w 10000"/>
                  <a:gd name="connsiteY3" fmla="*/ 3648 h 8039"/>
                  <a:gd name="connsiteX4" fmla="*/ 2924 w 10000"/>
                  <a:gd name="connsiteY4" fmla="*/ 2454 h 8039"/>
                  <a:gd name="connsiteX5" fmla="*/ 1019 w 10000"/>
                  <a:gd name="connsiteY5" fmla="*/ 0 h 8039"/>
                  <a:gd name="connsiteX6" fmla="*/ 58 w 10000"/>
                  <a:gd name="connsiteY6" fmla="*/ 4063 h 8039"/>
                  <a:gd name="connsiteX7" fmla="*/ 0 w 10000"/>
                  <a:gd name="connsiteY7" fmla="*/ 8039 h 8039"/>
                  <a:gd name="connsiteX8" fmla="*/ 10000 w 10000"/>
                  <a:gd name="connsiteY8" fmla="*/ 8039 h 8039"/>
                  <a:gd name="connsiteX0" fmla="*/ 10000 w 10000"/>
                  <a:gd name="connsiteY0" fmla="*/ 5793 h 6947"/>
                  <a:gd name="connsiteX1" fmla="*/ 8599 w 10000"/>
                  <a:gd name="connsiteY1" fmla="*/ 5484 h 6947"/>
                  <a:gd name="connsiteX2" fmla="*/ 7006 w 10000"/>
                  <a:gd name="connsiteY2" fmla="*/ 4508 h 6947"/>
                  <a:gd name="connsiteX3" fmla="*/ 5035 w 10000"/>
                  <a:gd name="connsiteY3" fmla="*/ 1485 h 6947"/>
                  <a:gd name="connsiteX4" fmla="*/ 2924 w 10000"/>
                  <a:gd name="connsiteY4" fmla="*/ 0 h 6947"/>
                  <a:gd name="connsiteX5" fmla="*/ 58 w 10000"/>
                  <a:gd name="connsiteY5" fmla="*/ 2001 h 6947"/>
                  <a:gd name="connsiteX6" fmla="*/ 0 w 10000"/>
                  <a:gd name="connsiteY6" fmla="*/ 6947 h 6947"/>
                  <a:gd name="connsiteX7" fmla="*/ 10000 w 10000"/>
                  <a:gd name="connsiteY7" fmla="*/ 6947 h 6947"/>
                  <a:gd name="connsiteX0" fmla="*/ 10000 w 10000"/>
                  <a:gd name="connsiteY0" fmla="*/ 6201 h 7862"/>
                  <a:gd name="connsiteX1" fmla="*/ 8599 w 10000"/>
                  <a:gd name="connsiteY1" fmla="*/ 5756 h 7862"/>
                  <a:gd name="connsiteX2" fmla="*/ 7006 w 10000"/>
                  <a:gd name="connsiteY2" fmla="*/ 4351 h 7862"/>
                  <a:gd name="connsiteX3" fmla="*/ 5035 w 10000"/>
                  <a:gd name="connsiteY3" fmla="*/ 0 h 7862"/>
                  <a:gd name="connsiteX4" fmla="*/ 58 w 10000"/>
                  <a:gd name="connsiteY4" fmla="*/ 742 h 7862"/>
                  <a:gd name="connsiteX5" fmla="*/ 0 w 10000"/>
                  <a:gd name="connsiteY5" fmla="*/ 7862 h 7862"/>
                  <a:gd name="connsiteX6" fmla="*/ 10000 w 10000"/>
                  <a:gd name="connsiteY6" fmla="*/ 7862 h 7862"/>
                  <a:gd name="connsiteX0" fmla="*/ 10000 w 10000"/>
                  <a:gd name="connsiteY0" fmla="*/ 6943 h 9056"/>
                  <a:gd name="connsiteX1" fmla="*/ 8599 w 10000"/>
                  <a:gd name="connsiteY1" fmla="*/ 6377 h 9056"/>
                  <a:gd name="connsiteX2" fmla="*/ 7006 w 10000"/>
                  <a:gd name="connsiteY2" fmla="*/ 4590 h 9056"/>
                  <a:gd name="connsiteX3" fmla="*/ 58 w 10000"/>
                  <a:gd name="connsiteY3" fmla="*/ 0 h 9056"/>
                  <a:gd name="connsiteX4" fmla="*/ 0 w 10000"/>
                  <a:gd name="connsiteY4" fmla="*/ 9056 h 9056"/>
                  <a:gd name="connsiteX5" fmla="*/ 10000 w 10000"/>
                  <a:gd name="connsiteY5" fmla="*/ 9056 h 9056"/>
                  <a:gd name="connsiteX0" fmla="*/ 10000 w 10000"/>
                  <a:gd name="connsiteY0" fmla="*/ 7667 h 10000"/>
                  <a:gd name="connsiteX1" fmla="*/ 8599 w 10000"/>
                  <a:gd name="connsiteY1" fmla="*/ 7042 h 10000"/>
                  <a:gd name="connsiteX2" fmla="*/ 58 w 10000"/>
                  <a:gd name="connsiteY2" fmla="*/ 0 h 10000"/>
                  <a:gd name="connsiteX3" fmla="*/ 0 w 10000"/>
                  <a:gd name="connsiteY3" fmla="*/ 10000 h 10000"/>
                  <a:gd name="connsiteX4" fmla="*/ 10000 w 10000"/>
                  <a:gd name="connsiteY4" fmla="*/ 10000 h 10000"/>
                  <a:gd name="connsiteX0" fmla="*/ 10000 w 10000"/>
                  <a:gd name="connsiteY0" fmla="*/ 7667 h 10000"/>
                  <a:gd name="connsiteX1" fmla="*/ 8599 w 10000"/>
                  <a:gd name="connsiteY1" fmla="*/ 7042 h 10000"/>
                  <a:gd name="connsiteX2" fmla="*/ 5871 w 10000"/>
                  <a:gd name="connsiteY2" fmla="*/ 4635 h 10000"/>
                  <a:gd name="connsiteX3" fmla="*/ 58 w 10000"/>
                  <a:gd name="connsiteY3" fmla="*/ 0 h 10000"/>
                  <a:gd name="connsiteX4" fmla="*/ 0 w 10000"/>
                  <a:gd name="connsiteY4" fmla="*/ 10000 h 10000"/>
                  <a:gd name="connsiteX5" fmla="*/ 10000 w 10000"/>
                  <a:gd name="connsiteY5" fmla="*/ 10000 h 10000"/>
                  <a:gd name="connsiteX0" fmla="*/ 10000 w 10000"/>
                  <a:gd name="connsiteY0" fmla="*/ 7667 h 10000"/>
                  <a:gd name="connsiteX1" fmla="*/ 8599 w 10000"/>
                  <a:gd name="connsiteY1" fmla="*/ 7042 h 10000"/>
                  <a:gd name="connsiteX2" fmla="*/ 5756 w 10000"/>
                  <a:gd name="connsiteY2" fmla="*/ 5728 h 10000"/>
                  <a:gd name="connsiteX3" fmla="*/ 58 w 10000"/>
                  <a:gd name="connsiteY3" fmla="*/ 0 h 10000"/>
                  <a:gd name="connsiteX4" fmla="*/ 0 w 10000"/>
                  <a:gd name="connsiteY4" fmla="*/ 10000 h 10000"/>
                  <a:gd name="connsiteX5" fmla="*/ 10000 w 10000"/>
                  <a:gd name="connsiteY5" fmla="*/ 10000 h 10000"/>
                  <a:gd name="connsiteX0" fmla="*/ 10000 w 10000"/>
                  <a:gd name="connsiteY0" fmla="*/ 7667 h 10000"/>
                  <a:gd name="connsiteX1" fmla="*/ 8599 w 10000"/>
                  <a:gd name="connsiteY1" fmla="*/ 7042 h 10000"/>
                  <a:gd name="connsiteX2" fmla="*/ 5756 w 10000"/>
                  <a:gd name="connsiteY2" fmla="*/ 5728 h 10000"/>
                  <a:gd name="connsiteX3" fmla="*/ 3223 w 10000"/>
                  <a:gd name="connsiteY3" fmla="*/ 3073 h 10000"/>
                  <a:gd name="connsiteX4" fmla="*/ 58 w 10000"/>
                  <a:gd name="connsiteY4" fmla="*/ 0 h 10000"/>
                  <a:gd name="connsiteX5" fmla="*/ 0 w 10000"/>
                  <a:gd name="connsiteY5" fmla="*/ 10000 h 10000"/>
                  <a:gd name="connsiteX6" fmla="*/ 10000 w 10000"/>
                  <a:gd name="connsiteY6" fmla="*/ 10000 h 10000"/>
                  <a:gd name="connsiteX0" fmla="*/ 10000 w 10000"/>
                  <a:gd name="connsiteY0" fmla="*/ 7667 h 10000"/>
                  <a:gd name="connsiteX1" fmla="*/ 8599 w 10000"/>
                  <a:gd name="connsiteY1" fmla="*/ 7042 h 10000"/>
                  <a:gd name="connsiteX2" fmla="*/ 5756 w 10000"/>
                  <a:gd name="connsiteY2" fmla="*/ 5728 h 10000"/>
                  <a:gd name="connsiteX3" fmla="*/ 3396 w 10000"/>
                  <a:gd name="connsiteY3" fmla="*/ 4010 h 10000"/>
                  <a:gd name="connsiteX4" fmla="*/ 58 w 10000"/>
                  <a:gd name="connsiteY4" fmla="*/ 0 h 10000"/>
                  <a:gd name="connsiteX5" fmla="*/ 0 w 10000"/>
                  <a:gd name="connsiteY5" fmla="*/ 10000 h 10000"/>
                  <a:gd name="connsiteX6" fmla="*/ 10000 w 10000"/>
                  <a:gd name="connsiteY6" fmla="*/ 10000 h 10000"/>
                  <a:gd name="connsiteX0" fmla="*/ 10000 w 10000"/>
                  <a:gd name="connsiteY0" fmla="*/ 7667 h 10000"/>
                  <a:gd name="connsiteX1" fmla="*/ 8599 w 10000"/>
                  <a:gd name="connsiteY1" fmla="*/ 7042 h 10000"/>
                  <a:gd name="connsiteX2" fmla="*/ 5756 w 10000"/>
                  <a:gd name="connsiteY2" fmla="*/ 5728 h 10000"/>
                  <a:gd name="connsiteX3" fmla="*/ 3166 w 10000"/>
                  <a:gd name="connsiteY3" fmla="*/ 3541 h 10000"/>
                  <a:gd name="connsiteX4" fmla="*/ 58 w 10000"/>
                  <a:gd name="connsiteY4" fmla="*/ 0 h 10000"/>
                  <a:gd name="connsiteX5" fmla="*/ 0 w 10000"/>
                  <a:gd name="connsiteY5" fmla="*/ 10000 h 10000"/>
                  <a:gd name="connsiteX6" fmla="*/ 10000 w 10000"/>
                  <a:gd name="connsiteY6" fmla="*/ 10000 h 10000"/>
                  <a:gd name="connsiteX0" fmla="*/ 10005 w 10005"/>
                  <a:gd name="connsiteY0" fmla="*/ 8136 h 10469"/>
                  <a:gd name="connsiteX1" fmla="*/ 8604 w 10005"/>
                  <a:gd name="connsiteY1" fmla="*/ 7511 h 10469"/>
                  <a:gd name="connsiteX2" fmla="*/ 5761 w 10005"/>
                  <a:gd name="connsiteY2" fmla="*/ 6197 h 10469"/>
                  <a:gd name="connsiteX3" fmla="*/ 3171 w 10005"/>
                  <a:gd name="connsiteY3" fmla="*/ 4010 h 10469"/>
                  <a:gd name="connsiteX4" fmla="*/ 5 w 10005"/>
                  <a:gd name="connsiteY4" fmla="*/ 0 h 10469"/>
                  <a:gd name="connsiteX5" fmla="*/ 5 w 10005"/>
                  <a:gd name="connsiteY5" fmla="*/ 10469 h 10469"/>
                  <a:gd name="connsiteX6" fmla="*/ 10005 w 10005"/>
                  <a:gd name="connsiteY6" fmla="*/ 10469 h 10469"/>
                  <a:gd name="connsiteX0" fmla="*/ 10005 w 10005"/>
                  <a:gd name="connsiteY0" fmla="*/ 8136 h 10469"/>
                  <a:gd name="connsiteX1" fmla="*/ 8433 w 10005"/>
                  <a:gd name="connsiteY1" fmla="*/ 8454 h 10469"/>
                  <a:gd name="connsiteX2" fmla="*/ 5761 w 10005"/>
                  <a:gd name="connsiteY2" fmla="*/ 6197 h 10469"/>
                  <a:gd name="connsiteX3" fmla="*/ 3171 w 10005"/>
                  <a:gd name="connsiteY3" fmla="*/ 4010 h 10469"/>
                  <a:gd name="connsiteX4" fmla="*/ 5 w 10005"/>
                  <a:gd name="connsiteY4" fmla="*/ 0 h 10469"/>
                  <a:gd name="connsiteX5" fmla="*/ 5 w 10005"/>
                  <a:gd name="connsiteY5" fmla="*/ 10469 h 10469"/>
                  <a:gd name="connsiteX6" fmla="*/ 10005 w 10005"/>
                  <a:gd name="connsiteY6" fmla="*/ 10469 h 10469"/>
                  <a:gd name="connsiteX0" fmla="*/ 10005 w 10005"/>
                  <a:gd name="connsiteY0" fmla="*/ 8136 h 10469"/>
                  <a:gd name="connsiteX1" fmla="*/ 8433 w 10005"/>
                  <a:gd name="connsiteY1" fmla="*/ 8454 h 10469"/>
                  <a:gd name="connsiteX2" fmla="*/ 5761 w 10005"/>
                  <a:gd name="connsiteY2" fmla="*/ 7409 h 10469"/>
                  <a:gd name="connsiteX3" fmla="*/ 3171 w 10005"/>
                  <a:gd name="connsiteY3" fmla="*/ 4010 h 10469"/>
                  <a:gd name="connsiteX4" fmla="*/ 5 w 10005"/>
                  <a:gd name="connsiteY4" fmla="*/ 0 h 10469"/>
                  <a:gd name="connsiteX5" fmla="*/ 5 w 10005"/>
                  <a:gd name="connsiteY5" fmla="*/ 10469 h 10469"/>
                  <a:gd name="connsiteX6" fmla="*/ 10005 w 10005"/>
                  <a:gd name="connsiteY6" fmla="*/ 10469 h 10469"/>
                  <a:gd name="connsiteX0" fmla="*/ 10005 w 10005"/>
                  <a:gd name="connsiteY0" fmla="*/ 8136 h 10469"/>
                  <a:gd name="connsiteX1" fmla="*/ 8433 w 10005"/>
                  <a:gd name="connsiteY1" fmla="*/ 8454 h 10469"/>
                  <a:gd name="connsiteX2" fmla="*/ 5761 w 10005"/>
                  <a:gd name="connsiteY2" fmla="*/ 7409 h 10469"/>
                  <a:gd name="connsiteX3" fmla="*/ 2943 w 10005"/>
                  <a:gd name="connsiteY3" fmla="*/ 4279 h 10469"/>
                  <a:gd name="connsiteX4" fmla="*/ 5 w 10005"/>
                  <a:gd name="connsiteY4" fmla="*/ 0 h 10469"/>
                  <a:gd name="connsiteX5" fmla="*/ 5 w 10005"/>
                  <a:gd name="connsiteY5" fmla="*/ 10469 h 10469"/>
                  <a:gd name="connsiteX6" fmla="*/ 10005 w 10005"/>
                  <a:gd name="connsiteY6" fmla="*/ 10469 h 10469"/>
                  <a:gd name="connsiteX0" fmla="*/ 10005 w 10005"/>
                  <a:gd name="connsiteY0" fmla="*/ 8810 h 10469"/>
                  <a:gd name="connsiteX1" fmla="*/ 8433 w 10005"/>
                  <a:gd name="connsiteY1" fmla="*/ 8454 h 10469"/>
                  <a:gd name="connsiteX2" fmla="*/ 5761 w 10005"/>
                  <a:gd name="connsiteY2" fmla="*/ 7409 h 10469"/>
                  <a:gd name="connsiteX3" fmla="*/ 2943 w 10005"/>
                  <a:gd name="connsiteY3" fmla="*/ 4279 h 10469"/>
                  <a:gd name="connsiteX4" fmla="*/ 5 w 10005"/>
                  <a:gd name="connsiteY4" fmla="*/ 0 h 10469"/>
                  <a:gd name="connsiteX5" fmla="*/ 5 w 10005"/>
                  <a:gd name="connsiteY5" fmla="*/ 10469 h 10469"/>
                  <a:gd name="connsiteX6" fmla="*/ 10005 w 10005"/>
                  <a:gd name="connsiteY6" fmla="*/ 10469 h 10469"/>
                  <a:gd name="connsiteX0" fmla="*/ 10005 w 10005"/>
                  <a:gd name="connsiteY0" fmla="*/ 8810 h 10469"/>
                  <a:gd name="connsiteX1" fmla="*/ 8433 w 10005"/>
                  <a:gd name="connsiteY1" fmla="*/ 8454 h 10469"/>
                  <a:gd name="connsiteX2" fmla="*/ 5704 w 10005"/>
                  <a:gd name="connsiteY2" fmla="*/ 7274 h 10469"/>
                  <a:gd name="connsiteX3" fmla="*/ 2943 w 10005"/>
                  <a:gd name="connsiteY3" fmla="*/ 4279 h 10469"/>
                  <a:gd name="connsiteX4" fmla="*/ 5 w 10005"/>
                  <a:gd name="connsiteY4" fmla="*/ 0 h 10469"/>
                  <a:gd name="connsiteX5" fmla="*/ 5 w 10005"/>
                  <a:gd name="connsiteY5" fmla="*/ 10469 h 10469"/>
                  <a:gd name="connsiteX6" fmla="*/ 10005 w 10005"/>
                  <a:gd name="connsiteY6" fmla="*/ 10469 h 10469"/>
                  <a:gd name="connsiteX0" fmla="*/ 10005 w 10005"/>
                  <a:gd name="connsiteY0" fmla="*/ 8810 h 10469"/>
                  <a:gd name="connsiteX1" fmla="*/ 8433 w 10005"/>
                  <a:gd name="connsiteY1" fmla="*/ 8454 h 10469"/>
                  <a:gd name="connsiteX2" fmla="*/ 5476 w 10005"/>
                  <a:gd name="connsiteY2" fmla="*/ 6735 h 10469"/>
                  <a:gd name="connsiteX3" fmla="*/ 2943 w 10005"/>
                  <a:gd name="connsiteY3" fmla="*/ 4279 h 10469"/>
                  <a:gd name="connsiteX4" fmla="*/ 5 w 10005"/>
                  <a:gd name="connsiteY4" fmla="*/ 0 h 10469"/>
                  <a:gd name="connsiteX5" fmla="*/ 5 w 10005"/>
                  <a:gd name="connsiteY5" fmla="*/ 10469 h 10469"/>
                  <a:gd name="connsiteX6" fmla="*/ 10005 w 10005"/>
                  <a:gd name="connsiteY6" fmla="*/ 10469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5" h="10469">
                    <a:moveTo>
                      <a:pt x="10005" y="8810"/>
                    </a:moveTo>
                    <a:lnTo>
                      <a:pt x="8433" y="8454"/>
                    </a:lnTo>
                    <a:lnTo>
                      <a:pt x="5476" y="6735"/>
                    </a:lnTo>
                    <a:lnTo>
                      <a:pt x="2943" y="4279"/>
                    </a:lnTo>
                    <a:lnTo>
                      <a:pt x="5" y="0"/>
                    </a:lnTo>
                    <a:cubicBezTo>
                      <a:pt x="-14" y="3333"/>
                      <a:pt x="24" y="7138"/>
                      <a:pt x="5" y="10469"/>
                    </a:cubicBezTo>
                    <a:lnTo>
                      <a:pt x="10005" y="10469"/>
                    </a:lnTo>
                  </a:path>
                </a:pathLst>
              </a:custGeom>
              <a:solidFill>
                <a:srgbClr val="FF0000"/>
              </a:solidFill>
              <a:ln w="9525" cap="flat" cmpd="sng">
                <a:noFill/>
                <a:prstDash val="solid"/>
                <a:round/>
                <a:headEnd/>
                <a:tailEnd/>
              </a:ln>
              <a:effectLst/>
            </p:spPr>
            <p:txBody>
              <a:bodyPr anchor="ctr" anchorCtr="1"/>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defRPr/>
                </a:pPr>
                <a:endParaRPr kumimoji="0" lang="de-AT" sz="1800" b="0" i="0" u="none" strike="noStrike" kern="1200" cap="none" spc="0" normalizeH="0" baseline="0" noProof="0" dirty="0">
                  <a:ln>
                    <a:noFill/>
                  </a:ln>
                  <a:solidFill>
                    <a:srgbClr val="000000"/>
                  </a:solidFill>
                  <a:effectLst/>
                  <a:uLnTx/>
                  <a:uFillTx/>
                  <a:latin typeface="Arial"/>
                  <a:ea typeface="+mn-ea"/>
                  <a:cs typeface="+mn-cs"/>
                </a:endParaRPr>
              </a:p>
            </p:txBody>
          </p:sp>
          <p:sp>
            <p:nvSpPr>
              <p:cNvPr id="85" name="Freihandform: Form 84">
                <a:extLst>
                  <a:ext uri="{FF2B5EF4-FFF2-40B4-BE49-F238E27FC236}">
                    <a16:creationId xmlns:a16="http://schemas.microsoft.com/office/drawing/2014/main" id="{A0D4BC12-D879-4307-A6A8-EFAF54785BDA}"/>
                  </a:ext>
                </a:extLst>
              </p:cNvPr>
              <p:cNvSpPr/>
              <p:nvPr/>
            </p:nvSpPr>
            <p:spPr bwMode="auto">
              <a:xfrm>
                <a:off x="431995" y="2816819"/>
                <a:ext cx="1344764" cy="1138366"/>
              </a:xfrm>
              <a:custGeom>
                <a:avLst/>
                <a:gdLst>
                  <a:gd name="connsiteX0" fmla="*/ 0 w 1468120"/>
                  <a:gd name="connsiteY0" fmla="*/ 1468120 h 1468120"/>
                  <a:gd name="connsiteX1" fmla="*/ 127000 w 1468120"/>
                  <a:gd name="connsiteY1" fmla="*/ 1452880 h 1468120"/>
                  <a:gd name="connsiteX2" fmla="*/ 238760 w 1468120"/>
                  <a:gd name="connsiteY2" fmla="*/ 1417320 h 1468120"/>
                  <a:gd name="connsiteX3" fmla="*/ 325120 w 1468120"/>
                  <a:gd name="connsiteY3" fmla="*/ 1366520 h 1468120"/>
                  <a:gd name="connsiteX4" fmla="*/ 447040 w 1468120"/>
                  <a:gd name="connsiteY4" fmla="*/ 1264920 h 1468120"/>
                  <a:gd name="connsiteX5" fmla="*/ 640080 w 1468120"/>
                  <a:gd name="connsiteY5" fmla="*/ 1056640 h 1468120"/>
                  <a:gd name="connsiteX6" fmla="*/ 848360 w 1468120"/>
                  <a:gd name="connsiteY6" fmla="*/ 741680 h 1468120"/>
                  <a:gd name="connsiteX7" fmla="*/ 1016000 w 1468120"/>
                  <a:gd name="connsiteY7" fmla="*/ 436880 h 1468120"/>
                  <a:gd name="connsiteX8" fmla="*/ 1168400 w 1468120"/>
                  <a:gd name="connsiteY8" fmla="*/ 162560 h 1468120"/>
                  <a:gd name="connsiteX9" fmla="*/ 1259840 w 1468120"/>
                  <a:gd name="connsiteY9" fmla="*/ 50800 h 1468120"/>
                  <a:gd name="connsiteX10" fmla="*/ 1336040 w 1468120"/>
                  <a:gd name="connsiteY10" fmla="*/ 10160 h 1468120"/>
                  <a:gd name="connsiteX11" fmla="*/ 1407160 w 1468120"/>
                  <a:gd name="connsiteY11" fmla="*/ 0 h 1468120"/>
                  <a:gd name="connsiteX12" fmla="*/ 1468120 w 1468120"/>
                  <a:gd name="connsiteY12" fmla="*/ 0 h 1468120"/>
                  <a:gd name="connsiteX0" fmla="*/ 0 w 1468120"/>
                  <a:gd name="connsiteY0" fmla="*/ 1468120 h 1468120"/>
                  <a:gd name="connsiteX1" fmla="*/ 162560 w 1468120"/>
                  <a:gd name="connsiteY1" fmla="*/ 1447800 h 1468120"/>
                  <a:gd name="connsiteX2" fmla="*/ 238760 w 1468120"/>
                  <a:gd name="connsiteY2" fmla="*/ 1417320 h 1468120"/>
                  <a:gd name="connsiteX3" fmla="*/ 325120 w 1468120"/>
                  <a:gd name="connsiteY3" fmla="*/ 1366520 h 1468120"/>
                  <a:gd name="connsiteX4" fmla="*/ 447040 w 1468120"/>
                  <a:gd name="connsiteY4" fmla="*/ 1264920 h 1468120"/>
                  <a:gd name="connsiteX5" fmla="*/ 640080 w 1468120"/>
                  <a:gd name="connsiteY5" fmla="*/ 1056640 h 1468120"/>
                  <a:gd name="connsiteX6" fmla="*/ 848360 w 1468120"/>
                  <a:gd name="connsiteY6" fmla="*/ 741680 h 1468120"/>
                  <a:gd name="connsiteX7" fmla="*/ 1016000 w 1468120"/>
                  <a:gd name="connsiteY7" fmla="*/ 436880 h 1468120"/>
                  <a:gd name="connsiteX8" fmla="*/ 1168400 w 1468120"/>
                  <a:gd name="connsiteY8" fmla="*/ 162560 h 1468120"/>
                  <a:gd name="connsiteX9" fmla="*/ 1259840 w 1468120"/>
                  <a:gd name="connsiteY9" fmla="*/ 50800 h 1468120"/>
                  <a:gd name="connsiteX10" fmla="*/ 1336040 w 1468120"/>
                  <a:gd name="connsiteY10" fmla="*/ 10160 h 1468120"/>
                  <a:gd name="connsiteX11" fmla="*/ 1407160 w 1468120"/>
                  <a:gd name="connsiteY11" fmla="*/ 0 h 1468120"/>
                  <a:gd name="connsiteX12" fmla="*/ 1468120 w 1468120"/>
                  <a:gd name="connsiteY12" fmla="*/ 0 h 1468120"/>
                  <a:gd name="connsiteX0" fmla="*/ 0 w 1305560"/>
                  <a:gd name="connsiteY0" fmla="*/ 1447800 h 1447800"/>
                  <a:gd name="connsiteX1" fmla="*/ 76200 w 1305560"/>
                  <a:gd name="connsiteY1" fmla="*/ 1417320 h 1447800"/>
                  <a:gd name="connsiteX2" fmla="*/ 162560 w 1305560"/>
                  <a:gd name="connsiteY2" fmla="*/ 1366520 h 1447800"/>
                  <a:gd name="connsiteX3" fmla="*/ 284480 w 1305560"/>
                  <a:gd name="connsiteY3" fmla="*/ 1264920 h 1447800"/>
                  <a:gd name="connsiteX4" fmla="*/ 477520 w 1305560"/>
                  <a:gd name="connsiteY4" fmla="*/ 1056640 h 1447800"/>
                  <a:gd name="connsiteX5" fmla="*/ 685800 w 1305560"/>
                  <a:gd name="connsiteY5" fmla="*/ 741680 h 1447800"/>
                  <a:gd name="connsiteX6" fmla="*/ 853440 w 1305560"/>
                  <a:gd name="connsiteY6" fmla="*/ 436880 h 1447800"/>
                  <a:gd name="connsiteX7" fmla="*/ 1005840 w 1305560"/>
                  <a:gd name="connsiteY7" fmla="*/ 162560 h 1447800"/>
                  <a:gd name="connsiteX8" fmla="*/ 1097280 w 1305560"/>
                  <a:gd name="connsiteY8" fmla="*/ 50800 h 1447800"/>
                  <a:gd name="connsiteX9" fmla="*/ 1173480 w 1305560"/>
                  <a:gd name="connsiteY9" fmla="*/ 10160 h 1447800"/>
                  <a:gd name="connsiteX10" fmla="*/ 1244600 w 1305560"/>
                  <a:gd name="connsiteY10" fmla="*/ 0 h 1447800"/>
                  <a:gd name="connsiteX11" fmla="*/ 1305560 w 1305560"/>
                  <a:gd name="connsiteY11" fmla="*/ 0 h 1447800"/>
                  <a:gd name="connsiteX0" fmla="*/ 0 w 1305560"/>
                  <a:gd name="connsiteY0" fmla="*/ 1447800 h 1447800"/>
                  <a:gd name="connsiteX1" fmla="*/ 56707 w 1305560"/>
                  <a:gd name="connsiteY1" fmla="*/ 1442085 h 1447800"/>
                  <a:gd name="connsiteX2" fmla="*/ 162560 w 1305560"/>
                  <a:gd name="connsiteY2" fmla="*/ 1366520 h 1447800"/>
                  <a:gd name="connsiteX3" fmla="*/ 284480 w 1305560"/>
                  <a:gd name="connsiteY3" fmla="*/ 1264920 h 1447800"/>
                  <a:gd name="connsiteX4" fmla="*/ 477520 w 1305560"/>
                  <a:gd name="connsiteY4" fmla="*/ 1056640 h 1447800"/>
                  <a:gd name="connsiteX5" fmla="*/ 685800 w 1305560"/>
                  <a:gd name="connsiteY5" fmla="*/ 741680 h 1447800"/>
                  <a:gd name="connsiteX6" fmla="*/ 853440 w 1305560"/>
                  <a:gd name="connsiteY6" fmla="*/ 436880 h 1447800"/>
                  <a:gd name="connsiteX7" fmla="*/ 1005840 w 1305560"/>
                  <a:gd name="connsiteY7" fmla="*/ 162560 h 1447800"/>
                  <a:gd name="connsiteX8" fmla="*/ 1097280 w 1305560"/>
                  <a:gd name="connsiteY8" fmla="*/ 50800 h 1447800"/>
                  <a:gd name="connsiteX9" fmla="*/ 1173480 w 1305560"/>
                  <a:gd name="connsiteY9" fmla="*/ 10160 h 1447800"/>
                  <a:gd name="connsiteX10" fmla="*/ 1244600 w 1305560"/>
                  <a:gd name="connsiteY10" fmla="*/ 0 h 1447800"/>
                  <a:gd name="connsiteX11" fmla="*/ 1305560 w 1305560"/>
                  <a:gd name="connsiteY11" fmla="*/ 0 h 1447800"/>
                  <a:gd name="connsiteX0" fmla="*/ 0 w 1305560"/>
                  <a:gd name="connsiteY0" fmla="*/ 1447800 h 1447800"/>
                  <a:gd name="connsiteX1" fmla="*/ 110313 w 1305560"/>
                  <a:gd name="connsiteY1" fmla="*/ 1419225 h 1447800"/>
                  <a:gd name="connsiteX2" fmla="*/ 162560 w 1305560"/>
                  <a:gd name="connsiteY2" fmla="*/ 1366520 h 1447800"/>
                  <a:gd name="connsiteX3" fmla="*/ 284480 w 1305560"/>
                  <a:gd name="connsiteY3" fmla="*/ 1264920 h 1447800"/>
                  <a:gd name="connsiteX4" fmla="*/ 477520 w 1305560"/>
                  <a:gd name="connsiteY4" fmla="*/ 1056640 h 1447800"/>
                  <a:gd name="connsiteX5" fmla="*/ 685800 w 1305560"/>
                  <a:gd name="connsiteY5" fmla="*/ 741680 h 1447800"/>
                  <a:gd name="connsiteX6" fmla="*/ 853440 w 1305560"/>
                  <a:gd name="connsiteY6" fmla="*/ 436880 h 1447800"/>
                  <a:gd name="connsiteX7" fmla="*/ 1005840 w 1305560"/>
                  <a:gd name="connsiteY7" fmla="*/ 162560 h 1447800"/>
                  <a:gd name="connsiteX8" fmla="*/ 1097280 w 1305560"/>
                  <a:gd name="connsiteY8" fmla="*/ 50800 h 1447800"/>
                  <a:gd name="connsiteX9" fmla="*/ 1173480 w 1305560"/>
                  <a:gd name="connsiteY9" fmla="*/ 10160 h 1447800"/>
                  <a:gd name="connsiteX10" fmla="*/ 1244600 w 1305560"/>
                  <a:gd name="connsiteY10" fmla="*/ 0 h 1447800"/>
                  <a:gd name="connsiteX11" fmla="*/ 1305560 w 1305560"/>
                  <a:gd name="connsiteY11" fmla="*/ 0 h 1447800"/>
                  <a:gd name="connsiteX0" fmla="*/ 0 w 1196723"/>
                  <a:gd name="connsiteY0" fmla="*/ 1417320 h 1419225"/>
                  <a:gd name="connsiteX1" fmla="*/ 1476 w 1196723"/>
                  <a:gd name="connsiteY1" fmla="*/ 1419225 h 1419225"/>
                  <a:gd name="connsiteX2" fmla="*/ 53723 w 1196723"/>
                  <a:gd name="connsiteY2" fmla="*/ 1366520 h 1419225"/>
                  <a:gd name="connsiteX3" fmla="*/ 175643 w 1196723"/>
                  <a:gd name="connsiteY3" fmla="*/ 1264920 h 1419225"/>
                  <a:gd name="connsiteX4" fmla="*/ 368683 w 1196723"/>
                  <a:gd name="connsiteY4" fmla="*/ 1056640 h 1419225"/>
                  <a:gd name="connsiteX5" fmla="*/ 576963 w 1196723"/>
                  <a:gd name="connsiteY5" fmla="*/ 741680 h 1419225"/>
                  <a:gd name="connsiteX6" fmla="*/ 744603 w 1196723"/>
                  <a:gd name="connsiteY6" fmla="*/ 436880 h 1419225"/>
                  <a:gd name="connsiteX7" fmla="*/ 897003 w 1196723"/>
                  <a:gd name="connsiteY7" fmla="*/ 162560 h 1419225"/>
                  <a:gd name="connsiteX8" fmla="*/ 988443 w 1196723"/>
                  <a:gd name="connsiteY8" fmla="*/ 50800 h 1419225"/>
                  <a:gd name="connsiteX9" fmla="*/ 1064643 w 1196723"/>
                  <a:gd name="connsiteY9" fmla="*/ 10160 h 1419225"/>
                  <a:gd name="connsiteX10" fmla="*/ 1135763 w 1196723"/>
                  <a:gd name="connsiteY10" fmla="*/ 0 h 1419225"/>
                  <a:gd name="connsiteX11" fmla="*/ 1196723 w 1196723"/>
                  <a:gd name="connsiteY11" fmla="*/ 0 h 1419225"/>
                  <a:gd name="connsiteX0" fmla="*/ 0 w 1196723"/>
                  <a:gd name="connsiteY0" fmla="*/ 1417320 h 1417320"/>
                  <a:gd name="connsiteX1" fmla="*/ 53723 w 1196723"/>
                  <a:gd name="connsiteY1" fmla="*/ 1366520 h 1417320"/>
                  <a:gd name="connsiteX2" fmla="*/ 175643 w 1196723"/>
                  <a:gd name="connsiteY2" fmla="*/ 1264920 h 1417320"/>
                  <a:gd name="connsiteX3" fmla="*/ 368683 w 1196723"/>
                  <a:gd name="connsiteY3" fmla="*/ 1056640 h 1417320"/>
                  <a:gd name="connsiteX4" fmla="*/ 576963 w 1196723"/>
                  <a:gd name="connsiteY4" fmla="*/ 741680 h 1417320"/>
                  <a:gd name="connsiteX5" fmla="*/ 744603 w 1196723"/>
                  <a:gd name="connsiteY5" fmla="*/ 436880 h 1417320"/>
                  <a:gd name="connsiteX6" fmla="*/ 897003 w 1196723"/>
                  <a:gd name="connsiteY6" fmla="*/ 162560 h 1417320"/>
                  <a:gd name="connsiteX7" fmla="*/ 988443 w 1196723"/>
                  <a:gd name="connsiteY7" fmla="*/ 50800 h 1417320"/>
                  <a:gd name="connsiteX8" fmla="*/ 1064643 w 1196723"/>
                  <a:gd name="connsiteY8" fmla="*/ 10160 h 1417320"/>
                  <a:gd name="connsiteX9" fmla="*/ 1135763 w 1196723"/>
                  <a:gd name="connsiteY9" fmla="*/ 0 h 1417320"/>
                  <a:gd name="connsiteX10" fmla="*/ 1196723 w 1196723"/>
                  <a:gd name="connsiteY10" fmla="*/ 0 h 1417320"/>
                  <a:gd name="connsiteX0" fmla="*/ 0 w 1216216"/>
                  <a:gd name="connsiteY0" fmla="*/ 1411605 h 1411605"/>
                  <a:gd name="connsiteX1" fmla="*/ 73216 w 1216216"/>
                  <a:gd name="connsiteY1" fmla="*/ 1366520 h 1411605"/>
                  <a:gd name="connsiteX2" fmla="*/ 195136 w 1216216"/>
                  <a:gd name="connsiteY2" fmla="*/ 1264920 h 1411605"/>
                  <a:gd name="connsiteX3" fmla="*/ 388176 w 1216216"/>
                  <a:gd name="connsiteY3" fmla="*/ 1056640 h 1411605"/>
                  <a:gd name="connsiteX4" fmla="*/ 596456 w 1216216"/>
                  <a:gd name="connsiteY4" fmla="*/ 741680 h 1411605"/>
                  <a:gd name="connsiteX5" fmla="*/ 764096 w 1216216"/>
                  <a:gd name="connsiteY5" fmla="*/ 436880 h 1411605"/>
                  <a:gd name="connsiteX6" fmla="*/ 916496 w 1216216"/>
                  <a:gd name="connsiteY6" fmla="*/ 162560 h 1411605"/>
                  <a:gd name="connsiteX7" fmla="*/ 1007936 w 1216216"/>
                  <a:gd name="connsiteY7" fmla="*/ 50800 h 1411605"/>
                  <a:gd name="connsiteX8" fmla="*/ 1084136 w 1216216"/>
                  <a:gd name="connsiteY8" fmla="*/ 10160 h 1411605"/>
                  <a:gd name="connsiteX9" fmla="*/ 1155256 w 1216216"/>
                  <a:gd name="connsiteY9" fmla="*/ 0 h 1411605"/>
                  <a:gd name="connsiteX10" fmla="*/ 1216216 w 1216216"/>
                  <a:gd name="connsiteY10" fmla="*/ 0 h 1411605"/>
                  <a:gd name="connsiteX0" fmla="*/ 0 w 1440388"/>
                  <a:gd name="connsiteY0" fmla="*/ 1480185 h 1480185"/>
                  <a:gd name="connsiteX1" fmla="*/ 297388 w 1440388"/>
                  <a:gd name="connsiteY1" fmla="*/ 1366520 h 1480185"/>
                  <a:gd name="connsiteX2" fmla="*/ 419308 w 1440388"/>
                  <a:gd name="connsiteY2" fmla="*/ 1264920 h 1480185"/>
                  <a:gd name="connsiteX3" fmla="*/ 612348 w 1440388"/>
                  <a:gd name="connsiteY3" fmla="*/ 1056640 h 1480185"/>
                  <a:gd name="connsiteX4" fmla="*/ 820628 w 1440388"/>
                  <a:gd name="connsiteY4" fmla="*/ 741680 h 1480185"/>
                  <a:gd name="connsiteX5" fmla="*/ 988268 w 1440388"/>
                  <a:gd name="connsiteY5" fmla="*/ 436880 h 1480185"/>
                  <a:gd name="connsiteX6" fmla="*/ 1140668 w 1440388"/>
                  <a:gd name="connsiteY6" fmla="*/ 162560 h 1480185"/>
                  <a:gd name="connsiteX7" fmla="*/ 1232108 w 1440388"/>
                  <a:gd name="connsiteY7" fmla="*/ 50800 h 1480185"/>
                  <a:gd name="connsiteX8" fmla="*/ 1308308 w 1440388"/>
                  <a:gd name="connsiteY8" fmla="*/ 10160 h 1480185"/>
                  <a:gd name="connsiteX9" fmla="*/ 1379428 w 1440388"/>
                  <a:gd name="connsiteY9" fmla="*/ 0 h 1480185"/>
                  <a:gd name="connsiteX10" fmla="*/ 1440388 w 1440388"/>
                  <a:gd name="connsiteY10" fmla="*/ 0 h 1480185"/>
                  <a:gd name="connsiteX0" fmla="*/ 0 w 1440388"/>
                  <a:gd name="connsiteY0" fmla="*/ 1480185 h 1480185"/>
                  <a:gd name="connsiteX1" fmla="*/ 157838 w 1440388"/>
                  <a:gd name="connsiteY1" fmla="*/ 141605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65960 w 1440388"/>
                  <a:gd name="connsiteY1" fmla="*/ 1440300 h 1481573"/>
                  <a:gd name="connsiteX2" fmla="*/ 233645 w 1440388"/>
                  <a:gd name="connsiteY2" fmla="*/ 141109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232108 w 1440388"/>
                  <a:gd name="connsiteY9" fmla="*/ 52188 h 1481573"/>
                  <a:gd name="connsiteX10" fmla="*/ 1308308 w 1440388"/>
                  <a:gd name="connsiteY10" fmla="*/ 11548 h 1481573"/>
                  <a:gd name="connsiteX11" fmla="*/ 1379428 w 1440388"/>
                  <a:gd name="connsiteY11" fmla="*/ 1388 h 1481573"/>
                  <a:gd name="connsiteX12" fmla="*/ 1440388 w 1440388"/>
                  <a:gd name="connsiteY12" fmla="*/ 1388 h 1481573"/>
                  <a:gd name="connsiteX0" fmla="*/ 0 w 1440388"/>
                  <a:gd name="connsiteY0" fmla="*/ 1481573 h 1481573"/>
                  <a:gd name="connsiteX1" fmla="*/ 165960 w 1440388"/>
                  <a:gd name="connsiteY1" fmla="*/ 1440300 h 1481573"/>
                  <a:gd name="connsiteX2" fmla="*/ 233645 w 1440388"/>
                  <a:gd name="connsiteY2" fmla="*/ 141109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232108 w 1440388"/>
                  <a:gd name="connsiteY9" fmla="*/ 52188 h 1481573"/>
                  <a:gd name="connsiteX10" fmla="*/ 1308308 w 1440388"/>
                  <a:gd name="connsiteY10" fmla="*/ 11548 h 1481573"/>
                  <a:gd name="connsiteX11" fmla="*/ 1379428 w 1440388"/>
                  <a:gd name="connsiteY11" fmla="*/ 1388 h 1481573"/>
                  <a:gd name="connsiteX12" fmla="*/ 1440388 w 1440388"/>
                  <a:gd name="connsiteY12" fmla="*/ 1388 h 1481573"/>
                  <a:gd name="connsiteX0" fmla="*/ 0 w 1440388"/>
                  <a:gd name="connsiteY0" fmla="*/ 1481573 h 1481573"/>
                  <a:gd name="connsiteX1" fmla="*/ 165960 w 1440388"/>
                  <a:gd name="connsiteY1" fmla="*/ 1440300 h 1481573"/>
                  <a:gd name="connsiteX2" fmla="*/ 233645 w 1440388"/>
                  <a:gd name="connsiteY2" fmla="*/ 141109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184482 w 1440388"/>
                  <a:gd name="connsiteY9" fmla="*/ 105530 h 1481573"/>
                  <a:gd name="connsiteX10" fmla="*/ 1232108 w 1440388"/>
                  <a:gd name="connsiteY10" fmla="*/ 52188 h 1481573"/>
                  <a:gd name="connsiteX11" fmla="*/ 1308308 w 1440388"/>
                  <a:gd name="connsiteY11" fmla="*/ 11548 h 1481573"/>
                  <a:gd name="connsiteX12" fmla="*/ 1379428 w 1440388"/>
                  <a:gd name="connsiteY12" fmla="*/ 1388 h 1481573"/>
                  <a:gd name="connsiteX13" fmla="*/ 1440388 w 1440388"/>
                  <a:gd name="connsiteY13" fmla="*/ 1388 h 1481573"/>
                  <a:gd name="connsiteX0" fmla="*/ 0 w 1440388"/>
                  <a:gd name="connsiteY0" fmla="*/ 1481573 h 1481573"/>
                  <a:gd name="connsiteX1" fmla="*/ 165960 w 1440388"/>
                  <a:gd name="connsiteY1" fmla="*/ 1440300 h 1481573"/>
                  <a:gd name="connsiteX2" fmla="*/ 233645 w 1440388"/>
                  <a:gd name="connsiteY2" fmla="*/ 141109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184482 w 1440388"/>
                  <a:gd name="connsiteY9" fmla="*/ 105530 h 1481573"/>
                  <a:gd name="connsiteX10" fmla="*/ 1232108 w 1440388"/>
                  <a:gd name="connsiteY10" fmla="*/ 52188 h 1481573"/>
                  <a:gd name="connsiteX11" fmla="*/ 1308308 w 1440388"/>
                  <a:gd name="connsiteY11" fmla="*/ 11548 h 1481573"/>
                  <a:gd name="connsiteX12" fmla="*/ 1379428 w 1440388"/>
                  <a:gd name="connsiteY12" fmla="*/ 1388 h 1481573"/>
                  <a:gd name="connsiteX13" fmla="*/ 1440388 w 1440388"/>
                  <a:gd name="connsiteY13" fmla="*/ 1388 h 1481573"/>
                  <a:gd name="connsiteX0" fmla="*/ 0 w 1440388"/>
                  <a:gd name="connsiteY0" fmla="*/ 1481573 h 1481573"/>
                  <a:gd name="connsiteX1" fmla="*/ 165960 w 1440388"/>
                  <a:gd name="connsiteY1" fmla="*/ 1440300 h 1481573"/>
                  <a:gd name="connsiteX2" fmla="*/ 233645 w 1440388"/>
                  <a:gd name="connsiteY2" fmla="*/ 141109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184482 w 1440388"/>
                  <a:gd name="connsiteY9" fmla="*/ 105530 h 1481573"/>
                  <a:gd name="connsiteX10" fmla="*/ 1232108 w 1440388"/>
                  <a:gd name="connsiteY10" fmla="*/ 52188 h 1481573"/>
                  <a:gd name="connsiteX11" fmla="*/ 1308308 w 1440388"/>
                  <a:gd name="connsiteY11" fmla="*/ 11548 h 1481573"/>
                  <a:gd name="connsiteX12" fmla="*/ 1379428 w 1440388"/>
                  <a:gd name="connsiteY12" fmla="*/ 1388 h 1481573"/>
                  <a:gd name="connsiteX13" fmla="*/ 1440388 w 1440388"/>
                  <a:gd name="connsiteY13" fmla="*/ 1388 h 1481573"/>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184482 w 1440388"/>
                  <a:gd name="connsiteY8" fmla="*/ 105530 h 1481573"/>
                  <a:gd name="connsiteX9" fmla="*/ 1232108 w 1440388"/>
                  <a:gd name="connsiteY9" fmla="*/ 52188 h 1481573"/>
                  <a:gd name="connsiteX10" fmla="*/ 1308308 w 1440388"/>
                  <a:gd name="connsiteY10" fmla="*/ 11548 h 1481573"/>
                  <a:gd name="connsiteX11" fmla="*/ 1379428 w 1440388"/>
                  <a:gd name="connsiteY11" fmla="*/ 1388 h 1481573"/>
                  <a:gd name="connsiteX12" fmla="*/ 1440388 w 1440388"/>
                  <a:gd name="connsiteY12" fmla="*/ 1388 h 1481573"/>
                  <a:gd name="connsiteX0" fmla="*/ 0 w 1440388"/>
                  <a:gd name="connsiteY0" fmla="*/ 1481573 h 1481573"/>
                  <a:gd name="connsiteX1" fmla="*/ 297388 w 1440388"/>
                  <a:gd name="connsiteY1" fmla="*/ 1367908 h 1481573"/>
                  <a:gd name="connsiteX2" fmla="*/ 419308 w 1440388"/>
                  <a:gd name="connsiteY2" fmla="*/ 1266308 h 1481573"/>
                  <a:gd name="connsiteX3" fmla="*/ 612348 w 1440388"/>
                  <a:gd name="connsiteY3" fmla="*/ 1058028 h 1481573"/>
                  <a:gd name="connsiteX4" fmla="*/ 820628 w 1440388"/>
                  <a:gd name="connsiteY4" fmla="*/ 743068 h 1481573"/>
                  <a:gd name="connsiteX5" fmla="*/ 988268 w 1440388"/>
                  <a:gd name="connsiteY5" fmla="*/ 438268 h 1481573"/>
                  <a:gd name="connsiteX6" fmla="*/ 1140668 w 1440388"/>
                  <a:gd name="connsiteY6" fmla="*/ 163948 h 1481573"/>
                  <a:gd name="connsiteX7" fmla="*/ 1184482 w 1440388"/>
                  <a:gd name="connsiteY7" fmla="*/ 105530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51340 w 1440388"/>
                  <a:gd name="connsiteY1" fmla="*/ 142379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184482 w 1440388"/>
                  <a:gd name="connsiteY8" fmla="*/ 105530 h 1481573"/>
                  <a:gd name="connsiteX9" fmla="*/ 1232108 w 1440388"/>
                  <a:gd name="connsiteY9" fmla="*/ 52188 h 1481573"/>
                  <a:gd name="connsiteX10" fmla="*/ 1308308 w 1440388"/>
                  <a:gd name="connsiteY10" fmla="*/ 11548 h 1481573"/>
                  <a:gd name="connsiteX11" fmla="*/ 1379428 w 1440388"/>
                  <a:gd name="connsiteY11" fmla="*/ 1388 h 1481573"/>
                  <a:gd name="connsiteX12" fmla="*/ 1440388 w 1440388"/>
                  <a:gd name="connsiteY12" fmla="*/ 1388 h 1481573"/>
                  <a:gd name="connsiteX0" fmla="*/ 0 w 1440388"/>
                  <a:gd name="connsiteY0" fmla="*/ 1481573 h 1481573"/>
                  <a:gd name="connsiteX1" fmla="*/ 157838 w 1440388"/>
                  <a:gd name="connsiteY1" fmla="*/ 144157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184482 w 1440388"/>
                  <a:gd name="connsiteY8" fmla="*/ 105530 h 1481573"/>
                  <a:gd name="connsiteX9" fmla="*/ 1232108 w 1440388"/>
                  <a:gd name="connsiteY9" fmla="*/ 52188 h 1481573"/>
                  <a:gd name="connsiteX10" fmla="*/ 1308308 w 1440388"/>
                  <a:gd name="connsiteY10" fmla="*/ 11548 h 1481573"/>
                  <a:gd name="connsiteX11" fmla="*/ 1379428 w 1440388"/>
                  <a:gd name="connsiteY11" fmla="*/ 1388 h 1481573"/>
                  <a:gd name="connsiteX12" fmla="*/ 1440388 w 1440388"/>
                  <a:gd name="connsiteY12" fmla="*/ 1388 h 1481573"/>
                  <a:gd name="connsiteX0" fmla="*/ 0 w 1440388"/>
                  <a:gd name="connsiteY0" fmla="*/ 1481573 h 1481573"/>
                  <a:gd name="connsiteX1" fmla="*/ 157838 w 1440388"/>
                  <a:gd name="connsiteY1" fmla="*/ 144157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184482 w 1440388"/>
                  <a:gd name="connsiteY8" fmla="*/ 105530 h 1481573"/>
                  <a:gd name="connsiteX9" fmla="*/ 1232108 w 1440388"/>
                  <a:gd name="connsiteY9" fmla="*/ 52188 h 1481573"/>
                  <a:gd name="connsiteX10" fmla="*/ 1308308 w 1440388"/>
                  <a:gd name="connsiteY10" fmla="*/ 11548 h 1481573"/>
                  <a:gd name="connsiteX11" fmla="*/ 1379428 w 1440388"/>
                  <a:gd name="connsiteY11" fmla="*/ 1388 h 1481573"/>
                  <a:gd name="connsiteX12" fmla="*/ 1440388 w 1440388"/>
                  <a:gd name="connsiteY12" fmla="*/ 1388 h 1481573"/>
                  <a:gd name="connsiteX0" fmla="*/ 0 w 1440388"/>
                  <a:gd name="connsiteY0" fmla="*/ 1481573 h 1481573"/>
                  <a:gd name="connsiteX1" fmla="*/ 69036 w 1440388"/>
                  <a:gd name="connsiteY1" fmla="*/ 1459350 h 1481573"/>
                  <a:gd name="connsiteX2" fmla="*/ 157838 w 1440388"/>
                  <a:gd name="connsiteY2" fmla="*/ 144157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184482 w 1440388"/>
                  <a:gd name="connsiteY9" fmla="*/ 105530 h 1481573"/>
                  <a:gd name="connsiteX10" fmla="*/ 1232108 w 1440388"/>
                  <a:gd name="connsiteY10" fmla="*/ 52188 h 1481573"/>
                  <a:gd name="connsiteX11" fmla="*/ 1308308 w 1440388"/>
                  <a:gd name="connsiteY11" fmla="*/ 11548 h 1481573"/>
                  <a:gd name="connsiteX12" fmla="*/ 1379428 w 1440388"/>
                  <a:gd name="connsiteY12" fmla="*/ 1388 h 1481573"/>
                  <a:gd name="connsiteX13" fmla="*/ 1440388 w 1440388"/>
                  <a:gd name="connsiteY13" fmla="*/ 1388 h 1481573"/>
                  <a:gd name="connsiteX0" fmla="*/ 0 w 1440388"/>
                  <a:gd name="connsiteY0" fmla="*/ 1481573 h 1481573"/>
                  <a:gd name="connsiteX1" fmla="*/ 69036 w 1440388"/>
                  <a:gd name="connsiteY1" fmla="*/ 1466970 h 1481573"/>
                  <a:gd name="connsiteX2" fmla="*/ 157838 w 1440388"/>
                  <a:gd name="connsiteY2" fmla="*/ 144157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184482 w 1440388"/>
                  <a:gd name="connsiteY9" fmla="*/ 105530 h 1481573"/>
                  <a:gd name="connsiteX10" fmla="*/ 1232108 w 1440388"/>
                  <a:gd name="connsiteY10" fmla="*/ 52188 h 1481573"/>
                  <a:gd name="connsiteX11" fmla="*/ 1308308 w 1440388"/>
                  <a:gd name="connsiteY11" fmla="*/ 11548 h 1481573"/>
                  <a:gd name="connsiteX12" fmla="*/ 1379428 w 1440388"/>
                  <a:gd name="connsiteY12" fmla="*/ 1388 h 1481573"/>
                  <a:gd name="connsiteX13" fmla="*/ 1440388 w 1440388"/>
                  <a:gd name="connsiteY13" fmla="*/ 1388 h 1481573"/>
                  <a:gd name="connsiteX0" fmla="*/ 0 w 1440388"/>
                  <a:gd name="connsiteY0" fmla="*/ 1481573 h 1481573"/>
                  <a:gd name="connsiteX1" fmla="*/ 69036 w 1440388"/>
                  <a:gd name="connsiteY1" fmla="*/ 1466970 h 1481573"/>
                  <a:gd name="connsiteX2" fmla="*/ 157838 w 1440388"/>
                  <a:gd name="connsiteY2" fmla="*/ 144157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184482 w 1440388"/>
                  <a:gd name="connsiteY9" fmla="*/ 105530 h 1481573"/>
                  <a:gd name="connsiteX10" fmla="*/ 1232108 w 1440388"/>
                  <a:gd name="connsiteY10" fmla="*/ 52188 h 1481573"/>
                  <a:gd name="connsiteX11" fmla="*/ 1308308 w 1440388"/>
                  <a:gd name="connsiteY11" fmla="*/ 11548 h 1481573"/>
                  <a:gd name="connsiteX12" fmla="*/ 1379428 w 1440388"/>
                  <a:gd name="connsiteY12" fmla="*/ 1388 h 1481573"/>
                  <a:gd name="connsiteX13" fmla="*/ 1440388 w 1440388"/>
                  <a:gd name="connsiteY13" fmla="*/ 1388 h 148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40388" h="1481573">
                    <a:moveTo>
                      <a:pt x="0" y="1481573"/>
                    </a:moveTo>
                    <a:lnTo>
                      <a:pt x="69036" y="1466970"/>
                    </a:lnTo>
                    <a:cubicBezTo>
                      <a:pt x="95586" y="1461354"/>
                      <a:pt x="119779" y="1458080"/>
                      <a:pt x="157838" y="1441570"/>
                    </a:cubicBezTo>
                    <a:cubicBezTo>
                      <a:pt x="195897" y="1425060"/>
                      <a:pt x="253810" y="1397118"/>
                      <a:pt x="297388" y="1367908"/>
                    </a:cubicBezTo>
                    <a:cubicBezTo>
                      <a:pt x="340966" y="1338698"/>
                      <a:pt x="378668" y="1300175"/>
                      <a:pt x="419308" y="1266308"/>
                    </a:cubicBezTo>
                    <a:cubicBezTo>
                      <a:pt x="475880" y="1219164"/>
                      <a:pt x="545461" y="1145235"/>
                      <a:pt x="612348" y="1058028"/>
                    </a:cubicBezTo>
                    <a:cubicBezTo>
                      <a:pt x="679235" y="970821"/>
                      <a:pt x="757975" y="846361"/>
                      <a:pt x="820628" y="743068"/>
                    </a:cubicBezTo>
                    <a:cubicBezTo>
                      <a:pt x="883281" y="639775"/>
                      <a:pt x="934928" y="534788"/>
                      <a:pt x="988268" y="438268"/>
                    </a:cubicBezTo>
                    <a:cubicBezTo>
                      <a:pt x="1041608" y="341748"/>
                      <a:pt x="1107966" y="219404"/>
                      <a:pt x="1140668" y="163948"/>
                    </a:cubicBezTo>
                    <a:lnTo>
                      <a:pt x="1184482" y="105530"/>
                    </a:lnTo>
                    <a:cubicBezTo>
                      <a:pt x="1198922" y="86276"/>
                      <a:pt x="1211470" y="67852"/>
                      <a:pt x="1232108" y="52188"/>
                    </a:cubicBezTo>
                    <a:cubicBezTo>
                      <a:pt x="1260048" y="26788"/>
                      <a:pt x="1282597" y="15221"/>
                      <a:pt x="1308308" y="11548"/>
                    </a:cubicBezTo>
                    <a:lnTo>
                      <a:pt x="1379428" y="1388"/>
                    </a:lnTo>
                    <a:cubicBezTo>
                      <a:pt x="1401284" y="-1735"/>
                      <a:pt x="1420068" y="1388"/>
                      <a:pt x="1440388" y="1388"/>
                    </a:cubicBezTo>
                  </a:path>
                </a:pathLst>
              </a:custGeom>
              <a:noFill/>
              <a:ln w="19050" cap="flat" cmpd="sng" algn="ctr">
                <a:solidFill>
                  <a:srgbClr val="464B71"/>
                </a:solidFill>
                <a:prstDash val="solid"/>
                <a:round/>
                <a:headEnd type="none" w="med" len="med"/>
                <a:tailEnd type="none" w="med"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grpSp>
      </p:grpSp>
      <p:grpSp>
        <p:nvGrpSpPr>
          <p:cNvPr id="67" name="Gruppieren 66">
            <a:extLst>
              <a:ext uri="{FF2B5EF4-FFF2-40B4-BE49-F238E27FC236}">
                <a16:creationId xmlns:a16="http://schemas.microsoft.com/office/drawing/2014/main" id="{11BA7615-AFB0-4D88-A7BF-064EAD6C2DC2}"/>
              </a:ext>
            </a:extLst>
          </p:cNvPr>
          <p:cNvGrpSpPr/>
          <p:nvPr/>
        </p:nvGrpSpPr>
        <p:grpSpPr>
          <a:xfrm>
            <a:off x="492958" y="2671115"/>
            <a:ext cx="2644359" cy="1158388"/>
            <a:chOff x="431995" y="2816819"/>
            <a:chExt cx="2644359" cy="1158388"/>
          </a:xfrm>
        </p:grpSpPr>
        <p:grpSp>
          <p:nvGrpSpPr>
            <p:cNvPr id="69" name="Gruppieren 68">
              <a:extLst>
                <a:ext uri="{FF2B5EF4-FFF2-40B4-BE49-F238E27FC236}">
                  <a16:creationId xmlns:a16="http://schemas.microsoft.com/office/drawing/2014/main" id="{8F7BA5D2-095E-4133-B645-9EDFE02D945F}"/>
                </a:ext>
              </a:extLst>
            </p:cNvPr>
            <p:cNvGrpSpPr/>
            <p:nvPr/>
          </p:nvGrpSpPr>
          <p:grpSpPr>
            <a:xfrm>
              <a:off x="431995" y="2816819"/>
              <a:ext cx="1345679" cy="1158388"/>
              <a:chOff x="431995" y="2816819"/>
              <a:chExt cx="1345679" cy="1158388"/>
            </a:xfrm>
          </p:grpSpPr>
          <p:sp>
            <p:nvSpPr>
              <p:cNvPr id="75" name="Freeform 15">
                <a:extLst>
                  <a:ext uri="{FF2B5EF4-FFF2-40B4-BE49-F238E27FC236}">
                    <a16:creationId xmlns:a16="http://schemas.microsoft.com/office/drawing/2014/main" id="{29D356C3-E33F-401F-B09C-52B9A70AC1BB}"/>
                  </a:ext>
                </a:extLst>
              </p:cNvPr>
              <p:cNvSpPr>
                <a:spLocks/>
              </p:cNvSpPr>
              <p:nvPr/>
            </p:nvSpPr>
            <p:spPr bwMode="auto">
              <a:xfrm>
                <a:off x="882833" y="2818619"/>
                <a:ext cx="894841" cy="1156587"/>
              </a:xfrm>
              <a:custGeom>
                <a:avLst/>
                <a:gdLst>
                  <a:gd name="T0" fmla="*/ 0 w 1836"/>
                  <a:gd name="T1" fmla="*/ 1195387 h 753"/>
                  <a:gd name="T2" fmla="*/ 2909888 w 1836"/>
                  <a:gd name="T3" fmla="*/ 1195387 h 753"/>
                  <a:gd name="T4" fmla="*/ 2914650 w 1836"/>
                  <a:gd name="T5" fmla="*/ 957262 h 753"/>
                  <a:gd name="T6" fmla="*/ 2771775 w 1836"/>
                  <a:gd name="T7" fmla="*/ 885825 h 753"/>
                  <a:gd name="T8" fmla="*/ 2676525 w 1836"/>
                  <a:gd name="T9" fmla="*/ 823912 h 753"/>
                  <a:gd name="T10" fmla="*/ 2538413 w 1836"/>
                  <a:gd name="T11" fmla="*/ 714375 h 753"/>
                  <a:gd name="T12" fmla="*/ 2433638 w 1836"/>
                  <a:gd name="T13" fmla="*/ 614362 h 753"/>
                  <a:gd name="T14" fmla="*/ 2295525 w 1836"/>
                  <a:gd name="T15" fmla="*/ 495300 h 753"/>
                  <a:gd name="T16" fmla="*/ 2195513 w 1836"/>
                  <a:gd name="T17" fmla="*/ 414337 h 753"/>
                  <a:gd name="T18" fmla="*/ 2071688 w 1836"/>
                  <a:gd name="T19" fmla="*/ 290512 h 753"/>
                  <a:gd name="T20" fmla="*/ 1976438 w 1836"/>
                  <a:gd name="T21" fmla="*/ 185737 h 753"/>
                  <a:gd name="T22" fmla="*/ 1847850 w 1836"/>
                  <a:gd name="T23" fmla="*/ 100012 h 753"/>
                  <a:gd name="T24" fmla="*/ 1719263 w 1836"/>
                  <a:gd name="T25" fmla="*/ 33337 h 753"/>
                  <a:gd name="T26" fmla="*/ 1633538 w 1836"/>
                  <a:gd name="T27" fmla="*/ 9525 h 753"/>
                  <a:gd name="T28" fmla="*/ 1562100 w 1836"/>
                  <a:gd name="T29" fmla="*/ 4762 h 753"/>
                  <a:gd name="T30" fmla="*/ 1281113 w 1836"/>
                  <a:gd name="T31" fmla="*/ 0 h 753"/>
                  <a:gd name="T32" fmla="*/ 1171575 w 1836"/>
                  <a:gd name="T33" fmla="*/ 38100 h 753"/>
                  <a:gd name="T34" fmla="*/ 1009650 w 1836"/>
                  <a:gd name="T35" fmla="*/ 138112 h 753"/>
                  <a:gd name="T36" fmla="*/ 895350 w 1836"/>
                  <a:gd name="T37" fmla="*/ 223837 h 753"/>
                  <a:gd name="T38" fmla="*/ 733425 w 1836"/>
                  <a:gd name="T39" fmla="*/ 390525 h 753"/>
                  <a:gd name="T40" fmla="*/ 557213 w 1836"/>
                  <a:gd name="T41" fmla="*/ 547687 h 753"/>
                  <a:gd name="T42" fmla="*/ 357188 w 1836"/>
                  <a:gd name="T43" fmla="*/ 723900 h 753"/>
                  <a:gd name="T44" fmla="*/ 166688 w 1836"/>
                  <a:gd name="T45" fmla="*/ 866775 h 753"/>
                  <a:gd name="T46" fmla="*/ 0 w 1836"/>
                  <a:gd name="T47" fmla="*/ 952500 h 753"/>
                  <a:gd name="T48" fmla="*/ 0 w 1836"/>
                  <a:gd name="T49" fmla="*/ 1195387 h 75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connsiteX0" fmla="*/ 0 w 10000"/>
                  <a:gd name="connsiteY0" fmla="*/ 10000 h 10000"/>
                  <a:gd name="connsiteX1" fmla="*/ 9984 w 10000"/>
                  <a:gd name="connsiteY1" fmla="*/ 10000 h 10000"/>
                  <a:gd name="connsiteX2" fmla="*/ 10000 w 10000"/>
                  <a:gd name="connsiteY2" fmla="*/ 8008 h 10000"/>
                  <a:gd name="connsiteX3" fmla="*/ 9510 w 10000"/>
                  <a:gd name="connsiteY3" fmla="*/ 7410 h 10000"/>
                  <a:gd name="connsiteX4" fmla="*/ 9183 w 10000"/>
                  <a:gd name="connsiteY4" fmla="*/ 6892 h 10000"/>
                  <a:gd name="connsiteX5" fmla="*/ 8709 w 10000"/>
                  <a:gd name="connsiteY5" fmla="*/ 5976 h 10000"/>
                  <a:gd name="connsiteX6" fmla="*/ 8350 w 10000"/>
                  <a:gd name="connsiteY6" fmla="*/ 5139 h 10000"/>
                  <a:gd name="connsiteX7" fmla="*/ 7831 w 10000"/>
                  <a:gd name="connsiteY7" fmla="*/ 4380 h 10000"/>
                  <a:gd name="connsiteX8" fmla="*/ 7533 w 10000"/>
                  <a:gd name="connsiteY8" fmla="*/ 3466 h 10000"/>
                  <a:gd name="connsiteX9" fmla="*/ 7108 w 10000"/>
                  <a:gd name="connsiteY9" fmla="*/ 2430 h 10000"/>
                  <a:gd name="connsiteX10" fmla="*/ 6781 w 10000"/>
                  <a:gd name="connsiteY10" fmla="*/ 1554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10 w 10000"/>
                  <a:gd name="connsiteY3" fmla="*/ 7410 h 10000"/>
                  <a:gd name="connsiteX4" fmla="*/ 9183 w 10000"/>
                  <a:gd name="connsiteY4" fmla="*/ 6892 h 10000"/>
                  <a:gd name="connsiteX5" fmla="*/ 8709 w 10000"/>
                  <a:gd name="connsiteY5" fmla="*/ 5976 h 10000"/>
                  <a:gd name="connsiteX6" fmla="*/ 8339 w 10000"/>
                  <a:gd name="connsiteY6" fmla="*/ 5477 h 10000"/>
                  <a:gd name="connsiteX7" fmla="*/ 7831 w 10000"/>
                  <a:gd name="connsiteY7" fmla="*/ 4380 h 10000"/>
                  <a:gd name="connsiteX8" fmla="*/ 7533 w 10000"/>
                  <a:gd name="connsiteY8" fmla="*/ 3466 h 10000"/>
                  <a:gd name="connsiteX9" fmla="*/ 7108 w 10000"/>
                  <a:gd name="connsiteY9" fmla="*/ 2430 h 10000"/>
                  <a:gd name="connsiteX10" fmla="*/ 6781 w 10000"/>
                  <a:gd name="connsiteY10" fmla="*/ 1554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10 w 10000"/>
                  <a:gd name="connsiteY3" fmla="*/ 7410 h 10000"/>
                  <a:gd name="connsiteX4" fmla="*/ 9183 w 10000"/>
                  <a:gd name="connsiteY4" fmla="*/ 6892 h 10000"/>
                  <a:gd name="connsiteX5" fmla="*/ 8799 w 10000"/>
                  <a:gd name="connsiteY5" fmla="*/ 6196 h 10000"/>
                  <a:gd name="connsiteX6" fmla="*/ 8339 w 10000"/>
                  <a:gd name="connsiteY6" fmla="*/ 5477 h 10000"/>
                  <a:gd name="connsiteX7" fmla="*/ 7831 w 10000"/>
                  <a:gd name="connsiteY7" fmla="*/ 4380 h 10000"/>
                  <a:gd name="connsiteX8" fmla="*/ 7533 w 10000"/>
                  <a:gd name="connsiteY8" fmla="*/ 3466 h 10000"/>
                  <a:gd name="connsiteX9" fmla="*/ 7108 w 10000"/>
                  <a:gd name="connsiteY9" fmla="*/ 2430 h 10000"/>
                  <a:gd name="connsiteX10" fmla="*/ 6781 w 10000"/>
                  <a:gd name="connsiteY10" fmla="*/ 1554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44 w 10000"/>
                  <a:gd name="connsiteY3" fmla="*/ 7512 h 10000"/>
                  <a:gd name="connsiteX4" fmla="*/ 9183 w 10000"/>
                  <a:gd name="connsiteY4" fmla="*/ 6892 h 10000"/>
                  <a:gd name="connsiteX5" fmla="*/ 8799 w 10000"/>
                  <a:gd name="connsiteY5" fmla="*/ 6196 h 10000"/>
                  <a:gd name="connsiteX6" fmla="*/ 8339 w 10000"/>
                  <a:gd name="connsiteY6" fmla="*/ 5477 h 10000"/>
                  <a:gd name="connsiteX7" fmla="*/ 7831 w 10000"/>
                  <a:gd name="connsiteY7" fmla="*/ 4380 h 10000"/>
                  <a:gd name="connsiteX8" fmla="*/ 7533 w 10000"/>
                  <a:gd name="connsiteY8" fmla="*/ 3466 h 10000"/>
                  <a:gd name="connsiteX9" fmla="*/ 7108 w 10000"/>
                  <a:gd name="connsiteY9" fmla="*/ 2430 h 10000"/>
                  <a:gd name="connsiteX10" fmla="*/ 6781 w 10000"/>
                  <a:gd name="connsiteY10" fmla="*/ 1554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44 w 10000"/>
                  <a:gd name="connsiteY3" fmla="*/ 7512 h 10000"/>
                  <a:gd name="connsiteX4" fmla="*/ 9161 w 10000"/>
                  <a:gd name="connsiteY4" fmla="*/ 6960 h 10000"/>
                  <a:gd name="connsiteX5" fmla="*/ 8799 w 10000"/>
                  <a:gd name="connsiteY5" fmla="*/ 6196 h 10000"/>
                  <a:gd name="connsiteX6" fmla="*/ 8339 w 10000"/>
                  <a:gd name="connsiteY6" fmla="*/ 5477 h 10000"/>
                  <a:gd name="connsiteX7" fmla="*/ 7831 w 10000"/>
                  <a:gd name="connsiteY7" fmla="*/ 4380 h 10000"/>
                  <a:gd name="connsiteX8" fmla="*/ 7533 w 10000"/>
                  <a:gd name="connsiteY8" fmla="*/ 3466 h 10000"/>
                  <a:gd name="connsiteX9" fmla="*/ 7108 w 10000"/>
                  <a:gd name="connsiteY9" fmla="*/ 2430 h 10000"/>
                  <a:gd name="connsiteX10" fmla="*/ 6781 w 10000"/>
                  <a:gd name="connsiteY10" fmla="*/ 1554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44 w 10000"/>
                  <a:gd name="connsiteY3" fmla="*/ 7512 h 10000"/>
                  <a:gd name="connsiteX4" fmla="*/ 9161 w 10000"/>
                  <a:gd name="connsiteY4" fmla="*/ 6960 h 10000"/>
                  <a:gd name="connsiteX5" fmla="*/ 8799 w 10000"/>
                  <a:gd name="connsiteY5" fmla="*/ 6196 h 10000"/>
                  <a:gd name="connsiteX6" fmla="*/ 8339 w 10000"/>
                  <a:gd name="connsiteY6" fmla="*/ 5477 h 10000"/>
                  <a:gd name="connsiteX7" fmla="*/ 7831 w 10000"/>
                  <a:gd name="connsiteY7" fmla="*/ 4380 h 10000"/>
                  <a:gd name="connsiteX8" fmla="*/ 7533 w 10000"/>
                  <a:gd name="connsiteY8" fmla="*/ 3466 h 10000"/>
                  <a:gd name="connsiteX9" fmla="*/ 7108 w 10000"/>
                  <a:gd name="connsiteY9" fmla="*/ 2430 h 10000"/>
                  <a:gd name="connsiteX10" fmla="*/ 6736 w 10000"/>
                  <a:gd name="connsiteY10" fmla="*/ 1740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44 w 10000"/>
                  <a:gd name="connsiteY3" fmla="*/ 7512 h 10000"/>
                  <a:gd name="connsiteX4" fmla="*/ 9161 w 10000"/>
                  <a:gd name="connsiteY4" fmla="*/ 6960 h 10000"/>
                  <a:gd name="connsiteX5" fmla="*/ 8799 w 10000"/>
                  <a:gd name="connsiteY5" fmla="*/ 6196 h 10000"/>
                  <a:gd name="connsiteX6" fmla="*/ 8339 w 10000"/>
                  <a:gd name="connsiteY6" fmla="*/ 5477 h 10000"/>
                  <a:gd name="connsiteX7" fmla="*/ 7831 w 10000"/>
                  <a:gd name="connsiteY7" fmla="*/ 4380 h 10000"/>
                  <a:gd name="connsiteX8" fmla="*/ 7533 w 10000"/>
                  <a:gd name="connsiteY8" fmla="*/ 3466 h 10000"/>
                  <a:gd name="connsiteX9" fmla="*/ 7074 w 10000"/>
                  <a:gd name="connsiteY9" fmla="*/ 2565 h 10000"/>
                  <a:gd name="connsiteX10" fmla="*/ 6736 w 10000"/>
                  <a:gd name="connsiteY10" fmla="*/ 1740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44 w 10000"/>
                  <a:gd name="connsiteY3" fmla="*/ 7512 h 10000"/>
                  <a:gd name="connsiteX4" fmla="*/ 9161 w 10000"/>
                  <a:gd name="connsiteY4" fmla="*/ 6960 h 10000"/>
                  <a:gd name="connsiteX5" fmla="*/ 8799 w 10000"/>
                  <a:gd name="connsiteY5" fmla="*/ 6196 h 10000"/>
                  <a:gd name="connsiteX6" fmla="*/ 8339 w 10000"/>
                  <a:gd name="connsiteY6" fmla="*/ 5477 h 10000"/>
                  <a:gd name="connsiteX7" fmla="*/ 7831 w 10000"/>
                  <a:gd name="connsiteY7" fmla="*/ 4380 h 10000"/>
                  <a:gd name="connsiteX8" fmla="*/ 7533 w 10000"/>
                  <a:gd name="connsiteY8" fmla="*/ 3584 h 10000"/>
                  <a:gd name="connsiteX9" fmla="*/ 7074 w 10000"/>
                  <a:gd name="connsiteY9" fmla="*/ 2565 h 10000"/>
                  <a:gd name="connsiteX10" fmla="*/ 6736 w 10000"/>
                  <a:gd name="connsiteY10" fmla="*/ 1740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7533 w 10000"/>
                  <a:gd name="connsiteY8" fmla="*/ 3662 h 10078"/>
                  <a:gd name="connsiteX9" fmla="*/ 7074 w 10000"/>
                  <a:gd name="connsiteY9" fmla="*/ 2643 h 10078"/>
                  <a:gd name="connsiteX10" fmla="*/ 6736 w 10000"/>
                  <a:gd name="connsiteY10" fmla="*/ 1818 h 10078"/>
                  <a:gd name="connsiteX11" fmla="*/ 6340 w 10000"/>
                  <a:gd name="connsiteY11" fmla="*/ 915 h 10078"/>
                  <a:gd name="connsiteX12" fmla="*/ 5899 w 10000"/>
                  <a:gd name="connsiteY12" fmla="*/ 357 h 10078"/>
                  <a:gd name="connsiteX13" fmla="*/ 5605 w 10000"/>
                  <a:gd name="connsiteY13" fmla="*/ 158 h 10078"/>
                  <a:gd name="connsiteX14" fmla="*/ 5001 w 10000"/>
                  <a:gd name="connsiteY14" fmla="*/ 0 h 10078"/>
                  <a:gd name="connsiteX15" fmla="*/ 4395 w 10000"/>
                  <a:gd name="connsiteY15" fmla="*/ 78 h 10078"/>
                  <a:gd name="connsiteX16" fmla="*/ 4020 w 10000"/>
                  <a:gd name="connsiteY16" fmla="*/ 397 h 10078"/>
                  <a:gd name="connsiteX17" fmla="*/ 3464 w 10000"/>
                  <a:gd name="connsiteY17" fmla="*/ 1233 h 10078"/>
                  <a:gd name="connsiteX18" fmla="*/ 3072 w 10000"/>
                  <a:gd name="connsiteY18" fmla="*/ 1951 h 10078"/>
                  <a:gd name="connsiteX19" fmla="*/ 2516 w 10000"/>
                  <a:gd name="connsiteY19" fmla="*/ 3345 h 10078"/>
                  <a:gd name="connsiteX20" fmla="*/ 1912 w 10000"/>
                  <a:gd name="connsiteY20" fmla="*/ 4660 h 10078"/>
                  <a:gd name="connsiteX21" fmla="*/ 1225 w 10000"/>
                  <a:gd name="connsiteY21" fmla="*/ 6134 h 10078"/>
                  <a:gd name="connsiteX22" fmla="*/ 572 w 10000"/>
                  <a:gd name="connsiteY22" fmla="*/ 7329 h 10078"/>
                  <a:gd name="connsiteX23" fmla="*/ 0 w 10000"/>
                  <a:gd name="connsiteY23" fmla="*/ 8046 h 10078"/>
                  <a:gd name="connsiteX24" fmla="*/ 0 w 10000"/>
                  <a:gd name="connsiteY24"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7533 w 10000"/>
                  <a:gd name="connsiteY8" fmla="*/ 3662 h 10078"/>
                  <a:gd name="connsiteX9" fmla="*/ 7074 w 10000"/>
                  <a:gd name="connsiteY9" fmla="*/ 2643 h 10078"/>
                  <a:gd name="connsiteX10" fmla="*/ 6340 w 10000"/>
                  <a:gd name="connsiteY10" fmla="*/ 915 h 10078"/>
                  <a:gd name="connsiteX11" fmla="*/ 5899 w 10000"/>
                  <a:gd name="connsiteY11" fmla="*/ 357 h 10078"/>
                  <a:gd name="connsiteX12" fmla="*/ 5605 w 10000"/>
                  <a:gd name="connsiteY12" fmla="*/ 158 h 10078"/>
                  <a:gd name="connsiteX13" fmla="*/ 5001 w 10000"/>
                  <a:gd name="connsiteY13" fmla="*/ 0 h 10078"/>
                  <a:gd name="connsiteX14" fmla="*/ 4395 w 10000"/>
                  <a:gd name="connsiteY14" fmla="*/ 78 h 10078"/>
                  <a:gd name="connsiteX15" fmla="*/ 4020 w 10000"/>
                  <a:gd name="connsiteY15" fmla="*/ 397 h 10078"/>
                  <a:gd name="connsiteX16" fmla="*/ 3464 w 10000"/>
                  <a:gd name="connsiteY16" fmla="*/ 1233 h 10078"/>
                  <a:gd name="connsiteX17" fmla="*/ 3072 w 10000"/>
                  <a:gd name="connsiteY17" fmla="*/ 1951 h 10078"/>
                  <a:gd name="connsiteX18" fmla="*/ 2516 w 10000"/>
                  <a:gd name="connsiteY18" fmla="*/ 3345 h 10078"/>
                  <a:gd name="connsiteX19" fmla="*/ 1912 w 10000"/>
                  <a:gd name="connsiteY19" fmla="*/ 4660 h 10078"/>
                  <a:gd name="connsiteX20" fmla="*/ 1225 w 10000"/>
                  <a:gd name="connsiteY20" fmla="*/ 6134 h 10078"/>
                  <a:gd name="connsiteX21" fmla="*/ 572 w 10000"/>
                  <a:gd name="connsiteY21" fmla="*/ 7329 h 10078"/>
                  <a:gd name="connsiteX22" fmla="*/ 0 w 10000"/>
                  <a:gd name="connsiteY22" fmla="*/ 8046 h 10078"/>
                  <a:gd name="connsiteX23" fmla="*/ 0 w 10000"/>
                  <a:gd name="connsiteY23"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7533 w 10000"/>
                  <a:gd name="connsiteY8" fmla="*/ 3662 h 10078"/>
                  <a:gd name="connsiteX9" fmla="*/ 7074 w 10000"/>
                  <a:gd name="connsiteY9" fmla="*/ 2643 h 10078"/>
                  <a:gd name="connsiteX10" fmla="*/ 6340 w 10000"/>
                  <a:gd name="connsiteY10" fmla="*/ 915 h 10078"/>
                  <a:gd name="connsiteX11" fmla="*/ 5605 w 10000"/>
                  <a:gd name="connsiteY11" fmla="*/ 158 h 10078"/>
                  <a:gd name="connsiteX12" fmla="*/ 5001 w 10000"/>
                  <a:gd name="connsiteY12" fmla="*/ 0 h 10078"/>
                  <a:gd name="connsiteX13" fmla="*/ 4395 w 10000"/>
                  <a:gd name="connsiteY13" fmla="*/ 78 h 10078"/>
                  <a:gd name="connsiteX14" fmla="*/ 4020 w 10000"/>
                  <a:gd name="connsiteY14" fmla="*/ 397 h 10078"/>
                  <a:gd name="connsiteX15" fmla="*/ 3464 w 10000"/>
                  <a:gd name="connsiteY15" fmla="*/ 1233 h 10078"/>
                  <a:gd name="connsiteX16" fmla="*/ 3072 w 10000"/>
                  <a:gd name="connsiteY16" fmla="*/ 1951 h 10078"/>
                  <a:gd name="connsiteX17" fmla="*/ 2516 w 10000"/>
                  <a:gd name="connsiteY17" fmla="*/ 3345 h 10078"/>
                  <a:gd name="connsiteX18" fmla="*/ 1912 w 10000"/>
                  <a:gd name="connsiteY18" fmla="*/ 4660 h 10078"/>
                  <a:gd name="connsiteX19" fmla="*/ 1225 w 10000"/>
                  <a:gd name="connsiteY19" fmla="*/ 6134 h 10078"/>
                  <a:gd name="connsiteX20" fmla="*/ 572 w 10000"/>
                  <a:gd name="connsiteY20" fmla="*/ 7329 h 10078"/>
                  <a:gd name="connsiteX21" fmla="*/ 0 w 10000"/>
                  <a:gd name="connsiteY21" fmla="*/ 8046 h 10078"/>
                  <a:gd name="connsiteX22" fmla="*/ 0 w 10000"/>
                  <a:gd name="connsiteY22"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7533 w 10000"/>
                  <a:gd name="connsiteY8" fmla="*/ 3662 h 10078"/>
                  <a:gd name="connsiteX9" fmla="*/ 7074 w 10000"/>
                  <a:gd name="connsiteY9" fmla="*/ 2643 h 10078"/>
                  <a:gd name="connsiteX10" fmla="*/ 6340 w 10000"/>
                  <a:gd name="connsiteY10" fmla="*/ 915 h 10078"/>
                  <a:gd name="connsiteX11" fmla="*/ 5001 w 10000"/>
                  <a:gd name="connsiteY11" fmla="*/ 0 h 10078"/>
                  <a:gd name="connsiteX12" fmla="*/ 4395 w 10000"/>
                  <a:gd name="connsiteY12" fmla="*/ 78 h 10078"/>
                  <a:gd name="connsiteX13" fmla="*/ 4020 w 10000"/>
                  <a:gd name="connsiteY13" fmla="*/ 397 h 10078"/>
                  <a:gd name="connsiteX14" fmla="*/ 3464 w 10000"/>
                  <a:gd name="connsiteY14" fmla="*/ 1233 h 10078"/>
                  <a:gd name="connsiteX15" fmla="*/ 3072 w 10000"/>
                  <a:gd name="connsiteY15" fmla="*/ 1951 h 10078"/>
                  <a:gd name="connsiteX16" fmla="*/ 2516 w 10000"/>
                  <a:gd name="connsiteY16" fmla="*/ 3345 h 10078"/>
                  <a:gd name="connsiteX17" fmla="*/ 1912 w 10000"/>
                  <a:gd name="connsiteY17" fmla="*/ 4660 h 10078"/>
                  <a:gd name="connsiteX18" fmla="*/ 1225 w 10000"/>
                  <a:gd name="connsiteY18" fmla="*/ 6134 h 10078"/>
                  <a:gd name="connsiteX19" fmla="*/ 572 w 10000"/>
                  <a:gd name="connsiteY19" fmla="*/ 7329 h 10078"/>
                  <a:gd name="connsiteX20" fmla="*/ 0 w 10000"/>
                  <a:gd name="connsiteY20" fmla="*/ 8046 h 10078"/>
                  <a:gd name="connsiteX21" fmla="*/ 0 w 10000"/>
                  <a:gd name="connsiteY21"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7533 w 10000"/>
                  <a:gd name="connsiteY8" fmla="*/ 3662 h 10078"/>
                  <a:gd name="connsiteX9" fmla="*/ 7074 w 10000"/>
                  <a:gd name="connsiteY9" fmla="*/ 2643 h 10078"/>
                  <a:gd name="connsiteX10" fmla="*/ 5001 w 10000"/>
                  <a:gd name="connsiteY10" fmla="*/ 0 h 10078"/>
                  <a:gd name="connsiteX11" fmla="*/ 4395 w 10000"/>
                  <a:gd name="connsiteY11" fmla="*/ 78 h 10078"/>
                  <a:gd name="connsiteX12" fmla="*/ 4020 w 10000"/>
                  <a:gd name="connsiteY12" fmla="*/ 397 h 10078"/>
                  <a:gd name="connsiteX13" fmla="*/ 3464 w 10000"/>
                  <a:gd name="connsiteY13" fmla="*/ 1233 h 10078"/>
                  <a:gd name="connsiteX14" fmla="*/ 3072 w 10000"/>
                  <a:gd name="connsiteY14" fmla="*/ 1951 h 10078"/>
                  <a:gd name="connsiteX15" fmla="*/ 2516 w 10000"/>
                  <a:gd name="connsiteY15" fmla="*/ 3345 h 10078"/>
                  <a:gd name="connsiteX16" fmla="*/ 1912 w 10000"/>
                  <a:gd name="connsiteY16" fmla="*/ 4660 h 10078"/>
                  <a:gd name="connsiteX17" fmla="*/ 1225 w 10000"/>
                  <a:gd name="connsiteY17" fmla="*/ 6134 h 10078"/>
                  <a:gd name="connsiteX18" fmla="*/ 572 w 10000"/>
                  <a:gd name="connsiteY18" fmla="*/ 7329 h 10078"/>
                  <a:gd name="connsiteX19" fmla="*/ 0 w 10000"/>
                  <a:gd name="connsiteY19" fmla="*/ 8046 h 10078"/>
                  <a:gd name="connsiteX20" fmla="*/ 0 w 10000"/>
                  <a:gd name="connsiteY20"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7533 w 10000"/>
                  <a:gd name="connsiteY8" fmla="*/ 3662 h 10078"/>
                  <a:gd name="connsiteX9" fmla="*/ 5001 w 10000"/>
                  <a:gd name="connsiteY9" fmla="*/ 0 h 10078"/>
                  <a:gd name="connsiteX10" fmla="*/ 4395 w 10000"/>
                  <a:gd name="connsiteY10" fmla="*/ 78 h 10078"/>
                  <a:gd name="connsiteX11" fmla="*/ 4020 w 10000"/>
                  <a:gd name="connsiteY11" fmla="*/ 397 h 10078"/>
                  <a:gd name="connsiteX12" fmla="*/ 3464 w 10000"/>
                  <a:gd name="connsiteY12" fmla="*/ 1233 h 10078"/>
                  <a:gd name="connsiteX13" fmla="*/ 3072 w 10000"/>
                  <a:gd name="connsiteY13" fmla="*/ 1951 h 10078"/>
                  <a:gd name="connsiteX14" fmla="*/ 2516 w 10000"/>
                  <a:gd name="connsiteY14" fmla="*/ 3345 h 10078"/>
                  <a:gd name="connsiteX15" fmla="*/ 1912 w 10000"/>
                  <a:gd name="connsiteY15" fmla="*/ 4660 h 10078"/>
                  <a:gd name="connsiteX16" fmla="*/ 1225 w 10000"/>
                  <a:gd name="connsiteY16" fmla="*/ 6134 h 10078"/>
                  <a:gd name="connsiteX17" fmla="*/ 572 w 10000"/>
                  <a:gd name="connsiteY17" fmla="*/ 7329 h 10078"/>
                  <a:gd name="connsiteX18" fmla="*/ 0 w 10000"/>
                  <a:gd name="connsiteY18" fmla="*/ 8046 h 10078"/>
                  <a:gd name="connsiteX19" fmla="*/ 0 w 10000"/>
                  <a:gd name="connsiteY19"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5001 w 10000"/>
                  <a:gd name="connsiteY8" fmla="*/ 0 h 10078"/>
                  <a:gd name="connsiteX9" fmla="*/ 4395 w 10000"/>
                  <a:gd name="connsiteY9" fmla="*/ 78 h 10078"/>
                  <a:gd name="connsiteX10" fmla="*/ 4020 w 10000"/>
                  <a:gd name="connsiteY10" fmla="*/ 397 h 10078"/>
                  <a:gd name="connsiteX11" fmla="*/ 3464 w 10000"/>
                  <a:gd name="connsiteY11" fmla="*/ 1233 h 10078"/>
                  <a:gd name="connsiteX12" fmla="*/ 3072 w 10000"/>
                  <a:gd name="connsiteY12" fmla="*/ 1951 h 10078"/>
                  <a:gd name="connsiteX13" fmla="*/ 2516 w 10000"/>
                  <a:gd name="connsiteY13" fmla="*/ 3345 h 10078"/>
                  <a:gd name="connsiteX14" fmla="*/ 1912 w 10000"/>
                  <a:gd name="connsiteY14" fmla="*/ 4660 h 10078"/>
                  <a:gd name="connsiteX15" fmla="*/ 1225 w 10000"/>
                  <a:gd name="connsiteY15" fmla="*/ 6134 h 10078"/>
                  <a:gd name="connsiteX16" fmla="*/ 572 w 10000"/>
                  <a:gd name="connsiteY16" fmla="*/ 7329 h 10078"/>
                  <a:gd name="connsiteX17" fmla="*/ 0 w 10000"/>
                  <a:gd name="connsiteY17" fmla="*/ 8046 h 10078"/>
                  <a:gd name="connsiteX18" fmla="*/ 0 w 10000"/>
                  <a:gd name="connsiteY18"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5001 w 10000"/>
                  <a:gd name="connsiteY7" fmla="*/ 0 h 10078"/>
                  <a:gd name="connsiteX8" fmla="*/ 4395 w 10000"/>
                  <a:gd name="connsiteY8" fmla="*/ 78 h 10078"/>
                  <a:gd name="connsiteX9" fmla="*/ 4020 w 10000"/>
                  <a:gd name="connsiteY9" fmla="*/ 397 h 10078"/>
                  <a:gd name="connsiteX10" fmla="*/ 3464 w 10000"/>
                  <a:gd name="connsiteY10" fmla="*/ 1233 h 10078"/>
                  <a:gd name="connsiteX11" fmla="*/ 3072 w 10000"/>
                  <a:gd name="connsiteY11" fmla="*/ 1951 h 10078"/>
                  <a:gd name="connsiteX12" fmla="*/ 2516 w 10000"/>
                  <a:gd name="connsiteY12" fmla="*/ 3345 h 10078"/>
                  <a:gd name="connsiteX13" fmla="*/ 1912 w 10000"/>
                  <a:gd name="connsiteY13" fmla="*/ 4660 h 10078"/>
                  <a:gd name="connsiteX14" fmla="*/ 1225 w 10000"/>
                  <a:gd name="connsiteY14" fmla="*/ 6134 h 10078"/>
                  <a:gd name="connsiteX15" fmla="*/ 572 w 10000"/>
                  <a:gd name="connsiteY15" fmla="*/ 7329 h 10078"/>
                  <a:gd name="connsiteX16" fmla="*/ 0 w 10000"/>
                  <a:gd name="connsiteY16" fmla="*/ 8046 h 10078"/>
                  <a:gd name="connsiteX17" fmla="*/ 0 w 10000"/>
                  <a:gd name="connsiteY17"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5001 w 10000"/>
                  <a:gd name="connsiteY6" fmla="*/ 0 h 10078"/>
                  <a:gd name="connsiteX7" fmla="*/ 4395 w 10000"/>
                  <a:gd name="connsiteY7" fmla="*/ 78 h 10078"/>
                  <a:gd name="connsiteX8" fmla="*/ 4020 w 10000"/>
                  <a:gd name="connsiteY8" fmla="*/ 397 h 10078"/>
                  <a:gd name="connsiteX9" fmla="*/ 3464 w 10000"/>
                  <a:gd name="connsiteY9" fmla="*/ 1233 h 10078"/>
                  <a:gd name="connsiteX10" fmla="*/ 3072 w 10000"/>
                  <a:gd name="connsiteY10" fmla="*/ 1951 h 10078"/>
                  <a:gd name="connsiteX11" fmla="*/ 2516 w 10000"/>
                  <a:gd name="connsiteY11" fmla="*/ 3345 h 10078"/>
                  <a:gd name="connsiteX12" fmla="*/ 1912 w 10000"/>
                  <a:gd name="connsiteY12" fmla="*/ 4660 h 10078"/>
                  <a:gd name="connsiteX13" fmla="*/ 1225 w 10000"/>
                  <a:gd name="connsiteY13" fmla="*/ 6134 h 10078"/>
                  <a:gd name="connsiteX14" fmla="*/ 572 w 10000"/>
                  <a:gd name="connsiteY14" fmla="*/ 7329 h 10078"/>
                  <a:gd name="connsiteX15" fmla="*/ 0 w 10000"/>
                  <a:gd name="connsiteY15" fmla="*/ 8046 h 10078"/>
                  <a:gd name="connsiteX16" fmla="*/ 0 w 10000"/>
                  <a:gd name="connsiteY16"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5001 w 10000"/>
                  <a:gd name="connsiteY5" fmla="*/ 0 h 10078"/>
                  <a:gd name="connsiteX6" fmla="*/ 4395 w 10000"/>
                  <a:gd name="connsiteY6" fmla="*/ 78 h 10078"/>
                  <a:gd name="connsiteX7" fmla="*/ 4020 w 10000"/>
                  <a:gd name="connsiteY7" fmla="*/ 397 h 10078"/>
                  <a:gd name="connsiteX8" fmla="*/ 3464 w 10000"/>
                  <a:gd name="connsiteY8" fmla="*/ 1233 h 10078"/>
                  <a:gd name="connsiteX9" fmla="*/ 3072 w 10000"/>
                  <a:gd name="connsiteY9" fmla="*/ 1951 h 10078"/>
                  <a:gd name="connsiteX10" fmla="*/ 2516 w 10000"/>
                  <a:gd name="connsiteY10" fmla="*/ 3345 h 10078"/>
                  <a:gd name="connsiteX11" fmla="*/ 1912 w 10000"/>
                  <a:gd name="connsiteY11" fmla="*/ 4660 h 10078"/>
                  <a:gd name="connsiteX12" fmla="*/ 1225 w 10000"/>
                  <a:gd name="connsiteY12" fmla="*/ 6134 h 10078"/>
                  <a:gd name="connsiteX13" fmla="*/ 572 w 10000"/>
                  <a:gd name="connsiteY13" fmla="*/ 7329 h 10078"/>
                  <a:gd name="connsiteX14" fmla="*/ 0 w 10000"/>
                  <a:gd name="connsiteY14" fmla="*/ 8046 h 10078"/>
                  <a:gd name="connsiteX15" fmla="*/ 0 w 10000"/>
                  <a:gd name="connsiteY15"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5001 w 10000"/>
                  <a:gd name="connsiteY4" fmla="*/ 0 h 10078"/>
                  <a:gd name="connsiteX5" fmla="*/ 4395 w 10000"/>
                  <a:gd name="connsiteY5" fmla="*/ 78 h 10078"/>
                  <a:gd name="connsiteX6" fmla="*/ 4020 w 10000"/>
                  <a:gd name="connsiteY6" fmla="*/ 397 h 10078"/>
                  <a:gd name="connsiteX7" fmla="*/ 3464 w 10000"/>
                  <a:gd name="connsiteY7" fmla="*/ 1233 h 10078"/>
                  <a:gd name="connsiteX8" fmla="*/ 3072 w 10000"/>
                  <a:gd name="connsiteY8" fmla="*/ 1951 h 10078"/>
                  <a:gd name="connsiteX9" fmla="*/ 2516 w 10000"/>
                  <a:gd name="connsiteY9" fmla="*/ 3345 h 10078"/>
                  <a:gd name="connsiteX10" fmla="*/ 1912 w 10000"/>
                  <a:gd name="connsiteY10" fmla="*/ 4660 h 10078"/>
                  <a:gd name="connsiteX11" fmla="*/ 1225 w 10000"/>
                  <a:gd name="connsiteY11" fmla="*/ 6134 h 10078"/>
                  <a:gd name="connsiteX12" fmla="*/ 572 w 10000"/>
                  <a:gd name="connsiteY12" fmla="*/ 7329 h 10078"/>
                  <a:gd name="connsiteX13" fmla="*/ 0 w 10000"/>
                  <a:gd name="connsiteY13" fmla="*/ 8046 h 10078"/>
                  <a:gd name="connsiteX14" fmla="*/ 0 w 10000"/>
                  <a:gd name="connsiteY14" fmla="*/ 10078 h 10078"/>
                  <a:gd name="connsiteX0" fmla="*/ 0 w 10000"/>
                  <a:gd name="connsiteY0" fmla="*/ 10078 h 10078"/>
                  <a:gd name="connsiteX1" fmla="*/ 9984 w 10000"/>
                  <a:gd name="connsiteY1" fmla="*/ 10078 h 10078"/>
                  <a:gd name="connsiteX2" fmla="*/ 10000 w 10000"/>
                  <a:gd name="connsiteY2" fmla="*/ 8086 h 10078"/>
                  <a:gd name="connsiteX3" fmla="*/ 5001 w 10000"/>
                  <a:gd name="connsiteY3" fmla="*/ 0 h 10078"/>
                  <a:gd name="connsiteX4" fmla="*/ 4395 w 10000"/>
                  <a:gd name="connsiteY4" fmla="*/ 78 h 10078"/>
                  <a:gd name="connsiteX5" fmla="*/ 4020 w 10000"/>
                  <a:gd name="connsiteY5" fmla="*/ 397 h 10078"/>
                  <a:gd name="connsiteX6" fmla="*/ 3464 w 10000"/>
                  <a:gd name="connsiteY6" fmla="*/ 1233 h 10078"/>
                  <a:gd name="connsiteX7" fmla="*/ 3072 w 10000"/>
                  <a:gd name="connsiteY7" fmla="*/ 1951 h 10078"/>
                  <a:gd name="connsiteX8" fmla="*/ 2516 w 10000"/>
                  <a:gd name="connsiteY8" fmla="*/ 3345 h 10078"/>
                  <a:gd name="connsiteX9" fmla="*/ 1912 w 10000"/>
                  <a:gd name="connsiteY9" fmla="*/ 4660 h 10078"/>
                  <a:gd name="connsiteX10" fmla="*/ 1225 w 10000"/>
                  <a:gd name="connsiteY10" fmla="*/ 6134 h 10078"/>
                  <a:gd name="connsiteX11" fmla="*/ 572 w 10000"/>
                  <a:gd name="connsiteY11" fmla="*/ 7329 h 10078"/>
                  <a:gd name="connsiteX12" fmla="*/ 0 w 10000"/>
                  <a:gd name="connsiteY12" fmla="*/ 8046 h 10078"/>
                  <a:gd name="connsiteX13" fmla="*/ 0 w 10000"/>
                  <a:gd name="connsiteY13" fmla="*/ 10078 h 10078"/>
                  <a:gd name="connsiteX0" fmla="*/ 0 w 10079"/>
                  <a:gd name="connsiteY0" fmla="*/ 10078 h 10078"/>
                  <a:gd name="connsiteX1" fmla="*/ 9984 w 10079"/>
                  <a:gd name="connsiteY1" fmla="*/ 10078 h 10078"/>
                  <a:gd name="connsiteX2" fmla="*/ 5001 w 10079"/>
                  <a:gd name="connsiteY2" fmla="*/ 0 h 10078"/>
                  <a:gd name="connsiteX3" fmla="*/ 4395 w 10079"/>
                  <a:gd name="connsiteY3" fmla="*/ 78 h 10078"/>
                  <a:gd name="connsiteX4" fmla="*/ 4020 w 10079"/>
                  <a:gd name="connsiteY4" fmla="*/ 397 h 10078"/>
                  <a:gd name="connsiteX5" fmla="*/ 3464 w 10079"/>
                  <a:gd name="connsiteY5" fmla="*/ 1233 h 10078"/>
                  <a:gd name="connsiteX6" fmla="*/ 3072 w 10079"/>
                  <a:gd name="connsiteY6" fmla="*/ 1951 h 10078"/>
                  <a:gd name="connsiteX7" fmla="*/ 2516 w 10079"/>
                  <a:gd name="connsiteY7" fmla="*/ 3345 h 10078"/>
                  <a:gd name="connsiteX8" fmla="*/ 1912 w 10079"/>
                  <a:gd name="connsiteY8" fmla="*/ 4660 h 10078"/>
                  <a:gd name="connsiteX9" fmla="*/ 1225 w 10079"/>
                  <a:gd name="connsiteY9" fmla="*/ 6134 h 10078"/>
                  <a:gd name="connsiteX10" fmla="*/ 572 w 10079"/>
                  <a:gd name="connsiteY10" fmla="*/ 7329 h 10078"/>
                  <a:gd name="connsiteX11" fmla="*/ 0 w 10079"/>
                  <a:gd name="connsiteY11" fmla="*/ 8046 h 10078"/>
                  <a:gd name="connsiteX12" fmla="*/ 0 w 10079"/>
                  <a:gd name="connsiteY12" fmla="*/ 10078 h 10078"/>
                  <a:gd name="connsiteX0" fmla="*/ 0 w 5743"/>
                  <a:gd name="connsiteY0" fmla="*/ 10078 h 10078"/>
                  <a:gd name="connsiteX1" fmla="*/ 5157 w 5743"/>
                  <a:gd name="connsiteY1" fmla="*/ 10044 h 10078"/>
                  <a:gd name="connsiteX2" fmla="*/ 5001 w 5743"/>
                  <a:gd name="connsiteY2" fmla="*/ 0 h 10078"/>
                  <a:gd name="connsiteX3" fmla="*/ 4395 w 5743"/>
                  <a:gd name="connsiteY3" fmla="*/ 78 h 10078"/>
                  <a:gd name="connsiteX4" fmla="*/ 4020 w 5743"/>
                  <a:gd name="connsiteY4" fmla="*/ 397 h 10078"/>
                  <a:gd name="connsiteX5" fmla="*/ 3464 w 5743"/>
                  <a:gd name="connsiteY5" fmla="*/ 1233 h 10078"/>
                  <a:gd name="connsiteX6" fmla="*/ 3072 w 5743"/>
                  <a:gd name="connsiteY6" fmla="*/ 1951 h 10078"/>
                  <a:gd name="connsiteX7" fmla="*/ 2516 w 5743"/>
                  <a:gd name="connsiteY7" fmla="*/ 3345 h 10078"/>
                  <a:gd name="connsiteX8" fmla="*/ 1912 w 5743"/>
                  <a:gd name="connsiteY8" fmla="*/ 4660 h 10078"/>
                  <a:gd name="connsiteX9" fmla="*/ 1225 w 5743"/>
                  <a:gd name="connsiteY9" fmla="*/ 6134 h 10078"/>
                  <a:gd name="connsiteX10" fmla="*/ 572 w 5743"/>
                  <a:gd name="connsiteY10" fmla="*/ 7329 h 10078"/>
                  <a:gd name="connsiteX11" fmla="*/ 0 w 5743"/>
                  <a:gd name="connsiteY11" fmla="*/ 8046 h 10078"/>
                  <a:gd name="connsiteX12" fmla="*/ 0 w 5743"/>
                  <a:gd name="connsiteY12" fmla="*/ 10078 h 10078"/>
                  <a:gd name="connsiteX0" fmla="*/ 0 w 10269"/>
                  <a:gd name="connsiteY0" fmla="*/ 10000 h 10000"/>
                  <a:gd name="connsiteX1" fmla="*/ 9428 w 10269"/>
                  <a:gd name="connsiteY1" fmla="*/ 9983 h 10000"/>
                  <a:gd name="connsiteX2" fmla="*/ 8708 w 10269"/>
                  <a:gd name="connsiteY2" fmla="*/ 0 h 10000"/>
                  <a:gd name="connsiteX3" fmla="*/ 7653 w 10269"/>
                  <a:gd name="connsiteY3" fmla="*/ 77 h 10000"/>
                  <a:gd name="connsiteX4" fmla="*/ 7000 w 10269"/>
                  <a:gd name="connsiteY4" fmla="*/ 394 h 10000"/>
                  <a:gd name="connsiteX5" fmla="*/ 6032 w 10269"/>
                  <a:gd name="connsiteY5" fmla="*/ 1223 h 10000"/>
                  <a:gd name="connsiteX6" fmla="*/ 5349 w 10269"/>
                  <a:gd name="connsiteY6" fmla="*/ 1936 h 10000"/>
                  <a:gd name="connsiteX7" fmla="*/ 4381 w 10269"/>
                  <a:gd name="connsiteY7" fmla="*/ 3319 h 10000"/>
                  <a:gd name="connsiteX8" fmla="*/ 3329 w 10269"/>
                  <a:gd name="connsiteY8" fmla="*/ 4624 h 10000"/>
                  <a:gd name="connsiteX9" fmla="*/ 2133 w 10269"/>
                  <a:gd name="connsiteY9" fmla="*/ 6087 h 10000"/>
                  <a:gd name="connsiteX10" fmla="*/ 996 w 10269"/>
                  <a:gd name="connsiteY10" fmla="*/ 7272 h 10000"/>
                  <a:gd name="connsiteX11" fmla="*/ 0 w 10269"/>
                  <a:gd name="connsiteY11" fmla="*/ 7984 h 10000"/>
                  <a:gd name="connsiteX12" fmla="*/ 0 w 10269"/>
                  <a:gd name="connsiteY12" fmla="*/ 10000 h 10000"/>
                  <a:gd name="connsiteX0" fmla="*/ 0 w 9703"/>
                  <a:gd name="connsiteY0" fmla="*/ 10000 h 10000"/>
                  <a:gd name="connsiteX1" fmla="*/ 9428 w 9703"/>
                  <a:gd name="connsiteY1" fmla="*/ 9983 h 10000"/>
                  <a:gd name="connsiteX2" fmla="*/ 8708 w 9703"/>
                  <a:gd name="connsiteY2" fmla="*/ 0 h 10000"/>
                  <a:gd name="connsiteX3" fmla="*/ 7653 w 9703"/>
                  <a:gd name="connsiteY3" fmla="*/ 77 h 10000"/>
                  <a:gd name="connsiteX4" fmla="*/ 7000 w 9703"/>
                  <a:gd name="connsiteY4" fmla="*/ 394 h 10000"/>
                  <a:gd name="connsiteX5" fmla="*/ 6032 w 9703"/>
                  <a:gd name="connsiteY5" fmla="*/ 1223 h 10000"/>
                  <a:gd name="connsiteX6" fmla="*/ 5349 w 9703"/>
                  <a:gd name="connsiteY6" fmla="*/ 1936 h 10000"/>
                  <a:gd name="connsiteX7" fmla="*/ 4381 w 9703"/>
                  <a:gd name="connsiteY7" fmla="*/ 3319 h 10000"/>
                  <a:gd name="connsiteX8" fmla="*/ 3329 w 9703"/>
                  <a:gd name="connsiteY8" fmla="*/ 4624 h 10000"/>
                  <a:gd name="connsiteX9" fmla="*/ 2133 w 9703"/>
                  <a:gd name="connsiteY9" fmla="*/ 6087 h 10000"/>
                  <a:gd name="connsiteX10" fmla="*/ 996 w 9703"/>
                  <a:gd name="connsiteY10" fmla="*/ 7272 h 10000"/>
                  <a:gd name="connsiteX11" fmla="*/ 0 w 9703"/>
                  <a:gd name="connsiteY11" fmla="*/ 7984 h 10000"/>
                  <a:gd name="connsiteX12" fmla="*/ 0 w 9703"/>
                  <a:gd name="connsiteY12" fmla="*/ 10000 h 10000"/>
                  <a:gd name="connsiteX0" fmla="*/ 0 w 9722"/>
                  <a:gd name="connsiteY0" fmla="*/ 10000 h 10000"/>
                  <a:gd name="connsiteX1" fmla="*/ 9717 w 9722"/>
                  <a:gd name="connsiteY1" fmla="*/ 9983 h 10000"/>
                  <a:gd name="connsiteX2" fmla="*/ 8975 w 9722"/>
                  <a:gd name="connsiteY2" fmla="*/ 0 h 10000"/>
                  <a:gd name="connsiteX3" fmla="*/ 7887 w 9722"/>
                  <a:gd name="connsiteY3" fmla="*/ 77 h 10000"/>
                  <a:gd name="connsiteX4" fmla="*/ 7214 w 9722"/>
                  <a:gd name="connsiteY4" fmla="*/ 394 h 10000"/>
                  <a:gd name="connsiteX5" fmla="*/ 6217 w 9722"/>
                  <a:gd name="connsiteY5" fmla="*/ 1223 h 10000"/>
                  <a:gd name="connsiteX6" fmla="*/ 5513 w 9722"/>
                  <a:gd name="connsiteY6" fmla="*/ 1936 h 10000"/>
                  <a:gd name="connsiteX7" fmla="*/ 4515 w 9722"/>
                  <a:gd name="connsiteY7" fmla="*/ 3319 h 10000"/>
                  <a:gd name="connsiteX8" fmla="*/ 3431 w 9722"/>
                  <a:gd name="connsiteY8" fmla="*/ 4624 h 10000"/>
                  <a:gd name="connsiteX9" fmla="*/ 2198 w 9722"/>
                  <a:gd name="connsiteY9" fmla="*/ 6087 h 10000"/>
                  <a:gd name="connsiteX10" fmla="*/ 1026 w 9722"/>
                  <a:gd name="connsiteY10" fmla="*/ 7272 h 10000"/>
                  <a:gd name="connsiteX11" fmla="*/ 0 w 9722"/>
                  <a:gd name="connsiteY11" fmla="*/ 7984 h 10000"/>
                  <a:gd name="connsiteX12" fmla="*/ 0 w 9722"/>
                  <a:gd name="connsiteY12" fmla="*/ 10000 h 10000"/>
                  <a:gd name="connsiteX0" fmla="*/ 0 w 9434"/>
                  <a:gd name="connsiteY0" fmla="*/ 10000 h 10000"/>
                  <a:gd name="connsiteX1" fmla="*/ 9417 w 9434"/>
                  <a:gd name="connsiteY1" fmla="*/ 9983 h 10000"/>
                  <a:gd name="connsiteX2" fmla="*/ 9232 w 9434"/>
                  <a:gd name="connsiteY2" fmla="*/ 0 h 10000"/>
                  <a:gd name="connsiteX3" fmla="*/ 8113 w 9434"/>
                  <a:gd name="connsiteY3" fmla="*/ 77 h 10000"/>
                  <a:gd name="connsiteX4" fmla="*/ 7420 w 9434"/>
                  <a:gd name="connsiteY4" fmla="*/ 394 h 10000"/>
                  <a:gd name="connsiteX5" fmla="*/ 6395 w 9434"/>
                  <a:gd name="connsiteY5" fmla="*/ 1223 h 10000"/>
                  <a:gd name="connsiteX6" fmla="*/ 5671 w 9434"/>
                  <a:gd name="connsiteY6" fmla="*/ 1936 h 10000"/>
                  <a:gd name="connsiteX7" fmla="*/ 4644 w 9434"/>
                  <a:gd name="connsiteY7" fmla="*/ 3319 h 10000"/>
                  <a:gd name="connsiteX8" fmla="*/ 3529 w 9434"/>
                  <a:gd name="connsiteY8" fmla="*/ 4624 h 10000"/>
                  <a:gd name="connsiteX9" fmla="*/ 2261 w 9434"/>
                  <a:gd name="connsiteY9" fmla="*/ 6087 h 10000"/>
                  <a:gd name="connsiteX10" fmla="*/ 1055 w 9434"/>
                  <a:gd name="connsiteY10" fmla="*/ 7272 h 10000"/>
                  <a:gd name="connsiteX11" fmla="*/ 0 w 9434"/>
                  <a:gd name="connsiteY11" fmla="*/ 7984 h 10000"/>
                  <a:gd name="connsiteX12" fmla="*/ 0 w 9434"/>
                  <a:gd name="connsiteY12" fmla="*/ 10000 h 10000"/>
                  <a:gd name="connsiteX0" fmla="*/ 0 w 9982"/>
                  <a:gd name="connsiteY0" fmla="*/ 10000 h 10786"/>
                  <a:gd name="connsiteX1" fmla="*/ 9982 w 9982"/>
                  <a:gd name="connsiteY1" fmla="*/ 9983 h 10786"/>
                  <a:gd name="connsiteX2" fmla="*/ 9786 w 9982"/>
                  <a:gd name="connsiteY2" fmla="*/ 0 h 10786"/>
                  <a:gd name="connsiteX3" fmla="*/ 8600 w 9982"/>
                  <a:gd name="connsiteY3" fmla="*/ 77 h 10786"/>
                  <a:gd name="connsiteX4" fmla="*/ 7865 w 9982"/>
                  <a:gd name="connsiteY4" fmla="*/ 394 h 10786"/>
                  <a:gd name="connsiteX5" fmla="*/ 6779 w 9982"/>
                  <a:gd name="connsiteY5" fmla="*/ 1223 h 10786"/>
                  <a:gd name="connsiteX6" fmla="*/ 6011 w 9982"/>
                  <a:gd name="connsiteY6" fmla="*/ 1936 h 10786"/>
                  <a:gd name="connsiteX7" fmla="*/ 4923 w 9982"/>
                  <a:gd name="connsiteY7" fmla="*/ 3319 h 10786"/>
                  <a:gd name="connsiteX8" fmla="*/ 3741 w 9982"/>
                  <a:gd name="connsiteY8" fmla="*/ 4624 h 10786"/>
                  <a:gd name="connsiteX9" fmla="*/ 2397 w 9982"/>
                  <a:gd name="connsiteY9" fmla="*/ 6087 h 10786"/>
                  <a:gd name="connsiteX10" fmla="*/ 1118 w 9982"/>
                  <a:gd name="connsiteY10" fmla="*/ 7272 h 10786"/>
                  <a:gd name="connsiteX11" fmla="*/ 0 w 9982"/>
                  <a:gd name="connsiteY11" fmla="*/ 7984 h 10786"/>
                  <a:gd name="connsiteX12" fmla="*/ 0 w 9982"/>
                  <a:gd name="connsiteY12" fmla="*/ 10000 h 10786"/>
                  <a:gd name="connsiteX0" fmla="*/ 0 w 10007"/>
                  <a:gd name="connsiteY0" fmla="*/ 9271 h 9627"/>
                  <a:gd name="connsiteX1" fmla="*/ 10000 w 10007"/>
                  <a:gd name="connsiteY1" fmla="*/ 9256 h 9627"/>
                  <a:gd name="connsiteX2" fmla="*/ 9804 w 10007"/>
                  <a:gd name="connsiteY2" fmla="*/ 0 h 9627"/>
                  <a:gd name="connsiteX3" fmla="*/ 8616 w 10007"/>
                  <a:gd name="connsiteY3" fmla="*/ 71 h 9627"/>
                  <a:gd name="connsiteX4" fmla="*/ 7879 w 10007"/>
                  <a:gd name="connsiteY4" fmla="*/ 365 h 9627"/>
                  <a:gd name="connsiteX5" fmla="*/ 6791 w 10007"/>
                  <a:gd name="connsiteY5" fmla="*/ 1134 h 9627"/>
                  <a:gd name="connsiteX6" fmla="*/ 6022 w 10007"/>
                  <a:gd name="connsiteY6" fmla="*/ 1795 h 9627"/>
                  <a:gd name="connsiteX7" fmla="*/ 4932 w 10007"/>
                  <a:gd name="connsiteY7" fmla="*/ 3077 h 9627"/>
                  <a:gd name="connsiteX8" fmla="*/ 3748 w 10007"/>
                  <a:gd name="connsiteY8" fmla="*/ 4287 h 9627"/>
                  <a:gd name="connsiteX9" fmla="*/ 2401 w 10007"/>
                  <a:gd name="connsiteY9" fmla="*/ 5643 h 9627"/>
                  <a:gd name="connsiteX10" fmla="*/ 1120 w 10007"/>
                  <a:gd name="connsiteY10" fmla="*/ 6742 h 9627"/>
                  <a:gd name="connsiteX11" fmla="*/ 0 w 10007"/>
                  <a:gd name="connsiteY11" fmla="*/ 7402 h 9627"/>
                  <a:gd name="connsiteX12" fmla="*/ 0 w 10007"/>
                  <a:gd name="connsiteY12" fmla="*/ 9271 h 9627"/>
                  <a:gd name="connsiteX0" fmla="*/ 0 w 9993"/>
                  <a:gd name="connsiteY0" fmla="*/ 9630 h 9630"/>
                  <a:gd name="connsiteX1" fmla="*/ 9993 w 9993"/>
                  <a:gd name="connsiteY1" fmla="*/ 9615 h 9630"/>
                  <a:gd name="connsiteX2" fmla="*/ 9797 w 9993"/>
                  <a:gd name="connsiteY2" fmla="*/ 0 h 9630"/>
                  <a:gd name="connsiteX3" fmla="*/ 8610 w 9993"/>
                  <a:gd name="connsiteY3" fmla="*/ 74 h 9630"/>
                  <a:gd name="connsiteX4" fmla="*/ 7873 w 9993"/>
                  <a:gd name="connsiteY4" fmla="*/ 379 h 9630"/>
                  <a:gd name="connsiteX5" fmla="*/ 6786 w 9993"/>
                  <a:gd name="connsiteY5" fmla="*/ 1178 h 9630"/>
                  <a:gd name="connsiteX6" fmla="*/ 6018 w 9993"/>
                  <a:gd name="connsiteY6" fmla="*/ 1865 h 9630"/>
                  <a:gd name="connsiteX7" fmla="*/ 4929 w 9993"/>
                  <a:gd name="connsiteY7" fmla="*/ 3196 h 9630"/>
                  <a:gd name="connsiteX8" fmla="*/ 3745 w 9993"/>
                  <a:gd name="connsiteY8" fmla="*/ 4453 h 9630"/>
                  <a:gd name="connsiteX9" fmla="*/ 2399 w 9993"/>
                  <a:gd name="connsiteY9" fmla="*/ 5862 h 9630"/>
                  <a:gd name="connsiteX10" fmla="*/ 1119 w 9993"/>
                  <a:gd name="connsiteY10" fmla="*/ 7003 h 9630"/>
                  <a:gd name="connsiteX11" fmla="*/ 0 w 9993"/>
                  <a:gd name="connsiteY11" fmla="*/ 7689 h 9630"/>
                  <a:gd name="connsiteX12" fmla="*/ 0 w 9993"/>
                  <a:gd name="connsiteY12" fmla="*/ 9630 h 9630"/>
                  <a:gd name="connsiteX0" fmla="*/ 0 w 10000"/>
                  <a:gd name="connsiteY0" fmla="*/ 10000 h 10000"/>
                  <a:gd name="connsiteX1" fmla="*/ 10000 w 10000"/>
                  <a:gd name="connsiteY1" fmla="*/ 9984 h 10000"/>
                  <a:gd name="connsiteX2" fmla="*/ 9804 w 10000"/>
                  <a:gd name="connsiteY2" fmla="*/ 0 h 10000"/>
                  <a:gd name="connsiteX3" fmla="*/ 8616 w 10000"/>
                  <a:gd name="connsiteY3" fmla="*/ 77 h 10000"/>
                  <a:gd name="connsiteX4" fmla="*/ 7879 w 10000"/>
                  <a:gd name="connsiteY4" fmla="*/ 394 h 10000"/>
                  <a:gd name="connsiteX5" fmla="*/ 6791 w 10000"/>
                  <a:gd name="connsiteY5" fmla="*/ 1223 h 10000"/>
                  <a:gd name="connsiteX6" fmla="*/ 6022 w 10000"/>
                  <a:gd name="connsiteY6" fmla="*/ 1937 h 10000"/>
                  <a:gd name="connsiteX7" fmla="*/ 4932 w 10000"/>
                  <a:gd name="connsiteY7" fmla="*/ 3319 h 10000"/>
                  <a:gd name="connsiteX8" fmla="*/ 3748 w 10000"/>
                  <a:gd name="connsiteY8" fmla="*/ 4624 h 10000"/>
                  <a:gd name="connsiteX9" fmla="*/ 2401 w 10000"/>
                  <a:gd name="connsiteY9" fmla="*/ 6087 h 10000"/>
                  <a:gd name="connsiteX10" fmla="*/ 1120 w 10000"/>
                  <a:gd name="connsiteY10" fmla="*/ 7272 h 10000"/>
                  <a:gd name="connsiteX11" fmla="*/ 0 w 10000"/>
                  <a:gd name="connsiteY11" fmla="*/ 7984 h 10000"/>
                  <a:gd name="connsiteX12" fmla="*/ 0 w 10000"/>
                  <a:gd name="connsiteY12" fmla="*/ 10000 h 10000"/>
                  <a:gd name="connsiteX0" fmla="*/ 0 w 10000"/>
                  <a:gd name="connsiteY0" fmla="*/ 10000 h 10000"/>
                  <a:gd name="connsiteX1" fmla="*/ 10000 w 10000"/>
                  <a:gd name="connsiteY1" fmla="*/ 9984 h 10000"/>
                  <a:gd name="connsiteX2" fmla="*/ 9804 w 10000"/>
                  <a:gd name="connsiteY2" fmla="*/ 0 h 10000"/>
                  <a:gd name="connsiteX3" fmla="*/ 8616 w 10000"/>
                  <a:gd name="connsiteY3" fmla="*/ 77 h 10000"/>
                  <a:gd name="connsiteX4" fmla="*/ 7879 w 10000"/>
                  <a:gd name="connsiteY4" fmla="*/ 394 h 10000"/>
                  <a:gd name="connsiteX5" fmla="*/ 6791 w 10000"/>
                  <a:gd name="connsiteY5" fmla="*/ 1223 h 10000"/>
                  <a:gd name="connsiteX6" fmla="*/ 6022 w 10000"/>
                  <a:gd name="connsiteY6" fmla="*/ 1937 h 10000"/>
                  <a:gd name="connsiteX7" fmla="*/ 4932 w 10000"/>
                  <a:gd name="connsiteY7" fmla="*/ 3319 h 10000"/>
                  <a:gd name="connsiteX8" fmla="*/ 3748 w 10000"/>
                  <a:gd name="connsiteY8" fmla="*/ 4624 h 10000"/>
                  <a:gd name="connsiteX9" fmla="*/ 2401 w 10000"/>
                  <a:gd name="connsiteY9" fmla="*/ 6087 h 10000"/>
                  <a:gd name="connsiteX10" fmla="*/ 1120 w 10000"/>
                  <a:gd name="connsiteY10" fmla="*/ 7272 h 10000"/>
                  <a:gd name="connsiteX11" fmla="*/ 0 w 10000"/>
                  <a:gd name="connsiteY11" fmla="*/ 7984 h 10000"/>
                  <a:gd name="connsiteX12" fmla="*/ 0 w 10000"/>
                  <a:gd name="connsiteY12" fmla="*/ 10000 h 10000"/>
                  <a:gd name="connsiteX0" fmla="*/ 0 w 10000"/>
                  <a:gd name="connsiteY0" fmla="*/ 10000 h 10000"/>
                  <a:gd name="connsiteX1" fmla="*/ 10000 w 10000"/>
                  <a:gd name="connsiteY1" fmla="*/ 9984 h 10000"/>
                  <a:gd name="connsiteX2" fmla="*/ 9804 w 10000"/>
                  <a:gd name="connsiteY2" fmla="*/ 0 h 10000"/>
                  <a:gd name="connsiteX3" fmla="*/ 8616 w 10000"/>
                  <a:gd name="connsiteY3" fmla="*/ 77 h 10000"/>
                  <a:gd name="connsiteX4" fmla="*/ 7879 w 10000"/>
                  <a:gd name="connsiteY4" fmla="*/ 394 h 10000"/>
                  <a:gd name="connsiteX5" fmla="*/ 6791 w 10000"/>
                  <a:gd name="connsiteY5" fmla="*/ 1223 h 10000"/>
                  <a:gd name="connsiteX6" fmla="*/ 6022 w 10000"/>
                  <a:gd name="connsiteY6" fmla="*/ 1937 h 10000"/>
                  <a:gd name="connsiteX7" fmla="*/ 4932 w 10000"/>
                  <a:gd name="connsiteY7" fmla="*/ 3319 h 10000"/>
                  <a:gd name="connsiteX8" fmla="*/ 3748 w 10000"/>
                  <a:gd name="connsiteY8" fmla="*/ 4624 h 10000"/>
                  <a:gd name="connsiteX9" fmla="*/ 2401 w 10000"/>
                  <a:gd name="connsiteY9" fmla="*/ 6087 h 10000"/>
                  <a:gd name="connsiteX10" fmla="*/ 1120 w 10000"/>
                  <a:gd name="connsiteY10" fmla="*/ 7272 h 10000"/>
                  <a:gd name="connsiteX11" fmla="*/ 0 w 10000"/>
                  <a:gd name="connsiteY11" fmla="*/ 7984 h 10000"/>
                  <a:gd name="connsiteX12" fmla="*/ 0 w 10000"/>
                  <a:gd name="connsiteY12" fmla="*/ 10000 h 10000"/>
                  <a:gd name="connsiteX0" fmla="*/ 0 w 10000"/>
                  <a:gd name="connsiteY0" fmla="*/ 10000 h 10000"/>
                  <a:gd name="connsiteX1" fmla="*/ 10000 w 10000"/>
                  <a:gd name="connsiteY1" fmla="*/ 9984 h 10000"/>
                  <a:gd name="connsiteX2" fmla="*/ 9804 w 10000"/>
                  <a:gd name="connsiteY2" fmla="*/ 0 h 10000"/>
                  <a:gd name="connsiteX3" fmla="*/ 8616 w 10000"/>
                  <a:gd name="connsiteY3" fmla="*/ 77 h 10000"/>
                  <a:gd name="connsiteX4" fmla="*/ 7879 w 10000"/>
                  <a:gd name="connsiteY4" fmla="*/ 394 h 10000"/>
                  <a:gd name="connsiteX5" fmla="*/ 6791 w 10000"/>
                  <a:gd name="connsiteY5" fmla="*/ 1223 h 10000"/>
                  <a:gd name="connsiteX6" fmla="*/ 6022 w 10000"/>
                  <a:gd name="connsiteY6" fmla="*/ 1937 h 10000"/>
                  <a:gd name="connsiteX7" fmla="*/ 4932 w 10000"/>
                  <a:gd name="connsiteY7" fmla="*/ 3319 h 10000"/>
                  <a:gd name="connsiteX8" fmla="*/ 3748 w 10000"/>
                  <a:gd name="connsiteY8" fmla="*/ 4624 h 10000"/>
                  <a:gd name="connsiteX9" fmla="*/ 2401 w 10000"/>
                  <a:gd name="connsiteY9" fmla="*/ 6087 h 10000"/>
                  <a:gd name="connsiteX10" fmla="*/ 1120 w 10000"/>
                  <a:gd name="connsiteY10" fmla="*/ 7272 h 10000"/>
                  <a:gd name="connsiteX11" fmla="*/ 0 w 10000"/>
                  <a:gd name="connsiteY11" fmla="*/ 7984 h 10000"/>
                  <a:gd name="connsiteX12" fmla="*/ 0 w 10000"/>
                  <a:gd name="connsiteY12" fmla="*/ 10000 h 10000"/>
                  <a:gd name="connsiteX0" fmla="*/ 0 w 9804"/>
                  <a:gd name="connsiteY0" fmla="*/ 10000 h 10001"/>
                  <a:gd name="connsiteX1" fmla="*/ 9803 w 9804"/>
                  <a:gd name="connsiteY1" fmla="*/ 10001 h 10001"/>
                  <a:gd name="connsiteX2" fmla="*/ 9804 w 9804"/>
                  <a:gd name="connsiteY2" fmla="*/ 0 h 10001"/>
                  <a:gd name="connsiteX3" fmla="*/ 8616 w 9804"/>
                  <a:gd name="connsiteY3" fmla="*/ 77 h 10001"/>
                  <a:gd name="connsiteX4" fmla="*/ 7879 w 9804"/>
                  <a:gd name="connsiteY4" fmla="*/ 394 h 10001"/>
                  <a:gd name="connsiteX5" fmla="*/ 6791 w 9804"/>
                  <a:gd name="connsiteY5" fmla="*/ 1223 h 10001"/>
                  <a:gd name="connsiteX6" fmla="*/ 6022 w 9804"/>
                  <a:gd name="connsiteY6" fmla="*/ 1937 h 10001"/>
                  <a:gd name="connsiteX7" fmla="*/ 4932 w 9804"/>
                  <a:gd name="connsiteY7" fmla="*/ 3319 h 10001"/>
                  <a:gd name="connsiteX8" fmla="*/ 3748 w 9804"/>
                  <a:gd name="connsiteY8" fmla="*/ 4624 h 10001"/>
                  <a:gd name="connsiteX9" fmla="*/ 2401 w 9804"/>
                  <a:gd name="connsiteY9" fmla="*/ 6087 h 10001"/>
                  <a:gd name="connsiteX10" fmla="*/ 1120 w 9804"/>
                  <a:gd name="connsiteY10" fmla="*/ 7272 h 10001"/>
                  <a:gd name="connsiteX11" fmla="*/ 0 w 9804"/>
                  <a:gd name="connsiteY11" fmla="*/ 7984 h 10001"/>
                  <a:gd name="connsiteX12" fmla="*/ 0 w 9804"/>
                  <a:gd name="connsiteY12" fmla="*/ 10000 h 10001"/>
                  <a:gd name="connsiteX0" fmla="*/ 0 w 10000"/>
                  <a:gd name="connsiteY0" fmla="*/ 9999 h 10000"/>
                  <a:gd name="connsiteX1" fmla="*/ 9999 w 10000"/>
                  <a:gd name="connsiteY1" fmla="*/ 10000 h 10000"/>
                  <a:gd name="connsiteX2" fmla="*/ 10000 w 10000"/>
                  <a:gd name="connsiteY2" fmla="*/ 0 h 10000"/>
                  <a:gd name="connsiteX3" fmla="*/ 8788 w 10000"/>
                  <a:gd name="connsiteY3" fmla="*/ 77 h 10000"/>
                  <a:gd name="connsiteX4" fmla="*/ 8037 w 10000"/>
                  <a:gd name="connsiteY4" fmla="*/ 394 h 10000"/>
                  <a:gd name="connsiteX5" fmla="*/ 6815 w 10000"/>
                  <a:gd name="connsiteY5" fmla="*/ 1122 h 10000"/>
                  <a:gd name="connsiteX6" fmla="*/ 6142 w 10000"/>
                  <a:gd name="connsiteY6" fmla="*/ 1937 h 10000"/>
                  <a:gd name="connsiteX7" fmla="*/ 5031 w 10000"/>
                  <a:gd name="connsiteY7" fmla="*/ 3319 h 10000"/>
                  <a:gd name="connsiteX8" fmla="*/ 3823 w 10000"/>
                  <a:gd name="connsiteY8" fmla="*/ 4624 h 10000"/>
                  <a:gd name="connsiteX9" fmla="*/ 2449 w 10000"/>
                  <a:gd name="connsiteY9" fmla="*/ 6086 h 10000"/>
                  <a:gd name="connsiteX10" fmla="*/ 1142 w 10000"/>
                  <a:gd name="connsiteY10" fmla="*/ 7271 h 10000"/>
                  <a:gd name="connsiteX11" fmla="*/ 0 w 10000"/>
                  <a:gd name="connsiteY11" fmla="*/ 7983 h 10000"/>
                  <a:gd name="connsiteX12" fmla="*/ 0 w 10000"/>
                  <a:gd name="connsiteY12" fmla="*/ 9999 h 10000"/>
                  <a:gd name="connsiteX0" fmla="*/ 0 w 10000"/>
                  <a:gd name="connsiteY0" fmla="*/ 9999 h 10000"/>
                  <a:gd name="connsiteX1" fmla="*/ 9999 w 10000"/>
                  <a:gd name="connsiteY1" fmla="*/ 10000 h 10000"/>
                  <a:gd name="connsiteX2" fmla="*/ 10000 w 10000"/>
                  <a:gd name="connsiteY2" fmla="*/ 0 h 10000"/>
                  <a:gd name="connsiteX3" fmla="*/ 8788 w 10000"/>
                  <a:gd name="connsiteY3" fmla="*/ 77 h 10000"/>
                  <a:gd name="connsiteX4" fmla="*/ 7857 w 10000"/>
                  <a:gd name="connsiteY4" fmla="*/ 344 h 10000"/>
                  <a:gd name="connsiteX5" fmla="*/ 6815 w 10000"/>
                  <a:gd name="connsiteY5" fmla="*/ 1122 h 10000"/>
                  <a:gd name="connsiteX6" fmla="*/ 6142 w 10000"/>
                  <a:gd name="connsiteY6" fmla="*/ 1937 h 10000"/>
                  <a:gd name="connsiteX7" fmla="*/ 5031 w 10000"/>
                  <a:gd name="connsiteY7" fmla="*/ 3319 h 10000"/>
                  <a:gd name="connsiteX8" fmla="*/ 3823 w 10000"/>
                  <a:gd name="connsiteY8" fmla="*/ 4624 h 10000"/>
                  <a:gd name="connsiteX9" fmla="*/ 2449 w 10000"/>
                  <a:gd name="connsiteY9" fmla="*/ 6086 h 10000"/>
                  <a:gd name="connsiteX10" fmla="*/ 1142 w 10000"/>
                  <a:gd name="connsiteY10" fmla="*/ 7271 h 10000"/>
                  <a:gd name="connsiteX11" fmla="*/ 0 w 10000"/>
                  <a:gd name="connsiteY11" fmla="*/ 7983 h 10000"/>
                  <a:gd name="connsiteX12" fmla="*/ 0 w 10000"/>
                  <a:gd name="connsiteY12" fmla="*/ 9999 h 10000"/>
                  <a:gd name="connsiteX0" fmla="*/ 0 w 10000"/>
                  <a:gd name="connsiteY0" fmla="*/ 9999 h 10000"/>
                  <a:gd name="connsiteX1" fmla="*/ 9999 w 10000"/>
                  <a:gd name="connsiteY1" fmla="*/ 10000 h 10000"/>
                  <a:gd name="connsiteX2" fmla="*/ 10000 w 10000"/>
                  <a:gd name="connsiteY2" fmla="*/ 0 h 10000"/>
                  <a:gd name="connsiteX3" fmla="*/ 8788 w 10000"/>
                  <a:gd name="connsiteY3" fmla="*/ 77 h 10000"/>
                  <a:gd name="connsiteX4" fmla="*/ 7857 w 10000"/>
                  <a:gd name="connsiteY4" fmla="*/ 344 h 10000"/>
                  <a:gd name="connsiteX5" fmla="*/ 6815 w 10000"/>
                  <a:gd name="connsiteY5" fmla="*/ 1122 h 10000"/>
                  <a:gd name="connsiteX6" fmla="*/ 6142 w 10000"/>
                  <a:gd name="connsiteY6" fmla="*/ 1937 h 10000"/>
                  <a:gd name="connsiteX7" fmla="*/ 5031 w 10000"/>
                  <a:gd name="connsiteY7" fmla="*/ 3319 h 10000"/>
                  <a:gd name="connsiteX8" fmla="*/ 3823 w 10000"/>
                  <a:gd name="connsiteY8" fmla="*/ 4624 h 10000"/>
                  <a:gd name="connsiteX9" fmla="*/ 2449 w 10000"/>
                  <a:gd name="connsiteY9" fmla="*/ 6086 h 10000"/>
                  <a:gd name="connsiteX10" fmla="*/ 1142 w 10000"/>
                  <a:gd name="connsiteY10" fmla="*/ 7271 h 10000"/>
                  <a:gd name="connsiteX11" fmla="*/ 0 w 10000"/>
                  <a:gd name="connsiteY11" fmla="*/ 7983 h 10000"/>
                  <a:gd name="connsiteX12" fmla="*/ 0 w 10000"/>
                  <a:gd name="connsiteY12" fmla="*/ 9999 h 10000"/>
                  <a:gd name="connsiteX0" fmla="*/ 0 w 9999"/>
                  <a:gd name="connsiteY0" fmla="*/ 10033 h 10034"/>
                  <a:gd name="connsiteX1" fmla="*/ 9999 w 9999"/>
                  <a:gd name="connsiteY1" fmla="*/ 10034 h 10034"/>
                  <a:gd name="connsiteX2" fmla="*/ 9933 w 9999"/>
                  <a:gd name="connsiteY2" fmla="*/ 0 h 10034"/>
                  <a:gd name="connsiteX3" fmla="*/ 8788 w 9999"/>
                  <a:gd name="connsiteY3" fmla="*/ 111 h 10034"/>
                  <a:gd name="connsiteX4" fmla="*/ 7857 w 9999"/>
                  <a:gd name="connsiteY4" fmla="*/ 378 h 10034"/>
                  <a:gd name="connsiteX5" fmla="*/ 6815 w 9999"/>
                  <a:gd name="connsiteY5" fmla="*/ 1156 h 10034"/>
                  <a:gd name="connsiteX6" fmla="*/ 6142 w 9999"/>
                  <a:gd name="connsiteY6" fmla="*/ 1971 h 10034"/>
                  <a:gd name="connsiteX7" fmla="*/ 5031 w 9999"/>
                  <a:gd name="connsiteY7" fmla="*/ 3353 h 10034"/>
                  <a:gd name="connsiteX8" fmla="*/ 3823 w 9999"/>
                  <a:gd name="connsiteY8" fmla="*/ 4658 h 10034"/>
                  <a:gd name="connsiteX9" fmla="*/ 2449 w 9999"/>
                  <a:gd name="connsiteY9" fmla="*/ 6120 h 10034"/>
                  <a:gd name="connsiteX10" fmla="*/ 1142 w 9999"/>
                  <a:gd name="connsiteY10" fmla="*/ 7305 h 10034"/>
                  <a:gd name="connsiteX11" fmla="*/ 0 w 9999"/>
                  <a:gd name="connsiteY11" fmla="*/ 8017 h 10034"/>
                  <a:gd name="connsiteX12" fmla="*/ 0 w 9999"/>
                  <a:gd name="connsiteY12" fmla="*/ 10033 h 10034"/>
                  <a:gd name="connsiteX0" fmla="*/ 0 w 10000"/>
                  <a:gd name="connsiteY0" fmla="*/ 9949 h 9950"/>
                  <a:gd name="connsiteX1" fmla="*/ 10000 w 10000"/>
                  <a:gd name="connsiteY1" fmla="*/ 9950 h 9950"/>
                  <a:gd name="connsiteX2" fmla="*/ 9934 w 10000"/>
                  <a:gd name="connsiteY2" fmla="*/ 0 h 9950"/>
                  <a:gd name="connsiteX3" fmla="*/ 8789 w 10000"/>
                  <a:gd name="connsiteY3" fmla="*/ 61 h 9950"/>
                  <a:gd name="connsiteX4" fmla="*/ 7858 w 10000"/>
                  <a:gd name="connsiteY4" fmla="*/ 327 h 9950"/>
                  <a:gd name="connsiteX5" fmla="*/ 6816 w 10000"/>
                  <a:gd name="connsiteY5" fmla="*/ 1102 h 9950"/>
                  <a:gd name="connsiteX6" fmla="*/ 6143 w 10000"/>
                  <a:gd name="connsiteY6" fmla="*/ 1914 h 9950"/>
                  <a:gd name="connsiteX7" fmla="*/ 5032 w 10000"/>
                  <a:gd name="connsiteY7" fmla="*/ 3292 h 9950"/>
                  <a:gd name="connsiteX8" fmla="*/ 3823 w 10000"/>
                  <a:gd name="connsiteY8" fmla="*/ 4592 h 9950"/>
                  <a:gd name="connsiteX9" fmla="*/ 2449 w 10000"/>
                  <a:gd name="connsiteY9" fmla="*/ 6049 h 9950"/>
                  <a:gd name="connsiteX10" fmla="*/ 1142 w 10000"/>
                  <a:gd name="connsiteY10" fmla="*/ 7230 h 9950"/>
                  <a:gd name="connsiteX11" fmla="*/ 0 w 10000"/>
                  <a:gd name="connsiteY11" fmla="*/ 7940 h 9950"/>
                  <a:gd name="connsiteX12" fmla="*/ 0 w 10000"/>
                  <a:gd name="connsiteY12" fmla="*/ 9949 h 9950"/>
                  <a:gd name="connsiteX0" fmla="*/ 0 w 10000"/>
                  <a:gd name="connsiteY0" fmla="*/ 9999 h 10000"/>
                  <a:gd name="connsiteX1" fmla="*/ 10000 w 10000"/>
                  <a:gd name="connsiteY1" fmla="*/ 10000 h 10000"/>
                  <a:gd name="connsiteX2" fmla="*/ 9934 w 10000"/>
                  <a:gd name="connsiteY2" fmla="*/ 0 h 10000"/>
                  <a:gd name="connsiteX3" fmla="*/ 8789 w 10000"/>
                  <a:gd name="connsiteY3" fmla="*/ 61 h 10000"/>
                  <a:gd name="connsiteX4" fmla="*/ 7858 w 10000"/>
                  <a:gd name="connsiteY4" fmla="*/ 329 h 10000"/>
                  <a:gd name="connsiteX5" fmla="*/ 6816 w 10000"/>
                  <a:gd name="connsiteY5" fmla="*/ 1108 h 10000"/>
                  <a:gd name="connsiteX6" fmla="*/ 6143 w 10000"/>
                  <a:gd name="connsiteY6" fmla="*/ 1924 h 10000"/>
                  <a:gd name="connsiteX7" fmla="*/ 5032 w 10000"/>
                  <a:gd name="connsiteY7" fmla="*/ 3309 h 10000"/>
                  <a:gd name="connsiteX8" fmla="*/ 3823 w 10000"/>
                  <a:gd name="connsiteY8" fmla="*/ 4615 h 10000"/>
                  <a:gd name="connsiteX9" fmla="*/ 2449 w 10000"/>
                  <a:gd name="connsiteY9" fmla="*/ 6079 h 10000"/>
                  <a:gd name="connsiteX10" fmla="*/ 1142 w 10000"/>
                  <a:gd name="connsiteY10" fmla="*/ 7266 h 10000"/>
                  <a:gd name="connsiteX11" fmla="*/ 0 w 10000"/>
                  <a:gd name="connsiteY11" fmla="*/ 7980 h 10000"/>
                  <a:gd name="connsiteX12" fmla="*/ 0 w 10000"/>
                  <a:gd name="connsiteY12" fmla="*/ 9999 h 10000"/>
                  <a:gd name="connsiteX0" fmla="*/ 0 w 9978"/>
                  <a:gd name="connsiteY0" fmla="*/ 9999 h 9999"/>
                  <a:gd name="connsiteX1" fmla="*/ 9978 w 9978"/>
                  <a:gd name="connsiteY1" fmla="*/ 9983 h 9999"/>
                  <a:gd name="connsiteX2" fmla="*/ 9934 w 9978"/>
                  <a:gd name="connsiteY2" fmla="*/ 0 h 9999"/>
                  <a:gd name="connsiteX3" fmla="*/ 8789 w 9978"/>
                  <a:gd name="connsiteY3" fmla="*/ 61 h 9999"/>
                  <a:gd name="connsiteX4" fmla="*/ 7858 w 9978"/>
                  <a:gd name="connsiteY4" fmla="*/ 329 h 9999"/>
                  <a:gd name="connsiteX5" fmla="*/ 6816 w 9978"/>
                  <a:gd name="connsiteY5" fmla="*/ 1108 h 9999"/>
                  <a:gd name="connsiteX6" fmla="*/ 6143 w 9978"/>
                  <a:gd name="connsiteY6" fmla="*/ 1924 h 9999"/>
                  <a:gd name="connsiteX7" fmla="*/ 5032 w 9978"/>
                  <a:gd name="connsiteY7" fmla="*/ 3309 h 9999"/>
                  <a:gd name="connsiteX8" fmla="*/ 3823 w 9978"/>
                  <a:gd name="connsiteY8" fmla="*/ 4615 h 9999"/>
                  <a:gd name="connsiteX9" fmla="*/ 2449 w 9978"/>
                  <a:gd name="connsiteY9" fmla="*/ 6079 h 9999"/>
                  <a:gd name="connsiteX10" fmla="*/ 1142 w 9978"/>
                  <a:gd name="connsiteY10" fmla="*/ 7266 h 9999"/>
                  <a:gd name="connsiteX11" fmla="*/ 0 w 9978"/>
                  <a:gd name="connsiteY11" fmla="*/ 7980 h 9999"/>
                  <a:gd name="connsiteX12" fmla="*/ 0 w 9978"/>
                  <a:gd name="connsiteY12" fmla="*/ 9999 h 9999"/>
                  <a:gd name="connsiteX0" fmla="*/ 0 w 10000"/>
                  <a:gd name="connsiteY0" fmla="*/ 10000 h 10000"/>
                  <a:gd name="connsiteX1" fmla="*/ 10000 w 10000"/>
                  <a:gd name="connsiteY1" fmla="*/ 9984 h 10000"/>
                  <a:gd name="connsiteX2" fmla="*/ 9956 w 10000"/>
                  <a:gd name="connsiteY2" fmla="*/ 0 h 10000"/>
                  <a:gd name="connsiteX3" fmla="*/ 8808 w 10000"/>
                  <a:gd name="connsiteY3" fmla="*/ 61 h 10000"/>
                  <a:gd name="connsiteX4" fmla="*/ 7875 w 10000"/>
                  <a:gd name="connsiteY4" fmla="*/ 329 h 10000"/>
                  <a:gd name="connsiteX5" fmla="*/ 6831 w 10000"/>
                  <a:gd name="connsiteY5" fmla="*/ 1108 h 10000"/>
                  <a:gd name="connsiteX6" fmla="*/ 6157 w 10000"/>
                  <a:gd name="connsiteY6" fmla="*/ 1924 h 10000"/>
                  <a:gd name="connsiteX7" fmla="*/ 5043 w 10000"/>
                  <a:gd name="connsiteY7" fmla="*/ 3309 h 10000"/>
                  <a:gd name="connsiteX8" fmla="*/ 3831 w 10000"/>
                  <a:gd name="connsiteY8" fmla="*/ 4615 h 10000"/>
                  <a:gd name="connsiteX9" fmla="*/ 2454 w 10000"/>
                  <a:gd name="connsiteY9" fmla="*/ 6080 h 10000"/>
                  <a:gd name="connsiteX10" fmla="*/ 1145 w 10000"/>
                  <a:gd name="connsiteY10" fmla="*/ 7267 h 10000"/>
                  <a:gd name="connsiteX11" fmla="*/ 0 w 10000"/>
                  <a:gd name="connsiteY11" fmla="*/ 7981 h 10000"/>
                  <a:gd name="connsiteX12" fmla="*/ 0 w 10000"/>
                  <a:gd name="connsiteY12" fmla="*/ 10000 h 10000"/>
                  <a:gd name="connsiteX0" fmla="*/ 0 w 10000"/>
                  <a:gd name="connsiteY0" fmla="*/ 10000 h 10000"/>
                  <a:gd name="connsiteX1" fmla="*/ 10000 w 10000"/>
                  <a:gd name="connsiteY1" fmla="*/ 9984 h 10000"/>
                  <a:gd name="connsiteX2" fmla="*/ 9956 w 10000"/>
                  <a:gd name="connsiteY2" fmla="*/ 0 h 10000"/>
                  <a:gd name="connsiteX3" fmla="*/ 8808 w 10000"/>
                  <a:gd name="connsiteY3" fmla="*/ 61 h 10000"/>
                  <a:gd name="connsiteX4" fmla="*/ 7875 w 10000"/>
                  <a:gd name="connsiteY4" fmla="*/ 329 h 10000"/>
                  <a:gd name="connsiteX5" fmla="*/ 6831 w 10000"/>
                  <a:gd name="connsiteY5" fmla="*/ 1108 h 10000"/>
                  <a:gd name="connsiteX6" fmla="*/ 6157 w 10000"/>
                  <a:gd name="connsiteY6" fmla="*/ 1924 h 10000"/>
                  <a:gd name="connsiteX7" fmla="*/ 5043 w 10000"/>
                  <a:gd name="connsiteY7" fmla="*/ 3309 h 10000"/>
                  <a:gd name="connsiteX8" fmla="*/ 3831 w 10000"/>
                  <a:gd name="connsiteY8" fmla="*/ 4615 h 10000"/>
                  <a:gd name="connsiteX9" fmla="*/ 2454 w 10000"/>
                  <a:gd name="connsiteY9" fmla="*/ 6080 h 10000"/>
                  <a:gd name="connsiteX10" fmla="*/ 1145 w 10000"/>
                  <a:gd name="connsiteY10" fmla="*/ 7267 h 10000"/>
                  <a:gd name="connsiteX11" fmla="*/ 0 w 10000"/>
                  <a:gd name="connsiteY11" fmla="*/ 7981 h 10000"/>
                  <a:gd name="connsiteX12" fmla="*/ 0 w 10000"/>
                  <a:gd name="connsiteY12" fmla="*/ 10000 h 10000"/>
                  <a:gd name="connsiteX0" fmla="*/ 0 w 10000"/>
                  <a:gd name="connsiteY0" fmla="*/ 10000 h 10000"/>
                  <a:gd name="connsiteX1" fmla="*/ 10000 w 10000"/>
                  <a:gd name="connsiteY1" fmla="*/ 9984 h 10000"/>
                  <a:gd name="connsiteX2" fmla="*/ 9956 w 10000"/>
                  <a:gd name="connsiteY2" fmla="*/ 0 h 10000"/>
                  <a:gd name="connsiteX3" fmla="*/ 8808 w 10000"/>
                  <a:gd name="connsiteY3" fmla="*/ 61 h 10000"/>
                  <a:gd name="connsiteX4" fmla="*/ 7875 w 10000"/>
                  <a:gd name="connsiteY4" fmla="*/ 329 h 10000"/>
                  <a:gd name="connsiteX5" fmla="*/ 6831 w 10000"/>
                  <a:gd name="connsiteY5" fmla="*/ 1108 h 10000"/>
                  <a:gd name="connsiteX6" fmla="*/ 6157 w 10000"/>
                  <a:gd name="connsiteY6" fmla="*/ 1924 h 10000"/>
                  <a:gd name="connsiteX7" fmla="*/ 5043 w 10000"/>
                  <a:gd name="connsiteY7" fmla="*/ 3309 h 10000"/>
                  <a:gd name="connsiteX8" fmla="*/ 3831 w 10000"/>
                  <a:gd name="connsiteY8" fmla="*/ 4615 h 10000"/>
                  <a:gd name="connsiteX9" fmla="*/ 2454 w 10000"/>
                  <a:gd name="connsiteY9" fmla="*/ 6080 h 10000"/>
                  <a:gd name="connsiteX10" fmla="*/ 1145 w 10000"/>
                  <a:gd name="connsiteY10" fmla="*/ 7267 h 10000"/>
                  <a:gd name="connsiteX11" fmla="*/ 0 w 10000"/>
                  <a:gd name="connsiteY11" fmla="*/ 7981 h 10000"/>
                  <a:gd name="connsiteX12" fmla="*/ 0 w 10000"/>
                  <a:gd name="connsiteY12" fmla="*/ 10000 h 10000"/>
                  <a:gd name="connsiteX0" fmla="*/ 0 w 10000"/>
                  <a:gd name="connsiteY0" fmla="*/ 10000 h 10000"/>
                  <a:gd name="connsiteX1" fmla="*/ 10000 w 10000"/>
                  <a:gd name="connsiteY1" fmla="*/ 9984 h 10000"/>
                  <a:gd name="connsiteX2" fmla="*/ 9956 w 10000"/>
                  <a:gd name="connsiteY2" fmla="*/ 0 h 10000"/>
                  <a:gd name="connsiteX3" fmla="*/ 8808 w 10000"/>
                  <a:gd name="connsiteY3" fmla="*/ 61 h 10000"/>
                  <a:gd name="connsiteX4" fmla="*/ 7875 w 10000"/>
                  <a:gd name="connsiteY4" fmla="*/ 329 h 10000"/>
                  <a:gd name="connsiteX5" fmla="*/ 6831 w 10000"/>
                  <a:gd name="connsiteY5" fmla="*/ 1108 h 10000"/>
                  <a:gd name="connsiteX6" fmla="*/ 6157 w 10000"/>
                  <a:gd name="connsiteY6" fmla="*/ 1924 h 10000"/>
                  <a:gd name="connsiteX7" fmla="*/ 5043 w 10000"/>
                  <a:gd name="connsiteY7" fmla="*/ 3309 h 10000"/>
                  <a:gd name="connsiteX8" fmla="*/ 3831 w 10000"/>
                  <a:gd name="connsiteY8" fmla="*/ 4615 h 10000"/>
                  <a:gd name="connsiteX9" fmla="*/ 2454 w 10000"/>
                  <a:gd name="connsiteY9" fmla="*/ 6080 h 10000"/>
                  <a:gd name="connsiteX10" fmla="*/ 1145 w 10000"/>
                  <a:gd name="connsiteY10" fmla="*/ 7267 h 10000"/>
                  <a:gd name="connsiteX11" fmla="*/ 0 w 10000"/>
                  <a:gd name="connsiteY11" fmla="*/ 7981 h 10000"/>
                  <a:gd name="connsiteX12" fmla="*/ 0 w 10000"/>
                  <a:gd name="connsiteY12" fmla="*/ 10000 h 10000"/>
                  <a:gd name="connsiteX0" fmla="*/ 0 w 9957"/>
                  <a:gd name="connsiteY0" fmla="*/ 10000 h 10000"/>
                  <a:gd name="connsiteX1" fmla="*/ 9955 w 9957"/>
                  <a:gd name="connsiteY1" fmla="*/ 9967 h 10000"/>
                  <a:gd name="connsiteX2" fmla="*/ 9956 w 9957"/>
                  <a:gd name="connsiteY2" fmla="*/ 0 h 10000"/>
                  <a:gd name="connsiteX3" fmla="*/ 8808 w 9957"/>
                  <a:gd name="connsiteY3" fmla="*/ 61 h 10000"/>
                  <a:gd name="connsiteX4" fmla="*/ 7875 w 9957"/>
                  <a:gd name="connsiteY4" fmla="*/ 329 h 10000"/>
                  <a:gd name="connsiteX5" fmla="*/ 6831 w 9957"/>
                  <a:gd name="connsiteY5" fmla="*/ 1108 h 10000"/>
                  <a:gd name="connsiteX6" fmla="*/ 6157 w 9957"/>
                  <a:gd name="connsiteY6" fmla="*/ 1924 h 10000"/>
                  <a:gd name="connsiteX7" fmla="*/ 5043 w 9957"/>
                  <a:gd name="connsiteY7" fmla="*/ 3309 h 10000"/>
                  <a:gd name="connsiteX8" fmla="*/ 3831 w 9957"/>
                  <a:gd name="connsiteY8" fmla="*/ 4615 h 10000"/>
                  <a:gd name="connsiteX9" fmla="*/ 2454 w 9957"/>
                  <a:gd name="connsiteY9" fmla="*/ 6080 h 10000"/>
                  <a:gd name="connsiteX10" fmla="*/ 1145 w 9957"/>
                  <a:gd name="connsiteY10" fmla="*/ 7267 h 10000"/>
                  <a:gd name="connsiteX11" fmla="*/ 0 w 9957"/>
                  <a:gd name="connsiteY11" fmla="*/ 7981 h 10000"/>
                  <a:gd name="connsiteX12" fmla="*/ 0 w 9957"/>
                  <a:gd name="connsiteY12" fmla="*/ 10000 h 10000"/>
                  <a:gd name="connsiteX0" fmla="*/ 0 w 10008"/>
                  <a:gd name="connsiteY0" fmla="*/ 10000 h 10000"/>
                  <a:gd name="connsiteX1" fmla="*/ 9998 w 10008"/>
                  <a:gd name="connsiteY1" fmla="*/ 9967 h 10000"/>
                  <a:gd name="connsiteX2" fmla="*/ 9999 w 10008"/>
                  <a:gd name="connsiteY2" fmla="*/ 0 h 10000"/>
                  <a:gd name="connsiteX3" fmla="*/ 8846 w 10008"/>
                  <a:gd name="connsiteY3" fmla="*/ 61 h 10000"/>
                  <a:gd name="connsiteX4" fmla="*/ 7909 w 10008"/>
                  <a:gd name="connsiteY4" fmla="*/ 329 h 10000"/>
                  <a:gd name="connsiteX5" fmla="*/ 6861 w 10008"/>
                  <a:gd name="connsiteY5" fmla="*/ 1108 h 10000"/>
                  <a:gd name="connsiteX6" fmla="*/ 6184 w 10008"/>
                  <a:gd name="connsiteY6" fmla="*/ 1924 h 10000"/>
                  <a:gd name="connsiteX7" fmla="*/ 5065 w 10008"/>
                  <a:gd name="connsiteY7" fmla="*/ 3309 h 10000"/>
                  <a:gd name="connsiteX8" fmla="*/ 3848 w 10008"/>
                  <a:gd name="connsiteY8" fmla="*/ 4615 h 10000"/>
                  <a:gd name="connsiteX9" fmla="*/ 2465 w 10008"/>
                  <a:gd name="connsiteY9" fmla="*/ 6080 h 10000"/>
                  <a:gd name="connsiteX10" fmla="*/ 1150 w 10008"/>
                  <a:gd name="connsiteY10" fmla="*/ 7267 h 10000"/>
                  <a:gd name="connsiteX11" fmla="*/ 0 w 10008"/>
                  <a:gd name="connsiteY11" fmla="*/ 7981 h 10000"/>
                  <a:gd name="connsiteX12" fmla="*/ 0 w 10008"/>
                  <a:gd name="connsiteY12" fmla="*/ 10000 h 10000"/>
                  <a:gd name="connsiteX0" fmla="*/ 0 w 10008"/>
                  <a:gd name="connsiteY0" fmla="*/ 10000 h 10000"/>
                  <a:gd name="connsiteX1" fmla="*/ 9998 w 10008"/>
                  <a:gd name="connsiteY1" fmla="*/ 9967 h 10000"/>
                  <a:gd name="connsiteX2" fmla="*/ 9999 w 10008"/>
                  <a:gd name="connsiteY2" fmla="*/ 0 h 10000"/>
                  <a:gd name="connsiteX3" fmla="*/ 8846 w 10008"/>
                  <a:gd name="connsiteY3" fmla="*/ 61 h 10000"/>
                  <a:gd name="connsiteX4" fmla="*/ 7909 w 10008"/>
                  <a:gd name="connsiteY4" fmla="*/ 329 h 10000"/>
                  <a:gd name="connsiteX5" fmla="*/ 6861 w 10008"/>
                  <a:gd name="connsiteY5" fmla="*/ 1108 h 10000"/>
                  <a:gd name="connsiteX6" fmla="*/ 6184 w 10008"/>
                  <a:gd name="connsiteY6" fmla="*/ 1924 h 10000"/>
                  <a:gd name="connsiteX7" fmla="*/ 5065 w 10008"/>
                  <a:gd name="connsiteY7" fmla="*/ 3309 h 10000"/>
                  <a:gd name="connsiteX8" fmla="*/ 3848 w 10008"/>
                  <a:gd name="connsiteY8" fmla="*/ 4615 h 10000"/>
                  <a:gd name="connsiteX9" fmla="*/ 2465 w 10008"/>
                  <a:gd name="connsiteY9" fmla="*/ 6080 h 10000"/>
                  <a:gd name="connsiteX10" fmla="*/ 1150 w 10008"/>
                  <a:gd name="connsiteY10" fmla="*/ 7267 h 10000"/>
                  <a:gd name="connsiteX11" fmla="*/ 0 w 10008"/>
                  <a:gd name="connsiteY11" fmla="*/ 7981 h 10000"/>
                  <a:gd name="connsiteX12" fmla="*/ 0 w 10008"/>
                  <a:gd name="connsiteY12" fmla="*/ 10000 h 10000"/>
                  <a:gd name="connsiteX0" fmla="*/ 0 w 10008"/>
                  <a:gd name="connsiteY0" fmla="*/ 10000 h 10000"/>
                  <a:gd name="connsiteX1" fmla="*/ 9998 w 10008"/>
                  <a:gd name="connsiteY1" fmla="*/ 9967 h 10000"/>
                  <a:gd name="connsiteX2" fmla="*/ 9999 w 10008"/>
                  <a:gd name="connsiteY2" fmla="*/ 0 h 10000"/>
                  <a:gd name="connsiteX3" fmla="*/ 8846 w 10008"/>
                  <a:gd name="connsiteY3" fmla="*/ 61 h 10000"/>
                  <a:gd name="connsiteX4" fmla="*/ 7909 w 10008"/>
                  <a:gd name="connsiteY4" fmla="*/ 329 h 10000"/>
                  <a:gd name="connsiteX5" fmla="*/ 6861 w 10008"/>
                  <a:gd name="connsiteY5" fmla="*/ 1108 h 10000"/>
                  <a:gd name="connsiteX6" fmla="*/ 6184 w 10008"/>
                  <a:gd name="connsiteY6" fmla="*/ 1924 h 10000"/>
                  <a:gd name="connsiteX7" fmla="*/ 5065 w 10008"/>
                  <a:gd name="connsiteY7" fmla="*/ 3309 h 10000"/>
                  <a:gd name="connsiteX8" fmla="*/ 3848 w 10008"/>
                  <a:gd name="connsiteY8" fmla="*/ 4615 h 10000"/>
                  <a:gd name="connsiteX9" fmla="*/ 2465 w 10008"/>
                  <a:gd name="connsiteY9" fmla="*/ 6080 h 10000"/>
                  <a:gd name="connsiteX10" fmla="*/ 1150 w 10008"/>
                  <a:gd name="connsiteY10" fmla="*/ 7267 h 10000"/>
                  <a:gd name="connsiteX11" fmla="*/ 0 w 10008"/>
                  <a:gd name="connsiteY11" fmla="*/ 7981 h 10000"/>
                  <a:gd name="connsiteX12" fmla="*/ 0 w 10008"/>
                  <a:gd name="connsiteY12" fmla="*/ 10000 h 10000"/>
                  <a:gd name="connsiteX0" fmla="*/ 0 w 10008"/>
                  <a:gd name="connsiteY0" fmla="*/ 9950 h 9967"/>
                  <a:gd name="connsiteX1" fmla="*/ 9998 w 10008"/>
                  <a:gd name="connsiteY1" fmla="*/ 9967 h 9967"/>
                  <a:gd name="connsiteX2" fmla="*/ 9999 w 10008"/>
                  <a:gd name="connsiteY2" fmla="*/ 0 h 9967"/>
                  <a:gd name="connsiteX3" fmla="*/ 8846 w 10008"/>
                  <a:gd name="connsiteY3" fmla="*/ 61 h 9967"/>
                  <a:gd name="connsiteX4" fmla="*/ 7909 w 10008"/>
                  <a:gd name="connsiteY4" fmla="*/ 329 h 9967"/>
                  <a:gd name="connsiteX5" fmla="*/ 6861 w 10008"/>
                  <a:gd name="connsiteY5" fmla="*/ 1108 h 9967"/>
                  <a:gd name="connsiteX6" fmla="*/ 6184 w 10008"/>
                  <a:gd name="connsiteY6" fmla="*/ 1924 h 9967"/>
                  <a:gd name="connsiteX7" fmla="*/ 5065 w 10008"/>
                  <a:gd name="connsiteY7" fmla="*/ 3309 h 9967"/>
                  <a:gd name="connsiteX8" fmla="*/ 3848 w 10008"/>
                  <a:gd name="connsiteY8" fmla="*/ 4615 h 9967"/>
                  <a:gd name="connsiteX9" fmla="*/ 2465 w 10008"/>
                  <a:gd name="connsiteY9" fmla="*/ 6080 h 9967"/>
                  <a:gd name="connsiteX10" fmla="*/ 1150 w 10008"/>
                  <a:gd name="connsiteY10" fmla="*/ 7267 h 9967"/>
                  <a:gd name="connsiteX11" fmla="*/ 0 w 10008"/>
                  <a:gd name="connsiteY11" fmla="*/ 7981 h 9967"/>
                  <a:gd name="connsiteX12" fmla="*/ 0 w 10008"/>
                  <a:gd name="connsiteY12" fmla="*/ 9950 h 9967"/>
                  <a:gd name="connsiteX0" fmla="*/ 0 w 10000"/>
                  <a:gd name="connsiteY0" fmla="*/ 9983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49 w 10000"/>
                  <a:gd name="connsiteY10" fmla="*/ 7291 h 10000"/>
                  <a:gd name="connsiteX11" fmla="*/ 0 w 10000"/>
                  <a:gd name="connsiteY11" fmla="*/ 8007 h 10000"/>
                  <a:gd name="connsiteX12" fmla="*/ 0 w 10000"/>
                  <a:gd name="connsiteY12" fmla="*/ 9983 h 10000"/>
                  <a:gd name="connsiteX0" fmla="*/ 0 w 10000"/>
                  <a:gd name="connsiteY0" fmla="*/ 9983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49 w 10000"/>
                  <a:gd name="connsiteY10" fmla="*/ 7291 h 10000"/>
                  <a:gd name="connsiteX11" fmla="*/ 0 w 10000"/>
                  <a:gd name="connsiteY11" fmla="*/ 8007 h 10000"/>
                  <a:gd name="connsiteX12" fmla="*/ 0 w 10000"/>
                  <a:gd name="connsiteY12" fmla="*/ 9983 h 10000"/>
                  <a:gd name="connsiteX0" fmla="*/ 0 w 10000"/>
                  <a:gd name="connsiteY0" fmla="*/ 9983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49 w 10000"/>
                  <a:gd name="connsiteY10" fmla="*/ 7291 h 10000"/>
                  <a:gd name="connsiteX11" fmla="*/ 0 w 10000"/>
                  <a:gd name="connsiteY11" fmla="*/ 8007 h 10000"/>
                  <a:gd name="connsiteX12" fmla="*/ 0 w 10000"/>
                  <a:gd name="connsiteY12" fmla="*/ 9983 h 10000"/>
                  <a:gd name="connsiteX0" fmla="*/ 0 w 10000"/>
                  <a:gd name="connsiteY0" fmla="*/ 9983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49 w 10000"/>
                  <a:gd name="connsiteY10" fmla="*/ 7291 h 10000"/>
                  <a:gd name="connsiteX11" fmla="*/ 0 w 10000"/>
                  <a:gd name="connsiteY11" fmla="*/ 8007 h 10000"/>
                  <a:gd name="connsiteX12" fmla="*/ 0 w 10000"/>
                  <a:gd name="connsiteY12" fmla="*/ 9983 h 10000"/>
                  <a:gd name="connsiteX0" fmla="*/ 0 w 10000"/>
                  <a:gd name="connsiteY0" fmla="*/ 9983 h 10004"/>
                  <a:gd name="connsiteX1" fmla="*/ 9990 w 10000"/>
                  <a:gd name="connsiteY1" fmla="*/ 10000 h 10004"/>
                  <a:gd name="connsiteX2" fmla="*/ 9991 w 10000"/>
                  <a:gd name="connsiteY2" fmla="*/ 0 h 10004"/>
                  <a:gd name="connsiteX3" fmla="*/ 8839 w 10000"/>
                  <a:gd name="connsiteY3" fmla="*/ 61 h 10004"/>
                  <a:gd name="connsiteX4" fmla="*/ 7903 w 10000"/>
                  <a:gd name="connsiteY4" fmla="*/ 330 h 10004"/>
                  <a:gd name="connsiteX5" fmla="*/ 6856 w 10000"/>
                  <a:gd name="connsiteY5" fmla="*/ 1112 h 10004"/>
                  <a:gd name="connsiteX6" fmla="*/ 6179 w 10000"/>
                  <a:gd name="connsiteY6" fmla="*/ 1930 h 10004"/>
                  <a:gd name="connsiteX7" fmla="*/ 5061 w 10000"/>
                  <a:gd name="connsiteY7" fmla="*/ 3320 h 10004"/>
                  <a:gd name="connsiteX8" fmla="*/ 3845 w 10000"/>
                  <a:gd name="connsiteY8" fmla="*/ 4630 h 10004"/>
                  <a:gd name="connsiteX9" fmla="*/ 2463 w 10000"/>
                  <a:gd name="connsiteY9" fmla="*/ 6100 h 10004"/>
                  <a:gd name="connsiteX10" fmla="*/ 1149 w 10000"/>
                  <a:gd name="connsiteY10" fmla="*/ 7291 h 10004"/>
                  <a:gd name="connsiteX11" fmla="*/ 0 w 10000"/>
                  <a:gd name="connsiteY11" fmla="*/ 8007 h 10004"/>
                  <a:gd name="connsiteX12" fmla="*/ 0 w 10000"/>
                  <a:gd name="connsiteY12" fmla="*/ 9983 h 10004"/>
                  <a:gd name="connsiteX0" fmla="*/ 0 w 10000"/>
                  <a:gd name="connsiteY0" fmla="*/ 9983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49 w 10000"/>
                  <a:gd name="connsiteY10" fmla="*/ 7291 h 10000"/>
                  <a:gd name="connsiteX11" fmla="*/ 0 w 10000"/>
                  <a:gd name="connsiteY11" fmla="*/ 8007 h 10000"/>
                  <a:gd name="connsiteX12" fmla="*/ 0 w 10000"/>
                  <a:gd name="connsiteY12" fmla="*/ 9983 h 10000"/>
                  <a:gd name="connsiteX0" fmla="*/ 0 w 10000"/>
                  <a:gd name="connsiteY0" fmla="*/ 10017 h 10017"/>
                  <a:gd name="connsiteX1" fmla="*/ 9990 w 10000"/>
                  <a:gd name="connsiteY1" fmla="*/ 10000 h 10017"/>
                  <a:gd name="connsiteX2" fmla="*/ 9991 w 10000"/>
                  <a:gd name="connsiteY2" fmla="*/ 0 h 10017"/>
                  <a:gd name="connsiteX3" fmla="*/ 8839 w 10000"/>
                  <a:gd name="connsiteY3" fmla="*/ 61 h 10017"/>
                  <a:gd name="connsiteX4" fmla="*/ 7903 w 10000"/>
                  <a:gd name="connsiteY4" fmla="*/ 330 h 10017"/>
                  <a:gd name="connsiteX5" fmla="*/ 6856 w 10000"/>
                  <a:gd name="connsiteY5" fmla="*/ 1112 h 10017"/>
                  <a:gd name="connsiteX6" fmla="*/ 6179 w 10000"/>
                  <a:gd name="connsiteY6" fmla="*/ 1930 h 10017"/>
                  <a:gd name="connsiteX7" fmla="*/ 5061 w 10000"/>
                  <a:gd name="connsiteY7" fmla="*/ 3320 h 10017"/>
                  <a:gd name="connsiteX8" fmla="*/ 3845 w 10000"/>
                  <a:gd name="connsiteY8" fmla="*/ 4630 h 10017"/>
                  <a:gd name="connsiteX9" fmla="*/ 2463 w 10000"/>
                  <a:gd name="connsiteY9" fmla="*/ 6100 h 10017"/>
                  <a:gd name="connsiteX10" fmla="*/ 1149 w 10000"/>
                  <a:gd name="connsiteY10" fmla="*/ 7291 h 10017"/>
                  <a:gd name="connsiteX11" fmla="*/ 0 w 10000"/>
                  <a:gd name="connsiteY11" fmla="*/ 8007 h 10017"/>
                  <a:gd name="connsiteX12" fmla="*/ 0 w 10000"/>
                  <a:gd name="connsiteY12" fmla="*/ 10017 h 10017"/>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49 w 10000"/>
                  <a:gd name="connsiteY10" fmla="*/ 7291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00 w 10000"/>
                  <a:gd name="connsiteY8" fmla="*/ 4613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4993 w 10000"/>
                  <a:gd name="connsiteY7" fmla="*/ 3286 h 10000"/>
                  <a:gd name="connsiteX8" fmla="*/ 3800 w 10000"/>
                  <a:gd name="connsiteY8" fmla="*/ 4613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5998 w 10000"/>
                  <a:gd name="connsiteY6" fmla="*/ 2166 h 10000"/>
                  <a:gd name="connsiteX7" fmla="*/ 4993 w 10000"/>
                  <a:gd name="connsiteY7" fmla="*/ 3286 h 10000"/>
                  <a:gd name="connsiteX8" fmla="*/ 3800 w 10000"/>
                  <a:gd name="connsiteY8" fmla="*/ 4613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720 w 10000"/>
                  <a:gd name="connsiteY5" fmla="*/ 1281 h 10000"/>
                  <a:gd name="connsiteX6" fmla="*/ 5998 w 10000"/>
                  <a:gd name="connsiteY6" fmla="*/ 2166 h 10000"/>
                  <a:gd name="connsiteX7" fmla="*/ 4993 w 10000"/>
                  <a:gd name="connsiteY7" fmla="*/ 3286 h 10000"/>
                  <a:gd name="connsiteX8" fmla="*/ 3800 w 10000"/>
                  <a:gd name="connsiteY8" fmla="*/ 4613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541 w 10000"/>
                  <a:gd name="connsiteY4" fmla="*/ 516 h 10000"/>
                  <a:gd name="connsiteX5" fmla="*/ 6720 w 10000"/>
                  <a:gd name="connsiteY5" fmla="*/ 1281 h 10000"/>
                  <a:gd name="connsiteX6" fmla="*/ 5998 w 10000"/>
                  <a:gd name="connsiteY6" fmla="*/ 2166 h 10000"/>
                  <a:gd name="connsiteX7" fmla="*/ 4993 w 10000"/>
                  <a:gd name="connsiteY7" fmla="*/ 3286 h 10000"/>
                  <a:gd name="connsiteX8" fmla="*/ 3800 w 10000"/>
                  <a:gd name="connsiteY8" fmla="*/ 4613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229 w 10000"/>
                  <a:gd name="connsiteY3" fmla="*/ 145 h 10000"/>
                  <a:gd name="connsiteX4" fmla="*/ 7541 w 10000"/>
                  <a:gd name="connsiteY4" fmla="*/ 516 h 10000"/>
                  <a:gd name="connsiteX5" fmla="*/ 6720 w 10000"/>
                  <a:gd name="connsiteY5" fmla="*/ 1281 h 10000"/>
                  <a:gd name="connsiteX6" fmla="*/ 5998 w 10000"/>
                  <a:gd name="connsiteY6" fmla="*/ 2166 h 10000"/>
                  <a:gd name="connsiteX7" fmla="*/ 4993 w 10000"/>
                  <a:gd name="connsiteY7" fmla="*/ 3286 h 10000"/>
                  <a:gd name="connsiteX8" fmla="*/ 3800 w 10000"/>
                  <a:gd name="connsiteY8" fmla="*/ 4613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9241 w 10000"/>
                  <a:gd name="connsiteY3" fmla="*/ 17 h 10000"/>
                  <a:gd name="connsiteX4" fmla="*/ 8229 w 10000"/>
                  <a:gd name="connsiteY4" fmla="*/ 145 h 10000"/>
                  <a:gd name="connsiteX5" fmla="*/ 7541 w 10000"/>
                  <a:gd name="connsiteY5" fmla="*/ 516 h 10000"/>
                  <a:gd name="connsiteX6" fmla="*/ 6720 w 10000"/>
                  <a:gd name="connsiteY6" fmla="*/ 1281 h 10000"/>
                  <a:gd name="connsiteX7" fmla="*/ 5998 w 10000"/>
                  <a:gd name="connsiteY7" fmla="*/ 2166 h 10000"/>
                  <a:gd name="connsiteX8" fmla="*/ 4993 w 10000"/>
                  <a:gd name="connsiteY8" fmla="*/ 3286 h 10000"/>
                  <a:gd name="connsiteX9" fmla="*/ 3800 w 10000"/>
                  <a:gd name="connsiteY9" fmla="*/ 4613 h 10000"/>
                  <a:gd name="connsiteX10" fmla="*/ 2373 w 10000"/>
                  <a:gd name="connsiteY10" fmla="*/ 6083 h 10000"/>
                  <a:gd name="connsiteX11" fmla="*/ 1104 w 10000"/>
                  <a:gd name="connsiteY11" fmla="*/ 7190 h 10000"/>
                  <a:gd name="connsiteX12" fmla="*/ 0 w 10000"/>
                  <a:gd name="connsiteY12" fmla="*/ 8007 h 10000"/>
                  <a:gd name="connsiteX13" fmla="*/ 0 w 10000"/>
                  <a:gd name="connsiteY13" fmla="*/ 10000 h 10000"/>
                  <a:gd name="connsiteX0" fmla="*/ 0 w 10000"/>
                  <a:gd name="connsiteY0" fmla="*/ 10000 h 10000"/>
                  <a:gd name="connsiteX1" fmla="*/ 9990 w 10000"/>
                  <a:gd name="connsiteY1" fmla="*/ 10000 h 10000"/>
                  <a:gd name="connsiteX2" fmla="*/ 9991 w 10000"/>
                  <a:gd name="connsiteY2" fmla="*/ 0 h 10000"/>
                  <a:gd name="connsiteX3" fmla="*/ 9151 w 10000"/>
                  <a:gd name="connsiteY3" fmla="*/ 17 h 10000"/>
                  <a:gd name="connsiteX4" fmla="*/ 8229 w 10000"/>
                  <a:gd name="connsiteY4" fmla="*/ 145 h 10000"/>
                  <a:gd name="connsiteX5" fmla="*/ 7541 w 10000"/>
                  <a:gd name="connsiteY5" fmla="*/ 516 h 10000"/>
                  <a:gd name="connsiteX6" fmla="*/ 6720 w 10000"/>
                  <a:gd name="connsiteY6" fmla="*/ 1281 h 10000"/>
                  <a:gd name="connsiteX7" fmla="*/ 5998 w 10000"/>
                  <a:gd name="connsiteY7" fmla="*/ 2166 h 10000"/>
                  <a:gd name="connsiteX8" fmla="*/ 4993 w 10000"/>
                  <a:gd name="connsiteY8" fmla="*/ 3286 h 10000"/>
                  <a:gd name="connsiteX9" fmla="*/ 3800 w 10000"/>
                  <a:gd name="connsiteY9" fmla="*/ 4613 h 10000"/>
                  <a:gd name="connsiteX10" fmla="*/ 2373 w 10000"/>
                  <a:gd name="connsiteY10" fmla="*/ 6083 h 10000"/>
                  <a:gd name="connsiteX11" fmla="*/ 1104 w 10000"/>
                  <a:gd name="connsiteY11" fmla="*/ 7190 h 10000"/>
                  <a:gd name="connsiteX12" fmla="*/ 0 w 10000"/>
                  <a:gd name="connsiteY12" fmla="*/ 8007 h 10000"/>
                  <a:gd name="connsiteX13" fmla="*/ 0 w 10000"/>
                  <a:gd name="connsiteY13"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00" h="10000">
                    <a:moveTo>
                      <a:pt x="0" y="10000"/>
                    </a:moveTo>
                    <a:lnTo>
                      <a:pt x="9990" y="10000"/>
                    </a:lnTo>
                    <a:cubicBezTo>
                      <a:pt x="10005" y="9101"/>
                      <a:pt x="10002" y="5269"/>
                      <a:pt x="9991" y="0"/>
                    </a:cubicBezTo>
                    <a:lnTo>
                      <a:pt x="9151" y="17"/>
                    </a:lnTo>
                    <a:lnTo>
                      <a:pt x="8229" y="145"/>
                    </a:lnTo>
                    <a:lnTo>
                      <a:pt x="7541" y="516"/>
                    </a:lnTo>
                    <a:lnTo>
                      <a:pt x="6720" y="1281"/>
                    </a:lnTo>
                    <a:lnTo>
                      <a:pt x="5998" y="2166"/>
                    </a:lnTo>
                    <a:lnTo>
                      <a:pt x="4993" y="3286"/>
                    </a:lnTo>
                    <a:lnTo>
                      <a:pt x="3800" y="4613"/>
                    </a:lnTo>
                    <a:lnTo>
                      <a:pt x="2373" y="6083"/>
                    </a:lnTo>
                    <a:lnTo>
                      <a:pt x="1104" y="7190"/>
                    </a:lnTo>
                    <a:lnTo>
                      <a:pt x="0" y="8007"/>
                    </a:lnTo>
                    <a:lnTo>
                      <a:pt x="0" y="10000"/>
                    </a:lnTo>
                    <a:close/>
                  </a:path>
                </a:pathLst>
              </a:custGeom>
              <a:solidFill>
                <a:schemeClr val="bg1">
                  <a:lumMod val="85000"/>
                </a:schemeClr>
              </a:solidFill>
              <a:ln>
                <a:noFill/>
              </a:ln>
              <a:effectLst/>
            </p:spPr>
            <p:txBody>
              <a:bodyPr anchor="ctr" anchorCtr="1"/>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76" name="Freeform 16">
                <a:extLst>
                  <a:ext uri="{FF2B5EF4-FFF2-40B4-BE49-F238E27FC236}">
                    <a16:creationId xmlns:a16="http://schemas.microsoft.com/office/drawing/2014/main" id="{8AC9EDC7-E01B-4E2C-8F64-F79891EBED3D}"/>
                  </a:ext>
                </a:extLst>
              </p:cNvPr>
              <p:cNvSpPr>
                <a:spLocks/>
              </p:cNvSpPr>
              <p:nvPr/>
            </p:nvSpPr>
            <p:spPr bwMode="auto">
              <a:xfrm flipH="1">
                <a:off x="435276" y="3739531"/>
                <a:ext cx="453623" cy="235675"/>
              </a:xfrm>
              <a:custGeom>
                <a:avLst/>
                <a:gdLst>
                  <a:gd name="T0" fmla="*/ 747713 w 471"/>
                  <a:gd name="T1" fmla="*/ 214313 h 153"/>
                  <a:gd name="T2" fmla="*/ 642938 w 471"/>
                  <a:gd name="T3" fmla="*/ 214313 h 153"/>
                  <a:gd name="T4" fmla="*/ 523875 w 471"/>
                  <a:gd name="T5" fmla="*/ 195263 h 153"/>
                  <a:gd name="T6" fmla="*/ 363538 w 471"/>
                  <a:gd name="T7" fmla="*/ 165100 h 153"/>
                  <a:gd name="T8" fmla="*/ 228600 w 471"/>
                  <a:gd name="T9" fmla="*/ 123825 h 153"/>
                  <a:gd name="T10" fmla="*/ 76200 w 471"/>
                  <a:gd name="T11" fmla="*/ 47625 h 153"/>
                  <a:gd name="T12" fmla="*/ 0 w 471"/>
                  <a:gd name="T13" fmla="*/ 0 h 153"/>
                  <a:gd name="T14" fmla="*/ 0 w 471"/>
                  <a:gd name="T15" fmla="*/ 242888 h 153"/>
                  <a:gd name="T16" fmla="*/ 747713 w 471"/>
                  <a:gd name="T17" fmla="*/ 242888 h 1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connsiteX0" fmla="*/ 10000 w 10000"/>
                  <a:gd name="connsiteY0" fmla="*/ 8824 h 10000"/>
                  <a:gd name="connsiteX1" fmla="*/ 8599 w 10000"/>
                  <a:gd name="connsiteY1" fmla="*/ 8824 h 10000"/>
                  <a:gd name="connsiteX2" fmla="*/ 7006 w 10000"/>
                  <a:gd name="connsiteY2" fmla="*/ 8039 h 10000"/>
                  <a:gd name="connsiteX3" fmla="*/ 4862 w 10000"/>
                  <a:gd name="connsiteY3" fmla="*/ 6797 h 10000"/>
                  <a:gd name="connsiteX4" fmla="*/ 2924 w 10000"/>
                  <a:gd name="connsiteY4" fmla="*/ 4415 h 10000"/>
                  <a:gd name="connsiteX5" fmla="*/ 1019 w 10000"/>
                  <a:gd name="connsiteY5" fmla="*/ 1961 h 10000"/>
                  <a:gd name="connsiteX6" fmla="*/ 0 w 10000"/>
                  <a:gd name="connsiteY6" fmla="*/ 0 h 10000"/>
                  <a:gd name="connsiteX7" fmla="*/ 0 w 10000"/>
                  <a:gd name="connsiteY7" fmla="*/ 10000 h 10000"/>
                  <a:gd name="connsiteX8" fmla="*/ 10000 w 10000"/>
                  <a:gd name="connsiteY8" fmla="*/ 10000 h 10000"/>
                  <a:gd name="connsiteX0" fmla="*/ 10000 w 10000"/>
                  <a:gd name="connsiteY0" fmla="*/ 9072 h 10000"/>
                  <a:gd name="connsiteX1" fmla="*/ 8599 w 10000"/>
                  <a:gd name="connsiteY1" fmla="*/ 8824 h 10000"/>
                  <a:gd name="connsiteX2" fmla="*/ 7006 w 10000"/>
                  <a:gd name="connsiteY2" fmla="*/ 8039 h 10000"/>
                  <a:gd name="connsiteX3" fmla="*/ 4862 w 10000"/>
                  <a:gd name="connsiteY3" fmla="*/ 6797 h 10000"/>
                  <a:gd name="connsiteX4" fmla="*/ 2924 w 10000"/>
                  <a:gd name="connsiteY4" fmla="*/ 4415 h 10000"/>
                  <a:gd name="connsiteX5" fmla="*/ 1019 w 10000"/>
                  <a:gd name="connsiteY5" fmla="*/ 1961 h 10000"/>
                  <a:gd name="connsiteX6" fmla="*/ 0 w 10000"/>
                  <a:gd name="connsiteY6" fmla="*/ 0 h 10000"/>
                  <a:gd name="connsiteX7" fmla="*/ 0 w 10000"/>
                  <a:gd name="connsiteY7" fmla="*/ 10000 h 10000"/>
                  <a:gd name="connsiteX8" fmla="*/ 10000 w 10000"/>
                  <a:gd name="connsiteY8"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00" h="10000">
                    <a:moveTo>
                      <a:pt x="10000" y="9072"/>
                    </a:moveTo>
                    <a:lnTo>
                      <a:pt x="8599" y="8824"/>
                    </a:lnTo>
                    <a:lnTo>
                      <a:pt x="7006" y="8039"/>
                    </a:lnTo>
                    <a:lnTo>
                      <a:pt x="4862" y="6797"/>
                    </a:lnTo>
                    <a:lnTo>
                      <a:pt x="2924" y="4415"/>
                    </a:lnTo>
                    <a:lnTo>
                      <a:pt x="1019" y="1961"/>
                    </a:lnTo>
                    <a:lnTo>
                      <a:pt x="0" y="0"/>
                    </a:lnTo>
                    <a:lnTo>
                      <a:pt x="0" y="10000"/>
                    </a:lnTo>
                    <a:lnTo>
                      <a:pt x="10000" y="10000"/>
                    </a:lnTo>
                  </a:path>
                </a:pathLst>
              </a:custGeom>
              <a:solidFill>
                <a:srgbClr val="D9D9D9"/>
              </a:solidFill>
              <a:ln w="9525" cap="flat" cmpd="sng">
                <a:noFill/>
                <a:prstDash val="solid"/>
                <a:round/>
                <a:headEnd/>
                <a:tailEnd/>
              </a:ln>
              <a:effectLst/>
            </p:spPr>
            <p:txBody>
              <a:bodyPr anchor="ctr" anchorCtr="1"/>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defRPr/>
                </a:pPr>
                <a:endParaRPr kumimoji="0" lang="de-AT" sz="1800" b="0" i="0" u="none" strike="noStrike" kern="1200" cap="none" spc="0" normalizeH="0" baseline="0" noProof="0" dirty="0">
                  <a:ln>
                    <a:noFill/>
                  </a:ln>
                  <a:solidFill>
                    <a:srgbClr val="000000"/>
                  </a:solidFill>
                  <a:effectLst/>
                  <a:uLnTx/>
                  <a:uFillTx/>
                  <a:latin typeface="Arial"/>
                  <a:ea typeface="+mn-ea"/>
                  <a:cs typeface="+mn-cs"/>
                </a:endParaRPr>
              </a:p>
            </p:txBody>
          </p:sp>
          <p:sp>
            <p:nvSpPr>
              <p:cNvPr id="77" name="Freeform 16">
                <a:extLst>
                  <a:ext uri="{FF2B5EF4-FFF2-40B4-BE49-F238E27FC236}">
                    <a16:creationId xmlns:a16="http://schemas.microsoft.com/office/drawing/2014/main" id="{ED1FFB4E-D16B-400A-A57C-4A7F574D6DA7}"/>
                  </a:ext>
                </a:extLst>
              </p:cNvPr>
              <p:cNvSpPr>
                <a:spLocks/>
              </p:cNvSpPr>
              <p:nvPr/>
            </p:nvSpPr>
            <p:spPr bwMode="auto">
              <a:xfrm flipH="1">
                <a:off x="432637" y="3810000"/>
                <a:ext cx="357938" cy="165207"/>
              </a:xfrm>
              <a:custGeom>
                <a:avLst/>
                <a:gdLst>
                  <a:gd name="T0" fmla="*/ 747713 w 471"/>
                  <a:gd name="T1" fmla="*/ 214313 h 153"/>
                  <a:gd name="T2" fmla="*/ 642938 w 471"/>
                  <a:gd name="T3" fmla="*/ 214313 h 153"/>
                  <a:gd name="T4" fmla="*/ 523875 w 471"/>
                  <a:gd name="T5" fmla="*/ 195263 h 153"/>
                  <a:gd name="T6" fmla="*/ 363538 w 471"/>
                  <a:gd name="T7" fmla="*/ 165100 h 153"/>
                  <a:gd name="T8" fmla="*/ 228600 w 471"/>
                  <a:gd name="T9" fmla="*/ 123825 h 153"/>
                  <a:gd name="T10" fmla="*/ 76200 w 471"/>
                  <a:gd name="T11" fmla="*/ 47625 h 153"/>
                  <a:gd name="T12" fmla="*/ 0 w 471"/>
                  <a:gd name="T13" fmla="*/ 0 h 153"/>
                  <a:gd name="T14" fmla="*/ 0 w 471"/>
                  <a:gd name="T15" fmla="*/ 242888 h 153"/>
                  <a:gd name="T16" fmla="*/ 747713 w 471"/>
                  <a:gd name="T17" fmla="*/ 242888 h 1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connsiteX0" fmla="*/ 10000 w 10000"/>
                  <a:gd name="connsiteY0" fmla="*/ 8824 h 10000"/>
                  <a:gd name="connsiteX1" fmla="*/ 8599 w 10000"/>
                  <a:gd name="connsiteY1" fmla="*/ 8824 h 10000"/>
                  <a:gd name="connsiteX2" fmla="*/ 7006 w 10000"/>
                  <a:gd name="connsiteY2" fmla="*/ 8039 h 10000"/>
                  <a:gd name="connsiteX3" fmla="*/ 4862 w 10000"/>
                  <a:gd name="connsiteY3" fmla="*/ 6797 h 10000"/>
                  <a:gd name="connsiteX4" fmla="*/ 2924 w 10000"/>
                  <a:gd name="connsiteY4" fmla="*/ 4415 h 10000"/>
                  <a:gd name="connsiteX5" fmla="*/ 1019 w 10000"/>
                  <a:gd name="connsiteY5" fmla="*/ 1961 h 10000"/>
                  <a:gd name="connsiteX6" fmla="*/ 0 w 10000"/>
                  <a:gd name="connsiteY6" fmla="*/ 0 h 10000"/>
                  <a:gd name="connsiteX7" fmla="*/ 0 w 10000"/>
                  <a:gd name="connsiteY7" fmla="*/ 10000 h 10000"/>
                  <a:gd name="connsiteX8" fmla="*/ 10000 w 10000"/>
                  <a:gd name="connsiteY8" fmla="*/ 10000 h 10000"/>
                  <a:gd name="connsiteX0" fmla="*/ 10000 w 10000"/>
                  <a:gd name="connsiteY0" fmla="*/ 9072 h 10000"/>
                  <a:gd name="connsiteX1" fmla="*/ 8599 w 10000"/>
                  <a:gd name="connsiteY1" fmla="*/ 8824 h 10000"/>
                  <a:gd name="connsiteX2" fmla="*/ 7006 w 10000"/>
                  <a:gd name="connsiteY2" fmla="*/ 8039 h 10000"/>
                  <a:gd name="connsiteX3" fmla="*/ 4862 w 10000"/>
                  <a:gd name="connsiteY3" fmla="*/ 6797 h 10000"/>
                  <a:gd name="connsiteX4" fmla="*/ 2924 w 10000"/>
                  <a:gd name="connsiteY4" fmla="*/ 4415 h 10000"/>
                  <a:gd name="connsiteX5" fmla="*/ 1019 w 10000"/>
                  <a:gd name="connsiteY5" fmla="*/ 1961 h 10000"/>
                  <a:gd name="connsiteX6" fmla="*/ 0 w 10000"/>
                  <a:gd name="connsiteY6" fmla="*/ 0 h 10000"/>
                  <a:gd name="connsiteX7" fmla="*/ 0 w 10000"/>
                  <a:gd name="connsiteY7" fmla="*/ 10000 h 10000"/>
                  <a:gd name="connsiteX8" fmla="*/ 10000 w 10000"/>
                  <a:gd name="connsiteY8" fmla="*/ 10000 h 10000"/>
                  <a:gd name="connsiteX0" fmla="*/ 10000 w 10000"/>
                  <a:gd name="connsiteY0" fmla="*/ 9072 h 10000"/>
                  <a:gd name="connsiteX1" fmla="*/ 8599 w 10000"/>
                  <a:gd name="connsiteY1" fmla="*/ 8824 h 10000"/>
                  <a:gd name="connsiteX2" fmla="*/ 7006 w 10000"/>
                  <a:gd name="connsiteY2" fmla="*/ 8039 h 10000"/>
                  <a:gd name="connsiteX3" fmla="*/ 5035 w 10000"/>
                  <a:gd name="connsiteY3" fmla="*/ 5609 h 10000"/>
                  <a:gd name="connsiteX4" fmla="*/ 2924 w 10000"/>
                  <a:gd name="connsiteY4" fmla="*/ 4415 h 10000"/>
                  <a:gd name="connsiteX5" fmla="*/ 1019 w 10000"/>
                  <a:gd name="connsiteY5" fmla="*/ 1961 h 10000"/>
                  <a:gd name="connsiteX6" fmla="*/ 0 w 10000"/>
                  <a:gd name="connsiteY6" fmla="*/ 0 h 10000"/>
                  <a:gd name="connsiteX7" fmla="*/ 0 w 10000"/>
                  <a:gd name="connsiteY7" fmla="*/ 10000 h 10000"/>
                  <a:gd name="connsiteX8" fmla="*/ 10000 w 10000"/>
                  <a:gd name="connsiteY8" fmla="*/ 10000 h 10000"/>
                  <a:gd name="connsiteX0" fmla="*/ 10000 w 10000"/>
                  <a:gd name="connsiteY0" fmla="*/ 7111 h 8039"/>
                  <a:gd name="connsiteX1" fmla="*/ 8599 w 10000"/>
                  <a:gd name="connsiteY1" fmla="*/ 6863 h 8039"/>
                  <a:gd name="connsiteX2" fmla="*/ 7006 w 10000"/>
                  <a:gd name="connsiteY2" fmla="*/ 6078 h 8039"/>
                  <a:gd name="connsiteX3" fmla="*/ 5035 w 10000"/>
                  <a:gd name="connsiteY3" fmla="*/ 3648 h 8039"/>
                  <a:gd name="connsiteX4" fmla="*/ 2924 w 10000"/>
                  <a:gd name="connsiteY4" fmla="*/ 2454 h 8039"/>
                  <a:gd name="connsiteX5" fmla="*/ 1019 w 10000"/>
                  <a:gd name="connsiteY5" fmla="*/ 0 h 8039"/>
                  <a:gd name="connsiteX6" fmla="*/ 58 w 10000"/>
                  <a:gd name="connsiteY6" fmla="*/ 4063 h 8039"/>
                  <a:gd name="connsiteX7" fmla="*/ 0 w 10000"/>
                  <a:gd name="connsiteY7" fmla="*/ 8039 h 8039"/>
                  <a:gd name="connsiteX8" fmla="*/ 10000 w 10000"/>
                  <a:gd name="connsiteY8" fmla="*/ 8039 h 8039"/>
                  <a:gd name="connsiteX0" fmla="*/ 10000 w 10000"/>
                  <a:gd name="connsiteY0" fmla="*/ 5793 h 6947"/>
                  <a:gd name="connsiteX1" fmla="*/ 8599 w 10000"/>
                  <a:gd name="connsiteY1" fmla="*/ 5484 h 6947"/>
                  <a:gd name="connsiteX2" fmla="*/ 7006 w 10000"/>
                  <a:gd name="connsiteY2" fmla="*/ 4508 h 6947"/>
                  <a:gd name="connsiteX3" fmla="*/ 5035 w 10000"/>
                  <a:gd name="connsiteY3" fmla="*/ 1485 h 6947"/>
                  <a:gd name="connsiteX4" fmla="*/ 2924 w 10000"/>
                  <a:gd name="connsiteY4" fmla="*/ 0 h 6947"/>
                  <a:gd name="connsiteX5" fmla="*/ 58 w 10000"/>
                  <a:gd name="connsiteY5" fmla="*/ 2001 h 6947"/>
                  <a:gd name="connsiteX6" fmla="*/ 0 w 10000"/>
                  <a:gd name="connsiteY6" fmla="*/ 6947 h 6947"/>
                  <a:gd name="connsiteX7" fmla="*/ 10000 w 10000"/>
                  <a:gd name="connsiteY7" fmla="*/ 6947 h 6947"/>
                  <a:gd name="connsiteX0" fmla="*/ 10000 w 10000"/>
                  <a:gd name="connsiteY0" fmla="*/ 6201 h 7862"/>
                  <a:gd name="connsiteX1" fmla="*/ 8599 w 10000"/>
                  <a:gd name="connsiteY1" fmla="*/ 5756 h 7862"/>
                  <a:gd name="connsiteX2" fmla="*/ 7006 w 10000"/>
                  <a:gd name="connsiteY2" fmla="*/ 4351 h 7862"/>
                  <a:gd name="connsiteX3" fmla="*/ 5035 w 10000"/>
                  <a:gd name="connsiteY3" fmla="*/ 0 h 7862"/>
                  <a:gd name="connsiteX4" fmla="*/ 58 w 10000"/>
                  <a:gd name="connsiteY4" fmla="*/ 742 h 7862"/>
                  <a:gd name="connsiteX5" fmla="*/ 0 w 10000"/>
                  <a:gd name="connsiteY5" fmla="*/ 7862 h 7862"/>
                  <a:gd name="connsiteX6" fmla="*/ 10000 w 10000"/>
                  <a:gd name="connsiteY6" fmla="*/ 7862 h 7862"/>
                  <a:gd name="connsiteX0" fmla="*/ 10000 w 10000"/>
                  <a:gd name="connsiteY0" fmla="*/ 6943 h 9056"/>
                  <a:gd name="connsiteX1" fmla="*/ 8599 w 10000"/>
                  <a:gd name="connsiteY1" fmla="*/ 6377 h 9056"/>
                  <a:gd name="connsiteX2" fmla="*/ 7006 w 10000"/>
                  <a:gd name="connsiteY2" fmla="*/ 4590 h 9056"/>
                  <a:gd name="connsiteX3" fmla="*/ 58 w 10000"/>
                  <a:gd name="connsiteY3" fmla="*/ 0 h 9056"/>
                  <a:gd name="connsiteX4" fmla="*/ 0 w 10000"/>
                  <a:gd name="connsiteY4" fmla="*/ 9056 h 9056"/>
                  <a:gd name="connsiteX5" fmla="*/ 10000 w 10000"/>
                  <a:gd name="connsiteY5" fmla="*/ 9056 h 9056"/>
                  <a:gd name="connsiteX0" fmla="*/ 10000 w 10000"/>
                  <a:gd name="connsiteY0" fmla="*/ 7667 h 10000"/>
                  <a:gd name="connsiteX1" fmla="*/ 8599 w 10000"/>
                  <a:gd name="connsiteY1" fmla="*/ 7042 h 10000"/>
                  <a:gd name="connsiteX2" fmla="*/ 58 w 10000"/>
                  <a:gd name="connsiteY2" fmla="*/ 0 h 10000"/>
                  <a:gd name="connsiteX3" fmla="*/ 0 w 10000"/>
                  <a:gd name="connsiteY3" fmla="*/ 10000 h 10000"/>
                  <a:gd name="connsiteX4" fmla="*/ 10000 w 10000"/>
                  <a:gd name="connsiteY4" fmla="*/ 10000 h 10000"/>
                  <a:gd name="connsiteX0" fmla="*/ 10000 w 10000"/>
                  <a:gd name="connsiteY0" fmla="*/ 7667 h 10000"/>
                  <a:gd name="connsiteX1" fmla="*/ 8599 w 10000"/>
                  <a:gd name="connsiteY1" fmla="*/ 7042 h 10000"/>
                  <a:gd name="connsiteX2" fmla="*/ 5871 w 10000"/>
                  <a:gd name="connsiteY2" fmla="*/ 4635 h 10000"/>
                  <a:gd name="connsiteX3" fmla="*/ 58 w 10000"/>
                  <a:gd name="connsiteY3" fmla="*/ 0 h 10000"/>
                  <a:gd name="connsiteX4" fmla="*/ 0 w 10000"/>
                  <a:gd name="connsiteY4" fmla="*/ 10000 h 10000"/>
                  <a:gd name="connsiteX5" fmla="*/ 10000 w 10000"/>
                  <a:gd name="connsiteY5" fmla="*/ 10000 h 10000"/>
                  <a:gd name="connsiteX0" fmla="*/ 10000 w 10000"/>
                  <a:gd name="connsiteY0" fmla="*/ 7667 h 10000"/>
                  <a:gd name="connsiteX1" fmla="*/ 8599 w 10000"/>
                  <a:gd name="connsiteY1" fmla="*/ 7042 h 10000"/>
                  <a:gd name="connsiteX2" fmla="*/ 5756 w 10000"/>
                  <a:gd name="connsiteY2" fmla="*/ 5728 h 10000"/>
                  <a:gd name="connsiteX3" fmla="*/ 58 w 10000"/>
                  <a:gd name="connsiteY3" fmla="*/ 0 h 10000"/>
                  <a:gd name="connsiteX4" fmla="*/ 0 w 10000"/>
                  <a:gd name="connsiteY4" fmla="*/ 10000 h 10000"/>
                  <a:gd name="connsiteX5" fmla="*/ 10000 w 10000"/>
                  <a:gd name="connsiteY5" fmla="*/ 10000 h 10000"/>
                  <a:gd name="connsiteX0" fmla="*/ 10000 w 10000"/>
                  <a:gd name="connsiteY0" fmla="*/ 7667 h 10000"/>
                  <a:gd name="connsiteX1" fmla="*/ 8599 w 10000"/>
                  <a:gd name="connsiteY1" fmla="*/ 7042 h 10000"/>
                  <a:gd name="connsiteX2" fmla="*/ 5756 w 10000"/>
                  <a:gd name="connsiteY2" fmla="*/ 5728 h 10000"/>
                  <a:gd name="connsiteX3" fmla="*/ 3223 w 10000"/>
                  <a:gd name="connsiteY3" fmla="*/ 3073 h 10000"/>
                  <a:gd name="connsiteX4" fmla="*/ 58 w 10000"/>
                  <a:gd name="connsiteY4" fmla="*/ 0 h 10000"/>
                  <a:gd name="connsiteX5" fmla="*/ 0 w 10000"/>
                  <a:gd name="connsiteY5" fmla="*/ 10000 h 10000"/>
                  <a:gd name="connsiteX6" fmla="*/ 10000 w 10000"/>
                  <a:gd name="connsiteY6" fmla="*/ 10000 h 10000"/>
                  <a:gd name="connsiteX0" fmla="*/ 10000 w 10000"/>
                  <a:gd name="connsiteY0" fmla="*/ 7667 h 10000"/>
                  <a:gd name="connsiteX1" fmla="*/ 8599 w 10000"/>
                  <a:gd name="connsiteY1" fmla="*/ 7042 h 10000"/>
                  <a:gd name="connsiteX2" fmla="*/ 5756 w 10000"/>
                  <a:gd name="connsiteY2" fmla="*/ 5728 h 10000"/>
                  <a:gd name="connsiteX3" fmla="*/ 3396 w 10000"/>
                  <a:gd name="connsiteY3" fmla="*/ 4010 h 10000"/>
                  <a:gd name="connsiteX4" fmla="*/ 58 w 10000"/>
                  <a:gd name="connsiteY4" fmla="*/ 0 h 10000"/>
                  <a:gd name="connsiteX5" fmla="*/ 0 w 10000"/>
                  <a:gd name="connsiteY5" fmla="*/ 10000 h 10000"/>
                  <a:gd name="connsiteX6" fmla="*/ 10000 w 10000"/>
                  <a:gd name="connsiteY6" fmla="*/ 10000 h 10000"/>
                  <a:gd name="connsiteX0" fmla="*/ 10000 w 10000"/>
                  <a:gd name="connsiteY0" fmla="*/ 7667 h 10000"/>
                  <a:gd name="connsiteX1" fmla="*/ 8599 w 10000"/>
                  <a:gd name="connsiteY1" fmla="*/ 7042 h 10000"/>
                  <a:gd name="connsiteX2" fmla="*/ 5756 w 10000"/>
                  <a:gd name="connsiteY2" fmla="*/ 5728 h 10000"/>
                  <a:gd name="connsiteX3" fmla="*/ 3166 w 10000"/>
                  <a:gd name="connsiteY3" fmla="*/ 3541 h 10000"/>
                  <a:gd name="connsiteX4" fmla="*/ 58 w 10000"/>
                  <a:gd name="connsiteY4" fmla="*/ 0 h 10000"/>
                  <a:gd name="connsiteX5" fmla="*/ 0 w 10000"/>
                  <a:gd name="connsiteY5" fmla="*/ 10000 h 10000"/>
                  <a:gd name="connsiteX6" fmla="*/ 10000 w 10000"/>
                  <a:gd name="connsiteY6" fmla="*/ 10000 h 10000"/>
                  <a:gd name="connsiteX0" fmla="*/ 10005 w 10005"/>
                  <a:gd name="connsiteY0" fmla="*/ 8136 h 10469"/>
                  <a:gd name="connsiteX1" fmla="*/ 8604 w 10005"/>
                  <a:gd name="connsiteY1" fmla="*/ 7511 h 10469"/>
                  <a:gd name="connsiteX2" fmla="*/ 5761 w 10005"/>
                  <a:gd name="connsiteY2" fmla="*/ 6197 h 10469"/>
                  <a:gd name="connsiteX3" fmla="*/ 3171 w 10005"/>
                  <a:gd name="connsiteY3" fmla="*/ 4010 h 10469"/>
                  <a:gd name="connsiteX4" fmla="*/ 5 w 10005"/>
                  <a:gd name="connsiteY4" fmla="*/ 0 h 10469"/>
                  <a:gd name="connsiteX5" fmla="*/ 5 w 10005"/>
                  <a:gd name="connsiteY5" fmla="*/ 10469 h 10469"/>
                  <a:gd name="connsiteX6" fmla="*/ 10005 w 10005"/>
                  <a:gd name="connsiteY6" fmla="*/ 10469 h 10469"/>
                  <a:gd name="connsiteX0" fmla="*/ 10005 w 10005"/>
                  <a:gd name="connsiteY0" fmla="*/ 8136 h 10469"/>
                  <a:gd name="connsiteX1" fmla="*/ 8433 w 10005"/>
                  <a:gd name="connsiteY1" fmla="*/ 8454 h 10469"/>
                  <a:gd name="connsiteX2" fmla="*/ 5761 w 10005"/>
                  <a:gd name="connsiteY2" fmla="*/ 6197 h 10469"/>
                  <a:gd name="connsiteX3" fmla="*/ 3171 w 10005"/>
                  <a:gd name="connsiteY3" fmla="*/ 4010 h 10469"/>
                  <a:gd name="connsiteX4" fmla="*/ 5 w 10005"/>
                  <a:gd name="connsiteY4" fmla="*/ 0 h 10469"/>
                  <a:gd name="connsiteX5" fmla="*/ 5 w 10005"/>
                  <a:gd name="connsiteY5" fmla="*/ 10469 h 10469"/>
                  <a:gd name="connsiteX6" fmla="*/ 10005 w 10005"/>
                  <a:gd name="connsiteY6" fmla="*/ 10469 h 10469"/>
                  <a:gd name="connsiteX0" fmla="*/ 10005 w 10005"/>
                  <a:gd name="connsiteY0" fmla="*/ 8136 h 10469"/>
                  <a:gd name="connsiteX1" fmla="*/ 8433 w 10005"/>
                  <a:gd name="connsiteY1" fmla="*/ 8454 h 10469"/>
                  <a:gd name="connsiteX2" fmla="*/ 5761 w 10005"/>
                  <a:gd name="connsiteY2" fmla="*/ 7409 h 10469"/>
                  <a:gd name="connsiteX3" fmla="*/ 3171 w 10005"/>
                  <a:gd name="connsiteY3" fmla="*/ 4010 h 10469"/>
                  <a:gd name="connsiteX4" fmla="*/ 5 w 10005"/>
                  <a:gd name="connsiteY4" fmla="*/ 0 h 10469"/>
                  <a:gd name="connsiteX5" fmla="*/ 5 w 10005"/>
                  <a:gd name="connsiteY5" fmla="*/ 10469 h 10469"/>
                  <a:gd name="connsiteX6" fmla="*/ 10005 w 10005"/>
                  <a:gd name="connsiteY6" fmla="*/ 10469 h 10469"/>
                  <a:gd name="connsiteX0" fmla="*/ 10005 w 10005"/>
                  <a:gd name="connsiteY0" fmla="*/ 8136 h 10469"/>
                  <a:gd name="connsiteX1" fmla="*/ 8433 w 10005"/>
                  <a:gd name="connsiteY1" fmla="*/ 8454 h 10469"/>
                  <a:gd name="connsiteX2" fmla="*/ 5761 w 10005"/>
                  <a:gd name="connsiteY2" fmla="*/ 7409 h 10469"/>
                  <a:gd name="connsiteX3" fmla="*/ 2943 w 10005"/>
                  <a:gd name="connsiteY3" fmla="*/ 4279 h 10469"/>
                  <a:gd name="connsiteX4" fmla="*/ 5 w 10005"/>
                  <a:gd name="connsiteY4" fmla="*/ 0 h 10469"/>
                  <a:gd name="connsiteX5" fmla="*/ 5 w 10005"/>
                  <a:gd name="connsiteY5" fmla="*/ 10469 h 10469"/>
                  <a:gd name="connsiteX6" fmla="*/ 10005 w 10005"/>
                  <a:gd name="connsiteY6" fmla="*/ 10469 h 10469"/>
                  <a:gd name="connsiteX0" fmla="*/ 10005 w 10005"/>
                  <a:gd name="connsiteY0" fmla="*/ 8810 h 10469"/>
                  <a:gd name="connsiteX1" fmla="*/ 8433 w 10005"/>
                  <a:gd name="connsiteY1" fmla="*/ 8454 h 10469"/>
                  <a:gd name="connsiteX2" fmla="*/ 5761 w 10005"/>
                  <a:gd name="connsiteY2" fmla="*/ 7409 h 10469"/>
                  <a:gd name="connsiteX3" fmla="*/ 2943 w 10005"/>
                  <a:gd name="connsiteY3" fmla="*/ 4279 h 10469"/>
                  <a:gd name="connsiteX4" fmla="*/ 5 w 10005"/>
                  <a:gd name="connsiteY4" fmla="*/ 0 h 10469"/>
                  <a:gd name="connsiteX5" fmla="*/ 5 w 10005"/>
                  <a:gd name="connsiteY5" fmla="*/ 10469 h 10469"/>
                  <a:gd name="connsiteX6" fmla="*/ 10005 w 10005"/>
                  <a:gd name="connsiteY6" fmla="*/ 10469 h 10469"/>
                  <a:gd name="connsiteX0" fmla="*/ 10005 w 10005"/>
                  <a:gd name="connsiteY0" fmla="*/ 8810 h 10469"/>
                  <a:gd name="connsiteX1" fmla="*/ 8433 w 10005"/>
                  <a:gd name="connsiteY1" fmla="*/ 8454 h 10469"/>
                  <a:gd name="connsiteX2" fmla="*/ 5704 w 10005"/>
                  <a:gd name="connsiteY2" fmla="*/ 7274 h 10469"/>
                  <a:gd name="connsiteX3" fmla="*/ 2943 w 10005"/>
                  <a:gd name="connsiteY3" fmla="*/ 4279 h 10469"/>
                  <a:gd name="connsiteX4" fmla="*/ 5 w 10005"/>
                  <a:gd name="connsiteY4" fmla="*/ 0 h 10469"/>
                  <a:gd name="connsiteX5" fmla="*/ 5 w 10005"/>
                  <a:gd name="connsiteY5" fmla="*/ 10469 h 10469"/>
                  <a:gd name="connsiteX6" fmla="*/ 10005 w 10005"/>
                  <a:gd name="connsiteY6" fmla="*/ 10469 h 10469"/>
                  <a:gd name="connsiteX0" fmla="*/ 10005 w 10005"/>
                  <a:gd name="connsiteY0" fmla="*/ 8810 h 10469"/>
                  <a:gd name="connsiteX1" fmla="*/ 8433 w 10005"/>
                  <a:gd name="connsiteY1" fmla="*/ 8454 h 10469"/>
                  <a:gd name="connsiteX2" fmla="*/ 5476 w 10005"/>
                  <a:gd name="connsiteY2" fmla="*/ 6735 h 10469"/>
                  <a:gd name="connsiteX3" fmla="*/ 2943 w 10005"/>
                  <a:gd name="connsiteY3" fmla="*/ 4279 h 10469"/>
                  <a:gd name="connsiteX4" fmla="*/ 5 w 10005"/>
                  <a:gd name="connsiteY4" fmla="*/ 0 h 10469"/>
                  <a:gd name="connsiteX5" fmla="*/ 5 w 10005"/>
                  <a:gd name="connsiteY5" fmla="*/ 10469 h 10469"/>
                  <a:gd name="connsiteX6" fmla="*/ 10005 w 10005"/>
                  <a:gd name="connsiteY6" fmla="*/ 10469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5" h="10469">
                    <a:moveTo>
                      <a:pt x="10005" y="8810"/>
                    </a:moveTo>
                    <a:lnTo>
                      <a:pt x="8433" y="8454"/>
                    </a:lnTo>
                    <a:lnTo>
                      <a:pt x="5476" y="6735"/>
                    </a:lnTo>
                    <a:lnTo>
                      <a:pt x="2943" y="4279"/>
                    </a:lnTo>
                    <a:lnTo>
                      <a:pt x="5" y="0"/>
                    </a:lnTo>
                    <a:cubicBezTo>
                      <a:pt x="-14" y="3333"/>
                      <a:pt x="24" y="7138"/>
                      <a:pt x="5" y="10469"/>
                    </a:cubicBezTo>
                    <a:lnTo>
                      <a:pt x="10005" y="10469"/>
                    </a:lnTo>
                  </a:path>
                </a:pathLst>
              </a:custGeom>
              <a:solidFill>
                <a:srgbClr val="3333FF"/>
              </a:solidFill>
              <a:ln w="9525" cap="flat" cmpd="sng">
                <a:noFill/>
                <a:prstDash val="solid"/>
                <a:round/>
                <a:headEnd/>
                <a:tailEnd/>
              </a:ln>
              <a:effectLst/>
            </p:spPr>
            <p:txBody>
              <a:bodyPr anchor="ctr" anchorCtr="1"/>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defRPr/>
                </a:pPr>
                <a:endParaRPr kumimoji="0" lang="de-AT" sz="1800" b="0" i="0" u="none" strike="noStrike" kern="1200" cap="none" spc="0" normalizeH="0" baseline="0" noProof="0" dirty="0">
                  <a:ln>
                    <a:noFill/>
                  </a:ln>
                  <a:solidFill>
                    <a:srgbClr val="000000"/>
                  </a:solidFill>
                  <a:effectLst/>
                  <a:uLnTx/>
                  <a:uFillTx/>
                  <a:latin typeface="Arial"/>
                  <a:ea typeface="+mn-ea"/>
                  <a:cs typeface="+mn-cs"/>
                </a:endParaRPr>
              </a:p>
            </p:txBody>
          </p:sp>
          <p:sp>
            <p:nvSpPr>
              <p:cNvPr id="78" name="Freihandform: Form 77">
                <a:extLst>
                  <a:ext uri="{FF2B5EF4-FFF2-40B4-BE49-F238E27FC236}">
                    <a16:creationId xmlns:a16="http://schemas.microsoft.com/office/drawing/2014/main" id="{EDFA153B-D10C-4FBC-81E5-9C6C25D91F03}"/>
                  </a:ext>
                </a:extLst>
              </p:cNvPr>
              <p:cNvSpPr/>
              <p:nvPr/>
            </p:nvSpPr>
            <p:spPr bwMode="auto">
              <a:xfrm>
                <a:off x="431995" y="2816819"/>
                <a:ext cx="1344764" cy="1138366"/>
              </a:xfrm>
              <a:custGeom>
                <a:avLst/>
                <a:gdLst>
                  <a:gd name="connsiteX0" fmla="*/ 0 w 1468120"/>
                  <a:gd name="connsiteY0" fmla="*/ 1468120 h 1468120"/>
                  <a:gd name="connsiteX1" fmla="*/ 127000 w 1468120"/>
                  <a:gd name="connsiteY1" fmla="*/ 1452880 h 1468120"/>
                  <a:gd name="connsiteX2" fmla="*/ 238760 w 1468120"/>
                  <a:gd name="connsiteY2" fmla="*/ 1417320 h 1468120"/>
                  <a:gd name="connsiteX3" fmla="*/ 325120 w 1468120"/>
                  <a:gd name="connsiteY3" fmla="*/ 1366520 h 1468120"/>
                  <a:gd name="connsiteX4" fmla="*/ 447040 w 1468120"/>
                  <a:gd name="connsiteY4" fmla="*/ 1264920 h 1468120"/>
                  <a:gd name="connsiteX5" fmla="*/ 640080 w 1468120"/>
                  <a:gd name="connsiteY5" fmla="*/ 1056640 h 1468120"/>
                  <a:gd name="connsiteX6" fmla="*/ 848360 w 1468120"/>
                  <a:gd name="connsiteY6" fmla="*/ 741680 h 1468120"/>
                  <a:gd name="connsiteX7" fmla="*/ 1016000 w 1468120"/>
                  <a:gd name="connsiteY7" fmla="*/ 436880 h 1468120"/>
                  <a:gd name="connsiteX8" fmla="*/ 1168400 w 1468120"/>
                  <a:gd name="connsiteY8" fmla="*/ 162560 h 1468120"/>
                  <a:gd name="connsiteX9" fmla="*/ 1259840 w 1468120"/>
                  <a:gd name="connsiteY9" fmla="*/ 50800 h 1468120"/>
                  <a:gd name="connsiteX10" fmla="*/ 1336040 w 1468120"/>
                  <a:gd name="connsiteY10" fmla="*/ 10160 h 1468120"/>
                  <a:gd name="connsiteX11" fmla="*/ 1407160 w 1468120"/>
                  <a:gd name="connsiteY11" fmla="*/ 0 h 1468120"/>
                  <a:gd name="connsiteX12" fmla="*/ 1468120 w 1468120"/>
                  <a:gd name="connsiteY12" fmla="*/ 0 h 1468120"/>
                  <a:gd name="connsiteX0" fmla="*/ 0 w 1468120"/>
                  <a:gd name="connsiteY0" fmla="*/ 1468120 h 1468120"/>
                  <a:gd name="connsiteX1" fmla="*/ 162560 w 1468120"/>
                  <a:gd name="connsiteY1" fmla="*/ 1447800 h 1468120"/>
                  <a:gd name="connsiteX2" fmla="*/ 238760 w 1468120"/>
                  <a:gd name="connsiteY2" fmla="*/ 1417320 h 1468120"/>
                  <a:gd name="connsiteX3" fmla="*/ 325120 w 1468120"/>
                  <a:gd name="connsiteY3" fmla="*/ 1366520 h 1468120"/>
                  <a:gd name="connsiteX4" fmla="*/ 447040 w 1468120"/>
                  <a:gd name="connsiteY4" fmla="*/ 1264920 h 1468120"/>
                  <a:gd name="connsiteX5" fmla="*/ 640080 w 1468120"/>
                  <a:gd name="connsiteY5" fmla="*/ 1056640 h 1468120"/>
                  <a:gd name="connsiteX6" fmla="*/ 848360 w 1468120"/>
                  <a:gd name="connsiteY6" fmla="*/ 741680 h 1468120"/>
                  <a:gd name="connsiteX7" fmla="*/ 1016000 w 1468120"/>
                  <a:gd name="connsiteY7" fmla="*/ 436880 h 1468120"/>
                  <a:gd name="connsiteX8" fmla="*/ 1168400 w 1468120"/>
                  <a:gd name="connsiteY8" fmla="*/ 162560 h 1468120"/>
                  <a:gd name="connsiteX9" fmla="*/ 1259840 w 1468120"/>
                  <a:gd name="connsiteY9" fmla="*/ 50800 h 1468120"/>
                  <a:gd name="connsiteX10" fmla="*/ 1336040 w 1468120"/>
                  <a:gd name="connsiteY10" fmla="*/ 10160 h 1468120"/>
                  <a:gd name="connsiteX11" fmla="*/ 1407160 w 1468120"/>
                  <a:gd name="connsiteY11" fmla="*/ 0 h 1468120"/>
                  <a:gd name="connsiteX12" fmla="*/ 1468120 w 1468120"/>
                  <a:gd name="connsiteY12" fmla="*/ 0 h 1468120"/>
                  <a:gd name="connsiteX0" fmla="*/ 0 w 1305560"/>
                  <a:gd name="connsiteY0" fmla="*/ 1447800 h 1447800"/>
                  <a:gd name="connsiteX1" fmla="*/ 76200 w 1305560"/>
                  <a:gd name="connsiteY1" fmla="*/ 1417320 h 1447800"/>
                  <a:gd name="connsiteX2" fmla="*/ 162560 w 1305560"/>
                  <a:gd name="connsiteY2" fmla="*/ 1366520 h 1447800"/>
                  <a:gd name="connsiteX3" fmla="*/ 284480 w 1305560"/>
                  <a:gd name="connsiteY3" fmla="*/ 1264920 h 1447800"/>
                  <a:gd name="connsiteX4" fmla="*/ 477520 w 1305560"/>
                  <a:gd name="connsiteY4" fmla="*/ 1056640 h 1447800"/>
                  <a:gd name="connsiteX5" fmla="*/ 685800 w 1305560"/>
                  <a:gd name="connsiteY5" fmla="*/ 741680 h 1447800"/>
                  <a:gd name="connsiteX6" fmla="*/ 853440 w 1305560"/>
                  <a:gd name="connsiteY6" fmla="*/ 436880 h 1447800"/>
                  <a:gd name="connsiteX7" fmla="*/ 1005840 w 1305560"/>
                  <a:gd name="connsiteY7" fmla="*/ 162560 h 1447800"/>
                  <a:gd name="connsiteX8" fmla="*/ 1097280 w 1305560"/>
                  <a:gd name="connsiteY8" fmla="*/ 50800 h 1447800"/>
                  <a:gd name="connsiteX9" fmla="*/ 1173480 w 1305560"/>
                  <a:gd name="connsiteY9" fmla="*/ 10160 h 1447800"/>
                  <a:gd name="connsiteX10" fmla="*/ 1244600 w 1305560"/>
                  <a:gd name="connsiteY10" fmla="*/ 0 h 1447800"/>
                  <a:gd name="connsiteX11" fmla="*/ 1305560 w 1305560"/>
                  <a:gd name="connsiteY11" fmla="*/ 0 h 1447800"/>
                  <a:gd name="connsiteX0" fmla="*/ 0 w 1305560"/>
                  <a:gd name="connsiteY0" fmla="*/ 1447800 h 1447800"/>
                  <a:gd name="connsiteX1" fmla="*/ 56707 w 1305560"/>
                  <a:gd name="connsiteY1" fmla="*/ 1442085 h 1447800"/>
                  <a:gd name="connsiteX2" fmla="*/ 162560 w 1305560"/>
                  <a:gd name="connsiteY2" fmla="*/ 1366520 h 1447800"/>
                  <a:gd name="connsiteX3" fmla="*/ 284480 w 1305560"/>
                  <a:gd name="connsiteY3" fmla="*/ 1264920 h 1447800"/>
                  <a:gd name="connsiteX4" fmla="*/ 477520 w 1305560"/>
                  <a:gd name="connsiteY4" fmla="*/ 1056640 h 1447800"/>
                  <a:gd name="connsiteX5" fmla="*/ 685800 w 1305560"/>
                  <a:gd name="connsiteY5" fmla="*/ 741680 h 1447800"/>
                  <a:gd name="connsiteX6" fmla="*/ 853440 w 1305560"/>
                  <a:gd name="connsiteY6" fmla="*/ 436880 h 1447800"/>
                  <a:gd name="connsiteX7" fmla="*/ 1005840 w 1305560"/>
                  <a:gd name="connsiteY7" fmla="*/ 162560 h 1447800"/>
                  <a:gd name="connsiteX8" fmla="*/ 1097280 w 1305560"/>
                  <a:gd name="connsiteY8" fmla="*/ 50800 h 1447800"/>
                  <a:gd name="connsiteX9" fmla="*/ 1173480 w 1305560"/>
                  <a:gd name="connsiteY9" fmla="*/ 10160 h 1447800"/>
                  <a:gd name="connsiteX10" fmla="*/ 1244600 w 1305560"/>
                  <a:gd name="connsiteY10" fmla="*/ 0 h 1447800"/>
                  <a:gd name="connsiteX11" fmla="*/ 1305560 w 1305560"/>
                  <a:gd name="connsiteY11" fmla="*/ 0 h 1447800"/>
                  <a:gd name="connsiteX0" fmla="*/ 0 w 1305560"/>
                  <a:gd name="connsiteY0" fmla="*/ 1447800 h 1447800"/>
                  <a:gd name="connsiteX1" fmla="*/ 110313 w 1305560"/>
                  <a:gd name="connsiteY1" fmla="*/ 1419225 h 1447800"/>
                  <a:gd name="connsiteX2" fmla="*/ 162560 w 1305560"/>
                  <a:gd name="connsiteY2" fmla="*/ 1366520 h 1447800"/>
                  <a:gd name="connsiteX3" fmla="*/ 284480 w 1305560"/>
                  <a:gd name="connsiteY3" fmla="*/ 1264920 h 1447800"/>
                  <a:gd name="connsiteX4" fmla="*/ 477520 w 1305560"/>
                  <a:gd name="connsiteY4" fmla="*/ 1056640 h 1447800"/>
                  <a:gd name="connsiteX5" fmla="*/ 685800 w 1305560"/>
                  <a:gd name="connsiteY5" fmla="*/ 741680 h 1447800"/>
                  <a:gd name="connsiteX6" fmla="*/ 853440 w 1305560"/>
                  <a:gd name="connsiteY6" fmla="*/ 436880 h 1447800"/>
                  <a:gd name="connsiteX7" fmla="*/ 1005840 w 1305560"/>
                  <a:gd name="connsiteY7" fmla="*/ 162560 h 1447800"/>
                  <a:gd name="connsiteX8" fmla="*/ 1097280 w 1305560"/>
                  <a:gd name="connsiteY8" fmla="*/ 50800 h 1447800"/>
                  <a:gd name="connsiteX9" fmla="*/ 1173480 w 1305560"/>
                  <a:gd name="connsiteY9" fmla="*/ 10160 h 1447800"/>
                  <a:gd name="connsiteX10" fmla="*/ 1244600 w 1305560"/>
                  <a:gd name="connsiteY10" fmla="*/ 0 h 1447800"/>
                  <a:gd name="connsiteX11" fmla="*/ 1305560 w 1305560"/>
                  <a:gd name="connsiteY11" fmla="*/ 0 h 1447800"/>
                  <a:gd name="connsiteX0" fmla="*/ 0 w 1196723"/>
                  <a:gd name="connsiteY0" fmla="*/ 1417320 h 1419225"/>
                  <a:gd name="connsiteX1" fmla="*/ 1476 w 1196723"/>
                  <a:gd name="connsiteY1" fmla="*/ 1419225 h 1419225"/>
                  <a:gd name="connsiteX2" fmla="*/ 53723 w 1196723"/>
                  <a:gd name="connsiteY2" fmla="*/ 1366520 h 1419225"/>
                  <a:gd name="connsiteX3" fmla="*/ 175643 w 1196723"/>
                  <a:gd name="connsiteY3" fmla="*/ 1264920 h 1419225"/>
                  <a:gd name="connsiteX4" fmla="*/ 368683 w 1196723"/>
                  <a:gd name="connsiteY4" fmla="*/ 1056640 h 1419225"/>
                  <a:gd name="connsiteX5" fmla="*/ 576963 w 1196723"/>
                  <a:gd name="connsiteY5" fmla="*/ 741680 h 1419225"/>
                  <a:gd name="connsiteX6" fmla="*/ 744603 w 1196723"/>
                  <a:gd name="connsiteY6" fmla="*/ 436880 h 1419225"/>
                  <a:gd name="connsiteX7" fmla="*/ 897003 w 1196723"/>
                  <a:gd name="connsiteY7" fmla="*/ 162560 h 1419225"/>
                  <a:gd name="connsiteX8" fmla="*/ 988443 w 1196723"/>
                  <a:gd name="connsiteY8" fmla="*/ 50800 h 1419225"/>
                  <a:gd name="connsiteX9" fmla="*/ 1064643 w 1196723"/>
                  <a:gd name="connsiteY9" fmla="*/ 10160 h 1419225"/>
                  <a:gd name="connsiteX10" fmla="*/ 1135763 w 1196723"/>
                  <a:gd name="connsiteY10" fmla="*/ 0 h 1419225"/>
                  <a:gd name="connsiteX11" fmla="*/ 1196723 w 1196723"/>
                  <a:gd name="connsiteY11" fmla="*/ 0 h 1419225"/>
                  <a:gd name="connsiteX0" fmla="*/ 0 w 1196723"/>
                  <a:gd name="connsiteY0" fmla="*/ 1417320 h 1417320"/>
                  <a:gd name="connsiteX1" fmla="*/ 53723 w 1196723"/>
                  <a:gd name="connsiteY1" fmla="*/ 1366520 h 1417320"/>
                  <a:gd name="connsiteX2" fmla="*/ 175643 w 1196723"/>
                  <a:gd name="connsiteY2" fmla="*/ 1264920 h 1417320"/>
                  <a:gd name="connsiteX3" fmla="*/ 368683 w 1196723"/>
                  <a:gd name="connsiteY3" fmla="*/ 1056640 h 1417320"/>
                  <a:gd name="connsiteX4" fmla="*/ 576963 w 1196723"/>
                  <a:gd name="connsiteY4" fmla="*/ 741680 h 1417320"/>
                  <a:gd name="connsiteX5" fmla="*/ 744603 w 1196723"/>
                  <a:gd name="connsiteY5" fmla="*/ 436880 h 1417320"/>
                  <a:gd name="connsiteX6" fmla="*/ 897003 w 1196723"/>
                  <a:gd name="connsiteY6" fmla="*/ 162560 h 1417320"/>
                  <a:gd name="connsiteX7" fmla="*/ 988443 w 1196723"/>
                  <a:gd name="connsiteY7" fmla="*/ 50800 h 1417320"/>
                  <a:gd name="connsiteX8" fmla="*/ 1064643 w 1196723"/>
                  <a:gd name="connsiteY8" fmla="*/ 10160 h 1417320"/>
                  <a:gd name="connsiteX9" fmla="*/ 1135763 w 1196723"/>
                  <a:gd name="connsiteY9" fmla="*/ 0 h 1417320"/>
                  <a:gd name="connsiteX10" fmla="*/ 1196723 w 1196723"/>
                  <a:gd name="connsiteY10" fmla="*/ 0 h 1417320"/>
                  <a:gd name="connsiteX0" fmla="*/ 0 w 1216216"/>
                  <a:gd name="connsiteY0" fmla="*/ 1411605 h 1411605"/>
                  <a:gd name="connsiteX1" fmla="*/ 73216 w 1216216"/>
                  <a:gd name="connsiteY1" fmla="*/ 1366520 h 1411605"/>
                  <a:gd name="connsiteX2" fmla="*/ 195136 w 1216216"/>
                  <a:gd name="connsiteY2" fmla="*/ 1264920 h 1411605"/>
                  <a:gd name="connsiteX3" fmla="*/ 388176 w 1216216"/>
                  <a:gd name="connsiteY3" fmla="*/ 1056640 h 1411605"/>
                  <a:gd name="connsiteX4" fmla="*/ 596456 w 1216216"/>
                  <a:gd name="connsiteY4" fmla="*/ 741680 h 1411605"/>
                  <a:gd name="connsiteX5" fmla="*/ 764096 w 1216216"/>
                  <a:gd name="connsiteY5" fmla="*/ 436880 h 1411605"/>
                  <a:gd name="connsiteX6" fmla="*/ 916496 w 1216216"/>
                  <a:gd name="connsiteY6" fmla="*/ 162560 h 1411605"/>
                  <a:gd name="connsiteX7" fmla="*/ 1007936 w 1216216"/>
                  <a:gd name="connsiteY7" fmla="*/ 50800 h 1411605"/>
                  <a:gd name="connsiteX8" fmla="*/ 1084136 w 1216216"/>
                  <a:gd name="connsiteY8" fmla="*/ 10160 h 1411605"/>
                  <a:gd name="connsiteX9" fmla="*/ 1155256 w 1216216"/>
                  <a:gd name="connsiteY9" fmla="*/ 0 h 1411605"/>
                  <a:gd name="connsiteX10" fmla="*/ 1216216 w 1216216"/>
                  <a:gd name="connsiteY10" fmla="*/ 0 h 1411605"/>
                  <a:gd name="connsiteX0" fmla="*/ 0 w 1440388"/>
                  <a:gd name="connsiteY0" fmla="*/ 1480185 h 1480185"/>
                  <a:gd name="connsiteX1" fmla="*/ 297388 w 1440388"/>
                  <a:gd name="connsiteY1" fmla="*/ 1366520 h 1480185"/>
                  <a:gd name="connsiteX2" fmla="*/ 419308 w 1440388"/>
                  <a:gd name="connsiteY2" fmla="*/ 1264920 h 1480185"/>
                  <a:gd name="connsiteX3" fmla="*/ 612348 w 1440388"/>
                  <a:gd name="connsiteY3" fmla="*/ 1056640 h 1480185"/>
                  <a:gd name="connsiteX4" fmla="*/ 820628 w 1440388"/>
                  <a:gd name="connsiteY4" fmla="*/ 741680 h 1480185"/>
                  <a:gd name="connsiteX5" fmla="*/ 988268 w 1440388"/>
                  <a:gd name="connsiteY5" fmla="*/ 436880 h 1480185"/>
                  <a:gd name="connsiteX6" fmla="*/ 1140668 w 1440388"/>
                  <a:gd name="connsiteY6" fmla="*/ 162560 h 1480185"/>
                  <a:gd name="connsiteX7" fmla="*/ 1232108 w 1440388"/>
                  <a:gd name="connsiteY7" fmla="*/ 50800 h 1480185"/>
                  <a:gd name="connsiteX8" fmla="*/ 1308308 w 1440388"/>
                  <a:gd name="connsiteY8" fmla="*/ 10160 h 1480185"/>
                  <a:gd name="connsiteX9" fmla="*/ 1379428 w 1440388"/>
                  <a:gd name="connsiteY9" fmla="*/ 0 h 1480185"/>
                  <a:gd name="connsiteX10" fmla="*/ 1440388 w 1440388"/>
                  <a:gd name="connsiteY10" fmla="*/ 0 h 1480185"/>
                  <a:gd name="connsiteX0" fmla="*/ 0 w 1440388"/>
                  <a:gd name="connsiteY0" fmla="*/ 1480185 h 1480185"/>
                  <a:gd name="connsiteX1" fmla="*/ 157838 w 1440388"/>
                  <a:gd name="connsiteY1" fmla="*/ 141605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65960 w 1440388"/>
                  <a:gd name="connsiteY1" fmla="*/ 1440300 h 1481573"/>
                  <a:gd name="connsiteX2" fmla="*/ 233645 w 1440388"/>
                  <a:gd name="connsiteY2" fmla="*/ 141109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232108 w 1440388"/>
                  <a:gd name="connsiteY9" fmla="*/ 52188 h 1481573"/>
                  <a:gd name="connsiteX10" fmla="*/ 1308308 w 1440388"/>
                  <a:gd name="connsiteY10" fmla="*/ 11548 h 1481573"/>
                  <a:gd name="connsiteX11" fmla="*/ 1379428 w 1440388"/>
                  <a:gd name="connsiteY11" fmla="*/ 1388 h 1481573"/>
                  <a:gd name="connsiteX12" fmla="*/ 1440388 w 1440388"/>
                  <a:gd name="connsiteY12" fmla="*/ 1388 h 1481573"/>
                  <a:gd name="connsiteX0" fmla="*/ 0 w 1440388"/>
                  <a:gd name="connsiteY0" fmla="*/ 1481573 h 1481573"/>
                  <a:gd name="connsiteX1" fmla="*/ 165960 w 1440388"/>
                  <a:gd name="connsiteY1" fmla="*/ 1440300 h 1481573"/>
                  <a:gd name="connsiteX2" fmla="*/ 233645 w 1440388"/>
                  <a:gd name="connsiteY2" fmla="*/ 141109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232108 w 1440388"/>
                  <a:gd name="connsiteY9" fmla="*/ 52188 h 1481573"/>
                  <a:gd name="connsiteX10" fmla="*/ 1308308 w 1440388"/>
                  <a:gd name="connsiteY10" fmla="*/ 11548 h 1481573"/>
                  <a:gd name="connsiteX11" fmla="*/ 1379428 w 1440388"/>
                  <a:gd name="connsiteY11" fmla="*/ 1388 h 1481573"/>
                  <a:gd name="connsiteX12" fmla="*/ 1440388 w 1440388"/>
                  <a:gd name="connsiteY12" fmla="*/ 1388 h 1481573"/>
                  <a:gd name="connsiteX0" fmla="*/ 0 w 1440388"/>
                  <a:gd name="connsiteY0" fmla="*/ 1481573 h 1481573"/>
                  <a:gd name="connsiteX1" fmla="*/ 165960 w 1440388"/>
                  <a:gd name="connsiteY1" fmla="*/ 1440300 h 1481573"/>
                  <a:gd name="connsiteX2" fmla="*/ 233645 w 1440388"/>
                  <a:gd name="connsiteY2" fmla="*/ 141109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184482 w 1440388"/>
                  <a:gd name="connsiteY9" fmla="*/ 105530 h 1481573"/>
                  <a:gd name="connsiteX10" fmla="*/ 1232108 w 1440388"/>
                  <a:gd name="connsiteY10" fmla="*/ 52188 h 1481573"/>
                  <a:gd name="connsiteX11" fmla="*/ 1308308 w 1440388"/>
                  <a:gd name="connsiteY11" fmla="*/ 11548 h 1481573"/>
                  <a:gd name="connsiteX12" fmla="*/ 1379428 w 1440388"/>
                  <a:gd name="connsiteY12" fmla="*/ 1388 h 1481573"/>
                  <a:gd name="connsiteX13" fmla="*/ 1440388 w 1440388"/>
                  <a:gd name="connsiteY13" fmla="*/ 1388 h 1481573"/>
                  <a:gd name="connsiteX0" fmla="*/ 0 w 1440388"/>
                  <a:gd name="connsiteY0" fmla="*/ 1481573 h 1481573"/>
                  <a:gd name="connsiteX1" fmla="*/ 165960 w 1440388"/>
                  <a:gd name="connsiteY1" fmla="*/ 1440300 h 1481573"/>
                  <a:gd name="connsiteX2" fmla="*/ 233645 w 1440388"/>
                  <a:gd name="connsiteY2" fmla="*/ 141109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184482 w 1440388"/>
                  <a:gd name="connsiteY9" fmla="*/ 105530 h 1481573"/>
                  <a:gd name="connsiteX10" fmla="*/ 1232108 w 1440388"/>
                  <a:gd name="connsiteY10" fmla="*/ 52188 h 1481573"/>
                  <a:gd name="connsiteX11" fmla="*/ 1308308 w 1440388"/>
                  <a:gd name="connsiteY11" fmla="*/ 11548 h 1481573"/>
                  <a:gd name="connsiteX12" fmla="*/ 1379428 w 1440388"/>
                  <a:gd name="connsiteY12" fmla="*/ 1388 h 1481573"/>
                  <a:gd name="connsiteX13" fmla="*/ 1440388 w 1440388"/>
                  <a:gd name="connsiteY13" fmla="*/ 1388 h 1481573"/>
                  <a:gd name="connsiteX0" fmla="*/ 0 w 1440388"/>
                  <a:gd name="connsiteY0" fmla="*/ 1481573 h 1481573"/>
                  <a:gd name="connsiteX1" fmla="*/ 165960 w 1440388"/>
                  <a:gd name="connsiteY1" fmla="*/ 1440300 h 1481573"/>
                  <a:gd name="connsiteX2" fmla="*/ 233645 w 1440388"/>
                  <a:gd name="connsiteY2" fmla="*/ 141109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184482 w 1440388"/>
                  <a:gd name="connsiteY9" fmla="*/ 105530 h 1481573"/>
                  <a:gd name="connsiteX10" fmla="*/ 1232108 w 1440388"/>
                  <a:gd name="connsiteY10" fmla="*/ 52188 h 1481573"/>
                  <a:gd name="connsiteX11" fmla="*/ 1308308 w 1440388"/>
                  <a:gd name="connsiteY11" fmla="*/ 11548 h 1481573"/>
                  <a:gd name="connsiteX12" fmla="*/ 1379428 w 1440388"/>
                  <a:gd name="connsiteY12" fmla="*/ 1388 h 1481573"/>
                  <a:gd name="connsiteX13" fmla="*/ 1440388 w 1440388"/>
                  <a:gd name="connsiteY13" fmla="*/ 1388 h 1481573"/>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184482 w 1440388"/>
                  <a:gd name="connsiteY8" fmla="*/ 105530 h 1481573"/>
                  <a:gd name="connsiteX9" fmla="*/ 1232108 w 1440388"/>
                  <a:gd name="connsiteY9" fmla="*/ 52188 h 1481573"/>
                  <a:gd name="connsiteX10" fmla="*/ 1308308 w 1440388"/>
                  <a:gd name="connsiteY10" fmla="*/ 11548 h 1481573"/>
                  <a:gd name="connsiteX11" fmla="*/ 1379428 w 1440388"/>
                  <a:gd name="connsiteY11" fmla="*/ 1388 h 1481573"/>
                  <a:gd name="connsiteX12" fmla="*/ 1440388 w 1440388"/>
                  <a:gd name="connsiteY12" fmla="*/ 1388 h 1481573"/>
                  <a:gd name="connsiteX0" fmla="*/ 0 w 1440388"/>
                  <a:gd name="connsiteY0" fmla="*/ 1481573 h 1481573"/>
                  <a:gd name="connsiteX1" fmla="*/ 297388 w 1440388"/>
                  <a:gd name="connsiteY1" fmla="*/ 1367908 h 1481573"/>
                  <a:gd name="connsiteX2" fmla="*/ 419308 w 1440388"/>
                  <a:gd name="connsiteY2" fmla="*/ 1266308 h 1481573"/>
                  <a:gd name="connsiteX3" fmla="*/ 612348 w 1440388"/>
                  <a:gd name="connsiteY3" fmla="*/ 1058028 h 1481573"/>
                  <a:gd name="connsiteX4" fmla="*/ 820628 w 1440388"/>
                  <a:gd name="connsiteY4" fmla="*/ 743068 h 1481573"/>
                  <a:gd name="connsiteX5" fmla="*/ 988268 w 1440388"/>
                  <a:gd name="connsiteY5" fmla="*/ 438268 h 1481573"/>
                  <a:gd name="connsiteX6" fmla="*/ 1140668 w 1440388"/>
                  <a:gd name="connsiteY6" fmla="*/ 163948 h 1481573"/>
                  <a:gd name="connsiteX7" fmla="*/ 1184482 w 1440388"/>
                  <a:gd name="connsiteY7" fmla="*/ 105530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51340 w 1440388"/>
                  <a:gd name="connsiteY1" fmla="*/ 142379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184482 w 1440388"/>
                  <a:gd name="connsiteY8" fmla="*/ 105530 h 1481573"/>
                  <a:gd name="connsiteX9" fmla="*/ 1232108 w 1440388"/>
                  <a:gd name="connsiteY9" fmla="*/ 52188 h 1481573"/>
                  <a:gd name="connsiteX10" fmla="*/ 1308308 w 1440388"/>
                  <a:gd name="connsiteY10" fmla="*/ 11548 h 1481573"/>
                  <a:gd name="connsiteX11" fmla="*/ 1379428 w 1440388"/>
                  <a:gd name="connsiteY11" fmla="*/ 1388 h 1481573"/>
                  <a:gd name="connsiteX12" fmla="*/ 1440388 w 1440388"/>
                  <a:gd name="connsiteY12" fmla="*/ 1388 h 1481573"/>
                  <a:gd name="connsiteX0" fmla="*/ 0 w 1440388"/>
                  <a:gd name="connsiteY0" fmla="*/ 1481573 h 1481573"/>
                  <a:gd name="connsiteX1" fmla="*/ 157838 w 1440388"/>
                  <a:gd name="connsiteY1" fmla="*/ 144157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184482 w 1440388"/>
                  <a:gd name="connsiteY8" fmla="*/ 105530 h 1481573"/>
                  <a:gd name="connsiteX9" fmla="*/ 1232108 w 1440388"/>
                  <a:gd name="connsiteY9" fmla="*/ 52188 h 1481573"/>
                  <a:gd name="connsiteX10" fmla="*/ 1308308 w 1440388"/>
                  <a:gd name="connsiteY10" fmla="*/ 11548 h 1481573"/>
                  <a:gd name="connsiteX11" fmla="*/ 1379428 w 1440388"/>
                  <a:gd name="connsiteY11" fmla="*/ 1388 h 1481573"/>
                  <a:gd name="connsiteX12" fmla="*/ 1440388 w 1440388"/>
                  <a:gd name="connsiteY12" fmla="*/ 1388 h 1481573"/>
                  <a:gd name="connsiteX0" fmla="*/ 0 w 1440388"/>
                  <a:gd name="connsiteY0" fmla="*/ 1481573 h 1481573"/>
                  <a:gd name="connsiteX1" fmla="*/ 157838 w 1440388"/>
                  <a:gd name="connsiteY1" fmla="*/ 144157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184482 w 1440388"/>
                  <a:gd name="connsiteY8" fmla="*/ 105530 h 1481573"/>
                  <a:gd name="connsiteX9" fmla="*/ 1232108 w 1440388"/>
                  <a:gd name="connsiteY9" fmla="*/ 52188 h 1481573"/>
                  <a:gd name="connsiteX10" fmla="*/ 1308308 w 1440388"/>
                  <a:gd name="connsiteY10" fmla="*/ 11548 h 1481573"/>
                  <a:gd name="connsiteX11" fmla="*/ 1379428 w 1440388"/>
                  <a:gd name="connsiteY11" fmla="*/ 1388 h 1481573"/>
                  <a:gd name="connsiteX12" fmla="*/ 1440388 w 1440388"/>
                  <a:gd name="connsiteY12" fmla="*/ 1388 h 1481573"/>
                  <a:gd name="connsiteX0" fmla="*/ 0 w 1440388"/>
                  <a:gd name="connsiteY0" fmla="*/ 1481573 h 1481573"/>
                  <a:gd name="connsiteX1" fmla="*/ 69036 w 1440388"/>
                  <a:gd name="connsiteY1" fmla="*/ 1459350 h 1481573"/>
                  <a:gd name="connsiteX2" fmla="*/ 157838 w 1440388"/>
                  <a:gd name="connsiteY2" fmla="*/ 144157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184482 w 1440388"/>
                  <a:gd name="connsiteY9" fmla="*/ 105530 h 1481573"/>
                  <a:gd name="connsiteX10" fmla="*/ 1232108 w 1440388"/>
                  <a:gd name="connsiteY10" fmla="*/ 52188 h 1481573"/>
                  <a:gd name="connsiteX11" fmla="*/ 1308308 w 1440388"/>
                  <a:gd name="connsiteY11" fmla="*/ 11548 h 1481573"/>
                  <a:gd name="connsiteX12" fmla="*/ 1379428 w 1440388"/>
                  <a:gd name="connsiteY12" fmla="*/ 1388 h 1481573"/>
                  <a:gd name="connsiteX13" fmla="*/ 1440388 w 1440388"/>
                  <a:gd name="connsiteY13" fmla="*/ 1388 h 1481573"/>
                  <a:gd name="connsiteX0" fmla="*/ 0 w 1440388"/>
                  <a:gd name="connsiteY0" fmla="*/ 1481573 h 1481573"/>
                  <a:gd name="connsiteX1" fmla="*/ 69036 w 1440388"/>
                  <a:gd name="connsiteY1" fmla="*/ 1466970 h 1481573"/>
                  <a:gd name="connsiteX2" fmla="*/ 157838 w 1440388"/>
                  <a:gd name="connsiteY2" fmla="*/ 144157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184482 w 1440388"/>
                  <a:gd name="connsiteY9" fmla="*/ 105530 h 1481573"/>
                  <a:gd name="connsiteX10" fmla="*/ 1232108 w 1440388"/>
                  <a:gd name="connsiteY10" fmla="*/ 52188 h 1481573"/>
                  <a:gd name="connsiteX11" fmla="*/ 1308308 w 1440388"/>
                  <a:gd name="connsiteY11" fmla="*/ 11548 h 1481573"/>
                  <a:gd name="connsiteX12" fmla="*/ 1379428 w 1440388"/>
                  <a:gd name="connsiteY12" fmla="*/ 1388 h 1481573"/>
                  <a:gd name="connsiteX13" fmla="*/ 1440388 w 1440388"/>
                  <a:gd name="connsiteY13" fmla="*/ 1388 h 1481573"/>
                  <a:gd name="connsiteX0" fmla="*/ 0 w 1440388"/>
                  <a:gd name="connsiteY0" fmla="*/ 1481573 h 1481573"/>
                  <a:gd name="connsiteX1" fmla="*/ 69036 w 1440388"/>
                  <a:gd name="connsiteY1" fmla="*/ 1466970 h 1481573"/>
                  <a:gd name="connsiteX2" fmla="*/ 157838 w 1440388"/>
                  <a:gd name="connsiteY2" fmla="*/ 144157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184482 w 1440388"/>
                  <a:gd name="connsiteY9" fmla="*/ 105530 h 1481573"/>
                  <a:gd name="connsiteX10" fmla="*/ 1232108 w 1440388"/>
                  <a:gd name="connsiteY10" fmla="*/ 52188 h 1481573"/>
                  <a:gd name="connsiteX11" fmla="*/ 1308308 w 1440388"/>
                  <a:gd name="connsiteY11" fmla="*/ 11548 h 1481573"/>
                  <a:gd name="connsiteX12" fmla="*/ 1379428 w 1440388"/>
                  <a:gd name="connsiteY12" fmla="*/ 1388 h 1481573"/>
                  <a:gd name="connsiteX13" fmla="*/ 1440388 w 1440388"/>
                  <a:gd name="connsiteY13" fmla="*/ 1388 h 148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40388" h="1481573">
                    <a:moveTo>
                      <a:pt x="0" y="1481573"/>
                    </a:moveTo>
                    <a:lnTo>
                      <a:pt x="69036" y="1466970"/>
                    </a:lnTo>
                    <a:cubicBezTo>
                      <a:pt x="95586" y="1461354"/>
                      <a:pt x="119779" y="1458080"/>
                      <a:pt x="157838" y="1441570"/>
                    </a:cubicBezTo>
                    <a:cubicBezTo>
                      <a:pt x="195897" y="1425060"/>
                      <a:pt x="253810" y="1397118"/>
                      <a:pt x="297388" y="1367908"/>
                    </a:cubicBezTo>
                    <a:cubicBezTo>
                      <a:pt x="340966" y="1338698"/>
                      <a:pt x="378668" y="1300175"/>
                      <a:pt x="419308" y="1266308"/>
                    </a:cubicBezTo>
                    <a:cubicBezTo>
                      <a:pt x="475880" y="1219164"/>
                      <a:pt x="545461" y="1145235"/>
                      <a:pt x="612348" y="1058028"/>
                    </a:cubicBezTo>
                    <a:cubicBezTo>
                      <a:pt x="679235" y="970821"/>
                      <a:pt x="757975" y="846361"/>
                      <a:pt x="820628" y="743068"/>
                    </a:cubicBezTo>
                    <a:cubicBezTo>
                      <a:pt x="883281" y="639775"/>
                      <a:pt x="934928" y="534788"/>
                      <a:pt x="988268" y="438268"/>
                    </a:cubicBezTo>
                    <a:cubicBezTo>
                      <a:pt x="1041608" y="341748"/>
                      <a:pt x="1107966" y="219404"/>
                      <a:pt x="1140668" y="163948"/>
                    </a:cubicBezTo>
                    <a:lnTo>
                      <a:pt x="1184482" y="105530"/>
                    </a:lnTo>
                    <a:cubicBezTo>
                      <a:pt x="1198922" y="86276"/>
                      <a:pt x="1211470" y="67852"/>
                      <a:pt x="1232108" y="52188"/>
                    </a:cubicBezTo>
                    <a:cubicBezTo>
                      <a:pt x="1260048" y="26788"/>
                      <a:pt x="1282597" y="15221"/>
                      <a:pt x="1308308" y="11548"/>
                    </a:cubicBezTo>
                    <a:lnTo>
                      <a:pt x="1379428" y="1388"/>
                    </a:lnTo>
                    <a:cubicBezTo>
                      <a:pt x="1401284" y="-1735"/>
                      <a:pt x="1420068" y="1388"/>
                      <a:pt x="1440388" y="1388"/>
                    </a:cubicBezTo>
                  </a:path>
                </a:pathLst>
              </a:custGeom>
              <a:noFill/>
              <a:ln w="19050" cap="flat" cmpd="sng" algn="ctr">
                <a:solidFill>
                  <a:srgbClr val="464B71"/>
                </a:solidFill>
                <a:prstDash val="solid"/>
                <a:round/>
                <a:headEnd type="none" w="med" len="med"/>
                <a:tailEnd type="none" w="med"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0" name="Gruppieren 69">
              <a:extLst>
                <a:ext uri="{FF2B5EF4-FFF2-40B4-BE49-F238E27FC236}">
                  <a16:creationId xmlns:a16="http://schemas.microsoft.com/office/drawing/2014/main" id="{B36B6567-B4F6-41E9-96E1-F77257728183}"/>
                </a:ext>
              </a:extLst>
            </p:cNvPr>
            <p:cNvGrpSpPr/>
            <p:nvPr/>
          </p:nvGrpSpPr>
          <p:grpSpPr>
            <a:xfrm flipH="1">
              <a:off x="1730675" y="2816819"/>
              <a:ext cx="1345679" cy="1158388"/>
              <a:chOff x="431995" y="2816819"/>
              <a:chExt cx="1345679" cy="1158388"/>
            </a:xfrm>
          </p:grpSpPr>
          <p:sp>
            <p:nvSpPr>
              <p:cNvPr id="71" name="Freeform 15">
                <a:extLst>
                  <a:ext uri="{FF2B5EF4-FFF2-40B4-BE49-F238E27FC236}">
                    <a16:creationId xmlns:a16="http://schemas.microsoft.com/office/drawing/2014/main" id="{46BABF11-BF5D-4001-BD45-922AFFAAD47E}"/>
                  </a:ext>
                </a:extLst>
              </p:cNvPr>
              <p:cNvSpPr>
                <a:spLocks/>
              </p:cNvSpPr>
              <p:nvPr/>
            </p:nvSpPr>
            <p:spPr bwMode="auto">
              <a:xfrm>
                <a:off x="882833" y="2818619"/>
                <a:ext cx="894841" cy="1156587"/>
              </a:xfrm>
              <a:custGeom>
                <a:avLst/>
                <a:gdLst>
                  <a:gd name="T0" fmla="*/ 0 w 1836"/>
                  <a:gd name="T1" fmla="*/ 1195387 h 753"/>
                  <a:gd name="T2" fmla="*/ 2909888 w 1836"/>
                  <a:gd name="T3" fmla="*/ 1195387 h 753"/>
                  <a:gd name="T4" fmla="*/ 2914650 w 1836"/>
                  <a:gd name="T5" fmla="*/ 957262 h 753"/>
                  <a:gd name="T6" fmla="*/ 2771775 w 1836"/>
                  <a:gd name="T7" fmla="*/ 885825 h 753"/>
                  <a:gd name="T8" fmla="*/ 2676525 w 1836"/>
                  <a:gd name="T9" fmla="*/ 823912 h 753"/>
                  <a:gd name="T10" fmla="*/ 2538413 w 1836"/>
                  <a:gd name="T11" fmla="*/ 714375 h 753"/>
                  <a:gd name="T12" fmla="*/ 2433638 w 1836"/>
                  <a:gd name="T13" fmla="*/ 614362 h 753"/>
                  <a:gd name="T14" fmla="*/ 2295525 w 1836"/>
                  <a:gd name="T15" fmla="*/ 495300 h 753"/>
                  <a:gd name="T16" fmla="*/ 2195513 w 1836"/>
                  <a:gd name="T17" fmla="*/ 414337 h 753"/>
                  <a:gd name="T18" fmla="*/ 2071688 w 1836"/>
                  <a:gd name="T19" fmla="*/ 290512 h 753"/>
                  <a:gd name="T20" fmla="*/ 1976438 w 1836"/>
                  <a:gd name="T21" fmla="*/ 185737 h 753"/>
                  <a:gd name="T22" fmla="*/ 1847850 w 1836"/>
                  <a:gd name="T23" fmla="*/ 100012 h 753"/>
                  <a:gd name="T24" fmla="*/ 1719263 w 1836"/>
                  <a:gd name="T25" fmla="*/ 33337 h 753"/>
                  <a:gd name="T26" fmla="*/ 1633538 w 1836"/>
                  <a:gd name="T27" fmla="*/ 9525 h 753"/>
                  <a:gd name="T28" fmla="*/ 1562100 w 1836"/>
                  <a:gd name="T29" fmla="*/ 4762 h 753"/>
                  <a:gd name="T30" fmla="*/ 1281113 w 1836"/>
                  <a:gd name="T31" fmla="*/ 0 h 753"/>
                  <a:gd name="T32" fmla="*/ 1171575 w 1836"/>
                  <a:gd name="T33" fmla="*/ 38100 h 753"/>
                  <a:gd name="T34" fmla="*/ 1009650 w 1836"/>
                  <a:gd name="T35" fmla="*/ 138112 h 753"/>
                  <a:gd name="T36" fmla="*/ 895350 w 1836"/>
                  <a:gd name="T37" fmla="*/ 223837 h 753"/>
                  <a:gd name="T38" fmla="*/ 733425 w 1836"/>
                  <a:gd name="T39" fmla="*/ 390525 h 753"/>
                  <a:gd name="T40" fmla="*/ 557213 w 1836"/>
                  <a:gd name="T41" fmla="*/ 547687 h 753"/>
                  <a:gd name="T42" fmla="*/ 357188 w 1836"/>
                  <a:gd name="T43" fmla="*/ 723900 h 753"/>
                  <a:gd name="T44" fmla="*/ 166688 w 1836"/>
                  <a:gd name="T45" fmla="*/ 866775 h 753"/>
                  <a:gd name="T46" fmla="*/ 0 w 1836"/>
                  <a:gd name="T47" fmla="*/ 952500 h 753"/>
                  <a:gd name="T48" fmla="*/ 0 w 1836"/>
                  <a:gd name="T49" fmla="*/ 1195387 h 75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connsiteX0" fmla="*/ 0 w 10000"/>
                  <a:gd name="connsiteY0" fmla="*/ 10000 h 10000"/>
                  <a:gd name="connsiteX1" fmla="*/ 9984 w 10000"/>
                  <a:gd name="connsiteY1" fmla="*/ 10000 h 10000"/>
                  <a:gd name="connsiteX2" fmla="*/ 10000 w 10000"/>
                  <a:gd name="connsiteY2" fmla="*/ 8008 h 10000"/>
                  <a:gd name="connsiteX3" fmla="*/ 9510 w 10000"/>
                  <a:gd name="connsiteY3" fmla="*/ 7410 h 10000"/>
                  <a:gd name="connsiteX4" fmla="*/ 9183 w 10000"/>
                  <a:gd name="connsiteY4" fmla="*/ 6892 h 10000"/>
                  <a:gd name="connsiteX5" fmla="*/ 8709 w 10000"/>
                  <a:gd name="connsiteY5" fmla="*/ 5976 h 10000"/>
                  <a:gd name="connsiteX6" fmla="*/ 8350 w 10000"/>
                  <a:gd name="connsiteY6" fmla="*/ 5139 h 10000"/>
                  <a:gd name="connsiteX7" fmla="*/ 7831 w 10000"/>
                  <a:gd name="connsiteY7" fmla="*/ 4380 h 10000"/>
                  <a:gd name="connsiteX8" fmla="*/ 7533 w 10000"/>
                  <a:gd name="connsiteY8" fmla="*/ 3466 h 10000"/>
                  <a:gd name="connsiteX9" fmla="*/ 7108 w 10000"/>
                  <a:gd name="connsiteY9" fmla="*/ 2430 h 10000"/>
                  <a:gd name="connsiteX10" fmla="*/ 6781 w 10000"/>
                  <a:gd name="connsiteY10" fmla="*/ 1554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10 w 10000"/>
                  <a:gd name="connsiteY3" fmla="*/ 7410 h 10000"/>
                  <a:gd name="connsiteX4" fmla="*/ 9183 w 10000"/>
                  <a:gd name="connsiteY4" fmla="*/ 6892 h 10000"/>
                  <a:gd name="connsiteX5" fmla="*/ 8709 w 10000"/>
                  <a:gd name="connsiteY5" fmla="*/ 5976 h 10000"/>
                  <a:gd name="connsiteX6" fmla="*/ 8339 w 10000"/>
                  <a:gd name="connsiteY6" fmla="*/ 5477 h 10000"/>
                  <a:gd name="connsiteX7" fmla="*/ 7831 w 10000"/>
                  <a:gd name="connsiteY7" fmla="*/ 4380 h 10000"/>
                  <a:gd name="connsiteX8" fmla="*/ 7533 w 10000"/>
                  <a:gd name="connsiteY8" fmla="*/ 3466 h 10000"/>
                  <a:gd name="connsiteX9" fmla="*/ 7108 w 10000"/>
                  <a:gd name="connsiteY9" fmla="*/ 2430 h 10000"/>
                  <a:gd name="connsiteX10" fmla="*/ 6781 w 10000"/>
                  <a:gd name="connsiteY10" fmla="*/ 1554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10 w 10000"/>
                  <a:gd name="connsiteY3" fmla="*/ 7410 h 10000"/>
                  <a:gd name="connsiteX4" fmla="*/ 9183 w 10000"/>
                  <a:gd name="connsiteY4" fmla="*/ 6892 h 10000"/>
                  <a:gd name="connsiteX5" fmla="*/ 8799 w 10000"/>
                  <a:gd name="connsiteY5" fmla="*/ 6196 h 10000"/>
                  <a:gd name="connsiteX6" fmla="*/ 8339 w 10000"/>
                  <a:gd name="connsiteY6" fmla="*/ 5477 h 10000"/>
                  <a:gd name="connsiteX7" fmla="*/ 7831 w 10000"/>
                  <a:gd name="connsiteY7" fmla="*/ 4380 h 10000"/>
                  <a:gd name="connsiteX8" fmla="*/ 7533 w 10000"/>
                  <a:gd name="connsiteY8" fmla="*/ 3466 h 10000"/>
                  <a:gd name="connsiteX9" fmla="*/ 7108 w 10000"/>
                  <a:gd name="connsiteY9" fmla="*/ 2430 h 10000"/>
                  <a:gd name="connsiteX10" fmla="*/ 6781 w 10000"/>
                  <a:gd name="connsiteY10" fmla="*/ 1554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44 w 10000"/>
                  <a:gd name="connsiteY3" fmla="*/ 7512 h 10000"/>
                  <a:gd name="connsiteX4" fmla="*/ 9183 w 10000"/>
                  <a:gd name="connsiteY4" fmla="*/ 6892 h 10000"/>
                  <a:gd name="connsiteX5" fmla="*/ 8799 w 10000"/>
                  <a:gd name="connsiteY5" fmla="*/ 6196 h 10000"/>
                  <a:gd name="connsiteX6" fmla="*/ 8339 w 10000"/>
                  <a:gd name="connsiteY6" fmla="*/ 5477 h 10000"/>
                  <a:gd name="connsiteX7" fmla="*/ 7831 w 10000"/>
                  <a:gd name="connsiteY7" fmla="*/ 4380 h 10000"/>
                  <a:gd name="connsiteX8" fmla="*/ 7533 w 10000"/>
                  <a:gd name="connsiteY8" fmla="*/ 3466 h 10000"/>
                  <a:gd name="connsiteX9" fmla="*/ 7108 w 10000"/>
                  <a:gd name="connsiteY9" fmla="*/ 2430 h 10000"/>
                  <a:gd name="connsiteX10" fmla="*/ 6781 w 10000"/>
                  <a:gd name="connsiteY10" fmla="*/ 1554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44 w 10000"/>
                  <a:gd name="connsiteY3" fmla="*/ 7512 h 10000"/>
                  <a:gd name="connsiteX4" fmla="*/ 9161 w 10000"/>
                  <a:gd name="connsiteY4" fmla="*/ 6960 h 10000"/>
                  <a:gd name="connsiteX5" fmla="*/ 8799 w 10000"/>
                  <a:gd name="connsiteY5" fmla="*/ 6196 h 10000"/>
                  <a:gd name="connsiteX6" fmla="*/ 8339 w 10000"/>
                  <a:gd name="connsiteY6" fmla="*/ 5477 h 10000"/>
                  <a:gd name="connsiteX7" fmla="*/ 7831 w 10000"/>
                  <a:gd name="connsiteY7" fmla="*/ 4380 h 10000"/>
                  <a:gd name="connsiteX8" fmla="*/ 7533 w 10000"/>
                  <a:gd name="connsiteY8" fmla="*/ 3466 h 10000"/>
                  <a:gd name="connsiteX9" fmla="*/ 7108 w 10000"/>
                  <a:gd name="connsiteY9" fmla="*/ 2430 h 10000"/>
                  <a:gd name="connsiteX10" fmla="*/ 6781 w 10000"/>
                  <a:gd name="connsiteY10" fmla="*/ 1554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44 w 10000"/>
                  <a:gd name="connsiteY3" fmla="*/ 7512 h 10000"/>
                  <a:gd name="connsiteX4" fmla="*/ 9161 w 10000"/>
                  <a:gd name="connsiteY4" fmla="*/ 6960 h 10000"/>
                  <a:gd name="connsiteX5" fmla="*/ 8799 w 10000"/>
                  <a:gd name="connsiteY5" fmla="*/ 6196 h 10000"/>
                  <a:gd name="connsiteX6" fmla="*/ 8339 w 10000"/>
                  <a:gd name="connsiteY6" fmla="*/ 5477 h 10000"/>
                  <a:gd name="connsiteX7" fmla="*/ 7831 w 10000"/>
                  <a:gd name="connsiteY7" fmla="*/ 4380 h 10000"/>
                  <a:gd name="connsiteX8" fmla="*/ 7533 w 10000"/>
                  <a:gd name="connsiteY8" fmla="*/ 3466 h 10000"/>
                  <a:gd name="connsiteX9" fmla="*/ 7108 w 10000"/>
                  <a:gd name="connsiteY9" fmla="*/ 2430 h 10000"/>
                  <a:gd name="connsiteX10" fmla="*/ 6736 w 10000"/>
                  <a:gd name="connsiteY10" fmla="*/ 1740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44 w 10000"/>
                  <a:gd name="connsiteY3" fmla="*/ 7512 h 10000"/>
                  <a:gd name="connsiteX4" fmla="*/ 9161 w 10000"/>
                  <a:gd name="connsiteY4" fmla="*/ 6960 h 10000"/>
                  <a:gd name="connsiteX5" fmla="*/ 8799 w 10000"/>
                  <a:gd name="connsiteY5" fmla="*/ 6196 h 10000"/>
                  <a:gd name="connsiteX6" fmla="*/ 8339 w 10000"/>
                  <a:gd name="connsiteY6" fmla="*/ 5477 h 10000"/>
                  <a:gd name="connsiteX7" fmla="*/ 7831 w 10000"/>
                  <a:gd name="connsiteY7" fmla="*/ 4380 h 10000"/>
                  <a:gd name="connsiteX8" fmla="*/ 7533 w 10000"/>
                  <a:gd name="connsiteY8" fmla="*/ 3466 h 10000"/>
                  <a:gd name="connsiteX9" fmla="*/ 7074 w 10000"/>
                  <a:gd name="connsiteY9" fmla="*/ 2565 h 10000"/>
                  <a:gd name="connsiteX10" fmla="*/ 6736 w 10000"/>
                  <a:gd name="connsiteY10" fmla="*/ 1740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00 h 10000"/>
                  <a:gd name="connsiteX1" fmla="*/ 9984 w 10000"/>
                  <a:gd name="connsiteY1" fmla="*/ 10000 h 10000"/>
                  <a:gd name="connsiteX2" fmla="*/ 10000 w 10000"/>
                  <a:gd name="connsiteY2" fmla="*/ 8008 h 10000"/>
                  <a:gd name="connsiteX3" fmla="*/ 9544 w 10000"/>
                  <a:gd name="connsiteY3" fmla="*/ 7512 h 10000"/>
                  <a:gd name="connsiteX4" fmla="*/ 9161 w 10000"/>
                  <a:gd name="connsiteY4" fmla="*/ 6960 h 10000"/>
                  <a:gd name="connsiteX5" fmla="*/ 8799 w 10000"/>
                  <a:gd name="connsiteY5" fmla="*/ 6196 h 10000"/>
                  <a:gd name="connsiteX6" fmla="*/ 8339 w 10000"/>
                  <a:gd name="connsiteY6" fmla="*/ 5477 h 10000"/>
                  <a:gd name="connsiteX7" fmla="*/ 7831 w 10000"/>
                  <a:gd name="connsiteY7" fmla="*/ 4380 h 10000"/>
                  <a:gd name="connsiteX8" fmla="*/ 7533 w 10000"/>
                  <a:gd name="connsiteY8" fmla="*/ 3584 h 10000"/>
                  <a:gd name="connsiteX9" fmla="*/ 7074 w 10000"/>
                  <a:gd name="connsiteY9" fmla="*/ 2565 h 10000"/>
                  <a:gd name="connsiteX10" fmla="*/ 6736 w 10000"/>
                  <a:gd name="connsiteY10" fmla="*/ 1740 h 10000"/>
                  <a:gd name="connsiteX11" fmla="*/ 6340 w 10000"/>
                  <a:gd name="connsiteY11" fmla="*/ 837 h 10000"/>
                  <a:gd name="connsiteX12" fmla="*/ 5899 w 10000"/>
                  <a:gd name="connsiteY12" fmla="*/ 279 h 10000"/>
                  <a:gd name="connsiteX13" fmla="*/ 5605 w 10000"/>
                  <a:gd name="connsiteY13" fmla="*/ 80 h 10000"/>
                  <a:gd name="connsiteX14" fmla="*/ 5359 w 10000"/>
                  <a:gd name="connsiteY14" fmla="*/ 40 h 10000"/>
                  <a:gd name="connsiteX15" fmla="*/ 4395 w 10000"/>
                  <a:gd name="connsiteY15" fmla="*/ 0 h 10000"/>
                  <a:gd name="connsiteX16" fmla="*/ 4020 w 10000"/>
                  <a:gd name="connsiteY16" fmla="*/ 319 h 10000"/>
                  <a:gd name="connsiteX17" fmla="*/ 3464 w 10000"/>
                  <a:gd name="connsiteY17" fmla="*/ 1155 h 10000"/>
                  <a:gd name="connsiteX18" fmla="*/ 3072 w 10000"/>
                  <a:gd name="connsiteY18" fmla="*/ 1873 h 10000"/>
                  <a:gd name="connsiteX19" fmla="*/ 2516 w 10000"/>
                  <a:gd name="connsiteY19" fmla="*/ 3267 h 10000"/>
                  <a:gd name="connsiteX20" fmla="*/ 1912 w 10000"/>
                  <a:gd name="connsiteY20" fmla="*/ 4582 h 10000"/>
                  <a:gd name="connsiteX21" fmla="*/ 1225 w 10000"/>
                  <a:gd name="connsiteY21" fmla="*/ 6056 h 10000"/>
                  <a:gd name="connsiteX22" fmla="*/ 572 w 10000"/>
                  <a:gd name="connsiteY22" fmla="*/ 7251 h 10000"/>
                  <a:gd name="connsiteX23" fmla="*/ 0 w 10000"/>
                  <a:gd name="connsiteY23" fmla="*/ 7968 h 10000"/>
                  <a:gd name="connsiteX24" fmla="*/ 0 w 10000"/>
                  <a:gd name="connsiteY24" fmla="*/ 10000 h 10000"/>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7533 w 10000"/>
                  <a:gd name="connsiteY8" fmla="*/ 3662 h 10078"/>
                  <a:gd name="connsiteX9" fmla="*/ 7074 w 10000"/>
                  <a:gd name="connsiteY9" fmla="*/ 2643 h 10078"/>
                  <a:gd name="connsiteX10" fmla="*/ 6736 w 10000"/>
                  <a:gd name="connsiteY10" fmla="*/ 1818 h 10078"/>
                  <a:gd name="connsiteX11" fmla="*/ 6340 w 10000"/>
                  <a:gd name="connsiteY11" fmla="*/ 915 h 10078"/>
                  <a:gd name="connsiteX12" fmla="*/ 5899 w 10000"/>
                  <a:gd name="connsiteY12" fmla="*/ 357 h 10078"/>
                  <a:gd name="connsiteX13" fmla="*/ 5605 w 10000"/>
                  <a:gd name="connsiteY13" fmla="*/ 158 h 10078"/>
                  <a:gd name="connsiteX14" fmla="*/ 5001 w 10000"/>
                  <a:gd name="connsiteY14" fmla="*/ 0 h 10078"/>
                  <a:gd name="connsiteX15" fmla="*/ 4395 w 10000"/>
                  <a:gd name="connsiteY15" fmla="*/ 78 h 10078"/>
                  <a:gd name="connsiteX16" fmla="*/ 4020 w 10000"/>
                  <a:gd name="connsiteY16" fmla="*/ 397 h 10078"/>
                  <a:gd name="connsiteX17" fmla="*/ 3464 w 10000"/>
                  <a:gd name="connsiteY17" fmla="*/ 1233 h 10078"/>
                  <a:gd name="connsiteX18" fmla="*/ 3072 w 10000"/>
                  <a:gd name="connsiteY18" fmla="*/ 1951 h 10078"/>
                  <a:gd name="connsiteX19" fmla="*/ 2516 w 10000"/>
                  <a:gd name="connsiteY19" fmla="*/ 3345 h 10078"/>
                  <a:gd name="connsiteX20" fmla="*/ 1912 w 10000"/>
                  <a:gd name="connsiteY20" fmla="*/ 4660 h 10078"/>
                  <a:gd name="connsiteX21" fmla="*/ 1225 w 10000"/>
                  <a:gd name="connsiteY21" fmla="*/ 6134 h 10078"/>
                  <a:gd name="connsiteX22" fmla="*/ 572 w 10000"/>
                  <a:gd name="connsiteY22" fmla="*/ 7329 h 10078"/>
                  <a:gd name="connsiteX23" fmla="*/ 0 w 10000"/>
                  <a:gd name="connsiteY23" fmla="*/ 8046 h 10078"/>
                  <a:gd name="connsiteX24" fmla="*/ 0 w 10000"/>
                  <a:gd name="connsiteY24"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7533 w 10000"/>
                  <a:gd name="connsiteY8" fmla="*/ 3662 h 10078"/>
                  <a:gd name="connsiteX9" fmla="*/ 7074 w 10000"/>
                  <a:gd name="connsiteY9" fmla="*/ 2643 h 10078"/>
                  <a:gd name="connsiteX10" fmla="*/ 6340 w 10000"/>
                  <a:gd name="connsiteY10" fmla="*/ 915 h 10078"/>
                  <a:gd name="connsiteX11" fmla="*/ 5899 w 10000"/>
                  <a:gd name="connsiteY11" fmla="*/ 357 h 10078"/>
                  <a:gd name="connsiteX12" fmla="*/ 5605 w 10000"/>
                  <a:gd name="connsiteY12" fmla="*/ 158 h 10078"/>
                  <a:gd name="connsiteX13" fmla="*/ 5001 w 10000"/>
                  <a:gd name="connsiteY13" fmla="*/ 0 h 10078"/>
                  <a:gd name="connsiteX14" fmla="*/ 4395 w 10000"/>
                  <a:gd name="connsiteY14" fmla="*/ 78 h 10078"/>
                  <a:gd name="connsiteX15" fmla="*/ 4020 w 10000"/>
                  <a:gd name="connsiteY15" fmla="*/ 397 h 10078"/>
                  <a:gd name="connsiteX16" fmla="*/ 3464 w 10000"/>
                  <a:gd name="connsiteY16" fmla="*/ 1233 h 10078"/>
                  <a:gd name="connsiteX17" fmla="*/ 3072 w 10000"/>
                  <a:gd name="connsiteY17" fmla="*/ 1951 h 10078"/>
                  <a:gd name="connsiteX18" fmla="*/ 2516 w 10000"/>
                  <a:gd name="connsiteY18" fmla="*/ 3345 h 10078"/>
                  <a:gd name="connsiteX19" fmla="*/ 1912 w 10000"/>
                  <a:gd name="connsiteY19" fmla="*/ 4660 h 10078"/>
                  <a:gd name="connsiteX20" fmla="*/ 1225 w 10000"/>
                  <a:gd name="connsiteY20" fmla="*/ 6134 h 10078"/>
                  <a:gd name="connsiteX21" fmla="*/ 572 w 10000"/>
                  <a:gd name="connsiteY21" fmla="*/ 7329 h 10078"/>
                  <a:gd name="connsiteX22" fmla="*/ 0 w 10000"/>
                  <a:gd name="connsiteY22" fmla="*/ 8046 h 10078"/>
                  <a:gd name="connsiteX23" fmla="*/ 0 w 10000"/>
                  <a:gd name="connsiteY23"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7533 w 10000"/>
                  <a:gd name="connsiteY8" fmla="*/ 3662 h 10078"/>
                  <a:gd name="connsiteX9" fmla="*/ 7074 w 10000"/>
                  <a:gd name="connsiteY9" fmla="*/ 2643 h 10078"/>
                  <a:gd name="connsiteX10" fmla="*/ 6340 w 10000"/>
                  <a:gd name="connsiteY10" fmla="*/ 915 h 10078"/>
                  <a:gd name="connsiteX11" fmla="*/ 5605 w 10000"/>
                  <a:gd name="connsiteY11" fmla="*/ 158 h 10078"/>
                  <a:gd name="connsiteX12" fmla="*/ 5001 w 10000"/>
                  <a:gd name="connsiteY12" fmla="*/ 0 h 10078"/>
                  <a:gd name="connsiteX13" fmla="*/ 4395 w 10000"/>
                  <a:gd name="connsiteY13" fmla="*/ 78 h 10078"/>
                  <a:gd name="connsiteX14" fmla="*/ 4020 w 10000"/>
                  <a:gd name="connsiteY14" fmla="*/ 397 h 10078"/>
                  <a:gd name="connsiteX15" fmla="*/ 3464 w 10000"/>
                  <a:gd name="connsiteY15" fmla="*/ 1233 h 10078"/>
                  <a:gd name="connsiteX16" fmla="*/ 3072 w 10000"/>
                  <a:gd name="connsiteY16" fmla="*/ 1951 h 10078"/>
                  <a:gd name="connsiteX17" fmla="*/ 2516 w 10000"/>
                  <a:gd name="connsiteY17" fmla="*/ 3345 h 10078"/>
                  <a:gd name="connsiteX18" fmla="*/ 1912 w 10000"/>
                  <a:gd name="connsiteY18" fmla="*/ 4660 h 10078"/>
                  <a:gd name="connsiteX19" fmla="*/ 1225 w 10000"/>
                  <a:gd name="connsiteY19" fmla="*/ 6134 h 10078"/>
                  <a:gd name="connsiteX20" fmla="*/ 572 w 10000"/>
                  <a:gd name="connsiteY20" fmla="*/ 7329 h 10078"/>
                  <a:gd name="connsiteX21" fmla="*/ 0 w 10000"/>
                  <a:gd name="connsiteY21" fmla="*/ 8046 h 10078"/>
                  <a:gd name="connsiteX22" fmla="*/ 0 w 10000"/>
                  <a:gd name="connsiteY22"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7533 w 10000"/>
                  <a:gd name="connsiteY8" fmla="*/ 3662 h 10078"/>
                  <a:gd name="connsiteX9" fmla="*/ 7074 w 10000"/>
                  <a:gd name="connsiteY9" fmla="*/ 2643 h 10078"/>
                  <a:gd name="connsiteX10" fmla="*/ 6340 w 10000"/>
                  <a:gd name="connsiteY10" fmla="*/ 915 h 10078"/>
                  <a:gd name="connsiteX11" fmla="*/ 5001 w 10000"/>
                  <a:gd name="connsiteY11" fmla="*/ 0 h 10078"/>
                  <a:gd name="connsiteX12" fmla="*/ 4395 w 10000"/>
                  <a:gd name="connsiteY12" fmla="*/ 78 h 10078"/>
                  <a:gd name="connsiteX13" fmla="*/ 4020 w 10000"/>
                  <a:gd name="connsiteY13" fmla="*/ 397 h 10078"/>
                  <a:gd name="connsiteX14" fmla="*/ 3464 w 10000"/>
                  <a:gd name="connsiteY14" fmla="*/ 1233 h 10078"/>
                  <a:gd name="connsiteX15" fmla="*/ 3072 w 10000"/>
                  <a:gd name="connsiteY15" fmla="*/ 1951 h 10078"/>
                  <a:gd name="connsiteX16" fmla="*/ 2516 w 10000"/>
                  <a:gd name="connsiteY16" fmla="*/ 3345 h 10078"/>
                  <a:gd name="connsiteX17" fmla="*/ 1912 w 10000"/>
                  <a:gd name="connsiteY17" fmla="*/ 4660 h 10078"/>
                  <a:gd name="connsiteX18" fmla="*/ 1225 w 10000"/>
                  <a:gd name="connsiteY18" fmla="*/ 6134 h 10078"/>
                  <a:gd name="connsiteX19" fmla="*/ 572 w 10000"/>
                  <a:gd name="connsiteY19" fmla="*/ 7329 h 10078"/>
                  <a:gd name="connsiteX20" fmla="*/ 0 w 10000"/>
                  <a:gd name="connsiteY20" fmla="*/ 8046 h 10078"/>
                  <a:gd name="connsiteX21" fmla="*/ 0 w 10000"/>
                  <a:gd name="connsiteY21"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7533 w 10000"/>
                  <a:gd name="connsiteY8" fmla="*/ 3662 h 10078"/>
                  <a:gd name="connsiteX9" fmla="*/ 7074 w 10000"/>
                  <a:gd name="connsiteY9" fmla="*/ 2643 h 10078"/>
                  <a:gd name="connsiteX10" fmla="*/ 5001 w 10000"/>
                  <a:gd name="connsiteY10" fmla="*/ 0 h 10078"/>
                  <a:gd name="connsiteX11" fmla="*/ 4395 w 10000"/>
                  <a:gd name="connsiteY11" fmla="*/ 78 h 10078"/>
                  <a:gd name="connsiteX12" fmla="*/ 4020 w 10000"/>
                  <a:gd name="connsiteY12" fmla="*/ 397 h 10078"/>
                  <a:gd name="connsiteX13" fmla="*/ 3464 w 10000"/>
                  <a:gd name="connsiteY13" fmla="*/ 1233 h 10078"/>
                  <a:gd name="connsiteX14" fmla="*/ 3072 w 10000"/>
                  <a:gd name="connsiteY14" fmla="*/ 1951 h 10078"/>
                  <a:gd name="connsiteX15" fmla="*/ 2516 w 10000"/>
                  <a:gd name="connsiteY15" fmla="*/ 3345 h 10078"/>
                  <a:gd name="connsiteX16" fmla="*/ 1912 w 10000"/>
                  <a:gd name="connsiteY16" fmla="*/ 4660 h 10078"/>
                  <a:gd name="connsiteX17" fmla="*/ 1225 w 10000"/>
                  <a:gd name="connsiteY17" fmla="*/ 6134 h 10078"/>
                  <a:gd name="connsiteX18" fmla="*/ 572 w 10000"/>
                  <a:gd name="connsiteY18" fmla="*/ 7329 h 10078"/>
                  <a:gd name="connsiteX19" fmla="*/ 0 w 10000"/>
                  <a:gd name="connsiteY19" fmla="*/ 8046 h 10078"/>
                  <a:gd name="connsiteX20" fmla="*/ 0 w 10000"/>
                  <a:gd name="connsiteY20"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7533 w 10000"/>
                  <a:gd name="connsiteY8" fmla="*/ 3662 h 10078"/>
                  <a:gd name="connsiteX9" fmla="*/ 5001 w 10000"/>
                  <a:gd name="connsiteY9" fmla="*/ 0 h 10078"/>
                  <a:gd name="connsiteX10" fmla="*/ 4395 w 10000"/>
                  <a:gd name="connsiteY10" fmla="*/ 78 h 10078"/>
                  <a:gd name="connsiteX11" fmla="*/ 4020 w 10000"/>
                  <a:gd name="connsiteY11" fmla="*/ 397 h 10078"/>
                  <a:gd name="connsiteX12" fmla="*/ 3464 w 10000"/>
                  <a:gd name="connsiteY12" fmla="*/ 1233 h 10078"/>
                  <a:gd name="connsiteX13" fmla="*/ 3072 w 10000"/>
                  <a:gd name="connsiteY13" fmla="*/ 1951 h 10078"/>
                  <a:gd name="connsiteX14" fmla="*/ 2516 w 10000"/>
                  <a:gd name="connsiteY14" fmla="*/ 3345 h 10078"/>
                  <a:gd name="connsiteX15" fmla="*/ 1912 w 10000"/>
                  <a:gd name="connsiteY15" fmla="*/ 4660 h 10078"/>
                  <a:gd name="connsiteX16" fmla="*/ 1225 w 10000"/>
                  <a:gd name="connsiteY16" fmla="*/ 6134 h 10078"/>
                  <a:gd name="connsiteX17" fmla="*/ 572 w 10000"/>
                  <a:gd name="connsiteY17" fmla="*/ 7329 h 10078"/>
                  <a:gd name="connsiteX18" fmla="*/ 0 w 10000"/>
                  <a:gd name="connsiteY18" fmla="*/ 8046 h 10078"/>
                  <a:gd name="connsiteX19" fmla="*/ 0 w 10000"/>
                  <a:gd name="connsiteY19"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7831 w 10000"/>
                  <a:gd name="connsiteY7" fmla="*/ 4458 h 10078"/>
                  <a:gd name="connsiteX8" fmla="*/ 5001 w 10000"/>
                  <a:gd name="connsiteY8" fmla="*/ 0 h 10078"/>
                  <a:gd name="connsiteX9" fmla="*/ 4395 w 10000"/>
                  <a:gd name="connsiteY9" fmla="*/ 78 h 10078"/>
                  <a:gd name="connsiteX10" fmla="*/ 4020 w 10000"/>
                  <a:gd name="connsiteY10" fmla="*/ 397 h 10078"/>
                  <a:gd name="connsiteX11" fmla="*/ 3464 w 10000"/>
                  <a:gd name="connsiteY11" fmla="*/ 1233 h 10078"/>
                  <a:gd name="connsiteX12" fmla="*/ 3072 w 10000"/>
                  <a:gd name="connsiteY12" fmla="*/ 1951 h 10078"/>
                  <a:gd name="connsiteX13" fmla="*/ 2516 w 10000"/>
                  <a:gd name="connsiteY13" fmla="*/ 3345 h 10078"/>
                  <a:gd name="connsiteX14" fmla="*/ 1912 w 10000"/>
                  <a:gd name="connsiteY14" fmla="*/ 4660 h 10078"/>
                  <a:gd name="connsiteX15" fmla="*/ 1225 w 10000"/>
                  <a:gd name="connsiteY15" fmla="*/ 6134 h 10078"/>
                  <a:gd name="connsiteX16" fmla="*/ 572 w 10000"/>
                  <a:gd name="connsiteY16" fmla="*/ 7329 h 10078"/>
                  <a:gd name="connsiteX17" fmla="*/ 0 w 10000"/>
                  <a:gd name="connsiteY17" fmla="*/ 8046 h 10078"/>
                  <a:gd name="connsiteX18" fmla="*/ 0 w 10000"/>
                  <a:gd name="connsiteY18"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8339 w 10000"/>
                  <a:gd name="connsiteY6" fmla="*/ 5555 h 10078"/>
                  <a:gd name="connsiteX7" fmla="*/ 5001 w 10000"/>
                  <a:gd name="connsiteY7" fmla="*/ 0 h 10078"/>
                  <a:gd name="connsiteX8" fmla="*/ 4395 w 10000"/>
                  <a:gd name="connsiteY8" fmla="*/ 78 h 10078"/>
                  <a:gd name="connsiteX9" fmla="*/ 4020 w 10000"/>
                  <a:gd name="connsiteY9" fmla="*/ 397 h 10078"/>
                  <a:gd name="connsiteX10" fmla="*/ 3464 w 10000"/>
                  <a:gd name="connsiteY10" fmla="*/ 1233 h 10078"/>
                  <a:gd name="connsiteX11" fmla="*/ 3072 w 10000"/>
                  <a:gd name="connsiteY11" fmla="*/ 1951 h 10078"/>
                  <a:gd name="connsiteX12" fmla="*/ 2516 w 10000"/>
                  <a:gd name="connsiteY12" fmla="*/ 3345 h 10078"/>
                  <a:gd name="connsiteX13" fmla="*/ 1912 w 10000"/>
                  <a:gd name="connsiteY13" fmla="*/ 4660 h 10078"/>
                  <a:gd name="connsiteX14" fmla="*/ 1225 w 10000"/>
                  <a:gd name="connsiteY14" fmla="*/ 6134 h 10078"/>
                  <a:gd name="connsiteX15" fmla="*/ 572 w 10000"/>
                  <a:gd name="connsiteY15" fmla="*/ 7329 h 10078"/>
                  <a:gd name="connsiteX16" fmla="*/ 0 w 10000"/>
                  <a:gd name="connsiteY16" fmla="*/ 8046 h 10078"/>
                  <a:gd name="connsiteX17" fmla="*/ 0 w 10000"/>
                  <a:gd name="connsiteY17"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8799 w 10000"/>
                  <a:gd name="connsiteY5" fmla="*/ 6274 h 10078"/>
                  <a:gd name="connsiteX6" fmla="*/ 5001 w 10000"/>
                  <a:gd name="connsiteY6" fmla="*/ 0 h 10078"/>
                  <a:gd name="connsiteX7" fmla="*/ 4395 w 10000"/>
                  <a:gd name="connsiteY7" fmla="*/ 78 h 10078"/>
                  <a:gd name="connsiteX8" fmla="*/ 4020 w 10000"/>
                  <a:gd name="connsiteY8" fmla="*/ 397 h 10078"/>
                  <a:gd name="connsiteX9" fmla="*/ 3464 w 10000"/>
                  <a:gd name="connsiteY9" fmla="*/ 1233 h 10078"/>
                  <a:gd name="connsiteX10" fmla="*/ 3072 w 10000"/>
                  <a:gd name="connsiteY10" fmla="*/ 1951 h 10078"/>
                  <a:gd name="connsiteX11" fmla="*/ 2516 w 10000"/>
                  <a:gd name="connsiteY11" fmla="*/ 3345 h 10078"/>
                  <a:gd name="connsiteX12" fmla="*/ 1912 w 10000"/>
                  <a:gd name="connsiteY12" fmla="*/ 4660 h 10078"/>
                  <a:gd name="connsiteX13" fmla="*/ 1225 w 10000"/>
                  <a:gd name="connsiteY13" fmla="*/ 6134 h 10078"/>
                  <a:gd name="connsiteX14" fmla="*/ 572 w 10000"/>
                  <a:gd name="connsiteY14" fmla="*/ 7329 h 10078"/>
                  <a:gd name="connsiteX15" fmla="*/ 0 w 10000"/>
                  <a:gd name="connsiteY15" fmla="*/ 8046 h 10078"/>
                  <a:gd name="connsiteX16" fmla="*/ 0 w 10000"/>
                  <a:gd name="connsiteY16"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9161 w 10000"/>
                  <a:gd name="connsiteY4" fmla="*/ 7038 h 10078"/>
                  <a:gd name="connsiteX5" fmla="*/ 5001 w 10000"/>
                  <a:gd name="connsiteY5" fmla="*/ 0 h 10078"/>
                  <a:gd name="connsiteX6" fmla="*/ 4395 w 10000"/>
                  <a:gd name="connsiteY6" fmla="*/ 78 h 10078"/>
                  <a:gd name="connsiteX7" fmla="*/ 4020 w 10000"/>
                  <a:gd name="connsiteY7" fmla="*/ 397 h 10078"/>
                  <a:gd name="connsiteX8" fmla="*/ 3464 w 10000"/>
                  <a:gd name="connsiteY8" fmla="*/ 1233 h 10078"/>
                  <a:gd name="connsiteX9" fmla="*/ 3072 w 10000"/>
                  <a:gd name="connsiteY9" fmla="*/ 1951 h 10078"/>
                  <a:gd name="connsiteX10" fmla="*/ 2516 w 10000"/>
                  <a:gd name="connsiteY10" fmla="*/ 3345 h 10078"/>
                  <a:gd name="connsiteX11" fmla="*/ 1912 w 10000"/>
                  <a:gd name="connsiteY11" fmla="*/ 4660 h 10078"/>
                  <a:gd name="connsiteX12" fmla="*/ 1225 w 10000"/>
                  <a:gd name="connsiteY12" fmla="*/ 6134 h 10078"/>
                  <a:gd name="connsiteX13" fmla="*/ 572 w 10000"/>
                  <a:gd name="connsiteY13" fmla="*/ 7329 h 10078"/>
                  <a:gd name="connsiteX14" fmla="*/ 0 w 10000"/>
                  <a:gd name="connsiteY14" fmla="*/ 8046 h 10078"/>
                  <a:gd name="connsiteX15" fmla="*/ 0 w 10000"/>
                  <a:gd name="connsiteY15" fmla="*/ 10078 h 10078"/>
                  <a:gd name="connsiteX0" fmla="*/ 0 w 10000"/>
                  <a:gd name="connsiteY0" fmla="*/ 10078 h 10078"/>
                  <a:gd name="connsiteX1" fmla="*/ 9984 w 10000"/>
                  <a:gd name="connsiteY1" fmla="*/ 10078 h 10078"/>
                  <a:gd name="connsiteX2" fmla="*/ 10000 w 10000"/>
                  <a:gd name="connsiteY2" fmla="*/ 8086 h 10078"/>
                  <a:gd name="connsiteX3" fmla="*/ 9544 w 10000"/>
                  <a:gd name="connsiteY3" fmla="*/ 7590 h 10078"/>
                  <a:gd name="connsiteX4" fmla="*/ 5001 w 10000"/>
                  <a:gd name="connsiteY4" fmla="*/ 0 h 10078"/>
                  <a:gd name="connsiteX5" fmla="*/ 4395 w 10000"/>
                  <a:gd name="connsiteY5" fmla="*/ 78 h 10078"/>
                  <a:gd name="connsiteX6" fmla="*/ 4020 w 10000"/>
                  <a:gd name="connsiteY6" fmla="*/ 397 h 10078"/>
                  <a:gd name="connsiteX7" fmla="*/ 3464 w 10000"/>
                  <a:gd name="connsiteY7" fmla="*/ 1233 h 10078"/>
                  <a:gd name="connsiteX8" fmla="*/ 3072 w 10000"/>
                  <a:gd name="connsiteY8" fmla="*/ 1951 h 10078"/>
                  <a:gd name="connsiteX9" fmla="*/ 2516 w 10000"/>
                  <a:gd name="connsiteY9" fmla="*/ 3345 h 10078"/>
                  <a:gd name="connsiteX10" fmla="*/ 1912 w 10000"/>
                  <a:gd name="connsiteY10" fmla="*/ 4660 h 10078"/>
                  <a:gd name="connsiteX11" fmla="*/ 1225 w 10000"/>
                  <a:gd name="connsiteY11" fmla="*/ 6134 h 10078"/>
                  <a:gd name="connsiteX12" fmla="*/ 572 w 10000"/>
                  <a:gd name="connsiteY12" fmla="*/ 7329 h 10078"/>
                  <a:gd name="connsiteX13" fmla="*/ 0 w 10000"/>
                  <a:gd name="connsiteY13" fmla="*/ 8046 h 10078"/>
                  <a:gd name="connsiteX14" fmla="*/ 0 w 10000"/>
                  <a:gd name="connsiteY14" fmla="*/ 10078 h 10078"/>
                  <a:gd name="connsiteX0" fmla="*/ 0 w 10000"/>
                  <a:gd name="connsiteY0" fmla="*/ 10078 h 10078"/>
                  <a:gd name="connsiteX1" fmla="*/ 9984 w 10000"/>
                  <a:gd name="connsiteY1" fmla="*/ 10078 h 10078"/>
                  <a:gd name="connsiteX2" fmla="*/ 10000 w 10000"/>
                  <a:gd name="connsiteY2" fmla="*/ 8086 h 10078"/>
                  <a:gd name="connsiteX3" fmla="*/ 5001 w 10000"/>
                  <a:gd name="connsiteY3" fmla="*/ 0 h 10078"/>
                  <a:gd name="connsiteX4" fmla="*/ 4395 w 10000"/>
                  <a:gd name="connsiteY4" fmla="*/ 78 h 10078"/>
                  <a:gd name="connsiteX5" fmla="*/ 4020 w 10000"/>
                  <a:gd name="connsiteY5" fmla="*/ 397 h 10078"/>
                  <a:gd name="connsiteX6" fmla="*/ 3464 w 10000"/>
                  <a:gd name="connsiteY6" fmla="*/ 1233 h 10078"/>
                  <a:gd name="connsiteX7" fmla="*/ 3072 w 10000"/>
                  <a:gd name="connsiteY7" fmla="*/ 1951 h 10078"/>
                  <a:gd name="connsiteX8" fmla="*/ 2516 w 10000"/>
                  <a:gd name="connsiteY8" fmla="*/ 3345 h 10078"/>
                  <a:gd name="connsiteX9" fmla="*/ 1912 w 10000"/>
                  <a:gd name="connsiteY9" fmla="*/ 4660 h 10078"/>
                  <a:gd name="connsiteX10" fmla="*/ 1225 w 10000"/>
                  <a:gd name="connsiteY10" fmla="*/ 6134 h 10078"/>
                  <a:gd name="connsiteX11" fmla="*/ 572 w 10000"/>
                  <a:gd name="connsiteY11" fmla="*/ 7329 h 10078"/>
                  <a:gd name="connsiteX12" fmla="*/ 0 w 10000"/>
                  <a:gd name="connsiteY12" fmla="*/ 8046 h 10078"/>
                  <a:gd name="connsiteX13" fmla="*/ 0 w 10000"/>
                  <a:gd name="connsiteY13" fmla="*/ 10078 h 10078"/>
                  <a:gd name="connsiteX0" fmla="*/ 0 w 10079"/>
                  <a:gd name="connsiteY0" fmla="*/ 10078 h 10078"/>
                  <a:gd name="connsiteX1" fmla="*/ 9984 w 10079"/>
                  <a:gd name="connsiteY1" fmla="*/ 10078 h 10078"/>
                  <a:gd name="connsiteX2" fmla="*/ 5001 w 10079"/>
                  <a:gd name="connsiteY2" fmla="*/ 0 h 10078"/>
                  <a:gd name="connsiteX3" fmla="*/ 4395 w 10079"/>
                  <a:gd name="connsiteY3" fmla="*/ 78 h 10078"/>
                  <a:gd name="connsiteX4" fmla="*/ 4020 w 10079"/>
                  <a:gd name="connsiteY4" fmla="*/ 397 h 10078"/>
                  <a:gd name="connsiteX5" fmla="*/ 3464 w 10079"/>
                  <a:gd name="connsiteY5" fmla="*/ 1233 h 10078"/>
                  <a:gd name="connsiteX6" fmla="*/ 3072 w 10079"/>
                  <a:gd name="connsiteY6" fmla="*/ 1951 h 10078"/>
                  <a:gd name="connsiteX7" fmla="*/ 2516 w 10079"/>
                  <a:gd name="connsiteY7" fmla="*/ 3345 h 10078"/>
                  <a:gd name="connsiteX8" fmla="*/ 1912 w 10079"/>
                  <a:gd name="connsiteY8" fmla="*/ 4660 h 10078"/>
                  <a:gd name="connsiteX9" fmla="*/ 1225 w 10079"/>
                  <a:gd name="connsiteY9" fmla="*/ 6134 h 10078"/>
                  <a:gd name="connsiteX10" fmla="*/ 572 w 10079"/>
                  <a:gd name="connsiteY10" fmla="*/ 7329 h 10078"/>
                  <a:gd name="connsiteX11" fmla="*/ 0 w 10079"/>
                  <a:gd name="connsiteY11" fmla="*/ 8046 h 10078"/>
                  <a:gd name="connsiteX12" fmla="*/ 0 w 10079"/>
                  <a:gd name="connsiteY12" fmla="*/ 10078 h 10078"/>
                  <a:gd name="connsiteX0" fmla="*/ 0 w 5743"/>
                  <a:gd name="connsiteY0" fmla="*/ 10078 h 10078"/>
                  <a:gd name="connsiteX1" fmla="*/ 5157 w 5743"/>
                  <a:gd name="connsiteY1" fmla="*/ 10044 h 10078"/>
                  <a:gd name="connsiteX2" fmla="*/ 5001 w 5743"/>
                  <a:gd name="connsiteY2" fmla="*/ 0 h 10078"/>
                  <a:gd name="connsiteX3" fmla="*/ 4395 w 5743"/>
                  <a:gd name="connsiteY3" fmla="*/ 78 h 10078"/>
                  <a:gd name="connsiteX4" fmla="*/ 4020 w 5743"/>
                  <a:gd name="connsiteY4" fmla="*/ 397 h 10078"/>
                  <a:gd name="connsiteX5" fmla="*/ 3464 w 5743"/>
                  <a:gd name="connsiteY5" fmla="*/ 1233 h 10078"/>
                  <a:gd name="connsiteX6" fmla="*/ 3072 w 5743"/>
                  <a:gd name="connsiteY6" fmla="*/ 1951 h 10078"/>
                  <a:gd name="connsiteX7" fmla="*/ 2516 w 5743"/>
                  <a:gd name="connsiteY7" fmla="*/ 3345 h 10078"/>
                  <a:gd name="connsiteX8" fmla="*/ 1912 w 5743"/>
                  <a:gd name="connsiteY8" fmla="*/ 4660 h 10078"/>
                  <a:gd name="connsiteX9" fmla="*/ 1225 w 5743"/>
                  <a:gd name="connsiteY9" fmla="*/ 6134 h 10078"/>
                  <a:gd name="connsiteX10" fmla="*/ 572 w 5743"/>
                  <a:gd name="connsiteY10" fmla="*/ 7329 h 10078"/>
                  <a:gd name="connsiteX11" fmla="*/ 0 w 5743"/>
                  <a:gd name="connsiteY11" fmla="*/ 8046 h 10078"/>
                  <a:gd name="connsiteX12" fmla="*/ 0 w 5743"/>
                  <a:gd name="connsiteY12" fmla="*/ 10078 h 10078"/>
                  <a:gd name="connsiteX0" fmla="*/ 0 w 10269"/>
                  <a:gd name="connsiteY0" fmla="*/ 10000 h 10000"/>
                  <a:gd name="connsiteX1" fmla="*/ 9428 w 10269"/>
                  <a:gd name="connsiteY1" fmla="*/ 9983 h 10000"/>
                  <a:gd name="connsiteX2" fmla="*/ 8708 w 10269"/>
                  <a:gd name="connsiteY2" fmla="*/ 0 h 10000"/>
                  <a:gd name="connsiteX3" fmla="*/ 7653 w 10269"/>
                  <a:gd name="connsiteY3" fmla="*/ 77 h 10000"/>
                  <a:gd name="connsiteX4" fmla="*/ 7000 w 10269"/>
                  <a:gd name="connsiteY4" fmla="*/ 394 h 10000"/>
                  <a:gd name="connsiteX5" fmla="*/ 6032 w 10269"/>
                  <a:gd name="connsiteY5" fmla="*/ 1223 h 10000"/>
                  <a:gd name="connsiteX6" fmla="*/ 5349 w 10269"/>
                  <a:gd name="connsiteY6" fmla="*/ 1936 h 10000"/>
                  <a:gd name="connsiteX7" fmla="*/ 4381 w 10269"/>
                  <a:gd name="connsiteY7" fmla="*/ 3319 h 10000"/>
                  <a:gd name="connsiteX8" fmla="*/ 3329 w 10269"/>
                  <a:gd name="connsiteY8" fmla="*/ 4624 h 10000"/>
                  <a:gd name="connsiteX9" fmla="*/ 2133 w 10269"/>
                  <a:gd name="connsiteY9" fmla="*/ 6087 h 10000"/>
                  <a:gd name="connsiteX10" fmla="*/ 996 w 10269"/>
                  <a:gd name="connsiteY10" fmla="*/ 7272 h 10000"/>
                  <a:gd name="connsiteX11" fmla="*/ 0 w 10269"/>
                  <a:gd name="connsiteY11" fmla="*/ 7984 h 10000"/>
                  <a:gd name="connsiteX12" fmla="*/ 0 w 10269"/>
                  <a:gd name="connsiteY12" fmla="*/ 10000 h 10000"/>
                  <a:gd name="connsiteX0" fmla="*/ 0 w 9703"/>
                  <a:gd name="connsiteY0" fmla="*/ 10000 h 10000"/>
                  <a:gd name="connsiteX1" fmla="*/ 9428 w 9703"/>
                  <a:gd name="connsiteY1" fmla="*/ 9983 h 10000"/>
                  <a:gd name="connsiteX2" fmla="*/ 8708 w 9703"/>
                  <a:gd name="connsiteY2" fmla="*/ 0 h 10000"/>
                  <a:gd name="connsiteX3" fmla="*/ 7653 w 9703"/>
                  <a:gd name="connsiteY3" fmla="*/ 77 h 10000"/>
                  <a:gd name="connsiteX4" fmla="*/ 7000 w 9703"/>
                  <a:gd name="connsiteY4" fmla="*/ 394 h 10000"/>
                  <a:gd name="connsiteX5" fmla="*/ 6032 w 9703"/>
                  <a:gd name="connsiteY5" fmla="*/ 1223 h 10000"/>
                  <a:gd name="connsiteX6" fmla="*/ 5349 w 9703"/>
                  <a:gd name="connsiteY6" fmla="*/ 1936 h 10000"/>
                  <a:gd name="connsiteX7" fmla="*/ 4381 w 9703"/>
                  <a:gd name="connsiteY7" fmla="*/ 3319 h 10000"/>
                  <a:gd name="connsiteX8" fmla="*/ 3329 w 9703"/>
                  <a:gd name="connsiteY8" fmla="*/ 4624 h 10000"/>
                  <a:gd name="connsiteX9" fmla="*/ 2133 w 9703"/>
                  <a:gd name="connsiteY9" fmla="*/ 6087 h 10000"/>
                  <a:gd name="connsiteX10" fmla="*/ 996 w 9703"/>
                  <a:gd name="connsiteY10" fmla="*/ 7272 h 10000"/>
                  <a:gd name="connsiteX11" fmla="*/ 0 w 9703"/>
                  <a:gd name="connsiteY11" fmla="*/ 7984 h 10000"/>
                  <a:gd name="connsiteX12" fmla="*/ 0 w 9703"/>
                  <a:gd name="connsiteY12" fmla="*/ 10000 h 10000"/>
                  <a:gd name="connsiteX0" fmla="*/ 0 w 9722"/>
                  <a:gd name="connsiteY0" fmla="*/ 10000 h 10000"/>
                  <a:gd name="connsiteX1" fmla="*/ 9717 w 9722"/>
                  <a:gd name="connsiteY1" fmla="*/ 9983 h 10000"/>
                  <a:gd name="connsiteX2" fmla="*/ 8975 w 9722"/>
                  <a:gd name="connsiteY2" fmla="*/ 0 h 10000"/>
                  <a:gd name="connsiteX3" fmla="*/ 7887 w 9722"/>
                  <a:gd name="connsiteY3" fmla="*/ 77 h 10000"/>
                  <a:gd name="connsiteX4" fmla="*/ 7214 w 9722"/>
                  <a:gd name="connsiteY4" fmla="*/ 394 h 10000"/>
                  <a:gd name="connsiteX5" fmla="*/ 6217 w 9722"/>
                  <a:gd name="connsiteY5" fmla="*/ 1223 h 10000"/>
                  <a:gd name="connsiteX6" fmla="*/ 5513 w 9722"/>
                  <a:gd name="connsiteY6" fmla="*/ 1936 h 10000"/>
                  <a:gd name="connsiteX7" fmla="*/ 4515 w 9722"/>
                  <a:gd name="connsiteY7" fmla="*/ 3319 h 10000"/>
                  <a:gd name="connsiteX8" fmla="*/ 3431 w 9722"/>
                  <a:gd name="connsiteY8" fmla="*/ 4624 h 10000"/>
                  <a:gd name="connsiteX9" fmla="*/ 2198 w 9722"/>
                  <a:gd name="connsiteY9" fmla="*/ 6087 h 10000"/>
                  <a:gd name="connsiteX10" fmla="*/ 1026 w 9722"/>
                  <a:gd name="connsiteY10" fmla="*/ 7272 h 10000"/>
                  <a:gd name="connsiteX11" fmla="*/ 0 w 9722"/>
                  <a:gd name="connsiteY11" fmla="*/ 7984 h 10000"/>
                  <a:gd name="connsiteX12" fmla="*/ 0 w 9722"/>
                  <a:gd name="connsiteY12" fmla="*/ 10000 h 10000"/>
                  <a:gd name="connsiteX0" fmla="*/ 0 w 9434"/>
                  <a:gd name="connsiteY0" fmla="*/ 10000 h 10000"/>
                  <a:gd name="connsiteX1" fmla="*/ 9417 w 9434"/>
                  <a:gd name="connsiteY1" fmla="*/ 9983 h 10000"/>
                  <a:gd name="connsiteX2" fmla="*/ 9232 w 9434"/>
                  <a:gd name="connsiteY2" fmla="*/ 0 h 10000"/>
                  <a:gd name="connsiteX3" fmla="*/ 8113 w 9434"/>
                  <a:gd name="connsiteY3" fmla="*/ 77 h 10000"/>
                  <a:gd name="connsiteX4" fmla="*/ 7420 w 9434"/>
                  <a:gd name="connsiteY4" fmla="*/ 394 h 10000"/>
                  <a:gd name="connsiteX5" fmla="*/ 6395 w 9434"/>
                  <a:gd name="connsiteY5" fmla="*/ 1223 h 10000"/>
                  <a:gd name="connsiteX6" fmla="*/ 5671 w 9434"/>
                  <a:gd name="connsiteY6" fmla="*/ 1936 h 10000"/>
                  <a:gd name="connsiteX7" fmla="*/ 4644 w 9434"/>
                  <a:gd name="connsiteY7" fmla="*/ 3319 h 10000"/>
                  <a:gd name="connsiteX8" fmla="*/ 3529 w 9434"/>
                  <a:gd name="connsiteY8" fmla="*/ 4624 h 10000"/>
                  <a:gd name="connsiteX9" fmla="*/ 2261 w 9434"/>
                  <a:gd name="connsiteY9" fmla="*/ 6087 h 10000"/>
                  <a:gd name="connsiteX10" fmla="*/ 1055 w 9434"/>
                  <a:gd name="connsiteY10" fmla="*/ 7272 h 10000"/>
                  <a:gd name="connsiteX11" fmla="*/ 0 w 9434"/>
                  <a:gd name="connsiteY11" fmla="*/ 7984 h 10000"/>
                  <a:gd name="connsiteX12" fmla="*/ 0 w 9434"/>
                  <a:gd name="connsiteY12" fmla="*/ 10000 h 10000"/>
                  <a:gd name="connsiteX0" fmla="*/ 0 w 9982"/>
                  <a:gd name="connsiteY0" fmla="*/ 10000 h 10786"/>
                  <a:gd name="connsiteX1" fmla="*/ 9982 w 9982"/>
                  <a:gd name="connsiteY1" fmla="*/ 9983 h 10786"/>
                  <a:gd name="connsiteX2" fmla="*/ 9786 w 9982"/>
                  <a:gd name="connsiteY2" fmla="*/ 0 h 10786"/>
                  <a:gd name="connsiteX3" fmla="*/ 8600 w 9982"/>
                  <a:gd name="connsiteY3" fmla="*/ 77 h 10786"/>
                  <a:gd name="connsiteX4" fmla="*/ 7865 w 9982"/>
                  <a:gd name="connsiteY4" fmla="*/ 394 h 10786"/>
                  <a:gd name="connsiteX5" fmla="*/ 6779 w 9982"/>
                  <a:gd name="connsiteY5" fmla="*/ 1223 h 10786"/>
                  <a:gd name="connsiteX6" fmla="*/ 6011 w 9982"/>
                  <a:gd name="connsiteY6" fmla="*/ 1936 h 10786"/>
                  <a:gd name="connsiteX7" fmla="*/ 4923 w 9982"/>
                  <a:gd name="connsiteY7" fmla="*/ 3319 h 10786"/>
                  <a:gd name="connsiteX8" fmla="*/ 3741 w 9982"/>
                  <a:gd name="connsiteY8" fmla="*/ 4624 h 10786"/>
                  <a:gd name="connsiteX9" fmla="*/ 2397 w 9982"/>
                  <a:gd name="connsiteY9" fmla="*/ 6087 h 10786"/>
                  <a:gd name="connsiteX10" fmla="*/ 1118 w 9982"/>
                  <a:gd name="connsiteY10" fmla="*/ 7272 h 10786"/>
                  <a:gd name="connsiteX11" fmla="*/ 0 w 9982"/>
                  <a:gd name="connsiteY11" fmla="*/ 7984 h 10786"/>
                  <a:gd name="connsiteX12" fmla="*/ 0 w 9982"/>
                  <a:gd name="connsiteY12" fmla="*/ 10000 h 10786"/>
                  <a:gd name="connsiteX0" fmla="*/ 0 w 10007"/>
                  <a:gd name="connsiteY0" fmla="*/ 9271 h 9627"/>
                  <a:gd name="connsiteX1" fmla="*/ 10000 w 10007"/>
                  <a:gd name="connsiteY1" fmla="*/ 9256 h 9627"/>
                  <a:gd name="connsiteX2" fmla="*/ 9804 w 10007"/>
                  <a:gd name="connsiteY2" fmla="*/ 0 h 9627"/>
                  <a:gd name="connsiteX3" fmla="*/ 8616 w 10007"/>
                  <a:gd name="connsiteY3" fmla="*/ 71 h 9627"/>
                  <a:gd name="connsiteX4" fmla="*/ 7879 w 10007"/>
                  <a:gd name="connsiteY4" fmla="*/ 365 h 9627"/>
                  <a:gd name="connsiteX5" fmla="*/ 6791 w 10007"/>
                  <a:gd name="connsiteY5" fmla="*/ 1134 h 9627"/>
                  <a:gd name="connsiteX6" fmla="*/ 6022 w 10007"/>
                  <a:gd name="connsiteY6" fmla="*/ 1795 h 9627"/>
                  <a:gd name="connsiteX7" fmla="*/ 4932 w 10007"/>
                  <a:gd name="connsiteY7" fmla="*/ 3077 h 9627"/>
                  <a:gd name="connsiteX8" fmla="*/ 3748 w 10007"/>
                  <a:gd name="connsiteY8" fmla="*/ 4287 h 9627"/>
                  <a:gd name="connsiteX9" fmla="*/ 2401 w 10007"/>
                  <a:gd name="connsiteY9" fmla="*/ 5643 h 9627"/>
                  <a:gd name="connsiteX10" fmla="*/ 1120 w 10007"/>
                  <a:gd name="connsiteY10" fmla="*/ 6742 h 9627"/>
                  <a:gd name="connsiteX11" fmla="*/ 0 w 10007"/>
                  <a:gd name="connsiteY11" fmla="*/ 7402 h 9627"/>
                  <a:gd name="connsiteX12" fmla="*/ 0 w 10007"/>
                  <a:gd name="connsiteY12" fmla="*/ 9271 h 9627"/>
                  <a:gd name="connsiteX0" fmla="*/ 0 w 9993"/>
                  <a:gd name="connsiteY0" fmla="*/ 9630 h 9630"/>
                  <a:gd name="connsiteX1" fmla="*/ 9993 w 9993"/>
                  <a:gd name="connsiteY1" fmla="*/ 9615 h 9630"/>
                  <a:gd name="connsiteX2" fmla="*/ 9797 w 9993"/>
                  <a:gd name="connsiteY2" fmla="*/ 0 h 9630"/>
                  <a:gd name="connsiteX3" fmla="*/ 8610 w 9993"/>
                  <a:gd name="connsiteY3" fmla="*/ 74 h 9630"/>
                  <a:gd name="connsiteX4" fmla="*/ 7873 w 9993"/>
                  <a:gd name="connsiteY4" fmla="*/ 379 h 9630"/>
                  <a:gd name="connsiteX5" fmla="*/ 6786 w 9993"/>
                  <a:gd name="connsiteY5" fmla="*/ 1178 h 9630"/>
                  <a:gd name="connsiteX6" fmla="*/ 6018 w 9993"/>
                  <a:gd name="connsiteY6" fmla="*/ 1865 h 9630"/>
                  <a:gd name="connsiteX7" fmla="*/ 4929 w 9993"/>
                  <a:gd name="connsiteY7" fmla="*/ 3196 h 9630"/>
                  <a:gd name="connsiteX8" fmla="*/ 3745 w 9993"/>
                  <a:gd name="connsiteY8" fmla="*/ 4453 h 9630"/>
                  <a:gd name="connsiteX9" fmla="*/ 2399 w 9993"/>
                  <a:gd name="connsiteY9" fmla="*/ 5862 h 9630"/>
                  <a:gd name="connsiteX10" fmla="*/ 1119 w 9993"/>
                  <a:gd name="connsiteY10" fmla="*/ 7003 h 9630"/>
                  <a:gd name="connsiteX11" fmla="*/ 0 w 9993"/>
                  <a:gd name="connsiteY11" fmla="*/ 7689 h 9630"/>
                  <a:gd name="connsiteX12" fmla="*/ 0 w 9993"/>
                  <a:gd name="connsiteY12" fmla="*/ 9630 h 9630"/>
                  <a:gd name="connsiteX0" fmla="*/ 0 w 10000"/>
                  <a:gd name="connsiteY0" fmla="*/ 10000 h 10000"/>
                  <a:gd name="connsiteX1" fmla="*/ 10000 w 10000"/>
                  <a:gd name="connsiteY1" fmla="*/ 9984 h 10000"/>
                  <a:gd name="connsiteX2" fmla="*/ 9804 w 10000"/>
                  <a:gd name="connsiteY2" fmla="*/ 0 h 10000"/>
                  <a:gd name="connsiteX3" fmla="*/ 8616 w 10000"/>
                  <a:gd name="connsiteY3" fmla="*/ 77 h 10000"/>
                  <a:gd name="connsiteX4" fmla="*/ 7879 w 10000"/>
                  <a:gd name="connsiteY4" fmla="*/ 394 h 10000"/>
                  <a:gd name="connsiteX5" fmla="*/ 6791 w 10000"/>
                  <a:gd name="connsiteY5" fmla="*/ 1223 h 10000"/>
                  <a:gd name="connsiteX6" fmla="*/ 6022 w 10000"/>
                  <a:gd name="connsiteY6" fmla="*/ 1937 h 10000"/>
                  <a:gd name="connsiteX7" fmla="*/ 4932 w 10000"/>
                  <a:gd name="connsiteY7" fmla="*/ 3319 h 10000"/>
                  <a:gd name="connsiteX8" fmla="*/ 3748 w 10000"/>
                  <a:gd name="connsiteY8" fmla="*/ 4624 h 10000"/>
                  <a:gd name="connsiteX9" fmla="*/ 2401 w 10000"/>
                  <a:gd name="connsiteY9" fmla="*/ 6087 h 10000"/>
                  <a:gd name="connsiteX10" fmla="*/ 1120 w 10000"/>
                  <a:gd name="connsiteY10" fmla="*/ 7272 h 10000"/>
                  <a:gd name="connsiteX11" fmla="*/ 0 w 10000"/>
                  <a:gd name="connsiteY11" fmla="*/ 7984 h 10000"/>
                  <a:gd name="connsiteX12" fmla="*/ 0 w 10000"/>
                  <a:gd name="connsiteY12" fmla="*/ 10000 h 10000"/>
                  <a:gd name="connsiteX0" fmla="*/ 0 w 10000"/>
                  <a:gd name="connsiteY0" fmla="*/ 10000 h 10000"/>
                  <a:gd name="connsiteX1" fmla="*/ 10000 w 10000"/>
                  <a:gd name="connsiteY1" fmla="*/ 9984 h 10000"/>
                  <a:gd name="connsiteX2" fmla="*/ 9804 w 10000"/>
                  <a:gd name="connsiteY2" fmla="*/ 0 h 10000"/>
                  <a:gd name="connsiteX3" fmla="*/ 8616 w 10000"/>
                  <a:gd name="connsiteY3" fmla="*/ 77 h 10000"/>
                  <a:gd name="connsiteX4" fmla="*/ 7879 w 10000"/>
                  <a:gd name="connsiteY4" fmla="*/ 394 h 10000"/>
                  <a:gd name="connsiteX5" fmla="*/ 6791 w 10000"/>
                  <a:gd name="connsiteY5" fmla="*/ 1223 h 10000"/>
                  <a:gd name="connsiteX6" fmla="*/ 6022 w 10000"/>
                  <a:gd name="connsiteY6" fmla="*/ 1937 h 10000"/>
                  <a:gd name="connsiteX7" fmla="*/ 4932 w 10000"/>
                  <a:gd name="connsiteY7" fmla="*/ 3319 h 10000"/>
                  <a:gd name="connsiteX8" fmla="*/ 3748 w 10000"/>
                  <a:gd name="connsiteY8" fmla="*/ 4624 h 10000"/>
                  <a:gd name="connsiteX9" fmla="*/ 2401 w 10000"/>
                  <a:gd name="connsiteY9" fmla="*/ 6087 h 10000"/>
                  <a:gd name="connsiteX10" fmla="*/ 1120 w 10000"/>
                  <a:gd name="connsiteY10" fmla="*/ 7272 h 10000"/>
                  <a:gd name="connsiteX11" fmla="*/ 0 w 10000"/>
                  <a:gd name="connsiteY11" fmla="*/ 7984 h 10000"/>
                  <a:gd name="connsiteX12" fmla="*/ 0 w 10000"/>
                  <a:gd name="connsiteY12" fmla="*/ 10000 h 10000"/>
                  <a:gd name="connsiteX0" fmla="*/ 0 w 10000"/>
                  <a:gd name="connsiteY0" fmla="*/ 10000 h 10000"/>
                  <a:gd name="connsiteX1" fmla="*/ 10000 w 10000"/>
                  <a:gd name="connsiteY1" fmla="*/ 9984 h 10000"/>
                  <a:gd name="connsiteX2" fmla="*/ 9804 w 10000"/>
                  <a:gd name="connsiteY2" fmla="*/ 0 h 10000"/>
                  <a:gd name="connsiteX3" fmla="*/ 8616 w 10000"/>
                  <a:gd name="connsiteY3" fmla="*/ 77 h 10000"/>
                  <a:gd name="connsiteX4" fmla="*/ 7879 w 10000"/>
                  <a:gd name="connsiteY4" fmla="*/ 394 h 10000"/>
                  <a:gd name="connsiteX5" fmla="*/ 6791 w 10000"/>
                  <a:gd name="connsiteY5" fmla="*/ 1223 h 10000"/>
                  <a:gd name="connsiteX6" fmla="*/ 6022 w 10000"/>
                  <a:gd name="connsiteY6" fmla="*/ 1937 h 10000"/>
                  <a:gd name="connsiteX7" fmla="*/ 4932 w 10000"/>
                  <a:gd name="connsiteY7" fmla="*/ 3319 h 10000"/>
                  <a:gd name="connsiteX8" fmla="*/ 3748 w 10000"/>
                  <a:gd name="connsiteY8" fmla="*/ 4624 h 10000"/>
                  <a:gd name="connsiteX9" fmla="*/ 2401 w 10000"/>
                  <a:gd name="connsiteY9" fmla="*/ 6087 h 10000"/>
                  <a:gd name="connsiteX10" fmla="*/ 1120 w 10000"/>
                  <a:gd name="connsiteY10" fmla="*/ 7272 h 10000"/>
                  <a:gd name="connsiteX11" fmla="*/ 0 w 10000"/>
                  <a:gd name="connsiteY11" fmla="*/ 7984 h 10000"/>
                  <a:gd name="connsiteX12" fmla="*/ 0 w 10000"/>
                  <a:gd name="connsiteY12" fmla="*/ 10000 h 10000"/>
                  <a:gd name="connsiteX0" fmla="*/ 0 w 10000"/>
                  <a:gd name="connsiteY0" fmla="*/ 10000 h 10000"/>
                  <a:gd name="connsiteX1" fmla="*/ 10000 w 10000"/>
                  <a:gd name="connsiteY1" fmla="*/ 9984 h 10000"/>
                  <a:gd name="connsiteX2" fmla="*/ 9804 w 10000"/>
                  <a:gd name="connsiteY2" fmla="*/ 0 h 10000"/>
                  <a:gd name="connsiteX3" fmla="*/ 8616 w 10000"/>
                  <a:gd name="connsiteY3" fmla="*/ 77 h 10000"/>
                  <a:gd name="connsiteX4" fmla="*/ 7879 w 10000"/>
                  <a:gd name="connsiteY4" fmla="*/ 394 h 10000"/>
                  <a:gd name="connsiteX5" fmla="*/ 6791 w 10000"/>
                  <a:gd name="connsiteY5" fmla="*/ 1223 h 10000"/>
                  <a:gd name="connsiteX6" fmla="*/ 6022 w 10000"/>
                  <a:gd name="connsiteY6" fmla="*/ 1937 h 10000"/>
                  <a:gd name="connsiteX7" fmla="*/ 4932 w 10000"/>
                  <a:gd name="connsiteY7" fmla="*/ 3319 h 10000"/>
                  <a:gd name="connsiteX8" fmla="*/ 3748 w 10000"/>
                  <a:gd name="connsiteY8" fmla="*/ 4624 h 10000"/>
                  <a:gd name="connsiteX9" fmla="*/ 2401 w 10000"/>
                  <a:gd name="connsiteY9" fmla="*/ 6087 h 10000"/>
                  <a:gd name="connsiteX10" fmla="*/ 1120 w 10000"/>
                  <a:gd name="connsiteY10" fmla="*/ 7272 h 10000"/>
                  <a:gd name="connsiteX11" fmla="*/ 0 w 10000"/>
                  <a:gd name="connsiteY11" fmla="*/ 7984 h 10000"/>
                  <a:gd name="connsiteX12" fmla="*/ 0 w 10000"/>
                  <a:gd name="connsiteY12" fmla="*/ 10000 h 10000"/>
                  <a:gd name="connsiteX0" fmla="*/ 0 w 9804"/>
                  <a:gd name="connsiteY0" fmla="*/ 10000 h 10001"/>
                  <a:gd name="connsiteX1" fmla="*/ 9803 w 9804"/>
                  <a:gd name="connsiteY1" fmla="*/ 10001 h 10001"/>
                  <a:gd name="connsiteX2" fmla="*/ 9804 w 9804"/>
                  <a:gd name="connsiteY2" fmla="*/ 0 h 10001"/>
                  <a:gd name="connsiteX3" fmla="*/ 8616 w 9804"/>
                  <a:gd name="connsiteY3" fmla="*/ 77 h 10001"/>
                  <a:gd name="connsiteX4" fmla="*/ 7879 w 9804"/>
                  <a:gd name="connsiteY4" fmla="*/ 394 h 10001"/>
                  <a:gd name="connsiteX5" fmla="*/ 6791 w 9804"/>
                  <a:gd name="connsiteY5" fmla="*/ 1223 h 10001"/>
                  <a:gd name="connsiteX6" fmla="*/ 6022 w 9804"/>
                  <a:gd name="connsiteY6" fmla="*/ 1937 h 10001"/>
                  <a:gd name="connsiteX7" fmla="*/ 4932 w 9804"/>
                  <a:gd name="connsiteY7" fmla="*/ 3319 h 10001"/>
                  <a:gd name="connsiteX8" fmla="*/ 3748 w 9804"/>
                  <a:gd name="connsiteY8" fmla="*/ 4624 h 10001"/>
                  <a:gd name="connsiteX9" fmla="*/ 2401 w 9804"/>
                  <a:gd name="connsiteY9" fmla="*/ 6087 h 10001"/>
                  <a:gd name="connsiteX10" fmla="*/ 1120 w 9804"/>
                  <a:gd name="connsiteY10" fmla="*/ 7272 h 10001"/>
                  <a:gd name="connsiteX11" fmla="*/ 0 w 9804"/>
                  <a:gd name="connsiteY11" fmla="*/ 7984 h 10001"/>
                  <a:gd name="connsiteX12" fmla="*/ 0 w 9804"/>
                  <a:gd name="connsiteY12" fmla="*/ 10000 h 10001"/>
                  <a:gd name="connsiteX0" fmla="*/ 0 w 10000"/>
                  <a:gd name="connsiteY0" fmla="*/ 9999 h 10000"/>
                  <a:gd name="connsiteX1" fmla="*/ 9999 w 10000"/>
                  <a:gd name="connsiteY1" fmla="*/ 10000 h 10000"/>
                  <a:gd name="connsiteX2" fmla="*/ 10000 w 10000"/>
                  <a:gd name="connsiteY2" fmla="*/ 0 h 10000"/>
                  <a:gd name="connsiteX3" fmla="*/ 8788 w 10000"/>
                  <a:gd name="connsiteY3" fmla="*/ 77 h 10000"/>
                  <a:gd name="connsiteX4" fmla="*/ 8037 w 10000"/>
                  <a:gd name="connsiteY4" fmla="*/ 394 h 10000"/>
                  <a:gd name="connsiteX5" fmla="*/ 6815 w 10000"/>
                  <a:gd name="connsiteY5" fmla="*/ 1122 h 10000"/>
                  <a:gd name="connsiteX6" fmla="*/ 6142 w 10000"/>
                  <a:gd name="connsiteY6" fmla="*/ 1937 h 10000"/>
                  <a:gd name="connsiteX7" fmla="*/ 5031 w 10000"/>
                  <a:gd name="connsiteY7" fmla="*/ 3319 h 10000"/>
                  <a:gd name="connsiteX8" fmla="*/ 3823 w 10000"/>
                  <a:gd name="connsiteY8" fmla="*/ 4624 h 10000"/>
                  <a:gd name="connsiteX9" fmla="*/ 2449 w 10000"/>
                  <a:gd name="connsiteY9" fmla="*/ 6086 h 10000"/>
                  <a:gd name="connsiteX10" fmla="*/ 1142 w 10000"/>
                  <a:gd name="connsiteY10" fmla="*/ 7271 h 10000"/>
                  <a:gd name="connsiteX11" fmla="*/ 0 w 10000"/>
                  <a:gd name="connsiteY11" fmla="*/ 7983 h 10000"/>
                  <a:gd name="connsiteX12" fmla="*/ 0 w 10000"/>
                  <a:gd name="connsiteY12" fmla="*/ 9999 h 10000"/>
                  <a:gd name="connsiteX0" fmla="*/ 0 w 10000"/>
                  <a:gd name="connsiteY0" fmla="*/ 9999 h 10000"/>
                  <a:gd name="connsiteX1" fmla="*/ 9999 w 10000"/>
                  <a:gd name="connsiteY1" fmla="*/ 10000 h 10000"/>
                  <a:gd name="connsiteX2" fmla="*/ 10000 w 10000"/>
                  <a:gd name="connsiteY2" fmla="*/ 0 h 10000"/>
                  <a:gd name="connsiteX3" fmla="*/ 8788 w 10000"/>
                  <a:gd name="connsiteY3" fmla="*/ 77 h 10000"/>
                  <a:gd name="connsiteX4" fmla="*/ 7857 w 10000"/>
                  <a:gd name="connsiteY4" fmla="*/ 344 h 10000"/>
                  <a:gd name="connsiteX5" fmla="*/ 6815 w 10000"/>
                  <a:gd name="connsiteY5" fmla="*/ 1122 h 10000"/>
                  <a:gd name="connsiteX6" fmla="*/ 6142 w 10000"/>
                  <a:gd name="connsiteY6" fmla="*/ 1937 h 10000"/>
                  <a:gd name="connsiteX7" fmla="*/ 5031 w 10000"/>
                  <a:gd name="connsiteY7" fmla="*/ 3319 h 10000"/>
                  <a:gd name="connsiteX8" fmla="*/ 3823 w 10000"/>
                  <a:gd name="connsiteY8" fmla="*/ 4624 h 10000"/>
                  <a:gd name="connsiteX9" fmla="*/ 2449 w 10000"/>
                  <a:gd name="connsiteY9" fmla="*/ 6086 h 10000"/>
                  <a:gd name="connsiteX10" fmla="*/ 1142 w 10000"/>
                  <a:gd name="connsiteY10" fmla="*/ 7271 h 10000"/>
                  <a:gd name="connsiteX11" fmla="*/ 0 w 10000"/>
                  <a:gd name="connsiteY11" fmla="*/ 7983 h 10000"/>
                  <a:gd name="connsiteX12" fmla="*/ 0 w 10000"/>
                  <a:gd name="connsiteY12" fmla="*/ 9999 h 10000"/>
                  <a:gd name="connsiteX0" fmla="*/ 0 w 10000"/>
                  <a:gd name="connsiteY0" fmla="*/ 9999 h 10000"/>
                  <a:gd name="connsiteX1" fmla="*/ 9999 w 10000"/>
                  <a:gd name="connsiteY1" fmla="*/ 10000 h 10000"/>
                  <a:gd name="connsiteX2" fmla="*/ 10000 w 10000"/>
                  <a:gd name="connsiteY2" fmla="*/ 0 h 10000"/>
                  <a:gd name="connsiteX3" fmla="*/ 8788 w 10000"/>
                  <a:gd name="connsiteY3" fmla="*/ 77 h 10000"/>
                  <a:gd name="connsiteX4" fmla="*/ 7857 w 10000"/>
                  <a:gd name="connsiteY4" fmla="*/ 344 h 10000"/>
                  <a:gd name="connsiteX5" fmla="*/ 6815 w 10000"/>
                  <a:gd name="connsiteY5" fmla="*/ 1122 h 10000"/>
                  <a:gd name="connsiteX6" fmla="*/ 6142 w 10000"/>
                  <a:gd name="connsiteY6" fmla="*/ 1937 h 10000"/>
                  <a:gd name="connsiteX7" fmla="*/ 5031 w 10000"/>
                  <a:gd name="connsiteY7" fmla="*/ 3319 h 10000"/>
                  <a:gd name="connsiteX8" fmla="*/ 3823 w 10000"/>
                  <a:gd name="connsiteY8" fmla="*/ 4624 h 10000"/>
                  <a:gd name="connsiteX9" fmla="*/ 2449 w 10000"/>
                  <a:gd name="connsiteY9" fmla="*/ 6086 h 10000"/>
                  <a:gd name="connsiteX10" fmla="*/ 1142 w 10000"/>
                  <a:gd name="connsiteY10" fmla="*/ 7271 h 10000"/>
                  <a:gd name="connsiteX11" fmla="*/ 0 w 10000"/>
                  <a:gd name="connsiteY11" fmla="*/ 7983 h 10000"/>
                  <a:gd name="connsiteX12" fmla="*/ 0 w 10000"/>
                  <a:gd name="connsiteY12" fmla="*/ 9999 h 10000"/>
                  <a:gd name="connsiteX0" fmla="*/ 0 w 9999"/>
                  <a:gd name="connsiteY0" fmla="*/ 10033 h 10034"/>
                  <a:gd name="connsiteX1" fmla="*/ 9999 w 9999"/>
                  <a:gd name="connsiteY1" fmla="*/ 10034 h 10034"/>
                  <a:gd name="connsiteX2" fmla="*/ 9933 w 9999"/>
                  <a:gd name="connsiteY2" fmla="*/ 0 h 10034"/>
                  <a:gd name="connsiteX3" fmla="*/ 8788 w 9999"/>
                  <a:gd name="connsiteY3" fmla="*/ 111 h 10034"/>
                  <a:gd name="connsiteX4" fmla="*/ 7857 w 9999"/>
                  <a:gd name="connsiteY4" fmla="*/ 378 h 10034"/>
                  <a:gd name="connsiteX5" fmla="*/ 6815 w 9999"/>
                  <a:gd name="connsiteY5" fmla="*/ 1156 h 10034"/>
                  <a:gd name="connsiteX6" fmla="*/ 6142 w 9999"/>
                  <a:gd name="connsiteY6" fmla="*/ 1971 h 10034"/>
                  <a:gd name="connsiteX7" fmla="*/ 5031 w 9999"/>
                  <a:gd name="connsiteY7" fmla="*/ 3353 h 10034"/>
                  <a:gd name="connsiteX8" fmla="*/ 3823 w 9999"/>
                  <a:gd name="connsiteY8" fmla="*/ 4658 h 10034"/>
                  <a:gd name="connsiteX9" fmla="*/ 2449 w 9999"/>
                  <a:gd name="connsiteY9" fmla="*/ 6120 h 10034"/>
                  <a:gd name="connsiteX10" fmla="*/ 1142 w 9999"/>
                  <a:gd name="connsiteY10" fmla="*/ 7305 h 10034"/>
                  <a:gd name="connsiteX11" fmla="*/ 0 w 9999"/>
                  <a:gd name="connsiteY11" fmla="*/ 8017 h 10034"/>
                  <a:gd name="connsiteX12" fmla="*/ 0 w 9999"/>
                  <a:gd name="connsiteY12" fmla="*/ 10033 h 10034"/>
                  <a:gd name="connsiteX0" fmla="*/ 0 w 10000"/>
                  <a:gd name="connsiteY0" fmla="*/ 9949 h 9950"/>
                  <a:gd name="connsiteX1" fmla="*/ 10000 w 10000"/>
                  <a:gd name="connsiteY1" fmla="*/ 9950 h 9950"/>
                  <a:gd name="connsiteX2" fmla="*/ 9934 w 10000"/>
                  <a:gd name="connsiteY2" fmla="*/ 0 h 9950"/>
                  <a:gd name="connsiteX3" fmla="*/ 8789 w 10000"/>
                  <a:gd name="connsiteY3" fmla="*/ 61 h 9950"/>
                  <a:gd name="connsiteX4" fmla="*/ 7858 w 10000"/>
                  <a:gd name="connsiteY4" fmla="*/ 327 h 9950"/>
                  <a:gd name="connsiteX5" fmla="*/ 6816 w 10000"/>
                  <a:gd name="connsiteY5" fmla="*/ 1102 h 9950"/>
                  <a:gd name="connsiteX6" fmla="*/ 6143 w 10000"/>
                  <a:gd name="connsiteY6" fmla="*/ 1914 h 9950"/>
                  <a:gd name="connsiteX7" fmla="*/ 5032 w 10000"/>
                  <a:gd name="connsiteY7" fmla="*/ 3292 h 9950"/>
                  <a:gd name="connsiteX8" fmla="*/ 3823 w 10000"/>
                  <a:gd name="connsiteY8" fmla="*/ 4592 h 9950"/>
                  <a:gd name="connsiteX9" fmla="*/ 2449 w 10000"/>
                  <a:gd name="connsiteY9" fmla="*/ 6049 h 9950"/>
                  <a:gd name="connsiteX10" fmla="*/ 1142 w 10000"/>
                  <a:gd name="connsiteY10" fmla="*/ 7230 h 9950"/>
                  <a:gd name="connsiteX11" fmla="*/ 0 w 10000"/>
                  <a:gd name="connsiteY11" fmla="*/ 7940 h 9950"/>
                  <a:gd name="connsiteX12" fmla="*/ 0 w 10000"/>
                  <a:gd name="connsiteY12" fmla="*/ 9949 h 9950"/>
                  <a:gd name="connsiteX0" fmla="*/ 0 w 10000"/>
                  <a:gd name="connsiteY0" fmla="*/ 9999 h 10000"/>
                  <a:gd name="connsiteX1" fmla="*/ 10000 w 10000"/>
                  <a:gd name="connsiteY1" fmla="*/ 10000 h 10000"/>
                  <a:gd name="connsiteX2" fmla="*/ 9934 w 10000"/>
                  <a:gd name="connsiteY2" fmla="*/ 0 h 10000"/>
                  <a:gd name="connsiteX3" fmla="*/ 8789 w 10000"/>
                  <a:gd name="connsiteY3" fmla="*/ 61 h 10000"/>
                  <a:gd name="connsiteX4" fmla="*/ 7858 w 10000"/>
                  <a:gd name="connsiteY4" fmla="*/ 329 h 10000"/>
                  <a:gd name="connsiteX5" fmla="*/ 6816 w 10000"/>
                  <a:gd name="connsiteY5" fmla="*/ 1108 h 10000"/>
                  <a:gd name="connsiteX6" fmla="*/ 6143 w 10000"/>
                  <a:gd name="connsiteY6" fmla="*/ 1924 h 10000"/>
                  <a:gd name="connsiteX7" fmla="*/ 5032 w 10000"/>
                  <a:gd name="connsiteY7" fmla="*/ 3309 h 10000"/>
                  <a:gd name="connsiteX8" fmla="*/ 3823 w 10000"/>
                  <a:gd name="connsiteY8" fmla="*/ 4615 h 10000"/>
                  <a:gd name="connsiteX9" fmla="*/ 2449 w 10000"/>
                  <a:gd name="connsiteY9" fmla="*/ 6079 h 10000"/>
                  <a:gd name="connsiteX10" fmla="*/ 1142 w 10000"/>
                  <a:gd name="connsiteY10" fmla="*/ 7266 h 10000"/>
                  <a:gd name="connsiteX11" fmla="*/ 0 w 10000"/>
                  <a:gd name="connsiteY11" fmla="*/ 7980 h 10000"/>
                  <a:gd name="connsiteX12" fmla="*/ 0 w 10000"/>
                  <a:gd name="connsiteY12" fmla="*/ 9999 h 10000"/>
                  <a:gd name="connsiteX0" fmla="*/ 0 w 9978"/>
                  <a:gd name="connsiteY0" fmla="*/ 9999 h 9999"/>
                  <a:gd name="connsiteX1" fmla="*/ 9978 w 9978"/>
                  <a:gd name="connsiteY1" fmla="*/ 9983 h 9999"/>
                  <a:gd name="connsiteX2" fmla="*/ 9934 w 9978"/>
                  <a:gd name="connsiteY2" fmla="*/ 0 h 9999"/>
                  <a:gd name="connsiteX3" fmla="*/ 8789 w 9978"/>
                  <a:gd name="connsiteY3" fmla="*/ 61 h 9999"/>
                  <a:gd name="connsiteX4" fmla="*/ 7858 w 9978"/>
                  <a:gd name="connsiteY4" fmla="*/ 329 h 9999"/>
                  <a:gd name="connsiteX5" fmla="*/ 6816 w 9978"/>
                  <a:gd name="connsiteY5" fmla="*/ 1108 h 9999"/>
                  <a:gd name="connsiteX6" fmla="*/ 6143 w 9978"/>
                  <a:gd name="connsiteY6" fmla="*/ 1924 h 9999"/>
                  <a:gd name="connsiteX7" fmla="*/ 5032 w 9978"/>
                  <a:gd name="connsiteY7" fmla="*/ 3309 h 9999"/>
                  <a:gd name="connsiteX8" fmla="*/ 3823 w 9978"/>
                  <a:gd name="connsiteY8" fmla="*/ 4615 h 9999"/>
                  <a:gd name="connsiteX9" fmla="*/ 2449 w 9978"/>
                  <a:gd name="connsiteY9" fmla="*/ 6079 h 9999"/>
                  <a:gd name="connsiteX10" fmla="*/ 1142 w 9978"/>
                  <a:gd name="connsiteY10" fmla="*/ 7266 h 9999"/>
                  <a:gd name="connsiteX11" fmla="*/ 0 w 9978"/>
                  <a:gd name="connsiteY11" fmla="*/ 7980 h 9999"/>
                  <a:gd name="connsiteX12" fmla="*/ 0 w 9978"/>
                  <a:gd name="connsiteY12" fmla="*/ 9999 h 9999"/>
                  <a:gd name="connsiteX0" fmla="*/ 0 w 10000"/>
                  <a:gd name="connsiteY0" fmla="*/ 10000 h 10000"/>
                  <a:gd name="connsiteX1" fmla="*/ 10000 w 10000"/>
                  <a:gd name="connsiteY1" fmla="*/ 9984 h 10000"/>
                  <a:gd name="connsiteX2" fmla="*/ 9956 w 10000"/>
                  <a:gd name="connsiteY2" fmla="*/ 0 h 10000"/>
                  <a:gd name="connsiteX3" fmla="*/ 8808 w 10000"/>
                  <a:gd name="connsiteY3" fmla="*/ 61 h 10000"/>
                  <a:gd name="connsiteX4" fmla="*/ 7875 w 10000"/>
                  <a:gd name="connsiteY4" fmla="*/ 329 h 10000"/>
                  <a:gd name="connsiteX5" fmla="*/ 6831 w 10000"/>
                  <a:gd name="connsiteY5" fmla="*/ 1108 h 10000"/>
                  <a:gd name="connsiteX6" fmla="*/ 6157 w 10000"/>
                  <a:gd name="connsiteY6" fmla="*/ 1924 h 10000"/>
                  <a:gd name="connsiteX7" fmla="*/ 5043 w 10000"/>
                  <a:gd name="connsiteY7" fmla="*/ 3309 h 10000"/>
                  <a:gd name="connsiteX8" fmla="*/ 3831 w 10000"/>
                  <a:gd name="connsiteY8" fmla="*/ 4615 h 10000"/>
                  <a:gd name="connsiteX9" fmla="*/ 2454 w 10000"/>
                  <a:gd name="connsiteY9" fmla="*/ 6080 h 10000"/>
                  <a:gd name="connsiteX10" fmla="*/ 1145 w 10000"/>
                  <a:gd name="connsiteY10" fmla="*/ 7267 h 10000"/>
                  <a:gd name="connsiteX11" fmla="*/ 0 w 10000"/>
                  <a:gd name="connsiteY11" fmla="*/ 7981 h 10000"/>
                  <a:gd name="connsiteX12" fmla="*/ 0 w 10000"/>
                  <a:gd name="connsiteY12" fmla="*/ 10000 h 10000"/>
                  <a:gd name="connsiteX0" fmla="*/ 0 w 10000"/>
                  <a:gd name="connsiteY0" fmla="*/ 10000 h 10000"/>
                  <a:gd name="connsiteX1" fmla="*/ 10000 w 10000"/>
                  <a:gd name="connsiteY1" fmla="*/ 9984 h 10000"/>
                  <a:gd name="connsiteX2" fmla="*/ 9956 w 10000"/>
                  <a:gd name="connsiteY2" fmla="*/ 0 h 10000"/>
                  <a:gd name="connsiteX3" fmla="*/ 8808 w 10000"/>
                  <a:gd name="connsiteY3" fmla="*/ 61 h 10000"/>
                  <a:gd name="connsiteX4" fmla="*/ 7875 w 10000"/>
                  <a:gd name="connsiteY4" fmla="*/ 329 h 10000"/>
                  <a:gd name="connsiteX5" fmla="*/ 6831 w 10000"/>
                  <a:gd name="connsiteY5" fmla="*/ 1108 h 10000"/>
                  <a:gd name="connsiteX6" fmla="*/ 6157 w 10000"/>
                  <a:gd name="connsiteY6" fmla="*/ 1924 h 10000"/>
                  <a:gd name="connsiteX7" fmla="*/ 5043 w 10000"/>
                  <a:gd name="connsiteY7" fmla="*/ 3309 h 10000"/>
                  <a:gd name="connsiteX8" fmla="*/ 3831 w 10000"/>
                  <a:gd name="connsiteY8" fmla="*/ 4615 h 10000"/>
                  <a:gd name="connsiteX9" fmla="*/ 2454 w 10000"/>
                  <a:gd name="connsiteY9" fmla="*/ 6080 h 10000"/>
                  <a:gd name="connsiteX10" fmla="*/ 1145 w 10000"/>
                  <a:gd name="connsiteY10" fmla="*/ 7267 h 10000"/>
                  <a:gd name="connsiteX11" fmla="*/ 0 w 10000"/>
                  <a:gd name="connsiteY11" fmla="*/ 7981 h 10000"/>
                  <a:gd name="connsiteX12" fmla="*/ 0 w 10000"/>
                  <a:gd name="connsiteY12" fmla="*/ 10000 h 10000"/>
                  <a:gd name="connsiteX0" fmla="*/ 0 w 10000"/>
                  <a:gd name="connsiteY0" fmla="*/ 10000 h 10000"/>
                  <a:gd name="connsiteX1" fmla="*/ 10000 w 10000"/>
                  <a:gd name="connsiteY1" fmla="*/ 9984 h 10000"/>
                  <a:gd name="connsiteX2" fmla="*/ 9956 w 10000"/>
                  <a:gd name="connsiteY2" fmla="*/ 0 h 10000"/>
                  <a:gd name="connsiteX3" fmla="*/ 8808 w 10000"/>
                  <a:gd name="connsiteY3" fmla="*/ 61 h 10000"/>
                  <a:gd name="connsiteX4" fmla="*/ 7875 w 10000"/>
                  <a:gd name="connsiteY4" fmla="*/ 329 h 10000"/>
                  <a:gd name="connsiteX5" fmla="*/ 6831 w 10000"/>
                  <a:gd name="connsiteY5" fmla="*/ 1108 h 10000"/>
                  <a:gd name="connsiteX6" fmla="*/ 6157 w 10000"/>
                  <a:gd name="connsiteY6" fmla="*/ 1924 h 10000"/>
                  <a:gd name="connsiteX7" fmla="*/ 5043 w 10000"/>
                  <a:gd name="connsiteY7" fmla="*/ 3309 h 10000"/>
                  <a:gd name="connsiteX8" fmla="*/ 3831 w 10000"/>
                  <a:gd name="connsiteY8" fmla="*/ 4615 h 10000"/>
                  <a:gd name="connsiteX9" fmla="*/ 2454 w 10000"/>
                  <a:gd name="connsiteY9" fmla="*/ 6080 h 10000"/>
                  <a:gd name="connsiteX10" fmla="*/ 1145 w 10000"/>
                  <a:gd name="connsiteY10" fmla="*/ 7267 h 10000"/>
                  <a:gd name="connsiteX11" fmla="*/ 0 w 10000"/>
                  <a:gd name="connsiteY11" fmla="*/ 7981 h 10000"/>
                  <a:gd name="connsiteX12" fmla="*/ 0 w 10000"/>
                  <a:gd name="connsiteY12" fmla="*/ 10000 h 10000"/>
                  <a:gd name="connsiteX0" fmla="*/ 0 w 10000"/>
                  <a:gd name="connsiteY0" fmla="*/ 10000 h 10000"/>
                  <a:gd name="connsiteX1" fmla="*/ 10000 w 10000"/>
                  <a:gd name="connsiteY1" fmla="*/ 9984 h 10000"/>
                  <a:gd name="connsiteX2" fmla="*/ 9956 w 10000"/>
                  <a:gd name="connsiteY2" fmla="*/ 0 h 10000"/>
                  <a:gd name="connsiteX3" fmla="*/ 8808 w 10000"/>
                  <a:gd name="connsiteY3" fmla="*/ 61 h 10000"/>
                  <a:gd name="connsiteX4" fmla="*/ 7875 w 10000"/>
                  <a:gd name="connsiteY4" fmla="*/ 329 h 10000"/>
                  <a:gd name="connsiteX5" fmla="*/ 6831 w 10000"/>
                  <a:gd name="connsiteY5" fmla="*/ 1108 h 10000"/>
                  <a:gd name="connsiteX6" fmla="*/ 6157 w 10000"/>
                  <a:gd name="connsiteY6" fmla="*/ 1924 h 10000"/>
                  <a:gd name="connsiteX7" fmla="*/ 5043 w 10000"/>
                  <a:gd name="connsiteY7" fmla="*/ 3309 h 10000"/>
                  <a:gd name="connsiteX8" fmla="*/ 3831 w 10000"/>
                  <a:gd name="connsiteY8" fmla="*/ 4615 h 10000"/>
                  <a:gd name="connsiteX9" fmla="*/ 2454 w 10000"/>
                  <a:gd name="connsiteY9" fmla="*/ 6080 h 10000"/>
                  <a:gd name="connsiteX10" fmla="*/ 1145 w 10000"/>
                  <a:gd name="connsiteY10" fmla="*/ 7267 h 10000"/>
                  <a:gd name="connsiteX11" fmla="*/ 0 w 10000"/>
                  <a:gd name="connsiteY11" fmla="*/ 7981 h 10000"/>
                  <a:gd name="connsiteX12" fmla="*/ 0 w 10000"/>
                  <a:gd name="connsiteY12" fmla="*/ 10000 h 10000"/>
                  <a:gd name="connsiteX0" fmla="*/ 0 w 9957"/>
                  <a:gd name="connsiteY0" fmla="*/ 10000 h 10000"/>
                  <a:gd name="connsiteX1" fmla="*/ 9955 w 9957"/>
                  <a:gd name="connsiteY1" fmla="*/ 9967 h 10000"/>
                  <a:gd name="connsiteX2" fmla="*/ 9956 w 9957"/>
                  <a:gd name="connsiteY2" fmla="*/ 0 h 10000"/>
                  <a:gd name="connsiteX3" fmla="*/ 8808 w 9957"/>
                  <a:gd name="connsiteY3" fmla="*/ 61 h 10000"/>
                  <a:gd name="connsiteX4" fmla="*/ 7875 w 9957"/>
                  <a:gd name="connsiteY4" fmla="*/ 329 h 10000"/>
                  <a:gd name="connsiteX5" fmla="*/ 6831 w 9957"/>
                  <a:gd name="connsiteY5" fmla="*/ 1108 h 10000"/>
                  <a:gd name="connsiteX6" fmla="*/ 6157 w 9957"/>
                  <a:gd name="connsiteY6" fmla="*/ 1924 h 10000"/>
                  <a:gd name="connsiteX7" fmla="*/ 5043 w 9957"/>
                  <a:gd name="connsiteY7" fmla="*/ 3309 h 10000"/>
                  <a:gd name="connsiteX8" fmla="*/ 3831 w 9957"/>
                  <a:gd name="connsiteY8" fmla="*/ 4615 h 10000"/>
                  <a:gd name="connsiteX9" fmla="*/ 2454 w 9957"/>
                  <a:gd name="connsiteY9" fmla="*/ 6080 h 10000"/>
                  <a:gd name="connsiteX10" fmla="*/ 1145 w 9957"/>
                  <a:gd name="connsiteY10" fmla="*/ 7267 h 10000"/>
                  <a:gd name="connsiteX11" fmla="*/ 0 w 9957"/>
                  <a:gd name="connsiteY11" fmla="*/ 7981 h 10000"/>
                  <a:gd name="connsiteX12" fmla="*/ 0 w 9957"/>
                  <a:gd name="connsiteY12" fmla="*/ 10000 h 10000"/>
                  <a:gd name="connsiteX0" fmla="*/ 0 w 10008"/>
                  <a:gd name="connsiteY0" fmla="*/ 10000 h 10000"/>
                  <a:gd name="connsiteX1" fmla="*/ 9998 w 10008"/>
                  <a:gd name="connsiteY1" fmla="*/ 9967 h 10000"/>
                  <a:gd name="connsiteX2" fmla="*/ 9999 w 10008"/>
                  <a:gd name="connsiteY2" fmla="*/ 0 h 10000"/>
                  <a:gd name="connsiteX3" fmla="*/ 8846 w 10008"/>
                  <a:gd name="connsiteY3" fmla="*/ 61 h 10000"/>
                  <a:gd name="connsiteX4" fmla="*/ 7909 w 10008"/>
                  <a:gd name="connsiteY4" fmla="*/ 329 h 10000"/>
                  <a:gd name="connsiteX5" fmla="*/ 6861 w 10008"/>
                  <a:gd name="connsiteY5" fmla="*/ 1108 h 10000"/>
                  <a:gd name="connsiteX6" fmla="*/ 6184 w 10008"/>
                  <a:gd name="connsiteY6" fmla="*/ 1924 h 10000"/>
                  <a:gd name="connsiteX7" fmla="*/ 5065 w 10008"/>
                  <a:gd name="connsiteY7" fmla="*/ 3309 h 10000"/>
                  <a:gd name="connsiteX8" fmla="*/ 3848 w 10008"/>
                  <a:gd name="connsiteY8" fmla="*/ 4615 h 10000"/>
                  <a:gd name="connsiteX9" fmla="*/ 2465 w 10008"/>
                  <a:gd name="connsiteY9" fmla="*/ 6080 h 10000"/>
                  <a:gd name="connsiteX10" fmla="*/ 1150 w 10008"/>
                  <a:gd name="connsiteY10" fmla="*/ 7267 h 10000"/>
                  <a:gd name="connsiteX11" fmla="*/ 0 w 10008"/>
                  <a:gd name="connsiteY11" fmla="*/ 7981 h 10000"/>
                  <a:gd name="connsiteX12" fmla="*/ 0 w 10008"/>
                  <a:gd name="connsiteY12" fmla="*/ 10000 h 10000"/>
                  <a:gd name="connsiteX0" fmla="*/ 0 w 10008"/>
                  <a:gd name="connsiteY0" fmla="*/ 10000 h 10000"/>
                  <a:gd name="connsiteX1" fmla="*/ 9998 w 10008"/>
                  <a:gd name="connsiteY1" fmla="*/ 9967 h 10000"/>
                  <a:gd name="connsiteX2" fmla="*/ 9999 w 10008"/>
                  <a:gd name="connsiteY2" fmla="*/ 0 h 10000"/>
                  <a:gd name="connsiteX3" fmla="*/ 8846 w 10008"/>
                  <a:gd name="connsiteY3" fmla="*/ 61 h 10000"/>
                  <a:gd name="connsiteX4" fmla="*/ 7909 w 10008"/>
                  <a:gd name="connsiteY4" fmla="*/ 329 h 10000"/>
                  <a:gd name="connsiteX5" fmla="*/ 6861 w 10008"/>
                  <a:gd name="connsiteY5" fmla="*/ 1108 h 10000"/>
                  <a:gd name="connsiteX6" fmla="*/ 6184 w 10008"/>
                  <a:gd name="connsiteY6" fmla="*/ 1924 h 10000"/>
                  <a:gd name="connsiteX7" fmla="*/ 5065 w 10008"/>
                  <a:gd name="connsiteY7" fmla="*/ 3309 h 10000"/>
                  <a:gd name="connsiteX8" fmla="*/ 3848 w 10008"/>
                  <a:gd name="connsiteY8" fmla="*/ 4615 h 10000"/>
                  <a:gd name="connsiteX9" fmla="*/ 2465 w 10008"/>
                  <a:gd name="connsiteY9" fmla="*/ 6080 h 10000"/>
                  <a:gd name="connsiteX10" fmla="*/ 1150 w 10008"/>
                  <a:gd name="connsiteY10" fmla="*/ 7267 h 10000"/>
                  <a:gd name="connsiteX11" fmla="*/ 0 w 10008"/>
                  <a:gd name="connsiteY11" fmla="*/ 7981 h 10000"/>
                  <a:gd name="connsiteX12" fmla="*/ 0 w 10008"/>
                  <a:gd name="connsiteY12" fmla="*/ 10000 h 10000"/>
                  <a:gd name="connsiteX0" fmla="*/ 0 w 10008"/>
                  <a:gd name="connsiteY0" fmla="*/ 10000 h 10000"/>
                  <a:gd name="connsiteX1" fmla="*/ 9998 w 10008"/>
                  <a:gd name="connsiteY1" fmla="*/ 9967 h 10000"/>
                  <a:gd name="connsiteX2" fmla="*/ 9999 w 10008"/>
                  <a:gd name="connsiteY2" fmla="*/ 0 h 10000"/>
                  <a:gd name="connsiteX3" fmla="*/ 8846 w 10008"/>
                  <a:gd name="connsiteY3" fmla="*/ 61 h 10000"/>
                  <a:gd name="connsiteX4" fmla="*/ 7909 w 10008"/>
                  <a:gd name="connsiteY4" fmla="*/ 329 h 10000"/>
                  <a:gd name="connsiteX5" fmla="*/ 6861 w 10008"/>
                  <a:gd name="connsiteY5" fmla="*/ 1108 h 10000"/>
                  <a:gd name="connsiteX6" fmla="*/ 6184 w 10008"/>
                  <a:gd name="connsiteY6" fmla="*/ 1924 h 10000"/>
                  <a:gd name="connsiteX7" fmla="*/ 5065 w 10008"/>
                  <a:gd name="connsiteY7" fmla="*/ 3309 h 10000"/>
                  <a:gd name="connsiteX8" fmla="*/ 3848 w 10008"/>
                  <a:gd name="connsiteY8" fmla="*/ 4615 h 10000"/>
                  <a:gd name="connsiteX9" fmla="*/ 2465 w 10008"/>
                  <a:gd name="connsiteY9" fmla="*/ 6080 h 10000"/>
                  <a:gd name="connsiteX10" fmla="*/ 1150 w 10008"/>
                  <a:gd name="connsiteY10" fmla="*/ 7267 h 10000"/>
                  <a:gd name="connsiteX11" fmla="*/ 0 w 10008"/>
                  <a:gd name="connsiteY11" fmla="*/ 7981 h 10000"/>
                  <a:gd name="connsiteX12" fmla="*/ 0 w 10008"/>
                  <a:gd name="connsiteY12" fmla="*/ 10000 h 10000"/>
                  <a:gd name="connsiteX0" fmla="*/ 0 w 10008"/>
                  <a:gd name="connsiteY0" fmla="*/ 9950 h 9967"/>
                  <a:gd name="connsiteX1" fmla="*/ 9998 w 10008"/>
                  <a:gd name="connsiteY1" fmla="*/ 9967 h 9967"/>
                  <a:gd name="connsiteX2" fmla="*/ 9999 w 10008"/>
                  <a:gd name="connsiteY2" fmla="*/ 0 h 9967"/>
                  <a:gd name="connsiteX3" fmla="*/ 8846 w 10008"/>
                  <a:gd name="connsiteY3" fmla="*/ 61 h 9967"/>
                  <a:gd name="connsiteX4" fmla="*/ 7909 w 10008"/>
                  <a:gd name="connsiteY4" fmla="*/ 329 h 9967"/>
                  <a:gd name="connsiteX5" fmla="*/ 6861 w 10008"/>
                  <a:gd name="connsiteY5" fmla="*/ 1108 h 9967"/>
                  <a:gd name="connsiteX6" fmla="*/ 6184 w 10008"/>
                  <a:gd name="connsiteY6" fmla="*/ 1924 h 9967"/>
                  <a:gd name="connsiteX7" fmla="*/ 5065 w 10008"/>
                  <a:gd name="connsiteY7" fmla="*/ 3309 h 9967"/>
                  <a:gd name="connsiteX8" fmla="*/ 3848 w 10008"/>
                  <a:gd name="connsiteY8" fmla="*/ 4615 h 9967"/>
                  <a:gd name="connsiteX9" fmla="*/ 2465 w 10008"/>
                  <a:gd name="connsiteY9" fmla="*/ 6080 h 9967"/>
                  <a:gd name="connsiteX10" fmla="*/ 1150 w 10008"/>
                  <a:gd name="connsiteY10" fmla="*/ 7267 h 9967"/>
                  <a:gd name="connsiteX11" fmla="*/ 0 w 10008"/>
                  <a:gd name="connsiteY11" fmla="*/ 7981 h 9967"/>
                  <a:gd name="connsiteX12" fmla="*/ 0 w 10008"/>
                  <a:gd name="connsiteY12" fmla="*/ 9950 h 9967"/>
                  <a:gd name="connsiteX0" fmla="*/ 0 w 10000"/>
                  <a:gd name="connsiteY0" fmla="*/ 9983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49 w 10000"/>
                  <a:gd name="connsiteY10" fmla="*/ 7291 h 10000"/>
                  <a:gd name="connsiteX11" fmla="*/ 0 w 10000"/>
                  <a:gd name="connsiteY11" fmla="*/ 8007 h 10000"/>
                  <a:gd name="connsiteX12" fmla="*/ 0 w 10000"/>
                  <a:gd name="connsiteY12" fmla="*/ 9983 h 10000"/>
                  <a:gd name="connsiteX0" fmla="*/ 0 w 10000"/>
                  <a:gd name="connsiteY0" fmla="*/ 9983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49 w 10000"/>
                  <a:gd name="connsiteY10" fmla="*/ 7291 h 10000"/>
                  <a:gd name="connsiteX11" fmla="*/ 0 w 10000"/>
                  <a:gd name="connsiteY11" fmla="*/ 8007 h 10000"/>
                  <a:gd name="connsiteX12" fmla="*/ 0 w 10000"/>
                  <a:gd name="connsiteY12" fmla="*/ 9983 h 10000"/>
                  <a:gd name="connsiteX0" fmla="*/ 0 w 10000"/>
                  <a:gd name="connsiteY0" fmla="*/ 9983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49 w 10000"/>
                  <a:gd name="connsiteY10" fmla="*/ 7291 h 10000"/>
                  <a:gd name="connsiteX11" fmla="*/ 0 w 10000"/>
                  <a:gd name="connsiteY11" fmla="*/ 8007 h 10000"/>
                  <a:gd name="connsiteX12" fmla="*/ 0 w 10000"/>
                  <a:gd name="connsiteY12" fmla="*/ 9983 h 10000"/>
                  <a:gd name="connsiteX0" fmla="*/ 0 w 10000"/>
                  <a:gd name="connsiteY0" fmla="*/ 9983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49 w 10000"/>
                  <a:gd name="connsiteY10" fmla="*/ 7291 h 10000"/>
                  <a:gd name="connsiteX11" fmla="*/ 0 w 10000"/>
                  <a:gd name="connsiteY11" fmla="*/ 8007 h 10000"/>
                  <a:gd name="connsiteX12" fmla="*/ 0 w 10000"/>
                  <a:gd name="connsiteY12" fmla="*/ 9983 h 10000"/>
                  <a:gd name="connsiteX0" fmla="*/ 0 w 10000"/>
                  <a:gd name="connsiteY0" fmla="*/ 9983 h 10004"/>
                  <a:gd name="connsiteX1" fmla="*/ 9990 w 10000"/>
                  <a:gd name="connsiteY1" fmla="*/ 10000 h 10004"/>
                  <a:gd name="connsiteX2" fmla="*/ 9991 w 10000"/>
                  <a:gd name="connsiteY2" fmla="*/ 0 h 10004"/>
                  <a:gd name="connsiteX3" fmla="*/ 8839 w 10000"/>
                  <a:gd name="connsiteY3" fmla="*/ 61 h 10004"/>
                  <a:gd name="connsiteX4" fmla="*/ 7903 w 10000"/>
                  <a:gd name="connsiteY4" fmla="*/ 330 h 10004"/>
                  <a:gd name="connsiteX5" fmla="*/ 6856 w 10000"/>
                  <a:gd name="connsiteY5" fmla="*/ 1112 h 10004"/>
                  <a:gd name="connsiteX6" fmla="*/ 6179 w 10000"/>
                  <a:gd name="connsiteY6" fmla="*/ 1930 h 10004"/>
                  <a:gd name="connsiteX7" fmla="*/ 5061 w 10000"/>
                  <a:gd name="connsiteY7" fmla="*/ 3320 h 10004"/>
                  <a:gd name="connsiteX8" fmla="*/ 3845 w 10000"/>
                  <a:gd name="connsiteY8" fmla="*/ 4630 h 10004"/>
                  <a:gd name="connsiteX9" fmla="*/ 2463 w 10000"/>
                  <a:gd name="connsiteY9" fmla="*/ 6100 h 10004"/>
                  <a:gd name="connsiteX10" fmla="*/ 1149 w 10000"/>
                  <a:gd name="connsiteY10" fmla="*/ 7291 h 10004"/>
                  <a:gd name="connsiteX11" fmla="*/ 0 w 10000"/>
                  <a:gd name="connsiteY11" fmla="*/ 8007 h 10004"/>
                  <a:gd name="connsiteX12" fmla="*/ 0 w 10000"/>
                  <a:gd name="connsiteY12" fmla="*/ 9983 h 10004"/>
                  <a:gd name="connsiteX0" fmla="*/ 0 w 10000"/>
                  <a:gd name="connsiteY0" fmla="*/ 9983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49 w 10000"/>
                  <a:gd name="connsiteY10" fmla="*/ 7291 h 10000"/>
                  <a:gd name="connsiteX11" fmla="*/ 0 w 10000"/>
                  <a:gd name="connsiteY11" fmla="*/ 8007 h 10000"/>
                  <a:gd name="connsiteX12" fmla="*/ 0 w 10000"/>
                  <a:gd name="connsiteY12" fmla="*/ 9983 h 10000"/>
                  <a:gd name="connsiteX0" fmla="*/ 0 w 10000"/>
                  <a:gd name="connsiteY0" fmla="*/ 10017 h 10017"/>
                  <a:gd name="connsiteX1" fmla="*/ 9990 w 10000"/>
                  <a:gd name="connsiteY1" fmla="*/ 10000 h 10017"/>
                  <a:gd name="connsiteX2" fmla="*/ 9991 w 10000"/>
                  <a:gd name="connsiteY2" fmla="*/ 0 h 10017"/>
                  <a:gd name="connsiteX3" fmla="*/ 8839 w 10000"/>
                  <a:gd name="connsiteY3" fmla="*/ 61 h 10017"/>
                  <a:gd name="connsiteX4" fmla="*/ 7903 w 10000"/>
                  <a:gd name="connsiteY4" fmla="*/ 330 h 10017"/>
                  <a:gd name="connsiteX5" fmla="*/ 6856 w 10000"/>
                  <a:gd name="connsiteY5" fmla="*/ 1112 h 10017"/>
                  <a:gd name="connsiteX6" fmla="*/ 6179 w 10000"/>
                  <a:gd name="connsiteY6" fmla="*/ 1930 h 10017"/>
                  <a:gd name="connsiteX7" fmla="*/ 5061 w 10000"/>
                  <a:gd name="connsiteY7" fmla="*/ 3320 h 10017"/>
                  <a:gd name="connsiteX8" fmla="*/ 3845 w 10000"/>
                  <a:gd name="connsiteY8" fmla="*/ 4630 h 10017"/>
                  <a:gd name="connsiteX9" fmla="*/ 2463 w 10000"/>
                  <a:gd name="connsiteY9" fmla="*/ 6100 h 10017"/>
                  <a:gd name="connsiteX10" fmla="*/ 1149 w 10000"/>
                  <a:gd name="connsiteY10" fmla="*/ 7291 h 10017"/>
                  <a:gd name="connsiteX11" fmla="*/ 0 w 10000"/>
                  <a:gd name="connsiteY11" fmla="*/ 8007 h 10017"/>
                  <a:gd name="connsiteX12" fmla="*/ 0 w 10000"/>
                  <a:gd name="connsiteY12" fmla="*/ 10017 h 10017"/>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49 w 10000"/>
                  <a:gd name="connsiteY10" fmla="*/ 7291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463 w 10000"/>
                  <a:gd name="connsiteY9" fmla="*/ 6100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45 w 10000"/>
                  <a:gd name="connsiteY8" fmla="*/ 4630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5061 w 10000"/>
                  <a:gd name="connsiteY7" fmla="*/ 3320 h 10000"/>
                  <a:gd name="connsiteX8" fmla="*/ 3800 w 10000"/>
                  <a:gd name="connsiteY8" fmla="*/ 4613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6179 w 10000"/>
                  <a:gd name="connsiteY6" fmla="*/ 1930 h 10000"/>
                  <a:gd name="connsiteX7" fmla="*/ 4993 w 10000"/>
                  <a:gd name="connsiteY7" fmla="*/ 3286 h 10000"/>
                  <a:gd name="connsiteX8" fmla="*/ 3800 w 10000"/>
                  <a:gd name="connsiteY8" fmla="*/ 4613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856 w 10000"/>
                  <a:gd name="connsiteY5" fmla="*/ 1112 h 10000"/>
                  <a:gd name="connsiteX6" fmla="*/ 5998 w 10000"/>
                  <a:gd name="connsiteY6" fmla="*/ 2166 h 10000"/>
                  <a:gd name="connsiteX7" fmla="*/ 4993 w 10000"/>
                  <a:gd name="connsiteY7" fmla="*/ 3286 h 10000"/>
                  <a:gd name="connsiteX8" fmla="*/ 3800 w 10000"/>
                  <a:gd name="connsiteY8" fmla="*/ 4613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903 w 10000"/>
                  <a:gd name="connsiteY4" fmla="*/ 330 h 10000"/>
                  <a:gd name="connsiteX5" fmla="*/ 6720 w 10000"/>
                  <a:gd name="connsiteY5" fmla="*/ 1281 h 10000"/>
                  <a:gd name="connsiteX6" fmla="*/ 5998 w 10000"/>
                  <a:gd name="connsiteY6" fmla="*/ 2166 h 10000"/>
                  <a:gd name="connsiteX7" fmla="*/ 4993 w 10000"/>
                  <a:gd name="connsiteY7" fmla="*/ 3286 h 10000"/>
                  <a:gd name="connsiteX8" fmla="*/ 3800 w 10000"/>
                  <a:gd name="connsiteY8" fmla="*/ 4613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839 w 10000"/>
                  <a:gd name="connsiteY3" fmla="*/ 61 h 10000"/>
                  <a:gd name="connsiteX4" fmla="*/ 7541 w 10000"/>
                  <a:gd name="connsiteY4" fmla="*/ 516 h 10000"/>
                  <a:gd name="connsiteX5" fmla="*/ 6720 w 10000"/>
                  <a:gd name="connsiteY5" fmla="*/ 1281 h 10000"/>
                  <a:gd name="connsiteX6" fmla="*/ 5998 w 10000"/>
                  <a:gd name="connsiteY6" fmla="*/ 2166 h 10000"/>
                  <a:gd name="connsiteX7" fmla="*/ 4993 w 10000"/>
                  <a:gd name="connsiteY7" fmla="*/ 3286 h 10000"/>
                  <a:gd name="connsiteX8" fmla="*/ 3800 w 10000"/>
                  <a:gd name="connsiteY8" fmla="*/ 4613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8229 w 10000"/>
                  <a:gd name="connsiteY3" fmla="*/ 145 h 10000"/>
                  <a:gd name="connsiteX4" fmla="*/ 7541 w 10000"/>
                  <a:gd name="connsiteY4" fmla="*/ 516 h 10000"/>
                  <a:gd name="connsiteX5" fmla="*/ 6720 w 10000"/>
                  <a:gd name="connsiteY5" fmla="*/ 1281 h 10000"/>
                  <a:gd name="connsiteX6" fmla="*/ 5998 w 10000"/>
                  <a:gd name="connsiteY6" fmla="*/ 2166 h 10000"/>
                  <a:gd name="connsiteX7" fmla="*/ 4993 w 10000"/>
                  <a:gd name="connsiteY7" fmla="*/ 3286 h 10000"/>
                  <a:gd name="connsiteX8" fmla="*/ 3800 w 10000"/>
                  <a:gd name="connsiteY8" fmla="*/ 4613 h 10000"/>
                  <a:gd name="connsiteX9" fmla="*/ 2373 w 10000"/>
                  <a:gd name="connsiteY9" fmla="*/ 6083 h 10000"/>
                  <a:gd name="connsiteX10" fmla="*/ 1104 w 10000"/>
                  <a:gd name="connsiteY10" fmla="*/ 7190 h 10000"/>
                  <a:gd name="connsiteX11" fmla="*/ 0 w 10000"/>
                  <a:gd name="connsiteY11" fmla="*/ 8007 h 10000"/>
                  <a:gd name="connsiteX12" fmla="*/ 0 w 10000"/>
                  <a:gd name="connsiteY12" fmla="*/ 10000 h 10000"/>
                  <a:gd name="connsiteX0" fmla="*/ 0 w 10000"/>
                  <a:gd name="connsiteY0" fmla="*/ 10000 h 10000"/>
                  <a:gd name="connsiteX1" fmla="*/ 9990 w 10000"/>
                  <a:gd name="connsiteY1" fmla="*/ 10000 h 10000"/>
                  <a:gd name="connsiteX2" fmla="*/ 9991 w 10000"/>
                  <a:gd name="connsiteY2" fmla="*/ 0 h 10000"/>
                  <a:gd name="connsiteX3" fmla="*/ 9241 w 10000"/>
                  <a:gd name="connsiteY3" fmla="*/ 17 h 10000"/>
                  <a:gd name="connsiteX4" fmla="*/ 8229 w 10000"/>
                  <a:gd name="connsiteY4" fmla="*/ 145 h 10000"/>
                  <a:gd name="connsiteX5" fmla="*/ 7541 w 10000"/>
                  <a:gd name="connsiteY5" fmla="*/ 516 h 10000"/>
                  <a:gd name="connsiteX6" fmla="*/ 6720 w 10000"/>
                  <a:gd name="connsiteY6" fmla="*/ 1281 h 10000"/>
                  <a:gd name="connsiteX7" fmla="*/ 5998 w 10000"/>
                  <a:gd name="connsiteY7" fmla="*/ 2166 h 10000"/>
                  <a:gd name="connsiteX8" fmla="*/ 4993 w 10000"/>
                  <a:gd name="connsiteY8" fmla="*/ 3286 h 10000"/>
                  <a:gd name="connsiteX9" fmla="*/ 3800 w 10000"/>
                  <a:gd name="connsiteY9" fmla="*/ 4613 h 10000"/>
                  <a:gd name="connsiteX10" fmla="*/ 2373 w 10000"/>
                  <a:gd name="connsiteY10" fmla="*/ 6083 h 10000"/>
                  <a:gd name="connsiteX11" fmla="*/ 1104 w 10000"/>
                  <a:gd name="connsiteY11" fmla="*/ 7190 h 10000"/>
                  <a:gd name="connsiteX12" fmla="*/ 0 w 10000"/>
                  <a:gd name="connsiteY12" fmla="*/ 8007 h 10000"/>
                  <a:gd name="connsiteX13" fmla="*/ 0 w 10000"/>
                  <a:gd name="connsiteY13" fmla="*/ 10000 h 10000"/>
                  <a:gd name="connsiteX0" fmla="*/ 0 w 10000"/>
                  <a:gd name="connsiteY0" fmla="*/ 10000 h 10000"/>
                  <a:gd name="connsiteX1" fmla="*/ 9990 w 10000"/>
                  <a:gd name="connsiteY1" fmla="*/ 10000 h 10000"/>
                  <a:gd name="connsiteX2" fmla="*/ 9991 w 10000"/>
                  <a:gd name="connsiteY2" fmla="*/ 0 h 10000"/>
                  <a:gd name="connsiteX3" fmla="*/ 9151 w 10000"/>
                  <a:gd name="connsiteY3" fmla="*/ 17 h 10000"/>
                  <a:gd name="connsiteX4" fmla="*/ 8229 w 10000"/>
                  <a:gd name="connsiteY4" fmla="*/ 145 h 10000"/>
                  <a:gd name="connsiteX5" fmla="*/ 7541 w 10000"/>
                  <a:gd name="connsiteY5" fmla="*/ 516 h 10000"/>
                  <a:gd name="connsiteX6" fmla="*/ 6720 w 10000"/>
                  <a:gd name="connsiteY6" fmla="*/ 1281 h 10000"/>
                  <a:gd name="connsiteX7" fmla="*/ 5998 w 10000"/>
                  <a:gd name="connsiteY7" fmla="*/ 2166 h 10000"/>
                  <a:gd name="connsiteX8" fmla="*/ 4993 w 10000"/>
                  <a:gd name="connsiteY8" fmla="*/ 3286 h 10000"/>
                  <a:gd name="connsiteX9" fmla="*/ 3800 w 10000"/>
                  <a:gd name="connsiteY9" fmla="*/ 4613 h 10000"/>
                  <a:gd name="connsiteX10" fmla="*/ 2373 w 10000"/>
                  <a:gd name="connsiteY10" fmla="*/ 6083 h 10000"/>
                  <a:gd name="connsiteX11" fmla="*/ 1104 w 10000"/>
                  <a:gd name="connsiteY11" fmla="*/ 7190 h 10000"/>
                  <a:gd name="connsiteX12" fmla="*/ 0 w 10000"/>
                  <a:gd name="connsiteY12" fmla="*/ 8007 h 10000"/>
                  <a:gd name="connsiteX13" fmla="*/ 0 w 10000"/>
                  <a:gd name="connsiteY13"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00" h="10000">
                    <a:moveTo>
                      <a:pt x="0" y="10000"/>
                    </a:moveTo>
                    <a:lnTo>
                      <a:pt x="9990" y="10000"/>
                    </a:lnTo>
                    <a:cubicBezTo>
                      <a:pt x="10005" y="9101"/>
                      <a:pt x="10002" y="5269"/>
                      <a:pt x="9991" y="0"/>
                    </a:cubicBezTo>
                    <a:lnTo>
                      <a:pt x="9151" y="17"/>
                    </a:lnTo>
                    <a:lnTo>
                      <a:pt x="8229" y="145"/>
                    </a:lnTo>
                    <a:lnTo>
                      <a:pt x="7541" y="516"/>
                    </a:lnTo>
                    <a:lnTo>
                      <a:pt x="6720" y="1281"/>
                    </a:lnTo>
                    <a:lnTo>
                      <a:pt x="5998" y="2166"/>
                    </a:lnTo>
                    <a:lnTo>
                      <a:pt x="4993" y="3286"/>
                    </a:lnTo>
                    <a:lnTo>
                      <a:pt x="3800" y="4613"/>
                    </a:lnTo>
                    <a:lnTo>
                      <a:pt x="2373" y="6083"/>
                    </a:lnTo>
                    <a:lnTo>
                      <a:pt x="1104" y="7190"/>
                    </a:lnTo>
                    <a:lnTo>
                      <a:pt x="0" y="8007"/>
                    </a:lnTo>
                    <a:lnTo>
                      <a:pt x="0" y="10000"/>
                    </a:lnTo>
                    <a:close/>
                  </a:path>
                </a:pathLst>
              </a:custGeom>
              <a:solidFill>
                <a:schemeClr val="bg1">
                  <a:lumMod val="85000"/>
                </a:schemeClr>
              </a:solidFill>
              <a:ln>
                <a:noFill/>
              </a:ln>
              <a:effectLst/>
            </p:spPr>
            <p:txBody>
              <a:bodyPr anchor="ctr" anchorCtr="1"/>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sp>
            <p:nvSpPr>
              <p:cNvPr id="72" name="Freeform 16">
                <a:extLst>
                  <a:ext uri="{FF2B5EF4-FFF2-40B4-BE49-F238E27FC236}">
                    <a16:creationId xmlns:a16="http://schemas.microsoft.com/office/drawing/2014/main" id="{700386D2-0EDB-45BA-AE45-03B1AB4CFD4A}"/>
                  </a:ext>
                </a:extLst>
              </p:cNvPr>
              <p:cNvSpPr>
                <a:spLocks/>
              </p:cNvSpPr>
              <p:nvPr/>
            </p:nvSpPr>
            <p:spPr bwMode="auto">
              <a:xfrm flipH="1">
                <a:off x="435276" y="3739531"/>
                <a:ext cx="453623" cy="235675"/>
              </a:xfrm>
              <a:custGeom>
                <a:avLst/>
                <a:gdLst>
                  <a:gd name="T0" fmla="*/ 747713 w 471"/>
                  <a:gd name="T1" fmla="*/ 214313 h 153"/>
                  <a:gd name="T2" fmla="*/ 642938 w 471"/>
                  <a:gd name="T3" fmla="*/ 214313 h 153"/>
                  <a:gd name="T4" fmla="*/ 523875 w 471"/>
                  <a:gd name="T5" fmla="*/ 195263 h 153"/>
                  <a:gd name="T6" fmla="*/ 363538 w 471"/>
                  <a:gd name="T7" fmla="*/ 165100 h 153"/>
                  <a:gd name="T8" fmla="*/ 228600 w 471"/>
                  <a:gd name="T9" fmla="*/ 123825 h 153"/>
                  <a:gd name="T10" fmla="*/ 76200 w 471"/>
                  <a:gd name="T11" fmla="*/ 47625 h 153"/>
                  <a:gd name="T12" fmla="*/ 0 w 471"/>
                  <a:gd name="T13" fmla="*/ 0 h 153"/>
                  <a:gd name="T14" fmla="*/ 0 w 471"/>
                  <a:gd name="T15" fmla="*/ 242888 h 153"/>
                  <a:gd name="T16" fmla="*/ 747713 w 471"/>
                  <a:gd name="T17" fmla="*/ 242888 h 1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connsiteX0" fmla="*/ 10000 w 10000"/>
                  <a:gd name="connsiteY0" fmla="*/ 8824 h 10000"/>
                  <a:gd name="connsiteX1" fmla="*/ 8599 w 10000"/>
                  <a:gd name="connsiteY1" fmla="*/ 8824 h 10000"/>
                  <a:gd name="connsiteX2" fmla="*/ 7006 w 10000"/>
                  <a:gd name="connsiteY2" fmla="*/ 8039 h 10000"/>
                  <a:gd name="connsiteX3" fmla="*/ 4862 w 10000"/>
                  <a:gd name="connsiteY3" fmla="*/ 6797 h 10000"/>
                  <a:gd name="connsiteX4" fmla="*/ 2924 w 10000"/>
                  <a:gd name="connsiteY4" fmla="*/ 4415 h 10000"/>
                  <a:gd name="connsiteX5" fmla="*/ 1019 w 10000"/>
                  <a:gd name="connsiteY5" fmla="*/ 1961 h 10000"/>
                  <a:gd name="connsiteX6" fmla="*/ 0 w 10000"/>
                  <a:gd name="connsiteY6" fmla="*/ 0 h 10000"/>
                  <a:gd name="connsiteX7" fmla="*/ 0 w 10000"/>
                  <a:gd name="connsiteY7" fmla="*/ 10000 h 10000"/>
                  <a:gd name="connsiteX8" fmla="*/ 10000 w 10000"/>
                  <a:gd name="connsiteY8" fmla="*/ 10000 h 10000"/>
                  <a:gd name="connsiteX0" fmla="*/ 10000 w 10000"/>
                  <a:gd name="connsiteY0" fmla="*/ 9072 h 10000"/>
                  <a:gd name="connsiteX1" fmla="*/ 8599 w 10000"/>
                  <a:gd name="connsiteY1" fmla="*/ 8824 h 10000"/>
                  <a:gd name="connsiteX2" fmla="*/ 7006 w 10000"/>
                  <a:gd name="connsiteY2" fmla="*/ 8039 h 10000"/>
                  <a:gd name="connsiteX3" fmla="*/ 4862 w 10000"/>
                  <a:gd name="connsiteY3" fmla="*/ 6797 h 10000"/>
                  <a:gd name="connsiteX4" fmla="*/ 2924 w 10000"/>
                  <a:gd name="connsiteY4" fmla="*/ 4415 h 10000"/>
                  <a:gd name="connsiteX5" fmla="*/ 1019 w 10000"/>
                  <a:gd name="connsiteY5" fmla="*/ 1961 h 10000"/>
                  <a:gd name="connsiteX6" fmla="*/ 0 w 10000"/>
                  <a:gd name="connsiteY6" fmla="*/ 0 h 10000"/>
                  <a:gd name="connsiteX7" fmla="*/ 0 w 10000"/>
                  <a:gd name="connsiteY7" fmla="*/ 10000 h 10000"/>
                  <a:gd name="connsiteX8" fmla="*/ 10000 w 10000"/>
                  <a:gd name="connsiteY8"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00" h="10000">
                    <a:moveTo>
                      <a:pt x="10000" y="9072"/>
                    </a:moveTo>
                    <a:lnTo>
                      <a:pt x="8599" y="8824"/>
                    </a:lnTo>
                    <a:lnTo>
                      <a:pt x="7006" y="8039"/>
                    </a:lnTo>
                    <a:lnTo>
                      <a:pt x="4862" y="6797"/>
                    </a:lnTo>
                    <a:lnTo>
                      <a:pt x="2924" y="4415"/>
                    </a:lnTo>
                    <a:lnTo>
                      <a:pt x="1019" y="1961"/>
                    </a:lnTo>
                    <a:lnTo>
                      <a:pt x="0" y="0"/>
                    </a:lnTo>
                    <a:lnTo>
                      <a:pt x="0" y="10000"/>
                    </a:lnTo>
                    <a:lnTo>
                      <a:pt x="10000" y="10000"/>
                    </a:lnTo>
                  </a:path>
                </a:pathLst>
              </a:custGeom>
              <a:solidFill>
                <a:srgbClr val="D9D9D9"/>
              </a:solidFill>
              <a:ln w="9525" cap="flat" cmpd="sng">
                <a:noFill/>
                <a:prstDash val="solid"/>
                <a:round/>
                <a:headEnd/>
                <a:tailEnd/>
              </a:ln>
              <a:effectLst/>
            </p:spPr>
            <p:txBody>
              <a:bodyPr anchor="ctr" anchorCtr="1"/>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defRPr/>
                </a:pPr>
                <a:endParaRPr kumimoji="0" lang="de-AT" sz="1800" b="0" i="0" u="none" strike="noStrike" kern="1200" cap="none" spc="0" normalizeH="0" baseline="0" noProof="0" dirty="0">
                  <a:ln>
                    <a:noFill/>
                  </a:ln>
                  <a:solidFill>
                    <a:srgbClr val="000000"/>
                  </a:solidFill>
                  <a:effectLst/>
                  <a:uLnTx/>
                  <a:uFillTx/>
                  <a:latin typeface="Arial"/>
                  <a:ea typeface="+mn-ea"/>
                  <a:cs typeface="+mn-cs"/>
                </a:endParaRPr>
              </a:p>
            </p:txBody>
          </p:sp>
          <p:sp>
            <p:nvSpPr>
              <p:cNvPr id="73" name="Freeform 16">
                <a:extLst>
                  <a:ext uri="{FF2B5EF4-FFF2-40B4-BE49-F238E27FC236}">
                    <a16:creationId xmlns:a16="http://schemas.microsoft.com/office/drawing/2014/main" id="{86E01DAC-1950-4692-9332-E645CBAB05E3}"/>
                  </a:ext>
                </a:extLst>
              </p:cNvPr>
              <p:cNvSpPr>
                <a:spLocks/>
              </p:cNvSpPr>
              <p:nvPr/>
            </p:nvSpPr>
            <p:spPr bwMode="auto">
              <a:xfrm flipH="1">
                <a:off x="432637" y="3810000"/>
                <a:ext cx="357938" cy="165207"/>
              </a:xfrm>
              <a:custGeom>
                <a:avLst/>
                <a:gdLst>
                  <a:gd name="T0" fmla="*/ 747713 w 471"/>
                  <a:gd name="T1" fmla="*/ 214313 h 153"/>
                  <a:gd name="T2" fmla="*/ 642938 w 471"/>
                  <a:gd name="T3" fmla="*/ 214313 h 153"/>
                  <a:gd name="T4" fmla="*/ 523875 w 471"/>
                  <a:gd name="T5" fmla="*/ 195263 h 153"/>
                  <a:gd name="T6" fmla="*/ 363538 w 471"/>
                  <a:gd name="T7" fmla="*/ 165100 h 153"/>
                  <a:gd name="T8" fmla="*/ 228600 w 471"/>
                  <a:gd name="T9" fmla="*/ 123825 h 153"/>
                  <a:gd name="T10" fmla="*/ 76200 w 471"/>
                  <a:gd name="T11" fmla="*/ 47625 h 153"/>
                  <a:gd name="T12" fmla="*/ 0 w 471"/>
                  <a:gd name="T13" fmla="*/ 0 h 153"/>
                  <a:gd name="T14" fmla="*/ 0 w 471"/>
                  <a:gd name="T15" fmla="*/ 242888 h 153"/>
                  <a:gd name="T16" fmla="*/ 747713 w 471"/>
                  <a:gd name="T17" fmla="*/ 242888 h 1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connsiteX0" fmla="*/ 10000 w 10000"/>
                  <a:gd name="connsiteY0" fmla="*/ 8824 h 10000"/>
                  <a:gd name="connsiteX1" fmla="*/ 8599 w 10000"/>
                  <a:gd name="connsiteY1" fmla="*/ 8824 h 10000"/>
                  <a:gd name="connsiteX2" fmla="*/ 7006 w 10000"/>
                  <a:gd name="connsiteY2" fmla="*/ 8039 h 10000"/>
                  <a:gd name="connsiteX3" fmla="*/ 4862 w 10000"/>
                  <a:gd name="connsiteY3" fmla="*/ 6797 h 10000"/>
                  <a:gd name="connsiteX4" fmla="*/ 2924 w 10000"/>
                  <a:gd name="connsiteY4" fmla="*/ 4415 h 10000"/>
                  <a:gd name="connsiteX5" fmla="*/ 1019 w 10000"/>
                  <a:gd name="connsiteY5" fmla="*/ 1961 h 10000"/>
                  <a:gd name="connsiteX6" fmla="*/ 0 w 10000"/>
                  <a:gd name="connsiteY6" fmla="*/ 0 h 10000"/>
                  <a:gd name="connsiteX7" fmla="*/ 0 w 10000"/>
                  <a:gd name="connsiteY7" fmla="*/ 10000 h 10000"/>
                  <a:gd name="connsiteX8" fmla="*/ 10000 w 10000"/>
                  <a:gd name="connsiteY8" fmla="*/ 10000 h 10000"/>
                  <a:gd name="connsiteX0" fmla="*/ 10000 w 10000"/>
                  <a:gd name="connsiteY0" fmla="*/ 9072 h 10000"/>
                  <a:gd name="connsiteX1" fmla="*/ 8599 w 10000"/>
                  <a:gd name="connsiteY1" fmla="*/ 8824 h 10000"/>
                  <a:gd name="connsiteX2" fmla="*/ 7006 w 10000"/>
                  <a:gd name="connsiteY2" fmla="*/ 8039 h 10000"/>
                  <a:gd name="connsiteX3" fmla="*/ 4862 w 10000"/>
                  <a:gd name="connsiteY3" fmla="*/ 6797 h 10000"/>
                  <a:gd name="connsiteX4" fmla="*/ 2924 w 10000"/>
                  <a:gd name="connsiteY4" fmla="*/ 4415 h 10000"/>
                  <a:gd name="connsiteX5" fmla="*/ 1019 w 10000"/>
                  <a:gd name="connsiteY5" fmla="*/ 1961 h 10000"/>
                  <a:gd name="connsiteX6" fmla="*/ 0 w 10000"/>
                  <a:gd name="connsiteY6" fmla="*/ 0 h 10000"/>
                  <a:gd name="connsiteX7" fmla="*/ 0 w 10000"/>
                  <a:gd name="connsiteY7" fmla="*/ 10000 h 10000"/>
                  <a:gd name="connsiteX8" fmla="*/ 10000 w 10000"/>
                  <a:gd name="connsiteY8" fmla="*/ 10000 h 10000"/>
                  <a:gd name="connsiteX0" fmla="*/ 10000 w 10000"/>
                  <a:gd name="connsiteY0" fmla="*/ 9072 h 10000"/>
                  <a:gd name="connsiteX1" fmla="*/ 8599 w 10000"/>
                  <a:gd name="connsiteY1" fmla="*/ 8824 h 10000"/>
                  <a:gd name="connsiteX2" fmla="*/ 7006 w 10000"/>
                  <a:gd name="connsiteY2" fmla="*/ 8039 h 10000"/>
                  <a:gd name="connsiteX3" fmla="*/ 5035 w 10000"/>
                  <a:gd name="connsiteY3" fmla="*/ 5609 h 10000"/>
                  <a:gd name="connsiteX4" fmla="*/ 2924 w 10000"/>
                  <a:gd name="connsiteY4" fmla="*/ 4415 h 10000"/>
                  <a:gd name="connsiteX5" fmla="*/ 1019 w 10000"/>
                  <a:gd name="connsiteY5" fmla="*/ 1961 h 10000"/>
                  <a:gd name="connsiteX6" fmla="*/ 0 w 10000"/>
                  <a:gd name="connsiteY6" fmla="*/ 0 h 10000"/>
                  <a:gd name="connsiteX7" fmla="*/ 0 w 10000"/>
                  <a:gd name="connsiteY7" fmla="*/ 10000 h 10000"/>
                  <a:gd name="connsiteX8" fmla="*/ 10000 w 10000"/>
                  <a:gd name="connsiteY8" fmla="*/ 10000 h 10000"/>
                  <a:gd name="connsiteX0" fmla="*/ 10000 w 10000"/>
                  <a:gd name="connsiteY0" fmla="*/ 7111 h 8039"/>
                  <a:gd name="connsiteX1" fmla="*/ 8599 w 10000"/>
                  <a:gd name="connsiteY1" fmla="*/ 6863 h 8039"/>
                  <a:gd name="connsiteX2" fmla="*/ 7006 w 10000"/>
                  <a:gd name="connsiteY2" fmla="*/ 6078 h 8039"/>
                  <a:gd name="connsiteX3" fmla="*/ 5035 w 10000"/>
                  <a:gd name="connsiteY3" fmla="*/ 3648 h 8039"/>
                  <a:gd name="connsiteX4" fmla="*/ 2924 w 10000"/>
                  <a:gd name="connsiteY4" fmla="*/ 2454 h 8039"/>
                  <a:gd name="connsiteX5" fmla="*/ 1019 w 10000"/>
                  <a:gd name="connsiteY5" fmla="*/ 0 h 8039"/>
                  <a:gd name="connsiteX6" fmla="*/ 58 w 10000"/>
                  <a:gd name="connsiteY6" fmla="*/ 4063 h 8039"/>
                  <a:gd name="connsiteX7" fmla="*/ 0 w 10000"/>
                  <a:gd name="connsiteY7" fmla="*/ 8039 h 8039"/>
                  <a:gd name="connsiteX8" fmla="*/ 10000 w 10000"/>
                  <a:gd name="connsiteY8" fmla="*/ 8039 h 8039"/>
                  <a:gd name="connsiteX0" fmla="*/ 10000 w 10000"/>
                  <a:gd name="connsiteY0" fmla="*/ 5793 h 6947"/>
                  <a:gd name="connsiteX1" fmla="*/ 8599 w 10000"/>
                  <a:gd name="connsiteY1" fmla="*/ 5484 h 6947"/>
                  <a:gd name="connsiteX2" fmla="*/ 7006 w 10000"/>
                  <a:gd name="connsiteY2" fmla="*/ 4508 h 6947"/>
                  <a:gd name="connsiteX3" fmla="*/ 5035 w 10000"/>
                  <a:gd name="connsiteY3" fmla="*/ 1485 h 6947"/>
                  <a:gd name="connsiteX4" fmla="*/ 2924 w 10000"/>
                  <a:gd name="connsiteY4" fmla="*/ 0 h 6947"/>
                  <a:gd name="connsiteX5" fmla="*/ 58 w 10000"/>
                  <a:gd name="connsiteY5" fmla="*/ 2001 h 6947"/>
                  <a:gd name="connsiteX6" fmla="*/ 0 w 10000"/>
                  <a:gd name="connsiteY6" fmla="*/ 6947 h 6947"/>
                  <a:gd name="connsiteX7" fmla="*/ 10000 w 10000"/>
                  <a:gd name="connsiteY7" fmla="*/ 6947 h 6947"/>
                  <a:gd name="connsiteX0" fmla="*/ 10000 w 10000"/>
                  <a:gd name="connsiteY0" fmla="*/ 6201 h 7862"/>
                  <a:gd name="connsiteX1" fmla="*/ 8599 w 10000"/>
                  <a:gd name="connsiteY1" fmla="*/ 5756 h 7862"/>
                  <a:gd name="connsiteX2" fmla="*/ 7006 w 10000"/>
                  <a:gd name="connsiteY2" fmla="*/ 4351 h 7862"/>
                  <a:gd name="connsiteX3" fmla="*/ 5035 w 10000"/>
                  <a:gd name="connsiteY3" fmla="*/ 0 h 7862"/>
                  <a:gd name="connsiteX4" fmla="*/ 58 w 10000"/>
                  <a:gd name="connsiteY4" fmla="*/ 742 h 7862"/>
                  <a:gd name="connsiteX5" fmla="*/ 0 w 10000"/>
                  <a:gd name="connsiteY5" fmla="*/ 7862 h 7862"/>
                  <a:gd name="connsiteX6" fmla="*/ 10000 w 10000"/>
                  <a:gd name="connsiteY6" fmla="*/ 7862 h 7862"/>
                  <a:gd name="connsiteX0" fmla="*/ 10000 w 10000"/>
                  <a:gd name="connsiteY0" fmla="*/ 6943 h 9056"/>
                  <a:gd name="connsiteX1" fmla="*/ 8599 w 10000"/>
                  <a:gd name="connsiteY1" fmla="*/ 6377 h 9056"/>
                  <a:gd name="connsiteX2" fmla="*/ 7006 w 10000"/>
                  <a:gd name="connsiteY2" fmla="*/ 4590 h 9056"/>
                  <a:gd name="connsiteX3" fmla="*/ 58 w 10000"/>
                  <a:gd name="connsiteY3" fmla="*/ 0 h 9056"/>
                  <a:gd name="connsiteX4" fmla="*/ 0 w 10000"/>
                  <a:gd name="connsiteY4" fmla="*/ 9056 h 9056"/>
                  <a:gd name="connsiteX5" fmla="*/ 10000 w 10000"/>
                  <a:gd name="connsiteY5" fmla="*/ 9056 h 9056"/>
                  <a:gd name="connsiteX0" fmla="*/ 10000 w 10000"/>
                  <a:gd name="connsiteY0" fmla="*/ 7667 h 10000"/>
                  <a:gd name="connsiteX1" fmla="*/ 8599 w 10000"/>
                  <a:gd name="connsiteY1" fmla="*/ 7042 h 10000"/>
                  <a:gd name="connsiteX2" fmla="*/ 58 w 10000"/>
                  <a:gd name="connsiteY2" fmla="*/ 0 h 10000"/>
                  <a:gd name="connsiteX3" fmla="*/ 0 w 10000"/>
                  <a:gd name="connsiteY3" fmla="*/ 10000 h 10000"/>
                  <a:gd name="connsiteX4" fmla="*/ 10000 w 10000"/>
                  <a:gd name="connsiteY4" fmla="*/ 10000 h 10000"/>
                  <a:gd name="connsiteX0" fmla="*/ 10000 w 10000"/>
                  <a:gd name="connsiteY0" fmla="*/ 7667 h 10000"/>
                  <a:gd name="connsiteX1" fmla="*/ 8599 w 10000"/>
                  <a:gd name="connsiteY1" fmla="*/ 7042 h 10000"/>
                  <a:gd name="connsiteX2" fmla="*/ 5871 w 10000"/>
                  <a:gd name="connsiteY2" fmla="*/ 4635 h 10000"/>
                  <a:gd name="connsiteX3" fmla="*/ 58 w 10000"/>
                  <a:gd name="connsiteY3" fmla="*/ 0 h 10000"/>
                  <a:gd name="connsiteX4" fmla="*/ 0 w 10000"/>
                  <a:gd name="connsiteY4" fmla="*/ 10000 h 10000"/>
                  <a:gd name="connsiteX5" fmla="*/ 10000 w 10000"/>
                  <a:gd name="connsiteY5" fmla="*/ 10000 h 10000"/>
                  <a:gd name="connsiteX0" fmla="*/ 10000 w 10000"/>
                  <a:gd name="connsiteY0" fmla="*/ 7667 h 10000"/>
                  <a:gd name="connsiteX1" fmla="*/ 8599 w 10000"/>
                  <a:gd name="connsiteY1" fmla="*/ 7042 h 10000"/>
                  <a:gd name="connsiteX2" fmla="*/ 5756 w 10000"/>
                  <a:gd name="connsiteY2" fmla="*/ 5728 h 10000"/>
                  <a:gd name="connsiteX3" fmla="*/ 58 w 10000"/>
                  <a:gd name="connsiteY3" fmla="*/ 0 h 10000"/>
                  <a:gd name="connsiteX4" fmla="*/ 0 w 10000"/>
                  <a:gd name="connsiteY4" fmla="*/ 10000 h 10000"/>
                  <a:gd name="connsiteX5" fmla="*/ 10000 w 10000"/>
                  <a:gd name="connsiteY5" fmla="*/ 10000 h 10000"/>
                  <a:gd name="connsiteX0" fmla="*/ 10000 w 10000"/>
                  <a:gd name="connsiteY0" fmla="*/ 7667 h 10000"/>
                  <a:gd name="connsiteX1" fmla="*/ 8599 w 10000"/>
                  <a:gd name="connsiteY1" fmla="*/ 7042 h 10000"/>
                  <a:gd name="connsiteX2" fmla="*/ 5756 w 10000"/>
                  <a:gd name="connsiteY2" fmla="*/ 5728 h 10000"/>
                  <a:gd name="connsiteX3" fmla="*/ 3223 w 10000"/>
                  <a:gd name="connsiteY3" fmla="*/ 3073 h 10000"/>
                  <a:gd name="connsiteX4" fmla="*/ 58 w 10000"/>
                  <a:gd name="connsiteY4" fmla="*/ 0 h 10000"/>
                  <a:gd name="connsiteX5" fmla="*/ 0 w 10000"/>
                  <a:gd name="connsiteY5" fmla="*/ 10000 h 10000"/>
                  <a:gd name="connsiteX6" fmla="*/ 10000 w 10000"/>
                  <a:gd name="connsiteY6" fmla="*/ 10000 h 10000"/>
                  <a:gd name="connsiteX0" fmla="*/ 10000 w 10000"/>
                  <a:gd name="connsiteY0" fmla="*/ 7667 h 10000"/>
                  <a:gd name="connsiteX1" fmla="*/ 8599 w 10000"/>
                  <a:gd name="connsiteY1" fmla="*/ 7042 h 10000"/>
                  <a:gd name="connsiteX2" fmla="*/ 5756 w 10000"/>
                  <a:gd name="connsiteY2" fmla="*/ 5728 h 10000"/>
                  <a:gd name="connsiteX3" fmla="*/ 3396 w 10000"/>
                  <a:gd name="connsiteY3" fmla="*/ 4010 h 10000"/>
                  <a:gd name="connsiteX4" fmla="*/ 58 w 10000"/>
                  <a:gd name="connsiteY4" fmla="*/ 0 h 10000"/>
                  <a:gd name="connsiteX5" fmla="*/ 0 w 10000"/>
                  <a:gd name="connsiteY5" fmla="*/ 10000 h 10000"/>
                  <a:gd name="connsiteX6" fmla="*/ 10000 w 10000"/>
                  <a:gd name="connsiteY6" fmla="*/ 10000 h 10000"/>
                  <a:gd name="connsiteX0" fmla="*/ 10000 w 10000"/>
                  <a:gd name="connsiteY0" fmla="*/ 7667 h 10000"/>
                  <a:gd name="connsiteX1" fmla="*/ 8599 w 10000"/>
                  <a:gd name="connsiteY1" fmla="*/ 7042 h 10000"/>
                  <a:gd name="connsiteX2" fmla="*/ 5756 w 10000"/>
                  <a:gd name="connsiteY2" fmla="*/ 5728 h 10000"/>
                  <a:gd name="connsiteX3" fmla="*/ 3166 w 10000"/>
                  <a:gd name="connsiteY3" fmla="*/ 3541 h 10000"/>
                  <a:gd name="connsiteX4" fmla="*/ 58 w 10000"/>
                  <a:gd name="connsiteY4" fmla="*/ 0 h 10000"/>
                  <a:gd name="connsiteX5" fmla="*/ 0 w 10000"/>
                  <a:gd name="connsiteY5" fmla="*/ 10000 h 10000"/>
                  <a:gd name="connsiteX6" fmla="*/ 10000 w 10000"/>
                  <a:gd name="connsiteY6" fmla="*/ 10000 h 10000"/>
                  <a:gd name="connsiteX0" fmla="*/ 10005 w 10005"/>
                  <a:gd name="connsiteY0" fmla="*/ 8136 h 10469"/>
                  <a:gd name="connsiteX1" fmla="*/ 8604 w 10005"/>
                  <a:gd name="connsiteY1" fmla="*/ 7511 h 10469"/>
                  <a:gd name="connsiteX2" fmla="*/ 5761 w 10005"/>
                  <a:gd name="connsiteY2" fmla="*/ 6197 h 10469"/>
                  <a:gd name="connsiteX3" fmla="*/ 3171 w 10005"/>
                  <a:gd name="connsiteY3" fmla="*/ 4010 h 10469"/>
                  <a:gd name="connsiteX4" fmla="*/ 5 w 10005"/>
                  <a:gd name="connsiteY4" fmla="*/ 0 h 10469"/>
                  <a:gd name="connsiteX5" fmla="*/ 5 w 10005"/>
                  <a:gd name="connsiteY5" fmla="*/ 10469 h 10469"/>
                  <a:gd name="connsiteX6" fmla="*/ 10005 w 10005"/>
                  <a:gd name="connsiteY6" fmla="*/ 10469 h 10469"/>
                  <a:gd name="connsiteX0" fmla="*/ 10005 w 10005"/>
                  <a:gd name="connsiteY0" fmla="*/ 8136 h 10469"/>
                  <a:gd name="connsiteX1" fmla="*/ 8433 w 10005"/>
                  <a:gd name="connsiteY1" fmla="*/ 8454 h 10469"/>
                  <a:gd name="connsiteX2" fmla="*/ 5761 w 10005"/>
                  <a:gd name="connsiteY2" fmla="*/ 6197 h 10469"/>
                  <a:gd name="connsiteX3" fmla="*/ 3171 w 10005"/>
                  <a:gd name="connsiteY3" fmla="*/ 4010 h 10469"/>
                  <a:gd name="connsiteX4" fmla="*/ 5 w 10005"/>
                  <a:gd name="connsiteY4" fmla="*/ 0 h 10469"/>
                  <a:gd name="connsiteX5" fmla="*/ 5 w 10005"/>
                  <a:gd name="connsiteY5" fmla="*/ 10469 h 10469"/>
                  <a:gd name="connsiteX6" fmla="*/ 10005 w 10005"/>
                  <a:gd name="connsiteY6" fmla="*/ 10469 h 10469"/>
                  <a:gd name="connsiteX0" fmla="*/ 10005 w 10005"/>
                  <a:gd name="connsiteY0" fmla="*/ 8136 h 10469"/>
                  <a:gd name="connsiteX1" fmla="*/ 8433 w 10005"/>
                  <a:gd name="connsiteY1" fmla="*/ 8454 h 10469"/>
                  <a:gd name="connsiteX2" fmla="*/ 5761 w 10005"/>
                  <a:gd name="connsiteY2" fmla="*/ 7409 h 10469"/>
                  <a:gd name="connsiteX3" fmla="*/ 3171 w 10005"/>
                  <a:gd name="connsiteY3" fmla="*/ 4010 h 10469"/>
                  <a:gd name="connsiteX4" fmla="*/ 5 w 10005"/>
                  <a:gd name="connsiteY4" fmla="*/ 0 h 10469"/>
                  <a:gd name="connsiteX5" fmla="*/ 5 w 10005"/>
                  <a:gd name="connsiteY5" fmla="*/ 10469 h 10469"/>
                  <a:gd name="connsiteX6" fmla="*/ 10005 w 10005"/>
                  <a:gd name="connsiteY6" fmla="*/ 10469 h 10469"/>
                  <a:gd name="connsiteX0" fmla="*/ 10005 w 10005"/>
                  <a:gd name="connsiteY0" fmla="*/ 8136 h 10469"/>
                  <a:gd name="connsiteX1" fmla="*/ 8433 w 10005"/>
                  <a:gd name="connsiteY1" fmla="*/ 8454 h 10469"/>
                  <a:gd name="connsiteX2" fmla="*/ 5761 w 10005"/>
                  <a:gd name="connsiteY2" fmla="*/ 7409 h 10469"/>
                  <a:gd name="connsiteX3" fmla="*/ 2943 w 10005"/>
                  <a:gd name="connsiteY3" fmla="*/ 4279 h 10469"/>
                  <a:gd name="connsiteX4" fmla="*/ 5 w 10005"/>
                  <a:gd name="connsiteY4" fmla="*/ 0 h 10469"/>
                  <a:gd name="connsiteX5" fmla="*/ 5 w 10005"/>
                  <a:gd name="connsiteY5" fmla="*/ 10469 h 10469"/>
                  <a:gd name="connsiteX6" fmla="*/ 10005 w 10005"/>
                  <a:gd name="connsiteY6" fmla="*/ 10469 h 10469"/>
                  <a:gd name="connsiteX0" fmla="*/ 10005 w 10005"/>
                  <a:gd name="connsiteY0" fmla="*/ 8810 h 10469"/>
                  <a:gd name="connsiteX1" fmla="*/ 8433 w 10005"/>
                  <a:gd name="connsiteY1" fmla="*/ 8454 h 10469"/>
                  <a:gd name="connsiteX2" fmla="*/ 5761 w 10005"/>
                  <a:gd name="connsiteY2" fmla="*/ 7409 h 10469"/>
                  <a:gd name="connsiteX3" fmla="*/ 2943 w 10005"/>
                  <a:gd name="connsiteY3" fmla="*/ 4279 h 10469"/>
                  <a:gd name="connsiteX4" fmla="*/ 5 w 10005"/>
                  <a:gd name="connsiteY4" fmla="*/ 0 h 10469"/>
                  <a:gd name="connsiteX5" fmla="*/ 5 w 10005"/>
                  <a:gd name="connsiteY5" fmla="*/ 10469 h 10469"/>
                  <a:gd name="connsiteX6" fmla="*/ 10005 w 10005"/>
                  <a:gd name="connsiteY6" fmla="*/ 10469 h 10469"/>
                  <a:gd name="connsiteX0" fmla="*/ 10005 w 10005"/>
                  <a:gd name="connsiteY0" fmla="*/ 8810 h 10469"/>
                  <a:gd name="connsiteX1" fmla="*/ 8433 w 10005"/>
                  <a:gd name="connsiteY1" fmla="*/ 8454 h 10469"/>
                  <a:gd name="connsiteX2" fmla="*/ 5704 w 10005"/>
                  <a:gd name="connsiteY2" fmla="*/ 7274 h 10469"/>
                  <a:gd name="connsiteX3" fmla="*/ 2943 w 10005"/>
                  <a:gd name="connsiteY3" fmla="*/ 4279 h 10469"/>
                  <a:gd name="connsiteX4" fmla="*/ 5 w 10005"/>
                  <a:gd name="connsiteY4" fmla="*/ 0 h 10469"/>
                  <a:gd name="connsiteX5" fmla="*/ 5 w 10005"/>
                  <a:gd name="connsiteY5" fmla="*/ 10469 h 10469"/>
                  <a:gd name="connsiteX6" fmla="*/ 10005 w 10005"/>
                  <a:gd name="connsiteY6" fmla="*/ 10469 h 10469"/>
                  <a:gd name="connsiteX0" fmla="*/ 10005 w 10005"/>
                  <a:gd name="connsiteY0" fmla="*/ 8810 h 10469"/>
                  <a:gd name="connsiteX1" fmla="*/ 8433 w 10005"/>
                  <a:gd name="connsiteY1" fmla="*/ 8454 h 10469"/>
                  <a:gd name="connsiteX2" fmla="*/ 5476 w 10005"/>
                  <a:gd name="connsiteY2" fmla="*/ 6735 h 10469"/>
                  <a:gd name="connsiteX3" fmla="*/ 2943 w 10005"/>
                  <a:gd name="connsiteY3" fmla="*/ 4279 h 10469"/>
                  <a:gd name="connsiteX4" fmla="*/ 5 w 10005"/>
                  <a:gd name="connsiteY4" fmla="*/ 0 h 10469"/>
                  <a:gd name="connsiteX5" fmla="*/ 5 w 10005"/>
                  <a:gd name="connsiteY5" fmla="*/ 10469 h 10469"/>
                  <a:gd name="connsiteX6" fmla="*/ 10005 w 10005"/>
                  <a:gd name="connsiteY6" fmla="*/ 10469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5" h="10469">
                    <a:moveTo>
                      <a:pt x="10005" y="8810"/>
                    </a:moveTo>
                    <a:lnTo>
                      <a:pt x="8433" y="8454"/>
                    </a:lnTo>
                    <a:lnTo>
                      <a:pt x="5476" y="6735"/>
                    </a:lnTo>
                    <a:lnTo>
                      <a:pt x="2943" y="4279"/>
                    </a:lnTo>
                    <a:lnTo>
                      <a:pt x="5" y="0"/>
                    </a:lnTo>
                    <a:cubicBezTo>
                      <a:pt x="-14" y="3333"/>
                      <a:pt x="24" y="7138"/>
                      <a:pt x="5" y="10469"/>
                    </a:cubicBezTo>
                    <a:lnTo>
                      <a:pt x="10005" y="10469"/>
                    </a:lnTo>
                  </a:path>
                </a:pathLst>
              </a:custGeom>
              <a:solidFill>
                <a:srgbClr val="3333FF"/>
              </a:solidFill>
              <a:ln w="9525" cap="flat" cmpd="sng">
                <a:noFill/>
                <a:prstDash val="solid"/>
                <a:round/>
                <a:headEnd/>
                <a:tailEnd/>
              </a:ln>
              <a:effectLst/>
            </p:spPr>
            <p:txBody>
              <a:bodyPr anchor="ctr" anchorCtr="1"/>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defRPr/>
                </a:pPr>
                <a:endParaRPr kumimoji="0" lang="de-AT" sz="1800" b="0" i="0" u="none" strike="noStrike" kern="1200" cap="none" spc="0" normalizeH="0" baseline="0" noProof="0" dirty="0">
                  <a:ln>
                    <a:noFill/>
                  </a:ln>
                  <a:solidFill>
                    <a:srgbClr val="000000"/>
                  </a:solidFill>
                  <a:effectLst/>
                  <a:uLnTx/>
                  <a:uFillTx/>
                  <a:latin typeface="Arial"/>
                  <a:ea typeface="+mn-ea"/>
                  <a:cs typeface="+mn-cs"/>
                </a:endParaRPr>
              </a:p>
            </p:txBody>
          </p:sp>
          <p:sp>
            <p:nvSpPr>
              <p:cNvPr id="74" name="Freihandform: Form 73">
                <a:extLst>
                  <a:ext uri="{FF2B5EF4-FFF2-40B4-BE49-F238E27FC236}">
                    <a16:creationId xmlns:a16="http://schemas.microsoft.com/office/drawing/2014/main" id="{FF755B84-CCD5-47E3-9708-CDFE18165589}"/>
                  </a:ext>
                </a:extLst>
              </p:cNvPr>
              <p:cNvSpPr/>
              <p:nvPr/>
            </p:nvSpPr>
            <p:spPr bwMode="auto">
              <a:xfrm>
                <a:off x="431995" y="2816819"/>
                <a:ext cx="1344764" cy="1138366"/>
              </a:xfrm>
              <a:custGeom>
                <a:avLst/>
                <a:gdLst>
                  <a:gd name="connsiteX0" fmla="*/ 0 w 1468120"/>
                  <a:gd name="connsiteY0" fmla="*/ 1468120 h 1468120"/>
                  <a:gd name="connsiteX1" fmla="*/ 127000 w 1468120"/>
                  <a:gd name="connsiteY1" fmla="*/ 1452880 h 1468120"/>
                  <a:gd name="connsiteX2" fmla="*/ 238760 w 1468120"/>
                  <a:gd name="connsiteY2" fmla="*/ 1417320 h 1468120"/>
                  <a:gd name="connsiteX3" fmla="*/ 325120 w 1468120"/>
                  <a:gd name="connsiteY3" fmla="*/ 1366520 h 1468120"/>
                  <a:gd name="connsiteX4" fmla="*/ 447040 w 1468120"/>
                  <a:gd name="connsiteY4" fmla="*/ 1264920 h 1468120"/>
                  <a:gd name="connsiteX5" fmla="*/ 640080 w 1468120"/>
                  <a:gd name="connsiteY5" fmla="*/ 1056640 h 1468120"/>
                  <a:gd name="connsiteX6" fmla="*/ 848360 w 1468120"/>
                  <a:gd name="connsiteY6" fmla="*/ 741680 h 1468120"/>
                  <a:gd name="connsiteX7" fmla="*/ 1016000 w 1468120"/>
                  <a:gd name="connsiteY7" fmla="*/ 436880 h 1468120"/>
                  <a:gd name="connsiteX8" fmla="*/ 1168400 w 1468120"/>
                  <a:gd name="connsiteY8" fmla="*/ 162560 h 1468120"/>
                  <a:gd name="connsiteX9" fmla="*/ 1259840 w 1468120"/>
                  <a:gd name="connsiteY9" fmla="*/ 50800 h 1468120"/>
                  <a:gd name="connsiteX10" fmla="*/ 1336040 w 1468120"/>
                  <a:gd name="connsiteY10" fmla="*/ 10160 h 1468120"/>
                  <a:gd name="connsiteX11" fmla="*/ 1407160 w 1468120"/>
                  <a:gd name="connsiteY11" fmla="*/ 0 h 1468120"/>
                  <a:gd name="connsiteX12" fmla="*/ 1468120 w 1468120"/>
                  <a:gd name="connsiteY12" fmla="*/ 0 h 1468120"/>
                  <a:gd name="connsiteX0" fmla="*/ 0 w 1468120"/>
                  <a:gd name="connsiteY0" fmla="*/ 1468120 h 1468120"/>
                  <a:gd name="connsiteX1" fmla="*/ 162560 w 1468120"/>
                  <a:gd name="connsiteY1" fmla="*/ 1447800 h 1468120"/>
                  <a:gd name="connsiteX2" fmla="*/ 238760 w 1468120"/>
                  <a:gd name="connsiteY2" fmla="*/ 1417320 h 1468120"/>
                  <a:gd name="connsiteX3" fmla="*/ 325120 w 1468120"/>
                  <a:gd name="connsiteY3" fmla="*/ 1366520 h 1468120"/>
                  <a:gd name="connsiteX4" fmla="*/ 447040 w 1468120"/>
                  <a:gd name="connsiteY4" fmla="*/ 1264920 h 1468120"/>
                  <a:gd name="connsiteX5" fmla="*/ 640080 w 1468120"/>
                  <a:gd name="connsiteY5" fmla="*/ 1056640 h 1468120"/>
                  <a:gd name="connsiteX6" fmla="*/ 848360 w 1468120"/>
                  <a:gd name="connsiteY6" fmla="*/ 741680 h 1468120"/>
                  <a:gd name="connsiteX7" fmla="*/ 1016000 w 1468120"/>
                  <a:gd name="connsiteY7" fmla="*/ 436880 h 1468120"/>
                  <a:gd name="connsiteX8" fmla="*/ 1168400 w 1468120"/>
                  <a:gd name="connsiteY8" fmla="*/ 162560 h 1468120"/>
                  <a:gd name="connsiteX9" fmla="*/ 1259840 w 1468120"/>
                  <a:gd name="connsiteY9" fmla="*/ 50800 h 1468120"/>
                  <a:gd name="connsiteX10" fmla="*/ 1336040 w 1468120"/>
                  <a:gd name="connsiteY10" fmla="*/ 10160 h 1468120"/>
                  <a:gd name="connsiteX11" fmla="*/ 1407160 w 1468120"/>
                  <a:gd name="connsiteY11" fmla="*/ 0 h 1468120"/>
                  <a:gd name="connsiteX12" fmla="*/ 1468120 w 1468120"/>
                  <a:gd name="connsiteY12" fmla="*/ 0 h 1468120"/>
                  <a:gd name="connsiteX0" fmla="*/ 0 w 1305560"/>
                  <a:gd name="connsiteY0" fmla="*/ 1447800 h 1447800"/>
                  <a:gd name="connsiteX1" fmla="*/ 76200 w 1305560"/>
                  <a:gd name="connsiteY1" fmla="*/ 1417320 h 1447800"/>
                  <a:gd name="connsiteX2" fmla="*/ 162560 w 1305560"/>
                  <a:gd name="connsiteY2" fmla="*/ 1366520 h 1447800"/>
                  <a:gd name="connsiteX3" fmla="*/ 284480 w 1305560"/>
                  <a:gd name="connsiteY3" fmla="*/ 1264920 h 1447800"/>
                  <a:gd name="connsiteX4" fmla="*/ 477520 w 1305560"/>
                  <a:gd name="connsiteY4" fmla="*/ 1056640 h 1447800"/>
                  <a:gd name="connsiteX5" fmla="*/ 685800 w 1305560"/>
                  <a:gd name="connsiteY5" fmla="*/ 741680 h 1447800"/>
                  <a:gd name="connsiteX6" fmla="*/ 853440 w 1305560"/>
                  <a:gd name="connsiteY6" fmla="*/ 436880 h 1447800"/>
                  <a:gd name="connsiteX7" fmla="*/ 1005840 w 1305560"/>
                  <a:gd name="connsiteY7" fmla="*/ 162560 h 1447800"/>
                  <a:gd name="connsiteX8" fmla="*/ 1097280 w 1305560"/>
                  <a:gd name="connsiteY8" fmla="*/ 50800 h 1447800"/>
                  <a:gd name="connsiteX9" fmla="*/ 1173480 w 1305560"/>
                  <a:gd name="connsiteY9" fmla="*/ 10160 h 1447800"/>
                  <a:gd name="connsiteX10" fmla="*/ 1244600 w 1305560"/>
                  <a:gd name="connsiteY10" fmla="*/ 0 h 1447800"/>
                  <a:gd name="connsiteX11" fmla="*/ 1305560 w 1305560"/>
                  <a:gd name="connsiteY11" fmla="*/ 0 h 1447800"/>
                  <a:gd name="connsiteX0" fmla="*/ 0 w 1305560"/>
                  <a:gd name="connsiteY0" fmla="*/ 1447800 h 1447800"/>
                  <a:gd name="connsiteX1" fmla="*/ 56707 w 1305560"/>
                  <a:gd name="connsiteY1" fmla="*/ 1442085 h 1447800"/>
                  <a:gd name="connsiteX2" fmla="*/ 162560 w 1305560"/>
                  <a:gd name="connsiteY2" fmla="*/ 1366520 h 1447800"/>
                  <a:gd name="connsiteX3" fmla="*/ 284480 w 1305560"/>
                  <a:gd name="connsiteY3" fmla="*/ 1264920 h 1447800"/>
                  <a:gd name="connsiteX4" fmla="*/ 477520 w 1305560"/>
                  <a:gd name="connsiteY4" fmla="*/ 1056640 h 1447800"/>
                  <a:gd name="connsiteX5" fmla="*/ 685800 w 1305560"/>
                  <a:gd name="connsiteY5" fmla="*/ 741680 h 1447800"/>
                  <a:gd name="connsiteX6" fmla="*/ 853440 w 1305560"/>
                  <a:gd name="connsiteY6" fmla="*/ 436880 h 1447800"/>
                  <a:gd name="connsiteX7" fmla="*/ 1005840 w 1305560"/>
                  <a:gd name="connsiteY7" fmla="*/ 162560 h 1447800"/>
                  <a:gd name="connsiteX8" fmla="*/ 1097280 w 1305560"/>
                  <a:gd name="connsiteY8" fmla="*/ 50800 h 1447800"/>
                  <a:gd name="connsiteX9" fmla="*/ 1173480 w 1305560"/>
                  <a:gd name="connsiteY9" fmla="*/ 10160 h 1447800"/>
                  <a:gd name="connsiteX10" fmla="*/ 1244600 w 1305560"/>
                  <a:gd name="connsiteY10" fmla="*/ 0 h 1447800"/>
                  <a:gd name="connsiteX11" fmla="*/ 1305560 w 1305560"/>
                  <a:gd name="connsiteY11" fmla="*/ 0 h 1447800"/>
                  <a:gd name="connsiteX0" fmla="*/ 0 w 1305560"/>
                  <a:gd name="connsiteY0" fmla="*/ 1447800 h 1447800"/>
                  <a:gd name="connsiteX1" fmla="*/ 110313 w 1305560"/>
                  <a:gd name="connsiteY1" fmla="*/ 1419225 h 1447800"/>
                  <a:gd name="connsiteX2" fmla="*/ 162560 w 1305560"/>
                  <a:gd name="connsiteY2" fmla="*/ 1366520 h 1447800"/>
                  <a:gd name="connsiteX3" fmla="*/ 284480 w 1305560"/>
                  <a:gd name="connsiteY3" fmla="*/ 1264920 h 1447800"/>
                  <a:gd name="connsiteX4" fmla="*/ 477520 w 1305560"/>
                  <a:gd name="connsiteY4" fmla="*/ 1056640 h 1447800"/>
                  <a:gd name="connsiteX5" fmla="*/ 685800 w 1305560"/>
                  <a:gd name="connsiteY5" fmla="*/ 741680 h 1447800"/>
                  <a:gd name="connsiteX6" fmla="*/ 853440 w 1305560"/>
                  <a:gd name="connsiteY6" fmla="*/ 436880 h 1447800"/>
                  <a:gd name="connsiteX7" fmla="*/ 1005840 w 1305560"/>
                  <a:gd name="connsiteY7" fmla="*/ 162560 h 1447800"/>
                  <a:gd name="connsiteX8" fmla="*/ 1097280 w 1305560"/>
                  <a:gd name="connsiteY8" fmla="*/ 50800 h 1447800"/>
                  <a:gd name="connsiteX9" fmla="*/ 1173480 w 1305560"/>
                  <a:gd name="connsiteY9" fmla="*/ 10160 h 1447800"/>
                  <a:gd name="connsiteX10" fmla="*/ 1244600 w 1305560"/>
                  <a:gd name="connsiteY10" fmla="*/ 0 h 1447800"/>
                  <a:gd name="connsiteX11" fmla="*/ 1305560 w 1305560"/>
                  <a:gd name="connsiteY11" fmla="*/ 0 h 1447800"/>
                  <a:gd name="connsiteX0" fmla="*/ 0 w 1196723"/>
                  <a:gd name="connsiteY0" fmla="*/ 1417320 h 1419225"/>
                  <a:gd name="connsiteX1" fmla="*/ 1476 w 1196723"/>
                  <a:gd name="connsiteY1" fmla="*/ 1419225 h 1419225"/>
                  <a:gd name="connsiteX2" fmla="*/ 53723 w 1196723"/>
                  <a:gd name="connsiteY2" fmla="*/ 1366520 h 1419225"/>
                  <a:gd name="connsiteX3" fmla="*/ 175643 w 1196723"/>
                  <a:gd name="connsiteY3" fmla="*/ 1264920 h 1419225"/>
                  <a:gd name="connsiteX4" fmla="*/ 368683 w 1196723"/>
                  <a:gd name="connsiteY4" fmla="*/ 1056640 h 1419225"/>
                  <a:gd name="connsiteX5" fmla="*/ 576963 w 1196723"/>
                  <a:gd name="connsiteY5" fmla="*/ 741680 h 1419225"/>
                  <a:gd name="connsiteX6" fmla="*/ 744603 w 1196723"/>
                  <a:gd name="connsiteY6" fmla="*/ 436880 h 1419225"/>
                  <a:gd name="connsiteX7" fmla="*/ 897003 w 1196723"/>
                  <a:gd name="connsiteY7" fmla="*/ 162560 h 1419225"/>
                  <a:gd name="connsiteX8" fmla="*/ 988443 w 1196723"/>
                  <a:gd name="connsiteY8" fmla="*/ 50800 h 1419225"/>
                  <a:gd name="connsiteX9" fmla="*/ 1064643 w 1196723"/>
                  <a:gd name="connsiteY9" fmla="*/ 10160 h 1419225"/>
                  <a:gd name="connsiteX10" fmla="*/ 1135763 w 1196723"/>
                  <a:gd name="connsiteY10" fmla="*/ 0 h 1419225"/>
                  <a:gd name="connsiteX11" fmla="*/ 1196723 w 1196723"/>
                  <a:gd name="connsiteY11" fmla="*/ 0 h 1419225"/>
                  <a:gd name="connsiteX0" fmla="*/ 0 w 1196723"/>
                  <a:gd name="connsiteY0" fmla="*/ 1417320 h 1417320"/>
                  <a:gd name="connsiteX1" fmla="*/ 53723 w 1196723"/>
                  <a:gd name="connsiteY1" fmla="*/ 1366520 h 1417320"/>
                  <a:gd name="connsiteX2" fmla="*/ 175643 w 1196723"/>
                  <a:gd name="connsiteY2" fmla="*/ 1264920 h 1417320"/>
                  <a:gd name="connsiteX3" fmla="*/ 368683 w 1196723"/>
                  <a:gd name="connsiteY3" fmla="*/ 1056640 h 1417320"/>
                  <a:gd name="connsiteX4" fmla="*/ 576963 w 1196723"/>
                  <a:gd name="connsiteY4" fmla="*/ 741680 h 1417320"/>
                  <a:gd name="connsiteX5" fmla="*/ 744603 w 1196723"/>
                  <a:gd name="connsiteY5" fmla="*/ 436880 h 1417320"/>
                  <a:gd name="connsiteX6" fmla="*/ 897003 w 1196723"/>
                  <a:gd name="connsiteY6" fmla="*/ 162560 h 1417320"/>
                  <a:gd name="connsiteX7" fmla="*/ 988443 w 1196723"/>
                  <a:gd name="connsiteY7" fmla="*/ 50800 h 1417320"/>
                  <a:gd name="connsiteX8" fmla="*/ 1064643 w 1196723"/>
                  <a:gd name="connsiteY8" fmla="*/ 10160 h 1417320"/>
                  <a:gd name="connsiteX9" fmla="*/ 1135763 w 1196723"/>
                  <a:gd name="connsiteY9" fmla="*/ 0 h 1417320"/>
                  <a:gd name="connsiteX10" fmla="*/ 1196723 w 1196723"/>
                  <a:gd name="connsiteY10" fmla="*/ 0 h 1417320"/>
                  <a:gd name="connsiteX0" fmla="*/ 0 w 1216216"/>
                  <a:gd name="connsiteY0" fmla="*/ 1411605 h 1411605"/>
                  <a:gd name="connsiteX1" fmla="*/ 73216 w 1216216"/>
                  <a:gd name="connsiteY1" fmla="*/ 1366520 h 1411605"/>
                  <a:gd name="connsiteX2" fmla="*/ 195136 w 1216216"/>
                  <a:gd name="connsiteY2" fmla="*/ 1264920 h 1411605"/>
                  <a:gd name="connsiteX3" fmla="*/ 388176 w 1216216"/>
                  <a:gd name="connsiteY3" fmla="*/ 1056640 h 1411605"/>
                  <a:gd name="connsiteX4" fmla="*/ 596456 w 1216216"/>
                  <a:gd name="connsiteY4" fmla="*/ 741680 h 1411605"/>
                  <a:gd name="connsiteX5" fmla="*/ 764096 w 1216216"/>
                  <a:gd name="connsiteY5" fmla="*/ 436880 h 1411605"/>
                  <a:gd name="connsiteX6" fmla="*/ 916496 w 1216216"/>
                  <a:gd name="connsiteY6" fmla="*/ 162560 h 1411605"/>
                  <a:gd name="connsiteX7" fmla="*/ 1007936 w 1216216"/>
                  <a:gd name="connsiteY7" fmla="*/ 50800 h 1411605"/>
                  <a:gd name="connsiteX8" fmla="*/ 1084136 w 1216216"/>
                  <a:gd name="connsiteY8" fmla="*/ 10160 h 1411605"/>
                  <a:gd name="connsiteX9" fmla="*/ 1155256 w 1216216"/>
                  <a:gd name="connsiteY9" fmla="*/ 0 h 1411605"/>
                  <a:gd name="connsiteX10" fmla="*/ 1216216 w 1216216"/>
                  <a:gd name="connsiteY10" fmla="*/ 0 h 1411605"/>
                  <a:gd name="connsiteX0" fmla="*/ 0 w 1440388"/>
                  <a:gd name="connsiteY0" fmla="*/ 1480185 h 1480185"/>
                  <a:gd name="connsiteX1" fmla="*/ 297388 w 1440388"/>
                  <a:gd name="connsiteY1" fmla="*/ 1366520 h 1480185"/>
                  <a:gd name="connsiteX2" fmla="*/ 419308 w 1440388"/>
                  <a:gd name="connsiteY2" fmla="*/ 1264920 h 1480185"/>
                  <a:gd name="connsiteX3" fmla="*/ 612348 w 1440388"/>
                  <a:gd name="connsiteY3" fmla="*/ 1056640 h 1480185"/>
                  <a:gd name="connsiteX4" fmla="*/ 820628 w 1440388"/>
                  <a:gd name="connsiteY4" fmla="*/ 741680 h 1480185"/>
                  <a:gd name="connsiteX5" fmla="*/ 988268 w 1440388"/>
                  <a:gd name="connsiteY5" fmla="*/ 436880 h 1480185"/>
                  <a:gd name="connsiteX6" fmla="*/ 1140668 w 1440388"/>
                  <a:gd name="connsiteY6" fmla="*/ 162560 h 1480185"/>
                  <a:gd name="connsiteX7" fmla="*/ 1232108 w 1440388"/>
                  <a:gd name="connsiteY7" fmla="*/ 50800 h 1480185"/>
                  <a:gd name="connsiteX8" fmla="*/ 1308308 w 1440388"/>
                  <a:gd name="connsiteY8" fmla="*/ 10160 h 1480185"/>
                  <a:gd name="connsiteX9" fmla="*/ 1379428 w 1440388"/>
                  <a:gd name="connsiteY9" fmla="*/ 0 h 1480185"/>
                  <a:gd name="connsiteX10" fmla="*/ 1440388 w 1440388"/>
                  <a:gd name="connsiteY10" fmla="*/ 0 h 1480185"/>
                  <a:gd name="connsiteX0" fmla="*/ 0 w 1440388"/>
                  <a:gd name="connsiteY0" fmla="*/ 1480185 h 1480185"/>
                  <a:gd name="connsiteX1" fmla="*/ 157838 w 1440388"/>
                  <a:gd name="connsiteY1" fmla="*/ 141605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0185 h 1480185"/>
                  <a:gd name="connsiteX1" fmla="*/ 165960 w 1440388"/>
                  <a:gd name="connsiteY1" fmla="*/ 1438912 h 1480185"/>
                  <a:gd name="connsiteX2" fmla="*/ 297388 w 1440388"/>
                  <a:gd name="connsiteY2" fmla="*/ 1366520 h 1480185"/>
                  <a:gd name="connsiteX3" fmla="*/ 419308 w 1440388"/>
                  <a:gd name="connsiteY3" fmla="*/ 1264920 h 1480185"/>
                  <a:gd name="connsiteX4" fmla="*/ 612348 w 1440388"/>
                  <a:gd name="connsiteY4" fmla="*/ 1056640 h 1480185"/>
                  <a:gd name="connsiteX5" fmla="*/ 820628 w 1440388"/>
                  <a:gd name="connsiteY5" fmla="*/ 741680 h 1480185"/>
                  <a:gd name="connsiteX6" fmla="*/ 988268 w 1440388"/>
                  <a:gd name="connsiteY6" fmla="*/ 436880 h 1480185"/>
                  <a:gd name="connsiteX7" fmla="*/ 1140668 w 1440388"/>
                  <a:gd name="connsiteY7" fmla="*/ 162560 h 1480185"/>
                  <a:gd name="connsiteX8" fmla="*/ 1232108 w 1440388"/>
                  <a:gd name="connsiteY8" fmla="*/ 50800 h 1480185"/>
                  <a:gd name="connsiteX9" fmla="*/ 1308308 w 1440388"/>
                  <a:gd name="connsiteY9" fmla="*/ 10160 h 1480185"/>
                  <a:gd name="connsiteX10" fmla="*/ 1379428 w 1440388"/>
                  <a:gd name="connsiteY10" fmla="*/ 0 h 1480185"/>
                  <a:gd name="connsiteX11" fmla="*/ 1440388 w 1440388"/>
                  <a:gd name="connsiteY11" fmla="*/ 0 h 1480185"/>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65960 w 1440388"/>
                  <a:gd name="connsiteY1" fmla="*/ 1440300 h 1481573"/>
                  <a:gd name="connsiteX2" fmla="*/ 233645 w 1440388"/>
                  <a:gd name="connsiteY2" fmla="*/ 141109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232108 w 1440388"/>
                  <a:gd name="connsiteY9" fmla="*/ 52188 h 1481573"/>
                  <a:gd name="connsiteX10" fmla="*/ 1308308 w 1440388"/>
                  <a:gd name="connsiteY10" fmla="*/ 11548 h 1481573"/>
                  <a:gd name="connsiteX11" fmla="*/ 1379428 w 1440388"/>
                  <a:gd name="connsiteY11" fmla="*/ 1388 h 1481573"/>
                  <a:gd name="connsiteX12" fmla="*/ 1440388 w 1440388"/>
                  <a:gd name="connsiteY12" fmla="*/ 1388 h 1481573"/>
                  <a:gd name="connsiteX0" fmla="*/ 0 w 1440388"/>
                  <a:gd name="connsiteY0" fmla="*/ 1481573 h 1481573"/>
                  <a:gd name="connsiteX1" fmla="*/ 165960 w 1440388"/>
                  <a:gd name="connsiteY1" fmla="*/ 1440300 h 1481573"/>
                  <a:gd name="connsiteX2" fmla="*/ 233645 w 1440388"/>
                  <a:gd name="connsiteY2" fmla="*/ 141109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232108 w 1440388"/>
                  <a:gd name="connsiteY9" fmla="*/ 52188 h 1481573"/>
                  <a:gd name="connsiteX10" fmla="*/ 1308308 w 1440388"/>
                  <a:gd name="connsiteY10" fmla="*/ 11548 h 1481573"/>
                  <a:gd name="connsiteX11" fmla="*/ 1379428 w 1440388"/>
                  <a:gd name="connsiteY11" fmla="*/ 1388 h 1481573"/>
                  <a:gd name="connsiteX12" fmla="*/ 1440388 w 1440388"/>
                  <a:gd name="connsiteY12" fmla="*/ 1388 h 1481573"/>
                  <a:gd name="connsiteX0" fmla="*/ 0 w 1440388"/>
                  <a:gd name="connsiteY0" fmla="*/ 1481573 h 1481573"/>
                  <a:gd name="connsiteX1" fmla="*/ 165960 w 1440388"/>
                  <a:gd name="connsiteY1" fmla="*/ 1440300 h 1481573"/>
                  <a:gd name="connsiteX2" fmla="*/ 233645 w 1440388"/>
                  <a:gd name="connsiteY2" fmla="*/ 141109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184482 w 1440388"/>
                  <a:gd name="connsiteY9" fmla="*/ 105530 h 1481573"/>
                  <a:gd name="connsiteX10" fmla="*/ 1232108 w 1440388"/>
                  <a:gd name="connsiteY10" fmla="*/ 52188 h 1481573"/>
                  <a:gd name="connsiteX11" fmla="*/ 1308308 w 1440388"/>
                  <a:gd name="connsiteY11" fmla="*/ 11548 h 1481573"/>
                  <a:gd name="connsiteX12" fmla="*/ 1379428 w 1440388"/>
                  <a:gd name="connsiteY12" fmla="*/ 1388 h 1481573"/>
                  <a:gd name="connsiteX13" fmla="*/ 1440388 w 1440388"/>
                  <a:gd name="connsiteY13" fmla="*/ 1388 h 1481573"/>
                  <a:gd name="connsiteX0" fmla="*/ 0 w 1440388"/>
                  <a:gd name="connsiteY0" fmla="*/ 1481573 h 1481573"/>
                  <a:gd name="connsiteX1" fmla="*/ 165960 w 1440388"/>
                  <a:gd name="connsiteY1" fmla="*/ 1440300 h 1481573"/>
                  <a:gd name="connsiteX2" fmla="*/ 233645 w 1440388"/>
                  <a:gd name="connsiteY2" fmla="*/ 141109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184482 w 1440388"/>
                  <a:gd name="connsiteY9" fmla="*/ 105530 h 1481573"/>
                  <a:gd name="connsiteX10" fmla="*/ 1232108 w 1440388"/>
                  <a:gd name="connsiteY10" fmla="*/ 52188 h 1481573"/>
                  <a:gd name="connsiteX11" fmla="*/ 1308308 w 1440388"/>
                  <a:gd name="connsiteY11" fmla="*/ 11548 h 1481573"/>
                  <a:gd name="connsiteX12" fmla="*/ 1379428 w 1440388"/>
                  <a:gd name="connsiteY12" fmla="*/ 1388 h 1481573"/>
                  <a:gd name="connsiteX13" fmla="*/ 1440388 w 1440388"/>
                  <a:gd name="connsiteY13" fmla="*/ 1388 h 1481573"/>
                  <a:gd name="connsiteX0" fmla="*/ 0 w 1440388"/>
                  <a:gd name="connsiteY0" fmla="*/ 1481573 h 1481573"/>
                  <a:gd name="connsiteX1" fmla="*/ 165960 w 1440388"/>
                  <a:gd name="connsiteY1" fmla="*/ 1440300 h 1481573"/>
                  <a:gd name="connsiteX2" fmla="*/ 233645 w 1440388"/>
                  <a:gd name="connsiteY2" fmla="*/ 141109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184482 w 1440388"/>
                  <a:gd name="connsiteY9" fmla="*/ 105530 h 1481573"/>
                  <a:gd name="connsiteX10" fmla="*/ 1232108 w 1440388"/>
                  <a:gd name="connsiteY10" fmla="*/ 52188 h 1481573"/>
                  <a:gd name="connsiteX11" fmla="*/ 1308308 w 1440388"/>
                  <a:gd name="connsiteY11" fmla="*/ 11548 h 1481573"/>
                  <a:gd name="connsiteX12" fmla="*/ 1379428 w 1440388"/>
                  <a:gd name="connsiteY12" fmla="*/ 1388 h 1481573"/>
                  <a:gd name="connsiteX13" fmla="*/ 1440388 w 1440388"/>
                  <a:gd name="connsiteY13" fmla="*/ 1388 h 1481573"/>
                  <a:gd name="connsiteX0" fmla="*/ 0 w 1440388"/>
                  <a:gd name="connsiteY0" fmla="*/ 1481573 h 1481573"/>
                  <a:gd name="connsiteX1" fmla="*/ 165960 w 1440388"/>
                  <a:gd name="connsiteY1" fmla="*/ 144030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184482 w 1440388"/>
                  <a:gd name="connsiteY8" fmla="*/ 105530 h 1481573"/>
                  <a:gd name="connsiteX9" fmla="*/ 1232108 w 1440388"/>
                  <a:gd name="connsiteY9" fmla="*/ 52188 h 1481573"/>
                  <a:gd name="connsiteX10" fmla="*/ 1308308 w 1440388"/>
                  <a:gd name="connsiteY10" fmla="*/ 11548 h 1481573"/>
                  <a:gd name="connsiteX11" fmla="*/ 1379428 w 1440388"/>
                  <a:gd name="connsiteY11" fmla="*/ 1388 h 1481573"/>
                  <a:gd name="connsiteX12" fmla="*/ 1440388 w 1440388"/>
                  <a:gd name="connsiteY12" fmla="*/ 1388 h 1481573"/>
                  <a:gd name="connsiteX0" fmla="*/ 0 w 1440388"/>
                  <a:gd name="connsiteY0" fmla="*/ 1481573 h 1481573"/>
                  <a:gd name="connsiteX1" fmla="*/ 297388 w 1440388"/>
                  <a:gd name="connsiteY1" fmla="*/ 1367908 h 1481573"/>
                  <a:gd name="connsiteX2" fmla="*/ 419308 w 1440388"/>
                  <a:gd name="connsiteY2" fmla="*/ 1266308 h 1481573"/>
                  <a:gd name="connsiteX3" fmla="*/ 612348 w 1440388"/>
                  <a:gd name="connsiteY3" fmla="*/ 1058028 h 1481573"/>
                  <a:gd name="connsiteX4" fmla="*/ 820628 w 1440388"/>
                  <a:gd name="connsiteY4" fmla="*/ 743068 h 1481573"/>
                  <a:gd name="connsiteX5" fmla="*/ 988268 w 1440388"/>
                  <a:gd name="connsiteY5" fmla="*/ 438268 h 1481573"/>
                  <a:gd name="connsiteX6" fmla="*/ 1140668 w 1440388"/>
                  <a:gd name="connsiteY6" fmla="*/ 163948 h 1481573"/>
                  <a:gd name="connsiteX7" fmla="*/ 1184482 w 1440388"/>
                  <a:gd name="connsiteY7" fmla="*/ 105530 h 1481573"/>
                  <a:gd name="connsiteX8" fmla="*/ 1232108 w 1440388"/>
                  <a:gd name="connsiteY8" fmla="*/ 52188 h 1481573"/>
                  <a:gd name="connsiteX9" fmla="*/ 1308308 w 1440388"/>
                  <a:gd name="connsiteY9" fmla="*/ 11548 h 1481573"/>
                  <a:gd name="connsiteX10" fmla="*/ 1379428 w 1440388"/>
                  <a:gd name="connsiteY10" fmla="*/ 1388 h 1481573"/>
                  <a:gd name="connsiteX11" fmla="*/ 1440388 w 1440388"/>
                  <a:gd name="connsiteY11" fmla="*/ 1388 h 1481573"/>
                  <a:gd name="connsiteX0" fmla="*/ 0 w 1440388"/>
                  <a:gd name="connsiteY0" fmla="*/ 1481573 h 1481573"/>
                  <a:gd name="connsiteX1" fmla="*/ 151340 w 1440388"/>
                  <a:gd name="connsiteY1" fmla="*/ 142379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184482 w 1440388"/>
                  <a:gd name="connsiteY8" fmla="*/ 105530 h 1481573"/>
                  <a:gd name="connsiteX9" fmla="*/ 1232108 w 1440388"/>
                  <a:gd name="connsiteY9" fmla="*/ 52188 h 1481573"/>
                  <a:gd name="connsiteX10" fmla="*/ 1308308 w 1440388"/>
                  <a:gd name="connsiteY10" fmla="*/ 11548 h 1481573"/>
                  <a:gd name="connsiteX11" fmla="*/ 1379428 w 1440388"/>
                  <a:gd name="connsiteY11" fmla="*/ 1388 h 1481573"/>
                  <a:gd name="connsiteX12" fmla="*/ 1440388 w 1440388"/>
                  <a:gd name="connsiteY12" fmla="*/ 1388 h 1481573"/>
                  <a:gd name="connsiteX0" fmla="*/ 0 w 1440388"/>
                  <a:gd name="connsiteY0" fmla="*/ 1481573 h 1481573"/>
                  <a:gd name="connsiteX1" fmla="*/ 157838 w 1440388"/>
                  <a:gd name="connsiteY1" fmla="*/ 144157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184482 w 1440388"/>
                  <a:gd name="connsiteY8" fmla="*/ 105530 h 1481573"/>
                  <a:gd name="connsiteX9" fmla="*/ 1232108 w 1440388"/>
                  <a:gd name="connsiteY9" fmla="*/ 52188 h 1481573"/>
                  <a:gd name="connsiteX10" fmla="*/ 1308308 w 1440388"/>
                  <a:gd name="connsiteY10" fmla="*/ 11548 h 1481573"/>
                  <a:gd name="connsiteX11" fmla="*/ 1379428 w 1440388"/>
                  <a:gd name="connsiteY11" fmla="*/ 1388 h 1481573"/>
                  <a:gd name="connsiteX12" fmla="*/ 1440388 w 1440388"/>
                  <a:gd name="connsiteY12" fmla="*/ 1388 h 1481573"/>
                  <a:gd name="connsiteX0" fmla="*/ 0 w 1440388"/>
                  <a:gd name="connsiteY0" fmla="*/ 1481573 h 1481573"/>
                  <a:gd name="connsiteX1" fmla="*/ 157838 w 1440388"/>
                  <a:gd name="connsiteY1" fmla="*/ 1441570 h 1481573"/>
                  <a:gd name="connsiteX2" fmla="*/ 297388 w 1440388"/>
                  <a:gd name="connsiteY2" fmla="*/ 1367908 h 1481573"/>
                  <a:gd name="connsiteX3" fmla="*/ 419308 w 1440388"/>
                  <a:gd name="connsiteY3" fmla="*/ 1266308 h 1481573"/>
                  <a:gd name="connsiteX4" fmla="*/ 612348 w 1440388"/>
                  <a:gd name="connsiteY4" fmla="*/ 1058028 h 1481573"/>
                  <a:gd name="connsiteX5" fmla="*/ 820628 w 1440388"/>
                  <a:gd name="connsiteY5" fmla="*/ 743068 h 1481573"/>
                  <a:gd name="connsiteX6" fmla="*/ 988268 w 1440388"/>
                  <a:gd name="connsiteY6" fmla="*/ 438268 h 1481573"/>
                  <a:gd name="connsiteX7" fmla="*/ 1140668 w 1440388"/>
                  <a:gd name="connsiteY7" fmla="*/ 163948 h 1481573"/>
                  <a:gd name="connsiteX8" fmla="*/ 1184482 w 1440388"/>
                  <a:gd name="connsiteY8" fmla="*/ 105530 h 1481573"/>
                  <a:gd name="connsiteX9" fmla="*/ 1232108 w 1440388"/>
                  <a:gd name="connsiteY9" fmla="*/ 52188 h 1481573"/>
                  <a:gd name="connsiteX10" fmla="*/ 1308308 w 1440388"/>
                  <a:gd name="connsiteY10" fmla="*/ 11548 h 1481573"/>
                  <a:gd name="connsiteX11" fmla="*/ 1379428 w 1440388"/>
                  <a:gd name="connsiteY11" fmla="*/ 1388 h 1481573"/>
                  <a:gd name="connsiteX12" fmla="*/ 1440388 w 1440388"/>
                  <a:gd name="connsiteY12" fmla="*/ 1388 h 1481573"/>
                  <a:gd name="connsiteX0" fmla="*/ 0 w 1440388"/>
                  <a:gd name="connsiteY0" fmla="*/ 1481573 h 1481573"/>
                  <a:gd name="connsiteX1" fmla="*/ 69036 w 1440388"/>
                  <a:gd name="connsiteY1" fmla="*/ 1459350 h 1481573"/>
                  <a:gd name="connsiteX2" fmla="*/ 157838 w 1440388"/>
                  <a:gd name="connsiteY2" fmla="*/ 144157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184482 w 1440388"/>
                  <a:gd name="connsiteY9" fmla="*/ 105530 h 1481573"/>
                  <a:gd name="connsiteX10" fmla="*/ 1232108 w 1440388"/>
                  <a:gd name="connsiteY10" fmla="*/ 52188 h 1481573"/>
                  <a:gd name="connsiteX11" fmla="*/ 1308308 w 1440388"/>
                  <a:gd name="connsiteY11" fmla="*/ 11548 h 1481573"/>
                  <a:gd name="connsiteX12" fmla="*/ 1379428 w 1440388"/>
                  <a:gd name="connsiteY12" fmla="*/ 1388 h 1481573"/>
                  <a:gd name="connsiteX13" fmla="*/ 1440388 w 1440388"/>
                  <a:gd name="connsiteY13" fmla="*/ 1388 h 1481573"/>
                  <a:gd name="connsiteX0" fmla="*/ 0 w 1440388"/>
                  <a:gd name="connsiteY0" fmla="*/ 1481573 h 1481573"/>
                  <a:gd name="connsiteX1" fmla="*/ 69036 w 1440388"/>
                  <a:gd name="connsiteY1" fmla="*/ 1466970 h 1481573"/>
                  <a:gd name="connsiteX2" fmla="*/ 157838 w 1440388"/>
                  <a:gd name="connsiteY2" fmla="*/ 144157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184482 w 1440388"/>
                  <a:gd name="connsiteY9" fmla="*/ 105530 h 1481573"/>
                  <a:gd name="connsiteX10" fmla="*/ 1232108 w 1440388"/>
                  <a:gd name="connsiteY10" fmla="*/ 52188 h 1481573"/>
                  <a:gd name="connsiteX11" fmla="*/ 1308308 w 1440388"/>
                  <a:gd name="connsiteY11" fmla="*/ 11548 h 1481573"/>
                  <a:gd name="connsiteX12" fmla="*/ 1379428 w 1440388"/>
                  <a:gd name="connsiteY12" fmla="*/ 1388 h 1481573"/>
                  <a:gd name="connsiteX13" fmla="*/ 1440388 w 1440388"/>
                  <a:gd name="connsiteY13" fmla="*/ 1388 h 1481573"/>
                  <a:gd name="connsiteX0" fmla="*/ 0 w 1440388"/>
                  <a:gd name="connsiteY0" fmla="*/ 1481573 h 1481573"/>
                  <a:gd name="connsiteX1" fmla="*/ 69036 w 1440388"/>
                  <a:gd name="connsiteY1" fmla="*/ 1466970 h 1481573"/>
                  <a:gd name="connsiteX2" fmla="*/ 157838 w 1440388"/>
                  <a:gd name="connsiteY2" fmla="*/ 1441570 h 1481573"/>
                  <a:gd name="connsiteX3" fmla="*/ 297388 w 1440388"/>
                  <a:gd name="connsiteY3" fmla="*/ 1367908 h 1481573"/>
                  <a:gd name="connsiteX4" fmla="*/ 419308 w 1440388"/>
                  <a:gd name="connsiteY4" fmla="*/ 1266308 h 1481573"/>
                  <a:gd name="connsiteX5" fmla="*/ 612348 w 1440388"/>
                  <a:gd name="connsiteY5" fmla="*/ 1058028 h 1481573"/>
                  <a:gd name="connsiteX6" fmla="*/ 820628 w 1440388"/>
                  <a:gd name="connsiteY6" fmla="*/ 743068 h 1481573"/>
                  <a:gd name="connsiteX7" fmla="*/ 988268 w 1440388"/>
                  <a:gd name="connsiteY7" fmla="*/ 438268 h 1481573"/>
                  <a:gd name="connsiteX8" fmla="*/ 1140668 w 1440388"/>
                  <a:gd name="connsiteY8" fmla="*/ 163948 h 1481573"/>
                  <a:gd name="connsiteX9" fmla="*/ 1184482 w 1440388"/>
                  <a:gd name="connsiteY9" fmla="*/ 105530 h 1481573"/>
                  <a:gd name="connsiteX10" fmla="*/ 1232108 w 1440388"/>
                  <a:gd name="connsiteY10" fmla="*/ 52188 h 1481573"/>
                  <a:gd name="connsiteX11" fmla="*/ 1308308 w 1440388"/>
                  <a:gd name="connsiteY11" fmla="*/ 11548 h 1481573"/>
                  <a:gd name="connsiteX12" fmla="*/ 1379428 w 1440388"/>
                  <a:gd name="connsiteY12" fmla="*/ 1388 h 1481573"/>
                  <a:gd name="connsiteX13" fmla="*/ 1440388 w 1440388"/>
                  <a:gd name="connsiteY13" fmla="*/ 1388 h 148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40388" h="1481573">
                    <a:moveTo>
                      <a:pt x="0" y="1481573"/>
                    </a:moveTo>
                    <a:lnTo>
                      <a:pt x="69036" y="1466970"/>
                    </a:lnTo>
                    <a:cubicBezTo>
                      <a:pt x="95586" y="1461354"/>
                      <a:pt x="119779" y="1458080"/>
                      <a:pt x="157838" y="1441570"/>
                    </a:cubicBezTo>
                    <a:cubicBezTo>
                      <a:pt x="195897" y="1425060"/>
                      <a:pt x="253810" y="1397118"/>
                      <a:pt x="297388" y="1367908"/>
                    </a:cubicBezTo>
                    <a:cubicBezTo>
                      <a:pt x="340966" y="1338698"/>
                      <a:pt x="378668" y="1300175"/>
                      <a:pt x="419308" y="1266308"/>
                    </a:cubicBezTo>
                    <a:cubicBezTo>
                      <a:pt x="475880" y="1219164"/>
                      <a:pt x="545461" y="1145235"/>
                      <a:pt x="612348" y="1058028"/>
                    </a:cubicBezTo>
                    <a:cubicBezTo>
                      <a:pt x="679235" y="970821"/>
                      <a:pt x="757975" y="846361"/>
                      <a:pt x="820628" y="743068"/>
                    </a:cubicBezTo>
                    <a:cubicBezTo>
                      <a:pt x="883281" y="639775"/>
                      <a:pt x="934928" y="534788"/>
                      <a:pt x="988268" y="438268"/>
                    </a:cubicBezTo>
                    <a:cubicBezTo>
                      <a:pt x="1041608" y="341748"/>
                      <a:pt x="1107966" y="219404"/>
                      <a:pt x="1140668" y="163948"/>
                    </a:cubicBezTo>
                    <a:lnTo>
                      <a:pt x="1184482" y="105530"/>
                    </a:lnTo>
                    <a:cubicBezTo>
                      <a:pt x="1198922" y="86276"/>
                      <a:pt x="1211470" y="67852"/>
                      <a:pt x="1232108" y="52188"/>
                    </a:cubicBezTo>
                    <a:cubicBezTo>
                      <a:pt x="1260048" y="26788"/>
                      <a:pt x="1282597" y="15221"/>
                      <a:pt x="1308308" y="11548"/>
                    </a:cubicBezTo>
                    <a:lnTo>
                      <a:pt x="1379428" y="1388"/>
                    </a:lnTo>
                    <a:cubicBezTo>
                      <a:pt x="1401284" y="-1735"/>
                      <a:pt x="1420068" y="1388"/>
                      <a:pt x="1440388" y="1388"/>
                    </a:cubicBezTo>
                  </a:path>
                </a:pathLst>
              </a:custGeom>
              <a:noFill/>
              <a:ln w="19050" cap="flat" cmpd="sng" algn="ctr">
                <a:solidFill>
                  <a:srgbClr val="464B71"/>
                </a:solidFill>
                <a:prstDash val="solid"/>
                <a:round/>
                <a:headEnd type="none" w="med" len="med"/>
                <a:tailEnd type="none" w="med"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grpSp>
      </p:grpSp>
      <p:sp>
        <p:nvSpPr>
          <p:cNvPr id="26" name="Rectangle 3">
            <a:extLst>
              <a:ext uri="{FF2B5EF4-FFF2-40B4-BE49-F238E27FC236}">
                <a16:creationId xmlns:a16="http://schemas.microsoft.com/office/drawing/2014/main" id="{9799671D-13BB-45DF-9553-0EA2A314D96F}"/>
              </a:ext>
            </a:extLst>
          </p:cNvPr>
          <p:cNvSpPr>
            <a:spLocks noChangeArrowheads="1"/>
          </p:cNvSpPr>
          <p:nvPr/>
        </p:nvSpPr>
        <p:spPr bwMode="auto">
          <a:xfrm>
            <a:off x="46301" y="608822"/>
            <a:ext cx="9794252" cy="970137"/>
          </a:xfrm>
          <a:prstGeom prst="rect">
            <a:avLst/>
          </a:prstGeom>
          <a:noFill/>
          <a:ln w="12700" algn="ctr">
            <a:noFill/>
            <a:miter lim="800000"/>
            <a:headEnd/>
            <a:tailEnd/>
          </a:ln>
          <a:effectLst/>
        </p:spPr>
        <p:txBody>
          <a:bodyPr wrap="square" lIns="0" tIns="0" rIns="0" bIns="0" anchor="t" anchorCtr="0">
            <a:spAutoFit/>
          </a:bodyPr>
          <a:lstStyle/>
          <a:p>
            <a:pPr marL="0" marR="0" lvl="0" indent="0" algn="l" defTabSz="812800" rtl="0" eaLnBrk="1" fontAlgn="base" latinLnBrk="0" hangingPunct="1">
              <a:lnSpc>
                <a:spcPct val="115000"/>
              </a:lnSpc>
              <a:spcBef>
                <a:spcPts val="300"/>
              </a:spcBef>
              <a:spcAft>
                <a:spcPts val="300"/>
              </a:spcAft>
              <a:buClrTx/>
              <a:buSzTx/>
              <a:buFont typeface="Arial" pitchFamily="34" charset="0"/>
              <a:buNone/>
              <a:tabLst>
                <a:tab pos="269875" algn="l"/>
                <a:tab pos="534988" algn="l"/>
                <a:tab pos="803275" algn="l"/>
                <a:tab pos="6546850" algn="l"/>
                <a:tab pos="9594850" algn="r"/>
              </a:tabLst>
              <a:defRPr/>
            </a:pPr>
            <a:r>
              <a:rPr kumimoji="0" lang="de-AT" sz="1800" b="0" i="1" u="none" strike="noStrike" kern="1200" cap="none" spc="0" normalizeH="0" baseline="0" noProof="0" dirty="0">
                <a:ln>
                  <a:noFill/>
                </a:ln>
                <a:solidFill>
                  <a:srgbClr val="FF0000"/>
                </a:solidFill>
                <a:effectLst/>
                <a:uLnTx/>
                <a:uFillTx/>
                <a:latin typeface="Arial"/>
                <a:ea typeface="+mn-ea"/>
                <a:cs typeface="+mn-cs"/>
              </a:rPr>
              <a:t>	</a:t>
            </a:r>
            <a:r>
              <a:rPr kumimoji="0" lang="el-GR" sz="1800" b="0" i="1" u="none" strike="noStrike" kern="1200" cap="none" spc="0" normalizeH="0" baseline="0" noProof="0" dirty="0">
                <a:ln>
                  <a:noFill/>
                </a:ln>
                <a:solidFill>
                  <a:srgbClr val="FF0000"/>
                </a:solidFill>
                <a:effectLst/>
                <a:uLnTx/>
                <a:uFillTx/>
                <a:latin typeface="Arial"/>
                <a:ea typeface="+mn-ea"/>
                <a:cs typeface="+mn-cs"/>
              </a:rPr>
              <a:t>α</a:t>
            </a:r>
            <a:r>
              <a:rPr kumimoji="0" lang="de-AT" sz="1800" b="0" i="1" u="none" strike="noStrike" kern="1200" cap="none" spc="0" normalizeH="0" baseline="0" noProof="0" dirty="0">
                <a:ln>
                  <a:noFill/>
                </a:ln>
                <a:solidFill>
                  <a:srgbClr val="FF0000"/>
                </a:solidFill>
                <a:effectLst/>
                <a:uLnTx/>
                <a:uFillTx/>
                <a:latin typeface="Arial"/>
                <a:ea typeface="+mn-ea"/>
                <a:cs typeface="+mn-cs"/>
              </a:rPr>
              <a:t> </a:t>
            </a:r>
            <a:r>
              <a:rPr kumimoji="0" lang="el-GR" sz="1800" b="0" i="0" u="none" strike="noStrike" kern="1200" cap="none" spc="0" normalizeH="0" baseline="0" noProof="0" dirty="0">
                <a:ln>
                  <a:noFill/>
                </a:ln>
                <a:solidFill>
                  <a:srgbClr val="000000"/>
                </a:solidFill>
                <a:effectLst/>
                <a:uLnTx/>
                <a:uFillTx/>
                <a:latin typeface="Arial"/>
                <a:ea typeface="+mn-ea"/>
                <a:cs typeface="+mn-cs"/>
              </a:rPr>
              <a:t>=</a:t>
            </a:r>
            <a:r>
              <a:rPr kumimoji="0" lang="de-AT" sz="1800" b="0" i="0" u="none" strike="noStrike" kern="1200" cap="none" spc="0" normalizeH="0" baseline="0" noProof="0" dirty="0">
                <a:ln>
                  <a:noFill/>
                </a:ln>
                <a:solidFill>
                  <a:srgbClr val="000000"/>
                </a:solidFill>
                <a:effectLst/>
                <a:uLnTx/>
                <a:uFillTx/>
                <a:latin typeface="Arial"/>
                <a:ea typeface="+mn-ea"/>
                <a:cs typeface="+mn-cs"/>
              </a:rPr>
              <a:t> </a:t>
            </a:r>
            <a:r>
              <a:rPr kumimoji="0" lang="de-AT" sz="1800" b="0" i="0" u="none" strike="noStrike" kern="1200" cap="none" spc="0" normalizeH="0" baseline="0" noProof="0" dirty="0">
                <a:ln>
                  <a:noFill/>
                </a:ln>
                <a:solidFill>
                  <a:srgbClr val="FF0000"/>
                </a:solidFill>
                <a:effectLst/>
                <a:uLnTx/>
                <a:uFillTx/>
                <a:latin typeface="Arial"/>
                <a:ea typeface="+mn-ea"/>
                <a:cs typeface="+mn-cs"/>
              </a:rPr>
              <a:t>Irrtumswahrscheinlichkeit</a:t>
            </a:r>
            <a:r>
              <a:rPr kumimoji="0" lang="de-AT" sz="1800" b="0" i="0" u="none" strike="noStrike" kern="1200" cap="none" spc="0" normalizeH="0" baseline="0" noProof="0" dirty="0">
                <a:ln>
                  <a:noFill/>
                </a:ln>
                <a:solidFill>
                  <a:srgbClr val="000000"/>
                </a:solidFill>
                <a:effectLst/>
                <a:uLnTx/>
                <a:uFillTx/>
                <a:latin typeface="Arial"/>
                <a:ea typeface="+mn-ea"/>
                <a:cs typeface="+mn-cs"/>
              </a:rPr>
              <a:t> = Signifikanzniveau = 5%  	</a:t>
            </a:r>
            <a:r>
              <a:rPr kumimoji="0" lang="de-AT" sz="1600" b="0" i="0" u="none" strike="noStrike" kern="1200" cap="none" spc="0" normalizeH="0" baseline="0" noProof="0" dirty="0">
                <a:ln>
                  <a:noFill/>
                </a:ln>
                <a:solidFill>
                  <a:srgbClr val="000000"/>
                </a:solidFill>
                <a:effectLst/>
                <a:uLnTx/>
                <a:uFillTx/>
                <a:latin typeface="Arial"/>
                <a:ea typeface="+mn-ea"/>
                <a:cs typeface="+mn-cs"/>
              </a:rPr>
              <a:t>[ = „Risiko“ für Fehlentscheidung ]</a:t>
            </a:r>
            <a:br>
              <a:rPr kumimoji="0" lang="de-AT" sz="1600" b="0" i="0" u="none" strike="noStrike" kern="1200" cap="none" spc="0" normalizeH="0" baseline="0" noProof="0" dirty="0">
                <a:ln>
                  <a:noFill/>
                </a:ln>
                <a:solidFill>
                  <a:srgbClr val="000000"/>
                </a:solidFill>
                <a:effectLst/>
                <a:uLnTx/>
                <a:uFillTx/>
                <a:latin typeface="Arial"/>
                <a:ea typeface="+mn-ea"/>
                <a:cs typeface="+mn-cs"/>
              </a:rPr>
            </a:br>
            <a:r>
              <a:rPr kumimoji="0" lang="de-AT" sz="1600" b="0" i="0" u="none" strike="noStrike" kern="1200" cap="none" spc="0" normalizeH="0" baseline="0" noProof="0" dirty="0">
                <a:ln>
                  <a:noFill/>
                </a:ln>
                <a:solidFill>
                  <a:srgbClr val="000000"/>
                </a:solidFill>
                <a:effectLst/>
                <a:uLnTx/>
                <a:uFillTx/>
                <a:latin typeface="Arial"/>
                <a:ea typeface="+mn-ea"/>
                <a:cs typeface="+mn-cs"/>
              </a:rPr>
              <a:t>				[ 1 ‒ </a:t>
            </a:r>
            <a:r>
              <a:rPr kumimoji="0" lang="el-GR" sz="1600" b="0" i="0" u="none" strike="noStrike" kern="1200" cap="none" spc="0" normalizeH="0" baseline="0" noProof="0" dirty="0">
                <a:ln>
                  <a:noFill/>
                </a:ln>
                <a:solidFill>
                  <a:srgbClr val="000000"/>
                </a:solidFill>
                <a:effectLst/>
                <a:uLnTx/>
                <a:uFillTx/>
                <a:latin typeface="Arial"/>
                <a:ea typeface="+mn-ea"/>
                <a:cs typeface="+mn-cs"/>
              </a:rPr>
              <a:t>α</a:t>
            </a:r>
            <a:r>
              <a:rPr kumimoji="0" lang="de-AT" sz="1600" b="0" i="0" u="none" strike="noStrike" kern="1200" cap="none" spc="0" normalizeH="0" baseline="0" noProof="0" dirty="0">
                <a:ln>
                  <a:noFill/>
                </a:ln>
                <a:solidFill>
                  <a:srgbClr val="000000"/>
                </a:solidFill>
                <a:effectLst/>
                <a:uLnTx/>
                <a:uFillTx/>
                <a:latin typeface="Arial"/>
                <a:ea typeface="+mn-ea"/>
                <a:cs typeface="+mn-cs"/>
              </a:rPr>
              <a:t> = Konfidenzniveau = 95% ]</a:t>
            </a:r>
          </a:p>
          <a:p>
            <a:pPr marL="0" marR="0" lvl="0" indent="0" algn="l" defTabSz="812800" rtl="0" eaLnBrk="1" fontAlgn="base" latinLnBrk="0" hangingPunct="1">
              <a:lnSpc>
                <a:spcPct val="115000"/>
              </a:lnSpc>
              <a:spcBef>
                <a:spcPts val="300"/>
              </a:spcBef>
              <a:spcAft>
                <a:spcPts val="300"/>
              </a:spcAft>
              <a:buClrTx/>
              <a:buSzTx/>
              <a:buFont typeface="Arial" pitchFamily="34" charset="0"/>
              <a:buNone/>
              <a:tabLst>
                <a:tab pos="269875" algn="l"/>
                <a:tab pos="534988" algn="l"/>
                <a:tab pos="803275" algn="l"/>
              </a:tabLst>
              <a:defRPr/>
            </a:pPr>
            <a:r>
              <a:rPr kumimoji="0" lang="de-AT" sz="1800" b="0" i="0" u="none" strike="noStrike" kern="1200" cap="none" spc="0" normalizeH="0" baseline="0" noProof="0" dirty="0">
                <a:ln>
                  <a:noFill/>
                </a:ln>
                <a:solidFill>
                  <a:srgbClr val="3333FF"/>
                </a:solidFill>
                <a:effectLst/>
                <a:uLnTx/>
                <a:uFillTx/>
                <a:latin typeface="Arial"/>
                <a:ea typeface="+mn-ea"/>
                <a:cs typeface="+mn-cs"/>
              </a:rPr>
              <a:t>	p-Wert</a:t>
            </a:r>
            <a:r>
              <a:rPr kumimoji="0" lang="de-AT" sz="1800" b="0" i="0" u="none" strike="noStrike" kern="1200" cap="none" spc="0" normalizeH="0" baseline="0" noProof="0" dirty="0">
                <a:ln>
                  <a:noFill/>
                </a:ln>
                <a:solidFill>
                  <a:srgbClr val="000000"/>
                </a:solidFill>
                <a:effectLst/>
                <a:uLnTx/>
                <a:uFillTx/>
                <a:latin typeface="Arial"/>
                <a:ea typeface="+mn-ea"/>
                <a:cs typeface="+mn-cs"/>
              </a:rPr>
              <a:t> = Wahrscheinlichkeit für „dieses“ (oder ein „stärkeres“) Ergebnis, wenn die </a:t>
            </a:r>
            <a:r>
              <a:rPr kumimoji="0" lang="de-AT" sz="1800" b="0" i="0" u="none" strike="noStrike" kern="1200" cap="none" spc="0" normalizeH="0" baseline="0" noProof="0" dirty="0" err="1">
                <a:ln>
                  <a:noFill/>
                </a:ln>
                <a:solidFill>
                  <a:srgbClr val="000000"/>
                </a:solidFill>
                <a:effectLst/>
                <a:uLnTx/>
                <a:uFillTx/>
                <a:latin typeface="Arial"/>
                <a:ea typeface="+mn-ea"/>
                <a:cs typeface="+mn-cs"/>
              </a:rPr>
              <a:t>H</a:t>
            </a:r>
            <a:r>
              <a:rPr kumimoji="0" lang="de-AT" sz="1800" b="0" i="0" u="none" strike="noStrike" kern="1200" cap="none" spc="0" normalizeH="0" baseline="-25000" noProof="0" dirty="0" err="1">
                <a:ln>
                  <a:noFill/>
                </a:ln>
                <a:solidFill>
                  <a:srgbClr val="000000"/>
                </a:solidFill>
                <a:effectLst/>
                <a:uLnTx/>
                <a:uFillTx/>
                <a:latin typeface="Arial"/>
                <a:ea typeface="+mn-ea"/>
                <a:cs typeface="+mn-cs"/>
              </a:rPr>
              <a:t>0</a:t>
            </a:r>
            <a:r>
              <a:rPr kumimoji="0" lang="de-AT" sz="1800" b="0" i="0" u="none" strike="noStrike" kern="1200" cap="none" spc="0" normalizeH="0" baseline="0" noProof="0" dirty="0">
                <a:ln>
                  <a:noFill/>
                </a:ln>
                <a:solidFill>
                  <a:srgbClr val="000000"/>
                </a:solidFill>
                <a:effectLst/>
                <a:uLnTx/>
                <a:uFillTx/>
                <a:latin typeface="Arial"/>
                <a:ea typeface="+mn-ea"/>
                <a:cs typeface="+mn-cs"/>
              </a:rPr>
              <a:t> gilt</a:t>
            </a:r>
          </a:p>
        </p:txBody>
      </p:sp>
      <p:sp>
        <p:nvSpPr>
          <p:cNvPr id="27" name="Text Box 2">
            <a:extLst>
              <a:ext uri="{FF2B5EF4-FFF2-40B4-BE49-F238E27FC236}">
                <a16:creationId xmlns:a16="http://schemas.microsoft.com/office/drawing/2014/main" id="{192805E0-F9E0-4EEE-A217-D2894E783989}"/>
              </a:ext>
            </a:extLst>
          </p:cNvPr>
          <p:cNvSpPr txBox="1">
            <a:spLocks noChangeArrowheads="1"/>
          </p:cNvSpPr>
          <p:nvPr/>
        </p:nvSpPr>
        <p:spPr bwMode="auto">
          <a:xfrm>
            <a:off x="0" y="0"/>
            <a:ext cx="5662425" cy="463846"/>
          </a:xfrm>
          <a:prstGeom prst="rect">
            <a:avLst/>
          </a:prstGeom>
          <a:noFill/>
          <a:ln w="12700">
            <a:noFill/>
            <a:miter lim="800000"/>
            <a:headEnd/>
            <a:tailEnd/>
          </a:ln>
          <a:effectLst/>
        </p:spPr>
        <p:txBody>
          <a:bodyPr wrap="none"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de-AT" sz="2400" b="1" i="0" u="none" strike="noStrike" kern="1200" cap="none" spc="0" normalizeH="0" baseline="0" noProof="0" dirty="0">
                <a:ln>
                  <a:noFill/>
                </a:ln>
                <a:solidFill>
                  <a:srgbClr val="464B71"/>
                </a:solidFill>
                <a:effectLst/>
                <a:uLnTx/>
                <a:uFillTx/>
                <a:latin typeface="Arial"/>
                <a:ea typeface="+mn-ea"/>
                <a:cs typeface="+mn-cs"/>
              </a:rPr>
              <a:t>Signifikanz ein- und zweiseitig prüfen</a:t>
            </a:r>
          </a:p>
        </p:txBody>
      </p:sp>
      <p:sp>
        <p:nvSpPr>
          <p:cNvPr id="30" name="Rectangle 3">
            <a:extLst>
              <a:ext uri="{FF2B5EF4-FFF2-40B4-BE49-F238E27FC236}">
                <a16:creationId xmlns:a16="http://schemas.microsoft.com/office/drawing/2014/main" id="{E47D49CD-DCA4-46F2-B71E-1AA1F641B2EC}"/>
              </a:ext>
            </a:extLst>
          </p:cNvPr>
          <p:cNvSpPr>
            <a:spLocks noChangeArrowheads="1"/>
          </p:cNvSpPr>
          <p:nvPr/>
        </p:nvSpPr>
        <p:spPr bwMode="auto">
          <a:xfrm>
            <a:off x="431996" y="4899142"/>
            <a:ext cx="5805012" cy="1739783"/>
          </a:xfrm>
          <a:prstGeom prst="rect">
            <a:avLst/>
          </a:prstGeom>
          <a:noFill/>
          <a:ln w="12700" algn="ctr">
            <a:noFill/>
            <a:miter lim="800000"/>
            <a:headEnd/>
            <a:tailEnd/>
          </a:ln>
          <a:effectLst/>
        </p:spPr>
        <p:txBody>
          <a:bodyPr wrap="square" lIns="0" tIns="0" rIns="0" bIns="0" anchor="ctr" anchorCtr="1">
            <a:noAutofit/>
          </a:bodyPr>
          <a:lstStyle/>
          <a:p>
            <a:pPr marL="0" marR="0" lvl="0" indent="0" algn="l" defTabSz="812800" rtl="0" eaLnBrk="1" fontAlgn="base" latinLnBrk="0" hangingPunct="1">
              <a:lnSpc>
                <a:spcPct val="115000"/>
              </a:lnSpc>
              <a:spcBef>
                <a:spcPts val="400"/>
              </a:spcBef>
              <a:spcAft>
                <a:spcPts val="400"/>
              </a:spcAft>
              <a:buClrTx/>
              <a:buSzTx/>
              <a:buFont typeface="Arial" pitchFamily="34" charset="0"/>
              <a:buNone/>
              <a:tabLst>
                <a:tab pos="268288" algn="l"/>
                <a:tab pos="534988" algn="l"/>
                <a:tab pos="1527175" algn="l"/>
                <a:tab pos="1795463" algn="l"/>
                <a:tab pos="2425700" algn="l"/>
              </a:tabLst>
              <a:defRPr/>
            </a:pPr>
            <a:r>
              <a:rPr kumimoji="0" lang="de-AT" sz="1600" b="0" i="0" u="none" strike="noStrike" kern="1200" cap="none" spc="0" normalizeH="0" baseline="0" noProof="0" dirty="0">
                <a:ln>
                  <a:noFill/>
                </a:ln>
                <a:solidFill>
                  <a:srgbClr val="464B71"/>
                </a:solidFill>
                <a:effectLst/>
                <a:uLnTx/>
                <a:uFillTx/>
                <a:latin typeface="Arial"/>
                <a:ea typeface="+mn-ea"/>
                <a:cs typeface="+mn-cs"/>
              </a:rPr>
              <a:t>► </a:t>
            </a:r>
            <a:r>
              <a:rPr kumimoji="0" lang="de-AT" sz="1600" b="1" i="0" u="none" strike="noStrike" kern="1200" cap="none" spc="0" normalizeH="0" baseline="0" noProof="0" dirty="0">
                <a:ln>
                  <a:noFill/>
                </a:ln>
                <a:solidFill>
                  <a:srgbClr val="464B71"/>
                </a:solidFill>
                <a:effectLst/>
                <a:uLnTx/>
                <a:uFillTx/>
                <a:latin typeface="Arial"/>
                <a:ea typeface="+mn-ea"/>
                <a:cs typeface="+mn-cs"/>
              </a:rPr>
              <a:t>Entscheidung für einseitig ‒ ein Muss im VORFELD!</a:t>
            </a:r>
          </a:p>
          <a:p>
            <a:pPr marL="0" marR="0" lvl="0" indent="0" algn="l" defTabSz="812800" rtl="0" eaLnBrk="1" fontAlgn="base" latinLnBrk="0" hangingPunct="1">
              <a:lnSpc>
                <a:spcPct val="115000"/>
              </a:lnSpc>
              <a:spcBef>
                <a:spcPts val="400"/>
              </a:spcBef>
              <a:spcAft>
                <a:spcPts val="400"/>
              </a:spcAft>
              <a:buClrTx/>
              <a:buSzTx/>
              <a:buFont typeface="Arial" pitchFamily="34" charset="0"/>
              <a:buNone/>
              <a:tabLst>
                <a:tab pos="268288" algn="l"/>
                <a:tab pos="534988" algn="l"/>
                <a:tab pos="1260475" algn="l"/>
                <a:tab pos="1795463" algn="l"/>
                <a:tab pos="2425700" algn="l"/>
              </a:tabLst>
              <a:defRPr/>
            </a:pPr>
            <a:r>
              <a:rPr kumimoji="0" lang="de-AT" sz="1600" b="1" i="0" u="none" strike="noStrike" kern="1200" cap="none" spc="0" normalizeH="0" baseline="0" noProof="0" dirty="0">
                <a:ln>
                  <a:noFill/>
                </a:ln>
                <a:solidFill>
                  <a:srgbClr val="464B71"/>
                </a:solidFill>
                <a:effectLst/>
                <a:uLnTx/>
                <a:uFillTx/>
                <a:latin typeface="Arial"/>
                <a:ea typeface="+mn-ea"/>
                <a:cs typeface="+mn-cs"/>
              </a:rPr>
              <a:t>	</a:t>
            </a:r>
            <a:r>
              <a:rPr kumimoji="0" lang="de-AT" sz="1600" b="0" i="0" u="none" strike="noStrike" kern="1200" cap="none" spc="0" normalizeH="0" baseline="0" noProof="0" dirty="0">
                <a:ln>
                  <a:noFill/>
                </a:ln>
                <a:solidFill>
                  <a:srgbClr val="464B71"/>
                </a:solidFill>
                <a:effectLst/>
                <a:uLnTx/>
                <a:uFillTx/>
                <a:latin typeface="Arial"/>
                <a:ea typeface="+mn-ea"/>
                <a:cs typeface="+mn-cs"/>
              </a:rPr>
              <a:t>PRO: 	ist genauer und „schneller“ signifikant</a:t>
            </a:r>
          </a:p>
          <a:p>
            <a:pPr marL="0" marR="0" lvl="0" indent="0" algn="l" defTabSz="812800" rtl="0" eaLnBrk="1" fontAlgn="base" latinLnBrk="0" hangingPunct="1">
              <a:lnSpc>
                <a:spcPct val="115000"/>
              </a:lnSpc>
              <a:spcBef>
                <a:spcPts val="400"/>
              </a:spcBef>
              <a:spcAft>
                <a:spcPts val="400"/>
              </a:spcAft>
              <a:buClrTx/>
              <a:buSzTx/>
              <a:buFont typeface="Arial" pitchFamily="34" charset="0"/>
              <a:buNone/>
              <a:tabLst>
                <a:tab pos="268288" algn="l"/>
                <a:tab pos="534988" algn="l"/>
                <a:tab pos="1260475" algn="l"/>
                <a:tab pos="1795463" algn="l"/>
                <a:tab pos="2425700" algn="l"/>
              </a:tabLst>
              <a:defRPr/>
            </a:pPr>
            <a:r>
              <a:rPr kumimoji="0" lang="de-AT" sz="1600" b="0" i="0" u="none" strike="noStrike" kern="1200" cap="none" spc="0" normalizeH="0" baseline="0" noProof="0" dirty="0">
                <a:ln>
                  <a:noFill/>
                </a:ln>
                <a:solidFill>
                  <a:srgbClr val="464B71"/>
                </a:solidFill>
                <a:effectLst/>
                <a:uLnTx/>
                <a:uFillTx/>
                <a:latin typeface="Arial"/>
                <a:ea typeface="+mn-ea"/>
                <a:cs typeface="+mn-cs"/>
              </a:rPr>
              <a:t>	CONTRA:	„gefährlich“, wenn das tatsächliche Ergebnis </a:t>
            </a:r>
            <a:br>
              <a:rPr kumimoji="0" lang="de-AT" sz="1600" b="0" i="0" u="none" strike="noStrike" kern="1200" cap="none" spc="0" normalizeH="0" baseline="0" noProof="0" dirty="0">
                <a:ln>
                  <a:noFill/>
                </a:ln>
                <a:solidFill>
                  <a:srgbClr val="464B71"/>
                </a:solidFill>
                <a:effectLst/>
                <a:uLnTx/>
                <a:uFillTx/>
                <a:latin typeface="Arial"/>
                <a:ea typeface="+mn-ea"/>
                <a:cs typeface="+mn-cs"/>
              </a:rPr>
            </a:br>
            <a:r>
              <a:rPr kumimoji="0" lang="de-AT" sz="1600" b="0" i="0" u="none" strike="noStrike" kern="1200" cap="none" spc="0" normalizeH="0" baseline="0" noProof="0" dirty="0">
                <a:ln>
                  <a:noFill/>
                </a:ln>
                <a:solidFill>
                  <a:srgbClr val="464B71"/>
                </a:solidFill>
                <a:effectLst/>
                <a:uLnTx/>
                <a:uFillTx/>
                <a:latin typeface="Arial"/>
                <a:ea typeface="+mn-ea"/>
                <a:cs typeface="+mn-cs"/>
              </a:rPr>
              <a:t>			eine zur </a:t>
            </a:r>
            <a:r>
              <a:rPr kumimoji="0" lang="de-AT" sz="1600" b="0" i="0" u="none" strike="noStrike" kern="1200" cap="none" spc="0" normalizeH="0" baseline="0" noProof="0" dirty="0" err="1">
                <a:ln>
                  <a:noFill/>
                </a:ln>
                <a:solidFill>
                  <a:srgbClr val="464B71"/>
                </a:solidFill>
                <a:effectLst/>
                <a:uLnTx/>
                <a:uFillTx/>
                <a:latin typeface="Arial"/>
                <a:ea typeface="+mn-ea"/>
                <a:cs typeface="+mn-cs"/>
              </a:rPr>
              <a:t>H</a:t>
            </a:r>
            <a:r>
              <a:rPr kumimoji="0" lang="de-AT" sz="1600" b="0" i="0" u="none" strike="noStrike" kern="1200" cap="none" spc="0" normalizeH="0" baseline="-25000" noProof="0" dirty="0" err="1">
                <a:ln>
                  <a:noFill/>
                </a:ln>
                <a:solidFill>
                  <a:srgbClr val="464B71"/>
                </a:solidFill>
                <a:effectLst/>
                <a:uLnTx/>
                <a:uFillTx/>
                <a:latin typeface="Arial"/>
                <a:ea typeface="+mn-ea"/>
                <a:cs typeface="+mn-cs"/>
              </a:rPr>
              <a:t>1</a:t>
            </a:r>
            <a:r>
              <a:rPr kumimoji="0" lang="de-AT" sz="1600" b="0" i="0" u="none" strike="noStrike" kern="1200" cap="none" spc="0" normalizeH="0" baseline="-25000" noProof="0" dirty="0">
                <a:ln>
                  <a:noFill/>
                </a:ln>
                <a:solidFill>
                  <a:srgbClr val="464B71"/>
                </a:solidFill>
                <a:effectLst/>
                <a:uLnTx/>
                <a:uFillTx/>
                <a:latin typeface="Arial"/>
                <a:ea typeface="+mn-ea"/>
                <a:cs typeface="+mn-cs"/>
              </a:rPr>
              <a:t> </a:t>
            </a:r>
            <a:r>
              <a:rPr kumimoji="0" lang="de-AT" sz="1600" b="0" i="0" u="none" strike="noStrike" kern="1200" cap="none" spc="0" normalizeH="0" baseline="0" noProof="0" dirty="0">
                <a:ln>
                  <a:noFill/>
                </a:ln>
                <a:solidFill>
                  <a:srgbClr val="464B71"/>
                </a:solidFill>
                <a:effectLst/>
                <a:uLnTx/>
                <a:uFillTx/>
                <a:latin typeface="Arial"/>
                <a:ea typeface="+mn-ea"/>
                <a:cs typeface="+mn-cs"/>
              </a:rPr>
              <a:t>„gegenteilige“ Differenz aufweist, </a:t>
            </a:r>
            <a:br>
              <a:rPr kumimoji="0" lang="de-AT" sz="1600" b="0" i="0" u="none" strike="noStrike" kern="1200" cap="none" spc="0" normalizeH="0" baseline="0" noProof="0" dirty="0">
                <a:ln>
                  <a:noFill/>
                </a:ln>
                <a:solidFill>
                  <a:srgbClr val="464B71"/>
                </a:solidFill>
                <a:effectLst/>
                <a:uLnTx/>
                <a:uFillTx/>
                <a:latin typeface="Arial"/>
                <a:ea typeface="+mn-ea"/>
                <a:cs typeface="+mn-cs"/>
              </a:rPr>
            </a:br>
            <a:r>
              <a:rPr kumimoji="0" lang="de-AT" sz="1600" b="0" i="0" u="none" strike="noStrike" kern="1200" cap="none" spc="0" normalizeH="0" baseline="0" noProof="0" dirty="0">
                <a:ln>
                  <a:noFill/>
                </a:ln>
                <a:solidFill>
                  <a:srgbClr val="464B71"/>
                </a:solidFill>
                <a:effectLst/>
                <a:uLnTx/>
                <a:uFillTx/>
                <a:latin typeface="Arial"/>
                <a:ea typeface="+mn-ea"/>
                <a:cs typeface="+mn-cs"/>
              </a:rPr>
              <a:t>			muss </a:t>
            </a:r>
            <a:r>
              <a:rPr kumimoji="0" lang="de-AT" sz="1600" b="0" i="0" u="none" strike="noStrike" kern="1200" cap="none" spc="0" normalizeH="0" baseline="0" noProof="0" dirty="0" err="1">
                <a:ln>
                  <a:noFill/>
                </a:ln>
                <a:solidFill>
                  <a:srgbClr val="464B71"/>
                </a:solidFill>
                <a:effectLst/>
                <a:uLnTx/>
                <a:uFillTx/>
                <a:latin typeface="Arial"/>
                <a:ea typeface="+mn-ea"/>
                <a:cs typeface="+mn-cs"/>
              </a:rPr>
              <a:t>H</a:t>
            </a:r>
            <a:r>
              <a:rPr kumimoji="0" lang="de-AT" sz="1600" b="0" i="0" u="none" strike="noStrike" kern="1200" cap="none" spc="0" normalizeH="0" baseline="-25000" noProof="0" dirty="0" err="1">
                <a:ln>
                  <a:noFill/>
                </a:ln>
                <a:solidFill>
                  <a:srgbClr val="464B71"/>
                </a:solidFill>
                <a:effectLst/>
                <a:uLnTx/>
                <a:uFillTx/>
                <a:latin typeface="Arial"/>
                <a:ea typeface="+mn-ea"/>
                <a:cs typeface="+mn-cs"/>
              </a:rPr>
              <a:t>0</a:t>
            </a:r>
            <a:r>
              <a:rPr kumimoji="0" lang="de-AT" sz="1600" b="0" i="0" u="none" strike="noStrike" kern="1200" cap="none" spc="0" normalizeH="0" baseline="0" noProof="0" dirty="0">
                <a:ln>
                  <a:noFill/>
                </a:ln>
                <a:solidFill>
                  <a:srgbClr val="464B71"/>
                </a:solidFill>
                <a:effectLst/>
                <a:uLnTx/>
                <a:uFillTx/>
                <a:latin typeface="Arial"/>
                <a:ea typeface="+mn-ea"/>
                <a:cs typeface="+mn-cs"/>
              </a:rPr>
              <a:t> trotz Unterschieds akzeptiert werden!</a:t>
            </a:r>
            <a:endParaRPr kumimoji="0" lang="de-DE" sz="1600" b="0" i="0" u="none" strike="noStrike" kern="1200" cap="none" spc="0" normalizeH="0" baseline="0" noProof="0" dirty="0">
              <a:ln>
                <a:noFill/>
              </a:ln>
              <a:solidFill>
                <a:srgbClr val="464B71"/>
              </a:solidFill>
              <a:effectLst/>
              <a:uLnTx/>
              <a:uFillTx/>
              <a:latin typeface="Arial"/>
              <a:ea typeface="+mn-ea"/>
              <a:cs typeface="+mn-cs"/>
            </a:endParaRPr>
          </a:p>
        </p:txBody>
      </p:sp>
      <mc:AlternateContent xmlns:mc="http://schemas.openxmlformats.org/markup-compatibility/2006" xmlns:a14="http://schemas.microsoft.com/office/drawing/2010/main">
        <mc:Choice Requires="a14">
          <p:sp>
            <p:nvSpPr>
              <p:cNvPr id="4" name="Textfeld 3">
                <a:extLst>
                  <a:ext uri="{FF2B5EF4-FFF2-40B4-BE49-F238E27FC236}">
                    <a16:creationId xmlns:a16="http://schemas.microsoft.com/office/drawing/2014/main" id="{6A1F09CF-5877-4927-987A-3255EC0FA16E}"/>
                  </a:ext>
                </a:extLst>
              </p:cNvPr>
              <p:cNvSpPr txBox="1"/>
              <p:nvPr/>
            </p:nvSpPr>
            <p:spPr>
              <a:xfrm>
                <a:off x="3684814" y="3118387"/>
                <a:ext cx="262471" cy="671043"/>
              </a:xfrm>
              <a:prstGeom prst="rect">
                <a:avLst/>
              </a:prstGeom>
              <a:noFill/>
            </p:spPr>
            <p:txBody>
              <a:bodyPr wrap="none" lIns="0" tIns="0" rIns="0" bIns="0" rtlCol="0" anchor="t" anchorCtr="0">
                <a:noAutofit/>
              </a:bodyPr>
              <a:lstStyle/>
              <a:p>
                <a:pPr marL="0" marR="0" lvl="0" indent="0" algn="l" defTabSz="914400" rtl="0" eaLnBrk="1" fontAlgn="auto" latinLnBrk="0" hangingPunct="1">
                  <a:lnSpc>
                    <a:spcPct val="120000"/>
                  </a:lnSpc>
                  <a:spcBef>
                    <a:spcPts val="550"/>
                  </a:spcBef>
                  <a:spcAft>
                    <a:spcPts val="550"/>
                  </a:spcAft>
                  <a:buClrTx/>
                  <a:buSzTx/>
                  <a:buFontTx/>
                  <a:buNone/>
                  <a:tabLst>
                    <a:tab pos="263525" algn="l"/>
                    <a:tab pos="539750" algn="l"/>
                    <a:tab pos="803275" algn="l"/>
                    <a:tab pos="1081088" algn="l"/>
                    <a:tab pos="1344613" algn="l"/>
                    <a:tab pos="1620838" algn="l"/>
                    <a:tab pos="1884363" algn="l"/>
                    <a:tab pos="2147888" algn="l"/>
                  </a:tabLst>
                  <a:defRPr/>
                </a:pPr>
                <a14:m>
                  <m:oMathPara xmlns:m="http://schemas.openxmlformats.org/officeDocument/2006/math">
                    <m:oMathParaPr>
                      <m:jc m:val="centerGroup"/>
                    </m:oMathParaPr>
                    <m:oMath xmlns:m="http://schemas.openxmlformats.org/officeDocument/2006/math">
                      <m:f>
                        <m:fPr>
                          <m:ctrlPr>
                            <a:rPr kumimoji="0" lang="de-AT" sz="1600" b="0" i="1" u="none" strike="noStrike" kern="1200" cap="none" spc="0" normalizeH="0" baseline="0" noProof="0" smtClean="0">
                              <a:ln>
                                <a:noFill/>
                              </a:ln>
                              <a:solidFill>
                                <a:srgbClr val="FF0000"/>
                              </a:solidFill>
                              <a:effectLst/>
                              <a:uLnTx/>
                              <a:uFillTx/>
                              <a:latin typeface="Cambria Math" panose="02040503050406030204" pitchFamily="18" charset="0"/>
                              <a:ea typeface="+mn-ea"/>
                              <a:cs typeface="+mn-cs"/>
                            </a:rPr>
                          </m:ctrlPr>
                        </m:fPr>
                        <m:num>
                          <m:r>
                            <m:rPr>
                              <m:nor/>
                            </m:rPr>
                            <a:rPr kumimoji="0" lang="el-GR" sz="1600" b="0" i="1" u="none" strike="noStrike" kern="1200" cap="none" spc="0" normalizeH="0" baseline="0" noProof="0" dirty="0">
                              <a:ln>
                                <a:noFill/>
                              </a:ln>
                              <a:solidFill>
                                <a:srgbClr val="FF0000"/>
                              </a:solidFill>
                              <a:effectLst/>
                              <a:uLnTx/>
                              <a:uFillTx/>
                              <a:latin typeface="Arial"/>
                              <a:ea typeface="+mn-ea"/>
                              <a:cs typeface="+mn-cs"/>
                            </a:rPr>
                            <m:t>α</m:t>
                          </m:r>
                        </m:num>
                        <m:den>
                          <m:r>
                            <a:rPr kumimoji="0" lang="de-AT" sz="1600" b="0" i="1" u="none" strike="noStrike" kern="1200" cap="none" spc="0" normalizeH="0" baseline="0" noProof="0" smtClean="0">
                              <a:ln>
                                <a:noFill/>
                              </a:ln>
                              <a:solidFill>
                                <a:srgbClr val="FF0000"/>
                              </a:solidFill>
                              <a:effectLst/>
                              <a:uLnTx/>
                              <a:uFillTx/>
                              <a:latin typeface="Cambria Math" panose="02040503050406030204" pitchFamily="18" charset="0"/>
                              <a:ea typeface="+mn-ea"/>
                              <a:cs typeface="+mn-cs"/>
                            </a:rPr>
                            <m:t>2</m:t>
                          </m:r>
                        </m:den>
                      </m:f>
                    </m:oMath>
                  </m:oMathPara>
                </a14:m>
                <a:endParaRPr kumimoji="0" lang="de-AT" sz="1600" b="0" i="1" u="none" strike="noStrike" kern="1200" cap="none" spc="0" normalizeH="0" baseline="0" noProof="0" dirty="0">
                  <a:ln>
                    <a:noFill/>
                  </a:ln>
                  <a:solidFill>
                    <a:srgbClr val="FF0000"/>
                  </a:solidFill>
                  <a:effectLst/>
                  <a:uLnTx/>
                  <a:uFillTx/>
                  <a:latin typeface="Arial"/>
                  <a:ea typeface="+mn-ea"/>
                  <a:cs typeface="+mn-cs"/>
                </a:endParaRPr>
              </a:p>
            </p:txBody>
          </p:sp>
        </mc:Choice>
        <mc:Fallback xmlns="">
          <p:sp>
            <p:nvSpPr>
              <p:cNvPr id="4" name="Textfeld 3">
                <a:extLst>
                  <a:ext uri="{FF2B5EF4-FFF2-40B4-BE49-F238E27FC236}">
                    <a16:creationId xmlns:a16="http://schemas.microsoft.com/office/drawing/2014/main" id="{6A1F09CF-5877-4927-987A-3255EC0FA16E}"/>
                  </a:ext>
                </a:extLst>
              </p:cNvPr>
              <p:cNvSpPr txBox="1">
                <a:spLocks noRot="1" noChangeAspect="1" noMove="1" noResize="1" noEditPoints="1" noAdjustHandles="1" noChangeArrowheads="1" noChangeShapeType="1" noTextEdit="1"/>
              </p:cNvSpPr>
              <p:nvPr/>
            </p:nvSpPr>
            <p:spPr>
              <a:xfrm>
                <a:off x="3684814" y="3118387"/>
                <a:ext cx="262471" cy="671043"/>
              </a:xfrm>
              <a:prstGeom prst="rect">
                <a:avLst/>
              </a:prstGeom>
              <a:blipFill>
                <a:blip r:embed="rId5"/>
                <a:stretch>
                  <a:fillRect/>
                </a:stretch>
              </a:blipFill>
            </p:spPr>
            <p:txBody>
              <a:bodyPr/>
              <a:lstStyle/>
              <a:p>
                <a:r>
                  <a:rPr lang="de-AT">
                    <a:noFill/>
                  </a:rPr>
                  <a:t> </a:t>
                </a:r>
              </a:p>
            </p:txBody>
          </p:sp>
        </mc:Fallback>
      </mc:AlternateContent>
      <p:sp>
        <p:nvSpPr>
          <p:cNvPr id="29" name="Rectangle 3">
            <a:extLst>
              <a:ext uri="{FF2B5EF4-FFF2-40B4-BE49-F238E27FC236}">
                <a16:creationId xmlns:a16="http://schemas.microsoft.com/office/drawing/2014/main" id="{77254787-1619-400E-9107-DB0B93F5E7A8}"/>
              </a:ext>
            </a:extLst>
          </p:cNvPr>
          <p:cNvSpPr>
            <a:spLocks noChangeArrowheads="1"/>
          </p:cNvSpPr>
          <p:nvPr/>
        </p:nvSpPr>
        <p:spPr bwMode="auto">
          <a:xfrm>
            <a:off x="3996321" y="1979903"/>
            <a:ext cx="1981055" cy="585801"/>
          </a:xfrm>
          <a:prstGeom prst="rect">
            <a:avLst/>
          </a:prstGeom>
          <a:noFill/>
          <a:ln w="12700" algn="ctr">
            <a:noFill/>
            <a:miter lim="800000"/>
            <a:headEnd/>
            <a:tailEnd/>
          </a:ln>
          <a:effectLst/>
        </p:spPr>
        <p:txBody>
          <a:bodyPr wrap="square" lIns="0" tIns="0" rIns="0" bIns="0" anchor="t" anchorCtr="0">
            <a:spAutoFit/>
          </a:bodyPr>
          <a:lstStyle/>
          <a:p>
            <a:pPr marL="0" marR="0" lvl="0" indent="0" algn="ctr" defTabSz="812800" rtl="0" eaLnBrk="1" fontAlgn="base" latinLnBrk="0" hangingPunct="1">
              <a:lnSpc>
                <a:spcPct val="110000"/>
              </a:lnSpc>
              <a:spcBef>
                <a:spcPts val="0"/>
              </a:spcBef>
              <a:spcAft>
                <a:spcPts val="0"/>
              </a:spcAft>
              <a:buClrTx/>
              <a:buSzTx/>
              <a:buFont typeface="Arial" pitchFamily="34" charset="0"/>
              <a:buNone/>
              <a:tabLst>
                <a:tab pos="1349375" algn="r"/>
                <a:tab pos="1527175" algn="l"/>
                <a:tab pos="1795463" algn="l"/>
                <a:tab pos="2425700" algn="l"/>
              </a:tabLst>
              <a:defRPr/>
            </a:pPr>
            <a:r>
              <a:rPr kumimoji="0" lang="de-AT" sz="1800" b="0" i="0" u="sng" strike="noStrike" kern="1200" cap="none" spc="0" normalizeH="0" baseline="0" noProof="0" dirty="0">
                <a:ln>
                  <a:noFill/>
                </a:ln>
                <a:solidFill>
                  <a:srgbClr val="000000"/>
                </a:solidFill>
                <a:effectLst/>
                <a:uLnTx/>
                <a:uFillTx/>
                <a:latin typeface="Arial"/>
                <a:ea typeface="+mn-ea"/>
                <a:cs typeface="+mn-cs"/>
              </a:rPr>
              <a:t>zwei</a:t>
            </a:r>
            <a:r>
              <a:rPr kumimoji="0" lang="de-AT" sz="1800" b="0" i="0" u="none" strike="noStrike" kern="1200" cap="none" spc="0" normalizeH="0" baseline="0" noProof="0" dirty="0">
                <a:ln>
                  <a:noFill/>
                </a:ln>
                <a:solidFill>
                  <a:srgbClr val="000000"/>
                </a:solidFill>
                <a:effectLst/>
                <a:uLnTx/>
                <a:uFillTx/>
                <a:latin typeface="Arial"/>
                <a:ea typeface="+mn-ea"/>
                <a:cs typeface="+mn-cs"/>
              </a:rPr>
              <a:t>seitiger </a:t>
            </a:r>
            <a:br>
              <a:rPr kumimoji="0" lang="de-AT" sz="1800" b="0" i="0" u="none" strike="noStrike" kern="1200" cap="none" spc="0" normalizeH="0" baseline="0" noProof="0" dirty="0">
                <a:ln>
                  <a:noFill/>
                </a:ln>
                <a:solidFill>
                  <a:srgbClr val="000000"/>
                </a:solidFill>
                <a:effectLst/>
                <a:uLnTx/>
                <a:uFillTx/>
                <a:latin typeface="Arial"/>
                <a:ea typeface="+mn-ea"/>
                <a:cs typeface="+mn-cs"/>
              </a:rPr>
            </a:br>
            <a:r>
              <a:rPr kumimoji="0" lang="de-AT" sz="1800" b="0" i="0" u="none" strike="noStrike" kern="1200" cap="none" spc="0" normalizeH="0" baseline="0" noProof="0" dirty="0">
                <a:ln>
                  <a:noFill/>
                </a:ln>
                <a:solidFill>
                  <a:srgbClr val="000000"/>
                </a:solidFill>
                <a:effectLst/>
                <a:uLnTx/>
                <a:uFillTx/>
                <a:latin typeface="Arial"/>
                <a:ea typeface="+mn-ea"/>
                <a:cs typeface="+mn-cs"/>
              </a:rPr>
              <a:t>Hypothesentest</a:t>
            </a:r>
            <a:endParaRPr kumimoji="0" lang="de-DE" sz="1800" b="0" i="0" u="none" strike="noStrike" kern="1200" cap="none" spc="0" normalizeH="0" baseline="0" noProof="0" dirty="0">
              <a:ln>
                <a:noFill/>
              </a:ln>
              <a:solidFill>
                <a:srgbClr val="000000"/>
              </a:solidFill>
              <a:effectLst/>
              <a:uLnTx/>
              <a:uFillTx/>
              <a:latin typeface="Arial"/>
              <a:ea typeface="+mn-ea"/>
              <a:cs typeface="+mn-cs"/>
            </a:endParaRPr>
          </a:p>
        </p:txBody>
      </p:sp>
      <mc:AlternateContent xmlns:mc="http://schemas.openxmlformats.org/markup-compatibility/2006" xmlns:a14="http://schemas.microsoft.com/office/drawing/2010/main">
        <mc:Choice Requires="a14">
          <p:sp>
            <p:nvSpPr>
              <p:cNvPr id="34" name="Textfeld 33">
                <a:extLst>
                  <a:ext uri="{FF2B5EF4-FFF2-40B4-BE49-F238E27FC236}">
                    <a16:creationId xmlns:a16="http://schemas.microsoft.com/office/drawing/2014/main" id="{3454DEC8-3D69-46A3-9423-1C51C1EE39CE}"/>
                  </a:ext>
                </a:extLst>
              </p:cNvPr>
              <p:cNvSpPr txBox="1"/>
              <p:nvPr/>
            </p:nvSpPr>
            <p:spPr>
              <a:xfrm>
                <a:off x="3576217" y="3975227"/>
                <a:ext cx="2821263" cy="365682"/>
              </a:xfrm>
              <a:prstGeom prst="rect">
                <a:avLst/>
              </a:prstGeom>
              <a:noFill/>
            </p:spPr>
            <p:txBody>
              <a:bodyPr wrap="none" lIns="0" tIns="0" rIns="0" bIns="0" rtlCol="0" anchor="ctr" anchorCtr="0">
                <a:noAutofit/>
              </a:bodyPr>
              <a:lstStyle/>
              <a:p>
                <a:pPr marL="0" marR="0" lvl="0" indent="0" algn="l" defTabSz="914400" rtl="0" eaLnBrk="1" fontAlgn="auto" latinLnBrk="0" hangingPunct="1">
                  <a:lnSpc>
                    <a:spcPct val="120000"/>
                  </a:lnSpc>
                  <a:spcBef>
                    <a:spcPts val="550"/>
                  </a:spcBef>
                  <a:spcAft>
                    <a:spcPts val="550"/>
                  </a:spcAft>
                  <a:buClrTx/>
                  <a:buSzTx/>
                  <a:buFontTx/>
                  <a:buNone/>
                  <a:tabLst>
                    <a:tab pos="263525" algn="l"/>
                    <a:tab pos="539750" algn="l"/>
                    <a:tab pos="803275" algn="l"/>
                    <a:tab pos="1081088" algn="l"/>
                    <a:tab pos="1344613" algn="l"/>
                    <a:tab pos="1620838" algn="l"/>
                    <a:tab pos="1884363" algn="l"/>
                    <a:tab pos="2147888" algn="l"/>
                  </a:tabLst>
                  <a:defRPr/>
                </a:pPr>
                <a14:m>
                  <m:oMathPara xmlns:m="http://schemas.openxmlformats.org/officeDocument/2006/math">
                    <m:oMathParaPr>
                      <m:jc m:val="left"/>
                    </m:oMathParaPr>
                    <m:oMath xmlns:m="http://schemas.openxmlformats.org/officeDocument/2006/math">
                      <m:r>
                        <m:rPr>
                          <m:sty m:val="p"/>
                        </m:rPr>
                        <a:rPr kumimoji="0" lang="de-AT" sz="1600" b="0" i="0" u="none" strike="noStrike" kern="1200" cap="none" spc="0" normalizeH="0" baseline="0" noProof="0" smtClean="0">
                          <a:ln>
                            <a:noFill/>
                          </a:ln>
                          <a:solidFill>
                            <a:srgbClr val="000000"/>
                          </a:solidFill>
                          <a:effectLst/>
                          <a:uLnTx/>
                          <a:uFillTx/>
                          <a:latin typeface="Cambria Math" panose="02040503050406030204" pitchFamily="18" charset="0"/>
                          <a:ea typeface="Cambria Math" panose="02040503050406030204" pitchFamily="18" charset="0"/>
                          <a:cs typeface="+mn-cs"/>
                        </a:rPr>
                        <m:t>signifikant</m:t>
                      </m:r>
                      <m:r>
                        <a:rPr kumimoji="0" lang="de-AT" sz="1600" b="0" i="0" u="none" strike="noStrike" kern="1200" cap="none" spc="0" normalizeH="0" baseline="0" noProof="0" smtClean="0">
                          <a:ln>
                            <a:noFill/>
                          </a:ln>
                          <a:solidFill>
                            <a:srgbClr val="000000"/>
                          </a:solidFill>
                          <a:effectLst/>
                          <a:uLnTx/>
                          <a:uFillTx/>
                          <a:latin typeface="Cambria Math" panose="02040503050406030204" pitchFamily="18" charset="0"/>
                          <a:ea typeface="Cambria Math" panose="02040503050406030204" pitchFamily="18" charset="0"/>
                          <a:cs typeface="+mn-cs"/>
                        </a:rPr>
                        <m:t>, </m:t>
                      </m:r>
                      <m:r>
                        <m:rPr>
                          <m:sty m:val="p"/>
                        </m:rPr>
                        <a:rPr kumimoji="0" lang="de-AT" sz="1600" b="0" i="0" u="none" strike="noStrike" kern="1200" cap="none" spc="0" normalizeH="0" baseline="0" noProof="0" smtClean="0">
                          <a:ln>
                            <a:noFill/>
                          </a:ln>
                          <a:solidFill>
                            <a:srgbClr val="000000"/>
                          </a:solidFill>
                          <a:effectLst/>
                          <a:uLnTx/>
                          <a:uFillTx/>
                          <a:latin typeface="Cambria Math" panose="02040503050406030204" pitchFamily="18" charset="0"/>
                          <a:ea typeface="Cambria Math" panose="02040503050406030204" pitchFamily="18" charset="0"/>
                          <a:cs typeface="+mn-cs"/>
                        </a:rPr>
                        <m:t>wenn</m:t>
                      </m:r>
                      <m:r>
                        <a:rPr kumimoji="0" lang="de-AT" sz="1600" b="0" i="0" u="none" strike="noStrike" kern="1200" cap="none" spc="0" normalizeH="0" baseline="0" noProof="0" smtClean="0">
                          <a:ln>
                            <a:noFill/>
                          </a:ln>
                          <a:solidFill>
                            <a:srgbClr val="000000"/>
                          </a:solidFill>
                          <a:effectLst/>
                          <a:uLnTx/>
                          <a:uFillTx/>
                          <a:latin typeface="Cambria Math" panose="02040503050406030204" pitchFamily="18" charset="0"/>
                          <a:ea typeface="Cambria Math" panose="02040503050406030204" pitchFamily="18" charset="0"/>
                          <a:cs typeface="+mn-cs"/>
                        </a:rPr>
                        <m:t>:</m:t>
                      </m:r>
                      <m:r>
                        <m:rPr>
                          <m:nor/>
                        </m:rPr>
                        <a:rPr kumimoji="0" lang="de-AT" sz="1600" b="0" i="1" u="none" strike="noStrike" kern="1200" cap="none" spc="0" normalizeH="0" baseline="0" noProof="0" dirty="0">
                          <a:ln>
                            <a:noFill/>
                          </a:ln>
                          <a:solidFill>
                            <a:srgbClr val="3333FF"/>
                          </a:solidFill>
                          <a:effectLst/>
                          <a:uLnTx/>
                          <a:uFillTx/>
                          <a:latin typeface="Arial"/>
                          <a:ea typeface="+mn-ea"/>
                          <a:cs typeface="+mn-cs"/>
                        </a:rPr>
                        <m:t>p</m:t>
                      </m:r>
                      <m:r>
                        <a:rPr kumimoji="0" lang="de-AT" sz="1600" b="0" i="1" u="none" strike="noStrike" kern="1200" cap="none" spc="0" normalizeH="0" baseline="0" noProof="0" dirty="0" smtClean="0">
                          <a:ln>
                            <a:noFill/>
                          </a:ln>
                          <a:solidFill>
                            <a:srgbClr val="3333FF"/>
                          </a:solidFill>
                          <a:effectLst/>
                          <a:uLnTx/>
                          <a:uFillTx/>
                          <a:latin typeface="Cambria Math" panose="02040503050406030204" pitchFamily="18" charset="0"/>
                          <a:ea typeface="+mn-ea"/>
                          <a:cs typeface="+mn-cs"/>
                        </a:rPr>
                        <m:t>−</m:t>
                      </m:r>
                      <m:r>
                        <a:rPr kumimoji="0" lang="de-AT" sz="1600" b="0" i="1" u="none" strike="noStrike" kern="1200" cap="none" spc="0" normalizeH="0" baseline="0" noProof="0" dirty="0">
                          <a:ln>
                            <a:noFill/>
                          </a:ln>
                          <a:solidFill>
                            <a:srgbClr val="3333FF"/>
                          </a:solidFill>
                          <a:effectLst/>
                          <a:uLnTx/>
                          <a:uFillTx/>
                          <a:latin typeface="Cambria Math" panose="02040503050406030204" pitchFamily="18" charset="0"/>
                          <a:ea typeface="+mn-ea"/>
                          <a:cs typeface="+mn-cs"/>
                        </a:rPr>
                        <m:t>𝑊𝑒𝑟𝑡</m:t>
                      </m:r>
                      <m:r>
                        <a:rPr kumimoji="0" lang="de-AT" sz="1600" b="0" i="1" u="none" strike="noStrike" kern="1200" cap="none" spc="0" normalizeH="0" baseline="0" noProof="0" smtClean="0">
                          <a:ln>
                            <a:noFill/>
                          </a:ln>
                          <a:solidFill>
                            <a:srgbClr val="000000"/>
                          </a:solidFill>
                          <a:effectLst/>
                          <a:uLnTx/>
                          <a:uFillTx/>
                          <a:latin typeface="Cambria Math" panose="02040503050406030204" pitchFamily="18" charset="0"/>
                          <a:ea typeface="Cambria Math" panose="02040503050406030204" pitchFamily="18" charset="0"/>
                          <a:cs typeface="+mn-cs"/>
                        </a:rPr>
                        <m:t>&lt;</m:t>
                      </m:r>
                      <m:r>
                        <m:rPr>
                          <m:nor/>
                        </m:rPr>
                        <a:rPr kumimoji="0" lang="de-AT" sz="1600" b="0" i="1" u="none" strike="noStrike" kern="1200" cap="none" spc="0" normalizeH="0" baseline="0" noProof="0" smtClean="0">
                          <a:ln>
                            <a:noFill/>
                          </a:ln>
                          <a:solidFill>
                            <a:srgbClr val="000000"/>
                          </a:solidFill>
                          <a:effectLst/>
                          <a:uLnTx/>
                          <a:uFillTx/>
                          <a:latin typeface="Arial"/>
                          <a:ea typeface="Cambria Math" panose="02040503050406030204" pitchFamily="18" charset="0"/>
                          <a:cs typeface="+mn-cs"/>
                        </a:rPr>
                        <m:t> </m:t>
                      </m:r>
                      <m:r>
                        <m:rPr>
                          <m:nor/>
                        </m:rPr>
                        <a:rPr kumimoji="0" lang="el-GR" sz="1600" b="0" i="1" u="none" strike="noStrike" kern="1200" cap="none" spc="0" normalizeH="0" baseline="0" noProof="0" dirty="0" smtClean="0">
                          <a:ln>
                            <a:noFill/>
                          </a:ln>
                          <a:solidFill>
                            <a:srgbClr val="FF0000"/>
                          </a:solidFill>
                          <a:effectLst/>
                          <a:uLnTx/>
                          <a:uFillTx/>
                          <a:latin typeface="Arial"/>
                          <a:ea typeface="Cambria Math" panose="02040503050406030204" pitchFamily="18" charset="0"/>
                          <a:cs typeface="+mn-cs"/>
                        </a:rPr>
                        <m:t>α</m:t>
                      </m:r>
                    </m:oMath>
                  </m:oMathPara>
                </a14:m>
                <a:endParaRPr kumimoji="0" lang="de-AT" sz="1600" b="0" i="1" u="none" strike="noStrike" kern="1200" cap="none" spc="0" normalizeH="0" baseline="0" noProof="0" dirty="0">
                  <a:ln>
                    <a:noFill/>
                  </a:ln>
                  <a:solidFill>
                    <a:srgbClr val="000000"/>
                  </a:solidFill>
                  <a:effectLst/>
                  <a:uLnTx/>
                  <a:uFillTx/>
                  <a:latin typeface="Arial"/>
                  <a:ea typeface="Cambria Math" panose="02040503050406030204" pitchFamily="18" charset="0"/>
                  <a:cs typeface="+mn-cs"/>
                </a:endParaRPr>
              </a:p>
            </p:txBody>
          </p:sp>
        </mc:Choice>
        <mc:Fallback xmlns="">
          <p:sp>
            <p:nvSpPr>
              <p:cNvPr id="34" name="Textfeld 33">
                <a:extLst>
                  <a:ext uri="{FF2B5EF4-FFF2-40B4-BE49-F238E27FC236}">
                    <a16:creationId xmlns:a16="http://schemas.microsoft.com/office/drawing/2014/main" id="{3454DEC8-3D69-46A3-9423-1C51C1EE39CE}"/>
                  </a:ext>
                </a:extLst>
              </p:cNvPr>
              <p:cNvSpPr txBox="1">
                <a:spLocks noRot="1" noChangeAspect="1" noMove="1" noResize="1" noEditPoints="1" noAdjustHandles="1" noChangeArrowheads="1" noChangeShapeType="1" noTextEdit="1"/>
              </p:cNvSpPr>
              <p:nvPr/>
            </p:nvSpPr>
            <p:spPr>
              <a:xfrm>
                <a:off x="3576217" y="3975227"/>
                <a:ext cx="2821263" cy="365682"/>
              </a:xfrm>
              <a:prstGeom prst="rect">
                <a:avLst/>
              </a:prstGeom>
              <a:blipFill>
                <a:blip r:embed="rId6"/>
                <a:stretch>
                  <a:fillRect/>
                </a:stretch>
              </a:blipFill>
            </p:spPr>
            <p:txBody>
              <a:bodyPr/>
              <a:lstStyle/>
              <a:p>
                <a:r>
                  <a:rPr lang="de-AT">
                    <a:noFill/>
                  </a:rPr>
                  <a:t> </a:t>
                </a:r>
              </a:p>
            </p:txBody>
          </p:sp>
        </mc:Fallback>
      </mc:AlternateContent>
      <p:sp>
        <p:nvSpPr>
          <p:cNvPr id="28" name="Rectangle 3">
            <a:extLst>
              <a:ext uri="{FF2B5EF4-FFF2-40B4-BE49-F238E27FC236}">
                <a16:creationId xmlns:a16="http://schemas.microsoft.com/office/drawing/2014/main" id="{F84F978D-5DC3-4D98-AC4D-F95BC4E3225E}"/>
              </a:ext>
            </a:extLst>
          </p:cNvPr>
          <p:cNvSpPr>
            <a:spLocks noChangeArrowheads="1"/>
          </p:cNvSpPr>
          <p:nvPr/>
        </p:nvSpPr>
        <p:spPr bwMode="auto">
          <a:xfrm>
            <a:off x="7184796" y="1979903"/>
            <a:ext cx="2184522" cy="585801"/>
          </a:xfrm>
          <a:prstGeom prst="rect">
            <a:avLst/>
          </a:prstGeom>
          <a:noFill/>
          <a:ln w="12700" algn="ctr">
            <a:noFill/>
            <a:miter lim="800000"/>
            <a:headEnd/>
            <a:tailEnd/>
          </a:ln>
          <a:effectLst/>
        </p:spPr>
        <p:txBody>
          <a:bodyPr wrap="square" lIns="0" tIns="0" rIns="0" bIns="0" anchor="t" anchorCtr="0">
            <a:spAutoFit/>
          </a:bodyPr>
          <a:lstStyle/>
          <a:p>
            <a:pPr marL="0" marR="0" lvl="0" indent="0" algn="ctr" defTabSz="812800" rtl="0" eaLnBrk="1" fontAlgn="base" latinLnBrk="0" hangingPunct="1">
              <a:lnSpc>
                <a:spcPct val="110000"/>
              </a:lnSpc>
              <a:spcBef>
                <a:spcPts val="0"/>
              </a:spcBef>
              <a:spcAft>
                <a:spcPts val="0"/>
              </a:spcAft>
              <a:buClrTx/>
              <a:buSzTx/>
              <a:buFont typeface="Arial" pitchFamily="34" charset="0"/>
              <a:buNone/>
              <a:tabLst>
                <a:tab pos="1349375" algn="r"/>
                <a:tab pos="1527175" algn="l"/>
                <a:tab pos="1795463" algn="l"/>
                <a:tab pos="2425700" algn="l"/>
              </a:tabLst>
              <a:defRPr/>
            </a:pPr>
            <a:r>
              <a:rPr kumimoji="0" lang="de-AT" sz="1800" b="0" i="0" u="sng" strike="noStrike" kern="1200" cap="none" spc="0" normalizeH="0" baseline="0" noProof="0" dirty="0">
                <a:ln>
                  <a:noFill/>
                </a:ln>
                <a:solidFill>
                  <a:srgbClr val="000000"/>
                </a:solidFill>
                <a:effectLst/>
                <a:uLnTx/>
                <a:uFillTx/>
                <a:latin typeface="Arial"/>
                <a:ea typeface="+mn-ea"/>
                <a:cs typeface="+mn-cs"/>
              </a:rPr>
              <a:t>ein</a:t>
            </a:r>
            <a:r>
              <a:rPr kumimoji="0" lang="de-AT" sz="1800" b="0" i="0" u="none" strike="noStrike" kern="1200" cap="none" spc="0" normalizeH="0" baseline="0" noProof="0" dirty="0">
                <a:ln>
                  <a:noFill/>
                </a:ln>
                <a:solidFill>
                  <a:srgbClr val="000000"/>
                </a:solidFill>
                <a:effectLst/>
                <a:uLnTx/>
                <a:uFillTx/>
                <a:latin typeface="Arial"/>
                <a:ea typeface="+mn-ea"/>
                <a:cs typeface="+mn-cs"/>
              </a:rPr>
              <a:t>seitiger</a:t>
            </a:r>
            <a:br>
              <a:rPr kumimoji="0" lang="de-AT" sz="1800" b="0" i="0" u="none" strike="noStrike" kern="1200" cap="none" spc="0" normalizeH="0" baseline="0" noProof="0" dirty="0">
                <a:ln>
                  <a:noFill/>
                </a:ln>
                <a:solidFill>
                  <a:srgbClr val="000000"/>
                </a:solidFill>
                <a:effectLst/>
                <a:uLnTx/>
                <a:uFillTx/>
                <a:latin typeface="Arial"/>
                <a:ea typeface="+mn-ea"/>
                <a:cs typeface="+mn-cs"/>
              </a:rPr>
            </a:br>
            <a:r>
              <a:rPr kumimoji="0" lang="de-AT" sz="1800" b="0" i="0" u="none" strike="noStrike" kern="1200" cap="none" spc="0" normalizeH="0" baseline="0" noProof="0" dirty="0">
                <a:ln>
                  <a:noFill/>
                </a:ln>
                <a:solidFill>
                  <a:srgbClr val="000000"/>
                </a:solidFill>
                <a:effectLst/>
                <a:uLnTx/>
                <a:uFillTx/>
                <a:latin typeface="Arial"/>
                <a:ea typeface="+mn-ea"/>
                <a:cs typeface="+mn-cs"/>
              </a:rPr>
              <a:t>Hypothesentest</a:t>
            </a:r>
            <a:endParaRPr kumimoji="0" lang="de-DE" sz="1800" b="0" i="0" u="none" strike="noStrike" kern="1200" cap="none" spc="0" normalizeH="0" baseline="0" noProof="0" dirty="0">
              <a:ln>
                <a:noFill/>
              </a:ln>
              <a:solidFill>
                <a:srgbClr val="000000"/>
              </a:solidFill>
              <a:effectLst/>
              <a:uLnTx/>
              <a:uFillTx/>
              <a:latin typeface="Arial"/>
              <a:ea typeface="+mn-ea"/>
              <a:cs typeface="+mn-cs"/>
            </a:endParaRPr>
          </a:p>
        </p:txBody>
      </p:sp>
      <mc:AlternateContent xmlns:mc="http://schemas.openxmlformats.org/markup-compatibility/2006" xmlns:a14="http://schemas.microsoft.com/office/drawing/2010/main">
        <mc:Choice Requires="a14">
          <p:sp>
            <p:nvSpPr>
              <p:cNvPr id="35" name="Textfeld 34">
                <a:extLst>
                  <a:ext uri="{FF2B5EF4-FFF2-40B4-BE49-F238E27FC236}">
                    <a16:creationId xmlns:a16="http://schemas.microsoft.com/office/drawing/2014/main" id="{E15EBCEB-928A-4584-9C83-64701B846A2B}"/>
                  </a:ext>
                </a:extLst>
              </p:cNvPr>
              <p:cNvSpPr txBox="1"/>
              <p:nvPr/>
            </p:nvSpPr>
            <p:spPr>
              <a:xfrm>
                <a:off x="6954520" y="3841849"/>
                <a:ext cx="2839733" cy="520072"/>
              </a:xfrm>
              <a:prstGeom prst="rect">
                <a:avLst/>
              </a:prstGeom>
              <a:noFill/>
            </p:spPr>
            <p:txBody>
              <a:bodyPr wrap="none" lIns="0" tIns="0" rIns="0" bIns="0" rtlCol="0" anchor="ctr" anchorCtr="0">
                <a:noAutofit/>
              </a:bodyPr>
              <a:lstStyle/>
              <a:p>
                <a:pPr marL="0" marR="0" lvl="0" indent="0" algn="l" defTabSz="914400" rtl="0" eaLnBrk="1" fontAlgn="auto" latinLnBrk="0" hangingPunct="1">
                  <a:lnSpc>
                    <a:spcPct val="120000"/>
                  </a:lnSpc>
                  <a:spcBef>
                    <a:spcPts val="550"/>
                  </a:spcBef>
                  <a:spcAft>
                    <a:spcPts val="550"/>
                  </a:spcAft>
                  <a:buClrTx/>
                  <a:buSzTx/>
                  <a:buFontTx/>
                  <a:buNone/>
                  <a:tabLst>
                    <a:tab pos="263525" algn="l"/>
                    <a:tab pos="539750" algn="l"/>
                    <a:tab pos="803275" algn="l"/>
                    <a:tab pos="1081088" algn="l"/>
                    <a:tab pos="1344613" algn="l"/>
                    <a:tab pos="1620838" algn="l"/>
                    <a:tab pos="1884363" algn="l"/>
                    <a:tab pos="2147888" algn="l"/>
                  </a:tabLst>
                  <a:defRPr/>
                </a:pPr>
                <a14:m>
                  <m:oMathPara xmlns:m="http://schemas.openxmlformats.org/officeDocument/2006/math">
                    <m:oMathParaPr>
                      <m:jc m:val="left"/>
                    </m:oMathParaPr>
                    <m:oMath xmlns:m="http://schemas.openxmlformats.org/officeDocument/2006/math">
                      <m:r>
                        <m:rPr>
                          <m:sty m:val="p"/>
                        </m:rPr>
                        <a:rPr kumimoji="0" lang="de-AT" sz="1600" b="0" i="0" u="none" strike="noStrike" kern="1200" cap="none" spc="0" normalizeH="0" baseline="0" noProof="0" smtClean="0">
                          <a:ln>
                            <a:noFill/>
                          </a:ln>
                          <a:solidFill>
                            <a:srgbClr val="000000"/>
                          </a:solidFill>
                          <a:effectLst/>
                          <a:uLnTx/>
                          <a:uFillTx/>
                          <a:latin typeface="Cambria Math" panose="02040503050406030204" pitchFamily="18" charset="0"/>
                          <a:ea typeface="Cambria Math" panose="02040503050406030204" pitchFamily="18" charset="0"/>
                          <a:cs typeface="+mn-cs"/>
                        </a:rPr>
                        <m:t>signifikant</m:t>
                      </m:r>
                      <m:r>
                        <a:rPr kumimoji="0" lang="de-AT" sz="1600" b="0" i="0" u="none" strike="noStrike" kern="1200" cap="none" spc="0" normalizeH="0" baseline="0" noProof="0" smtClean="0">
                          <a:ln>
                            <a:noFill/>
                          </a:ln>
                          <a:solidFill>
                            <a:srgbClr val="000000"/>
                          </a:solidFill>
                          <a:effectLst/>
                          <a:uLnTx/>
                          <a:uFillTx/>
                          <a:latin typeface="Cambria Math" panose="02040503050406030204" pitchFamily="18" charset="0"/>
                          <a:ea typeface="Cambria Math" panose="02040503050406030204" pitchFamily="18" charset="0"/>
                          <a:cs typeface="+mn-cs"/>
                        </a:rPr>
                        <m:t>, </m:t>
                      </m:r>
                      <m:r>
                        <m:rPr>
                          <m:sty m:val="p"/>
                        </m:rPr>
                        <a:rPr kumimoji="0" lang="de-AT" sz="1600" b="0" i="0" u="none" strike="noStrike" kern="1200" cap="none" spc="0" normalizeH="0" baseline="0" noProof="0" smtClean="0">
                          <a:ln>
                            <a:noFill/>
                          </a:ln>
                          <a:solidFill>
                            <a:srgbClr val="000000"/>
                          </a:solidFill>
                          <a:effectLst/>
                          <a:uLnTx/>
                          <a:uFillTx/>
                          <a:latin typeface="Cambria Math" panose="02040503050406030204" pitchFamily="18" charset="0"/>
                          <a:ea typeface="Cambria Math" panose="02040503050406030204" pitchFamily="18" charset="0"/>
                          <a:cs typeface="+mn-cs"/>
                        </a:rPr>
                        <m:t>wenn</m:t>
                      </m:r>
                      <m:r>
                        <a:rPr kumimoji="0" lang="de-AT" sz="1600" b="0" i="0" u="none" strike="noStrike" kern="1200" cap="none" spc="0" normalizeH="0" baseline="0" noProof="0" smtClean="0">
                          <a:ln>
                            <a:noFill/>
                          </a:ln>
                          <a:solidFill>
                            <a:srgbClr val="000000"/>
                          </a:solidFill>
                          <a:effectLst/>
                          <a:uLnTx/>
                          <a:uFillTx/>
                          <a:latin typeface="Cambria Math" panose="02040503050406030204" pitchFamily="18" charset="0"/>
                          <a:ea typeface="Cambria Math" panose="02040503050406030204" pitchFamily="18" charset="0"/>
                          <a:cs typeface="+mn-cs"/>
                        </a:rPr>
                        <m:t>: </m:t>
                      </m:r>
                      <m:f>
                        <m:fPr>
                          <m:ctrlPr>
                            <a:rPr kumimoji="0" lang="de-AT" sz="1600" b="0" i="1" u="none" strike="noStrike" kern="1200" cap="none" spc="0" normalizeH="0" baseline="0" noProof="0" smtClean="0">
                              <a:ln>
                                <a:noFill/>
                              </a:ln>
                              <a:solidFill>
                                <a:srgbClr val="3333FF"/>
                              </a:solidFill>
                              <a:effectLst/>
                              <a:uLnTx/>
                              <a:uFillTx/>
                              <a:latin typeface="Cambria Math" panose="02040503050406030204" pitchFamily="18" charset="0"/>
                              <a:ea typeface="Cambria Math" panose="02040503050406030204" pitchFamily="18" charset="0"/>
                              <a:cs typeface="+mn-cs"/>
                            </a:rPr>
                          </m:ctrlPr>
                        </m:fPr>
                        <m:num>
                          <m:r>
                            <m:rPr>
                              <m:nor/>
                            </m:rPr>
                            <a:rPr kumimoji="0" lang="de-AT" sz="1600" b="0" i="1" u="none" strike="noStrike" kern="1200" cap="none" spc="0" normalizeH="0" baseline="0" noProof="0" dirty="0">
                              <a:ln>
                                <a:noFill/>
                              </a:ln>
                              <a:solidFill>
                                <a:srgbClr val="3333FF"/>
                              </a:solidFill>
                              <a:effectLst/>
                              <a:uLnTx/>
                              <a:uFillTx/>
                              <a:latin typeface="Arial"/>
                              <a:ea typeface="+mn-ea"/>
                              <a:cs typeface="+mn-cs"/>
                            </a:rPr>
                            <m:t>p</m:t>
                          </m:r>
                          <m:r>
                            <a:rPr kumimoji="0" lang="de-AT" sz="1600" b="0" i="1" u="none" strike="noStrike" kern="1200" cap="none" spc="0" normalizeH="0" baseline="0" noProof="0" dirty="0" smtClean="0">
                              <a:ln>
                                <a:noFill/>
                              </a:ln>
                              <a:solidFill>
                                <a:srgbClr val="3333FF"/>
                              </a:solidFill>
                              <a:effectLst/>
                              <a:uLnTx/>
                              <a:uFillTx/>
                              <a:latin typeface="Cambria Math" panose="02040503050406030204" pitchFamily="18" charset="0"/>
                              <a:ea typeface="+mn-ea"/>
                              <a:cs typeface="+mn-cs"/>
                            </a:rPr>
                            <m:t>−</m:t>
                          </m:r>
                          <m:r>
                            <a:rPr kumimoji="0" lang="de-AT" sz="1600" b="0" i="1" u="none" strike="noStrike" kern="1200" cap="none" spc="0" normalizeH="0" baseline="0" noProof="0" dirty="0">
                              <a:ln>
                                <a:noFill/>
                              </a:ln>
                              <a:solidFill>
                                <a:srgbClr val="3333FF"/>
                              </a:solidFill>
                              <a:effectLst/>
                              <a:uLnTx/>
                              <a:uFillTx/>
                              <a:latin typeface="Cambria Math" panose="02040503050406030204" pitchFamily="18" charset="0"/>
                              <a:ea typeface="+mn-ea"/>
                              <a:cs typeface="+mn-cs"/>
                            </a:rPr>
                            <m:t>𝑊𝑒𝑟𝑡</m:t>
                          </m:r>
                        </m:num>
                        <m:den>
                          <m:r>
                            <a:rPr kumimoji="0" lang="de-AT" sz="1600" b="0" i="1" u="none" strike="noStrike" kern="1200" cap="none" spc="0" normalizeH="0" baseline="0" noProof="0">
                              <a:ln>
                                <a:noFill/>
                              </a:ln>
                              <a:solidFill>
                                <a:srgbClr val="3333FF"/>
                              </a:solidFill>
                              <a:effectLst/>
                              <a:uLnTx/>
                              <a:uFillTx/>
                              <a:latin typeface="Cambria Math" panose="02040503050406030204" pitchFamily="18" charset="0"/>
                              <a:ea typeface="Cambria Math" panose="02040503050406030204" pitchFamily="18" charset="0"/>
                              <a:cs typeface="+mn-cs"/>
                            </a:rPr>
                            <m:t>2</m:t>
                          </m:r>
                        </m:den>
                      </m:f>
                      <m:r>
                        <a:rPr kumimoji="0" lang="de-AT" sz="1600" b="0" i="1" u="none" strike="noStrike" kern="1200" cap="none" spc="0" normalizeH="0" baseline="0" noProof="0" smtClean="0">
                          <a:ln>
                            <a:noFill/>
                          </a:ln>
                          <a:solidFill>
                            <a:srgbClr val="000000"/>
                          </a:solidFill>
                          <a:effectLst/>
                          <a:uLnTx/>
                          <a:uFillTx/>
                          <a:latin typeface="Cambria Math" panose="02040503050406030204" pitchFamily="18" charset="0"/>
                          <a:ea typeface="Cambria Math" panose="02040503050406030204" pitchFamily="18" charset="0"/>
                          <a:cs typeface="+mn-cs"/>
                        </a:rPr>
                        <m:t>&lt; </m:t>
                      </m:r>
                      <m:r>
                        <m:rPr>
                          <m:nor/>
                        </m:rPr>
                        <a:rPr kumimoji="0" lang="el-GR" sz="1600" b="0" i="1" u="none" strike="noStrike" kern="1200" cap="none" spc="0" normalizeH="0" baseline="0" noProof="0" dirty="0" smtClean="0">
                          <a:ln>
                            <a:noFill/>
                          </a:ln>
                          <a:solidFill>
                            <a:srgbClr val="FF0000"/>
                          </a:solidFill>
                          <a:effectLst/>
                          <a:uLnTx/>
                          <a:uFillTx/>
                          <a:latin typeface="Arial"/>
                          <a:ea typeface="Cambria Math" panose="02040503050406030204" pitchFamily="18" charset="0"/>
                          <a:cs typeface="+mn-cs"/>
                        </a:rPr>
                        <m:t>α</m:t>
                      </m:r>
                    </m:oMath>
                  </m:oMathPara>
                </a14:m>
                <a:endParaRPr kumimoji="0" lang="de-AT" sz="1600" b="0" i="1" u="none" strike="noStrike" kern="1200" cap="none" spc="0" normalizeH="0" baseline="0" noProof="0" dirty="0">
                  <a:ln>
                    <a:noFill/>
                  </a:ln>
                  <a:solidFill>
                    <a:srgbClr val="000000"/>
                  </a:solidFill>
                  <a:effectLst/>
                  <a:uLnTx/>
                  <a:uFillTx/>
                  <a:latin typeface="Arial"/>
                  <a:ea typeface="Cambria Math" panose="02040503050406030204" pitchFamily="18" charset="0"/>
                  <a:cs typeface="+mn-cs"/>
                </a:endParaRPr>
              </a:p>
            </p:txBody>
          </p:sp>
        </mc:Choice>
        <mc:Fallback xmlns="">
          <p:sp>
            <p:nvSpPr>
              <p:cNvPr id="35" name="Textfeld 34">
                <a:extLst>
                  <a:ext uri="{FF2B5EF4-FFF2-40B4-BE49-F238E27FC236}">
                    <a16:creationId xmlns:a16="http://schemas.microsoft.com/office/drawing/2014/main" id="{E15EBCEB-928A-4584-9C83-64701B846A2B}"/>
                  </a:ext>
                </a:extLst>
              </p:cNvPr>
              <p:cNvSpPr txBox="1">
                <a:spLocks noRot="1" noChangeAspect="1" noMove="1" noResize="1" noEditPoints="1" noAdjustHandles="1" noChangeArrowheads="1" noChangeShapeType="1" noTextEdit="1"/>
              </p:cNvSpPr>
              <p:nvPr/>
            </p:nvSpPr>
            <p:spPr>
              <a:xfrm>
                <a:off x="6954520" y="3841849"/>
                <a:ext cx="2839733" cy="520072"/>
              </a:xfrm>
              <a:prstGeom prst="rect">
                <a:avLst/>
              </a:prstGeom>
              <a:blipFill>
                <a:blip r:embed="rId7"/>
                <a:stretch>
                  <a:fillRect r="-1288"/>
                </a:stretch>
              </a:blipFill>
            </p:spPr>
            <p:txBody>
              <a:bodyPr/>
              <a:lstStyle/>
              <a:p>
                <a:r>
                  <a:rPr lang="de-AT">
                    <a:noFill/>
                  </a:rPr>
                  <a:t> </a:t>
                </a:r>
              </a:p>
            </p:txBody>
          </p:sp>
        </mc:Fallback>
      </mc:AlternateContent>
      <mc:AlternateContent xmlns:mc="http://schemas.openxmlformats.org/markup-compatibility/2006" xmlns:a14="http://schemas.microsoft.com/office/drawing/2010/main">
        <mc:Choice Requires="a14">
          <p:sp>
            <p:nvSpPr>
              <p:cNvPr id="36" name="Textfeld 35">
                <a:extLst>
                  <a:ext uri="{FF2B5EF4-FFF2-40B4-BE49-F238E27FC236}">
                    <a16:creationId xmlns:a16="http://schemas.microsoft.com/office/drawing/2014/main" id="{FCD675E2-DE3D-4336-B837-59D983BF0D9A}"/>
                  </a:ext>
                </a:extLst>
              </p:cNvPr>
              <p:cNvSpPr txBox="1"/>
              <p:nvPr/>
            </p:nvSpPr>
            <p:spPr>
              <a:xfrm>
                <a:off x="6954520" y="5628259"/>
                <a:ext cx="2839732" cy="520072"/>
              </a:xfrm>
              <a:prstGeom prst="rect">
                <a:avLst/>
              </a:prstGeom>
              <a:noFill/>
            </p:spPr>
            <p:txBody>
              <a:bodyPr wrap="none" lIns="0" tIns="0" rIns="0" bIns="0" rtlCol="0" anchor="ctr" anchorCtr="0">
                <a:noAutofit/>
              </a:bodyPr>
              <a:lstStyle/>
              <a:p>
                <a:pPr marL="0" marR="0" lvl="0" indent="0" algn="l" defTabSz="914400" rtl="0" eaLnBrk="1" fontAlgn="auto" latinLnBrk="0" hangingPunct="1">
                  <a:lnSpc>
                    <a:spcPct val="120000"/>
                  </a:lnSpc>
                  <a:spcBef>
                    <a:spcPts val="550"/>
                  </a:spcBef>
                  <a:spcAft>
                    <a:spcPts val="550"/>
                  </a:spcAft>
                  <a:buClrTx/>
                  <a:buSzTx/>
                  <a:buFontTx/>
                  <a:buNone/>
                  <a:tabLst>
                    <a:tab pos="263525" algn="l"/>
                    <a:tab pos="539750" algn="l"/>
                    <a:tab pos="803275" algn="l"/>
                    <a:tab pos="1081088" algn="l"/>
                    <a:tab pos="1344613" algn="l"/>
                    <a:tab pos="1620838" algn="l"/>
                    <a:tab pos="1884363" algn="l"/>
                    <a:tab pos="2147888" algn="l"/>
                  </a:tabLst>
                  <a:defRPr/>
                </a:pPr>
                <a14:m>
                  <m:oMathPara xmlns:m="http://schemas.openxmlformats.org/officeDocument/2006/math">
                    <m:oMathParaPr>
                      <m:jc m:val="left"/>
                    </m:oMathParaPr>
                    <m:oMath xmlns:m="http://schemas.openxmlformats.org/officeDocument/2006/math">
                      <m:r>
                        <m:rPr>
                          <m:sty m:val="p"/>
                        </m:rPr>
                        <a:rPr kumimoji="0" lang="de-AT" sz="1600" b="0" i="0" u="none" strike="noStrike" kern="1200" cap="none" spc="0" normalizeH="0" baseline="0" noProof="0" smtClean="0">
                          <a:ln>
                            <a:noFill/>
                          </a:ln>
                          <a:solidFill>
                            <a:srgbClr val="000000"/>
                          </a:solidFill>
                          <a:effectLst/>
                          <a:uLnTx/>
                          <a:uFillTx/>
                          <a:latin typeface="Cambria Math" panose="02040503050406030204" pitchFamily="18" charset="0"/>
                          <a:ea typeface="Cambria Math" panose="02040503050406030204" pitchFamily="18" charset="0"/>
                          <a:cs typeface="+mn-cs"/>
                        </a:rPr>
                        <m:t>signifikant</m:t>
                      </m:r>
                      <m:r>
                        <a:rPr kumimoji="0" lang="de-AT" sz="1600" b="0" i="0" u="none" strike="noStrike" kern="1200" cap="none" spc="0" normalizeH="0" baseline="0" noProof="0" smtClean="0">
                          <a:ln>
                            <a:noFill/>
                          </a:ln>
                          <a:solidFill>
                            <a:srgbClr val="000000"/>
                          </a:solidFill>
                          <a:effectLst/>
                          <a:uLnTx/>
                          <a:uFillTx/>
                          <a:latin typeface="Cambria Math" panose="02040503050406030204" pitchFamily="18" charset="0"/>
                          <a:ea typeface="Cambria Math" panose="02040503050406030204" pitchFamily="18" charset="0"/>
                          <a:cs typeface="+mn-cs"/>
                        </a:rPr>
                        <m:t>, </m:t>
                      </m:r>
                      <m:r>
                        <m:rPr>
                          <m:sty m:val="p"/>
                        </m:rPr>
                        <a:rPr kumimoji="0" lang="de-AT" sz="1600" b="0" i="0" u="none" strike="noStrike" kern="1200" cap="none" spc="0" normalizeH="0" baseline="0" noProof="0" smtClean="0">
                          <a:ln>
                            <a:noFill/>
                          </a:ln>
                          <a:solidFill>
                            <a:srgbClr val="000000"/>
                          </a:solidFill>
                          <a:effectLst/>
                          <a:uLnTx/>
                          <a:uFillTx/>
                          <a:latin typeface="Cambria Math" panose="02040503050406030204" pitchFamily="18" charset="0"/>
                          <a:ea typeface="Cambria Math" panose="02040503050406030204" pitchFamily="18" charset="0"/>
                          <a:cs typeface="+mn-cs"/>
                        </a:rPr>
                        <m:t>wenn</m:t>
                      </m:r>
                      <m:r>
                        <a:rPr kumimoji="0" lang="de-AT" sz="1600" b="0" i="0" u="none" strike="noStrike" kern="1200" cap="none" spc="0" normalizeH="0" baseline="0" noProof="0" smtClean="0">
                          <a:ln>
                            <a:noFill/>
                          </a:ln>
                          <a:solidFill>
                            <a:srgbClr val="000000"/>
                          </a:solidFill>
                          <a:effectLst/>
                          <a:uLnTx/>
                          <a:uFillTx/>
                          <a:latin typeface="Cambria Math" panose="02040503050406030204" pitchFamily="18" charset="0"/>
                          <a:ea typeface="Cambria Math" panose="02040503050406030204" pitchFamily="18" charset="0"/>
                          <a:cs typeface="+mn-cs"/>
                        </a:rPr>
                        <m:t>: </m:t>
                      </m:r>
                      <m:f>
                        <m:fPr>
                          <m:ctrlPr>
                            <a:rPr kumimoji="0" lang="de-AT" sz="1600" b="0" i="1" u="none" strike="noStrike" kern="1200" cap="none" spc="0" normalizeH="0" baseline="0" noProof="0">
                              <a:ln>
                                <a:noFill/>
                              </a:ln>
                              <a:solidFill>
                                <a:srgbClr val="3333FF"/>
                              </a:solidFill>
                              <a:effectLst/>
                              <a:uLnTx/>
                              <a:uFillTx/>
                              <a:latin typeface="Cambria Math" panose="02040503050406030204" pitchFamily="18" charset="0"/>
                              <a:ea typeface="Cambria Math" panose="02040503050406030204" pitchFamily="18" charset="0"/>
                              <a:cs typeface="+mn-cs"/>
                            </a:rPr>
                          </m:ctrlPr>
                        </m:fPr>
                        <m:num>
                          <m:r>
                            <m:rPr>
                              <m:nor/>
                            </m:rPr>
                            <a:rPr kumimoji="0" lang="de-AT" sz="1600" b="0" i="1" u="none" strike="noStrike" kern="1200" cap="none" spc="0" normalizeH="0" baseline="0" noProof="0" dirty="0">
                              <a:ln>
                                <a:noFill/>
                              </a:ln>
                              <a:solidFill>
                                <a:srgbClr val="3333FF"/>
                              </a:solidFill>
                              <a:effectLst/>
                              <a:uLnTx/>
                              <a:uFillTx/>
                              <a:latin typeface="Arial"/>
                              <a:ea typeface="+mn-ea"/>
                              <a:cs typeface="+mn-cs"/>
                            </a:rPr>
                            <m:t>p</m:t>
                          </m:r>
                          <m:r>
                            <a:rPr kumimoji="0" lang="de-AT" sz="1600" b="0" i="1" u="none" strike="noStrike" kern="1200" cap="none" spc="0" normalizeH="0" baseline="0" noProof="0" dirty="0" smtClean="0">
                              <a:ln>
                                <a:noFill/>
                              </a:ln>
                              <a:solidFill>
                                <a:srgbClr val="3333FF"/>
                              </a:solidFill>
                              <a:effectLst/>
                              <a:uLnTx/>
                              <a:uFillTx/>
                              <a:latin typeface="Cambria Math" panose="02040503050406030204" pitchFamily="18" charset="0"/>
                              <a:ea typeface="+mn-ea"/>
                              <a:cs typeface="+mn-cs"/>
                            </a:rPr>
                            <m:t>−</m:t>
                          </m:r>
                          <m:r>
                            <a:rPr kumimoji="0" lang="de-AT" sz="1600" b="0" i="1" u="none" strike="noStrike" kern="1200" cap="none" spc="0" normalizeH="0" baseline="0" noProof="0" dirty="0">
                              <a:ln>
                                <a:noFill/>
                              </a:ln>
                              <a:solidFill>
                                <a:srgbClr val="3333FF"/>
                              </a:solidFill>
                              <a:effectLst/>
                              <a:uLnTx/>
                              <a:uFillTx/>
                              <a:latin typeface="Cambria Math" panose="02040503050406030204" pitchFamily="18" charset="0"/>
                              <a:ea typeface="+mn-ea"/>
                              <a:cs typeface="+mn-cs"/>
                            </a:rPr>
                            <m:t>𝑊𝑒𝑟𝑡</m:t>
                          </m:r>
                        </m:num>
                        <m:den>
                          <m:r>
                            <a:rPr kumimoji="0" lang="de-AT" sz="1600" b="0" i="1" u="none" strike="noStrike" kern="1200" cap="none" spc="0" normalizeH="0" baseline="0" noProof="0">
                              <a:ln>
                                <a:noFill/>
                              </a:ln>
                              <a:solidFill>
                                <a:srgbClr val="3333FF"/>
                              </a:solidFill>
                              <a:effectLst/>
                              <a:uLnTx/>
                              <a:uFillTx/>
                              <a:latin typeface="Cambria Math" panose="02040503050406030204" pitchFamily="18" charset="0"/>
                              <a:ea typeface="Cambria Math" panose="02040503050406030204" pitchFamily="18" charset="0"/>
                              <a:cs typeface="+mn-cs"/>
                            </a:rPr>
                            <m:t>2</m:t>
                          </m:r>
                        </m:den>
                      </m:f>
                      <m:r>
                        <a:rPr kumimoji="0" lang="de-AT" sz="1600" b="0" i="1" u="none" strike="noStrike" kern="1200" cap="none" spc="0" normalizeH="0" baseline="0" noProof="0">
                          <a:ln>
                            <a:noFill/>
                          </a:ln>
                          <a:solidFill>
                            <a:srgbClr val="000000"/>
                          </a:solidFill>
                          <a:effectLst/>
                          <a:uLnTx/>
                          <a:uFillTx/>
                          <a:latin typeface="Cambria Math" panose="02040503050406030204" pitchFamily="18" charset="0"/>
                          <a:ea typeface="Cambria Math" panose="02040503050406030204" pitchFamily="18" charset="0"/>
                          <a:cs typeface="+mn-cs"/>
                        </a:rPr>
                        <m:t>&lt;</m:t>
                      </m:r>
                      <m:r>
                        <a:rPr kumimoji="0" lang="de-AT" sz="1600" b="0" i="1" u="none" strike="noStrike" kern="1200" cap="none" spc="0" normalizeH="0" baseline="0" noProof="0" smtClean="0">
                          <a:ln>
                            <a:noFill/>
                          </a:ln>
                          <a:solidFill>
                            <a:srgbClr val="000000"/>
                          </a:solidFill>
                          <a:effectLst/>
                          <a:uLnTx/>
                          <a:uFillTx/>
                          <a:latin typeface="Cambria Math" panose="02040503050406030204" pitchFamily="18" charset="0"/>
                          <a:ea typeface="Cambria Math" panose="02040503050406030204" pitchFamily="18" charset="0"/>
                          <a:cs typeface="+mn-cs"/>
                        </a:rPr>
                        <m:t> </m:t>
                      </m:r>
                      <m:r>
                        <m:rPr>
                          <m:nor/>
                        </m:rPr>
                        <a:rPr kumimoji="0" lang="el-GR" sz="1600" b="0" i="1" u="none" strike="noStrike" kern="1200" cap="none" spc="0" normalizeH="0" baseline="0" noProof="0" dirty="0" smtClean="0">
                          <a:ln>
                            <a:noFill/>
                          </a:ln>
                          <a:solidFill>
                            <a:srgbClr val="FF0000"/>
                          </a:solidFill>
                          <a:effectLst/>
                          <a:uLnTx/>
                          <a:uFillTx/>
                          <a:latin typeface="Arial"/>
                          <a:ea typeface="Cambria Math" panose="02040503050406030204" pitchFamily="18" charset="0"/>
                          <a:cs typeface="+mn-cs"/>
                        </a:rPr>
                        <m:t>α</m:t>
                      </m:r>
                    </m:oMath>
                  </m:oMathPara>
                </a14:m>
                <a:endParaRPr kumimoji="0" lang="de-AT" sz="1600" b="0" i="1" u="none" strike="noStrike" kern="1200" cap="none" spc="0" normalizeH="0" baseline="0" noProof="0" dirty="0">
                  <a:ln>
                    <a:noFill/>
                  </a:ln>
                  <a:solidFill>
                    <a:srgbClr val="000000"/>
                  </a:solidFill>
                  <a:effectLst/>
                  <a:uLnTx/>
                  <a:uFillTx/>
                  <a:latin typeface="Arial"/>
                  <a:ea typeface="Cambria Math" panose="02040503050406030204" pitchFamily="18" charset="0"/>
                  <a:cs typeface="+mn-cs"/>
                </a:endParaRPr>
              </a:p>
            </p:txBody>
          </p:sp>
        </mc:Choice>
        <mc:Fallback xmlns="">
          <p:sp>
            <p:nvSpPr>
              <p:cNvPr id="36" name="Textfeld 35">
                <a:extLst>
                  <a:ext uri="{FF2B5EF4-FFF2-40B4-BE49-F238E27FC236}">
                    <a16:creationId xmlns:a16="http://schemas.microsoft.com/office/drawing/2014/main" id="{FCD675E2-DE3D-4336-B837-59D983BF0D9A}"/>
                  </a:ext>
                </a:extLst>
              </p:cNvPr>
              <p:cNvSpPr txBox="1">
                <a:spLocks noRot="1" noChangeAspect="1" noMove="1" noResize="1" noEditPoints="1" noAdjustHandles="1" noChangeArrowheads="1" noChangeShapeType="1" noTextEdit="1"/>
              </p:cNvSpPr>
              <p:nvPr/>
            </p:nvSpPr>
            <p:spPr>
              <a:xfrm>
                <a:off x="6954520" y="5628259"/>
                <a:ext cx="2839732" cy="520072"/>
              </a:xfrm>
              <a:prstGeom prst="rect">
                <a:avLst/>
              </a:prstGeom>
              <a:blipFill>
                <a:blip r:embed="rId8"/>
                <a:stretch>
                  <a:fillRect r="-1288"/>
                </a:stretch>
              </a:blipFill>
            </p:spPr>
            <p:txBody>
              <a:bodyPr/>
              <a:lstStyle/>
              <a:p>
                <a:r>
                  <a:rPr lang="de-AT">
                    <a:noFill/>
                  </a:rPr>
                  <a:t> </a:t>
                </a:r>
              </a:p>
            </p:txBody>
          </p:sp>
        </mc:Fallback>
      </mc:AlternateContent>
      <p:sp>
        <p:nvSpPr>
          <p:cNvPr id="59" name="Rectangle 3">
            <a:extLst>
              <a:ext uri="{FF2B5EF4-FFF2-40B4-BE49-F238E27FC236}">
                <a16:creationId xmlns:a16="http://schemas.microsoft.com/office/drawing/2014/main" id="{04CA13FA-B3C7-4331-8FE8-2FB2318E677D}"/>
              </a:ext>
            </a:extLst>
          </p:cNvPr>
          <p:cNvSpPr>
            <a:spLocks noChangeArrowheads="1"/>
          </p:cNvSpPr>
          <p:nvPr/>
        </p:nvSpPr>
        <p:spPr bwMode="auto">
          <a:xfrm>
            <a:off x="721237" y="1979903"/>
            <a:ext cx="2184522" cy="585801"/>
          </a:xfrm>
          <a:prstGeom prst="rect">
            <a:avLst/>
          </a:prstGeom>
          <a:noFill/>
          <a:ln w="12700" algn="ctr">
            <a:noFill/>
            <a:miter lim="800000"/>
            <a:headEnd/>
            <a:tailEnd/>
          </a:ln>
          <a:effectLst/>
        </p:spPr>
        <p:txBody>
          <a:bodyPr wrap="square" lIns="0" tIns="0" rIns="0" bIns="0" anchor="t" anchorCtr="0">
            <a:spAutoFit/>
          </a:bodyPr>
          <a:lstStyle/>
          <a:p>
            <a:pPr marL="0" marR="0" lvl="0" indent="0" algn="ctr" defTabSz="812800" rtl="0" eaLnBrk="1" fontAlgn="base" latinLnBrk="0" hangingPunct="1">
              <a:lnSpc>
                <a:spcPct val="110000"/>
              </a:lnSpc>
              <a:spcBef>
                <a:spcPts val="0"/>
              </a:spcBef>
              <a:spcAft>
                <a:spcPts val="0"/>
              </a:spcAft>
              <a:buClrTx/>
              <a:buSzTx/>
              <a:buFont typeface="Arial" pitchFamily="34" charset="0"/>
              <a:buNone/>
              <a:tabLst>
                <a:tab pos="1349375" algn="r"/>
                <a:tab pos="1527175" algn="l"/>
                <a:tab pos="1795463" algn="l"/>
                <a:tab pos="2425700" algn="l"/>
              </a:tabLst>
              <a:defRPr/>
            </a:pPr>
            <a:r>
              <a:rPr kumimoji="0" lang="de-AT" sz="1800" b="0" i="0" u="none" strike="noStrike" kern="1200" cap="none" spc="0" normalizeH="0" baseline="0" noProof="0" dirty="0">
                <a:ln>
                  <a:noFill/>
                </a:ln>
                <a:solidFill>
                  <a:srgbClr val="000000"/>
                </a:solidFill>
                <a:effectLst/>
                <a:uLnTx/>
                <a:uFillTx/>
                <a:latin typeface="Arial"/>
                <a:ea typeface="+mn-ea"/>
                <a:cs typeface="+mn-cs"/>
              </a:rPr>
              <a:t>SPSS berechnet </a:t>
            </a:r>
            <a:br>
              <a:rPr kumimoji="0" lang="de-AT" sz="1800" b="0" i="0" u="none" strike="noStrike" kern="1200" cap="none" spc="0" normalizeH="0" baseline="0" noProof="0" dirty="0">
                <a:ln>
                  <a:noFill/>
                </a:ln>
                <a:solidFill>
                  <a:srgbClr val="000000"/>
                </a:solidFill>
                <a:effectLst/>
                <a:uLnTx/>
                <a:uFillTx/>
                <a:latin typeface="Arial"/>
                <a:ea typeface="+mn-ea"/>
                <a:cs typeface="+mn-cs"/>
              </a:rPr>
            </a:br>
            <a:r>
              <a:rPr kumimoji="0" lang="de-AT" sz="1800" b="0" i="0" u="sng" strike="noStrike" kern="1200" cap="none" spc="0" normalizeH="0" baseline="0" noProof="0" dirty="0">
                <a:ln>
                  <a:noFill/>
                </a:ln>
                <a:solidFill>
                  <a:srgbClr val="000000"/>
                </a:solidFill>
                <a:effectLst/>
                <a:uLnTx/>
                <a:uFillTx/>
                <a:latin typeface="Arial"/>
                <a:ea typeface="+mn-ea"/>
                <a:cs typeface="+mn-cs"/>
              </a:rPr>
              <a:t>zwei</a:t>
            </a:r>
            <a:r>
              <a:rPr kumimoji="0" lang="de-AT" sz="1800" b="0" i="0" u="none" strike="noStrike" kern="1200" cap="none" spc="0" normalizeH="0" baseline="0" noProof="0" dirty="0">
                <a:ln>
                  <a:noFill/>
                </a:ln>
                <a:solidFill>
                  <a:srgbClr val="000000"/>
                </a:solidFill>
                <a:effectLst/>
                <a:uLnTx/>
                <a:uFillTx/>
                <a:latin typeface="Arial"/>
                <a:ea typeface="+mn-ea"/>
                <a:cs typeface="+mn-cs"/>
              </a:rPr>
              <a:t>seitigen p-Wert</a:t>
            </a:r>
            <a:endParaRPr kumimoji="0" lang="de-DE" sz="1800" b="0" i="0" u="none" strike="noStrike" kern="1200" cap="none" spc="0" normalizeH="0" baseline="0" noProof="0" dirty="0">
              <a:ln>
                <a:noFill/>
              </a:ln>
              <a:solidFill>
                <a:srgbClr val="000000"/>
              </a:solidFill>
              <a:effectLst/>
              <a:uLnTx/>
              <a:uFillTx/>
              <a:latin typeface="Arial"/>
              <a:ea typeface="+mn-ea"/>
              <a:cs typeface="+mn-cs"/>
            </a:endParaRPr>
          </a:p>
        </p:txBody>
      </p:sp>
      <mc:AlternateContent xmlns:mc="http://schemas.openxmlformats.org/markup-compatibility/2006" xmlns:a14="http://schemas.microsoft.com/office/drawing/2010/main">
        <mc:Choice Requires="a14">
          <p:sp>
            <p:nvSpPr>
              <p:cNvPr id="62" name="Textfeld 61">
                <a:extLst>
                  <a:ext uri="{FF2B5EF4-FFF2-40B4-BE49-F238E27FC236}">
                    <a16:creationId xmlns:a16="http://schemas.microsoft.com/office/drawing/2014/main" id="{9A715E53-CE74-4B00-B68B-0A466784863D}"/>
                  </a:ext>
                </a:extLst>
              </p:cNvPr>
              <p:cNvSpPr txBox="1"/>
              <p:nvPr/>
            </p:nvSpPr>
            <p:spPr>
              <a:xfrm>
                <a:off x="2565481" y="3118387"/>
                <a:ext cx="852649" cy="671043"/>
              </a:xfrm>
              <a:prstGeom prst="rect">
                <a:avLst/>
              </a:prstGeom>
              <a:noFill/>
            </p:spPr>
            <p:txBody>
              <a:bodyPr wrap="none" lIns="0" tIns="0" rIns="0" bIns="0" rtlCol="0" anchor="t" anchorCtr="0">
                <a:noAutofit/>
              </a:bodyPr>
              <a:lstStyle/>
              <a:p>
                <a:pPr marL="0" marR="0" lvl="0" indent="0" algn="l" defTabSz="914400" rtl="0" eaLnBrk="1" fontAlgn="auto" latinLnBrk="0" hangingPunct="1">
                  <a:lnSpc>
                    <a:spcPct val="120000"/>
                  </a:lnSpc>
                  <a:spcBef>
                    <a:spcPts val="550"/>
                  </a:spcBef>
                  <a:spcAft>
                    <a:spcPts val="550"/>
                  </a:spcAft>
                  <a:buClrTx/>
                  <a:buSzTx/>
                  <a:buFontTx/>
                  <a:buNone/>
                  <a:tabLst>
                    <a:tab pos="263525" algn="l"/>
                    <a:tab pos="539750" algn="l"/>
                    <a:tab pos="803275" algn="l"/>
                    <a:tab pos="1081088" algn="l"/>
                    <a:tab pos="1344613" algn="l"/>
                    <a:tab pos="1620838" algn="l"/>
                    <a:tab pos="1884363" algn="l"/>
                    <a:tab pos="2147888" algn="l"/>
                  </a:tabLst>
                  <a:defRPr/>
                </a:pPr>
                <a14:m>
                  <m:oMathPara xmlns:m="http://schemas.openxmlformats.org/officeDocument/2006/math">
                    <m:oMathParaPr>
                      <m:jc m:val="centerGroup"/>
                    </m:oMathParaPr>
                    <m:oMath xmlns:m="http://schemas.openxmlformats.org/officeDocument/2006/math">
                      <m:f>
                        <m:fPr>
                          <m:ctrlPr>
                            <a:rPr kumimoji="0" lang="de-AT" sz="1600" b="0" i="1" u="none" strike="noStrike" kern="1200" cap="none" spc="0" normalizeH="0" baseline="0" noProof="0" smtClean="0">
                              <a:ln>
                                <a:noFill/>
                              </a:ln>
                              <a:solidFill>
                                <a:srgbClr val="3333FF"/>
                              </a:solidFill>
                              <a:effectLst/>
                              <a:uLnTx/>
                              <a:uFillTx/>
                              <a:latin typeface="Cambria Math" panose="02040503050406030204" pitchFamily="18" charset="0"/>
                              <a:ea typeface="+mn-ea"/>
                              <a:cs typeface="+mn-cs"/>
                            </a:rPr>
                          </m:ctrlPr>
                        </m:fPr>
                        <m:num>
                          <m:r>
                            <m:rPr>
                              <m:nor/>
                            </m:rPr>
                            <a:rPr kumimoji="0" lang="de-AT" sz="1600" b="0" i="1" u="none" strike="noStrike" kern="1200" cap="none" spc="0" normalizeH="0" baseline="0" noProof="0" dirty="0" smtClean="0">
                              <a:ln>
                                <a:noFill/>
                              </a:ln>
                              <a:solidFill>
                                <a:srgbClr val="3333FF"/>
                              </a:solidFill>
                              <a:effectLst/>
                              <a:uLnTx/>
                              <a:uFillTx/>
                              <a:latin typeface="Arial"/>
                              <a:ea typeface="+mn-ea"/>
                              <a:cs typeface="+mn-cs"/>
                            </a:rPr>
                            <m:t>p</m:t>
                          </m:r>
                          <m:r>
                            <a:rPr kumimoji="0" lang="de-DE" sz="1600" b="0" i="1" u="none" strike="noStrike" kern="1200" cap="none" spc="0" normalizeH="0" baseline="0" noProof="0" dirty="0" smtClean="0">
                              <a:ln>
                                <a:noFill/>
                              </a:ln>
                              <a:solidFill>
                                <a:srgbClr val="3333FF"/>
                              </a:solidFill>
                              <a:effectLst/>
                              <a:uLnTx/>
                              <a:uFillTx/>
                              <a:latin typeface="Cambria Math" panose="02040503050406030204" pitchFamily="18" charset="0"/>
                              <a:ea typeface="+mn-ea"/>
                              <a:cs typeface="+mn-cs"/>
                            </a:rPr>
                            <m:t>−</m:t>
                          </m:r>
                          <m:r>
                            <a:rPr kumimoji="0" lang="de-AT" sz="1600" b="0" i="1" u="none" strike="noStrike" kern="1200" cap="none" spc="0" normalizeH="0" baseline="0" noProof="0" dirty="0" smtClean="0">
                              <a:ln>
                                <a:noFill/>
                              </a:ln>
                              <a:solidFill>
                                <a:srgbClr val="3333FF"/>
                              </a:solidFill>
                              <a:effectLst/>
                              <a:uLnTx/>
                              <a:uFillTx/>
                              <a:latin typeface="Cambria Math" panose="02040503050406030204" pitchFamily="18" charset="0"/>
                              <a:ea typeface="+mn-ea"/>
                              <a:cs typeface="+mn-cs"/>
                            </a:rPr>
                            <m:t>𝑊𝑒𝑟𝑡</m:t>
                          </m:r>
                        </m:num>
                        <m:den>
                          <m:r>
                            <a:rPr kumimoji="0" lang="de-AT" sz="1600" b="0" i="1" u="none" strike="noStrike" kern="1200" cap="none" spc="0" normalizeH="0" baseline="0" noProof="0" smtClean="0">
                              <a:ln>
                                <a:noFill/>
                              </a:ln>
                              <a:solidFill>
                                <a:srgbClr val="3333FF"/>
                              </a:solidFill>
                              <a:effectLst/>
                              <a:uLnTx/>
                              <a:uFillTx/>
                              <a:latin typeface="Cambria Math" panose="02040503050406030204" pitchFamily="18" charset="0"/>
                              <a:ea typeface="+mn-ea"/>
                              <a:cs typeface="+mn-cs"/>
                            </a:rPr>
                            <m:t>2</m:t>
                          </m:r>
                        </m:den>
                      </m:f>
                    </m:oMath>
                  </m:oMathPara>
                </a14:m>
                <a:endParaRPr kumimoji="0" lang="de-AT" sz="1600" b="0" i="1" u="none" strike="noStrike" kern="1200" cap="none" spc="0" normalizeH="0" baseline="0" noProof="0" dirty="0">
                  <a:ln>
                    <a:noFill/>
                  </a:ln>
                  <a:solidFill>
                    <a:srgbClr val="3333FF"/>
                  </a:solidFill>
                  <a:effectLst/>
                  <a:uLnTx/>
                  <a:uFillTx/>
                  <a:latin typeface="Arial"/>
                  <a:ea typeface="+mn-ea"/>
                  <a:cs typeface="+mn-cs"/>
                </a:endParaRPr>
              </a:p>
            </p:txBody>
          </p:sp>
        </mc:Choice>
        <mc:Fallback xmlns="">
          <p:sp>
            <p:nvSpPr>
              <p:cNvPr id="62" name="Textfeld 61">
                <a:extLst>
                  <a:ext uri="{FF2B5EF4-FFF2-40B4-BE49-F238E27FC236}">
                    <a16:creationId xmlns:a16="http://schemas.microsoft.com/office/drawing/2014/main" id="{9A715E53-CE74-4B00-B68B-0A466784863D}"/>
                  </a:ext>
                </a:extLst>
              </p:cNvPr>
              <p:cNvSpPr txBox="1">
                <a:spLocks noRot="1" noChangeAspect="1" noMove="1" noResize="1" noEditPoints="1" noAdjustHandles="1" noChangeArrowheads="1" noChangeShapeType="1" noTextEdit="1"/>
              </p:cNvSpPr>
              <p:nvPr/>
            </p:nvSpPr>
            <p:spPr>
              <a:xfrm>
                <a:off x="2565481" y="3118387"/>
                <a:ext cx="852649" cy="671043"/>
              </a:xfrm>
              <a:prstGeom prst="rect">
                <a:avLst/>
              </a:prstGeom>
              <a:blipFill>
                <a:blip r:embed="rId9"/>
                <a:stretch>
                  <a:fillRect/>
                </a:stretch>
              </a:blipFill>
            </p:spPr>
            <p:txBody>
              <a:bodyPr/>
              <a:lstStyle/>
              <a:p>
                <a:r>
                  <a:rPr lang="de-AT">
                    <a:noFill/>
                  </a:rPr>
                  <a:t> </a:t>
                </a:r>
              </a:p>
            </p:txBody>
          </p:sp>
        </mc:Fallback>
      </mc:AlternateContent>
      <mc:AlternateContent xmlns:mc="http://schemas.openxmlformats.org/markup-compatibility/2006" xmlns:a14="http://schemas.microsoft.com/office/drawing/2010/main">
        <mc:Choice Requires="a14">
          <p:sp>
            <p:nvSpPr>
              <p:cNvPr id="64" name="Textfeld 63">
                <a:extLst>
                  <a:ext uri="{FF2B5EF4-FFF2-40B4-BE49-F238E27FC236}">
                    <a16:creationId xmlns:a16="http://schemas.microsoft.com/office/drawing/2014/main" id="{5263565C-20C7-44CE-9521-D94F33DAFC7F}"/>
                  </a:ext>
                </a:extLst>
              </p:cNvPr>
              <p:cNvSpPr txBox="1"/>
              <p:nvPr/>
            </p:nvSpPr>
            <p:spPr>
              <a:xfrm>
                <a:off x="3478363" y="4400020"/>
                <a:ext cx="3034394" cy="405801"/>
              </a:xfrm>
              <a:prstGeom prst="rect">
                <a:avLst/>
              </a:prstGeom>
              <a:noFill/>
            </p:spPr>
            <p:txBody>
              <a:bodyPr wrap="none" lIns="0" tIns="0" rIns="0" bIns="0" rtlCol="0" anchor="ctr" anchorCtr="0">
                <a:noAutofit/>
              </a:bodyPr>
              <a:lstStyle/>
              <a:p>
                <a:pPr marL="0" marR="0" lvl="0" indent="0" algn="l" defTabSz="914400" rtl="0" eaLnBrk="1" fontAlgn="auto" latinLnBrk="0" hangingPunct="1">
                  <a:lnSpc>
                    <a:spcPct val="120000"/>
                  </a:lnSpc>
                  <a:spcBef>
                    <a:spcPts val="550"/>
                  </a:spcBef>
                  <a:spcAft>
                    <a:spcPts val="550"/>
                  </a:spcAft>
                  <a:buClrTx/>
                  <a:buSzTx/>
                  <a:buFontTx/>
                  <a:buNone/>
                  <a:tabLst>
                    <a:tab pos="263525" algn="l"/>
                    <a:tab pos="539750" algn="l"/>
                    <a:tab pos="803275" algn="l"/>
                    <a:tab pos="1081088" algn="l"/>
                    <a:tab pos="1344613" algn="l"/>
                    <a:tab pos="1620838" algn="l"/>
                    <a:tab pos="1884363" algn="l"/>
                    <a:tab pos="2147888" algn="l"/>
                  </a:tabLst>
                  <a:defRPr/>
                </a:pPr>
                <a14:m>
                  <m:oMathPara xmlns:m="http://schemas.openxmlformats.org/officeDocument/2006/math">
                    <m:oMathParaPr>
                      <m:jc m:val="left"/>
                    </m:oMathParaPr>
                    <m:oMath xmlns:m="http://schemas.openxmlformats.org/officeDocument/2006/math">
                      <m:r>
                        <a:rPr kumimoji="0" lang="de-AT" sz="1400" b="0" i="0" u="none" strike="noStrike" kern="1200" cap="none" spc="0" normalizeH="0" baseline="0" noProof="0" smtClean="0">
                          <a:ln>
                            <a:noFill/>
                          </a:ln>
                          <a:solidFill>
                            <a:srgbClr val="000000"/>
                          </a:solidFill>
                          <a:effectLst/>
                          <a:uLnTx/>
                          <a:uFillTx/>
                          <a:latin typeface="Cambria Math" panose="02040503050406030204" pitchFamily="18" charset="0"/>
                          <a:ea typeface="Cambria Math" panose="02040503050406030204" pitchFamily="18" charset="0"/>
                          <a:cs typeface="+mn-cs"/>
                        </a:rPr>
                        <m:t>[ </m:t>
                      </m:r>
                      <m:r>
                        <m:rPr>
                          <m:sty m:val="p"/>
                        </m:rPr>
                        <a:rPr kumimoji="0" lang="de-AT" sz="1400" b="0" i="0" u="none" strike="noStrike" kern="1200" cap="none" spc="0" normalizeH="0" baseline="0" noProof="0" smtClean="0">
                          <a:ln>
                            <a:noFill/>
                          </a:ln>
                          <a:solidFill>
                            <a:srgbClr val="000000"/>
                          </a:solidFill>
                          <a:effectLst/>
                          <a:uLnTx/>
                          <a:uFillTx/>
                          <a:latin typeface="Cambria Math" panose="02040503050406030204" pitchFamily="18" charset="0"/>
                          <a:ea typeface="Cambria Math" panose="02040503050406030204" pitchFamily="18" charset="0"/>
                          <a:cs typeface="+mn-cs"/>
                        </a:rPr>
                        <m:t>Eigentlich</m:t>
                      </m:r>
                      <m:r>
                        <a:rPr kumimoji="0" lang="de-AT" sz="1400" b="0" i="0" u="none" strike="noStrike" kern="1200" cap="none" spc="0" normalizeH="0" baseline="0" noProof="0" smtClean="0">
                          <a:ln>
                            <a:noFill/>
                          </a:ln>
                          <a:solidFill>
                            <a:srgbClr val="000000"/>
                          </a:solidFill>
                          <a:effectLst/>
                          <a:uLnTx/>
                          <a:uFillTx/>
                          <a:latin typeface="Cambria Math" panose="02040503050406030204" pitchFamily="18" charset="0"/>
                          <a:ea typeface="Cambria Math" panose="02040503050406030204" pitchFamily="18" charset="0"/>
                          <a:cs typeface="+mn-cs"/>
                        </a:rPr>
                        <m:t>, </m:t>
                      </m:r>
                      <m:r>
                        <m:rPr>
                          <m:sty m:val="p"/>
                        </m:rPr>
                        <a:rPr kumimoji="0" lang="de-AT" sz="1400" b="0" i="0" u="none" strike="noStrike" kern="1200" cap="none" spc="0" normalizeH="0" baseline="0" noProof="0" smtClean="0">
                          <a:ln>
                            <a:noFill/>
                          </a:ln>
                          <a:solidFill>
                            <a:srgbClr val="000000"/>
                          </a:solidFill>
                          <a:effectLst/>
                          <a:uLnTx/>
                          <a:uFillTx/>
                          <a:latin typeface="Cambria Math" panose="02040503050406030204" pitchFamily="18" charset="0"/>
                          <a:ea typeface="Cambria Math" panose="02040503050406030204" pitchFamily="18" charset="0"/>
                          <a:cs typeface="+mn-cs"/>
                        </a:rPr>
                        <m:t>wenn</m:t>
                      </m:r>
                      <m:r>
                        <a:rPr kumimoji="0" lang="de-AT" sz="1400" b="0" i="0" u="none" strike="noStrike" kern="1200" cap="none" spc="0" normalizeH="0" baseline="0" noProof="0" smtClean="0">
                          <a:ln>
                            <a:noFill/>
                          </a:ln>
                          <a:solidFill>
                            <a:srgbClr val="000000"/>
                          </a:solidFill>
                          <a:effectLst/>
                          <a:uLnTx/>
                          <a:uFillTx/>
                          <a:latin typeface="Cambria Math" panose="02040503050406030204" pitchFamily="18" charset="0"/>
                          <a:ea typeface="Cambria Math" panose="02040503050406030204" pitchFamily="18" charset="0"/>
                          <a:cs typeface="+mn-cs"/>
                        </a:rPr>
                        <m:t>: </m:t>
                      </m:r>
                      <m:r>
                        <a:rPr kumimoji="0" lang="de-AT" sz="1400" b="0" i="1" u="none" strike="noStrike" kern="1200" cap="none" spc="0" normalizeH="0" baseline="0" noProof="0" smtClean="0">
                          <a:ln>
                            <a:noFill/>
                          </a:ln>
                          <a:solidFill>
                            <a:srgbClr val="000000"/>
                          </a:solidFill>
                          <a:effectLst/>
                          <a:uLnTx/>
                          <a:uFillTx/>
                          <a:latin typeface="Cambria Math" panose="02040503050406030204" pitchFamily="18" charset="0"/>
                          <a:ea typeface="Cambria Math" panose="02040503050406030204" pitchFamily="18" charset="0"/>
                          <a:cs typeface="+mn-cs"/>
                        </a:rPr>
                        <m:t>2•</m:t>
                      </m:r>
                      <m:f>
                        <m:fPr>
                          <m:ctrlPr>
                            <a:rPr kumimoji="0" lang="de-AT" sz="1400" b="0" i="1" u="none" strike="noStrike" kern="1200" cap="none" spc="0" normalizeH="0" baseline="0" noProof="0" smtClean="0">
                              <a:ln>
                                <a:noFill/>
                              </a:ln>
                              <a:solidFill>
                                <a:srgbClr val="3333FF"/>
                              </a:solidFill>
                              <a:effectLst/>
                              <a:uLnTx/>
                              <a:uFillTx/>
                              <a:latin typeface="Cambria Math" panose="02040503050406030204" pitchFamily="18" charset="0"/>
                              <a:ea typeface="Cambria Math" panose="02040503050406030204" pitchFamily="18" charset="0"/>
                              <a:cs typeface="+mn-cs"/>
                            </a:rPr>
                          </m:ctrlPr>
                        </m:fPr>
                        <m:num>
                          <m:r>
                            <m:rPr>
                              <m:nor/>
                            </m:rPr>
                            <a:rPr kumimoji="0" lang="de-AT" sz="1400" b="0" i="1" u="none" strike="noStrike" kern="1200" cap="none" spc="0" normalizeH="0" baseline="0" noProof="0" dirty="0" smtClean="0">
                              <a:ln>
                                <a:noFill/>
                              </a:ln>
                              <a:solidFill>
                                <a:srgbClr val="3333FF"/>
                              </a:solidFill>
                              <a:effectLst/>
                              <a:uLnTx/>
                              <a:uFillTx/>
                              <a:latin typeface="Arial"/>
                              <a:ea typeface="Cambria Math" panose="02040503050406030204" pitchFamily="18" charset="0"/>
                              <a:cs typeface="+mn-cs"/>
                            </a:rPr>
                            <m:t>p</m:t>
                          </m:r>
                          <m:r>
                            <a:rPr kumimoji="0" lang="de-AT" sz="1400" b="0" i="1" u="none" strike="noStrike" kern="1200" cap="none" spc="0" normalizeH="0" baseline="0" noProof="0" dirty="0" smtClean="0">
                              <a:ln>
                                <a:noFill/>
                              </a:ln>
                              <a:solidFill>
                                <a:srgbClr val="3333FF"/>
                              </a:solidFill>
                              <a:effectLst/>
                              <a:uLnTx/>
                              <a:uFillTx/>
                              <a:latin typeface="Cambria Math" panose="02040503050406030204" pitchFamily="18" charset="0"/>
                              <a:ea typeface="Cambria Math" panose="02040503050406030204" pitchFamily="18" charset="0"/>
                              <a:cs typeface="+mn-cs"/>
                            </a:rPr>
                            <m:t>−</m:t>
                          </m:r>
                          <m:r>
                            <m:rPr>
                              <m:nor/>
                            </m:rPr>
                            <a:rPr kumimoji="0" lang="de-AT" sz="1400" b="0" i="1" u="none" strike="noStrike" kern="1200" cap="none" spc="0" normalizeH="0" baseline="0" noProof="0" dirty="0" smtClean="0">
                              <a:ln>
                                <a:noFill/>
                              </a:ln>
                              <a:solidFill>
                                <a:srgbClr val="3333FF"/>
                              </a:solidFill>
                              <a:effectLst/>
                              <a:uLnTx/>
                              <a:uFillTx/>
                              <a:latin typeface="Arial"/>
                              <a:ea typeface="Cambria Math" panose="02040503050406030204" pitchFamily="18" charset="0"/>
                              <a:cs typeface="+mn-cs"/>
                            </a:rPr>
                            <m:t>Wert</m:t>
                          </m:r>
                        </m:num>
                        <m:den>
                          <m:r>
                            <a:rPr kumimoji="0" lang="de-AT" sz="1400" b="0" i="1" u="none" strike="noStrike" kern="1200" cap="none" spc="0" normalizeH="0" baseline="0" noProof="0">
                              <a:ln>
                                <a:noFill/>
                              </a:ln>
                              <a:solidFill>
                                <a:srgbClr val="3333FF"/>
                              </a:solidFill>
                              <a:effectLst/>
                              <a:uLnTx/>
                              <a:uFillTx/>
                              <a:latin typeface="Cambria Math" panose="02040503050406030204" pitchFamily="18" charset="0"/>
                              <a:ea typeface="Cambria Math" panose="02040503050406030204" pitchFamily="18" charset="0"/>
                              <a:cs typeface="+mn-cs"/>
                            </a:rPr>
                            <m:t>2</m:t>
                          </m:r>
                        </m:den>
                      </m:f>
                      <m:r>
                        <a:rPr kumimoji="0" lang="de-AT" sz="1400" b="0" i="1" u="none" strike="noStrike" kern="1200" cap="none" spc="0" normalizeH="0" baseline="0" noProof="0" smtClean="0">
                          <a:ln>
                            <a:noFill/>
                          </a:ln>
                          <a:solidFill>
                            <a:srgbClr val="3333FF"/>
                          </a:solidFill>
                          <a:effectLst/>
                          <a:uLnTx/>
                          <a:uFillTx/>
                          <a:latin typeface="Cambria Math" panose="02040503050406030204" pitchFamily="18" charset="0"/>
                          <a:ea typeface="Cambria Math" panose="02040503050406030204" pitchFamily="18" charset="0"/>
                          <a:cs typeface="+mn-cs"/>
                        </a:rPr>
                        <m:t> </m:t>
                      </m:r>
                      <m:r>
                        <a:rPr kumimoji="0" lang="de-AT" sz="1400" b="0" i="1" u="none" strike="noStrike" kern="1200" cap="none" spc="0" normalizeH="0" baseline="0" noProof="0" smtClean="0">
                          <a:ln>
                            <a:noFill/>
                          </a:ln>
                          <a:solidFill>
                            <a:srgbClr val="000000"/>
                          </a:solidFill>
                          <a:effectLst/>
                          <a:uLnTx/>
                          <a:uFillTx/>
                          <a:latin typeface="Cambria Math" panose="02040503050406030204" pitchFamily="18" charset="0"/>
                          <a:ea typeface="Cambria Math" panose="02040503050406030204" pitchFamily="18" charset="0"/>
                          <a:cs typeface="+mn-cs"/>
                        </a:rPr>
                        <m:t>&lt; 2</m:t>
                      </m:r>
                      <m:r>
                        <a:rPr kumimoji="0" lang="de-AT" sz="1400" b="0" i="1" u="none" strike="noStrike" kern="1200" cap="none" spc="0" normalizeH="0" baseline="0" noProof="0">
                          <a:ln>
                            <a:noFill/>
                          </a:ln>
                          <a:solidFill>
                            <a:srgbClr val="000000"/>
                          </a:solidFill>
                          <a:effectLst/>
                          <a:uLnTx/>
                          <a:uFillTx/>
                          <a:latin typeface="Cambria Math" panose="02040503050406030204" pitchFamily="18" charset="0"/>
                          <a:ea typeface="Cambria Math" panose="02040503050406030204" pitchFamily="18" charset="0"/>
                          <a:cs typeface="+mn-cs"/>
                        </a:rPr>
                        <m:t>•</m:t>
                      </m:r>
                      <m:f>
                        <m:fPr>
                          <m:ctrlPr>
                            <a:rPr kumimoji="0" lang="de-AT" sz="1400" b="0" i="1" u="none" strike="noStrike" kern="1200" cap="none" spc="0" normalizeH="0" baseline="0" noProof="0" smtClean="0">
                              <a:ln>
                                <a:noFill/>
                              </a:ln>
                              <a:solidFill>
                                <a:srgbClr val="FF0000"/>
                              </a:solidFill>
                              <a:effectLst/>
                              <a:uLnTx/>
                              <a:uFillTx/>
                              <a:latin typeface="Cambria Math" panose="02040503050406030204" pitchFamily="18" charset="0"/>
                              <a:ea typeface="Cambria Math" panose="02040503050406030204" pitchFamily="18" charset="0"/>
                              <a:cs typeface="+mn-cs"/>
                            </a:rPr>
                          </m:ctrlPr>
                        </m:fPr>
                        <m:num>
                          <m:r>
                            <m:rPr>
                              <m:nor/>
                            </m:rPr>
                            <a:rPr kumimoji="0" lang="el-GR" sz="1400" b="0" i="1" u="none" strike="noStrike" kern="1200" cap="none" spc="0" normalizeH="0" baseline="0" noProof="0" dirty="0">
                              <a:ln>
                                <a:noFill/>
                              </a:ln>
                              <a:solidFill>
                                <a:srgbClr val="FF0000"/>
                              </a:solidFill>
                              <a:effectLst/>
                              <a:uLnTx/>
                              <a:uFillTx/>
                              <a:latin typeface="Arial"/>
                              <a:ea typeface="Cambria Math" panose="02040503050406030204" pitchFamily="18" charset="0"/>
                              <a:cs typeface="+mn-cs"/>
                            </a:rPr>
                            <m:t>α</m:t>
                          </m:r>
                        </m:num>
                        <m:den>
                          <m:r>
                            <a:rPr kumimoji="0" lang="de-AT" sz="1400" b="0" i="1" u="none" strike="noStrike" kern="1200" cap="none" spc="0" normalizeH="0" baseline="0" noProof="0" smtClean="0">
                              <a:ln>
                                <a:noFill/>
                              </a:ln>
                              <a:solidFill>
                                <a:srgbClr val="FF0000"/>
                              </a:solidFill>
                              <a:effectLst/>
                              <a:uLnTx/>
                              <a:uFillTx/>
                              <a:latin typeface="Cambria Math" panose="02040503050406030204" pitchFamily="18" charset="0"/>
                              <a:ea typeface="Cambria Math" panose="02040503050406030204" pitchFamily="18" charset="0"/>
                              <a:cs typeface="+mn-cs"/>
                            </a:rPr>
                            <m:t>2</m:t>
                          </m:r>
                        </m:den>
                      </m:f>
                      <m:r>
                        <a:rPr kumimoji="0" lang="de-AT" sz="1400" b="0" i="1" u="none" strike="noStrike" kern="1200" cap="none" spc="0" normalizeH="0" baseline="0" noProof="0" smtClean="0">
                          <a:ln>
                            <a:noFill/>
                          </a:ln>
                          <a:solidFill>
                            <a:srgbClr val="FF0000"/>
                          </a:solidFill>
                          <a:effectLst/>
                          <a:uLnTx/>
                          <a:uFillTx/>
                          <a:latin typeface="Cambria Math" panose="02040503050406030204" pitchFamily="18" charset="0"/>
                          <a:ea typeface="Cambria Math" panose="02040503050406030204" pitchFamily="18" charset="0"/>
                          <a:cs typeface="+mn-cs"/>
                        </a:rPr>
                        <m:t>  </m:t>
                      </m:r>
                      <m:r>
                        <a:rPr kumimoji="0" lang="de-AT" sz="1400" b="0" i="1" u="none" strike="noStrike" kern="1200" cap="none" spc="0" normalizeH="0" baseline="0" noProof="0" smtClean="0">
                          <a:ln>
                            <a:noFill/>
                          </a:ln>
                          <a:solidFill>
                            <a:srgbClr val="000000"/>
                          </a:solidFill>
                          <a:effectLst/>
                          <a:uLnTx/>
                          <a:uFillTx/>
                          <a:latin typeface="Cambria Math" panose="02040503050406030204" pitchFamily="18" charset="0"/>
                          <a:ea typeface="Cambria Math" panose="02040503050406030204" pitchFamily="18" charset="0"/>
                          <a:cs typeface="+mn-cs"/>
                        </a:rPr>
                        <m:t>]</m:t>
                      </m:r>
                    </m:oMath>
                  </m:oMathPara>
                </a14:m>
                <a:endParaRPr kumimoji="0" lang="de-AT" sz="1400" b="0" i="0" u="none" strike="noStrike" kern="1200" cap="none" spc="0" normalizeH="0" baseline="0" noProof="0" dirty="0">
                  <a:ln>
                    <a:noFill/>
                  </a:ln>
                  <a:solidFill>
                    <a:srgbClr val="000000"/>
                  </a:solidFill>
                  <a:effectLst/>
                  <a:uLnTx/>
                  <a:uFillTx/>
                  <a:latin typeface="Arial"/>
                  <a:ea typeface="Cambria Math" panose="02040503050406030204" pitchFamily="18" charset="0"/>
                  <a:cs typeface="+mn-cs"/>
                </a:endParaRPr>
              </a:p>
            </p:txBody>
          </p:sp>
        </mc:Choice>
        <mc:Fallback xmlns="">
          <p:sp>
            <p:nvSpPr>
              <p:cNvPr id="64" name="Textfeld 63">
                <a:extLst>
                  <a:ext uri="{FF2B5EF4-FFF2-40B4-BE49-F238E27FC236}">
                    <a16:creationId xmlns:a16="http://schemas.microsoft.com/office/drawing/2014/main" id="{5263565C-20C7-44CE-9521-D94F33DAFC7F}"/>
                  </a:ext>
                </a:extLst>
              </p:cNvPr>
              <p:cNvSpPr txBox="1">
                <a:spLocks noRot="1" noChangeAspect="1" noMove="1" noResize="1" noEditPoints="1" noAdjustHandles="1" noChangeArrowheads="1" noChangeShapeType="1" noTextEdit="1"/>
              </p:cNvSpPr>
              <p:nvPr/>
            </p:nvSpPr>
            <p:spPr>
              <a:xfrm>
                <a:off x="3478363" y="4400020"/>
                <a:ext cx="3034394" cy="405801"/>
              </a:xfrm>
              <a:prstGeom prst="rect">
                <a:avLst/>
              </a:prstGeom>
              <a:blipFill>
                <a:blip r:embed="rId10"/>
                <a:stretch>
                  <a:fillRect r="-604"/>
                </a:stretch>
              </a:blipFill>
            </p:spPr>
            <p:txBody>
              <a:bodyPr/>
              <a:lstStyle/>
              <a:p>
                <a:r>
                  <a:rPr lang="de-AT">
                    <a:noFill/>
                  </a:rPr>
                  <a:t> </a:t>
                </a:r>
              </a:p>
            </p:txBody>
          </p:sp>
        </mc:Fallback>
      </mc:AlternateContent>
      <mc:AlternateContent xmlns:mc="http://schemas.openxmlformats.org/markup-compatibility/2006" xmlns:a14="http://schemas.microsoft.com/office/drawing/2010/main">
        <mc:Choice Requires="a14">
          <p:sp>
            <p:nvSpPr>
              <p:cNvPr id="65" name="Textfeld 64">
                <a:extLst>
                  <a:ext uri="{FF2B5EF4-FFF2-40B4-BE49-F238E27FC236}">
                    <a16:creationId xmlns:a16="http://schemas.microsoft.com/office/drawing/2014/main" id="{122485B4-E297-4415-A0CA-DBA0D6765E0D}"/>
                  </a:ext>
                </a:extLst>
              </p:cNvPr>
              <p:cNvSpPr txBox="1"/>
              <p:nvPr/>
            </p:nvSpPr>
            <p:spPr>
              <a:xfrm>
                <a:off x="6064048" y="3118387"/>
                <a:ext cx="262471" cy="671043"/>
              </a:xfrm>
              <a:prstGeom prst="rect">
                <a:avLst/>
              </a:prstGeom>
              <a:noFill/>
            </p:spPr>
            <p:txBody>
              <a:bodyPr wrap="none" lIns="0" tIns="0" rIns="0" bIns="0" rtlCol="0" anchor="t" anchorCtr="0">
                <a:noAutofit/>
              </a:bodyPr>
              <a:lstStyle/>
              <a:p>
                <a:pPr marL="0" marR="0" lvl="0" indent="0" algn="l" defTabSz="914400" rtl="0" eaLnBrk="1" fontAlgn="auto" latinLnBrk="0" hangingPunct="1">
                  <a:lnSpc>
                    <a:spcPct val="120000"/>
                  </a:lnSpc>
                  <a:spcBef>
                    <a:spcPts val="550"/>
                  </a:spcBef>
                  <a:spcAft>
                    <a:spcPts val="550"/>
                  </a:spcAft>
                  <a:buClrTx/>
                  <a:buSzTx/>
                  <a:buFontTx/>
                  <a:buNone/>
                  <a:tabLst>
                    <a:tab pos="263525" algn="l"/>
                    <a:tab pos="539750" algn="l"/>
                    <a:tab pos="803275" algn="l"/>
                    <a:tab pos="1081088" algn="l"/>
                    <a:tab pos="1344613" algn="l"/>
                    <a:tab pos="1620838" algn="l"/>
                    <a:tab pos="1884363" algn="l"/>
                    <a:tab pos="2147888" algn="l"/>
                  </a:tabLst>
                  <a:defRPr/>
                </a:pPr>
                <a14:m>
                  <m:oMathPara xmlns:m="http://schemas.openxmlformats.org/officeDocument/2006/math">
                    <m:oMathParaPr>
                      <m:jc m:val="centerGroup"/>
                    </m:oMathParaPr>
                    <m:oMath xmlns:m="http://schemas.openxmlformats.org/officeDocument/2006/math">
                      <m:f>
                        <m:fPr>
                          <m:ctrlPr>
                            <a:rPr kumimoji="0" lang="de-AT" sz="1600" b="0" i="1" u="none" strike="noStrike" kern="1200" cap="none" spc="0" normalizeH="0" baseline="0" noProof="0" smtClean="0">
                              <a:ln>
                                <a:noFill/>
                              </a:ln>
                              <a:solidFill>
                                <a:srgbClr val="FF0000"/>
                              </a:solidFill>
                              <a:effectLst/>
                              <a:uLnTx/>
                              <a:uFillTx/>
                              <a:latin typeface="Cambria Math" panose="02040503050406030204" pitchFamily="18" charset="0"/>
                              <a:ea typeface="+mn-ea"/>
                              <a:cs typeface="+mn-cs"/>
                            </a:rPr>
                          </m:ctrlPr>
                        </m:fPr>
                        <m:num>
                          <m:r>
                            <m:rPr>
                              <m:nor/>
                            </m:rPr>
                            <a:rPr kumimoji="0" lang="el-GR" sz="1600" b="0" i="1" u="none" strike="noStrike" kern="1200" cap="none" spc="0" normalizeH="0" baseline="0" noProof="0" dirty="0">
                              <a:ln>
                                <a:noFill/>
                              </a:ln>
                              <a:solidFill>
                                <a:srgbClr val="FF0000"/>
                              </a:solidFill>
                              <a:effectLst/>
                              <a:uLnTx/>
                              <a:uFillTx/>
                              <a:latin typeface="Arial"/>
                              <a:ea typeface="+mn-ea"/>
                              <a:cs typeface="+mn-cs"/>
                            </a:rPr>
                            <m:t>α</m:t>
                          </m:r>
                        </m:num>
                        <m:den>
                          <m:r>
                            <a:rPr kumimoji="0" lang="de-AT" sz="1600" b="0" i="1" u="none" strike="noStrike" kern="1200" cap="none" spc="0" normalizeH="0" baseline="0" noProof="0" smtClean="0">
                              <a:ln>
                                <a:noFill/>
                              </a:ln>
                              <a:solidFill>
                                <a:srgbClr val="FF0000"/>
                              </a:solidFill>
                              <a:effectLst/>
                              <a:uLnTx/>
                              <a:uFillTx/>
                              <a:latin typeface="Cambria Math" panose="02040503050406030204" pitchFamily="18" charset="0"/>
                              <a:ea typeface="+mn-ea"/>
                              <a:cs typeface="+mn-cs"/>
                            </a:rPr>
                            <m:t>2</m:t>
                          </m:r>
                        </m:den>
                      </m:f>
                    </m:oMath>
                  </m:oMathPara>
                </a14:m>
                <a:endParaRPr kumimoji="0" lang="de-AT" sz="1600" b="0" i="1" u="none" strike="noStrike" kern="1200" cap="none" spc="0" normalizeH="0" baseline="0" noProof="0" dirty="0">
                  <a:ln>
                    <a:noFill/>
                  </a:ln>
                  <a:solidFill>
                    <a:srgbClr val="FF0000"/>
                  </a:solidFill>
                  <a:effectLst/>
                  <a:uLnTx/>
                  <a:uFillTx/>
                  <a:latin typeface="Arial"/>
                  <a:ea typeface="+mn-ea"/>
                  <a:cs typeface="+mn-cs"/>
                </a:endParaRPr>
              </a:p>
            </p:txBody>
          </p:sp>
        </mc:Choice>
        <mc:Fallback xmlns="">
          <p:sp>
            <p:nvSpPr>
              <p:cNvPr id="65" name="Textfeld 64">
                <a:extLst>
                  <a:ext uri="{FF2B5EF4-FFF2-40B4-BE49-F238E27FC236}">
                    <a16:creationId xmlns:a16="http://schemas.microsoft.com/office/drawing/2014/main" id="{122485B4-E297-4415-A0CA-DBA0D6765E0D}"/>
                  </a:ext>
                </a:extLst>
              </p:cNvPr>
              <p:cNvSpPr txBox="1">
                <a:spLocks noRot="1" noChangeAspect="1" noMove="1" noResize="1" noEditPoints="1" noAdjustHandles="1" noChangeArrowheads="1" noChangeShapeType="1" noTextEdit="1"/>
              </p:cNvSpPr>
              <p:nvPr/>
            </p:nvSpPr>
            <p:spPr>
              <a:xfrm>
                <a:off x="6064048" y="3118387"/>
                <a:ext cx="262471" cy="671043"/>
              </a:xfrm>
              <a:prstGeom prst="rect">
                <a:avLst/>
              </a:prstGeom>
              <a:blipFill>
                <a:blip r:embed="rId11"/>
                <a:stretch>
                  <a:fillRect/>
                </a:stretch>
              </a:blipFill>
            </p:spPr>
            <p:txBody>
              <a:bodyPr/>
              <a:lstStyle/>
              <a:p>
                <a:r>
                  <a:rPr lang="de-AT">
                    <a:noFill/>
                  </a:rPr>
                  <a:t> </a:t>
                </a:r>
              </a:p>
            </p:txBody>
          </p:sp>
        </mc:Fallback>
      </mc:AlternateContent>
      <p:sp>
        <p:nvSpPr>
          <p:cNvPr id="63" name="Rectangle 3">
            <a:extLst>
              <a:ext uri="{FF2B5EF4-FFF2-40B4-BE49-F238E27FC236}">
                <a16:creationId xmlns:a16="http://schemas.microsoft.com/office/drawing/2014/main" id="{12333A25-1728-4502-9036-25BDDE71F0C7}"/>
              </a:ext>
            </a:extLst>
          </p:cNvPr>
          <p:cNvSpPr>
            <a:spLocks noChangeArrowheads="1"/>
          </p:cNvSpPr>
          <p:nvPr/>
        </p:nvSpPr>
        <p:spPr bwMode="auto">
          <a:xfrm>
            <a:off x="492959" y="3943334"/>
            <a:ext cx="2641078" cy="791499"/>
          </a:xfrm>
          <a:prstGeom prst="rect">
            <a:avLst/>
          </a:prstGeom>
          <a:noFill/>
          <a:ln w="12700" algn="ctr">
            <a:noFill/>
            <a:miter lim="800000"/>
            <a:headEnd/>
            <a:tailEnd/>
          </a:ln>
          <a:effectLst/>
        </p:spPr>
        <p:txBody>
          <a:bodyPr wrap="square" lIns="0" tIns="0" rIns="0" bIns="0" anchor="t" anchorCtr="0">
            <a:spAutoFit/>
          </a:bodyPr>
          <a:lstStyle/>
          <a:p>
            <a:pPr marL="0" marR="0" lvl="0" indent="0" algn="ctr" defTabSz="812800" rtl="0" eaLnBrk="1" fontAlgn="base" latinLnBrk="0" hangingPunct="1">
              <a:lnSpc>
                <a:spcPct val="110000"/>
              </a:lnSpc>
              <a:spcBef>
                <a:spcPts val="0"/>
              </a:spcBef>
              <a:spcAft>
                <a:spcPts val="0"/>
              </a:spcAft>
              <a:buClrTx/>
              <a:buSzTx/>
              <a:buFont typeface="Arial" pitchFamily="34" charset="0"/>
              <a:buNone/>
              <a:tabLst>
                <a:tab pos="1349375" algn="r"/>
                <a:tab pos="1527175" algn="l"/>
                <a:tab pos="1795463" algn="l"/>
                <a:tab pos="2425700" algn="l"/>
              </a:tabLst>
              <a:defRPr/>
            </a:pPr>
            <a:r>
              <a:rPr kumimoji="0" lang="de-AT" sz="1600" b="0" i="0" u="none" strike="noStrike" kern="1200" cap="none" spc="0" normalizeH="0" baseline="0" noProof="0" dirty="0">
                <a:ln>
                  <a:noFill/>
                </a:ln>
                <a:solidFill>
                  <a:srgbClr val="000000"/>
                </a:solidFill>
                <a:effectLst/>
                <a:uLnTx/>
                <a:uFillTx/>
                <a:latin typeface="Arial"/>
                <a:ea typeface="+mn-ea"/>
                <a:cs typeface="+mn-cs"/>
              </a:rPr>
              <a:t>Ein </a:t>
            </a:r>
            <a:r>
              <a:rPr kumimoji="0" lang="de-AT" sz="1600" b="0" i="0" u="sng" strike="noStrike" kern="1200" cap="none" spc="0" normalizeH="0" baseline="0" noProof="0" dirty="0">
                <a:ln>
                  <a:noFill/>
                </a:ln>
                <a:solidFill>
                  <a:srgbClr val="000000"/>
                </a:solidFill>
                <a:effectLst/>
                <a:uLnTx/>
                <a:uFillTx/>
                <a:latin typeface="Arial"/>
                <a:ea typeface="+mn-ea"/>
                <a:cs typeface="+mn-cs"/>
              </a:rPr>
              <a:t>zwei</a:t>
            </a:r>
            <a:r>
              <a:rPr kumimoji="0" lang="de-AT" sz="1600" b="0" i="0" u="none" strike="noStrike" kern="1200" cap="none" spc="0" normalizeH="0" baseline="0" noProof="0" dirty="0">
                <a:ln>
                  <a:noFill/>
                </a:ln>
                <a:solidFill>
                  <a:srgbClr val="000000"/>
                </a:solidFill>
                <a:effectLst/>
                <a:uLnTx/>
                <a:uFillTx/>
                <a:latin typeface="Arial"/>
                <a:ea typeface="+mn-ea"/>
                <a:cs typeface="+mn-cs"/>
              </a:rPr>
              <a:t>seitiger p-Wert muss für </a:t>
            </a:r>
            <a:r>
              <a:rPr kumimoji="0" lang="de-AT" sz="1600" b="0" i="0" u="sng" strike="noStrike" kern="1200" cap="none" spc="0" normalizeH="0" baseline="0" noProof="0" dirty="0">
                <a:ln>
                  <a:noFill/>
                </a:ln>
                <a:solidFill>
                  <a:srgbClr val="000000"/>
                </a:solidFill>
                <a:effectLst/>
                <a:uLnTx/>
                <a:uFillTx/>
                <a:latin typeface="Arial"/>
                <a:ea typeface="+mn-ea"/>
                <a:cs typeface="+mn-cs"/>
              </a:rPr>
              <a:t>ein</a:t>
            </a:r>
            <a:r>
              <a:rPr kumimoji="0" lang="de-AT" sz="1600" b="0" i="0" u="none" strike="noStrike" kern="1200" cap="none" spc="0" normalizeH="0" baseline="0" noProof="0" dirty="0">
                <a:ln>
                  <a:noFill/>
                </a:ln>
                <a:solidFill>
                  <a:srgbClr val="000000"/>
                </a:solidFill>
                <a:effectLst/>
                <a:uLnTx/>
                <a:uFillTx/>
                <a:latin typeface="Arial"/>
                <a:ea typeface="+mn-ea"/>
                <a:cs typeface="+mn-cs"/>
              </a:rPr>
              <a:t>seitige Tests halbiert werden.</a:t>
            </a:r>
            <a:endParaRPr kumimoji="0" lang="de-DE" sz="1600" b="0" i="0" u="none" strike="noStrike" kern="1200" cap="none" spc="0" normalizeH="0" baseline="0" noProof="0" dirty="0">
              <a:ln>
                <a:noFill/>
              </a:ln>
              <a:solidFill>
                <a:srgbClr val="000000"/>
              </a:solidFill>
              <a:effectLst/>
              <a:uLnTx/>
              <a:uFillTx/>
              <a:latin typeface="Arial"/>
              <a:ea typeface="+mn-ea"/>
              <a:cs typeface="+mn-cs"/>
            </a:endParaRPr>
          </a:p>
        </p:txBody>
      </p:sp>
      <mc:AlternateContent xmlns:mc="http://schemas.openxmlformats.org/markup-compatibility/2006" xmlns:a14="http://schemas.microsoft.com/office/drawing/2010/main">
        <mc:Choice Requires="a14">
          <p:sp>
            <p:nvSpPr>
              <p:cNvPr id="101" name="Textfeld 100">
                <a:extLst>
                  <a:ext uri="{FF2B5EF4-FFF2-40B4-BE49-F238E27FC236}">
                    <a16:creationId xmlns:a16="http://schemas.microsoft.com/office/drawing/2014/main" id="{75777CC8-AB75-4DC7-BBB7-AD0384D5E503}"/>
                  </a:ext>
                </a:extLst>
              </p:cNvPr>
              <p:cNvSpPr txBox="1"/>
              <p:nvPr/>
            </p:nvSpPr>
            <p:spPr>
              <a:xfrm>
                <a:off x="202101" y="3118387"/>
                <a:ext cx="852649" cy="671043"/>
              </a:xfrm>
              <a:prstGeom prst="rect">
                <a:avLst/>
              </a:prstGeom>
              <a:noFill/>
            </p:spPr>
            <p:txBody>
              <a:bodyPr wrap="none" lIns="0" tIns="0" rIns="0" bIns="0" rtlCol="0" anchor="t" anchorCtr="0">
                <a:noAutofit/>
              </a:bodyPr>
              <a:lstStyle/>
              <a:p>
                <a:pPr marL="0" marR="0" lvl="0" indent="0" algn="l" defTabSz="914400" rtl="0" eaLnBrk="1" fontAlgn="auto" latinLnBrk="0" hangingPunct="1">
                  <a:lnSpc>
                    <a:spcPct val="120000"/>
                  </a:lnSpc>
                  <a:spcBef>
                    <a:spcPts val="550"/>
                  </a:spcBef>
                  <a:spcAft>
                    <a:spcPts val="550"/>
                  </a:spcAft>
                  <a:buClrTx/>
                  <a:buSzTx/>
                  <a:buFontTx/>
                  <a:buNone/>
                  <a:tabLst>
                    <a:tab pos="263525" algn="l"/>
                    <a:tab pos="539750" algn="l"/>
                    <a:tab pos="803275" algn="l"/>
                    <a:tab pos="1081088" algn="l"/>
                    <a:tab pos="1344613" algn="l"/>
                    <a:tab pos="1620838" algn="l"/>
                    <a:tab pos="1884363" algn="l"/>
                    <a:tab pos="2147888" algn="l"/>
                  </a:tabLst>
                  <a:defRPr/>
                </a:pPr>
                <a14:m>
                  <m:oMathPara xmlns:m="http://schemas.openxmlformats.org/officeDocument/2006/math">
                    <m:oMathParaPr>
                      <m:jc m:val="centerGroup"/>
                    </m:oMathParaPr>
                    <m:oMath xmlns:m="http://schemas.openxmlformats.org/officeDocument/2006/math">
                      <m:f>
                        <m:fPr>
                          <m:ctrlPr>
                            <a:rPr kumimoji="0" lang="de-AT" sz="1600" b="0" i="1" u="none" strike="noStrike" kern="1200" cap="none" spc="0" normalizeH="0" baseline="0" noProof="0" smtClean="0">
                              <a:ln>
                                <a:noFill/>
                              </a:ln>
                              <a:solidFill>
                                <a:srgbClr val="3333FF"/>
                              </a:solidFill>
                              <a:effectLst/>
                              <a:uLnTx/>
                              <a:uFillTx/>
                              <a:latin typeface="Cambria Math" panose="02040503050406030204" pitchFamily="18" charset="0"/>
                              <a:ea typeface="+mn-ea"/>
                              <a:cs typeface="+mn-cs"/>
                            </a:rPr>
                          </m:ctrlPr>
                        </m:fPr>
                        <m:num>
                          <m:r>
                            <m:rPr>
                              <m:nor/>
                            </m:rPr>
                            <a:rPr kumimoji="0" lang="de-AT" sz="1600" b="0" i="1" u="none" strike="noStrike" kern="1200" cap="none" spc="0" normalizeH="0" baseline="0" noProof="0" dirty="0" smtClean="0">
                              <a:ln>
                                <a:noFill/>
                              </a:ln>
                              <a:solidFill>
                                <a:srgbClr val="3333FF"/>
                              </a:solidFill>
                              <a:effectLst/>
                              <a:uLnTx/>
                              <a:uFillTx/>
                              <a:latin typeface="Arial"/>
                              <a:ea typeface="+mn-ea"/>
                              <a:cs typeface="+mn-cs"/>
                            </a:rPr>
                            <m:t>p</m:t>
                          </m:r>
                          <m:r>
                            <a:rPr kumimoji="0" lang="de-DE" sz="1600" b="0" i="1" u="none" strike="noStrike" kern="1200" cap="none" spc="0" normalizeH="0" baseline="0" noProof="0" dirty="0" smtClean="0">
                              <a:ln>
                                <a:noFill/>
                              </a:ln>
                              <a:solidFill>
                                <a:srgbClr val="3333FF"/>
                              </a:solidFill>
                              <a:effectLst/>
                              <a:uLnTx/>
                              <a:uFillTx/>
                              <a:latin typeface="Cambria Math" panose="02040503050406030204" pitchFamily="18" charset="0"/>
                              <a:ea typeface="+mn-ea"/>
                              <a:cs typeface="+mn-cs"/>
                            </a:rPr>
                            <m:t>−</m:t>
                          </m:r>
                          <m:r>
                            <a:rPr kumimoji="0" lang="de-AT" sz="1600" b="0" i="1" u="none" strike="noStrike" kern="1200" cap="none" spc="0" normalizeH="0" baseline="0" noProof="0" dirty="0" smtClean="0">
                              <a:ln>
                                <a:noFill/>
                              </a:ln>
                              <a:solidFill>
                                <a:srgbClr val="3333FF"/>
                              </a:solidFill>
                              <a:effectLst/>
                              <a:uLnTx/>
                              <a:uFillTx/>
                              <a:latin typeface="Cambria Math" panose="02040503050406030204" pitchFamily="18" charset="0"/>
                              <a:ea typeface="+mn-ea"/>
                              <a:cs typeface="+mn-cs"/>
                            </a:rPr>
                            <m:t>𝑊𝑒𝑟𝑡</m:t>
                          </m:r>
                        </m:num>
                        <m:den>
                          <m:r>
                            <a:rPr kumimoji="0" lang="de-AT" sz="1600" b="0" i="1" u="none" strike="noStrike" kern="1200" cap="none" spc="0" normalizeH="0" baseline="0" noProof="0" smtClean="0">
                              <a:ln>
                                <a:noFill/>
                              </a:ln>
                              <a:solidFill>
                                <a:srgbClr val="3333FF"/>
                              </a:solidFill>
                              <a:effectLst/>
                              <a:uLnTx/>
                              <a:uFillTx/>
                              <a:latin typeface="Cambria Math" panose="02040503050406030204" pitchFamily="18" charset="0"/>
                              <a:ea typeface="+mn-ea"/>
                              <a:cs typeface="+mn-cs"/>
                            </a:rPr>
                            <m:t>2</m:t>
                          </m:r>
                        </m:den>
                      </m:f>
                    </m:oMath>
                  </m:oMathPara>
                </a14:m>
                <a:endParaRPr kumimoji="0" lang="de-AT" sz="1600" b="0" i="1" u="none" strike="noStrike" kern="1200" cap="none" spc="0" normalizeH="0" baseline="0" noProof="0" dirty="0">
                  <a:ln>
                    <a:noFill/>
                  </a:ln>
                  <a:solidFill>
                    <a:srgbClr val="3333FF"/>
                  </a:solidFill>
                  <a:effectLst/>
                  <a:uLnTx/>
                  <a:uFillTx/>
                  <a:latin typeface="Arial"/>
                  <a:ea typeface="+mn-ea"/>
                  <a:cs typeface="+mn-cs"/>
                </a:endParaRPr>
              </a:p>
            </p:txBody>
          </p:sp>
        </mc:Choice>
        <mc:Fallback xmlns="">
          <p:sp>
            <p:nvSpPr>
              <p:cNvPr id="101" name="Textfeld 100">
                <a:extLst>
                  <a:ext uri="{FF2B5EF4-FFF2-40B4-BE49-F238E27FC236}">
                    <a16:creationId xmlns:a16="http://schemas.microsoft.com/office/drawing/2014/main" id="{75777CC8-AB75-4DC7-BBB7-AD0384D5E503}"/>
                  </a:ext>
                </a:extLst>
              </p:cNvPr>
              <p:cNvSpPr txBox="1">
                <a:spLocks noRot="1" noChangeAspect="1" noMove="1" noResize="1" noEditPoints="1" noAdjustHandles="1" noChangeArrowheads="1" noChangeShapeType="1" noTextEdit="1"/>
              </p:cNvSpPr>
              <p:nvPr/>
            </p:nvSpPr>
            <p:spPr>
              <a:xfrm>
                <a:off x="202101" y="3118387"/>
                <a:ext cx="852649" cy="671043"/>
              </a:xfrm>
              <a:prstGeom prst="rect">
                <a:avLst/>
              </a:prstGeom>
              <a:blipFill>
                <a:blip r:embed="rId12"/>
                <a:stretch>
                  <a:fillRect/>
                </a:stretch>
              </a:blipFill>
            </p:spPr>
            <p:txBody>
              <a:bodyPr/>
              <a:lstStyle/>
              <a:p>
                <a:r>
                  <a:rPr lang="de-AT">
                    <a:noFill/>
                  </a:rPr>
                  <a:t> </a:t>
                </a:r>
              </a:p>
            </p:txBody>
          </p:sp>
        </mc:Fallback>
      </mc:AlternateContent>
      <p:sp>
        <p:nvSpPr>
          <p:cNvPr id="2" name="Rechteck 1">
            <a:extLst>
              <a:ext uri="{FF2B5EF4-FFF2-40B4-BE49-F238E27FC236}">
                <a16:creationId xmlns:a16="http://schemas.microsoft.com/office/drawing/2014/main" id="{B359E48F-77F4-2A85-C437-0D18F19241E7}"/>
              </a:ext>
            </a:extLst>
          </p:cNvPr>
          <p:cNvSpPr/>
          <p:nvPr/>
        </p:nvSpPr>
        <p:spPr>
          <a:xfrm>
            <a:off x="2257425" y="6612970"/>
            <a:ext cx="7054215" cy="246221"/>
          </a:xfrm>
          <a:prstGeom prst="rect">
            <a:avLst/>
          </a:prstGeom>
          <a:no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Statistik</a:t>
            </a:r>
            <a:r>
              <a:rPr lang="en-US" sz="1000" i="1" dirty="0">
                <a:solidFill>
                  <a:srgbClr val="FFFFFF">
                    <a:lumMod val="50000"/>
                  </a:srgbClr>
                </a:solidFill>
              </a:rPr>
              <a:t> und SPSS.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89–91.</a:t>
            </a:r>
            <a:endParaRPr lang="de-DE" sz="1000" dirty="0">
              <a:solidFill>
                <a:srgbClr val="FFFFFF">
                  <a:lumMod val="50000"/>
                </a:srgbClr>
              </a:solidFill>
            </a:endParaRPr>
          </a:p>
        </p:txBody>
      </p:sp>
      <p:pic>
        <p:nvPicPr>
          <p:cNvPr id="5" name="Grafik 4" descr="Ein Bild, das Text, Screenshot, Schrift, Grafikdesign enthält.&#10;&#10;Automatisch generierte Beschreibung">
            <a:extLst>
              <a:ext uri="{FF2B5EF4-FFF2-40B4-BE49-F238E27FC236}">
                <a16:creationId xmlns:a16="http://schemas.microsoft.com/office/drawing/2014/main" id="{97E3920E-7D7B-4A81-46E1-3404F129F4D1}"/>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rot="360000">
            <a:off x="9390541" y="6191925"/>
            <a:ext cx="409016" cy="5760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31844190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6">
                                            <p:txEl>
                                              <p:pRg st="0" end="0"/>
                                            </p:txEl>
                                          </p:spTgt>
                                        </p:tgtEl>
                                        <p:attrNameLst>
                                          <p:attrName>style.visibility</p:attrName>
                                        </p:attrNameLst>
                                      </p:cBhvr>
                                      <p:to>
                                        <p:strVal val="visible"/>
                                      </p:to>
                                    </p:set>
                                    <p:animEffect transition="in" filter="fade">
                                      <p:cBhvr>
                                        <p:cTn id="7" dur="500"/>
                                        <p:tgtEl>
                                          <p:spTgt spid="2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6">
                                            <p:txEl>
                                              <p:pRg st="1" end="1"/>
                                            </p:txEl>
                                          </p:spTgt>
                                        </p:tgtEl>
                                        <p:attrNameLst>
                                          <p:attrName>style.visibility</p:attrName>
                                        </p:attrNameLst>
                                      </p:cBhvr>
                                      <p:to>
                                        <p:strVal val="visible"/>
                                      </p:to>
                                    </p:set>
                                    <p:animEffect transition="in" filter="fade">
                                      <p:cBhvr>
                                        <p:cTn id="12" dur="500"/>
                                        <p:tgtEl>
                                          <p:spTgt spid="2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fade">
                                      <p:cBhvr>
                                        <p:cTn id="17" dur="500"/>
                                        <p:tgtEl>
                                          <p:spTgt spid="59"/>
                                        </p:tgtEl>
                                      </p:cBhvr>
                                    </p:animEffect>
                                  </p:childTnLst>
                                </p:cTn>
                              </p:par>
                            </p:childTnLst>
                          </p:cTn>
                        </p:par>
                        <p:par>
                          <p:cTn id="18" fill="hold">
                            <p:stCondLst>
                              <p:cond delay="500"/>
                            </p:stCondLst>
                            <p:childTnLst>
                              <p:par>
                                <p:cTn id="19" presetID="10" presetClass="entr" presetSubtype="0" fill="hold" nodeType="afterEffect">
                                  <p:stCondLst>
                                    <p:cond delay="0"/>
                                  </p:stCondLst>
                                  <p:childTnLst>
                                    <p:set>
                                      <p:cBhvr>
                                        <p:cTn id="20" dur="1" fill="hold">
                                          <p:stCondLst>
                                            <p:cond delay="0"/>
                                          </p:stCondLst>
                                        </p:cTn>
                                        <p:tgtEl>
                                          <p:spTgt spid="67"/>
                                        </p:tgtEl>
                                        <p:attrNameLst>
                                          <p:attrName>style.visibility</p:attrName>
                                        </p:attrNameLst>
                                      </p:cBhvr>
                                      <p:to>
                                        <p:strVal val="visible"/>
                                      </p:to>
                                    </p:set>
                                    <p:animEffect transition="in" filter="fade">
                                      <p:cBhvr>
                                        <p:cTn id="21" dur="500"/>
                                        <p:tgtEl>
                                          <p:spTgt spid="67"/>
                                        </p:tgtEl>
                                      </p:cBhvr>
                                    </p:animEffect>
                                  </p:childTnLst>
                                </p:cTn>
                              </p:par>
                            </p:childTnLst>
                          </p:cTn>
                        </p:par>
                        <p:par>
                          <p:cTn id="22" fill="hold">
                            <p:stCondLst>
                              <p:cond delay="1000"/>
                            </p:stCondLst>
                            <p:childTnLst>
                              <p:par>
                                <p:cTn id="23" presetID="10" presetClass="entr" presetSubtype="0" fill="hold" grpId="0" nodeType="afterEffect">
                                  <p:stCondLst>
                                    <p:cond delay="0"/>
                                  </p:stCondLst>
                                  <p:childTnLst>
                                    <p:set>
                                      <p:cBhvr>
                                        <p:cTn id="24" dur="1" fill="hold">
                                          <p:stCondLst>
                                            <p:cond delay="0"/>
                                          </p:stCondLst>
                                        </p:cTn>
                                        <p:tgtEl>
                                          <p:spTgt spid="101"/>
                                        </p:tgtEl>
                                        <p:attrNameLst>
                                          <p:attrName>style.visibility</p:attrName>
                                        </p:attrNameLst>
                                      </p:cBhvr>
                                      <p:to>
                                        <p:strVal val="visible"/>
                                      </p:to>
                                    </p:set>
                                    <p:animEffect transition="in" filter="fade">
                                      <p:cBhvr>
                                        <p:cTn id="25" dur="500"/>
                                        <p:tgtEl>
                                          <p:spTgt spid="101"/>
                                        </p:tgtEl>
                                      </p:cBhvr>
                                    </p:animEffect>
                                  </p:childTnLst>
                                </p:cTn>
                              </p:par>
                            </p:childTnLst>
                          </p:cTn>
                        </p:par>
                        <p:par>
                          <p:cTn id="26" fill="hold">
                            <p:stCondLst>
                              <p:cond delay="1500"/>
                            </p:stCondLst>
                            <p:childTnLst>
                              <p:par>
                                <p:cTn id="27" presetID="10" presetClass="entr" presetSubtype="0" fill="hold" grpId="0" nodeType="afterEffect">
                                  <p:stCondLst>
                                    <p:cond delay="0"/>
                                  </p:stCondLst>
                                  <p:childTnLst>
                                    <p:set>
                                      <p:cBhvr>
                                        <p:cTn id="28" dur="1" fill="hold">
                                          <p:stCondLst>
                                            <p:cond delay="0"/>
                                          </p:stCondLst>
                                        </p:cTn>
                                        <p:tgtEl>
                                          <p:spTgt spid="62"/>
                                        </p:tgtEl>
                                        <p:attrNameLst>
                                          <p:attrName>style.visibility</p:attrName>
                                        </p:attrNameLst>
                                      </p:cBhvr>
                                      <p:to>
                                        <p:strVal val="visible"/>
                                      </p:to>
                                    </p:set>
                                    <p:animEffect transition="in" filter="fade">
                                      <p:cBhvr>
                                        <p:cTn id="29" dur="500"/>
                                        <p:tgtEl>
                                          <p:spTgt spid="62"/>
                                        </p:tgtEl>
                                      </p:cBhvr>
                                    </p:animEffect>
                                  </p:childTnLst>
                                </p:cTn>
                              </p:par>
                            </p:childTnLst>
                          </p:cTn>
                        </p:par>
                        <p:par>
                          <p:cTn id="30" fill="hold">
                            <p:stCondLst>
                              <p:cond delay="2000"/>
                            </p:stCondLst>
                            <p:childTnLst>
                              <p:par>
                                <p:cTn id="31" presetID="10" presetClass="entr" presetSubtype="0" fill="hold" grpId="0" nodeType="afterEffect">
                                  <p:stCondLst>
                                    <p:cond delay="0"/>
                                  </p:stCondLst>
                                  <p:childTnLst>
                                    <p:set>
                                      <p:cBhvr>
                                        <p:cTn id="32" dur="1" fill="hold">
                                          <p:stCondLst>
                                            <p:cond delay="0"/>
                                          </p:stCondLst>
                                        </p:cTn>
                                        <p:tgtEl>
                                          <p:spTgt spid="63"/>
                                        </p:tgtEl>
                                        <p:attrNameLst>
                                          <p:attrName>style.visibility</p:attrName>
                                        </p:attrNameLst>
                                      </p:cBhvr>
                                      <p:to>
                                        <p:strVal val="visible"/>
                                      </p:to>
                                    </p:set>
                                    <p:animEffect transition="in" filter="fade">
                                      <p:cBhvr>
                                        <p:cTn id="33" dur="500"/>
                                        <p:tgtEl>
                                          <p:spTgt spid="63"/>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29"/>
                                        </p:tgtEl>
                                        <p:attrNameLst>
                                          <p:attrName>style.visibility</p:attrName>
                                        </p:attrNameLst>
                                      </p:cBhvr>
                                      <p:to>
                                        <p:strVal val="visible"/>
                                      </p:to>
                                    </p:set>
                                    <p:animEffect transition="in" filter="fade">
                                      <p:cBhvr>
                                        <p:cTn id="38" dur="500"/>
                                        <p:tgtEl>
                                          <p:spTgt spid="29"/>
                                        </p:tgtEl>
                                      </p:cBhvr>
                                    </p:animEffect>
                                  </p:childTnLst>
                                </p:cTn>
                              </p:par>
                            </p:childTnLst>
                          </p:cTn>
                        </p:par>
                        <p:par>
                          <p:cTn id="39" fill="hold">
                            <p:stCondLst>
                              <p:cond delay="500"/>
                            </p:stCondLst>
                            <p:childTnLst>
                              <p:par>
                                <p:cTn id="40" presetID="10" presetClass="entr" presetSubtype="0" fill="hold" nodeType="afterEffect">
                                  <p:stCondLst>
                                    <p:cond delay="0"/>
                                  </p:stCondLst>
                                  <p:childTnLst>
                                    <p:set>
                                      <p:cBhvr>
                                        <p:cTn id="41" dur="1" fill="hold">
                                          <p:stCondLst>
                                            <p:cond delay="0"/>
                                          </p:stCondLst>
                                        </p:cTn>
                                        <p:tgtEl>
                                          <p:spTgt spid="79"/>
                                        </p:tgtEl>
                                        <p:attrNameLst>
                                          <p:attrName>style.visibility</p:attrName>
                                        </p:attrNameLst>
                                      </p:cBhvr>
                                      <p:to>
                                        <p:strVal val="visible"/>
                                      </p:to>
                                    </p:set>
                                    <p:animEffect transition="in" filter="fade">
                                      <p:cBhvr>
                                        <p:cTn id="42" dur="500"/>
                                        <p:tgtEl>
                                          <p:spTgt spid="79"/>
                                        </p:tgtEl>
                                      </p:cBhvr>
                                    </p:animEffect>
                                  </p:childTnLst>
                                </p:cTn>
                              </p:par>
                            </p:childTnLst>
                          </p:cTn>
                        </p:par>
                        <p:par>
                          <p:cTn id="43" fill="hold">
                            <p:stCondLst>
                              <p:cond delay="1000"/>
                            </p:stCondLst>
                            <p:childTnLst>
                              <p:par>
                                <p:cTn id="44" presetID="10" presetClass="entr" presetSubtype="0" fill="hold" grpId="0" nodeType="after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500"/>
                                        <p:tgtEl>
                                          <p:spTgt spid="4"/>
                                        </p:tgtEl>
                                      </p:cBhvr>
                                    </p:animEffect>
                                  </p:childTnLst>
                                </p:cTn>
                              </p:par>
                            </p:childTnLst>
                          </p:cTn>
                        </p:par>
                        <p:par>
                          <p:cTn id="47" fill="hold">
                            <p:stCondLst>
                              <p:cond delay="1500"/>
                            </p:stCondLst>
                            <p:childTnLst>
                              <p:par>
                                <p:cTn id="48" presetID="10" presetClass="entr" presetSubtype="0" fill="hold" grpId="0" nodeType="afterEffect">
                                  <p:stCondLst>
                                    <p:cond delay="0"/>
                                  </p:stCondLst>
                                  <p:childTnLst>
                                    <p:set>
                                      <p:cBhvr>
                                        <p:cTn id="49" dur="1" fill="hold">
                                          <p:stCondLst>
                                            <p:cond delay="0"/>
                                          </p:stCondLst>
                                        </p:cTn>
                                        <p:tgtEl>
                                          <p:spTgt spid="65"/>
                                        </p:tgtEl>
                                        <p:attrNameLst>
                                          <p:attrName>style.visibility</p:attrName>
                                        </p:attrNameLst>
                                      </p:cBhvr>
                                      <p:to>
                                        <p:strVal val="visible"/>
                                      </p:to>
                                    </p:set>
                                    <p:animEffect transition="in" filter="fade">
                                      <p:cBhvr>
                                        <p:cTn id="50" dur="500"/>
                                        <p:tgtEl>
                                          <p:spTgt spid="65"/>
                                        </p:tgtEl>
                                      </p:cBhvr>
                                    </p:animEffect>
                                  </p:childTnLst>
                                </p:cTn>
                              </p:par>
                            </p:childTnLst>
                          </p:cTn>
                        </p:par>
                        <p:par>
                          <p:cTn id="51" fill="hold">
                            <p:stCondLst>
                              <p:cond delay="2000"/>
                            </p:stCondLst>
                            <p:childTnLst>
                              <p:par>
                                <p:cTn id="52" presetID="10" presetClass="entr" presetSubtype="0" fill="hold" grpId="0" nodeType="afterEffect">
                                  <p:stCondLst>
                                    <p:cond delay="0"/>
                                  </p:stCondLst>
                                  <p:childTnLst>
                                    <p:set>
                                      <p:cBhvr>
                                        <p:cTn id="53" dur="1" fill="hold">
                                          <p:stCondLst>
                                            <p:cond delay="0"/>
                                          </p:stCondLst>
                                        </p:cTn>
                                        <p:tgtEl>
                                          <p:spTgt spid="34"/>
                                        </p:tgtEl>
                                        <p:attrNameLst>
                                          <p:attrName>style.visibility</p:attrName>
                                        </p:attrNameLst>
                                      </p:cBhvr>
                                      <p:to>
                                        <p:strVal val="visible"/>
                                      </p:to>
                                    </p:set>
                                    <p:animEffect transition="in" filter="fade">
                                      <p:cBhvr>
                                        <p:cTn id="54" dur="500"/>
                                        <p:tgtEl>
                                          <p:spTgt spid="34"/>
                                        </p:tgtEl>
                                      </p:cBhvr>
                                    </p:animEffect>
                                  </p:childTnLst>
                                </p:cTn>
                              </p:par>
                            </p:childTnLst>
                          </p:cTn>
                        </p:par>
                        <p:par>
                          <p:cTn id="55" fill="hold">
                            <p:stCondLst>
                              <p:cond delay="2500"/>
                            </p:stCondLst>
                            <p:childTnLst>
                              <p:par>
                                <p:cTn id="56" presetID="10" presetClass="entr" presetSubtype="0" fill="hold" grpId="0" nodeType="afterEffect">
                                  <p:stCondLst>
                                    <p:cond delay="0"/>
                                  </p:stCondLst>
                                  <p:childTnLst>
                                    <p:set>
                                      <p:cBhvr>
                                        <p:cTn id="57" dur="1" fill="hold">
                                          <p:stCondLst>
                                            <p:cond delay="0"/>
                                          </p:stCondLst>
                                        </p:cTn>
                                        <p:tgtEl>
                                          <p:spTgt spid="64"/>
                                        </p:tgtEl>
                                        <p:attrNameLst>
                                          <p:attrName>style.visibility</p:attrName>
                                        </p:attrNameLst>
                                      </p:cBhvr>
                                      <p:to>
                                        <p:strVal val="visible"/>
                                      </p:to>
                                    </p:set>
                                    <p:animEffect transition="in" filter="fade">
                                      <p:cBhvr>
                                        <p:cTn id="58" dur="500"/>
                                        <p:tgtEl>
                                          <p:spTgt spid="64"/>
                                        </p:tgtEl>
                                      </p:cBhvr>
                                    </p:animEffect>
                                  </p:childTnLst>
                                </p:cTn>
                              </p:par>
                            </p:childTnLst>
                          </p:cTn>
                        </p:par>
                      </p:childTnLst>
                    </p:cTn>
                  </p:par>
                  <p:par>
                    <p:cTn id="59" fill="hold">
                      <p:stCondLst>
                        <p:cond delay="indefinite"/>
                      </p:stCondLst>
                      <p:childTnLst>
                        <p:par>
                          <p:cTn id="60" fill="hold">
                            <p:stCondLst>
                              <p:cond delay="0"/>
                            </p:stCondLst>
                            <p:childTnLst>
                              <p:par>
                                <p:cTn id="61" presetID="10" presetClass="entr" presetSubtype="0" fill="hold" grpId="0" nodeType="clickEffect">
                                  <p:stCondLst>
                                    <p:cond delay="0"/>
                                  </p:stCondLst>
                                  <p:childTnLst>
                                    <p:set>
                                      <p:cBhvr>
                                        <p:cTn id="62" dur="1" fill="hold">
                                          <p:stCondLst>
                                            <p:cond delay="0"/>
                                          </p:stCondLst>
                                        </p:cTn>
                                        <p:tgtEl>
                                          <p:spTgt spid="28"/>
                                        </p:tgtEl>
                                        <p:attrNameLst>
                                          <p:attrName>style.visibility</p:attrName>
                                        </p:attrNameLst>
                                      </p:cBhvr>
                                      <p:to>
                                        <p:strVal val="visible"/>
                                      </p:to>
                                    </p:set>
                                    <p:animEffect transition="in" filter="fade">
                                      <p:cBhvr>
                                        <p:cTn id="63" dur="500"/>
                                        <p:tgtEl>
                                          <p:spTgt spid="28"/>
                                        </p:tgtEl>
                                      </p:cBhvr>
                                    </p:animEffect>
                                  </p:childTnLst>
                                </p:cTn>
                              </p:par>
                            </p:childTnLst>
                          </p:cTn>
                        </p:par>
                        <p:par>
                          <p:cTn id="64" fill="hold">
                            <p:stCondLst>
                              <p:cond delay="500"/>
                            </p:stCondLst>
                            <p:childTnLst>
                              <p:par>
                                <p:cTn id="65" presetID="10" presetClass="entr" presetSubtype="0" fill="hold" nodeType="afterEffect">
                                  <p:stCondLst>
                                    <p:cond delay="0"/>
                                  </p:stCondLst>
                                  <p:childTnLst>
                                    <p:set>
                                      <p:cBhvr>
                                        <p:cTn id="66" dur="1" fill="hold">
                                          <p:stCondLst>
                                            <p:cond delay="0"/>
                                          </p:stCondLst>
                                        </p:cTn>
                                        <p:tgtEl>
                                          <p:spTgt spid="90"/>
                                        </p:tgtEl>
                                        <p:attrNameLst>
                                          <p:attrName>style.visibility</p:attrName>
                                        </p:attrNameLst>
                                      </p:cBhvr>
                                      <p:to>
                                        <p:strVal val="visible"/>
                                      </p:to>
                                    </p:set>
                                    <p:animEffect transition="in" filter="fade">
                                      <p:cBhvr>
                                        <p:cTn id="67" dur="500"/>
                                        <p:tgtEl>
                                          <p:spTgt spid="90"/>
                                        </p:tgtEl>
                                      </p:cBhvr>
                                    </p:animEffect>
                                  </p:childTnLst>
                                </p:cTn>
                              </p:par>
                            </p:childTnLst>
                          </p:cTn>
                        </p:par>
                        <p:par>
                          <p:cTn id="68" fill="hold">
                            <p:stCondLst>
                              <p:cond delay="1000"/>
                            </p:stCondLst>
                            <p:childTnLst>
                              <p:par>
                                <p:cTn id="69" presetID="10" presetClass="entr" presetSubtype="0" fill="hold" grpId="0" nodeType="afterEffect">
                                  <p:stCondLst>
                                    <p:cond delay="0"/>
                                  </p:stCondLst>
                                  <p:childTnLst>
                                    <p:set>
                                      <p:cBhvr>
                                        <p:cTn id="70" dur="1" fill="hold">
                                          <p:stCondLst>
                                            <p:cond delay="0"/>
                                          </p:stCondLst>
                                        </p:cTn>
                                        <p:tgtEl>
                                          <p:spTgt spid="66"/>
                                        </p:tgtEl>
                                        <p:attrNameLst>
                                          <p:attrName>style.visibility</p:attrName>
                                        </p:attrNameLst>
                                      </p:cBhvr>
                                      <p:to>
                                        <p:strVal val="visible"/>
                                      </p:to>
                                    </p:set>
                                    <p:animEffect transition="in" filter="fade">
                                      <p:cBhvr>
                                        <p:cTn id="71" dur="500"/>
                                        <p:tgtEl>
                                          <p:spTgt spid="66"/>
                                        </p:tgtEl>
                                      </p:cBhvr>
                                    </p:animEffect>
                                  </p:childTnLst>
                                </p:cTn>
                              </p:par>
                            </p:childTnLst>
                          </p:cTn>
                        </p:par>
                        <p:par>
                          <p:cTn id="72" fill="hold">
                            <p:stCondLst>
                              <p:cond delay="1500"/>
                            </p:stCondLst>
                            <p:childTnLst>
                              <p:par>
                                <p:cTn id="73" presetID="10" presetClass="entr" presetSubtype="0" fill="hold" grpId="0" nodeType="afterEffect">
                                  <p:stCondLst>
                                    <p:cond delay="0"/>
                                  </p:stCondLst>
                                  <p:childTnLst>
                                    <p:set>
                                      <p:cBhvr>
                                        <p:cTn id="74" dur="1" fill="hold">
                                          <p:stCondLst>
                                            <p:cond delay="0"/>
                                          </p:stCondLst>
                                        </p:cTn>
                                        <p:tgtEl>
                                          <p:spTgt spid="35"/>
                                        </p:tgtEl>
                                        <p:attrNameLst>
                                          <p:attrName>style.visibility</p:attrName>
                                        </p:attrNameLst>
                                      </p:cBhvr>
                                      <p:to>
                                        <p:strVal val="visible"/>
                                      </p:to>
                                    </p:set>
                                    <p:animEffect transition="in" filter="fade">
                                      <p:cBhvr>
                                        <p:cTn id="75" dur="500"/>
                                        <p:tgtEl>
                                          <p:spTgt spid="35"/>
                                        </p:tgtEl>
                                      </p:cBhvr>
                                    </p:animEffect>
                                  </p:childTnLst>
                                </p:cTn>
                              </p:par>
                            </p:childTnLst>
                          </p:cTn>
                        </p:par>
                      </p:childTnLst>
                    </p:cTn>
                  </p:par>
                  <p:par>
                    <p:cTn id="76" fill="hold">
                      <p:stCondLst>
                        <p:cond delay="indefinite"/>
                      </p:stCondLst>
                      <p:childTnLst>
                        <p:par>
                          <p:cTn id="77" fill="hold">
                            <p:stCondLst>
                              <p:cond delay="0"/>
                            </p:stCondLst>
                            <p:childTnLst>
                              <p:par>
                                <p:cTn id="78" presetID="10" presetClass="entr" presetSubtype="0" fill="hold" nodeType="clickEffect">
                                  <p:stCondLst>
                                    <p:cond delay="0"/>
                                  </p:stCondLst>
                                  <p:childTnLst>
                                    <p:set>
                                      <p:cBhvr>
                                        <p:cTn id="79" dur="1" fill="hold">
                                          <p:stCondLst>
                                            <p:cond delay="0"/>
                                          </p:stCondLst>
                                        </p:cTn>
                                        <p:tgtEl>
                                          <p:spTgt spid="112"/>
                                        </p:tgtEl>
                                        <p:attrNameLst>
                                          <p:attrName>style.visibility</p:attrName>
                                        </p:attrNameLst>
                                      </p:cBhvr>
                                      <p:to>
                                        <p:strVal val="visible"/>
                                      </p:to>
                                    </p:set>
                                    <p:animEffect transition="in" filter="fade">
                                      <p:cBhvr>
                                        <p:cTn id="80" dur="500"/>
                                        <p:tgtEl>
                                          <p:spTgt spid="112"/>
                                        </p:tgtEl>
                                      </p:cBhvr>
                                    </p:animEffect>
                                  </p:childTnLst>
                                </p:cTn>
                              </p:par>
                            </p:childTnLst>
                          </p:cTn>
                        </p:par>
                        <p:par>
                          <p:cTn id="81" fill="hold">
                            <p:stCondLst>
                              <p:cond delay="500"/>
                            </p:stCondLst>
                            <p:childTnLst>
                              <p:par>
                                <p:cTn id="82" presetID="10" presetClass="entr" presetSubtype="0" fill="hold" grpId="0" nodeType="afterEffect">
                                  <p:stCondLst>
                                    <p:cond delay="0"/>
                                  </p:stCondLst>
                                  <p:childTnLst>
                                    <p:set>
                                      <p:cBhvr>
                                        <p:cTn id="83" dur="1" fill="hold">
                                          <p:stCondLst>
                                            <p:cond delay="0"/>
                                          </p:stCondLst>
                                        </p:cTn>
                                        <p:tgtEl>
                                          <p:spTgt spid="68"/>
                                        </p:tgtEl>
                                        <p:attrNameLst>
                                          <p:attrName>style.visibility</p:attrName>
                                        </p:attrNameLst>
                                      </p:cBhvr>
                                      <p:to>
                                        <p:strVal val="visible"/>
                                      </p:to>
                                    </p:set>
                                    <p:animEffect transition="in" filter="fade">
                                      <p:cBhvr>
                                        <p:cTn id="84" dur="500"/>
                                        <p:tgtEl>
                                          <p:spTgt spid="68"/>
                                        </p:tgtEl>
                                      </p:cBhvr>
                                    </p:animEffect>
                                  </p:childTnLst>
                                </p:cTn>
                              </p:par>
                            </p:childTnLst>
                          </p:cTn>
                        </p:par>
                        <p:par>
                          <p:cTn id="85" fill="hold">
                            <p:stCondLst>
                              <p:cond delay="1000"/>
                            </p:stCondLst>
                            <p:childTnLst>
                              <p:par>
                                <p:cTn id="86" presetID="10" presetClass="entr" presetSubtype="0" fill="hold" grpId="0" nodeType="afterEffect">
                                  <p:stCondLst>
                                    <p:cond delay="0"/>
                                  </p:stCondLst>
                                  <p:childTnLst>
                                    <p:set>
                                      <p:cBhvr>
                                        <p:cTn id="87" dur="1" fill="hold">
                                          <p:stCondLst>
                                            <p:cond delay="0"/>
                                          </p:stCondLst>
                                        </p:cTn>
                                        <p:tgtEl>
                                          <p:spTgt spid="36"/>
                                        </p:tgtEl>
                                        <p:attrNameLst>
                                          <p:attrName>style.visibility</p:attrName>
                                        </p:attrNameLst>
                                      </p:cBhvr>
                                      <p:to>
                                        <p:strVal val="visible"/>
                                      </p:to>
                                    </p:set>
                                    <p:animEffect transition="in" filter="fade">
                                      <p:cBhvr>
                                        <p:cTn id="88" dur="500"/>
                                        <p:tgtEl>
                                          <p:spTgt spid="36"/>
                                        </p:tgtEl>
                                      </p:cBhvr>
                                    </p:animEffect>
                                  </p:childTnLst>
                                </p:cTn>
                              </p:par>
                            </p:childTnLst>
                          </p:cTn>
                        </p:par>
                      </p:childTnLst>
                    </p:cTn>
                  </p:par>
                  <p:par>
                    <p:cTn id="89" fill="hold">
                      <p:stCondLst>
                        <p:cond delay="indefinite"/>
                      </p:stCondLst>
                      <p:childTnLst>
                        <p:par>
                          <p:cTn id="90" fill="hold">
                            <p:stCondLst>
                              <p:cond delay="0"/>
                            </p:stCondLst>
                            <p:childTnLst>
                              <p:par>
                                <p:cTn id="91" presetID="10" presetClass="entr" presetSubtype="0" fill="hold" grpId="0" nodeType="clickEffect">
                                  <p:stCondLst>
                                    <p:cond delay="0"/>
                                  </p:stCondLst>
                                  <p:childTnLst>
                                    <p:set>
                                      <p:cBhvr>
                                        <p:cTn id="92" dur="1" fill="hold">
                                          <p:stCondLst>
                                            <p:cond delay="0"/>
                                          </p:stCondLst>
                                        </p:cTn>
                                        <p:tgtEl>
                                          <p:spTgt spid="3"/>
                                        </p:tgtEl>
                                        <p:attrNameLst>
                                          <p:attrName>style.visibility</p:attrName>
                                        </p:attrNameLst>
                                      </p:cBhvr>
                                      <p:to>
                                        <p:strVal val="visible"/>
                                      </p:to>
                                    </p:set>
                                    <p:animEffect transition="in" filter="fade">
                                      <p:cBhvr>
                                        <p:cTn id="93" dur="500"/>
                                        <p:tgtEl>
                                          <p:spTgt spid="3"/>
                                        </p:tgtEl>
                                      </p:cBhvr>
                                    </p:animEffect>
                                  </p:childTnLst>
                                </p:cTn>
                              </p:par>
                            </p:childTnLst>
                          </p:cTn>
                        </p:par>
                        <p:par>
                          <p:cTn id="94" fill="hold">
                            <p:stCondLst>
                              <p:cond delay="500"/>
                            </p:stCondLst>
                            <p:childTnLst>
                              <p:par>
                                <p:cTn id="95" presetID="10" presetClass="entr" presetSubtype="0" fill="hold" nodeType="afterEffect">
                                  <p:stCondLst>
                                    <p:cond delay="0"/>
                                  </p:stCondLst>
                                  <p:childTnLst>
                                    <p:set>
                                      <p:cBhvr>
                                        <p:cTn id="96" dur="1" fill="hold">
                                          <p:stCondLst>
                                            <p:cond delay="0"/>
                                          </p:stCondLst>
                                        </p:cTn>
                                        <p:tgtEl>
                                          <p:spTgt spid="30">
                                            <p:txEl>
                                              <p:pRg st="0" end="0"/>
                                            </p:txEl>
                                          </p:spTgt>
                                        </p:tgtEl>
                                        <p:attrNameLst>
                                          <p:attrName>style.visibility</p:attrName>
                                        </p:attrNameLst>
                                      </p:cBhvr>
                                      <p:to>
                                        <p:strVal val="visible"/>
                                      </p:to>
                                    </p:set>
                                    <p:animEffect transition="in" filter="fade">
                                      <p:cBhvr>
                                        <p:cTn id="97" dur="500"/>
                                        <p:tgtEl>
                                          <p:spTgt spid="30">
                                            <p:txEl>
                                              <p:pRg st="0" end="0"/>
                                            </p:txEl>
                                          </p:spTgt>
                                        </p:tgtEl>
                                      </p:cBhvr>
                                    </p:animEffect>
                                  </p:childTnLst>
                                </p:cTn>
                              </p:par>
                            </p:childTnLst>
                          </p:cTn>
                        </p:par>
                        <p:par>
                          <p:cTn id="98" fill="hold">
                            <p:stCondLst>
                              <p:cond delay="1000"/>
                            </p:stCondLst>
                            <p:childTnLst>
                              <p:par>
                                <p:cTn id="99" presetID="10" presetClass="entr" presetSubtype="0" fill="hold" nodeType="afterEffect">
                                  <p:stCondLst>
                                    <p:cond delay="0"/>
                                  </p:stCondLst>
                                  <p:childTnLst>
                                    <p:set>
                                      <p:cBhvr>
                                        <p:cTn id="100" dur="1" fill="hold">
                                          <p:stCondLst>
                                            <p:cond delay="0"/>
                                          </p:stCondLst>
                                        </p:cTn>
                                        <p:tgtEl>
                                          <p:spTgt spid="30">
                                            <p:txEl>
                                              <p:pRg st="1" end="1"/>
                                            </p:txEl>
                                          </p:spTgt>
                                        </p:tgtEl>
                                        <p:attrNameLst>
                                          <p:attrName>style.visibility</p:attrName>
                                        </p:attrNameLst>
                                      </p:cBhvr>
                                      <p:to>
                                        <p:strVal val="visible"/>
                                      </p:to>
                                    </p:set>
                                    <p:animEffect transition="in" filter="fade">
                                      <p:cBhvr>
                                        <p:cTn id="101" dur="500"/>
                                        <p:tgtEl>
                                          <p:spTgt spid="30">
                                            <p:txEl>
                                              <p:pRg st="1" end="1"/>
                                            </p:txEl>
                                          </p:spTgt>
                                        </p:tgtEl>
                                      </p:cBhvr>
                                    </p:animEffect>
                                  </p:childTnLst>
                                </p:cTn>
                              </p:par>
                            </p:childTnLst>
                          </p:cTn>
                        </p:par>
                        <p:par>
                          <p:cTn id="102" fill="hold">
                            <p:stCondLst>
                              <p:cond delay="1500"/>
                            </p:stCondLst>
                            <p:childTnLst>
                              <p:par>
                                <p:cTn id="103" presetID="10" presetClass="entr" presetSubtype="0" fill="hold" nodeType="afterEffect">
                                  <p:stCondLst>
                                    <p:cond delay="0"/>
                                  </p:stCondLst>
                                  <p:childTnLst>
                                    <p:set>
                                      <p:cBhvr>
                                        <p:cTn id="104" dur="1" fill="hold">
                                          <p:stCondLst>
                                            <p:cond delay="0"/>
                                          </p:stCondLst>
                                        </p:cTn>
                                        <p:tgtEl>
                                          <p:spTgt spid="30">
                                            <p:txEl>
                                              <p:pRg st="2" end="2"/>
                                            </p:txEl>
                                          </p:spTgt>
                                        </p:tgtEl>
                                        <p:attrNameLst>
                                          <p:attrName>style.visibility</p:attrName>
                                        </p:attrNameLst>
                                      </p:cBhvr>
                                      <p:to>
                                        <p:strVal val="visible"/>
                                      </p:to>
                                    </p:set>
                                    <p:animEffect transition="in" filter="fade">
                                      <p:cBhvr>
                                        <p:cTn id="105" dur="500"/>
                                        <p:tgtEl>
                                          <p:spTgt spid="30">
                                            <p:txEl>
                                              <p:pRg st="2" end="2"/>
                                            </p:txEl>
                                          </p:spTgt>
                                        </p:tgtEl>
                                      </p:cBhvr>
                                    </p:animEffect>
                                  </p:childTnLst>
                                </p:cTn>
                              </p:par>
                            </p:childTnLst>
                          </p:cTn>
                        </p:par>
                        <p:par>
                          <p:cTn id="106" fill="hold">
                            <p:stCondLst>
                              <p:cond delay="2000"/>
                            </p:stCondLst>
                            <p:childTnLst>
                              <p:par>
                                <p:cTn id="107" presetID="10" presetClass="entr" presetSubtype="0" fill="hold" grpId="0" nodeType="afterEffect">
                                  <p:stCondLst>
                                    <p:cond delay="0"/>
                                  </p:stCondLst>
                                  <p:childTnLst>
                                    <p:set>
                                      <p:cBhvr>
                                        <p:cTn id="108" dur="1" fill="hold">
                                          <p:stCondLst>
                                            <p:cond delay="0"/>
                                          </p:stCondLst>
                                        </p:cTn>
                                        <p:tgtEl>
                                          <p:spTgt spid="2"/>
                                        </p:tgtEl>
                                        <p:attrNameLst>
                                          <p:attrName>style.visibility</p:attrName>
                                        </p:attrNameLst>
                                      </p:cBhvr>
                                      <p:to>
                                        <p:strVal val="visible"/>
                                      </p:to>
                                    </p:set>
                                    <p:animEffect transition="in" filter="fade">
                                      <p:cBhvr>
                                        <p:cTn id="109" dur="500"/>
                                        <p:tgtEl>
                                          <p:spTgt spid="2"/>
                                        </p:tgtEl>
                                      </p:cBhvr>
                                    </p:animEffect>
                                  </p:childTnLst>
                                </p:cTn>
                              </p:par>
                              <p:par>
                                <p:cTn id="110" presetID="10" presetClass="entr" presetSubtype="0" fill="hold" nodeType="withEffect">
                                  <p:stCondLst>
                                    <p:cond delay="0"/>
                                  </p:stCondLst>
                                  <p:childTnLst>
                                    <p:set>
                                      <p:cBhvr>
                                        <p:cTn id="111" dur="1" fill="hold">
                                          <p:stCondLst>
                                            <p:cond delay="0"/>
                                          </p:stCondLst>
                                        </p:cTn>
                                        <p:tgtEl>
                                          <p:spTgt spid="5"/>
                                        </p:tgtEl>
                                        <p:attrNameLst>
                                          <p:attrName>style.visibility</p:attrName>
                                        </p:attrNameLst>
                                      </p:cBhvr>
                                      <p:to>
                                        <p:strVal val="visible"/>
                                      </p:to>
                                    </p:set>
                                    <p:animEffect transition="in" filter="fade">
                                      <p:cBhvr>
                                        <p:cTn id="1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8" grpId="0"/>
      <p:bldP spid="66" grpId="0"/>
      <p:bldP spid="4" grpId="0"/>
      <p:bldP spid="29" grpId="0"/>
      <p:bldP spid="34" grpId="0"/>
      <p:bldP spid="28" grpId="0"/>
      <p:bldP spid="35" grpId="0"/>
      <p:bldP spid="36" grpId="0"/>
      <p:bldP spid="59" grpId="0"/>
      <p:bldP spid="62" grpId="0"/>
      <p:bldP spid="64" grpId="0"/>
      <p:bldP spid="65" grpId="0"/>
      <p:bldP spid="63" grpId="0"/>
      <p:bldP spid="101" grpId="0"/>
      <p:bldP spid="2"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Box 4"/>
          <p:cNvSpPr txBox="1">
            <a:spLocks noChangeArrowheads="1"/>
          </p:cNvSpPr>
          <p:nvPr/>
        </p:nvSpPr>
        <p:spPr bwMode="auto">
          <a:xfrm>
            <a:off x="0" y="-3323"/>
            <a:ext cx="5006280" cy="463846"/>
          </a:xfrm>
          <a:prstGeom prst="rect">
            <a:avLst/>
          </a:prstGeom>
          <a:noFill/>
          <a:ln w="12700">
            <a:noFill/>
            <a:miter lim="800000"/>
            <a:headEnd/>
            <a:tailEnd/>
          </a:ln>
        </p:spPr>
        <p:txBody>
          <a:bodyPr wrap="none" lIns="126000" tIns="46800" rIns="90000" bIns="46800" anchor="ctr">
            <a:spAutoFit/>
          </a:bodyPr>
          <a:lstStyle/>
          <a:p>
            <a:pPr eaLnBrk="0" fontAlgn="base" hangingPunct="0">
              <a:spcBef>
                <a:spcPct val="0"/>
              </a:spcBef>
              <a:spcAft>
                <a:spcPct val="0"/>
              </a:spcAft>
            </a:pPr>
            <a:r>
              <a:rPr lang="de-DE" sz="2400" b="1">
                <a:solidFill>
                  <a:srgbClr val="464B71"/>
                </a:solidFill>
              </a:rPr>
              <a:t>Empirischer Forschungsprozess</a:t>
            </a:r>
            <a:endParaRPr lang="de-AT" sz="2400" dirty="0">
              <a:solidFill>
                <a:srgbClr val="464B71"/>
              </a:solidFill>
            </a:endParaRPr>
          </a:p>
        </p:txBody>
      </p:sp>
      <p:grpSp>
        <p:nvGrpSpPr>
          <p:cNvPr id="18" name="Gruppieren 17"/>
          <p:cNvGrpSpPr/>
          <p:nvPr/>
        </p:nvGrpSpPr>
        <p:grpSpPr>
          <a:xfrm>
            <a:off x="266666" y="5788549"/>
            <a:ext cx="9239120" cy="851265"/>
            <a:chOff x="323111" y="5788549"/>
            <a:chExt cx="9239120" cy="851265"/>
          </a:xfrm>
          <a:solidFill>
            <a:srgbClr val="FFDD00"/>
          </a:solidFill>
        </p:grpSpPr>
        <p:grpSp>
          <p:nvGrpSpPr>
            <p:cNvPr id="4" name="Gruppieren 3"/>
            <p:cNvGrpSpPr/>
            <p:nvPr/>
          </p:nvGrpSpPr>
          <p:grpSpPr>
            <a:xfrm>
              <a:off x="323111" y="5788549"/>
              <a:ext cx="9239120" cy="851265"/>
              <a:chOff x="293906" y="4743526"/>
              <a:chExt cx="9239120" cy="851265"/>
            </a:xfrm>
            <a:grpFill/>
            <a:effectLst>
              <a:outerShdw blurRad="50800" dist="38100" dir="2700000" algn="tl" rotWithShape="0">
                <a:prstClr val="black">
                  <a:alpha val="40000"/>
                </a:prstClr>
              </a:outerShdw>
            </a:effectLst>
          </p:grpSpPr>
          <p:sp>
            <p:nvSpPr>
              <p:cNvPr id="32" name="Freihandform 31"/>
              <p:cNvSpPr/>
              <p:nvPr/>
            </p:nvSpPr>
            <p:spPr bwMode="auto">
              <a:xfrm>
                <a:off x="293906" y="5222190"/>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680543 w 9239120"/>
                  <a:gd name="connsiteY11" fmla="*/ 305365 h 372601"/>
                  <a:gd name="connsiteX12" fmla="*/ 7697879 w 9239120"/>
                  <a:gd name="connsiteY12" fmla="*/ 372601 h 372601"/>
                  <a:gd name="connsiteX13" fmla="*/ 0 w 9239120"/>
                  <a:gd name="connsiteY13" fmla="*/ 372601 h 372601"/>
                  <a:gd name="connsiteX14" fmla="*/ 0 w 9239120"/>
                  <a:gd name="connsiteY14" fmla="*/ 62102 h 372601"/>
                  <a:gd name="connsiteX15" fmla="*/ 79308 w 9239120"/>
                  <a:gd name="connsiteY15"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7680543 w 9239120"/>
                  <a:gd name="connsiteY10" fmla="*/ 305365 h 372601"/>
                  <a:gd name="connsiteX11" fmla="*/ 7697879 w 9239120"/>
                  <a:gd name="connsiteY11" fmla="*/ 372601 h 372601"/>
                  <a:gd name="connsiteX12" fmla="*/ 0 w 9239120"/>
                  <a:gd name="connsiteY12" fmla="*/ 372601 h 372601"/>
                  <a:gd name="connsiteX13" fmla="*/ 0 w 9239120"/>
                  <a:gd name="connsiteY13" fmla="*/ 62102 h 372601"/>
                  <a:gd name="connsiteX14" fmla="*/ 79308 w 9239120"/>
                  <a:gd name="connsiteY14"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7697879 w 9239120"/>
                  <a:gd name="connsiteY10" fmla="*/ 372601 h 372601"/>
                  <a:gd name="connsiteX11" fmla="*/ 0 w 9239120"/>
                  <a:gd name="connsiteY11" fmla="*/ 372601 h 372601"/>
                  <a:gd name="connsiteX12" fmla="*/ 0 w 9239120"/>
                  <a:gd name="connsiteY12" fmla="*/ 62102 h 372601"/>
                  <a:gd name="connsiteX13" fmla="*/ 79308 w 9239120"/>
                  <a:gd name="connsiteY13"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0 w 9239120"/>
                  <a:gd name="connsiteY10" fmla="*/ 372601 h 372601"/>
                  <a:gd name="connsiteX11" fmla="*/ 0 w 9239120"/>
                  <a:gd name="connsiteY11" fmla="*/ 62102 h 372601"/>
                  <a:gd name="connsiteX12" fmla="*/ 79308 w 9239120"/>
                  <a:gd name="connsiteY12"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0 w 9239120"/>
                  <a:gd name="connsiteY9" fmla="*/ 372601 h 372601"/>
                  <a:gd name="connsiteX10" fmla="*/ 0 w 9239120"/>
                  <a:gd name="connsiteY10" fmla="*/ 62102 h 372601"/>
                  <a:gd name="connsiteX11" fmla="*/ 79308 w 9239120"/>
                  <a:gd name="connsiteY11"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0" y="372601"/>
                    </a:lnTo>
                    <a:lnTo>
                      <a:pt x="0" y="62102"/>
                    </a:lnTo>
                    <a:cubicBezTo>
                      <a:pt x="0" y="27804"/>
                      <a:pt x="35507" y="0"/>
                      <a:pt x="79308" y="0"/>
                    </a:cubicBezTo>
                    <a:close/>
                  </a:path>
                </a:pathLst>
              </a:custGeom>
              <a:grp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0"/>
                  </a:spcBef>
                  <a:spcAft>
                    <a:spcPct val="0"/>
                  </a:spcAft>
                  <a:buClr>
                    <a:srgbClr val="FF0000"/>
                  </a:buClr>
                  <a:buFont typeface="Arial" pitchFamily="34" charset="0"/>
                  <a:buNone/>
                  <a:tabLst>
                    <a:tab pos="266700" algn="l"/>
                    <a:tab pos="533400" algn="l"/>
                  </a:tabLst>
                </a:pPr>
                <a:r>
                  <a:rPr lang="de-AT" sz="1500" b="1">
                    <a:solidFill>
                      <a:srgbClr val="000000"/>
                    </a:solidFill>
                    <a:ea typeface="Calibri" panose="020F0502020204030204" pitchFamily="34" charset="0"/>
                    <a:cs typeface="Times New Roman" panose="02020603050405020304" pitchFamily="18" charset="0"/>
                  </a:rPr>
                  <a:t>Ergebnisaufbereitung, Präsentation</a:t>
                </a:r>
                <a:endParaRPr lang="de-AT" sz="1500" b="1">
                  <a:solidFill>
                    <a:srgbClr val="0000FF"/>
                  </a:solidFill>
                </a:endParaRPr>
              </a:p>
            </p:txBody>
          </p:sp>
          <p:grpSp>
            <p:nvGrpSpPr>
              <p:cNvPr id="34" name="Gruppieren 33"/>
              <p:cNvGrpSpPr/>
              <p:nvPr/>
            </p:nvGrpSpPr>
            <p:grpSpPr>
              <a:xfrm>
                <a:off x="7976017" y="4743526"/>
                <a:ext cx="528032" cy="533997"/>
                <a:chOff x="8027952" y="2185601"/>
                <a:chExt cx="528032" cy="681950"/>
              </a:xfrm>
              <a:grpFill/>
            </p:grpSpPr>
            <p:sp>
              <p:nvSpPr>
                <p:cNvPr id="35" name="Ellipse 34"/>
                <p:cNvSpPr/>
                <p:nvPr/>
              </p:nvSpPr>
              <p:spPr bwMode="auto">
                <a:xfrm flipV="1">
                  <a:off x="8027952" y="2185601"/>
                  <a:ext cx="528032" cy="528032"/>
                </a:xfrm>
                <a:prstGeom prst="ellipse">
                  <a:avLst/>
                </a:prstGeom>
                <a:grp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6"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grp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7"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grp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127" name="Ellipse 126"/>
            <p:cNvSpPr/>
            <p:nvPr/>
          </p:nvSpPr>
          <p:spPr bwMode="auto">
            <a:xfrm flipH="1">
              <a:off x="532794" y="6409725"/>
              <a:ext cx="88791" cy="88791"/>
            </a:xfrm>
            <a:prstGeom prst="ellipse">
              <a:avLst/>
            </a:prstGeom>
            <a:grp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39" name="Ellipse 138"/>
            <p:cNvSpPr/>
            <p:nvPr/>
          </p:nvSpPr>
          <p:spPr bwMode="auto">
            <a:xfrm flipH="1">
              <a:off x="9334541" y="6409725"/>
              <a:ext cx="88791" cy="88791"/>
            </a:xfrm>
            <a:prstGeom prst="ellipse">
              <a:avLst/>
            </a:prstGeom>
            <a:grp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17" name="Gruppieren 16"/>
          <p:cNvGrpSpPr/>
          <p:nvPr/>
        </p:nvGrpSpPr>
        <p:grpSpPr>
          <a:xfrm>
            <a:off x="266666" y="5189709"/>
            <a:ext cx="9239120" cy="1330529"/>
            <a:chOff x="323111" y="5189709"/>
            <a:chExt cx="9239120" cy="1330529"/>
          </a:xfrm>
        </p:grpSpPr>
        <p:grpSp>
          <p:nvGrpSpPr>
            <p:cNvPr id="106" name="Gruppieren 105"/>
            <p:cNvGrpSpPr/>
            <p:nvPr/>
          </p:nvGrpSpPr>
          <p:grpSpPr>
            <a:xfrm>
              <a:off x="323111" y="5189709"/>
              <a:ext cx="9239120" cy="1330529"/>
              <a:chOff x="106070" y="3904527"/>
              <a:chExt cx="9239120" cy="1330529"/>
            </a:xfrm>
            <a:effectLst>
              <a:outerShdw blurRad="50800" dist="38100" dir="2700000" algn="tl" rotWithShape="0">
                <a:prstClr val="black">
                  <a:alpha val="40000"/>
                </a:prstClr>
              </a:outerShdw>
            </a:effectLst>
          </p:grpSpPr>
          <p:sp>
            <p:nvSpPr>
              <p:cNvPr id="107" name="Freihandform 106"/>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0"/>
                  </a:spcBef>
                  <a:spcAft>
                    <a:spcPct val="0"/>
                  </a:spcAft>
                  <a:buClr>
                    <a:srgbClr val="FF0000"/>
                  </a:buClr>
                  <a:buFont typeface="Arial" pitchFamily="34" charset="0"/>
                  <a:buNone/>
                  <a:tabLst>
                    <a:tab pos="266700" algn="l"/>
                    <a:tab pos="533400" algn="l"/>
                  </a:tabLst>
                </a:pPr>
                <a:r>
                  <a:rPr lang="de-AT" sz="1500" b="1">
                    <a:solidFill>
                      <a:srgbClr val="000000"/>
                    </a:solidFill>
                    <a:ea typeface="Calibri" panose="020F0502020204030204" pitchFamily="34" charset="0"/>
                    <a:cs typeface="Times New Roman" panose="02020603050405020304" pitchFamily="18" charset="0"/>
                  </a:rPr>
                  <a:t>Ergebnisinterpretation</a:t>
                </a:r>
                <a:endParaRPr lang="de-AT" sz="1500" b="1">
                  <a:solidFill>
                    <a:srgbClr val="0000FF"/>
                  </a:solidFill>
                </a:endParaRPr>
              </a:p>
            </p:txBody>
          </p:sp>
          <p:grpSp>
            <p:nvGrpSpPr>
              <p:cNvPr id="108" name="Gruppieren 107"/>
              <p:cNvGrpSpPr/>
              <p:nvPr/>
            </p:nvGrpSpPr>
            <p:grpSpPr>
              <a:xfrm>
                <a:off x="1136437" y="4701059"/>
                <a:ext cx="528032" cy="533997"/>
                <a:chOff x="1837768" y="3202825"/>
                <a:chExt cx="528032" cy="681950"/>
              </a:xfrm>
            </p:grpSpPr>
            <p:sp>
              <p:nvSpPr>
                <p:cNvPr id="113" name="Ellipse 112"/>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114"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115"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nvGrpSpPr>
              <p:cNvPr id="109" name="Gruppieren 108"/>
              <p:cNvGrpSpPr/>
              <p:nvPr/>
            </p:nvGrpSpPr>
            <p:grpSpPr>
              <a:xfrm>
                <a:off x="7788181" y="3904527"/>
                <a:ext cx="528032" cy="533997"/>
                <a:chOff x="8027952" y="2185601"/>
                <a:chExt cx="528032" cy="681950"/>
              </a:xfrm>
            </p:grpSpPr>
            <p:sp>
              <p:nvSpPr>
                <p:cNvPr id="110" name="Ellipse 109"/>
                <p:cNvSpPr/>
                <p:nvPr/>
              </p:nvSpPr>
              <p:spPr bwMode="auto">
                <a:xfrm flipV="1">
                  <a:off x="8027952" y="2185601"/>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111"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112"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126" name="Ellipse 125"/>
            <p:cNvSpPr/>
            <p:nvPr/>
          </p:nvSpPr>
          <p:spPr bwMode="auto">
            <a:xfrm flipH="1">
              <a:off x="529043" y="5812798"/>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38" name="Ellipse 137"/>
            <p:cNvSpPr/>
            <p:nvPr/>
          </p:nvSpPr>
          <p:spPr bwMode="auto">
            <a:xfrm flipH="1">
              <a:off x="9330790" y="5812798"/>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16" name="Gruppieren 15"/>
          <p:cNvGrpSpPr/>
          <p:nvPr/>
        </p:nvGrpSpPr>
        <p:grpSpPr>
          <a:xfrm>
            <a:off x="266666" y="4590866"/>
            <a:ext cx="9239120" cy="1330529"/>
            <a:chOff x="323111" y="4590866"/>
            <a:chExt cx="9239120" cy="1330529"/>
          </a:xfrm>
        </p:grpSpPr>
        <p:grpSp>
          <p:nvGrpSpPr>
            <p:cNvPr id="96" name="Gruppieren 95"/>
            <p:cNvGrpSpPr/>
            <p:nvPr/>
          </p:nvGrpSpPr>
          <p:grpSpPr>
            <a:xfrm>
              <a:off x="323111" y="4590866"/>
              <a:ext cx="9239120" cy="1330529"/>
              <a:chOff x="106070" y="3904527"/>
              <a:chExt cx="9239120" cy="1330529"/>
            </a:xfrm>
            <a:effectLst>
              <a:outerShdw blurRad="50800" dist="38100" dir="2700000" algn="tl" rotWithShape="0">
                <a:prstClr val="black">
                  <a:alpha val="40000"/>
                </a:prstClr>
              </a:outerShdw>
            </a:effectLst>
          </p:grpSpPr>
          <p:sp>
            <p:nvSpPr>
              <p:cNvPr id="97" name="Freihandform 96"/>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0"/>
                  </a:spcBef>
                  <a:spcAft>
                    <a:spcPct val="0"/>
                  </a:spcAft>
                  <a:buClr>
                    <a:srgbClr val="FF0000"/>
                  </a:buClr>
                  <a:buFont typeface="Arial" pitchFamily="34" charset="0"/>
                  <a:buNone/>
                  <a:tabLst>
                    <a:tab pos="266700" algn="l"/>
                    <a:tab pos="533400" algn="l"/>
                  </a:tabLst>
                </a:pPr>
                <a:r>
                  <a:rPr lang="de-AT" sz="1500" b="1">
                    <a:solidFill>
                      <a:srgbClr val="000000"/>
                    </a:solidFill>
                    <a:ea typeface="Calibri" panose="020F0502020204030204" pitchFamily="34" charset="0"/>
                    <a:cs typeface="Times New Roman" panose="02020603050405020304" pitchFamily="18" charset="0"/>
                  </a:rPr>
                  <a:t>technische Auswertung</a:t>
                </a:r>
                <a:endParaRPr lang="de-AT" sz="1500" b="1">
                  <a:solidFill>
                    <a:srgbClr val="0000FF"/>
                  </a:solidFill>
                </a:endParaRPr>
              </a:p>
            </p:txBody>
          </p:sp>
          <p:grpSp>
            <p:nvGrpSpPr>
              <p:cNvPr id="98" name="Gruppieren 97"/>
              <p:cNvGrpSpPr/>
              <p:nvPr/>
            </p:nvGrpSpPr>
            <p:grpSpPr>
              <a:xfrm>
                <a:off x="1136437" y="4701059"/>
                <a:ext cx="528032" cy="533997"/>
                <a:chOff x="1837768" y="3202825"/>
                <a:chExt cx="528032" cy="681950"/>
              </a:xfrm>
            </p:grpSpPr>
            <p:sp>
              <p:nvSpPr>
                <p:cNvPr id="103" name="Ellipse 102"/>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104"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105"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nvGrpSpPr>
              <p:cNvPr id="99" name="Gruppieren 98"/>
              <p:cNvGrpSpPr/>
              <p:nvPr/>
            </p:nvGrpSpPr>
            <p:grpSpPr>
              <a:xfrm>
                <a:off x="7788181" y="3904527"/>
                <a:ext cx="528032" cy="533997"/>
                <a:chOff x="8027952" y="2185601"/>
                <a:chExt cx="528032" cy="681950"/>
              </a:xfrm>
            </p:grpSpPr>
            <p:sp>
              <p:nvSpPr>
                <p:cNvPr id="100" name="Ellipse 99"/>
                <p:cNvSpPr/>
                <p:nvPr/>
              </p:nvSpPr>
              <p:spPr bwMode="auto">
                <a:xfrm flipV="1">
                  <a:off x="8027952" y="2185601"/>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101"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102"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125" name="Ellipse 124"/>
            <p:cNvSpPr/>
            <p:nvPr/>
          </p:nvSpPr>
          <p:spPr bwMode="auto">
            <a:xfrm flipH="1">
              <a:off x="487164" y="5215867"/>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37" name="Ellipse 136"/>
            <p:cNvSpPr/>
            <p:nvPr/>
          </p:nvSpPr>
          <p:spPr bwMode="auto">
            <a:xfrm flipH="1">
              <a:off x="9288911" y="5215867"/>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15" name="Gruppieren 14"/>
          <p:cNvGrpSpPr/>
          <p:nvPr/>
        </p:nvGrpSpPr>
        <p:grpSpPr>
          <a:xfrm>
            <a:off x="266666" y="3992023"/>
            <a:ext cx="9239120" cy="1330529"/>
            <a:chOff x="323111" y="3992023"/>
            <a:chExt cx="9239120" cy="1330529"/>
          </a:xfrm>
        </p:grpSpPr>
        <p:grpSp>
          <p:nvGrpSpPr>
            <p:cNvPr id="86" name="Gruppieren 85"/>
            <p:cNvGrpSpPr/>
            <p:nvPr/>
          </p:nvGrpSpPr>
          <p:grpSpPr>
            <a:xfrm>
              <a:off x="323111" y="3992023"/>
              <a:ext cx="9239120" cy="1330529"/>
              <a:chOff x="106070" y="3904527"/>
              <a:chExt cx="9239120" cy="1330529"/>
            </a:xfrm>
            <a:effectLst>
              <a:outerShdw blurRad="50800" dist="38100" dir="2700000" algn="tl" rotWithShape="0">
                <a:prstClr val="black">
                  <a:alpha val="40000"/>
                </a:prstClr>
              </a:outerShdw>
            </a:effectLst>
          </p:grpSpPr>
          <p:sp>
            <p:nvSpPr>
              <p:cNvPr id="87" name="Freihandform 86"/>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50000"/>
                  </a:spcBef>
                  <a:spcAft>
                    <a:spcPct val="0"/>
                  </a:spcAft>
                  <a:buClr>
                    <a:srgbClr val="FF0000"/>
                  </a:buClr>
                  <a:buFont typeface="Arial" pitchFamily="34" charset="0"/>
                  <a:buNone/>
                </a:pPr>
                <a:r>
                  <a:rPr lang="de-AT" sz="1500" b="1">
                    <a:solidFill>
                      <a:srgbClr val="000000"/>
                    </a:solidFill>
                    <a:ea typeface="Calibri" panose="020F0502020204030204" pitchFamily="34" charset="0"/>
                    <a:cs typeface="Times New Roman" panose="02020603050405020304" pitchFamily="18" charset="0"/>
                  </a:rPr>
                  <a:t>Rücklaufkontrolle, Datenerfassung, Plausibilisierung</a:t>
                </a:r>
                <a:endParaRPr lang="de-AT" sz="1500" b="1">
                  <a:solidFill>
                    <a:srgbClr val="000000"/>
                  </a:solidFill>
                </a:endParaRPr>
              </a:p>
            </p:txBody>
          </p:sp>
          <p:grpSp>
            <p:nvGrpSpPr>
              <p:cNvPr id="88" name="Gruppieren 87"/>
              <p:cNvGrpSpPr/>
              <p:nvPr/>
            </p:nvGrpSpPr>
            <p:grpSpPr>
              <a:xfrm>
                <a:off x="1136437" y="4701059"/>
                <a:ext cx="528032" cy="533997"/>
                <a:chOff x="1837768" y="3202825"/>
                <a:chExt cx="528032" cy="681950"/>
              </a:xfrm>
            </p:grpSpPr>
            <p:sp>
              <p:nvSpPr>
                <p:cNvPr id="93" name="Ellipse 92"/>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94"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95"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nvGrpSpPr>
              <p:cNvPr id="89" name="Gruppieren 88"/>
              <p:cNvGrpSpPr/>
              <p:nvPr/>
            </p:nvGrpSpPr>
            <p:grpSpPr>
              <a:xfrm>
                <a:off x="7788181" y="3904527"/>
                <a:ext cx="528032" cy="533997"/>
                <a:chOff x="8027952" y="2185601"/>
                <a:chExt cx="528032" cy="681950"/>
              </a:xfrm>
            </p:grpSpPr>
            <p:sp>
              <p:nvSpPr>
                <p:cNvPr id="90" name="Ellipse 89"/>
                <p:cNvSpPr/>
                <p:nvPr/>
              </p:nvSpPr>
              <p:spPr bwMode="auto">
                <a:xfrm flipV="1">
                  <a:off x="8027952" y="2185601"/>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91"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92"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124" name="Ellipse 123"/>
            <p:cNvSpPr/>
            <p:nvPr/>
          </p:nvSpPr>
          <p:spPr bwMode="auto">
            <a:xfrm flipH="1">
              <a:off x="542230" y="4618936"/>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36" name="Ellipse 135"/>
            <p:cNvSpPr/>
            <p:nvPr/>
          </p:nvSpPr>
          <p:spPr bwMode="auto">
            <a:xfrm flipH="1">
              <a:off x="9343977" y="4618936"/>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14" name="Gruppieren 13"/>
          <p:cNvGrpSpPr/>
          <p:nvPr/>
        </p:nvGrpSpPr>
        <p:grpSpPr>
          <a:xfrm>
            <a:off x="266666" y="3393180"/>
            <a:ext cx="9239120" cy="1330529"/>
            <a:chOff x="323111" y="3393180"/>
            <a:chExt cx="9239120" cy="1330529"/>
          </a:xfrm>
        </p:grpSpPr>
        <p:grpSp>
          <p:nvGrpSpPr>
            <p:cNvPr id="76" name="Gruppieren 75"/>
            <p:cNvGrpSpPr/>
            <p:nvPr/>
          </p:nvGrpSpPr>
          <p:grpSpPr>
            <a:xfrm>
              <a:off x="323111" y="3393180"/>
              <a:ext cx="9239120" cy="1330529"/>
              <a:chOff x="106070" y="3904527"/>
              <a:chExt cx="9239120" cy="1330529"/>
            </a:xfrm>
            <a:effectLst>
              <a:outerShdw blurRad="50800" dist="38100" dir="2700000" algn="tl" rotWithShape="0">
                <a:prstClr val="black">
                  <a:alpha val="40000"/>
                </a:prstClr>
              </a:outerShdw>
            </a:effectLst>
          </p:grpSpPr>
          <p:sp>
            <p:nvSpPr>
              <p:cNvPr id="77" name="Freihandform 76"/>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0"/>
                  </a:spcBef>
                  <a:spcAft>
                    <a:spcPct val="0"/>
                  </a:spcAft>
                  <a:buClr>
                    <a:srgbClr val="FF0000"/>
                  </a:buClr>
                  <a:tabLst>
                    <a:tab pos="266700" algn="l"/>
                    <a:tab pos="533400" algn="l"/>
                  </a:tabLst>
                </a:pPr>
                <a:r>
                  <a:rPr lang="de-AT" sz="1500" b="1" dirty="0">
                    <a:solidFill>
                      <a:srgbClr val="000000"/>
                    </a:solidFill>
                    <a:ea typeface="Calibri" panose="020F0502020204030204" pitchFamily="34" charset="0"/>
                    <a:cs typeface="Times New Roman" panose="02020603050405020304" pitchFamily="18" charset="0"/>
                  </a:rPr>
                  <a:t>Pretest und Feldphase</a:t>
                </a:r>
                <a:endParaRPr lang="de-AT" sz="1500" b="1" dirty="0">
                  <a:solidFill>
                    <a:srgbClr val="0000FF"/>
                  </a:solidFill>
                </a:endParaRPr>
              </a:p>
            </p:txBody>
          </p:sp>
          <p:grpSp>
            <p:nvGrpSpPr>
              <p:cNvPr id="78" name="Gruppieren 77"/>
              <p:cNvGrpSpPr/>
              <p:nvPr/>
            </p:nvGrpSpPr>
            <p:grpSpPr>
              <a:xfrm>
                <a:off x="1136437" y="4701059"/>
                <a:ext cx="528032" cy="533997"/>
                <a:chOff x="1837768" y="3202825"/>
                <a:chExt cx="528032" cy="681950"/>
              </a:xfrm>
            </p:grpSpPr>
            <p:sp>
              <p:nvSpPr>
                <p:cNvPr id="83" name="Ellipse 82"/>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84"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85"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nvGrpSpPr>
              <p:cNvPr id="79" name="Gruppieren 78"/>
              <p:cNvGrpSpPr/>
              <p:nvPr/>
            </p:nvGrpSpPr>
            <p:grpSpPr>
              <a:xfrm>
                <a:off x="7788181" y="3904527"/>
                <a:ext cx="528032" cy="533997"/>
                <a:chOff x="8027952" y="2185601"/>
                <a:chExt cx="528032" cy="681950"/>
              </a:xfrm>
            </p:grpSpPr>
            <p:sp>
              <p:nvSpPr>
                <p:cNvPr id="80" name="Ellipse 79"/>
                <p:cNvSpPr/>
                <p:nvPr/>
              </p:nvSpPr>
              <p:spPr bwMode="auto">
                <a:xfrm flipV="1">
                  <a:off x="8027952" y="2185601"/>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81"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82"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123" name="Ellipse 122"/>
            <p:cNvSpPr/>
            <p:nvPr/>
          </p:nvSpPr>
          <p:spPr bwMode="auto">
            <a:xfrm flipH="1">
              <a:off x="479547" y="4022005"/>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35" name="Ellipse 134"/>
            <p:cNvSpPr/>
            <p:nvPr/>
          </p:nvSpPr>
          <p:spPr bwMode="auto">
            <a:xfrm flipH="1">
              <a:off x="9281294" y="4022005"/>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13" name="Gruppieren 12"/>
          <p:cNvGrpSpPr/>
          <p:nvPr/>
        </p:nvGrpSpPr>
        <p:grpSpPr>
          <a:xfrm>
            <a:off x="266666" y="2794337"/>
            <a:ext cx="9239120" cy="1330529"/>
            <a:chOff x="323111" y="2794337"/>
            <a:chExt cx="9239120" cy="1330529"/>
          </a:xfrm>
        </p:grpSpPr>
        <p:grpSp>
          <p:nvGrpSpPr>
            <p:cNvPr id="66" name="Gruppieren 65"/>
            <p:cNvGrpSpPr/>
            <p:nvPr/>
          </p:nvGrpSpPr>
          <p:grpSpPr>
            <a:xfrm>
              <a:off x="323111" y="2794337"/>
              <a:ext cx="9239120" cy="1330529"/>
              <a:chOff x="106070" y="3904527"/>
              <a:chExt cx="9239120" cy="1330529"/>
            </a:xfrm>
            <a:effectLst>
              <a:outerShdw blurRad="50800" dist="38100" dir="2700000" algn="tl" rotWithShape="0">
                <a:prstClr val="black">
                  <a:alpha val="40000"/>
                </a:prstClr>
              </a:outerShdw>
            </a:effectLst>
          </p:grpSpPr>
          <p:sp>
            <p:nvSpPr>
              <p:cNvPr id="67" name="Freihandform 66"/>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0"/>
                  </a:spcBef>
                  <a:spcAft>
                    <a:spcPct val="0"/>
                  </a:spcAft>
                  <a:buClr>
                    <a:srgbClr val="FF0000"/>
                  </a:buClr>
                  <a:buFont typeface="Arial" pitchFamily="34" charset="0"/>
                  <a:buNone/>
                  <a:tabLst>
                    <a:tab pos="266700" algn="l"/>
                    <a:tab pos="533400" algn="l"/>
                  </a:tabLst>
                </a:pPr>
                <a:r>
                  <a:rPr lang="de-AT" sz="1500" b="1" dirty="0">
                    <a:solidFill>
                      <a:srgbClr val="000000"/>
                    </a:solidFill>
                    <a:ea typeface="Calibri" panose="020F0502020204030204" pitchFamily="34" charset="0"/>
                    <a:cs typeface="Times New Roman" panose="02020603050405020304" pitchFamily="18" charset="0"/>
                  </a:rPr>
                  <a:t>Fragebogen, Leitfaden, </a:t>
                </a:r>
                <a:r>
                  <a:rPr lang="de-AT" sz="1500" b="1" dirty="0" err="1">
                    <a:solidFill>
                      <a:srgbClr val="000000"/>
                    </a:solidFill>
                    <a:ea typeface="Calibri" panose="020F0502020204030204" pitchFamily="34" charset="0"/>
                    <a:cs typeface="Times New Roman" panose="02020603050405020304" pitchFamily="18" charset="0"/>
                  </a:rPr>
                  <a:t>Codierschema</a:t>
                </a:r>
                <a:r>
                  <a:rPr lang="de-AT" sz="1500" b="1" dirty="0">
                    <a:solidFill>
                      <a:srgbClr val="000000"/>
                    </a:solidFill>
                    <a:ea typeface="Calibri" panose="020F0502020204030204" pitchFamily="34" charset="0"/>
                    <a:cs typeface="Times New Roman" panose="02020603050405020304" pitchFamily="18" charset="0"/>
                  </a:rPr>
                  <a:t>, Protokoll</a:t>
                </a:r>
                <a:endParaRPr lang="de-AT" sz="1500" b="1" dirty="0">
                  <a:solidFill>
                    <a:srgbClr val="0000FF"/>
                  </a:solidFill>
                </a:endParaRPr>
              </a:p>
            </p:txBody>
          </p:sp>
          <p:grpSp>
            <p:nvGrpSpPr>
              <p:cNvPr id="68" name="Gruppieren 67"/>
              <p:cNvGrpSpPr/>
              <p:nvPr/>
            </p:nvGrpSpPr>
            <p:grpSpPr>
              <a:xfrm>
                <a:off x="1136437" y="4701059"/>
                <a:ext cx="528032" cy="533997"/>
                <a:chOff x="1837768" y="3202825"/>
                <a:chExt cx="528032" cy="681950"/>
              </a:xfrm>
            </p:grpSpPr>
            <p:sp>
              <p:nvSpPr>
                <p:cNvPr id="73" name="Ellipse 72"/>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74"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75"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nvGrpSpPr>
              <p:cNvPr id="69" name="Gruppieren 68"/>
              <p:cNvGrpSpPr/>
              <p:nvPr/>
            </p:nvGrpSpPr>
            <p:grpSpPr>
              <a:xfrm>
                <a:off x="7788181" y="3904527"/>
                <a:ext cx="528032" cy="533997"/>
                <a:chOff x="8027952" y="2185601"/>
                <a:chExt cx="528032" cy="681950"/>
              </a:xfrm>
            </p:grpSpPr>
            <p:sp>
              <p:nvSpPr>
                <p:cNvPr id="70" name="Ellipse 69"/>
                <p:cNvSpPr/>
                <p:nvPr/>
              </p:nvSpPr>
              <p:spPr bwMode="auto">
                <a:xfrm flipV="1">
                  <a:off x="8027952" y="2185601"/>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71"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72"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122" name="Ellipse 121"/>
            <p:cNvSpPr/>
            <p:nvPr/>
          </p:nvSpPr>
          <p:spPr bwMode="auto">
            <a:xfrm flipH="1">
              <a:off x="519805" y="3425074"/>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34" name="Ellipse 133"/>
            <p:cNvSpPr/>
            <p:nvPr/>
          </p:nvSpPr>
          <p:spPr bwMode="auto">
            <a:xfrm flipH="1">
              <a:off x="9321552" y="3425074"/>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12" name="Gruppieren 11"/>
          <p:cNvGrpSpPr/>
          <p:nvPr/>
        </p:nvGrpSpPr>
        <p:grpSpPr>
          <a:xfrm>
            <a:off x="266666" y="2195494"/>
            <a:ext cx="9239120" cy="1330529"/>
            <a:chOff x="323111" y="2195494"/>
            <a:chExt cx="9239120" cy="1330529"/>
          </a:xfrm>
        </p:grpSpPr>
        <p:grpSp>
          <p:nvGrpSpPr>
            <p:cNvPr id="56" name="Gruppieren 55"/>
            <p:cNvGrpSpPr/>
            <p:nvPr/>
          </p:nvGrpSpPr>
          <p:grpSpPr>
            <a:xfrm>
              <a:off x="323111" y="2195494"/>
              <a:ext cx="9239120" cy="1330529"/>
              <a:chOff x="106070" y="3904527"/>
              <a:chExt cx="9239120" cy="1330529"/>
            </a:xfrm>
            <a:effectLst>
              <a:outerShdw blurRad="50800" dist="38100" dir="2700000" algn="tl" rotWithShape="0">
                <a:prstClr val="black">
                  <a:alpha val="40000"/>
                </a:prstClr>
              </a:outerShdw>
            </a:effectLst>
          </p:grpSpPr>
          <p:sp>
            <p:nvSpPr>
              <p:cNvPr id="57" name="Freihandform 56"/>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50000"/>
                  </a:spcBef>
                  <a:spcAft>
                    <a:spcPct val="0"/>
                  </a:spcAft>
                  <a:buClr>
                    <a:srgbClr val="FF0000"/>
                  </a:buClr>
                  <a:buFont typeface="Arial" pitchFamily="34" charset="0"/>
                  <a:buNone/>
                </a:pPr>
                <a:r>
                  <a:rPr lang="de-AT" sz="1500" b="1">
                    <a:solidFill>
                      <a:srgbClr val="000000"/>
                    </a:solidFill>
                    <a:ea typeface="Calibri" panose="020F0502020204030204" pitchFamily="34" charset="0"/>
                    <a:cs typeface="Times New Roman" panose="02020603050405020304" pitchFamily="18" charset="0"/>
                  </a:rPr>
                  <a:t>Grundgesamtheit, Vollerhebung oder Stichprobe</a:t>
                </a:r>
                <a:endParaRPr lang="de-AT" sz="1500" b="1">
                  <a:solidFill>
                    <a:srgbClr val="000000"/>
                  </a:solidFill>
                </a:endParaRPr>
              </a:p>
            </p:txBody>
          </p:sp>
          <p:grpSp>
            <p:nvGrpSpPr>
              <p:cNvPr id="58" name="Gruppieren 57"/>
              <p:cNvGrpSpPr/>
              <p:nvPr/>
            </p:nvGrpSpPr>
            <p:grpSpPr>
              <a:xfrm>
                <a:off x="1136437" y="4701059"/>
                <a:ext cx="528032" cy="533997"/>
                <a:chOff x="1837768" y="3202825"/>
                <a:chExt cx="528032" cy="681950"/>
              </a:xfrm>
            </p:grpSpPr>
            <p:sp>
              <p:nvSpPr>
                <p:cNvPr id="63" name="Ellipse 62"/>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64"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65"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nvGrpSpPr>
              <p:cNvPr id="59" name="Gruppieren 58"/>
              <p:cNvGrpSpPr/>
              <p:nvPr/>
            </p:nvGrpSpPr>
            <p:grpSpPr>
              <a:xfrm>
                <a:off x="7788181" y="3904527"/>
                <a:ext cx="528032" cy="533997"/>
                <a:chOff x="8027952" y="2185601"/>
                <a:chExt cx="528032" cy="681950"/>
              </a:xfrm>
            </p:grpSpPr>
            <p:sp>
              <p:nvSpPr>
                <p:cNvPr id="60" name="Ellipse 59"/>
                <p:cNvSpPr/>
                <p:nvPr/>
              </p:nvSpPr>
              <p:spPr bwMode="auto">
                <a:xfrm flipV="1">
                  <a:off x="8027952" y="2185601"/>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61"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62"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121" name="Ellipse 120"/>
            <p:cNvSpPr/>
            <p:nvPr/>
          </p:nvSpPr>
          <p:spPr bwMode="auto">
            <a:xfrm flipH="1">
              <a:off x="531135" y="2828143"/>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33" name="Ellipse 132"/>
            <p:cNvSpPr/>
            <p:nvPr/>
          </p:nvSpPr>
          <p:spPr bwMode="auto">
            <a:xfrm flipH="1">
              <a:off x="9332882" y="2828143"/>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11" name="Gruppieren 10"/>
          <p:cNvGrpSpPr/>
          <p:nvPr/>
        </p:nvGrpSpPr>
        <p:grpSpPr>
          <a:xfrm>
            <a:off x="266666" y="1596651"/>
            <a:ext cx="9239120" cy="1330529"/>
            <a:chOff x="323111" y="1596651"/>
            <a:chExt cx="9239120" cy="1330529"/>
          </a:xfrm>
        </p:grpSpPr>
        <p:grpSp>
          <p:nvGrpSpPr>
            <p:cNvPr id="46" name="Gruppieren 45"/>
            <p:cNvGrpSpPr/>
            <p:nvPr/>
          </p:nvGrpSpPr>
          <p:grpSpPr>
            <a:xfrm>
              <a:off x="323111" y="1596651"/>
              <a:ext cx="9239120" cy="1330529"/>
              <a:chOff x="106070" y="3904527"/>
              <a:chExt cx="9239120" cy="1330529"/>
            </a:xfrm>
            <a:effectLst>
              <a:outerShdw blurRad="50800" dist="38100" dir="2700000" algn="tl" rotWithShape="0">
                <a:prstClr val="black">
                  <a:alpha val="40000"/>
                </a:prstClr>
              </a:outerShdw>
            </a:effectLst>
          </p:grpSpPr>
          <p:sp>
            <p:nvSpPr>
              <p:cNvPr id="47" name="Freihandform 46"/>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0"/>
                  </a:spcBef>
                  <a:spcAft>
                    <a:spcPct val="0"/>
                  </a:spcAft>
                  <a:buClr>
                    <a:srgbClr val="FF0000"/>
                  </a:buClr>
                  <a:buFont typeface="Arial" pitchFamily="34" charset="0"/>
                  <a:buNone/>
                  <a:tabLst>
                    <a:tab pos="266700" algn="l"/>
                    <a:tab pos="533400" algn="l"/>
                  </a:tabLst>
                </a:pPr>
                <a:r>
                  <a:rPr lang="de-AT" sz="1500" b="1">
                    <a:solidFill>
                      <a:srgbClr val="000000"/>
                    </a:solidFill>
                    <a:ea typeface="Calibri" panose="020F0502020204030204" pitchFamily="34" charset="0"/>
                    <a:cs typeface="Times New Roman" panose="02020603050405020304" pitchFamily="18" charset="0"/>
                  </a:rPr>
                  <a:t>Forschungsmethodik, qualitatives oder quantitatives Setting</a:t>
                </a:r>
                <a:endParaRPr lang="de-AT" sz="1500" b="1">
                  <a:solidFill>
                    <a:srgbClr val="0000FF"/>
                  </a:solidFill>
                </a:endParaRPr>
              </a:p>
            </p:txBody>
          </p:sp>
          <p:grpSp>
            <p:nvGrpSpPr>
              <p:cNvPr id="48" name="Gruppieren 47"/>
              <p:cNvGrpSpPr/>
              <p:nvPr/>
            </p:nvGrpSpPr>
            <p:grpSpPr>
              <a:xfrm>
                <a:off x="1136437" y="4701059"/>
                <a:ext cx="528032" cy="533997"/>
                <a:chOff x="1837768" y="3202825"/>
                <a:chExt cx="528032" cy="681950"/>
              </a:xfrm>
            </p:grpSpPr>
            <p:sp>
              <p:nvSpPr>
                <p:cNvPr id="53" name="Ellipse 52"/>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54"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55"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nvGrpSpPr>
              <p:cNvPr id="49" name="Gruppieren 48"/>
              <p:cNvGrpSpPr/>
              <p:nvPr/>
            </p:nvGrpSpPr>
            <p:grpSpPr>
              <a:xfrm>
                <a:off x="7788181" y="3904527"/>
                <a:ext cx="528032" cy="533997"/>
                <a:chOff x="8027952" y="2185601"/>
                <a:chExt cx="528032" cy="681950"/>
              </a:xfrm>
            </p:grpSpPr>
            <p:sp>
              <p:nvSpPr>
                <p:cNvPr id="50" name="Ellipse 49"/>
                <p:cNvSpPr/>
                <p:nvPr/>
              </p:nvSpPr>
              <p:spPr bwMode="auto">
                <a:xfrm flipV="1">
                  <a:off x="8027952" y="2185601"/>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51"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52"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120" name="Ellipse 119"/>
            <p:cNvSpPr/>
            <p:nvPr/>
          </p:nvSpPr>
          <p:spPr bwMode="auto">
            <a:xfrm flipH="1">
              <a:off x="474313" y="2231212"/>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32" name="Ellipse 131"/>
            <p:cNvSpPr/>
            <p:nvPr/>
          </p:nvSpPr>
          <p:spPr bwMode="auto">
            <a:xfrm flipH="1">
              <a:off x="9276060" y="2231212"/>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10" name="Gruppieren 9"/>
          <p:cNvGrpSpPr/>
          <p:nvPr/>
        </p:nvGrpSpPr>
        <p:grpSpPr>
          <a:xfrm>
            <a:off x="266666" y="997808"/>
            <a:ext cx="9239120" cy="1330529"/>
            <a:chOff x="323111" y="997808"/>
            <a:chExt cx="9239120" cy="1330529"/>
          </a:xfrm>
        </p:grpSpPr>
        <p:grpSp>
          <p:nvGrpSpPr>
            <p:cNvPr id="3" name="Gruppieren 2"/>
            <p:cNvGrpSpPr/>
            <p:nvPr/>
          </p:nvGrpSpPr>
          <p:grpSpPr>
            <a:xfrm>
              <a:off x="323111" y="997808"/>
              <a:ext cx="9239120" cy="1330529"/>
              <a:chOff x="106070" y="3904527"/>
              <a:chExt cx="9239120" cy="1330529"/>
            </a:xfrm>
            <a:effectLst>
              <a:outerShdw blurRad="50800" dist="38100" dir="2700000" algn="tl" rotWithShape="0">
                <a:prstClr val="black">
                  <a:alpha val="40000"/>
                </a:prstClr>
              </a:outerShdw>
            </a:effectLst>
          </p:grpSpPr>
          <p:sp>
            <p:nvSpPr>
              <p:cNvPr id="45" name="Freihandform 44"/>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50000"/>
                  </a:spcBef>
                  <a:spcAft>
                    <a:spcPct val="0"/>
                  </a:spcAft>
                  <a:buClr>
                    <a:srgbClr val="FF0000"/>
                  </a:buClr>
                  <a:buFont typeface="Arial" pitchFamily="34" charset="0"/>
                  <a:buNone/>
                </a:pPr>
                <a:r>
                  <a:rPr lang="de-AT" sz="1500" b="1">
                    <a:solidFill>
                      <a:srgbClr val="000000"/>
                    </a:solidFill>
                    <a:ea typeface="Calibri" panose="020F0502020204030204" pitchFamily="34" charset="0"/>
                    <a:cs typeface="Times New Roman" panose="02020603050405020304" pitchFamily="18" charset="0"/>
                  </a:rPr>
                  <a:t>Forschungsfragen, Hypothesen</a:t>
                </a:r>
                <a:endParaRPr lang="de-AT" sz="1500" b="1">
                  <a:solidFill>
                    <a:srgbClr val="000000"/>
                  </a:solidFill>
                </a:endParaRPr>
              </a:p>
            </p:txBody>
          </p:sp>
          <p:grpSp>
            <p:nvGrpSpPr>
              <p:cNvPr id="316" name="Gruppieren 315"/>
              <p:cNvGrpSpPr/>
              <p:nvPr/>
            </p:nvGrpSpPr>
            <p:grpSpPr>
              <a:xfrm>
                <a:off x="1136437" y="4701059"/>
                <a:ext cx="528032" cy="533997"/>
                <a:chOff x="1837768" y="3202825"/>
                <a:chExt cx="528032" cy="681950"/>
              </a:xfrm>
            </p:grpSpPr>
            <p:sp>
              <p:nvSpPr>
                <p:cNvPr id="321" name="Ellipse 320"/>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22"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23"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nvGrpSpPr>
              <p:cNvPr id="317" name="Gruppieren 316"/>
              <p:cNvGrpSpPr/>
              <p:nvPr/>
            </p:nvGrpSpPr>
            <p:grpSpPr>
              <a:xfrm>
                <a:off x="7788181" y="3904527"/>
                <a:ext cx="528032" cy="533997"/>
                <a:chOff x="8027952" y="2185601"/>
                <a:chExt cx="528032" cy="681950"/>
              </a:xfrm>
            </p:grpSpPr>
            <p:sp>
              <p:nvSpPr>
                <p:cNvPr id="318" name="Ellipse 317"/>
                <p:cNvSpPr/>
                <p:nvPr/>
              </p:nvSpPr>
              <p:spPr bwMode="auto">
                <a:xfrm flipV="1">
                  <a:off x="8027952" y="2185601"/>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19"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20"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119" name="Ellipse 118"/>
            <p:cNvSpPr/>
            <p:nvPr/>
          </p:nvSpPr>
          <p:spPr bwMode="auto">
            <a:xfrm flipH="1">
              <a:off x="541369" y="1634281"/>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31" name="Ellipse 130"/>
            <p:cNvSpPr/>
            <p:nvPr/>
          </p:nvSpPr>
          <p:spPr bwMode="auto">
            <a:xfrm flipH="1">
              <a:off x="9343116" y="1634281"/>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8" name="Gruppieren 7"/>
          <p:cNvGrpSpPr/>
          <p:nvPr/>
        </p:nvGrpSpPr>
        <p:grpSpPr>
          <a:xfrm>
            <a:off x="266666" y="877629"/>
            <a:ext cx="9239120" cy="851865"/>
            <a:chOff x="323111" y="877629"/>
            <a:chExt cx="9239120" cy="851865"/>
          </a:xfrm>
        </p:grpSpPr>
        <p:grpSp>
          <p:nvGrpSpPr>
            <p:cNvPr id="2" name="Gruppieren 1"/>
            <p:cNvGrpSpPr/>
            <p:nvPr/>
          </p:nvGrpSpPr>
          <p:grpSpPr>
            <a:xfrm>
              <a:off x="323111" y="877629"/>
              <a:ext cx="9239120" cy="851865"/>
              <a:chOff x="171986" y="1051796"/>
              <a:chExt cx="9239120" cy="851865"/>
            </a:xfrm>
            <a:effectLst>
              <a:outerShdw blurRad="50800" dist="38100" dir="2700000" algn="tl" rotWithShape="0">
                <a:prstClr val="black">
                  <a:alpha val="40000"/>
                </a:prstClr>
              </a:outerShdw>
            </a:effectLst>
          </p:grpSpPr>
          <p:sp>
            <p:nvSpPr>
              <p:cNvPr id="20" name="Freihandform 19"/>
              <p:cNvSpPr/>
              <p:nvPr/>
            </p:nvSpPr>
            <p:spPr bwMode="auto">
              <a:xfrm>
                <a:off x="171986" y="1051796"/>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0" fmla="*/ 79308 w 9239120"/>
                  <a:gd name="connsiteY0" fmla="*/ 0 h 372601"/>
                  <a:gd name="connsiteX1" fmla="*/ 1047976 w 9239120"/>
                  <a:gd name="connsiteY1" fmla="*/ 0 h 372601"/>
                  <a:gd name="connsiteX2" fmla="*/ 1030367 w 9239120"/>
                  <a:gd name="connsiteY2" fmla="*/ 68295 h 372601"/>
                  <a:gd name="connsiteX3" fmla="*/ 1558399 w 9239120"/>
                  <a:gd name="connsiteY3" fmla="*/ 68295 h 372601"/>
                  <a:gd name="connsiteX4" fmla="*/ 1540791 w 9239120"/>
                  <a:gd name="connsiteY4" fmla="*/ 0 h 372601"/>
                  <a:gd name="connsiteX5" fmla="*/ 9159812 w 9239120"/>
                  <a:gd name="connsiteY5" fmla="*/ 0 h 372601"/>
                  <a:gd name="connsiteX6" fmla="*/ 9239120 w 9239120"/>
                  <a:gd name="connsiteY6" fmla="*/ 62102 h 372601"/>
                  <a:gd name="connsiteX7" fmla="*/ 9239120 w 9239120"/>
                  <a:gd name="connsiteY7" fmla="*/ 372601 h 372601"/>
                  <a:gd name="connsiteX8" fmla="*/ 8191240 w 9239120"/>
                  <a:gd name="connsiteY8" fmla="*/ 372601 h 372601"/>
                  <a:gd name="connsiteX9" fmla="*/ 8208575 w 9239120"/>
                  <a:gd name="connsiteY9" fmla="*/ 305365 h 372601"/>
                  <a:gd name="connsiteX10" fmla="*/ 7944559 w 9239120"/>
                  <a:gd name="connsiteY10" fmla="*/ 98629 h 372601"/>
                  <a:gd name="connsiteX11" fmla="*/ 7680543 w 9239120"/>
                  <a:gd name="connsiteY11" fmla="*/ 305365 h 372601"/>
                  <a:gd name="connsiteX12" fmla="*/ 7697879 w 9239120"/>
                  <a:gd name="connsiteY12" fmla="*/ 372601 h 372601"/>
                  <a:gd name="connsiteX13" fmla="*/ 0 w 9239120"/>
                  <a:gd name="connsiteY13" fmla="*/ 372601 h 372601"/>
                  <a:gd name="connsiteX14" fmla="*/ 0 w 9239120"/>
                  <a:gd name="connsiteY14" fmla="*/ 62102 h 372601"/>
                  <a:gd name="connsiteX15" fmla="*/ 79308 w 9239120"/>
                  <a:gd name="connsiteY15" fmla="*/ 0 h 372601"/>
                  <a:gd name="connsiteX0" fmla="*/ 79308 w 9239120"/>
                  <a:gd name="connsiteY0" fmla="*/ 0 h 372601"/>
                  <a:gd name="connsiteX1" fmla="*/ 1047976 w 9239120"/>
                  <a:gd name="connsiteY1" fmla="*/ 0 h 372601"/>
                  <a:gd name="connsiteX2" fmla="*/ 1558399 w 9239120"/>
                  <a:gd name="connsiteY2" fmla="*/ 68295 h 372601"/>
                  <a:gd name="connsiteX3" fmla="*/ 1540791 w 9239120"/>
                  <a:gd name="connsiteY3" fmla="*/ 0 h 372601"/>
                  <a:gd name="connsiteX4" fmla="*/ 9159812 w 9239120"/>
                  <a:gd name="connsiteY4" fmla="*/ 0 h 372601"/>
                  <a:gd name="connsiteX5" fmla="*/ 9239120 w 9239120"/>
                  <a:gd name="connsiteY5" fmla="*/ 62102 h 372601"/>
                  <a:gd name="connsiteX6" fmla="*/ 9239120 w 9239120"/>
                  <a:gd name="connsiteY6" fmla="*/ 372601 h 372601"/>
                  <a:gd name="connsiteX7" fmla="*/ 8191240 w 9239120"/>
                  <a:gd name="connsiteY7" fmla="*/ 372601 h 372601"/>
                  <a:gd name="connsiteX8" fmla="*/ 8208575 w 9239120"/>
                  <a:gd name="connsiteY8" fmla="*/ 305365 h 372601"/>
                  <a:gd name="connsiteX9" fmla="*/ 7944559 w 9239120"/>
                  <a:gd name="connsiteY9" fmla="*/ 98629 h 372601"/>
                  <a:gd name="connsiteX10" fmla="*/ 7680543 w 9239120"/>
                  <a:gd name="connsiteY10" fmla="*/ 305365 h 372601"/>
                  <a:gd name="connsiteX11" fmla="*/ 7697879 w 9239120"/>
                  <a:gd name="connsiteY11" fmla="*/ 372601 h 372601"/>
                  <a:gd name="connsiteX12" fmla="*/ 0 w 9239120"/>
                  <a:gd name="connsiteY12" fmla="*/ 372601 h 372601"/>
                  <a:gd name="connsiteX13" fmla="*/ 0 w 9239120"/>
                  <a:gd name="connsiteY13" fmla="*/ 62102 h 372601"/>
                  <a:gd name="connsiteX14" fmla="*/ 79308 w 9239120"/>
                  <a:gd name="connsiteY14" fmla="*/ 0 h 372601"/>
                  <a:gd name="connsiteX0" fmla="*/ 79308 w 9239120"/>
                  <a:gd name="connsiteY0" fmla="*/ 0 h 372601"/>
                  <a:gd name="connsiteX1" fmla="*/ 1047976 w 9239120"/>
                  <a:gd name="connsiteY1" fmla="*/ 0 h 372601"/>
                  <a:gd name="connsiteX2" fmla="*/ 1540791 w 9239120"/>
                  <a:gd name="connsiteY2" fmla="*/ 0 h 372601"/>
                  <a:gd name="connsiteX3" fmla="*/ 9159812 w 9239120"/>
                  <a:gd name="connsiteY3" fmla="*/ 0 h 372601"/>
                  <a:gd name="connsiteX4" fmla="*/ 9239120 w 9239120"/>
                  <a:gd name="connsiteY4" fmla="*/ 62102 h 372601"/>
                  <a:gd name="connsiteX5" fmla="*/ 9239120 w 9239120"/>
                  <a:gd name="connsiteY5" fmla="*/ 372601 h 372601"/>
                  <a:gd name="connsiteX6" fmla="*/ 8191240 w 9239120"/>
                  <a:gd name="connsiteY6" fmla="*/ 372601 h 372601"/>
                  <a:gd name="connsiteX7" fmla="*/ 8208575 w 9239120"/>
                  <a:gd name="connsiteY7" fmla="*/ 305365 h 372601"/>
                  <a:gd name="connsiteX8" fmla="*/ 7944559 w 9239120"/>
                  <a:gd name="connsiteY8" fmla="*/ 98629 h 372601"/>
                  <a:gd name="connsiteX9" fmla="*/ 7680543 w 9239120"/>
                  <a:gd name="connsiteY9" fmla="*/ 305365 h 372601"/>
                  <a:gd name="connsiteX10" fmla="*/ 7697879 w 9239120"/>
                  <a:gd name="connsiteY10" fmla="*/ 372601 h 372601"/>
                  <a:gd name="connsiteX11" fmla="*/ 0 w 9239120"/>
                  <a:gd name="connsiteY11" fmla="*/ 372601 h 372601"/>
                  <a:gd name="connsiteX12" fmla="*/ 0 w 9239120"/>
                  <a:gd name="connsiteY12" fmla="*/ 62102 h 372601"/>
                  <a:gd name="connsiteX13" fmla="*/ 79308 w 9239120"/>
                  <a:gd name="connsiteY13" fmla="*/ 0 h 372601"/>
                  <a:gd name="connsiteX0" fmla="*/ 79308 w 9239120"/>
                  <a:gd name="connsiteY0" fmla="*/ 0 h 372601"/>
                  <a:gd name="connsiteX1" fmla="*/ 1047976 w 9239120"/>
                  <a:gd name="connsiteY1" fmla="*/ 0 h 372601"/>
                  <a:gd name="connsiteX2" fmla="*/ 9159812 w 9239120"/>
                  <a:gd name="connsiteY2" fmla="*/ 0 h 372601"/>
                  <a:gd name="connsiteX3" fmla="*/ 9239120 w 9239120"/>
                  <a:gd name="connsiteY3" fmla="*/ 62102 h 372601"/>
                  <a:gd name="connsiteX4" fmla="*/ 9239120 w 9239120"/>
                  <a:gd name="connsiteY4" fmla="*/ 372601 h 372601"/>
                  <a:gd name="connsiteX5" fmla="*/ 8191240 w 9239120"/>
                  <a:gd name="connsiteY5" fmla="*/ 372601 h 372601"/>
                  <a:gd name="connsiteX6" fmla="*/ 8208575 w 9239120"/>
                  <a:gd name="connsiteY6" fmla="*/ 305365 h 372601"/>
                  <a:gd name="connsiteX7" fmla="*/ 7944559 w 9239120"/>
                  <a:gd name="connsiteY7" fmla="*/ 98629 h 372601"/>
                  <a:gd name="connsiteX8" fmla="*/ 7680543 w 9239120"/>
                  <a:gd name="connsiteY8" fmla="*/ 305365 h 372601"/>
                  <a:gd name="connsiteX9" fmla="*/ 7697879 w 9239120"/>
                  <a:gd name="connsiteY9" fmla="*/ 372601 h 372601"/>
                  <a:gd name="connsiteX10" fmla="*/ 0 w 9239120"/>
                  <a:gd name="connsiteY10" fmla="*/ 372601 h 372601"/>
                  <a:gd name="connsiteX11" fmla="*/ 0 w 9239120"/>
                  <a:gd name="connsiteY11" fmla="*/ 62102 h 372601"/>
                  <a:gd name="connsiteX12" fmla="*/ 79308 w 9239120"/>
                  <a:gd name="connsiteY12" fmla="*/ 0 h 372601"/>
                  <a:gd name="connsiteX0" fmla="*/ 79308 w 9239120"/>
                  <a:gd name="connsiteY0" fmla="*/ 0 h 372601"/>
                  <a:gd name="connsiteX1" fmla="*/ 9159812 w 9239120"/>
                  <a:gd name="connsiteY1" fmla="*/ 0 h 372601"/>
                  <a:gd name="connsiteX2" fmla="*/ 9239120 w 9239120"/>
                  <a:gd name="connsiteY2" fmla="*/ 62102 h 372601"/>
                  <a:gd name="connsiteX3" fmla="*/ 9239120 w 9239120"/>
                  <a:gd name="connsiteY3" fmla="*/ 372601 h 372601"/>
                  <a:gd name="connsiteX4" fmla="*/ 8191240 w 9239120"/>
                  <a:gd name="connsiteY4" fmla="*/ 372601 h 372601"/>
                  <a:gd name="connsiteX5" fmla="*/ 8208575 w 9239120"/>
                  <a:gd name="connsiteY5" fmla="*/ 305365 h 372601"/>
                  <a:gd name="connsiteX6" fmla="*/ 7944559 w 9239120"/>
                  <a:gd name="connsiteY6" fmla="*/ 98629 h 372601"/>
                  <a:gd name="connsiteX7" fmla="*/ 7680543 w 9239120"/>
                  <a:gd name="connsiteY7" fmla="*/ 305365 h 372601"/>
                  <a:gd name="connsiteX8" fmla="*/ 7697879 w 9239120"/>
                  <a:gd name="connsiteY8" fmla="*/ 372601 h 372601"/>
                  <a:gd name="connsiteX9" fmla="*/ 0 w 9239120"/>
                  <a:gd name="connsiteY9" fmla="*/ 372601 h 372601"/>
                  <a:gd name="connsiteX10" fmla="*/ 0 w 9239120"/>
                  <a:gd name="connsiteY10" fmla="*/ 62102 h 372601"/>
                  <a:gd name="connsiteX11" fmla="*/ 79308 w 9239120"/>
                  <a:gd name="connsiteY11"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39120" h="372601">
                    <a:moveTo>
                      <a:pt x="79308" y="0"/>
                    </a:move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0"/>
                  </a:spcBef>
                  <a:spcAft>
                    <a:spcPct val="0"/>
                  </a:spcAft>
                  <a:buClr>
                    <a:srgbClr val="FF0000"/>
                  </a:buClr>
                  <a:buFont typeface="Arial" pitchFamily="34" charset="0"/>
                  <a:buNone/>
                  <a:tabLst>
                    <a:tab pos="266700" algn="l"/>
                    <a:tab pos="533400" algn="l"/>
                  </a:tabLst>
                </a:pPr>
                <a:r>
                  <a:rPr lang="de-AT" sz="1500" b="1" dirty="0">
                    <a:solidFill>
                      <a:srgbClr val="000000"/>
                    </a:solidFill>
                    <a:ea typeface="Calibri" panose="020F0502020204030204" pitchFamily="34" charset="0"/>
                    <a:cs typeface="Times New Roman" panose="02020603050405020304" pitchFamily="18" charset="0"/>
                  </a:rPr>
                  <a:t>Thema, Erkenntnisinteresse</a:t>
                </a:r>
                <a:endParaRPr lang="de-AT" sz="1500" b="1" dirty="0">
                  <a:solidFill>
                    <a:srgbClr val="0000FF"/>
                  </a:solidFill>
                </a:endParaRPr>
              </a:p>
            </p:txBody>
          </p:sp>
          <p:grpSp>
            <p:nvGrpSpPr>
              <p:cNvPr id="21" name="Gruppieren 20"/>
              <p:cNvGrpSpPr/>
              <p:nvPr/>
            </p:nvGrpSpPr>
            <p:grpSpPr>
              <a:xfrm>
                <a:off x="1202353" y="1369664"/>
                <a:ext cx="528032" cy="533997"/>
                <a:chOff x="1837768" y="3202825"/>
                <a:chExt cx="528032" cy="681950"/>
              </a:xfrm>
            </p:grpSpPr>
            <p:sp>
              <p:nvSpPr>
                <p:cNvPr id="26" name="Ellipse 25"/>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27"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28"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118" name="Ellipse 117"/>
            <p:cNvSpPr/>
            <p:nvPr/>
          </p:nvSpPr>
          <p:spPr bwMode="auto">
            <a:xfrm flipH="1">
              <a:off x="482303" y="1037350"/>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30" name="Ellipse 129"/>
            <p:cNvSpPr/>
            <p:nvPr/>
          </p:nvSpPr>
          <p:spPr bwMode="auto">
            <a:xfrm flipH="1">
              <a:off x="9284050" y="1037350"/>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sp>
        <p:nvSpPr>
          <p:cNvPr id="116" name="Freeform 33"/>
          <p:cNvSpPr>
            <a:spLocks/>
          </p:cNvSpPr>
          <p:nvPr/>
        </p:nvSpPr>
        <p:spPr bwMode="auto">
          <a:xfrm rot="5400000">
            <a:off x="-2190349" y="3721156"/>
            <a:ext cx="5373051" cy="73007"/>
          </a:xfrm>
          <a:custGeom>
            <a:avLst/>
            <a:gdLst>
              <a:gd name="connsiteX0" fmla="*/ 0 w 9805"/>
              <a:gd name="connsiteY0" fmla="*/ 0 h 9216"/>
              <a:gd name="connsiteX1" fmla="*/ 360 w 9805"/>
              <a:gd name="connsiteY1" fmla="*/ 6634 h 9216"/>
              <a:gd name="connsiteX2" fmla="*/ 720 w 9805"/>
              <a:gd name="connsiteY2" fmla="*/ 8878 h 9216"/>
              <a:gd name="connsiteX3" fmla="*/ 1583 w 9805"/>
              <a:gd name="connsiteY3" fmla="*/ 0 h 9216"/>
              <a:gd name="connsiteX4" fmla="*/ 2446 w 9805"/>
              <a:gd name="connsiteY4" fmla="*/ 8878 h 9216"/>
              <a:gd name="connsiteX5" fmla="*/ 3813 w 9805"/>
              <a:gd name="connsiteY5" fmla="*/ 0 h 9216"/>
              <a:gd name="connsiteX6" fmla="*/ 5251 w 9805"/>
              <a:gd name="connsiteY6" fmla="*/ 8878 h 9216"/>
              <a:gd name="connsiteX7" fmla="*/ 6476 w 9805"/>
              <a:gd name="connsiteY7" fmla="*/ 0 h 9216"/>
              <a:gd name="connsiteX8" fmla="*/ 7554 w 9805"/>
              <a:gd name="connsiteY8" fmla="*/ 8878 h 9216"/>
              <a:gd name="connsiteX9" fmla="*/ 8633 w 9805"/>
              <a:gd name="connsiteY9" fmla="*/ 0 h 9216"/>
              <a:gd name="connsiteX10" fmla="*/ 9805 w 9805"/>
              <a:gd name="connsiteY10" fmla="*/ 6530 h 9216"/>
              <a:gd name="connsiteX0" fmla="*/ 0 w 10000"/>
              <a:gd name="connsiteY0" fmla="*/ 0 h 10000"/>
              <a:gd name="connsiteX1" fmla="*/ 367 w 10000"/>
              <a:gd name="connsiteY1" fmla="*/ 7198 h 10000"/>
              <a:gd name="connsiteX2" fmla="*/ 734 w 10000"/>
              <a:gd name="connsiteY2" fmla="*/ 9633 h 10000"/>
              <a:gd name="connsiteX3" fmla="*/ 1614 w 10000"/>
              <a:gd name="connsiteY3" fmla="*/ 0 h 10000"/>
              <a:gd name="connsiteX4" fmla="*/ 2495 w 10000"/>
              <a:gd name="connsiteY4" fmla="*/ 9633 h 10000"/>
              <a:gd name="connsiteX5" fmla="*/ 3889 w 10000"/>
              <a:gd name="connsiteY5" fmla="*/ 0 h 10000"/>
              <a:gd name="connsiteX6" fmla="*/ 5355 w 10000"/>
              <a:gd name="connsiteY6" fmla="*/ 9633 h 10000"/>
              <a:gd name="connsiteX7" fmla="*/ 6605 w 10000"/>
              <a:gd name="connsiteY7" fmla="*/ 0 h 10000"/>
              <a:gd name="connsiteX8" fmla="*/ 7704 w 10000"/>
              <a:gd name="connsiteY8" fmla="*/ 9633 h 10000"/>
              <a:gd name="connsiteX9" fmla="*/ 8805 w 10000"/>
              <a:gd name="connsiteY9" fmla="*/ 0 h 10000"/>
              <a:gd name="connsiteX10" fmla="*/ 10000 w 10000"/>
              <a:gd name="connsiteY10" fmla="*/ 7086 h 10000"/>
              <a:gd name="connsiteX0" fmla="*/ 0 w 10022"/>
              <a:gd name="connsiteY0" fmla="*/ 0 h 10000"/>
              <a:gd name="connsiteX1" fmla="*/ 367 w 10022"/>
              <a:gd name="connsiteY1" fmla="*/ 7198 h 10000"/>
              <a:gd name="connsiteX2" fmla="*/ 734 w 10022"/>
              <a:gd name="connsiteY2" fmla="*/ 9633 h 10000"/>
              <a:gd name="connsiteX3" fmla="*/ 1614 w 10022"/>
              <a:gd name="connsiteY3" fmla="*/ 0 h 10000"/>
              <a:gd name="connsiteX4" fmla="*/ 2495 w 10022"/>
              <a:gd name="connsiteY4" fmla="*/ 9633 h 10000"/>
              <a:gd name="connsiteX5" fmla="*/ 3889 w 10022"/>
              <a:gd name="connsiteY5" fmla="*/ 0 h 10000"/>
              <a:gd name="connsiteX6" fmla="*/ 5355 w 10022"/>
              <a:gd name="connsiteY6" fmla="*/ 9633 h 10000"/>
              <a:gd name="connsiteX7" fmla="*/ 6605 w 10022"/>
              <a:gd name="connsiteY7" fmla="*/ 0 h 10000"/>
              <a:gd name="connsiteX8" fmla="*/ 7704 w 10022"/>
              <a:gd name="connsiteY8" fmla="*/ 9633 h 10000"/>
              <a:gd name="connsiteX9" fmla="*/ 8805 w 10022"/>
              <a:gd name="connsiteY9" fmla="*/ 0 h 10000"/>
              <a:gd name="connsiteX10" fmla="*/ 10022 w 10022"/>
              <a:gd name="connsiteY10" fmla="*/ 7935 h 10000"/>
              <a:gd name="connsiteX0" fmla="*/ 0 w 9769"/>
              <a:gd name="connsiteY0" fmla="*/ 0 h 10000"/>
              <a:gd name="connsiteX1" fmla="*/ 367 w 9769"/>
              <a:gd name="connsiteY1" fmla="*/ 7198 h 10000"/>
              <a:gd name="connsiteX2" fmla="*/ 734 w 9769"/>
              <a:gd name="connsiteY2" fmla="*/ 9633 h 10000"/>
              <a:gd name="connsiteX3" fmla="*/ 1614 w 9769"/>
              <a:gd name="connsiteY3" fmla="*/ 0 h 10000"/>
              <a:gd name="connsiteX4" fmla="*/ 2495 w 9769"/>
              <a:gd name="connsiteY4" fmla="*/ 9633 h 10000"/>
              <a:gd name="connsiteX5" fmla="*/ 3889 w 9769"/>
              <a:gd name="connsiteY5" fmla="*/ 0 h 10000"/>
              <a:gd name="connsiteX6" fmla="*/ 5355 w 9769"/>
              <a:gd name="connsiteY6" fmla="*/ 9633 h 10000"/>
              <a:gd name="connsiteX7" fmla="*/ 6605 w 9769"/>
              <a:gd name="connsiteY7" fmla="*/ 0 h 10000"/>
              <a:gd name="connsiteX8" fmla="*/ 7704 w 9769"/>
              <a:gd name="connsiteY8" fmla="*/ 9633 h 10000"/>
              <a:gd name="connsiteX9" fmla="*/ 8805 w 9769"/>
              <a:gd name="connsiteY9" fmla="*/ 0 h 10000"/>
              <a:gd name="connsiteX10" fmla="*/ 9769 w 9769"/>
              <a:gd name="connsiteY10" fmla="*/ 5218 h 10000"/>
              <a:gd name="connsiteX0" fmla="*/ 0 w 9780"/>
              <a:gd name="connsiteY0" fmla="*/ 1 h 10001"/>
              <a:gd name="connsiteX1" fmla="*/ 376 w 9780"/>
              <a:gd name="connsiteY1" fmla="*/ 7199 h 10001"/>
              <a:gd name="connsiteX2" fmla="*/ 751 w 9780"/>
              <a:gd name="connsiteY2" fmla="*/ 9634 h 10001"/>
              <a:gd name="connsiteX3" fmla="*/ 1652 w 9780"/>
              <a:gd name="connsiteY3" fmla="*/ 1 h 10001"/>
              <a:gd name="connsiteX4" fmla="*/ 2554 w 9780"/>
              <a:gd name="connsiteY4" fmla="*/ 9634 h 10001"/>
              <a:gd name="connsiteX5" fmla="*/ 3981 w 9780"/>
              <a:gd name="connsiteY5" fmla="*/ 1 h 10001"/>
              <a:gd name="connsiteX6" fmla="*/ 5482 w 9780"/>
              <a:gd name="connsiteY6" fmla="*/ 9634 h 10001"/>
              <a:gd name="connsiteX7" fmla="*/ 6761 w 9780"/>
              <a:gd name="connsiteY7" fmla="*/ 1 h 10001"/>
              <a:gd name="connsiteX8" fmla="*/ 7886 w 9780"/>
              <a:gd name="connsiteY8" fmla="*/ 9634 h 10001"/>
              <a:gd name="connsiteX9" fmla="*/ 9013 w 9780"/>
              <a:gd name="connsiteY9" fmla="*/ 1 h 10001"/>
              <a:gd name="connsiteX10" fmla="*/ 9780 w 9780"/>
              <a:gd name="connsiteY10" fmla="*/ 2954 h 10001"/>
              <a:gd name="connsiteX0" fmla="*/ 0 w 9616"/>
              <a:gd name="connsiteY0" fmla="*/ 7198 h 10000"/>
              <a:gd name="connsiteX1" fmla="*/ 384 w 9616"/>
              <a:gd name="connsiteY1" fmla="*/ 9633 h 10000"/>
              <a:gd name="connsiteX2" fmla="*/ 1305 w 9616"/>
              <a:gd name="connsiteY2" fmla="*/ 1 h 10000"/>
              <a:gd name="connsiteX3" fmla="*/ 2227 w 9616"/>
              <a:gd name="connsiteY3" fmla="*/ 9633 h 10000"/>
              <a:gd name="connsiteX4" fmla="*/ 3687 w 9616"/>
              <a:gd name="connsiteY4" fmla="*/ 1 h 10000"/>
              <a:gd name="connsiteX5" fmla="*/ 5221 w 9616"/>
              <a:gd name="connsiteY5" fmla="*/ 9633 h 10000"/>
              <a:gd name="connsiteX6" fmla="*/ 6529 w 9616"/>
              <a:gd name="connsiteY6" fmla="*/ 1 h 10000"/>
              <a:gd name="connsiteX7" fmla="*/ 7679 w 9616"/>
              <a:gd name="connsiteY7" fmla="*/ 9633 h 10000"/>
              <a:gd name="connsiteX8" fmla="*/ 8832 w 9616"/>
              <a:gd name="connsiteY8" fmla="*/ 1 h 10000"/>
              <a:gd name="connsiteX9" fmla="*/ 9616 w 9616"/>
              <a:gd name="connsiteY9" fmla="*/ 2954 h 10000"/>
              <a:gd name="connsiteX0" fmla="*/ 0 w 9876"/>
              <a:gd name="connsiteY0" fmla="*/ 8897 h 10472"/>
              <a:gd name="connsiteX1" fmla="*/ 275 w 9876"/>
              <a:gd name="connsiteY1" fmla="*/ 9633 h 10472"/>
              <a:gd name="connsiteX2" fmla="*/ 1233 w 9876"/>
              <a:gd name="connsiteY2" fmla="*/ 1 h 10472"/>
              <a:gd name="connsiteX3" fmla="*/ 2192 w 9876"/>
              <a:gd name="connsiteY3" fmla="*/ 9633 h 10472"/>
              <a:gd name="connsiteX4" fmla="*/ 3710 w 9876"/>
              <a:gd name="connsiteY4" fmla="*/ 1 h 10472"/>
              <a:gd name="connsiteX5" fmla="*/ 5305 w 9876"/>
              <a:gd name="connsiteY5" fmla="*/ 9633 h 10472"/>
              <a:gd name="connsiteX6" fmla="*/ 6666 w 9876"/>
              <a:gd name="connsiteY6" fmla="*/ 1 h 10472"/>
              <a:gd name="connsiteX7" fmla="*/ 7862 w 9876"/>
              <a:gd name="connsiteY7" fmla="*/ 9633 h 10472"/>
              <a:gd name="connsiteX8" fmla="*/ 9061 w 9876"/>
              <a:gd name="connsiteY8" fmla="*/ 1 h 10472"/>
              <a:gd name="connsiteX9" fmla="*/ 9876 w 9876"/>
              <a:gd name="connsiteY9" fmla="*/ 2954 h 10472"/>
              <a:gd name="connsiteX0" fmla="*/ 0 w 9972"/>
              <a:gd name="connsiteY0" fmla="*/ 9577 h 10569"/>
              <a:gd name="connsiteX1" fmla="*/ 250 w 9972"/>
              <a:gd name="connsiteY1" fmla="*/ 9199 h 10569"/>
              <a:gd name="connsiteX2" fmla="*/ 1220 w 9972"/>
              <a:gd name="connsiteY2" fmla="*/ 1 h 10569"/>
              <a:gd name="connsiteX3" fmla="*/ 2192 w 9972"/>
              <a:gd name="connsiteY3" fmla="*/ 9199 h 10569"/>
              <a:gd name="connsiteX4" fmla="*/ 3729 w 9972"/>
              <a:gd name="connsiteY4" fmla="*/ 1 h 10569"/>
              <a:gd name="connsiteX5" fmla="*/ 5344 w 9972"/>
              <a:gd name="connsiteY5" fmla="*/ 9199 h 10569"/>
              <a:gd name="connsiteX6" fmla="*/ 6722 w 9972"/>
              <a:gd name="connsiteY6" fmla="*/ 1 h 10569"/>
              <a:gd name="connsiteX7" fmla="*/ 7933 w 9972"/>
              <a:gd name="connsiteY7" fmla="*/ 9199 h 10569"/>
              <a:gd name="connsiteX8" fmla="*/ 9147 w 9972"/>
              <a:gd name="connsiteY8" fmla="*/ 1 h 10569"/>
              <a:gd name="connsiteX9" fmla="*/ 9972 w 9972"/>
              <a:gd name="connsiteY9" fmla="*/ 2821 h 10569"/>
              <a:gd name="connsiteX0" fmla="*/ 0 w 10000"/>
              <a:gd name="connsiteY0" fmla="*/ 9061 h 9333"/>
              <a:gd name="connsiteX1" fmla="*/ 251 w 10000"/>
              <a:gd name="connsiteY1" fmla="*/ 8704 h 9333"/>
              <a:gd name="connsiteX2" fmla="*/ 1223 w 10000"/>
              <a:gd name="connsiteY2" fmla="*/ 1 h 9333"/>
              <a:gd name="connsiteX3" fmla="*/ 2198 w 10000"/>
              <a:gd name="connsiteY3" fmla="*/ 8704 h 9333"/>
              <a:gd name="connsiteX4" fmla="*/ 3739 w 10000"/>
              <a:gd name="connsiteY4" fmla="*/ 1 h 9333"/>
              <a:gd name="connsiteX5" fmla="*/ 5359 w 10000"/>
              <a:gd name="connsiteY5" fmla="*/ 8704 h 9333"/>
              <a:gd name="connsiteX6" fmla="*/ 6741 w 10000"/>
              <a:gd name="connsiteY6" fmla="*/ 1 h 9333"/>
              <a:gd name="connsiteX7" fmla="*/ 7955 w 10000"/>
              <a:gd name="connsiteY7" fmla="*/ 8704 h 9333"/>
              <a:gd name="connsiteX8" fmla="*/ 9173 w 10000"/>
              <a:gd name="connsiteY8" fmla="*/ 1 h 9333"/>
              <a:gd name="connsiteX9" fmla="*/ 10000 w 10000"/>
              <a:gd name="connsiteY9" fmla="*/ 2669 h 9333"/>
              <a:gd name="connsiteX0" fmla="*/ 0 w 10007"/>
              <a:gd name="connsiteY0" fmla="*/ 8065 h 9654"/>
              <a:gd name="connsiteX1" fmla="*/ 258 w 10007"/>
              <a:gd name="connsiteY1" fmla="*/ 9326 h 9654"/>
              <a:gd name="connsiteX2" fmla="*/ 1230 w 10007"/>
              <a:gd name="connsiteY2" fmla="*/ 1 h 9654"/>
              <a:gd name="connsiteX3" fmla="*/ 2205 w 10007"/>
              <a:gd name="connsiteY3" fmla="*/ 9326 h 9654"/>
              <a:gd name="connsiteX4" fmla="*/ 3746 w 10007"/>
              <a:gd name="connsiteY4" fmla="*/ 1 h 9654"/>
              <a:gd name="connsiteX5" fmla="*/ 5366 w 10007"/>
              <a:gd name="connsiteY5" fmla="*/ 9326 h 9654"/>
              <a:gd name="connsiteX6" fmla="*/ 6748 w 10007"/>
              <a:gd name="connsiteY6" fmla="*/ 1 h 9654"/>
              <a:gd name="connsiteX7" fmla="*/ 7962 w 10007"/>
              <a:gd name="connsiteY7" fmla="*/ 9326 h 9654"/>
              <a:gd name="connsiteX8" fmla="*/ 9180 w 10007"/>
              <a:gd name="connsiteY8" fmla="*/ 1 h 9654"/>
              <a:gd name="connsiteX9" fmla="*/ 10007 w 10007"/>
              <a:gd name="connsiteY9" fmla="*/ 2860 h 9654"/>
              <a:gd name="connsiteX0" fmla="*/ 0 w 10000"/>
              <a:gd name="connsiteY0" fmla="*/ 8354 h 10428"/>
              <a:gd name="connsiteX1" fmla="*/ 258 w 10000"/>
              <a:gd name="connsiteY1" fmla="*/ 9660 h 10428"/>
              <a:gd name="connsiteX2" fmla="*/ 1229 w 10000"/>
              <a:gd name="connsiteY2" fmla="*/ 1 h 10428"/>
              <a:gd name="connsiteX3" fmla="*/ 2203 w 10000"/>
              <a:gd name="connsiteY3" fmla="*/ 9660 h 10428"/>
              <a:gd name="connsiteX4" fmla="*/ 3743 w 10000"/>
              <a:gd name="connsiteY4" fmla="*/ 1 h 10428"/>
              <a:gd name="connsiteX5" fmla="*/ 5362 w 10000"/>
              <a:gd name="connsiteY5" fmla="*/ 9660 h 10428"/>
              <a:gd name="connsiteX6" fmla="*/ 6743 w 10000"/>
              <a:gd name="connsiteY6" fmla="*/ 1 h 10428"/>
              <a:gd name="connsiteX7" fmla="*/ 7956 w 10000"/>
              <a:gd name="connsiteY7" fmla="*/ 9660 h 10428"/>
              <a:gd name="connsiteX8" fmla="*/ 9174 w 10000"/>
              <a:gd name="connsiteY8" fmla="*/ 1 h 10428"/>
              <a:gd name="connsiteX9" fmla="*/ 10000 w 10000"/>
              <a:gd name="connsiteY9" fmla="*/ 2963 h 10428"/>
              <a:gd name="connsiteX0" fmla="*/ 0 w 9833"/>
              <a:gd name="connsiteY0" fmla="*/ 8803 h 10877"/>
              <a:gd name="connsiteX1" fmla="*/ 258 w 9833"/>
              <a:gd name="connsiteY1" fmla="*/ 10109 h 10877"/>
              <a:gd name="connsiteX2" fmla="*/ 1229 w 9833"/>
              <a:gd name="connsiteY2" fmla="*/ 450 h 10877"/>
              <a:gd name="connsiteX3" fmla="*/ 2203 w 9833"/>
              <a:gd name="connsiteY3" fmla="*/ 10109 h 10877"/>
              <a:gd name="connsiteX4" fmla="*/ 3743 w 9833"/>
              <a:gd name="connsiteY4" fmla="*/ 450 h 10877"/>
              <a:gd name="connsiteX5" fmla="*/ 5362 w 9833"/>
              <a:gd name="connsiteY5" fmla="*/ 10109 h 10877"/>
              <a:gd name="connsiteX6" fmla="*/ 6743 w 9833"/>
              <a:gd name="connsiteY6" fmla="*/ 450 h 10877"/>
              <a:gd name="connsiteX7" fmla="*/ 7956 w 9833"/>
              <a:gd name="connsiteY7" fmla="*/ 10109 h 10877"/>
              <a:gd name="connsiteX8" fmla="*/ 9174 w 9833"/>
              <a:gd name="connsiteY8" fmla="*/ 450 h 10877"/>
              <a:gd name="connsiteX9" fmla="*/ 9833 w 9833"/>
              <a:gd name="connsiteY9" fmla="*/ 1898 h 10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33" h="10877">
                <a:moveTo>
                  <a:pt x="0" y="8803"/>
                </a:moveTo>
                <a:cubicBezTo>
                  <a:pt x="137" y="10965"/>
                  <a:pt x="53" y="11501"/>
                  <a:pt x="258" y="10109"/>
                </a:cubicBezTo>
                <a:cubicBezTo>
                  <a:pt x="463" y="8717"/>
                  <a:pt x="907" y="450"/>
                  <a:pt x="1229" y="450"/>
                </a:cubicBezTo>
                <a:cubicBezTo>
                  <a:pt x="1553" y="450"/>
                  <a:pt x="1785" y="10109"/>
                  <a:pt x="2203" y="10109"/>
                </a:cubicBezTo>
                <a:cubicBezTo>
                  <a:pt x="2621" y="10109"/>
                  <a:pt x="3217" y="450"/>
                  <a:pt x="3743" y="450"/>
                </a:cubicBezTo>
                <a:cubicBezTo>
                  <a:pt x="4270" y="450"/>
                  <a:pt x="4864" y="10109"/>
                  <a:pt x="5362" y="10109"/>
                </a:cubicBezTo>
                <a:cubicBezTo>
                  <a:pt x="5862" y="10109"/>
                  <a:pt x="6310" y="450"/>
                  <a:pt x="6743" y="450"/>
                </a:cubicBezTo>
                <a:cubicBezTo>
                  <a:pt x="7174" y="450"/>
                  <a:pt x="7551" y="10109"/>
                  <a:pt x="7956" y="10109"/>
                </a:cubicBezTo>
                <a:cubicBezTo>
                  <a:pt x="8362" y="10109"/>
                  <a:pt x="8712" y="450"/>
                  <a:pt x="9174" y="450"/>
                </a:cubicBezTo>
                <a:cubicBezTo>
                  <a:pt x="9630" y="450"/>
                  <a:pt x="9286" y="-1231"/>
                  <a:pt x="9833" y="1898"/>
                </a:cubicBezTo>
              </a:path>
            </a:pathLst>
          </a:custGeom>
          <a:noFill/>
          <a:ln w="28575" cap="rnd" cmpd="sng">
            <a:solidFill>
              <a:srgbClr val="FF0000"/>
            </a:solidFill>
            <a:prstDash val="solid"/>
            <a:round/>
            <a:headEnd/>
            <a:tailEnd/>
          </a:ln>
          <a:effectLst/>
        </p:spPr>
        <p:txBody>
          <a:bodyPr wrap="square" lIns="90000" tIns="43200" rIns="90000" bIns="43200">
            <a:spAutoFit/>
          </a:bodyPr>
          <a:lstStyle/>
          <a:p>
            <a:pPr eaLnBrk="0" fontAlgn="base" hangingPunct="0">
              <a:lnSpc>
                <a:spcPct val="120000"/>
              </a:lnSpc>
              <a:spcBef>
                <a:spcPct val="50000"/>
              </a:spcBef>
              <a:spcAft>
                <a:spcPct val="0"/>
              </a:spcAft>
              <a:buClr>
                <a:srgbClr val="FF0000"/>
              </a:buClr>
              <a:buFont typeface="Arial" charset="0"/>
              <a:buChar char="►"/>
              <a:defRPr/>
            </a:pPr>
            <a:endParaRPr lang="de-DE" sz="1400" b="1">
              <a:solidFill>
                <a:srgbClr val="0000FF"/>
              </a:solidFill>
            </a:endParaRPr>
          </a:p>
        </p:txBody>
      </p:sp>
      <p:sp>
        <p:nvSpPr>
          <p:cNvPr id="129" name="Freeform 33"/>
          <p:cNvSpPr>
            <a:spLocks/>
          </p:cNvSpPr>
          <p:nvPr/>
        </p:nvSpPr>
        <p:spPr bwMode="auto">
          <a:xfrm rot="5400000">
            <a:off x="6611398" y="3721156"/>
            <a:ext cx="5373051" cy="73007"/>
          </a:xfrm>
          <a:custGeom>
            <a:avLst/>
            <a:gdLst>
              <a:gd name="connsiteX0" fmla="*/ 0 w 9805"/>
              <a:gd name="connsiteY0" fmla="*/ 0 h 9216"/>
              <a:gd name="connsiteX1" fmla="*/ 360 w 9805"/>
              <a:gd name="connsiteY1" fmla="*/ 6634 h 9216"/>
              <a:gd name="connsiteX2" fmla="*/ 720 w 9805"/>
              <a:gd name="connsiteY2" fmla="*/ 8878 h 9216"/>
              <a:gd name="connsiteX3" fmla="*/ 1583 w 9805"/>
              <a:gd name="connsiteY3" fmla="*/ 0 h 9216"/>
              <a:gd name="connsiteX4" fmla="*/ 2446 w 9805"/>
              <a:gd name="connsiteY4" fmla="*/ 8878 h 9216"/>
              <a:gd name="connsiteX5" fmla="*/ 3813 w 9805"/>
              <a:gd name="connsiteY5" fmla="*/ 0 h 9216"/>
              <a:gd name="connsiteX6" fmla="*/ 5251 w 9805"/>
              <a:gd name="connsiteY6" fmla="*/ 8878 h 9216"/>
              <a:gd name="connsiteX7" fmla="*/ 6476 w 9805"/>
              <a:gd name="connsiteY7" fmla="*/ 0 h 9216"/>
              <a:gd name="connsiteX8" fmla="*/ 7554 w 9805"/>
              <a:gd name="connsiteY8" fmla="*/ 8878 h 9216"/>
              <a:gd name="connsiteX9" fmla="*/ 8633 w 9805"/>
              <a:gd name="connsiteY9" fmla="*/ 0 h 9216"/>
              <a:gd name="connsiteX10" fmla="*/ 9805 w 9805"/>
              <a:gd name="connsiteY10" fmla="*/ 6530 h 9216"/>
              <a:gd name="connsiteX0" fmla="*/ 0 w 10000"/>
              <a:gd name="connsiteY0" fmla="*/ 0 h 10000"/>
              <a:gd name="connsiteX1" fmla="*/ 367 w 10000"/>
              <a:gd name="connsiteY1" fmla="*/ 7198 h 10000"/>
              <a:gd name="connsiteX2" fmla="*/ 734 w 10000"/>
              <a:gd name="connsiteY2" fmla="*/ 9633 h 10000"/>
              <a:gd name="connsiteX3" fmla="*/ 1614 w 10000"/>
              <a:gd name="connsiteY3" fmla="*/ 0 h 10000"/>
              <a:gd name="connsiteX4" fmla="*/ 2495 w 10000"/>
              <a:gd name="connsiteY4" fmla="*/ 9633 h 10000"/>
              <a:gd name="connsiteX5" fmla="*/ 3889 w 10000"/>
              <a:gd name="connsiteY5" fmla="*/ 0 h 10000"/>
              <a:gd name="connsiteX6" fmla="*/ 5355 w 10000"/>
              <a:gd name="connsiteY6" fmla="*/ 9633 h 10000"/>
              <a:gd name="connsiteX7" fmla="*/ 6605 w 10000"/>
              <a:gd name="connsiteY7" fmla="*/ 0 h 10000"/>
              <a:gd name="connsiteX8" fmla="*/ 7704 w 10000"/>
              <a:gd name="connsiteY8" fmla="*/ 9633 h 10000"/>
              <a:gd name="connsiteX9" fmla="*/ 8805 w 10000"/>
              <a:gd name="connsiteY9" fmla="*/ 0 h 10000"/>
              <a:gd name="connsiteX10" fmla="*/ 10000 w 10000"/>
              <a:gd name="connsiteY10" fmla="*/ 7086 h 10000"/>
              <a:gd name="connsiteX0" fmla="*/ 0 w 10022"/>
              <a:gd name="connsiteY0" fmla="*/ 0 h 10000"/>
              <a:gd name="connsiteX1" fmla="*/ 367 w 10022"/>
              <a:gd name="connsiteY1" fmla="*/ 7198 h 10000"/>
              <a:gd name="connsiteX2" fmla="*/ 734 w 10022"/>
              <a:gd name="connsiteY2" fmla="*/ 9633 h 10000"/>
              <a:gd name="connsiteX3" fmla="*/ 1614 w 10022"/>
              <a:gd name="connsiteY3" fmla="*/ 0 h 10000"/>
              <a:gd name="connsiteX4" fmla="*/ 2495 w 10022"/>
              <a:gd name="connsiteY4" fmla="*/ 9633 h 10000"/>
              <a:gd name="connsiteX5" fmla="*/ 3889 w 10022"/>
              <a:gd name="connsiteY5" fmla="*/ 0 h 10000"/>
              <a:gd name="connsiteX6" fmla="*/ 5355 w 10022"/>
              <a:gd name="connsiteY6" fmla="*/ 9633 h 10000"/>
              <a:gd name="connsiteX7" fmla="*/ 6605 w 10022"/>
              <a:gd name="connsiteY7" fmla="*/ 0 h 10000"/>
              <a:gd name="connsiteX8" fmla="*/ 7704 w 10022"/>
              <a:gd name="connsiteY8" fmla="*/ 9633 h 10000"/>
              <a:gd name="connsiteX9" fmla="*/ 8805 w 10022"/>
              <a:gd name="connsiteY9" fmla="*/ 0 h 10000"/>
              <a:gd name="connsiteX10" fmla="*/ 10022 w 10022"/>
              <a:gd name="connsiteY10" fmla="*/ 7935 h 10000"/>
              <a:gd name="connsiteX0" fmla="*/ 0 w 9769"/>
              <a:gd name="connsiteY0" fmla="*/ 0 h 10000"/>
              <a:gd name="connsiteX1" fmla="*/ 367 w 9769"/>
              <a:gd name="connsiteY1" fmla="*/ 7198 h 10000"/>
              <a:gd name="connsiteX2" fmla="*/ 734 w 9769"/>
              <a:gd name="connsiteY2" fmla="*/ 9633 h 10000"/>
              <a:gd name="connsiteX3" fmla="*/ 1614 w 9769"/>
              <a:gd name="connsiteY3" fmla="*/ 0 h 10000"/>
              <a:gd name="connsiteX4" fmla="*/ 2495 w 9769"/>
              <a:gd name="connsiteY4" fmla="*/ 9633 h 10000"/>
              <a:gd name="connsiteX5" fmla="*/ 3889 w 9769"/>
              <a:gd name="connsiteY5" fmla="*/ 0 h 10000"/>
              <a:gd name="connsiteX6" fmla="*/ 5355 w 9769"/>
              <a:gd name="connsiteY6" fmla="*/ 9633 h 10000"/>
              <a:gd name="connsiteX7" fmla="*/ 6605 w 9769"/>
              <a:gd name="connsiteY7" fmla="*/ 0 h 10000"/>
              <a:gd name="connsiteX8" fmla="*/ 7704 w 9769"/>
              <a:gd name="connsiteY8" fmla="*/ 9633 h 10000"/>
              <a:gd name="connsiteX9" fmla="*/ 8805 w 9769"/>
              <a:gd name="connsiteY9" fmla="*/ 0 h 10000"/>
              <a:gd name="connsiteX10" fmla="*/ 9769 w 9769"/>
              <a:gd name="connsiteY10" fmla="*/ 5218 h 10000"/>
              <a:gd name="connsiteX0" fmla="*/ 0 w 9780"/>
              <a:gd name="connsiteY0" fmla="*/ 1 h 10001"/>
              <a:gd name="connsiteX1" fmla="*/ 376 w 9780"/>
              <a:gd name="connsiteY1" fmla="*/ 7199 h 10001"/>
              <a:gd name="connsiteX2" fmla="*/ 751 w 9780"/>
              <a:gd name="connsiteY2" fmla="*/ 9634 h 10001"/>
              <a:gd name="connsiteX3" fmla="*/ 1652 w 9780"/>
              <a:gd name="connsiteY3" fmla="*/ 1 h 10001"/>
              <a:gd name="connsiteX4" fmla="*/ 2554 w 9780"/>
              <a:gd name="connsiteY4" fmla="*/ 9634 h 10001"/>
              <a:gd name="connsiteX5" fmla="*/ 3981 w 9780"/>
              <a:gd name="connsiteY5" fmla="*/ 1 h 10001"/>
              <a:gd name="connsiteX6" fmla="*/ 5482 w 9780"/>
              <a:gd name="connsiteY6" fmla="*/ 9634 h 10001"/>
              <a:gd name="connsiteX7" fmla="*/ 6761 w 9780"/>
              <a:gd name="connsiteY7" fmla="*/ 1 h 10001"/>
              <a:gd name="connsiteX8" fmla="*/ 7886 w 9780"/>
              <a:gd name="connsiteY8" fmla="*/ 9634 h 10001"/>
              <a:gd name="connsiteX9" fmla="*/ 9013 w 9780"/>
              <a:gd name="connsiteY9" fmla="*/ 1 h 10001"/>
              <a:gd name="connsiteX10" fmla="*/ 9780 w 9780"/>
              <a:gd name="connsiteY10" fmla="*/ 2954 h 10001"/>
              <a:gd name="connsiteX0" fmla="*/ 0 w 9616"/>
              <a:gd name="connsiteY0" fmla="*/ 7198 h 10000"/>
              <a:gd name="connsiteX1" fmla="*/ 384 w 9616"/>
              <a:gd name="connsiteY1" fmla="*/ 9633 h 10000"/>
              <a:gd name="connsiteX2" fmla="*/ 1305 w 9616"/>
              <a:gd name="connsiteY2" fmla="*/ 1 h 10000"/>
              <a:gd name="connsiteX3" fmla="*/ 2227 w 9616"/>
              <a:gd name="connsiteY3" fmla="*/ 9633 h 10000"/>
              <a:gd name="connsiteX4" fmla="*/ 3687 w 9616"/>
              <a:gd name="connsiteY4" fmla="*/ 1 h 10000"/>
              <a:gd name="connsiteX5" fmla="*/ 5221 w 9616"/>
              <a:gd name="connsiteY5" fmla="*/ 9633 h 10000"/>
              <a:gd name="connsiteX6" fmla="*/ 6529 w 9616"/>
              <a:gd name="connsiteY6" fmla="*/ 1 h 10000"/>
              <a:gd name="connsiteX7" fmla="*/ 7679 w 9616"/>
              <a:gd name="connsiteY7" fmla="*/ 9633 h 10000"/>
              <a:gd name="connsiteX8" fmla="*/ 8832 w 9616"/>
              <a:gd name="connsiteY8" fmla="*/ 1 h 10000"/>
              <a:gd name="connsiteX9" fmla="*/ 9616 w 9616"/>
              <a:gd name="connsiteY9" fmla="*/ 2954 h 10000"/>
              <a:gd name="connsiteX0" fmla="*/ 0 w 9876"/>
              <a:gd name="connsiteY0" fmla="*/ 8897 h 10472"/>
              <a:gd name="connsiteX1" fmla="*/ 275 w 9876"/>
              <a:gd name="connsiteY1" fmla="*/ 9633 h 10472"/>
              <a:gd name="connsiteX2" fmla="*/ 1233 w 9876"/>
              <a:gd name="connsiteY2" fmla="*/ 1 h 10472"/>
              <a:gd name="connsiteX3" fmla="*/ 2192 w 9876"/>
              <a:gd name="connsiteY3" fmla="*/ 9633 h 10472"/>
              <a:gd name="connsiteX4" fmla="*/ 3710 w 9876"/>
              <a:gd name="connsiteY4" fmla="*/ 1 h 10472"/>
              <a:gd name="connsiteX5" fmla="*/ 5305 w 9876"/>
              <a:gd name="connsiteY5" fmla="*/ 9633 h 10472"/>
              <a:gd name="connsiteX6" fmla="*/ 6666 w 9876"/>
              <a:gd name="connsiteY6" fmla="*/ 1 h 10472"/>
              <a:gd name="connsiteX7" fmla="*/ 7862 w 9876"/>
              <a:gd name="connsiteY7" fmla="*/ 9633 h 10472"/>
              <a:gd name="connsiteX8" fmla="*/ 9061 w 9876"/>
              <a:gd name="connsiteY8" fmla="*/ 1 h 10472"/>
              <a:gd name="connsiteX9" fmla="*/ 9876 w 9876"/>
              <a:gd name="connsiteY9" fmla="*/ 2954 h 10472"/>
              <a:gd name="connsiteX0" fmla="*/ 0 w 9972"/>
              <a:gd name="connsiteY0" fmla="*/ 9577 h 10569"/>
              <a:gd name="connsiteX1" fmla="*/ 250 w 9972"/>
              <a:gd name="connsiteY1" fmla="*/ 9199 h 10569"/>
              <a:gd name="connsiteX2" fmla="*/ 1220 w 9972"/>
              <a:gd name="connsiteY2" fmla="*/ 1 h 10569"/>
              <a:gd name="connsiteX3" fmla="*/ 2192 w 9972"/>
              <a:gd name="connsiteY3" fmla="*/ 9199 h 10569"/>
              <a:gd name="connsiteX4" fmla="*/ 3729 w 9972"/>
              <a:gd name="connsiteY4" fmla="*/ 1 h 10569"/>
              <a:gd name="connsiteX5" fmla="*/ 5344 w 9972"/>
              <a:gd name="connsiteY5" fmla="*/ 9199 h 10569"/>
              <a:gd name="connsiteX6" fmla="*/ 6722 w 9972"/>
              <a:gd name="connsiteY6" fmla="*/ 1 h 10569"/>
              <a:gd name="connsiteX7" fmla="*/ 7933 w 9972"/>
              <a:gd name="connsiteY7" fmla="*/ 9199 h 10569"/>
              <a:gd name="connsiteX8" fmla="*/ 9147 w 9972"/>
              <a:gd name="connsiteY8" fmla="*/ 1 h 10569"/>
              <a:gd name="connsiteX9" fmla="*/ 9972 w 9972"/>
              <a:gd name="connsiteY9" fmla="*/ 2821 h 10569"/>
              <a:gd name="connsiteX0" fmla="*/ 0 w 10000"/>
              <a:gd name="connsiteY0" fmla="*/ 9061 h 9333"/>
              <a:gd name="connsiteX1" fmla="*/ 251 w 10000"/>
              <a:gd name="connsiteY1" fmla="*/ 8704 h 9333"/>
              <a:gd name="connsiteX2" fmla="*/ 1223 w 10000"/>
              <a:gd name="connsiteY2" fmla="*/ 1 h 9333"/>
              <a:gd name="connsiteX3" fmla="*/ 2198 w 10000"/>
              <a:gd name="connsiteY3" fmla="*/ 8704 h 9333"/>
              <a:gd name="connsiteX4" fmla="*/ 3739 w 10000"/>
              <a:gd name="connsiteY4" fmla="*/ 1 h 9333"/>
              <a:gd name="connsiteX5" fmla="*/ 5359 w 10000"/>
              <a:gd name="connsiteY5" fmla="*/ 8704 h 9333"/>
              <a:gd name="connsiteX6" fmla="*/ 6741 w 10000"/>
              <a:gd name="connsiteY6" fmla="*/ 1 h 9333"/>
              <a:gd name="connsiteX7" fmla="*/ 7955 w 10000"/>
              <a:gd name="connsiteY7" fmla="*/ 8704 h 9333"/>
              <a:gd name="connsiteX8" fmla="*/ 9173 w 10000"/>
              <a:gd name="connsiteY8" fmla="*/ 1 h 9333"/>
              <a:gd name="connsiteX9" fmla="*/ 10000 w 10000"/>
              <a:gd name="connsiteY9" fmla="*/ 2669 h 9333"/>
              <a:gd name="connsiteX0" fmla="*/ 0 w 10007"/>
              <a:gd name="connsiteY0" fmla="*/ 8065 h 9654"/>
              <a:gd name="connsiteX1" fmla="*/ 258 w 10007"/>
              <a:gd name="connsiteY1" fmla="*/ 9326 h 9654"/>
              <a:gd name="connsiteX2" fmla="*/ 1230 w 10007"/>
              <a:gd name="connsiteY2" fmla="*/ 1 h 9654"/>
              <a:gd name="connsiteX3" fmla="*/ 2205 w 10007"/>
              <a:gd name="connsiteY3" fmla="*/ 9326 h 9654"/>
              <a:gd name="connsiteX4" fmla="*/ 3746 w 10007"/>
              <a:gd name="connsiteY4" fmla="*/ 1 h 9654"/>
              <a:gd name="connsiteX5" fmla="*/ 5366 w 10007"/>
              <a:gd name="connsiteY5" fmla="*/ 9326 h 9654"/>
              <a:gd name="connsiteX6" fmla="*/ 6748 w 10007"/>
              <a:gd name="connsiteY6" fmla="*/ 1 h 9654"/>
              <a:gd name="connsiteX7" fmla="*/ 7962 w 10007"/>
              <a:gd name="connsiteY7" fmla="*/ 9326 h 9654"/>
              <a:gd name="connsiteX8" fmla="*/ 9180 w 10007"/>
              <a:gd name="connsiteY8" fmla="*/ 1 h 9654"/>
              <a:gd name="connsiteX9" fmla="*/ 10007 w 10007"/>
              <a:gd name="connsiteY9" fmla="*/ 2860 h 9654"/>
              <a:gd name="connsiteX0" fmla="*/ 0 w 10000"/>
              <a:gd name="connsiteY0" fmla="*/ 8354 h 10428"/>
              <a:gd name="connsiteX1" fmla="*/ 258 w 10000"/>
              <a:gd name="connsiteY1" fmla="*/ 9660 h 10428"/>
              <a:gd name="connsiteX2" fmla="*/ 1229 w 10000"/>
              <a:gd name="connsiteY2" fmla="*/ 1 h 10428"/>
              <a:gd name="connsiteX3" fmla="*/ 2203 w 10000"/>
              <a:gd name="connsiteY3" fmla="*/ 9660 h 10428"/>
              <a:gd name="connsiteX4" fmla="*/ 3743 w 10000"/>
              <a:gd name="connsiteY4" fmla="*/ 1 h 10428"/>
              <a:gd name="connsiteX5" fmla="*/ 5362 w 10000"/>
              <a:gd name="connsiteY5" fmla="*/ 9660 h 10428"/>
              <a:gd name="connsiteX6" fmla="*/ 6743 w 10000"/>
              <a:gd name="connsiteY6" fmla="*/ 1 h 10428"/>
              <a:gd name="connsiteX7" fmla="*/ 7956 w 10000"/>
              <a:gd name="connsiteY7" fmla="*/ 9660 h 10428"/>
              <a:gd name="connsiteX8" fmla="*/ 9174 w 10000"/>
              <a:gd name="connsiteY8" fmla="*/ 1 h 10428"/>
              <a:gd name="connsiteX9" fmla="*/ 10000 w 10000"/>
              <a:gd name="connsiteY9" fmla="*/ 2963 h 10428"/>
              <a:gd name="connsiteX0" fmla="*/ 0 w 9833"/>
              <a:gd name="connsiteY0" fmla="*/ 8803 h 10877"/>
              <a:gd name="connsiteX1" fmla="*/ 258 w 9833"/>
              <a:gd name="connsiteY1" fmla="*/ 10109 h 10877"/>
              <a:gd name="connsiteX2" fmla="*/ 1229 w 9833"/>
              <a:gd name="connsiteY2" fmla="*/ 450 h 10877"/>
              <a:gd name="connsiteX3" fmla="*/ 2203 w 9833"/>
              <a:gd name="connsiteY3" fmla="*/ 10109 h 10877"/>
              <a:gd name="connsiteX4" fmla="*/ 3743 w 9833"/>
              <a:gd name="connsiteY4" fmla="*/ 450 h 10877"/>
              <a:gd name="connsiteX5" fmla="*/ 5362 w 9833"/>
              <a:gd name="connsiteY5" fmla="*/ 10109 h 10877"/>
              <a:gd name="connsiteX6" fmla="*/ 6743 w 9833"/>
              <a:gd name="connsiteY6" fmla="*/ 450 h 10877"/>
              <a:gd name="connsiteX7" fmla="*/ 7956 w 9833"/>
              <a:gd name="connsiteY7" fmla="*/ 10109 h 10877"/>
              <a:gd name="connsiteX8" fmla="*/ 9174 w 9833"/>
              <a:gd name="connsiteY8" fmla="*/ 450 h 10877"/>
              <a:gd name="connsiteX9" fmla="*/ 9833 w 9833"/>
              <a:gd name="connsiteY9" fmla="*/ 1898 h 10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33" h="10877">
                <a:moveTo>
                  <a:pt x="0" y="8803"/>
                </a:moveTo>
                <a:cubicBezTo>
                  <a:pt x="137" y="10965"/>
                  <a:pt x="53" y="11501"/>
                  <a:pt x="258" y="10109"/>
                </a:cubicBezTo>
                <a:cubicBezTo>
                  <a:pt x="463" y="8717"/>
                  <a:pt x="907" y="450"/>
                  <a:pt x="1229" y="450"/>
                </a:cubicBezTo>
                <a:cubicBezTo>
                  <a:pt x="1553" y="450"/>
                  <a:pt x="1785" y="10109"/>
                  <a:pt x="2203" y="10109"/>
                </a:cubicBezTo>
                <a:cubicBezTo>
                  <a:pt x="2621" y="10109"/>
                  <a:pt x="3217" y="450"/>
                  <a:pt x="3743" y="450"/>
                </a:cubicBezTo>
                <a:cubicBezTo>
                  <a:pt x="4270" y="450"/>
                  <a:pt x="4864" y="10109"/>
                  <a:pt x="5362" y="10109"/>
                </a:cubicBezTo>
                <a:cubicBezTo>
                  <a:pt x="5862" y="10109"/>
                  <a:pt x="6310" y="450"/>
                  <a:pt x="6743" y="450"/>
                </a:cubicBezTo>
                <a:cubicBezTo>
                  <a:pt x="7174" y="450"/>
                  <a:pt x="7551" y="10109"/>
                  <a:pt x="7956" y="10109"/>
                </a:cubicBezTo>
                <a:cubicBezTo>
                  <a:pt x="8362" y="10109"/>
                  <a:pt x="8712" y="450"/>
                  <a:pt x="9174" y="450"/>
                </a:cubicBezTo>
                <a:cubicBezTo>
                  <a:pt x="9630" y="450"/>
                  <a:pt x="9286" y="-1231"/>
                  <a:pt x="9833" y="1898"/>
                </a:cubicBezTo>
              </a:path>
            </a:pathLst>
          </a:custGeom>
          <a:noFill/>
          <a:ln w="28575" cap="rnd" cmpd="sng">
            <a:solidFill>
              <a:srgbClr val="FF0000"/>
            </a:solidFill>
            <a:prstDash val="solid"/>
            <a:round/>
            <a:headEnd/>
            <a:tailEnd/>
          </a:ln>
          <a:effectLst/>
        </p:spPr>
        <p:txBody>
          <a:bodyPr wrap="square" lIns="90000" tIns="43200" rIns="90000" bIns="43200">
            <a:spAutoFit/>
          </a:bodyPr>
          <a:lstStyle/>
          <a:p>
            <a:pPr eaLnBrk="0" fontAlgn="base" hangingPunct="0">
              <a:lnSpc>
                <a:spcPct val="120000"/>
              </a:lnSpc>
              <a:spcBef>
                <a:spcPct val="50000"/>
              </a:spcBef>
              <a:spcAft>
                <a:spcPct val="0"/>
              </a:spcAft>
              <a:buClr>
                <a:srgbClr val="FF0000"/>
              </a:buClr>
              <a:buFont typeface="Arial" charset="0"/>
              <a:buChar char="►"/>
              <a:defRPr/>
            </a:pPr>
            <a:endParaRPr lang="de-DE" sz="1400" b="1">
              <a:solidFill>
                <a:srgbClr val="0000FF"/>
              </a:solidFill>
            </a:endParaRPr>
          </a:p>
        </p:txBody>
      </p:sp>
      <p:sp>
        <p:nvSpPr>
          <p:cNvPr id="150" name="Ellipse 149"/>
          <p:cNvSpPr/>
          <p:nvPr/>
        </p:nvSpPr>
        <p:spPr bwMode="auto">
          <a:xfrm flipH="1">
            <a:off x="420778" y="1037132"/>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51" name="Ellipse 150"/>
          <p:cNvSpPr/>
          <p:nvPr/>
        </p:nvSpPr>
        <p:spPr bwMode="auto">
          <a:xfrm flipH="1">
            <a:off x="9228363" y="1037698"/>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Tree>
    <p:extLst>
      <p:ext uri="{BB962C8B-B14F-4D97-AF65-F5344CB8AC3E}">
        <p14:creationId xmlns:p14="http://schemas.microsoft.com/office/powerpoint/2010/main" val="16157193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anim calcmode="lin" valueType="num">
                                      <p:cBhvr>
                                        <p:cTn id="8" dur="1000" fill="hold"/>
                                        <p:tgtEl>
                                          <p:spTgt spid="18"/>
                                        </p:tgtEl>
                                        <p:attrNameLst>
                                          <p:attrName>ppt_x</p:attrName>
                                        </p:attrNameLst>
                                      </p:cBhvr>
                                      <p:tavLst>
                                        <p:tav tm="0">
                                          <p:val>
                                            <p:strVal val="#ppt_x"/>
                                          </p:val>
                                        </p:tav>
                                        <p:tav tm="100000">
                                          <p:val>
                                            <p:strVal val="#ppt_x"/>
                                          </p:val>
                                        </p:tav>
                                      </p:tavLst>
                                    </p:anim>
                                    <p:anim calcmode="lin" valueType="num">
                                      <p:cBhvr>
                                        <p:cTn id="9" dur="900" decel="100000" fill="hold"/>
                                        <p:tgtEl>
                                          <p:spTgt spid="1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hteck 6"/>
          <p:cNvSpPr/>
          <p:nvPr/>
        </p:nvSpPr>
        <p:spPr bwMode="auto">
          <a:xfrm>
            <a:off x="1086472" y="6133323"/>
            <a:ext cx="5521362" cy="643096"/>
          </a:xfrm>
          <a:prstGeom prst="rect">
            <a:avLst/>
          </a:prstGeom>
          <a:noFill/>
          <a:ln w="12700" cap="flat" cmpd="sng" algn="ctr">
            <a:noFill/>
            <a:prstDash val="solid"/>
            <a:round/>
            <a:headEnd type="none" w="med" len="med"/>
            <a:tailEnd type="none" w="med" len="med"/>
          </a:ln>
          <a:effectLst>
            <a:prstShdw prst="shdw17" dist="17961" dir="2700000">
              <a:srgbClr val="F7D7FF">
                <a:gamma/>
                <a:shade val="60000"/>
                <a:invGamma/>
              </a:srgbClr>
            </a:prstShdw>
          </a:effectLst>
        </p:spPr>
        <p:txBody>
          <a:bodyPr vert="horz" wrap="square" lIns="0" tIns="0" rIns="0" bIns="0" numCol="1" rtlCol="0" anchor="t" anchorCtr="1" compatLnSpc="1">
            <a:prstTxWarp prst="textNoShape">
              <a:avLst/>
            </a:prstTxWarp>
            <a:sp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12" name="Rectangle 16"/>
          <p:cNvSpPr txBox="1">
            <a:spLocks noChangeArrowheads="1"/>
          </p:cNvSpPr>
          <p:nvPr/>
        </p:nvSpPr>
        <p:spPr bwMode="auto">
          <a:xfrm>
            <a:off x="539931" y="460524"/>
            <a:ext cx="9366069" cy="5982732"/>
          </a:xfrm>
          <a:prstGeom prst="rect">
            <a:avLst/>
          </a:prstGeom>
          <a:noFill/>
          <a:ln w="9525" algn="ctr">
            <a:noFill/>
            <a:miter lim="800000"/>
            <a:headEnd/>
            <a:tailEnd/>
          </a:ln>
          <a:effectLst/>
        </p:spPr>
        <p:txBody>
          <a:bodyPr anchor="ctr"/>
          <a:lstStyle>
            <a:defPPr>
              <a:defRPr lang="de-DE"/>
            </a:defPPr>
            <a:lvl1pPr algn="ctr">
              <a:lnSpc>
                <a:spcPct val="114000"/>
              </a:lnSpc>
              <a:spcBef>
                <a:spcPts val="500"/>
              </a:spcBef>
              <a:spcAft>
                <a:spcPts val="500"/>
              </a:spcAft>
              <a:buClrTx/>
              <a:buFontTx/>
              <a:buNone/>
              <a:defRPr>
                <a:solidFill>
                  <a:srgbClr val="FF0000"/>
                </a:solidFill>
                <a:latin typeface="Calibri" panose="020F0502020204030204" pitchFamily="34" charset="0"/>
              </a:defRPr>
            </a:lvl1pPr>
          </a:lstStyle>
          <a:p>
            <a:pPr marL="0" marR="0" lvl="0" indent="0" algn="l" defTabSz="914400" rtl="0" eaLnBrk="0" fontAlgn="base" latinLnBrk="0" hangingPunct="0">
              <a:lnSpc>
                <a:spcPct val="120000"/>
              </a:lnSpc>
              <a:spcBef>
                <a:spcPts val="600"/>
              </a:spcBef>
              <a:spcAft>
                <a:spcPts val="600"/>
              </a:spcAft>
              <a:buClr>
                <a:srgbClr val="FF0000"/>
              </a:buClr>
              <a:buSzTx/>
              <a:buFontTx/>
              <a:buNone/>
              <a:tabLst>
                <a:tab pos="273050" algn="l"/>
                <a:tab pos="534988" algn="l"/>
              </a:tabLst>
              <a:defRPr/>
            </a:pPr>
            <a:r>
              <a:rPr kumimoji="0" lang="de-AT" sz="1800" b="1" i="0" u="none" strike="noStrike" kern="0" cap="none" spc="0" normalizeH="0" baseline="0" noProof="0" dirty="0">
                <a:ln>
                  <a:noFill/>
                </a:ln>
                <a:solidFill>
                  <a:srgbClr val="464B71"/>
                </a:solidFill>
                <a:effectLst/>
                <a:uLnTx/>
                <a:uFillTx/>
                <a:latin typeface="Arial"/>
                <a:ea typeface="+mn-ea"/>
                <a:cs typeface="Arial"/>
              </a:rPr>
              <a:t>Jede der folgenden Informationen sorgt für ein Mehr an Transparenz.</a:t>
            </a:r>
          </a:p>
          <a:p>
            <a:pPr marL="0" marR="0" lvl="0" indent="0" algn="l" defTabSz="914400" rtl="0" eaLnBrk="0" fontAlgn="base" latinLnBrk="0" hangingPunct="0">
              <a:lnSpc>
                <a:spcPct val="120000"/>
              </a:lnSpc>
              <a:spcBef>
                <a:spcPts val="600"/>
              </a:spcBef>
              <a:spcAft>
                <a:spcPts val="600"/>
              </a:spcAft>
              <a:buClr>
                <a:srgbClr val="FF0000"/>
              </a:buClr>
              <a:buSzTx/>
              <a:buFontTx/>
              <a:buNone/>
              <a:tabLst>
                <a:tab pos="273050" algn="l"/>
                <a:tab pos="534988" algn="l"/>
              </a:tabLst>
              <a:defRPr/>
            </a:pPr>
            <a:endParaRPr kumimoji="0" lang="de-AT" sz="1800" b="1" i="0" u="none" strike="noStrike" kern="0" cap="none" spc="0" normalizeH="0" baseline="0" noProof="0" dirty="0">
              <a:ln>
                <a:noFill/>
              </a:ln>
              <a:solidFill>
                <a:srgbClr val="464B71"/>
              </a:solidFill>
              <a:effectLst/>
              <a:uLnTx/>
              <a:uFillTx/>
              <a:latin typeface="Arial"/>
              <a:ea typeface="+mn-ea"/>
              <a:cs typeface="Arial"/>
            </a:endParaRPr>
          </a:p>
          <a:p>
            <a:pPr marL="0" marR="0" lvl="0" indent="0" algn="l" defTabSz="914400" rtl="0" eaLnBrk="0" fontAlgn="base" latinLnBrk="0" hangingPunct="0">
              <a:lnSpc>
                <a:spcPct val="120000"/>
              </a:lnSpc>
              <a:spcBef>
                <a:spcPts val="600"/>
              </a:spcBef>
              <a:spcAft>
                <a:spcPts val="600"/>
              </a:spcAft>
              <a:buClr>
                <a:srgbClr val="FF0000"/>
              </a:buClr>
              <a:buSzTx/>
              <a:buFontTx/>
              <a:buNone/>
              <a:tabLst>
                <a:tab pos="273050" algn="l"/>
                <a:tab pos="534988"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Arial"/>
              </a:rPr>
              <a:t>■ 	</a:t>
            </a:r>
            <a:r>
              <a:rPr kumimoji="0" lang="de-AT" sz="1800" b="1" i="0" u="none" strike="noStrike" kern="0" cap="none" spc="0" normalizeH="0" baseline="0" noProof="0" dirty="0">
                <a:ln>
                  <a:noFill/>
                </a:ln>
                <a:solidFill>
                  <a:srgbClr val="464B71"/>
                </a:solidFill>
                <a:effectLst/>
                <a:uLnTx/>
                <a:uFillTx/>
                <a:latin typeface="Arial"/>
                <a:ea typeface="+mn-ea"/>
                <a:cs typeface="Arial"/>
              </a:rPr>
              <a:t>Exakte Themenstellung, Zweck </a:t>
            </a:r>
            <a:r>
              <a:rPr kumimoji="0" lang="de-AT" sz="1800" b="0" i="0" u="none" strike="noStrike" kern="0" cap="none" spc="0" normalizeH="0" baseline="0" noProof="0" dirty="0">
                <a:ln>
                  <a:noFill/>
                </a:ln>
                <a:solidFill>
                  <a:srgbClr val="000000"/>
                </a:solidFill>
                <a:effectLst/>
                <a:uLnTx/>
                <a:uFillTx/>
                <a:latin typeface="Arial"/>
                <a:ea typeface="+mn-ea"/>
                <a:cs typeface="Arial"/>
              </a:rPr>
              <a:t>‒</a:t>
            </a:r>
            <a:r>
              <a:rPr kumimoji="0" lang="de-AT" sz="1800" b="1" i="0" u="none" strike="noStrike" kern="0" cap="none" spc="0" normalizeH="0" baseline="0" noProof="0" dirty="0">
                <a:ln>
                  <a:noFill/>
                </a:ln>
                <a:solidFill>
                  <a:srgbClr val="000000"/>
                </a:solidFill>
                <a:effectLst/>
                <a:uLnTx/>
                <a:uFillTx/>
                <a:latin typeface="Arial"/>
                <a:ea typeface="+mn-ea"/>
                <a:cs typeface="Arial"/>
              </a:rPr>
              <a:t> </a:t>
            </a:r>
            <a:r>
              <a:rPr kumimoji="0" lang="de-AT" sz="1800" b="0" i="0" u="none" strike="noStrike" kern="0" cap="none" spc="0" normalizeH="0" baseline="0" noProof="0" dirty="0">
                <a:ln>
                  <a:noFill/>
                </a:ln>
                <a:solidFill>
                  <a:srgbClr val="000000"/>
                </a:solidFill>
                <a:effectLst/>
                <a:uLnTx/>
                <a:uFillTx/>
                <a:latin typeface="Arial"/>
                <a:ea typeface="+mn-ea"/>
                <a:cs typeface="Arial"/>
              </a:rPr>
              <a:t>von wem und für wen wurde erhoben?</a:t>
            </a:r>
          </a:p>
          <a:p>
            <a:pPr marL="0" marR="0" lvl="0" indent="0" algn="l" defTabSz="914400" rtl="0" eaLnBrk="0" fontAlgn="base" latinLnBrk="0" hangingPunct="0">
              <a:lnSpc>
                <a:spcPct val="120000"/>
              </a:lnSpc>
              <a:spcBef>
                <a:spcPts val="600"/>
              </a:spcBef>
              <a:spcAft>
                <a:spcPts val="600"/>
              </a:spcAft>
              <a:buClr>
                <a:srgbClr val="FF0000"/>
              </a:buClr>
              <a:buSzTx/>
              <a:buFontTx/>
              <a:buNone/>
              <a:tabLst>
                <a:tab pos="273050" algn="l"/>
                <a:tab pos="534988"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Arial"/>
              </a:rPr>
              <a:t>■ 	</a:t>
            </a:r>
            <a:r>
              <a:rPr kumimoji="0" lang="de-AT" sz="1800" b="0" i="0" u="none" strike="noStrike" kern="0" cap="none" spc="0" normalizeH="0" baseline="0" noProof="0" dirty="0">
                <a:ln>
                  <a:noFill/>
                </a:ln>
                <a:solidFill>
                  <a:srgbClr val="000000"/>
                </a:solidFill>
                <a:effectLst/>
                <a:uLnTx/>
                <a:uFillTx/>
                <a:latin typeface="Arial"/>
                <a:ea typeface="+mn-ea"/>
                <a:cs typeface="Arial"/>
              </a:rPr>
              <a:t>Genaue</a:t>
            </a:r>
            <a:r>
              <a:rPr kumimoji="0" lang="de-AT" sz="1800" b="0" i="0" u="none" strike="noStrike" kern="0" cap="none" spc="0" normalizeH="0" baseline="0" noProof="0" dirty="0">
                <a:ln>
                  <a:noFill/>
                </a:ln>
                <a:solidFill>
                  <a:srgbClr val="464B71"/>
                </a:solidFill>
                <a:effectLst/>
                <a:uLnTx/>
                <a:uFillTx/>
                <a:latin typeface="Arial"/>
                <a:ea typeface="+mn-ea"/>
                <a:cs typeface="Arial"/>
              </a:rPr>
              <a:t> </a:t>
            </a:r>
            <a:r>
              <a:rPr kumimoji="0" lang="de-AT" sz="1800" b="1" i="0" u="none" strike="noStrike" kern="0" cap="none" spc="0" normalizeH="0" baseline="0" noProof="0" dirty="0">
                <a:ln>
                  <a:noFill/>
                </a:ln>
                <a:solidFill>
                  <a:srgbClr val="464B71"/>
                </a:solidFill>
                <a:effectLst/>
                <a:uLnTx/>
                <a:uFillTx/>
                <a:latin typeface="Arial"/>
                <a:ea typeface="+mn-ea"/>
                <a:cs typeface="Arial"/>
              </a:rPr>
              <a:t>Wortlaute im Fragebogen!</a:t>
            </a:r>
            <a:br>
              <a:rPr kumimoji="0" lang="de-AT" sz="1800" b="0" i="0" u="none" strike="noStrike" kern="0" cap="none" spc="0" normalizeH="0" baseline="0" noProof="0" dirty="0">
                <a:ln>
                  <a:noFill/>
                </a:ln>
                <a:solidFill>
                  <a:srgbClr val="464B71"/>
                </a:solidFill>
                <a:effectLst/>
                <a:uLnTx/>
                <a:uFillTx/>
                <a:latin typeface="Arial"/>
                <a:ea typeface="+mn-ea"/>
                <a:cs typeface="Arial"/>
              </a:rPr>
            </a:br>
            <a:endParaRPr kumimoji="0" lang="de-AT" sz="1800" b="0" i="0" u="none" strike="noStrike" kern="0" cap="none" spc="0" normalizeH="0" baseline="0" noProof="0" dirty="0">
              <a:ln>
                <a:noFill/>
              </a:ln>
              <a:solidFill>
                <a:srgbClr val="464B71"/>
              </a:solidFill>
              <a:effectLst/>
              <a:uLnTx/>
              <a:uFillTx/>
              <a:latin typeface="Arial"/>
              <a:ea typeface="+mn-ea"/>
              <a:cs typeface="Arial"/>
            </a:endParaRPr>
          </a:p>
          <a:p>
            <a:pPr marL="0" marR="0" lvl="0" indent="0" algn="l" defTabSz="914400" rtl="0" eaLnBrk="0" fontAlgn="base" latinLnBrk="0" hangingPunct="0">
              <a:lnSpc>
                <a:spcPct val="120000"/>
              </a:lnSpc>
              <a:spcBef>
                <a:spcPts val="600"/>
              </a:spcBef>
              <a:spcAft>
                <a:spcPts val="600"/>
              </a:spcAft>
              <a:buClr>
                <a:srgbClr val="FF0000"/>
              </a:buClr>
              <a:buSzTx/>
              <a:buFontTx/>
              <a:buNone/>
              <a:tabLst>
                <a:tab pos="273050" algn="l"/>
                <a:tab pos="534988"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Arial"/>
              </a:rPr>
              <a:t>■ 	</a:t>
            </a:r>
            <a:r>
              <a:rPr kumimoji="0" lang="de-AT" sz="1800" b="0" i="0" u="none" strike="noStrike" kern="0" cap="none" spc="0" normalizeH="0" baseline="0" noProof="0" dirty="0">
                <a:ln>
                  <a:noFill/>
                </a:ln>
                <a:solidFill>
                  <a:srgbClr val="000000"/>
                </a:solidFill>
                <a:effectLst/>
                <a:uLnTx/>
                <a:uFillTx/>
                <a:latin typeface="Arial"/>
                <a:ea typeface="+mn-ea"/>
                <a:cs typeface="Arial"/>
              </a:rPr>
              <a:t>Auf wen </a:t>
            </a:r>
            <a:r>
              <a:rPr kumimoji="0" lang="de-AT" sz="1800" b="0" i="0" u="none" strike="noStrike" kern="0" cap="none" spc="0" normalizeH="0" baseline="0" noProof="0" dirty="0">
                <a:ln>
                  <a:noFill/>
                </a:ln>
                <a:solidFill>
                  <a:srgbClr val="464B71"/>
                </a:solidFill>
                <a:effectLst/>
                <a:uLnTx/>
                <a:uFillTx/>
                <a:latin typeface="Arial"/>
                <a:ea typeface="+mn-ea"/>
                <a:cs typeface="Arial"/>
              </a:rPr>
              <a:t>(= </a:t>
            </a:r>
            <a:r>
              <a:rPr kumimoji="0" lang="de-AT" sz="1800" b="1" i="0" u="none" strike="noStrike" kern="0" cap="none" spc="0" normalizeH="0" baseline="0" noProof="0" dirty="0">
                <a:ln>
                  <a:noFill/>
                </a:ln>
                <a:solidFill>
                  <a:srgbClr val="464B71"/>
                </a:solidFill>
                <a:effectLst/>
                <a:uLnTx/>
                <a:uFillTx/>
                <a:latin typeface="Arial"/>
                <a:ea typeface="+mn-ea"/>
                <a:cs typeface="Arial"/>
              </a:rPr>
              <a:t>Grundgesamtheit</a:t>
            </a:r>
            <a:r>
              <a:rPr kumimoji="0" lang="de-AT" sz="1800" b="0" i="0" u="none" strike="noStrike" kern="0" cap="none" spc="0" normalizeH="0" baseline="0" noProof="0" dirty="0">
                <a:ln>
                  <a:noFill/>
                </a:ln>
                <a:solidFill>
                  <a:srgbClr val="464B71"/>
                </a:solidFill>
                <a:effectLst/>
                <a:uLnTx/>
                <a:uFillTx/>
                <a:latin typeface="Arial"/>
                <a:ea typeface="+mn-ea"/>
                <a:cs typeface="Arial"/>
              </a:rPr>
              <a:t>) </a:t>
            </a:r>
            <a:r>
              <a:rPr kumimoji="0" lang="de-AT" sz="1800" b="0" i="0" u="none" strike="noStrike" kern="0" cap="none" spc="0" normalizeH="0" baseline="0" noProof="0" dirty="0">
                <a:ln>
                  <a:noFill/>
                </a:ln>
                <a:solidFill>
                  <a:srgbClr val="000000"/>
                </a:solidFill>
                <a:effectLst/>
                <a:uLnTx/>
                <a:uFillTx/>
                <a:latin typeface="Arial"/>
                <a:ea typeface="+mn-ea"/>
                <a:cs typeface="Arial"/>
              </a:rPr>
              <a:t>beziehen sich die Daten? </a:t>
            </a:r>
          </a:p>
          <a:p>
            <a:pPr marL="0" marR="0" lvl="0" indent="0" algn="l" defTabSz="914400" rtl="0" eaLnBrk="0" fontAlgn="base" latinLnBrk="0" hangingPunct="0">
              <a:lnSpc>
                <a:spcPct val="120000"/>
              </a:lnSpc>
              <a:spcBef>
                <a:spcPts val="600"/>
              </a:spcBef>
              <a:spcAft>
                <a:spcPts val="600"/>
              </a:spcAft>
              <a:buClr>
                <a:srgbClr val="FF0000"/>
              </a:buClr>
              <a:buSzTx/>
              <a:buFontTx/>
              <a:buNone/>
              <a:tabLst>
                <a:tab pos="273050" algn="l"/>
                <a:tab pos="534988"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Arial"/>
              </a:rPr>
              <a:t>■ 	</a:t>
            </a:r>
            <a:r>
              <a:rPr kumimoji="0" lang="de-AT" sz="1800" b="1" i="0" u="none" strike="noStrike" kern="0" cap="none" spc="0" normalizeH="0" baseline="0" noProof="0" dirty="0">
                <a:ln>
                  <a:noFill/>
                </a:ln>
                <a:solidFill>
                  <a:srgbClr val="464B71"/>
                </a:solidFill>
                <a:effectLst/>
                <a:uLnTx/>
                <a:uFillTx/>
                <a:latin typeface="Arial"/>
                <a:ea typeface="+mn-ea"/>
                <a:cs typeface="Arial"/>
              </a:rPr>
              <a:t>Stichprobenziehung</a:t>
            </a:r>
            <a:r>
              <a:rPr kumimoji="0" lang="de-AT" sz="1800" b="0" i="0" u="none" strike="noStrike" kern="0" cap="none" spc="0" normalizeH="0" baseline="0" noProof="0" dirty="0">
                <a:ln>
                  <a:noFill/>
                </a:ln>
                <a:solidFill>
                  <a:srgbClr val="464B71"/>
                </a:solidFill>
                <a:effectLst/>
                <a:uLnTx/>
                <a:uFillTx/>
                <a:latin typeface="Arial"/>
                <a:ea typeface="+mn-ea"/>
                <a:cs typeface="Arial"/>
              </a:rPr>
              <a:t> </a:t>
            </a:r>
            <a:r>
              <a:rPr kumimoji="0" lang="de-AT" sz="1800" b="0" i="0" u="none" strike="noStrike" kern="0" cap="none" spc="0" normalizeH="0" baseline="0" noProof="0" dirty="0">
                <a:ln>
                  <a:noFill/>
                </a:ln>
                <a:solidFill>
                  <a:srgbClr val="000000"/>
                </a:solidFill>
                <a:effectLst/>
                <a:uLnTx/>
                <a:uFillTx/>
                <a:latin typeface="Arial"/>
                <a:ea typeface="+mn-ea"/>
                <a:cs typeface="Arial"/>
              </a:rPr>
              <a:t>(Zufallsauswahl, Quotierung oder willkürliche Auswahl) </a:t>
            </a:r>
          </a:p>
          <a:p>
            <a:pPr marL="0" marR="0" lvl="0" indent="0" algn="l" defTabSz="914400" rtl="0" eaLnBrk="0" fontAlgn="base" latinLnBrk="0" hangingPunct="0">
              <a:lnSpc>
                <a:spcPct val="120000"/>
              </a:lnSpc>
              <a:spcBef>
                <a:spcPts val="600"/>
              </a:spcBef>
              <a:spcAft>
                <a:spcPts val="600"/>
              </a:spcAft>
              <a:buClr>
                <a:srgbClr val="FF0000"/>
              </a:buClr>
              <a:buSzTx/>
              <a:buFontTx/>
              <a:buNone/>
              <a:tabLst>
                <a:tab pos="273050" algn="l"/>
                <a:tab pos="534988"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Arial"/>
              </a:rPr>
              <a:t>■ 	</a:t>
            </a:r>
            <a:r>
              <a:rPr kumimoji="0" lang="de-AT" sz="1800" b="1" i="0" u="none" strike="noStrike" kern="0" cap="none" spc="0" normalizeH="0" baseline="0" noProof="0" dirty="0" err="1">
                <a:ln>
                  <a:noFill/>
                </a:ln>
                <a:solidFill>
                  <a:srgbClr val="464B71"/>
                </a:solidFill>
                <a:effectLst/>
                <a:uLnTx/>
                <a:uFillTx/>
                <a:latin typeface="Arial"/>
                <a:ea typeface="+mn-ea"/>
                <a:cs typeface="Arial"/>
              </a:rPr>
              <a:t>Feldzeit</a:t>
            </a:r>
            <a:r>
              <a:rPr kumimoji="0" lang="de-AT" sz="1800" b="1" i="0" u="none" strike="noStrike" kern="0" cap="none" spc="0" normalizeH="0" baseline="0" noProof="0" dirty="0">
                <a:ln>
                  <a:noFill/>
                </a:ln>
                <a:solidFill>
                  <a:srgbClr val="464B71"/>
                </a:solidFill>
                <a:effectLst/>
                <a:uLnTx/>
                <a:uFillTx/>
                <a:latin typeface="Arial"/>
                <a:ea typeface="+mn-ea"/>
                <a:cs typeface="Arial"/>
              </a:rPr>
              <a:t> </a:t>
            </a:r>
            <a:r>
              <a:rPr kumimoji="0" lang="de-AT" sz="1800" b="0" i="0" u="none" strike="noStrike" kern="0" cap="none" spc="0" normalizeH="0" baseline="0" noProof="0" dirty="0">
                <a:ln>
                  <a:noFill/>
                </a:ln>
                <a:solidFill>
                  <a:srgbClr val="000000"/>
                </a:solidFill>
                <a:effectLst/>
                <a:uLnTx/>
                <a:uFillTx/>
                <a:latin typeface="Arial"/>
                <a:ea typeface="+mn-ea"/>
                <a:cs typeface="Arial"/>
              </a:rPr>
              <a:t>(wann und wie lange im Feld?)</a:t>
            </a:r>
            <a:br>
              <a:rPr kumimoji="0" lang="de-AT" sz="1800" b="0" i="0" u="none" strike="noStrike" kern="0" cap="none" spc="0" normalizeH="0" baseline="0" noProof="0" dirty="0">
                <a:ln>
                  <a:noFill/>
                </a:ln>
                <a:solidFill>
                  <a:srgbClr val="464B71"/>
                </a:solidFill>
                <a:effectLst/>
                <a:uLnTx/>
                <a:uFillTx/>
                <a:latin typeface="Arial"/>
                <a:ea typeface="+mn-ea"/>
                <a:cs typeface="Arial"/>
              </a:rPr>
            </a:br>
            <a:endParaRPr kumimoji="0" lang="de-AT" sz="1800" b="0" i="0" u="none" strike="noStrike" kern="0" cap="none" spc="0" normalizeH="0" baseline="0" noProof="0" dirty="0">
              <a:ln>
                <a:noFill/>
              </a:ln>
              <a:solidFill>
                <a:srgbClr val="464B71"/>
              </a:solidFill>
              <a:effectLst/>
              <a:uLnTx/>
              <a:uFillTx/>
              <a:latin typeface="Arial"/>
              <a:ea typeface="+mn-ea"/>
              <a:cs typeface="Arial"/>
            </a:endParaRPr>
          </a:p>
          <a:p>
            <a:pPr marL="0" marR="0" lvl="0" indent="0" algn="l" defTabSz="914400" rtl="0" eaLnBrk="0" fontAlgn="base" latinLnBrk="0" hangingPunct="0">
              <a:lnSpc>
                <a:spcPct val="120000"/>
              </a:lnSpc>
              <a:spcBef>
                <a:spcPts val="600"/>
              </a:spcBef>
              <a:spcAft>
                <a:spcPts val="600"/>
              </a:spcAft>
              <a:buClr>
                <a:srgbClr val="FF0000"/>
              </a:buClr>
              <a:buSzTx/>
              <a:buFontTx/>
              <a:buNone/>
              <a:tabLst>
                <a:tab pos="273050" algn="l"/>
                <a:tab pos="534988"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Arial"/>
              </a:rPr>
              <a:t>■ 	</a:t>
            </a:r>
            <a:r>
              <a:rPr kumimoji="0" lang="de-AT" sz="1800" b="0" i="0" u="none" strike="noStrike" kern="0" cap="none" spc="0" normalizeH="0" baseline="0" noProof="0" dirty="0">
                <a:ln>
                  <a:noFill/>
                </a:ln>
                <a:solidFill>
                  <a:srgbClr val="000000"/>
                </a:solidFill>
                <a:effectLst/>
                <a:uLnTx/>
                <a:uFillTx/>
                <a:latin typeface="Arial"/>
                <a:ea typeface="+mn-ea"/>
                <a:cs typeface="Arial"/>
              </a:rPr>
              <a:t>Größe und Repräsentativität des </a:t>
            </a:r>
            <a:r>
              <a:rPr kumimoji="0" lang="de-AT" sz="1800" b="1" i="0" u="none" strike="noStrike" kern="0" cap="none" spc="0" normalizeH="0" baseline="0" noProof="0" dirty="0">
                <a:ln>
                  <a:noFill/>
                </a:ln>
                <a:solidFill>
                  <a:srgbClr val="464B71"/>
                </a:solidFill>
                <a:effectLst/>
                <a:uLnTx/>
                <a:uFillTx/>
                <a:latin typeface="Arial"/>
                <a:ea typeface="+mn-ea"/>
                <a:cs typeface="Arial"/>
              </a:rPr>
              <a:t>Rücklaufs</a:t>
            </a:r>
            <a:r>
              <a:rPr kumimoji="0" lang="de-AT" sz="1800" b="0" i="0" u="none" strike="noStrike" kern="0" cap="none" spc="0" normalizeH="0" baseline="0" noProof="0" dirty="0">
                <a:ln>
                  <a:noFill/>
                </a:ln>
                <a:solidFill>
                  <a:srgbClr val="464B71"/>
                </a:solidFill>
                <a:effectLst/>
                <a:uLnTx/>
                <a:uFillTx/>
                <a:latin typeface="Arial"/>
                <a:ea typeface="+mn-ea"/>
                <a:cs typeface="Arial"/>
              </a:rPr>
              <a:t> </a:t>
            </a:r>
            <a:r>
              <a:rPr kumimoji="0" lang="de-AT" sz="1800" b="0" i="0" u="none" strike="noStrike" kern="0" cap="none" spc="0" normalizeH="0" baseline="0" noProof="0" dirty="0">
                <a:ln>
                  <a:noFill/>
                </a:ln>
                <a:solidFill>
                  <a:srgbClr val="000000"/>
                </a:solidFill>
                <a:effectLst/>
                <a:uLnTx/>
                <a:uFillTx/>
                <a:latin typeface="Arial"/>
                <a:ea typeface="+mn-ea"/>
                <a:cs typeface="Arial"/>
              </a:rPr>
              <a:t>(= Nettostichprobe)</a:t>
            </a:r>
          </a:p>
          <a:p>
            <a:pPr marL="0" marR="0" lvl="0" indent="0" algn="l" defTabSz="914400" rtl="0" eaLnBrk="0" fontAlgn="base" latinLnBrk="0" hangingPunct="0">
              <a:lnSpc>
                <a:spcPct val="120000"/>
              </a:lnSpc>
              <a:spcBef>
                <a:spcPts val="600"/>
              </a:spcBef>
              <a:spcAft>
                <a:spcPts val="600"/>
              </a:spcAft>
              <a:buClr>
                <a:srgbClr val="FF0000"/>
              </a:buClr>
              <a:buSzTx/>
              <a:buFontTx/>
              <a:buNone/>
              <a:tabLst>
                <a:tab pos="273050" algn="l"/>
                <a:tab pos="534988" algn="l"/>
              </a:tabLst>
              <a:defRPr/>
            </a:pPr>
            <a:r>
              <a:rPr kumimoji="0" lang="de-AT" sz="1800" b="0" i="0" u="none" strike="noStrike" kern="0" cap="none" spc="0" normalizeH="0" baseline="0" noProof="0" dirty="0">
                <a:ln>
                  <a:noFill/>
                </a:ln>
                <a:solidFill>
                  <a:srgbClr val="464B71"/>
                </a:solidFill>
                <a:effectLst/>
                <a:uLnTx/>
                <a:uFillTx/>
                <a:latin typeface="Arial"/>
                <a:ea typeface="+mn-ea"/>
                <a:cs typeface="Arial"/>
              </a:rPr>
              <a:t>■ 	</a:t>
            </a:r>
            <a:r>
              <a:rPr kumimoji="0" lang="de-AT" sz="1800" b="0" i="0" u="none" strike="noStrike" kern="0" cap="none" spc="0" normalizeH="0" baseline="0" noProof="0" dirty="0">
                <a:ln>
                  <a:noFill/>
                </a:ln>
                <a:solidFill>
                  <a:srgbClr val="000000"/>
                </a:solidFill>
                <a:effectLst/>
                <a:uLnTx/>
                <a:uFillTx/>
                <a:latin typeface="Arial"/>
                <a:ea typeface="+mn-ea"/>
                <a:cs typeface="Arial"/>
              </a:rPr>
              <a:t>Vorhandensein und Größe von </a:t>
            </a:r>
            <a:r>
              <a:rPr kumimoji="0" lang="de-AT" sz="1800" b="1" i="0" u="none" strike="noStrike" kern="0" cap="none" spc="0" normalizeH="0" baseline="0" noProof="0" dirty="0">
                <a:ln>
                  <a:noFill/>
                </a:ln>
                <a:solidFill>
                  <a:srgbClr val="464B71"/>
                </a:solidFill>
                <a:effectLst/>
                <a:uLnTx/>
                <a:uFillTx/>
                <a:latin typeface="Arial"/>
                <a:ea typeface="+mn-ea"/>
                <a:cs typeface="Arial"/>
              </a:rPr>
              <a:t>Gewichtungsfaktoren</a:t>
            </a:r>
            <a:endParaRPr kumimoji="0" lang="de-AT" sz="1800" b="0" i="0" u="none" strike="noStrike" kern="0" cap="none" spc="0" normalizeH="0" baseline="0" noProof="0" dirty="0">
              <a:ln>
                <a:noFill/>
              </a:ln>
              <a:solidFill>
                <a:srgbClr val="464B71"/>
              </a:solidFill>
              <a:effectLst/>
              <a:uLnTx/>
              <a:uFillTx/>
              <a:latin typeface="Arial"/>
              <a:ea typeface="+mn-ea"/>
              <a:cs typeface="Arial"/>
            </a:endParaRPr>
          </a:p>
        </p:txBody>
      </p:sp>
      <p:sp>
        <p:nvSpPr>
          <p:cNvPr id="5" name="Rechteck 4">
            <a:extLst>
              <a:ext uri="{FF2B5EF4-FFF2-40B4-BE49-F238E27FC236}">
                <a16:creationId xmlns:a16="http://schemas.microsoft.com/office/drawing/2014/main" id="{FC492F2A-2450-E665-8AE1-6A1E3F7B273E}"/>
              </a:ext>
            </a:extLst>
          </p:cNvPr>
          <p:cNvSpPr/>
          <p:nvPr/>
        </p:nvSpPr>
        <p:spPr>
          <a:xfrm>
            <a:off x="2" y="6614160"/>
            <a:ext cx="9311638" cy="243841"/>
          </a:xfrm>
          <a:prstGeom prst="rect">
            <a:avLst/>
          </a:prstGeom>
          <a:no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empirische</a:t>
            </a:r>
            <a:r>
              <a:rPr lang="en-US" sz="1000" i="1" dirty="0">
                <a:solidFill>
                  <a:srgbClr val="FFFFFF">
                    <a:lumMod val="50000"/>
                  </a:srgbClr>
                </a:solidFill>
              </a:rPr>
              <a:t> </a:t>
            </a:r>
            <a:r>
              <a:rPr lang="en-US" sz="1000" i="1" dirty="0" err="1">
                <a:solidFill>
                  <a:srgbClr val="FFFFFF">
                    <a:lumMod val="50000"/>
                  </a:srgbClr>
                </a:solidFill>
              </a:rPr>
              <a:t>Sozialforschung</a:t>
            </a:r>
            <a:r>
              <a:rPr lang="en-US" sz="1000" i="1" dirty="0">
                <a:solidFill>
                  <a:srgbClr val="FFFFFF">
                    <a:lumMod val="50000"/>
                  </a:srgbClr>
                </a:solidFill>
              </a:rPr>
              <a:t>.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150–156.</a:t>
            </a:r>
            <a:endParaRPr lang="de-DE" sz="1000" dirty="0">
              <a:solidFill>
                <a:srgbClr val="FFFFFF">
                  <a:lumMod val="50000"/>
                </a:srgbClr>
              </a:solidFill>
            </a:endParaRPr>
          </a:p>
        </p:txBody>
      </p:sp>
      <p:pic>
        <p:nvPicPr>
          <p:cNvPr id="6" name="Grafik 5" descr="Ein Bild, das Text, Screenshot, Schrift, Grafikdesign enthält.&#10;&#10;Automatisch generierte Beschreibung">
            <a:extLst>
              <a:ext uri="{FF2B5EF4-FFF2-40B4-BE49-F238E27FC236}">
                <a16:creationId xmlns:a16="http://schemas.microsoft.com/office/drawing/2014/main" id="{239C81F6-9E2D-AEB4-5B8A-D2E7F6DBCC7F}"/>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360000">
            <a:off x="9390538" y="6191925"/>
            <a:ext cx="409019" cy="576000"/>
          </a:xfrm>
          <a:prstGeom prst="rect">
            <a:avLst/>
          </a:prstGeom>
          <a:effectLst>
            <a:outerShdw blurRad="50800" dist="38100" dir="2700000" algn="tl" rotWithShape="0">
              <a:prstClr val="black">
                <a:alpha val="40000"/>
              </a:prstClr>
            </a:outerShdw>
          </a:effectLst>
        </p:spPr>
      </p:pic>
      <p:sp>
        <p:nvSpPr>
          <p:cNvPr id="2" name="Text Box 4">
            <a:extLst>
              <a:ext uri="{FF2B5EF4-FFF2-40B4-BE49-F238E27FC236}">
                <a16:creationId xmlns:a16="http://schemas.microsoft.com/office/drawing/2014/main" id="{88CF7A80-2427-2CF7-3632-84EC189AFB6C}"/>
              </a:ext>
            </a:extLst>
          </p:cNvPr>
          <p:cNvSpPr txBox="1">
            <a:spLocks noChangeArrowheads="1"/>
          </p:cNvSpPr>
          <p:nvPr/>
        </p:nvSpPr>
        <p:spPr bwMode="auto">
          <a:xfrm>
            <a:off x="0" y="-3323"/>
            <a:ext cx="5563355" cy="463846"/>
          </a:xfrm>
          <a:prstGeom prst="rect">
            <a:avLst/>
          </a:prstGeom>
          <a:noFill/>
          <a:ln w="12700">
            <a:noFill/>
            <a:miter lim="800000"/>
            <a:headEnd/>
            <a:tailEnd/>
          </a:ln>
        </p:spPr>
        <p:txBody>
          <a:bodyPr wrap="none" lIns="126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tab pos="2425700" algn="l"/>
              </a:tabLst>
              <a:defRPr/>
            </a:pPr>
            <a:r>
              <a:rPr kumimoji="0" lang="de-DE" sz="2400" b="1" i="0" u="none" strike="noStrike" kern="1200" cap="none" spc="0" normalizeH="0" baseline="0" noProof="0" dirty="0">
                <a:ln>
                  <a:noFill/>
                </a:ln>
                <a:solidFill>
                  <a:srgbClr val="464B71"/>
                </a:solidFill>
                <a:effectLst/>
                <a:uLnTx/>
                <a:uFillTx/>
                <a:latin typeface="Arial"/>
                <a:ea typeface="+mn-ea"/>
                <a:cs typeface="+mn-cs"/>
              </a:rPr>
              <a:t>Tipps für eine erfolgreiche Summary</a:t>
            </a:r>
            <a:endParaRPr kumimoji="0" lang="de-AT" sz="2400" b="0" i="0" u="none" strike="noStrike" kern="1200" cap="none" spc="0" normalizeH="0" baseline="0" noProof="0" dirty="0">
              <a:ln>
                <a:noFill/>
              </a:ln>
              <a:solidFill>
                <a:srgbClr val="464B71"/>
              </a:solidFill>
              <a:effectLst/>
              <a:uLnTx/>
              <a:uFillTx/>
              <a:latin typeface="Arial"/>
              <a:ea typeface="+mn-ea"/>
              <a:cs typeface="+mn-cs"/>
            </a:endParaRPr>
          </a:p>
        </p:txBody>
      </p:sp>
    </p:spTree>
    <p:extLst>
      <p:ext uri="{BB962C8B-B14F-4D97-AF65-F5344CB8AC3E}">
        <p14:creationId xmlns:p14="http://schemas.microsoft.com/office/powerpoint/2010/main" val="28233369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2">
                                            <p:txEl>
                                              <p:pRg st="2" end="2"/>
                                            </p:txEl>
                                          </p:spTgt>
                                        </p:tgtEl>
                                        <p:attrNameLst>
                                          <p:attrName>style.visibility</p:attrName>
                                        </p:attrNameLst>
                                      </p:cBhvr>
                                      <p:to>
                                        <p:strVal val="visible"/>
                                      </p:to>
                                    </p:set>
                                    <p:animEffect transition="in" filter="fade">
                                      <p:cBhvr>
                                        <p:cTn id="7" dur="500"/>
                                        <p:tgtEl>
                                          <p:spTgt spid="12">
                                            <p:txEl>
                                              <p:pRg st="2" end="2"/>
                                            </p:txEl>
                                          </p:spTgt>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xEl>
                                              <p:pRg st="3" end="3"/>
                                            </p:txEl>
                                          </p:spTgt>
                                        </p:tgtEl>
                                        <p:attrNameLst>
                                          <p:attrName>style.visibility</p:attrName>
                                        </p:attrNameLst>
                                      </p:cBhvr>
                                      <p:to>
                                        <p:strVal val="visible"/>
                                      </p:to>
                                    </p:set>
                                    <p:animEffect transition="in" filter="fade">
                                      <p:cBhvr>
                                        <p:cTn id="11" dur="500"/>
                                        <p:tgtEl>
                                          <p:spTgt spid="12">
                                            <p:txEl>
                                              <p:pRg st="3" end="3"/>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2">
                                            <p:txEl>
                                              <p:pRg st="4" end="4"/>
                                            </p:txEl>
                                          </p:spTgt>
                                        </p:tgtEl>
                                        <p:attrNameLst>
                                          <p:attrName>style.visibility</p:attrName>
                                        </p:attrNameLst>
                                      </p:cBhvr>
                                      <p:to>
                                        <p:strVal val="visible"/>
                                      </p:to>
                                    </p:set>
                                    <p:animEffect transition="in" filter="fade">
                                      <p:cBhvr>
                                        <p:cTn id="15" dur="500"/>
                                        <p:tgtEl>
                                          <p:spTgt spid="12">
                                            <p:txEl>
                                              <p:pRg st="4" end="4"/>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2">
                                            <p:txEl>
                                              <p:pRg st="5" end="5"/>
                                            </p:txEl>
                                          </p:spTgt>
                                        </p:tgtEl>
                                        <p:attrNameLst>
                                          <p:attrName>style.visibility</p:attrName>
                                        </p:attrNameLst>
                                      </p:cBhvr>
                                      <p:to>
                                        <p:strVal val="visible"/>
                                      </p:to>
                                    </p:set>
                                    <p:animEffect transition="in" filter="fade">
                                      <p:cBhvr>
                                        <p:cTn id="19" dur="500"/>
                                        <p:tgtEl>
                                          <p:spTgt spid="12">
                                            <p:txEl>
                                              <p:pRg st="5" end="5"/>
                                            </p:txEl>
                                          </p:spTgt>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2">
                                            <p:txEl>
                                              <p:pRg st="6" end="6"/>
                                            </p:txEl>
                                          </p:spTgt>
                                        </p:tgtEl>
                                        <p:attrNameLst>
                                          <p:attrName>style.visibility</p:attrName>
                                        </p:attrNameLst>
                                      </p:cBhvr>
                                      <p:to>
                                        <p:strVal val="visible"/>
                                      </p:to>
                                    </p:set>
                                    <p:animEffect transition="in" filter="fade">
                                      <p:cBhvr>
                                        <p:cTn id="23" dur="500"/>
                                        <p:tgtEl>
                                          <p:spTgt spid="12">
                                            <p:txEl>
                                              <p:pRg st="6" end="6"/>
                                            </p:txEl>
                                          </p:spTgt>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12">
                                            <p:txEl>
                                              <p:pRg st="7" end="7"/>
                                            </p:txEl>
                                          </p:spTgt>
                                        </p:tgtEl>
                                        <p:attrNameLst>
                                          <p:attrName>style.visibility</p:attrName>
                                        </p:attrNameLst>
                                      </p:cBhvr>
                                      <p:to>
                                        <p:strVal val="visible"/>
                                      </p:to>
                                    </p:set>
                                    <p:animEffect transition="in" filter="fade">
                                      <p:cBhvr>
                                        <p:cTn id="27" dur="500"/>
                                        <p:tgtEl>
                                          <p:spTgt spid="12">
                                            <p:txEl>
                                              <p:pRg st="7" end="7"/>
                                            </p:txEl>
                                          </p:spTgt>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12">
                                            <p:txEl>
                                              <p:pRg st="8" end="8"/>
                                            </p:txEl>
                                          </p:spTgt>
                                        </p:tgtEl>
                                        <p:attrNameLst>
                                          <p:attrName>style.visibility</p:attrName>
                                        </p:attrNameLst>
                                      </p:cBhvr>
                                      <p:to>
                                        <p:strVal val="visible"/>
                                      </p:to>
                                    </p:set>
                                    <p:animEffect transition="in" filter="fade">
                                      <p:cBhvr>
                                        <p:cTn id="31" dur="500"/>
                                        <p:tgtEl>
                                          <p:spTgt spid="12">
                                            <p:txEl>
                                              <p:pRg st="8" end="8"/>
                                            </p:txEl>
                                          </p:spTgt>
                                        </p:tgtEl>
                                      </p:cBhvr>
                                    </p:animEffect>
                                  </p:childTnLst>
                                </p:cTn>
                              </p:par>
                            </p:childTnLst>
                          </p:cTn>
                        </p:par>
                        <p:par>
                          <p:cTn id="32" fill="hold">
                            <p:stCondLst>
                              <p:cond delay="3500"/>
                            </p:stCondLst>
                            <p:childTnLst>
                              <p:par>
                                <p:cTn id="33" presetID="10" presetClass="entr" presetSubtype="0" fill="hold" grpId="0" nodeType="after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500"/>
                                        <p:tgtEl>
                                          <p:spTgt spid="5"/>
                                        </p:tgtEl>
                                      </p:cBhvr>
                                    </p:animEffect>
                                  </p:childTnLst>
                                </p:cTn>
                              </p:par>
                              <p:par>
                                <p:cTn id="36" presetID="10" presetClass="entr" presetSubtype="0" fill="hold" nodeType="withEffect">
                                  <p:stCondLst>
                                    <p:cond delay="0"/>
                                  </p:stCondLst>
                                  <p:childTnLst>
                                    <p:set>
                                      <p:cBhvr>
                                        <p:cTn id="37" dur="1" fill="hold">
                                          <p:stCondLst>
                                            <p:cond delay="0"/>
                                          </p:stCondLst>
                                        </p:cTn>
                                        <p:tgtEl>
                                          <p:spTgt spid="6"/>
                                        </p:tgtEl>
                                        <p:attrNameLst>
                                          <p:attrName>style.visibility</p:attrName>
                                        </p:attrNameLst>
                                      </p:cBhvr>
                                      <p:to>
                                        <p:strVal val="visible"/>
                                      </p:to>
                                    </p:set>
                                    <p:animEffect transition="in" filter="fade">
                                      <p:cBhvr>
                                        <p:cTn id="3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allAtOnce"/>
      <p:bldP spid="5"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Box 4"/>
          <p:cNvSpPr txBox="1">
            <a:spLocks noChangeArrowheads="1"/>
          </p:cNvSpPr>
          <p:nvPr/>
        </p:nvSpPr>
        <p:spPr bwMode="auto">
          <a:xfrm>
            <a:off x="0" y="-3323"/>
            <a:ext cx="7380326" cy="463846"/>
          </a:xfrm>
          <a:prstGeom prst="rect">
            <a:avLst/>
          </a:prstGeom>
          <a:noFill/>
          <a:ln w="12700">
            <a:noFill/>
            <a:miter lim="800000"/>
            <a:headEnd/>
            <a:tailEnd/>
          </a:ln>
        </p:spPr>
        <p:txBody>
          <a:bodyPr wrap="none" lIns="126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de-DE" sz="2400" b="1" i="0" u="none" strike="noStrike" kern="1200" cap="none" spc="0" normalizeH="0" baseline="0" noProof="0" dirty="0">
                <a:ln>
                  <a:noFill/>
                </a:ln>
                <a:solidFill>
                  <a:srgbClr val="464B71"/>
                </a:solidFill>
                <a:effectLst/>
                <a:uLnTx/>
                <a:uFillTx/>
                <a:latin typeface="Arial"/>
                <a:ea typeface="+mn-ea"/>
                <a:cs typeface="+mn-cs"/>
              </a:rPr>
              <a:t>Strukturvergleich Stichprobe ‒ Grundgesamtheit </a:t>
            </a:r>
            <a:endParaRPr kumimoji="0" lang="de-AT" sz="2400" b="0" i="0" u="none" strike="noStrike" kern="1200" cap="none" spc="0" normalizeH="0" baseline="0" noProof="0" dirty="0">
              <a:ln>
                <a:noFill/>
              </a:ln>
              <a:solidFill>
                <a:srgbClr val="464B71"/>
              </a:solidFill>
              <a:effectLst/>
              <a:uLnTx/>
              <a:uFillTx/>
              <a:latin typeface="Arial"/>
              <a:ea typeface="+mn-ea"/>
              <a:cs typeface="+mn-cs"/>
            </a:endParaRPr>
          </a:p>
        </p:txBody>
      </p:sp>
      <p:sp>
        <p:nvSpPr>
          <p:cNvPr id="2" name="Rechteck 1"/>
          <p:cNvSpPr/>
          <p:nvPr/>
        </p:nvSpPr>
        <p:spPr bwMode="auto">
          <a:xfrm>
            <a:off x="6470248" y="6060550"/>
            <a:ext cx="3229337" cy="422275"/>
          </a:xfrm>
          <a:prstGeom prst="rect">
            <a:avLst/>
          </a:prstGeom>
          <a:solidFill>
            <a:schemeClr val="bg1"/>
          </a:solidFill>
          <a:ln>
            <a:no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sp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sp>
        <p:nvSpPr>
          <p:cNvPr id="3" name="Rechteck 2">
            <a:extLst>
              <a:ext uri="{FF2B5EF4-FFF2-40B4-BE49-F238E27FC236}">
                <a16:creationId xmlns:a16="http://schemas.microsoft.com/office/drawing/2014/main" id="{F3490E07-DDEF-4112-41D9-5A6C42266708}"/>
              </a:ext>
            </a:extLst>
          </p:cNvPr>
          <p:cNvSpPr/>
          <p:nvPr/>
        </p:nvSpPr>
        <p:spPr bwMode="auto">
          <a:xfrm>
            <a:off x="6470248" y="6060550"/>
            <a:ext cx="3229337" cy="422275"/>
          </a:xfrm>
          <a:prstGeom prst="rect">
            <a:avLst/>
          </a:prstGeom>
          <a:solidFill>
            <a:schemeClr val="bg1"/>
          </a:solidFill>
          <a:ln>
            <a:no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0" tIns="0" rIns="0" bIns="0" numCol="1" rtlCol="0" anchor="t" anchorCtr="1" compatLnSpc="1">
            <a:prstTxWarp prst="textNoShape">
              <a:avLst/>
            </a:prstTxWarp>
            <a:spAutoFit/>
          </a:bodyPr>
          <a:lstStyle/>
          <a:p>
            <a:pPr marL="0" marR="0" lvl="0" indent="0" algn="l" defTabSz="914400" rtl="0" eaLnBrk="0" fontAlgn="base" latinLnBrk="0" hangingPunct="0">
              <a:lnSpc>
                <a:spcPct val="120000"/>
              </a:lnSpc>
              <a:spcBef>
                <a:spcPct val="50000"/>
              </a:spcBef>
              <a:spcAft>
                <a:spcPct val="0"/>
              </a:spcAft>
              <a:buClr>
                <a:srgbClr val="FF0000"/>
              </a:buClr>
              <a:buSzTx/>
              <a:buFont typeface="Arial" pitchFamily="34" charset="0"/>
              <a:buNone/>
              <a:tabLst/>
              <a:defRPr/>
            </a:pPr>
            <a:endParaRPr kumimoji="0" lang="de-AT" sz="1400" b="0" i="0" u="none" strike="noStrike" kern="1200" cap="none" spc="0" normalizeH="0" baseline="0" noProof="0">
              <a:ln>
                <a:noFill/>
              </a:ln>
              <a:solidFill>
                <a:srgbClr val="000000"/>
              </a:solidFill>
              <a:effectLst/>
              <a:uLnTx/>
              <a:uFillTx/>
              <a:latin typeface="Arial"/>
              <a:ea typeface="+mn-ea"/>
              <a:cs typeface="+mn-cs"/>
            </a:endParaRPr>
          </a:p>
        </p:txBody>
      </p:sp>
      <p:graphicFrame>
        <p:nvGraphicFramePr>
          <p:cNvPr id="4" name="Objekt 3">
            <a:extLst>
              <a:ext uri="{FF2B5EF4-FFF2-40B4-BE49-F238E27FC236}">
                <a16:creationId xmlns:a16="http://schemas.microsoft.com/office/drawing/2014/main" id="{425414B4-1151-C581-F094-950D9CDFD954}"/>
              </a:ext>
            </a:extLst>
          </p:cNvPr>
          <p:cNvGraphicFramePr>
            <a:graphicFrameLocks noChangeAspect="1"/>
          </p:cNvGraphicFramePr>
          <p:nvPr/>
        </p:nvGraphicFramePr>
        <p:xfrm>
          <a:off x="1006475" y="1016000"/>
          <a:ext cx="7893050" cy="5661025"/>
        </p:xfrm>
        <a:graphic>
          <a:graphicData uri="http://schemas.openxmlformats.org/presentationml/2006/ole">
            <mc:AlternateContent xmlns:mc="http://schemas.openxmlformats.org/markup-compatibility/2006">
              <mc:Choice xmlns:v="urn:schemas-microsoft-com:vml" Requires="v">
                <p:oleObj name="Worksheet" r:id="rId3" imgW="7172215" imgH="5143500" progId="Excel.Sheet.12">
                  <p:link updateAutomatic="1"/>
                </p:oleObj>
              </mc:Choice>
              <mc:Fallback>
                <p:oleObj name="Worksheet" r:id="rId3" imgW="7172215" imgH="5143500" progId="Excel.Sheet.12">
                  <p:link updateAutomatic="1"/>
                  <p:pic>
                    <p:nvPicPr>
                      <p:cNvPr id="4" name="Objekt 3">
                        <a:extLst>
                          <a:ext uri="{FF2B5EF4-FFF2-40B4-BE49-F238E27FC236}">
                            <a16:creationId xmlns:a16="http://schemas.microsoft.com/office/drawing/2014/main" id="{425414B4-1151-C581-F094-950D9CDFD954}"/>
                          </a:ext>
                        </a:extLst>
                      </p:cNvPr>
                      <p:cNvPicPr/>
                      <p:nvPr/>
                    </p:nvPicPr>
                    <p:blipFill>
                      <a:blip r:embed="rId4"/>
                      <a:stretch>
                        <a:fillRect/>
                      </a:stretch>
                    </p:blipFill>
                    <p:spPr>
                      <a:xfrm>
                        <a:off x="1006475" y="1016000"/>
                        <a:ext cx="7893050" cy="5661025"/>
                      </a:xfrm>
                      <a:prstGeom prst="rect">
                        <a:avLst/>
                      </a:prstGeom>
                    </p:spPr>
                  </p:pic>
                </p:oleObj>
              </mc:Fallback>
            </mc:AlternateContent>
          </a:graphicData>
        </a:graphic>
      </p:graphicFrame>
      <p:sp>
        <p:nvSpPr>
          <p:cNvPr id="10" name="Rechteck 9">
            <a:extLst>
              <a:ext uri="{FF2B5EF4-FFF2-40B4-BE49-F238E27FC236}">
                <a16:creationId xmlns:a16="http://schemas.microsoft.com/office/drawing/2014/main" id="{933DF202-7C6B-F57F-AD13-8F7901AC4936}"/>
              </a:ext>
            </a:extLst>
          </p:cNvPr>
          <p:cNvSpPr/>
          <p:nvPr/>
        </p:nvSpPr>
        <p:spPr>
          <a:xfrm>
            <a:off x="2" y="6614160"/>
            <a:ext cx="9311638" cy="243841"/>
          </a:xfrm>
          <a:prstGeom prst="rect">
            <a:avLst/>
          </a:prstGeom>
          <a:no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empirische</a:t>
            </a:r>
            <a:r>
              <a:rPr lang="en-US" sz="1000" i="1" dirty="0">
                <a:solidFill>
                  <a:srgbClr val="FFFFFF">
                    <a:lumMod val="50000"/>
                  </a:srgbClr>
                </a:solidFill>
              </a:rPr>
              <a:t> </a:t>
            </a:r>
            <a:r>
              <a:rPr lang="en-US" sz="1000" i="1" dirty="0" err="1">
                <a:solidFill>
                  <a:srgbClr val="FFFFFF">
                    <a:lumMod val="50000"/>
                  </a:srgbClr>
                </a:solidFill>
              </a:rPr>
              <a:t>Sozialforschung</a:t>
            </a:r>
            <a:r>
              <a:rPr lang="en-US" sz="1000" i="1" dirty="0">
                <a:solidFill>
                  <a:srgbClr val="FFFFFF">
                    <a:lumMod val="50000"/>
                  </a:srgbClr>
                </a:solidFill>
              </a:rPr>
              <a:t>.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150–156.</a:t>
            </a:r>
            <a:endParaRPr lang="de-DE" sz="1000" dirty="0">
              <a:solidFill>
                <a:srgbClr val="FFFFFF">
                  <a:lumMod val="50000"/>
                </a:srgbClr>
              </a:solidFill>
            </a:endParaRPr>
          </a:p>
        </p:txBody>
      </p:sp>
      <p:pic>
        <p:nvPicPr>
          <p:cNvPr id="5" name="Grafik 4" descr="Ein Bild, das Text, Screenshot, Schrift, Grafikdesign enthält.&#10;&#10;Automatisch generierte Beschreibung">
            <a:extLst>
              <a:ext uri="{FF2B5EF4-FFF2-40B4-BE49-F238E27FC236}">
                <a16:creationId xmlns:a16="http://schemas.microsoft.com/office/drawing/2014/main" id="{153752FB-C1B6-5B8B-3C79-1A347B760257}"/>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360000">
            <a:off x="9390538" y="6191925"/>
            <a:ext cx="409019" cy="5760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6569635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par>
                                <p:cTn id="8" presetID="10" presetClass="entr" presetSubtype="0"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2" name="Gruppieren 71">
            <a:extLst>
              <a:ext uri="{FF2B5EF4-FFF2-40B4-BE49-F238E27FC236}">
                <a16:creationId xmlns:a16="http://schemas.microsoft.com/office/drawing/2014/main" id="{E3554406-138B-6C34-F8D2-4FF605627B3C}"/>
              </a:ext>
            </a:extLst>
          </p:cNvPr>
          <p:cNvGrpSpPr/>
          <p:nvPr/>
        </p:nvGrpSpPr>
        <p:grpSpPr>
          <a:xfrm>
            <a:off x="5241290" y="5896893"/>
            <a:ext cx="4977353" cy="754728"/>
            <a:chOff x="218053" y="6062423"/>
            <a:chExt cx="4977353" cy="754728"/>
          </a:xfrm>
        </p:grpSpPr>
        <p:sp>
          <p:nvSpPr>
            <p:cNvPr id="73" name="Text Box 12">
              <a:extLst>
                <a:ext uri="{FF2B5EF4-FFF2-40B4-BE49-F238E27FC236}">
                  <a16:creationId xmlns:a16="http://schemas.microsoft.com/office/drawing/2014/main" id="{9A4B12FF-1E6C-9B3F-09F9-20A9A1B3712C}"/>
                </a:ext>
              </a:extLst>
            </p:cNvPr>
            <p:cNvSpPr txBox="1">
              <a:spLocks noChangeArrowheads="1"/>
            </p:cNvSpPr>
            <p:nvPr/>
          </p:nvSpPr>
          <p:spPr bwMode="auto">
            <a:xfrm>
              <a:off x="218053" y="6307035"/>
              <a:ext cx="4733827" cy="510116"/>
            </a:xfrm>
            <a:prstGeom prst="rect">
              <a:avLst/>
            </a:prstGeom>
            <a:noFill/>
            <a:ln w="12700" algn="ctr">
              <a:noFill/>
              <a:miter lim="800000"/>
              <a:headEnd/>
              <a:tailEnd/>
            </a:ln>
            <a:effectLst/>
          </p:spPr>
          <p:txBody>
            <a:bodyPr wrap="square" lIns="90000" tIns="43200" rIns="90000" bIns="43200">
              <a:spAutoFit/>
            </a:bodyPr>
            <a:lstStyle/>
            <a:p>
              <a:pPr marL="0" marR="0" lvl="0" indent="0" algn="l" defTabSz="914400" rtl="0" eaLnBrk="0" fontAlgn="base" latinLnBrk="0" hangingPunct="0">
                <a:lnSpc>
                  <a:spcPct val="120000"/>
                </a:lnSpc>
                <a:spcBef>
                  <a:spcPct val="0"/>
                </a:spcBef>
                <a:spcAft>
                  <a:spcPct val="0"/>
                </a:spcAft>
                <a:buClr>
                  <a:srgbClr val="FF0000"/>
                </a:buClr>
                <a:buSzTx/>
                <a:buFont typeface="Arial" pitchFamily="34" charset="0"/>
                <a:buNone/>
                <a:tabLst>
                  <a:tab pos="534988" algn="l"/>
                </a:tabLst>
                <a:defRPr/>
              </a:pPr>
              <a:r>
                <a:rPr kumimoji="0" lang="de-AT" sz="1200" b="1" i="0" u="none" strike="noStrike" kern="1200" cap="none" spc="0" normalizeH="0" baseline="0" noProof="0" dirty="0">
                  <a:ln>
                    <a:noFill/>
                  </a:ln>
                  <a:solidFill>
                    <a:srgbClr val="FF0000"/>
                  </a:solidFill>
                  <a:effectLst/>
                  <a:uLnTx/>
                  <a:uFillTx/>
                  <a:latin typeface="Arial"/>
                  <a:ea typeface="+mn-ea"/>
                  <a:cs typeface="+mn-cs"/>
                </a:rPr>
                <a:t>Basis:</a:t>
              </a:r>
              <a:r>
                <a:rPr kumimoji="0" lang="de-AT" sz="1200" b="0" i="0" u="none" strike="noStrike" kern="1200" cap="none" spc="0" normalizeH="0" baseline="0" noProof="0" dirty="0">
                  <a:ln>
                    <a:noFill/>
                  </a:ln>
                  <a:solidFill>
                    <a:srgbClr val="FF0000"/>
                  </a:solidFill>
                  <a:effectLst/>
                  <a:uLnTx/>
                  <a:uFillTx/>
                  <a:latin typeface="Arial"/>
                  <a:ea typeface="+mn-ea"/>
                  <a:cs typeface="+mn-cs"/>
                </a:rPr>
                <a:t> 	Haben in den letzten 12 Monaten</a:t>
              </a:r>
              <a:br>
                <a:rPr kumimoji="0" lang="de-AT" sz="1200" b="0" i="0" u="none" strike="noStrike" kern="1200" cap="none" spc="0" normalizeH="0" baseline="0" noProof="0" dirty="0">
                  <a:ln>
                    <a:noFill/>
                  </a:ln>
                  <a:solidFill>
                    <a:srgbClr val="FF0000"/>
                  </a:solidFill>
                  <a:effectLst/>
                  <a:uLnTx/>
                  <a:uFillTx/>
                  <a:latin typeface="Arial"/>
                  <a:ea typeface="+mn-ea"/>
                  <a:cs typeface="+mn-cs"/>
                </a:rPr>
              </a:br>
              <a:r>
                <a:rPr kumimoji="0" lang="de-AT" sz="1200" b="0" i="0" u="none" strike="noStrike" kern="1200" cap="none" spc="0" normalizeH="0" baseline="0" noProof="0" dirty="0">
                  <a:ln>
                    <a:noFill/>
                  </a:ln>
                  <a:solidFill>
                    <a:srgbClr val="FF0000"/>
                  </a:solidFill>
                  <a:effectLst/>
                  <a:uLnTx/>
                  <a:uFillTx/>
                  <a:latin typeface="Arial"/>
                  <a:ea typeface="+mn-ea"/>
                  <a:cs typeface="+mn-cs"/>
                </a:rPr>
                <a:t>	zumindest ein Fachbuch gelesen | n = 133 | Angaben in %</a:t>
              </a:r>
              <a:endParaRPr kumimoji="0" lang="de-DE" sz="1200" b="0" i="0" u="none" strike="noStrike" kern="1200" cap="none" spc="0" normalizeH="0" baseline="0" noProof="0" dirty="0">
                <a:ln>
                  <a:noFill/>
                </a:ln>
                <a:solidFill>
                  <a:srgbClr val="FF0000"/>
                </a:solidFill>
                <a:effectLst/>
                <a:uLnTx/>
                <a:uFillTx/>
                <a:latin typeface="Arial"/>
                <a:ea typeface="+mn-ea"/>
                <a:cs typeface="+mn-cs"/>
              </a:endParaRPr>
            </a:p>
          </p:txBody>
        </p:sp>
        <p:sp>
          <p:nvSpPr>
            <p:cNvPr id="85" name="Text Box 12">
              <a:extLst>
                <a:ext uri="{FF2B5EF4-FFF2-40B4-BE49-F238E27FC236}">
                  <a16:creationId xmlns:a16="http://schemas.microsoft.com/office/drawing/2014/main" id="{EDFAA6C2-2E6A-51C5-9D9E-1F5B3FA505C0}"/>
                </a:ext>
              </a:extLst>
            </p:cNvPr>
            <p:cNvSpPr txBox="1">
              <a:spLocks noChangeArrowheads="1"/>
            </p:cNvSpPr>
            <p:nvPr/>
          </p:nvSpPr>
          <p:spPr bwMode="auto">
            <a:xfrm>
              <a:off x="233029" y="6062423"/>
              <a:ext cx="4962377" cy="271910"/>
            </a:xfrm>
            <a:prstGeom prst="rect">
              <a:avLst/>
            </a:prstGeom>
            <a:noFill/>
            <a:ln w="12700" algn="ctr">
              <a:noFill/>
              <a:miter lim="800000"/>
              <a:headEnd/>
              <a:tailEnd/>
            </a:ln>
            <a:effectLst/>
          </p:spPr>
          <p:txBody>
            <a:bodyPr wrap="square" lIns="90000" tIns="43200" rIns="90000" bIns="43200">
              <a:spAutoFit/>
            </a:bodyPr>
            <a:lstStyle/>
            <a:p>
              <a:pPr marL="0" marR="0" lvl="0" indent="0" algn="l" defTabSz="914400" rtl="0" eaLnBrk="0" fontAlgn="base" latinLnBrk="0" hangingPunct="0">
                <a:lnSpc>
                  <a:spcPct val="100000"/>
                </a:lnSpc>
                <a:spcBef>
                  <a:spcPct val="0"/>
                </a:spcBef>
                <a:spcAft>
                  <a:spcPct val="0"/>
                </a:spcAft>
                <a:buClr>
                  <a:srgbClr val="FF0000"/>
                </a:buClr>
                <a:buSzTx/>
                <a:buFont typeface="Arial" pitchFamily="34" charset="0"/>
                <a:buNone/>
                <a:tabLst>
                  <a:tab pos="266700" algn="l"/>
                  <a:tab pos="533400" algn="l"/>
                </a:tabLst>
                <a:defRPr/>
              </a:pPr>
              <a:r>
                <a:rPr kumimoji="0" lang="de-AT" sz="1200" b="0" i="1" u="none" strike="noStrike" kern="1200" cap="none" spc="0" normalizeH="0" baseline="0" noProof="0" dirty="0">
                  <a:ln>
                    <a:noFill/>
                  </a:ln>
                  <a:solidFill>
                    <a:srgbClr val="FF0000"/>
                  </a:solidFill>
                  <a:effectLst/>
                  <a:uLnTx/>
                  <a:uFillTx/>
                  <a:latin typeface="Arial"/>
                  <a:ea typeface="+mn-ea"/>
                  <a:cs typeface="+mn-cs"/>
                </a:rPr>
                <a:t>F 5: „Wie muss ein ideales Fachbuch für Sie beschaffen sein?“</a:t>
              </a:r>
              <a:endParaRPr kumimoji="0" lang="de-DE" sz="1200" b="0" i="1" u="none" strike="noStrike" kern="1200" cap="none" spc="0" normalizeH="0" baseline="0" noProof="0" dirty="0">
                <a:ln>
                  <a:noFill/>
                </a:ln>
                <a:solidFill>
                  <a:srgbClr val="FF0000"/>
                </a:solidFill>
                <a:effectLst/>
                <a:uLnTx/>
                <a:uFillTx/>
                <a:latin typeface="Arial"/>
                <a:ea typeface="+mn-ea"/>
                <a:cs typeface="+mn-cs"/>
              </a:endParaRPr>
            </a:p>
          </p:txBody>
        </p:sp>
      </p:grpSp>
      <p:cxnSp>
        <p:nvCxnSpPr>
          <p:cNvPr id="20" name="Gerader Verbinder 19">
            <a:extLst>
              <a:ext uri="{FF2B5EF4-FFF2-40B4-BE49-F238E27FC236}">
                <a16:creationId xmlns:a16="http://schemas.microsoft.com/office/drawing/2014/main" id="{E04907D7-CED4-D237-ECE2-D3E8CE795446}"/>
              </a:ext>
            </a:extLst>
          </p:cNvPr>
          <p:cNvCxnSpPr/>
          <p:nvPr/>
        </p:nvCxnSpPr>
        <p:spPr bwMode="auto">
          <a:xfrm>
            <a:off x="2385707" y="2303336"/>
            <a:ext cx="0" cy="175219"/>
          </a:xfrm>
          <a:prstGeom prst="line">
            <a:avLst/>
          </a:prstGeom>
          <a:noFill/>
          <a:ln w="12700" cap="flat" cmpd="sng" algn="ctr">
            <a:solidFill>
              <a:srgbClr val="000000"/>
            </a:solidFill>
            <a:prstDash val="solid"/>
            <a:round/>
            <a:headEnd type="none" w="med" len="med"/>
            <a:tailEnd type="none" w="med" len="med"/>
          </a:ln>
          <a:effectLst/>
        </p:spPr>
      </p:cxnSp>
      <p:cxnSp>
        <p:nvCxnSpPr>
          <p:cNvPr id="21" name="Gerader Verbinder 20">
            <a:extLst>
              <a:ext uri="{FF2B5EF4-FFF2-40B4-BE49-F238E27FC236}">
                <a16:creationId xmlns:a16="http://schemas.microsoft.com/office/drawing/2014/main" id="{482CA780-76F7-E93D-7817-ED326DC07B0A}"/>
              </a:ext>
            </a:extLst>
          </p:cNvPr>
          <p:cNvCxnSpPr>
            <a:cxnSpLocks/>
          </p:cNvCxnSpPr>
          <p:nvPr/>
        </p:nvCxnSpPr>
        <p:spPr bwMode="auto">
          <a:xfrm>
            <a:off x="2276900" y="2351865"/>
            <a:ext cx="104054" cy="0"/>
          </a:xfrm>
          <a:prstGeom prst="line">
            <a:avLst/>
          </a:prstGeom>
          <a:noFill/>
          <a:ln w="12700" cap="flat" cmpd="sng" algn="ctr">
            <a:solidFill>
              <a:srgbClr val="000000"/>
            </a:solidFill>
            <a:prstDash val="solid"/>
            <a:round/>
            <a:headEnd type="none" w="med" len="med"/>
            <a:tailEnd type="none" w="med" len="med"/>
          </a:ln>
          <a:effectLst/>
        </p:spPr>
      </p:cxnSp>
      <p:cxnSp>
        <p:nvCxnSpPr>
          <p:cNvPr id="12" name="Gerader Verbinder 11">
            <a:extLst>
              <a:ext uri="{FF2B5EF4-FFF2-40B4-BE49-F238E27FC236}">
                <a16:creationId xmlns:a16="http://schemas.microsoft.com/office/drawing/2014/main" id="{A2D9BAAF-942C-9532-1A57-685C24EB79DD}"/>
              </a:ext>
            </a:extLst>
          </p:cNvPr>
          <p:cNvCxnSpPr>
            <a:cxnSpLocks/>
          </p:cNvCxnSpPr>
          <p:nvPr/>
        </p:nvCxnSpPr>
        <p:spPr bwMode="auto">
          <a:xfrm>
            <a:off x="2276900" y="3013363"/>
            <a:ext cx="104054" cy="0"/>
          </a:xfrm>
          <a:prstGeom prst="line">
            <a:avLst/>
          </a:prstGeom>
          <a:noFill/>
          <a:ln w="12700" cap="flat" cmpd="sng" algn="ctr">
            <a:solidFill>
              <a:srgbClr val="000000"/>
            </a:solidFill>
            <a:prstDash val="solid"/>
            <a:round/>
            <a:headEnd type="none" w="med" len="med"/>
            <a:tailEnd type="none" w="med" len="med"/>
          </a:ln>
          <a:effectLst/>
        </p:spPr>
      </p:cxnSp>
      <p:cxnSp>
        <p:nvCxnSpPr>
          <p:cNvPr id="22" name="Gerader Verbinder 21">
            <a:extLst>
              <a:ext uri="{FF2B5EF4-FFF2-40B4-BE49-F238E27FC236}">
                <a16:creationId xmlns:a16="http://schemas.microsoft.com/office/drawing/2014/main" id="{22FD5103-FA4B-007D-7758-E87F862C4F62}"/>
              </a:ext>
            </a:extLst>
          </p:cNvPr>
          <p:cNvCxnSpPr>
            <a:cxnSpLocks/>
          </p:cNvCxnSpPr>
          <p:nvPr/>
        </p:nvCxnSpPr>
        <p:spPr bwMode="auto">
          <a:xfrm>
            <a:off x="5108333" y="614108"/>
            <a:ext cx="0" cy="6152452"/>
          </a:xfrm>
          <a:prstGeom prst="line">
            <a:avLst/>
          </a:prstGeom>
          <a:noFill/>
          <a:ln w="38100" cap="flat" cmpd="sng" algn="ctr">
            <a:solidFill>
              <a:srgbClr val="464B71"/>
            </a:solidFill>
            <a:prstDash val="dash"/>
            <a:round/>
            <a:headEnd type="none" w="med" len="med"/>
            <a:tailEnd type="none" w="med" len="med"/>
          </a:ln>
          <a:effectLst/>
        </p:spPr>
      </p:cxnSp>
      <p:sp>
        <p:nvSpPr>
          <p:cNvPr id="8" name="Text Box 4"/>
          <p:cNvSpPr txBox="1">
            <a:spLocks noChangeArrowheads="1"/>
          </p:cNvSpPr>
          <p:nvPr/>
        </p:nvSpPr>
        <p:spPr bwMode="auto">
          <a:xfrm>
            <a:off x="3464988" y="128"/>
            <a:ext cx="3300412" cy="463846"/>
          </a:xfrm>
          <a:prstGeom prst="rect">
            <a:avLst/>
          </a:prstGeom>
          <a:noFill/>
          <a:ln w="12700">
            <a:noFill/>
            <a:miter lim="800000"/>
            <a:headEnd/>
            <a:tailEnd/>
          </a:ln>
        </p:spPr>
        <p:txBody>
          <a:bodyPr wrap="square" lIns="126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tab pos="4964113" algn="ctr"/>
                <a:tab pos="9688513" algn="r"/>
              </a:tabLst>
              <a:defRPr/>
            </a:pPr>
            <a:r>
              <a:rPr kumimoji="0" lang="de-DE" sz="2400" b="1" i="0" u="none" strike="noStrike" kern="1200" cap="none" spc="0" normalizeH="0" baseline="0" noProof="0" dirty="0">
                <a:ln>
                  <a:noFill/>
                </a:ln>
                <a:solidFill>
                  <a:srgbClr val="464B71"/>
                </a:solidFill>
                <a:effectLst/>
                <a:uLnTx/>
                <a:uFillTx/>
                <a:latin typeface="Arial"/>
                <a:ea typeface="+mn-ea"/>
                <a:cs typeface="+mn-cs"/>
              </a:rPr>
              <a:t>	Ergebnisdarstellung</a:t>
            </a:r>
            <a:endParaRPr kumimoji="0" lang="de-AT" sz="2400" b="0" i="0" u="none" strike="noStrike" kern="1200" cap="none" spc="0" normalizeH="0" baseline="0" noProof="0" dirty="0">
              <a:ln>
                <a:noFill/>
              </a:ln>
              <a:solidFill>
                <a:srgbClr val="464B71"/>
              </a:solidFill>
              <a:effectLst/>
              <a:uLnTx/>
              <a:uFillTx/>
              <a:latin typeface="Arial"/>
              <a:ea typeface="+mn-ea"/>
              <a:cs typeface="+mn-cs"/>
            </a:endParaRPr>
          </a:p>
        </p:txBody>
      </p:sp>
      <p:sp>
        <p:nvSpPr>
          <p:cNvPr id="47" name="Text Box 4"/>
          <p:cNvSpPr txBox="1">
            <a:spLocks noChangeArrowheads="1"/>
          </p:cNvSpPr>
          <p:nvPr/>
        </p:nvSpPr>
        <p:spPr bwMode="auto">
          <a:xfrm>
            <a:off x="0" y="128"/>
            <a:ext cx="1794612" cy="463846"/>
          </a:xfrm>
          <a:prstGeom prst="rect">
            <a:avLst/>
          </a:prstGeom>
          <a:noFill/>
          <a:ln w="12700">
            <a:noFill/>
            <a:miter lim="800000"/>
            <a:headEnd/>
            <a:tailEnd/>
          </a:ln>
        </p:spPr>
        <p:txBody>
          <a:bodyPr wrap="square" lIns="126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tab pos="4964113" algn="ctr"/>
                <a:tab pos="9688513" algn="r"/>
              </a:tabLst>
              <a:defRPr/>
            </a:pPr>
            <a:r>
              <a:rPr kumimoji="0" lang="de-DE" sz="2400" b="1" i="0" u="none" strike="noStrike" kern="1200" cap="none" spc="0" normalizeH="0" baseline="0" noProof="0" dirty="0">
                <a:ln>
                  <a:noFill/>
                </a:ln>
                <a:solidFill>
                  <a:srgbClr val="464B71"/>
                </a:solidFill>
                <a:effectLst/>
                <a:uLnTx/>
                <a:uFillTx/>
                <a:latin typeface="Arial"/>
                <a:ea typeface="+mn-ea"/>
                <a:cs typeface="+mn-cs"/>
              </a:rPr>
              <a:t>qualitativ</a:t>
            </a:r>
            <a:endParaRPr kumimoji="0" lang="de-AT" sz="2400" b="0" i="0" u="none" strike="noStrike" kern="1200" cap="none" spc="0" normalizeH="0" baseline="0" noProof="0" dirty="0">
              <a:ln>
                <a:noFill/>
              </a:ln>
              <a:solidFill>
                <a:srgbClr val="464B71"/>
              </a:solidFill>
              <a:effectLst/>
              <a:uLnTx/>
              <a:uFillTx/>
              <a:latin typeface="Arial"/>
              <a:ea typeface="+mn-ea"/>
              <a:cs typeface="+mn-cs"/>
            </a:endParaRPr>
          </a:p>
        </p:txBody>
      </p:sp>
      <p:sp>
        <p:nvSpPr>
          <p:cNvPr id="48" name="Text Box 4"/>
          <p:cNvSpPr txBox="1">
            <a:spLocks noChangeArrowheads="1"/>
          </p:cNvSpPr>
          <p:nvPr/>
        </p:nvSpPr>
        <p:spPr bwMode="auto">
          <a:xfrm>
            <a:off x="7927927" y="128"/>
            <a:ext cx="1978073" cy="463846"/>
          </a:xfrm>
          <a:prstGeom prst="rect">
            <a:avLst/>
          </a:prstGeom>
          <a:noFill/>
          <a:ln w="12700">
            <a:noFill/>
            <a:miter lim="800000"/>
            <a:headEnd/>
            <a:tailEnd/>
          </a:ln>
        </p:spPr>
        <p:txBody>
          <a:bodyPr wrap="square" lIns="126000" tIns="46800" rIns="90000" bIns="46800" anchor="ctr">
            <a:spAutoFit/>
          </a:bodyPr>
          <a:lstStyle/>
          <a:p>
            <a:pPr marL="0" marR="0" lvl="0" indent="0" algn="r" defTabSz="914400" rtl="0" eaLnBrk="0" fontAlgn="base" latinLnBrk="0" hangingPunct="0">
              <a:lnSpc>
                <a:spcPct val="100000"/>
              </a:lnSpc>
              <a:spcBef>
                <a:spcPct val="0"/>
              </a:spcBef>
              <a:spcAft>
                <a:spcPct val="0"/>
              </a:spcAft>
              <a:buClrTx/>
              <a:buSzTx/>
              <a:buFontTx/>
              <a:buNone/>
              <a:tabLst>
                <a:tab pos="4964113" algn="ctr"/>
                <a:tab pos="9688513" algn="r"/>
              </a:tabLst>
              <a:defRPr/>
            </a:pPr>
            <a:r>
              <a:rPr kumimoji="0" lang="de-DE" sz="2400" b="1" i="0" u="none" strike="noStrike" kern="1200" cap="none" spc="0" normalizeH="0" baseline="0" noProof="0" dirty="0">
                <a:ln>
                  <a:noFill/>
                </a:ln>
                <a:solidFill>
                  <a:srgbClr val="464B71"/>
                </a:solidFill>
                <a:effectLst/>
                <a:uLnTx/>
                <a:uFillTx/>
                <a:latin typeface="Arial"/>
                <a:ea typeface="+mn-ea"/>
                <a:cs typeface="+mn-cs"/>
              </a:rPr>
              <a:t>quantitativ</a:t>
            </a:r>
            <a:endParaRPr kumimoji="0" lang="de-AT" sz="2400" b="0" i="0" u="none" strike="noStrike" kern="1200" cap="none" spc="0" normalizeH="0" baseline="0" noProof="0" dirty="0">
              <a:ln>
                <a:noFill/>
              </a:ln>
              <a:solidFill>
                <a:srgbClr val="464B71"/>
              </a:solidFill>
              <a:effectLst/>
              <a:uLnTx/>
              <a:uFillTx/>
              <a:latin typeface="Arial"/>
              <a:ea typeface="+mn-ea"/>
              <a:cs typeface="+mn-cs"/>
            </a:endParaRPr>
          </a:p>
        </p:txBody>
      </p:sp>
      <p:sp>
        <p:nvSpPr>
          <p:cNvPr id="24" name="Rechteck 23">
            <a:extLst>
              <a:ext uri="{FF2B5EF4-FFF2-40B4-BE49-F238E27FC236}">
                <a16:creationId xmlns:a16="http://schemas.microsoft.com/office/drawing/2014/main" id="{708F76A0-AEB5-474E-8FF9-E9A306E5DF4D}"/>
              </a:ext>
            </a:extLst>
          </p:cNvPr>
          <p:cNvSpPr/>
          <p:nvPr/>
        </p:nvSpPr>
        <p:spPr bwMode="auto">
          <a:xfrm>
            <a:off x="9727158" y="451548"/>
            <a:ext cx="158522" cy="1485276"/>
          </a:xfrm>
          <a:prstGeom prst="rect">
            <a:avLst/>
          </a:prstGeom>
          <a:solidFill>
            <a:schemeClr val="bg1"/>
          </a:solidFill>
          <a:ln w="3175" cap="flat" cmpd="sng" algn="ctr">
            <a:noFill/>
            <a:prstDash val="solid"/>
            <a:round/>
            <a:headEnd type="none" w="med" len="med"/>
            <a:tailEnd type="none" w="med"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AT" sz="1800" b="0" i="0" u="none" strike="noStrike" kern="1200" cap="none" spc="0" normalizeH="0" baseline="0" noProof="0">
              <a:ln>
                <a:noFill/>
              </a:ln>
              <a:solidFill>
                <a:srgbClr val="000000"/>
              </a:solidFill>
              <a:effectLst/>
              <a:uLnTx/>
              <a:uFillTx/>
              <a:latin typeface="Arial"/>
              <a:ea typeface="+mn-ea"/>
              <a:cs typeface="+mn-cs"/>
            </a:endParaRPr>
          </a:p>
        </p:txBody>
      </p:sp>
      <p:grpSp>
        <p:nvGrpSpPr>
          <p:cNvPr id="2" name="Gruppieren 1">
            <a:extLst>
              <a:ext uri="{FF2B5EF4-FFF2-40B4-BE49-F238E27FC236}">
                <a16:creationId xmlns:a16="http://schemas.microsoft.com/office/drawing/2014/main" id="{9134C113-776A-545D-1D99-286E1524E1DC}"/>
              </a:ext>
            </a:extLst>
          </p:cNvPr>
          <p:cNvGrpSpPr/>
          <p:nvPr/>
        </p:nvGrpSpPr>
        <p:grpSpPr>
          <a:xfrm>
            <a:off x="1811063" y="4868849"/>
            <a:ext cx="1595052" cy="714441"/>
            <a:chOff x="1288356" y="5019864"/>
            <a:chExt cx="1595052" cy="714441"/>
          </a:xfrm>
        </p:grpSpPr>
        <p:sp>
          <p:nvSpPr>
            <p:cNvPr id="3" name="Rechteck 2">
              <a:extLst>
                <a:ext uri="{FF2B5EF4-FFF2-40B4-BE49-F238E27FC236}">
                  <a16:creationId xmlns:a16="http://schemas.microsoft.com/office/drawing/2014/main" id="{6D51C197-520E-3FA5-1C5A-D8D9B635477D}"/>
                </a:ext>
              </a:extLst>
            </p:cNvPr>
            <p:cNvSpPr/>
            <p:nvPr/>
          </p:nvSpPr>
          <p:spPr bwMode="auto">
            <a:xfrm rot="5400000" flipH="1">
              <a:off x="1920917" y="4771814"/>
              <a:ext cx="329930" cy="1595052"/>
            </a:xfrm>
            <a:prstGeom prst="rect">
              <a:avLst/>
            </a:prstGeom>
            <a:solidFill>
              <a:schemeClr val="bg2">
                <a:lumMod val="20000"/>
                <a:lumOff val="80000"/>
              </a:schemeClr>
            </a:solidFill>
            <a:ln w="12700" cap="flat" cmpd="sng" algn="ctr">
              <a:solidFill>
                <a:schemeClr val="tx1"/>
              </a:solidFill>
              <a:prstDash val="solid"/>
              <a:round/>
              <a:headEnd type="none" w="med" len="med"/>
              <a:tailEnd type="none" w="med" len="med"/>
            </a:ln>
            <a:effectLst/>
          </p:spPr>
          <p:txBody>
            <a:bodyPr vert="vert270" wrap="square" lIns="0" tIns="0" rIns="0" bIns="0" numCol="1" rtlCol="0" anchor="ctr" anchorCtr="1" compatLnSpc="1">
              <a:prstTxWarp prst="textNoShape">
                <a:avLst/>
              </a:prstTxWarp>
              <a:noAutofit/>
            </a:bodyPr>
            <a:lstStyle/>
            <a:p>
              <a:pPr marL="0" marR="0" lvl="0" indent="0" algn="ctr" defTabSz="914400" rtl="0" eaLnBrk="0" fontAlgn="base" latinLnBrk="0" hangingPunct="0">
                <a:lnSpc>
                  <a:spcPct val="100000"/>
                </a:lnSpc>
                <a:spcBef>
                  <a:spcPts val="0"/>
                </a:spcBef>
                <a:spcAft>
                  <a:spcPct val="0"/>
                </a:spcAft>
                <a:buClr>
                  <a:srgbClr val="FF0000"/>
                </a:buClr>
                <a:buSzTx/>
                <a:buFontTx/>
                <a:buNone/>
                <a:tabLst/>
                <a:defRPr/>
              </a:pPr>
              <a:r>
                <a:rPr kumimoji="0" lang="de-AT" sz="1200" b="0" i="1" u="none" strike="noStrike" kern="1200" cap="none" spc="0" normalizeH="0" baseline="0" noProof="0" dirty="0">
                  <a:ln>
                    <a:noFill/>
                  </a:ln>
                  <a:solidFill>
                    <a:srgbClr val="464646"/>
                  </a:solidFill>
                  <a:effectLst/>
                  <a:uLnTx/>
                  <a:uFillTx/>
                  <a:latin typeface="Arial"/>
                  <a:ea typeface="+mn-ea"/>
                  <a:cs typeface="+mn-cs"/>
                </a:rPr>
                <a:t>„einfache Sprache“</a:t>
              </a:r>
            </a:p>
          </p:txBody>
        </p:sp>
        <p:grpSp>
          <p:nvGrpSpPr>
            <p:cNvPr id="4" name="Gruppieren 3">
              <a:extLst>
                <a:ext uri="{FF2B5EF4-FFF2-40B4-BE49-F238E27FC236}">
                  <a16:creationId xmlns:a16="http://schemas.microsoft.com/office/drawing/2014/main" id="{6A832CB0-B1B0-D366-64C7-666901B12EBC}"/>
                </a:ext>
              </a:extLst>
            </p:cNvPr>
            <p:cNvGrpSpPr/>
            <p:nvPr/>
          </p:nvGrpSpPr>
          <p:grpSpPr>
            <a:xfrm rot="16200000" flipH="1">
              <a:off x="1215993" y="5110514"/>
              <a:ext cx="356520" cy="175219"/>
              <a:chOff x="485895" y="5482066"/>
              <a:chExt cx="356520" cy="175219"/>
            </a:xfrm>
          </p:grpSpPr>
          <p:cxnSp>
            <p:nvCxnSpPr>
              <p:cNvPr id="5" name="Gerader Verbinder 4">
                <a:extLst>
                  <a:ext uri="{FF2B5EF4-FFF2-40B4-BE49-F238E27FC236}">
                    <a16:creationId xmlns:a16="http://schemas.microsoft.com/office/drawing/2014/main" id="{BBFF486B-43CC-79E7-209E-DEC97640CE6B}"/>
                  </a:ext>
                </a:extLst>
              </p:cNvPr>
              <p:cNvCxnSpPr/>
              <p:nvPr/>
            </p:nvCxnSpPr>
            <p:spPr bwMode="auto">
              <a:xfrm>
                <a:off x="842415" y="5482066"/>
                <a:ext cx="0" cy="175219"/>
              </a:xfrm>
              <a:prstGeom prst="line">
                <a:avLst/>
              </a:prstGeom>
              <a:noFill/>
              <a:ln w="12700" cap="flat" cmpd="sng" algn="ctr">
                <a:solidFill>
                  <a:srgbClr val="000000"/>
                </a:solidFill>
                <a:prstDash val="solid"/>
                <a:round/>
                <a:headEnd type="none" w="med" len="med"/>
                <a:tailEnd type="none" w="med" len="med"/>
              </a:ln>
              <a:effectLst/>
            </p:spPr>
          </p:cxnSp>
          <p:cxnSp>
            <p:nvCxnSpPr>
              <p:cNvPr id="6" name="Gerader Verbinder 5">
                <a:extLst>
                  <a:ext uri="{FF2B5EF4-FFF2-40B4-BE49-F238E27FC236}">
                    <a16:creationId xmlns:a16="http://schemas.microsoft.com/office/drawing/2014/main" id="{CE12B05A-03EA-505B-E2F8-78C6926257F7}"/>
                  </a:ext>
                </a:extLst>
              </p:cNvPr>
              <p:cNvCxnSpPr>
                <a:cxnSpLocks/>
              </p:cNvCxnSpPr>
              <p:nvPr/>
            </p:nvCxnSpPr>
            <p:spPr bwMode="auto">
              <a:xfrm>
                <a:off x="485895" y="5530595"/>
                <a:ext cx="351767" cy="0"/>
              </a:xfrm>
              <a:prstGeom prst="line">
                <a:avLst/>
              </a:prstGeom>
              <a:noFill/>
              <a:ln w="12700" cap="flat" cmpd="sng" algn="ctr">
                <a:solidFill>
                  <a:srgbClr val="000000"/>
                </a:solidFill>
                <a:prstDash val="solid"/>
                <a:round/>
                <a:headEnd type="none" w="med" len="med"/>
                <a:tailEnd type="none" w="med" len="med"/>
              </a:ln>
              <a:effectLst/>
            </p:spPr>
          </p:cxnSp>
        </p:grpSp>
      </p:grpSp>
      <p:sp>
        <p:nvSpPr>
          <p:cNvPr id="9" name="Rechteck 8">
            <a:extLst>
              <a:ext uri="{FF2B5EF4-FFF2-40B4-BE49-F238E27FC236}">
                <a16:creationId xmlns:a16="http://schemas.microsoft.com/office/drawing/2014/main" id="{C5BBAAF5-5152-18C6-1BC0-FF2C1669D1A3}"/>
              </a:ext>
            </a:extLst>
          </p:cNvPr>
          <p:cNvSpPr/>
          <p:nvPr/>
        </p:nvSpPr>
        <p:spPr bwMode="auto">
          <a:xfrm rot="5400000" flipH="1">
            <a:off x="2762282" y="2614210"/>
            <a:ext cx="502078" cy="1184107"/>
          </a:xfrm>
          <a:prstGeom prst="rect">
            <a:avLst/>
          </a:prstGeom>
          <a:solidFill>
            <a:schemeClr val="bg2">
              <a:lumMod val="20000"/>
              <a:lumOff val="80000"/>
            </a:schemeClr>
          </a:solidFill>
          <a:ln w="12700" cap="flat" cmpd="sng" algn="ctr">
            <a:solidFill>
              <a:schemeClr val="tx1"/>
            </a:solidFill>
            <a:prstDash val="solid"/>
            <a:round/>
            <a:headEnd type="none" w="med" len="med"/>
            <a:tailEnd type="none" w="med" len="med"/>
          </a:ln>
          <a:effectLst/>
        </p:spPr>
        <p:txBody>
          <a:bodyPr vert="vert270" wrap="square" lIns="0" tIns="0" rIns="0" bIns="0" numCol="1" rtlCol="0" anchor="ctr" anchorCtr="1" compatLnSpc="1">
            <a:prstTxWarp prst="textNoShape">
              <a:avLst/>
            </a:prstTxWarp>
            <a:noAutofit/>
          </a:bodyPr>
          <a:lstStyle/>
          <a:p>
            <a:pPr marL="0" marR="0" lvl="0" indent="0" algn="ctr" defTabSz="914400" rtl="0" eaLnBrk="0" fontAlgn="base" latinLnBrk="0" hangingPunct="0">
              <a:lnSpc>
                <a:spcPct val="100000"/>
              </a:lnSpc>
              <a:spcBef>
                <a:spcPts val="0"/>
              </a:spcBef>
              <a:spcAft>
                <a:spcPct val="0"/>
              </a:spcAft>
              <a:buClr>
                <a:srgbClr val="FF0000"/>
              </a:buClr>
              <a:buSzTx/>
              <a:buFontTx/>
              <a:buNone/>
              <a:tabLst/>
              <a:defRPr/>
            </a:pPr>
            <a:r>
              <a:rPr kumimoji="0" lang="de-AT" sz="1200" b="0" i="1" u="none" strike="noStrike" kern="1200" cap="none" spc="0" normalizeH="0" baseline="0" noProof="0" dirty="0">
                <a:ln>
                  <a:noFill/>
                </a:ln>
                <a:solidFill>
                  <a:srgbClr val="464646"/>
                </a:solidFill>
                <a:effectLst/>
                <a:uLnTx/>
                <a:uFillTx/>
                <a:latin typeface="Arial"/>
                <a:ea typeface="+mn-ea"/>
                <a:cs typeface="+mn-cs"/>
              </a:rPr>
              <a:t>„... übersichtlich </a:t>
            </a:r>
            <a:br>
              <a:rPr kumimoji="0" lang="de-AT" sz="1200" b="0" i="1" u="none" strike="noStrike" kern="1200" cap="none" spc="0" normalizeH="0" baseline="0" noProof="0" dirty="0">
                <a:ln>
                  <a:noFill/>
                </a:ln>
                <a:solidFill>
                  <a:srgbClr val="464646"/>
                </a:solidFill>
                <a:effectLst/>
                <a:uLnTx/>
                <a:uFillTx/>
                <a:latin typeface="Arial"/>
                <a:ea typeface="+mn-ea"/>
                <a:cs typeface="+mn-cs"/>
              </a:rPr>
            </a:br>
            <a:r>
              <a:rPr kumimoji="0" lang="de-AT" sz="1200" b="0" i="1" u="none" strike="noStrike" kern="1200" cap="none" spc="0" normalizeH="0" baseline="0" noProof="0" dirty="0">
                <a:ln>
                  <a:noFill/>
                </a:ln>
                <a:solidFill>
                  <a:srgbClr val="464646"/>
                </a:solidFill>
                <a:effectLst/>
                <a:uLnTx/>
                <a:uFillTx/>
                <a:latin typeface="Arial"/>
                <a:ea typeface="+mn-ea"/>
                <a:cs typeface="+mn-cs"/>
              </a:rPr>
              <a:t>aufbereitet“</a:t>
            </a:r>
          </a:p>
        </p:txBody>
      </p:sp>
      <p:cxnSp>
        <p:nvCxnSpPr>
          <p:cNvPr id="11" name="Gerader Verbinder 10">
            <a:extLst>
              <a:ext uri="{FF2B5EF4-FFF2-40B4-BE49-F238E27FC236}">
                <a16:creationId xmlns:a16="http://schemas.microsoft.com/office/drawing/2014/main" id="{BC0C9F41-CB9B-17F6-7CA7-A98CB281002C}"/>
              </a:ext>
            </a:extLst>
          </p:cNvPr>
          <p:cNvCxnSpPr/>
          <p:nvPr/>
        </p:nvCxnSpPr>
        <p:spPr bwMode="auto">
          <a:xfrm>
            <a:off x="2385707" y="2964834"/>
            <a:ext cx="0" cy="175219"/>
          </a:xfrm>
          <a:prstGeom prst="line">
            <a:avLst/>
          </a:prstGeom>
          <a:noFill/>
          <a:ln w="12700" cap="flat" cmpd="sng" algn="ctr">
            <a:solidFill>
              <a:srgbClr val="000000"/>
            </a:solidFill>
            <a:prstDash val="solid"/>
            <a:round/>
            <a:headEnd type="none" w="med" len="med"/>
            <a:tailEnd type="none" w="med" len="med"/>
          </a:ln>
          <a:effectLst/>
        </p:spPr>
      </p:cxnSp>
      <p:sp>
        <p:nvSpPr>
          <p:cNvPr id="16" name="Rechteck 15">
            <a:extLst>
              <a:ext uri="{FF2B5EF4-FFF2-40B4-BE49-F238E27FC236}">
                <a16:creationId xmlns:a16="http://schemas.microsoft.com/office/drawing/2014/main" id="{234DC4FA-96FF-AFF4-2C1D-3AC7B663618F}"/>
              </a:ext>
            </a:extLst>
          </p:cNvPr>
          <p:cNvSpPr/>
          <p:nvPr/>
        </p:nvSpPr>
        <p:spPr bwMode="auto">
          <a:xfrm rot="5400000" flipH="1">
            <a:off x="2712318" y="2002676"/>
            <a:ext cx="502078" cy="1084179"/>
          </a:xfrm>
          <a:prstGeom prst="rect">
            <a:avLst/>
          </a:prstGeom>
          <a:solidFill>
            <a:schemeClr val="bg2">
              <a:lumMod val="20000"/>
              <a:lumOff val="80000"/>
            </a:schemeClr>
          </a:solidFill>
          <a:ln w="12700" cap="flat" cmpd="sng" algn="ctr">
            <a:solidFill>
              <a:schemeClr val="tx1"/>
            </a:solidFill>
            <a:prstDash val="solid"/>
            <a:round/>
            <a:headEnd type="none" w="med" len="med"/>
            <a:tailEnd type="none" w="med" len="med"/>
          </a:ln>
          <a:effectLst/>
        </p:spPr>
        <p:txBody>
          <a:bodyPr vert="vert270" wrap="square" lIns="0" tIns="0" rIns="0" bIns="0" numCol="1" rtlCol="0" anchor="ctr" anchorCtr="1" compatLnSpc="1">
            <a:prstTxWarp prst="textNoShape">
              <a:avLst/>
            </a:prstTxWarp>
            <a:noAutofit/>
          </a:bodyPr>
          <a:lstStyle/>
          <a:p>
            <a:pPr marL="0" marR="0" lvl="0" indent="0" algn="ctr" defTabSz="914400" rtl="0" eaLnBrk="0" fontAlgn="base" latinLnBrk="0" hangingPunct="0">
              <a:lnSpc>
                <a:spcPct val="100000"/>
              </a:lnSpc>
              <a:spcBef>
                <a:spcPts val="0"/>
              </a:spcBef>
              <a:spcAft>
                <a:spcPct val="0"/>
              </a:spcAft>
              <a:buClr>
                <a:srgbClr val="FF0000"/>
              </a:buClr>
              <a:buSzTx/>
              <a:buFontTx/>
              <a:buNone/>
              <a:tabLst/>
              <a:defRPr/>
            </a:pPr>
            <a:r>
              <a:rPr kumimoji="0" lang="de-AT" sz="1200" b="0" i="1" u="none" strike="noStrike" kern="1200" cap="none" spc="0" normalizeH="0" baseline="0" noProof="0" dirty="0">
                <a:ln>
                  <a:noFill/>
                </a:ln>
                <a:solidFill>
                  <a:srgbClr val="464646"/>
                </a:solidFill>
                <a:effectLst/>
                <a:uLnTx/>
                <a:uFillTx/>
                <a:latin typeface="Arial"/>
                <a:ea typeface="+mn-ea"/>
                <a:cs typeface="+mn-cs"/>
              </a:rPr>
              <a:t>„…roter Faden ist wichtig“</a:t>
            </a:r>
          </a:p>
        </p:txBody>
      </p:sp>
      <p:sp>
        <p:nvSpPr>
          <p:cNvPr id="23" name="Rectangle 6">
            <a:extLst>
              <a:ext uri="{FF2B5EF4-FFF2-40B4-BE49-F238E27FC236}">
                <a16:creationId xmlns:a16="http://schemas.microsoft.com/office/drawing/2014/main" id="{056A58A9-93FC-4E88-453F-C9D1BE8E32DA}"/>
              </a:ext>
            </a:extLst>
          </p:cNvPr>
          <p:cNvSpPr>
            <a:spLocks noChangeArrowheads="1"/>
          </p:cNvSpPr>
          <p:nvPr/>
        </p:nvSpPr>
        <p:spPr bwMode="auto">
          <a:xfrm>
            <a:off x="349299" y="1465509"/>
            <a:ext cx="4504431" cy="720000"/>
          </a:xfrm>
          <a:prstGeom prst="rect">
            <a:avLst/>
          </a:prstGeom>
          <a:noFill/>
          <a:ln w="38100">
            <a:solidFill>
              <a:schemeClr val="bg2">
                <a:lumMod val="50000"/>
              </a:schemeClr>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72000" tIns="72000" rIns="72000" bIns="72000" anchor="ctr">
            <a:noAutofit/>
          </a:bodyPr>
          <a:lstStyle/>
          <a:p>
            <a:pPr marL="0" marR="0" lvl="0" indent="0" algn="ctr" defTabSz="914400" rtl="0" eaLnBrk="0" fontAlgn="base" latinLnBrk="0" hangingPunct="0">
              <a:lnSpc>
                <a:spcPct val="120000"/>
              </a:lnSpc>
              <a:spcBef>
                <a:spcPct val="50000"/>
              </a:spcBef>
              <a:spcAft>
                <a:spcPct val="0"/>
              </a:spcAft>
              <a:buClr>
                <a:srgbClr val="FF0000"/>
              </a:buClr>
              <a:buSzTx/>
              <a:buFont typeface="Arial" pitchFamily="34" charset="0"/>
              <a:buNone/>
              <a:tabLst>
                <a:tab pos="495300" algn="l"/>
              </a:tabLst>
              <a:defRPr/>
            </a:pPr>
            <a:r>
              <a:rPr kumimoji="0" lang="de-DE" sz="1600" b="1" i="0" u="none" strike="noStrike" kern="1200" cap="none" spc="0" normalizeH="0" baseline="0" noProof="0" dirty="0">
                <a:ln>
                  <a:noFill/>
                </a:ln>
                <a:solidFill>
                  <a:srgbClr val="464646"/>
                </a:solidFill>
                <a:effectLst/>
                <a:uLnTx/>
                <a:uFillTx/>
                <a:latin typeface="Arial"/>
                <a:ea typeface="+mn-ea"/>
                <a:cs typeface="Arial" pitchFamily="34" charset="0"/>
              </a:rPr>
              <a:t>Gute strukturelle Gliederung und Übersichtlichkeit sind am wichtigsten</a:t>
            </a:r>
          </a:p>
        </p:txBody>
      </p:sp>
      <p:graphicFrame>
        <p:nvGraphicFramePr>
          <p:cNvPr id="25" name="Diagramm 24">
            <a:extLst>
              <a:ext uri="{FF2B5EF4-FFF2-40B4-BE49-F238E27FC236}">
                <a16:creationId xmlns:a16="http://schemas.microsoft.com/office/drawing/2014/main" id="{7677C732-AACC-19E2-781E-667D1A3F1B9E}"/>
              </a:ext>
            </a:extLst>
          </p:cNvPr>
          <p:cNvGraphicFramePr/>
          <p:nvPr>
            <p:extLst>
              <p:ext uri="{D42A27DB-BD31-4B8C-83A1-F6EECF244321}">
                <p14:modId xmlns:p14="http://schemas.microsoft.com/office/powerpoint/2010/main" val="2051788463"/>
              </p:ext>
            </p:extLst>
          </p:nvPr>
        </p:nvGraphicFramePr>
        <p:xfrm>
          <a:off x="5253634" y="1344713"/>
          <a:ext cx="4416308" cy="4496147"/>
        </p:xfrm>
        <a:graphic>
          <a:graphicData uri="http://schemas.openxmlformats.org/drawingml/2006/chart">
            <c:chart xmlns:c="http://schemas.openxmlformats.org/drawingml/2006/chart" xmlns:r="http://schemas.openxmlformats.org/officeDocument/2006/relationships" r:id="rId3"/>
          </a:graphicData>
        </a:graphic>
      </p:graphicFrame>
      <p:sp>
        <p:nvSpPr>
          <p:cNvPr id="26" name="Text Box 12">
            <a:extLst>
              <a:ext uri="{FF2B5EF4-FFF2-40B4-BE49-F238E27FC236}">
                <a16:creationId xmlns:a16="http://schemas.microsoft.com/office/drawing/2014/main" id="{ADC3317B-B55D-2DA3-9D58-7D45C85BDCB3}"/>
              </a:ext>
            </a:extLst>
          </p:cNvPr>
          <p:cNvSpPr txBox="1">
            <a:spLocks noChangeArrowheads="1"/>
          </p:cNvSpPr>
          <p:nvPr/>
        </p:nvSpPr>
        <p:spPr bwMode="auto">
          <a:xfrm>
            <a:off x="5196281" y="547212"/>
            <a:ext cx="4319482" cy="791988"/>
          </a:xfrm>
          <a:prstGeom prst="rect">
            <a:avLst/>
          </a:prstGeom>
          <a:noFill/>
          <a:ln w="12700" algn="ctr">
            <a:noFill/>
            <a:miter lim="800000"/>
            <a:headEnd/>
            <a:tailEnd/>
          </a:ln>
          <a:effectLst/>
        </p:spPr>
        <p:txBody>
          <a:bodyPr wrap="square" lIns="90000" tIns="43200" rIns="90000" bIns="43200">
            <a:spAutoFit/>
          </a:bodyPr>
          <a:lstStyle/>
          <a:p>
            <a:pPr marL="0" marR="0" lvl="0" indent="0" algn="l"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000" b="1" i="0" u="none" strike="noStrike" kern="1200" cap="none" spc="0" normalizeH="0" baseline="0" noProof="0" dirty="0">
                <a:ln>
                  <a:noFill/>
                </a:ln>
                <a:solidFill>
                  <a:srgbClr val="808080">
                    <a:lumMod val="50000"/>
                  </a:srgbClr>
                </a:solidFill>
                <a:effectLst/>
                <a:uLnTx/>
                <a:uFillTx/>
                <a:latin typeface="Arial"/>
                <a:ea typeface="+mn-ea"/>
                <a:cs typeface="+mn-cs"/>
              </a:rPr>
              <a:t>Die wichtigsten fünf Kriterien </a:t>
            </a:r>
            <a:br>
              <a:rPr kumimoji="0" lang="de-AT" sz="2000" b="1" i="0" u="none" strike="noStrike" kern="1200" cap="none" spc="0" normalizeH="0" baseline="0" noProof="0" dirty="0">
                <a:ln>
                  <a:noFill/>
                </a:ln>
                <a:solidFill>
                  <a:srgbClr val="808080">
                    <a:lumMod val="50000"/>
                  </a:srgbClr>
                </a:solidFill>
                <a:effectLst/>
                <a:uLnTx/>
                <a:uFillTx/>
                <a:latin typeface="Arial"/>
                <a:ea typeface="+mn-ea"/>
                <a:cs typeface="+mn-cs"/>
              </a:rPr>
            </a:br>
            <a:r>
              <a:rPr kumimoji="0" lang="de-AT" sz="2000" b="1" i="0" u="none" strike="noStrike" kern="1200" cap="none" spc="0" normalizeH="0" baseline="0" noProof="0" dirty="0">
                <a:ln>
                  <a:noFill/>
                </a:ln>
                <a:solidFill>
                  <a:srgbClr val="808080">
                    <a:lumMod val="50000"/>
                  </a:srgbClr>
                </a:solidFill>
                <a:effectLst/>
                <a:uLnTx/>
                <a:uFillTx/>
                <a:latin typeface="Arial"/>
                <a:ea typeface="+mn-ea"/>
                <a:cs typeface="+mn-cs"/>
              </a:rPr>
              <a:t>für Fachbücher:</a:t>
            </a:r>
            <a:endParaRPr kumimoji="0" lang="de-DE" sz="2000" b="1" i="0" u="none" strike="noStrike" kern="1200" cap="none" spc="0" normalizeH="0" baseline="0" noProof="0" dirty="0">
              <a:ln>
                <a:noFill/>
              </a:ln>
              <a:solidFill>
                <a:srgbClr val="808080">
                  <a:lumMod val="50000"/>
                </a:srgbClr>
              </a:solidFill>
              <a:effectLst/>
              <a:uLnTx/>
              <a:uFillTx/>
              <a:latin typeface="Arial"/>
              <a:ea typeface="+mn-ea"/>
              <a:cs typeface="+mn-cs"/>
            </a:endParaRPr>
          </a:p>
        </p:txBody>
      </p:sp>
      <p:sp>
        <p:nvSpPr>
          <p:cNvPr id="27" name="Text Box 12">
            <a:extLst>
              <a:ext uri="{FF2B5EF4-FFF2-40B4-BE49-F238E27FC236}">
                <a16:creationId xmlns:a16="http://schemas.microsoft.com/office/drawing/2014/main" id="{CCA5128E-0F10-866E-97C5-B46BDE0D6D8C}"/>
              </a:ext>
            </a:extLst>
          </p:cNvPr>
          <p:cNvSpPr txBox="1">
            <a:spLocks noChangeArrowheads="1"/>
          </p:cNvSpPr>
          <p:nvPr/>
        </p:nvSpPr>
        <p:spPr bwMode="auto">
          <a:xfrm>
            <a:off x="9327332" y="6099068"/>
            <a:ext cx="360650" cy="309216"/>
          </a:xfrm>
          <a:prstGeom prst="rect">
            <a:avLst/>
          </a:prstGeom>
          <a:noFill/>
          <a:ln w="12700" algn="ctr">
            <a:noFill/>
            <a:miter lim="800000"/>
            <a:headEnd/>
            <a:tailEnd/>
          </a:ln>
          <a:effectLst/>
        </p:spPr>
        <p:txBody>
          <a:bodyPr wrap="square" lIns="0" tIns="0" rIns="0" bIns="0" anchor="ctr" anchorCtr="1">
            <a:noAutofit/>
          </a:bodyPr>
          <a:lstStyle>
            <a:defPPr>
              <a:defRPr lang="de-DE"/>
            </a:defPPr>
            <a:lvl1pPr algn="ctr">
              <a:spcBef>
                <a:spcPct val="0"/>
              </a:spcBef>
              <a:tabLst>
                <a:tab pos="266700" algn="l"/>
                <a:tab pos="533400" algn="l"/>
              </a:tabLst>
              <a:defRPr sz="2400"/>
            </a:lvl1pPr>
          </a:lstStyle>
          <a:p>
            <a:pPr marL="0" marR="0" lvl="0" indent="0" algn="ctr"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endParaRPr kumimoji="0" lang="de-DE" sz="2400" b="0" i="0" u="none" strike="noStrike" kern="1200" cap="none" spc="0" normalizeH="0" baseline="0" noProof="0">
              <a:ln>
                <a:noFill/>
              </a:ln>
              <a:solidFill>
                <a:srgbClr val="000000"/>
              </a:solidFill>
              <a:effectLst/>
              <a:uLnTx/>
              <a:uFillTx/>
              <a:latin typeface="Arial"/>
              <a:ea typeface="+mn-ea"/>
              <a:cs typeface="+mn-cs"/>
            </a:endParaRPr>
          </a:p>
        </p:txBody>
      </p:sp>
      <p:sp>
        <p:nvSpPr>
          <p:cNvPr id="28" name="Rectangle 13">
            <a:extLst>
              <a:ext uri="{FF2B5EF4-FFF2-40B4-BE49-F238E27FC236}">
                <a16:creationId xmlns:a16="http://schemas.microsoft.com/office/drawing/2014/main" id="{1FEACA14-23AA-F35C-2445-BCEC21318FB8}"/>
              </a:ext>
            </a:extLst>
          </p:cNvPr>
          <p:cNvSpPr>
            <a:spLocks noChangeArrowheads="1"/>
          </p:cNvSpPr>
          <p:nvPr/>
        </p:nvSpPr>
        <p:spPr bwMode="auto">
          <a:xfrm>
            <a:off x="404900" y="2932069"/>
            <a:ext cx="1872000" cy="630942"/>
          </a:xfrm>
          <a:prstGeom prst="rect">
            <a:avLst/>
          </a:prstGeom>
          <a:solidFill>
            <a:schemeClr val="bg1"/>
          </a:solidFill>
          <a:ln w="19050">
            <a:solidFill>
              <a:schemeClr val="tx1"/>
            </a:solidFill>
            <a:miter lim="800000"/>
            <a:headEnd/>
            <a:tailEnd/>
          </a:ln>
          <a:effectLst/>
        </p:spPr>
        <p:txBody>
          <a:bodyPr wrap="square" anchor="ctr">
            <a:spAutoFit/>
          </a:bodyPr>
          <a:lstStyle/>
          <a:p>
            <a:pPr marL="0" marR="0" lvl="0" indent="0" algn="ctr" defTabSz="914400" rtl="0" eaLnBrk="0" fontAlgn="base" latinLnBrk="0" hangingPunct="0">
              <a:lnSpc>
                <a:spcPts val="2100"/>
              </a:lnSpc>
              <a:spcBef>
                <a:spcPts val="400"/>
              </a:spcBef>
              <a:spcAft>
                <a:spcPts val="400"/>
              </a:spcAft>
              <a:buClr>
                <a:srgbClr val="FF0000"/>
              </a:buClr>
              <a:buSzTx/>
              <a:buFontTx/>
              <a:buNone/>
              <a:tabLst>
                <a:tab pos="495300" algn="l"/>
              </a:tabLst>
              <a:defRPr/>
            </a:pPr>
            <a:r>
              <a:rPr kumimoji="0" lang="de-DE" sz="1600" b="0" i="0" u="none" strike="noStrike" kern="1200" cap="none" spc="0" normalizeH="0" baseline="0" noProof="0" dirty="0">
                <a:ln>
                  <a:noFill/>
                </a:ln>
                <a:solidFill>
                  <a:srgbClr val="464646"/>
                </a:solidFill>
                <a:effectLst/>
                <a:uLnTx/>
                <a:uFillTx/>
                <a:latin typeface="Arial"/>
                <a:ea typeface="+mn-ea"/>
                <a:cs typeface="Arial" pitchFamily="34" charset="0"/>
              </a:rPr>
              <a:t>übersichtliche Gestaltung</a:t>
            </a:r>
          </a:p>
        </p:txBody>
      </p:sp>
      <p:sp>
        <p:nvSpPr>
          <p:cNvPr id="29" name="Rectangle 4">
            <a:extLst>
              <a:ext uri="{FF2B5EF4-FFF2-40B4-BE49-F238E27FC236}">
                <a16:creationId xmlns:a16="http://schemas.microsoft.com/office/drawing/2014/main" id="{4BFE1812-0D3D-FA3C-D18E-40D7B28045B2}"/>
              </a:ext>
            </a:extLst>
          </p:cNvPr>
          <p:cNvSpPr>
            <a:spLocks noChangeArrowheads="1"/>
          </p:cNvSpPr>
          <p:nvPr/>
        </p:nvSpPr>
        <p:spPr bwMode="auto">
          <a:xfrm>
            <a:off x="404255" y="2287370"/>
            <a:ext cx="1873291" cy="610295"/>
          </a:xfrm>
          <a:prstGeom prst="rect">
            <a:avLst/>
          </a:prstGeom>
          <a:solidFill>
            <a:schemeClr val="bg1"/>
          </a:solidFill>
          <a:ln w="19050">
            <a:solidFill>
              <a:schemeClr val="tx1"/>
            </a:solidFill>
            <a:miter lim="800000"/>
            <a:headEnd/>
            <a:tailEnd/>
          </a:ln>
          <a:effectLst/>
        </p:spPr>
        <p:txBody>
          <a:bodyPr wrap="square" anchor="ctr">
            <a:spAutoFit/>
          </a:bodyPr>
          <a:lstStyle/>
          <a:p>
            <a:pPr marL="0" marR="0" lvl="0" indent="0" algn="ctr" defTabSz="914400" rtl="0" eaLnBrk="0" fontAlgn="base" latinLnBrk="0" hangingPunct="0">
              <a:lnSpc>
                <a:spcPts val="2100"/>
              </a:lnSpc>
              <a:spcBef>
                <a:spcPts val="400"/>
              </a:spcBef>
              <a:spcAft>
                <a:spcPts val="400"/>
              </a:spcAft>
              <a:buClr>
                <a:srgbClr val="FF0000"/>
              </a:buClr>
              <a:buSzTx/>
              <a:buFont typeface="Arial" pitchFamily="34" charset="0"/>
              <a:buNone/>
              <a:tabLst>
                <a:tab pos="495300" algn="l"/>
              </a:tabLst>
              <a:defRPr/>
            </a:pPr>
            <a:r>
              <a:rPr kumimoji="0" lang="de-DE" sz="1600" b="0" i="0" u="none" strike="noStrike" kern="1200" cap="none" spc="0" normalizeH="0" baseline="0" noProof="0" dirty="0">
                <a:ln>
                  <a:noFill/>
                </a:ln>
                <a:solidFill>
                  <a:srgbClr val="464646"/>
                </a:solidFill>
                <a:effectLst/>
                <a:uLnTx/>
                <a:uFillTx/>
                <a:latin typeface="Arial"/>
                <a:ea typeface="+mn-ea"/>
                <a:cs typeface="Arial" pitchFamily="34" charset="0"/>
              </a:rPr>
              <a:t>klare Strukturierung</a:t>
            </a:r>
          </a:p>
        </p:txBody>
      </p:sp>
      <p:cxnSp>
        <p:nvCxnSpPr>
          <p:cNvPr id="30" name="Gerade Verbindung mit Pfeil 29">
            <a:extLst>
              <a:ext uri="{FF2B5EF4-FFF2-40B4-BE49-F238E27FC236}">
                <a16:creationId xmlns:a16="http://schemas.microsoft.com/office/drawing/2014/main" id="{5F56D2B9-3175-6351-0A2E-6BD096A5862D}"/>
              </a:ext>
            </a:extLst>
          </p:cNvPr>
          <p:cNvCxnSpPr/>
          <p:nvPr/>
        </p:nvCxnSpPr>
        <p:spPr bwMode="auto">
          <a:xfrm rot="5400000">
            <a:off x="448928" y="2290970"/>
            <a:ext cx="276351" cy="0"/>
          </a:xfrm>
          <a:prstGeom prst="straightConnector1">
            <a:avLst/>
          </a:prstGeom>
          <a:noFill/>
          <a:ln w="38100" cap="flat" cmpd="sng" algn="ctr">
            <a:solidFill>
              <a:schemeClr val="tx1"/>
            </a:solidFill>
            <a:prstDash val="solid"/>
            <a:round/>
            <a:headEnd type="none" w="med" len="med"/>
            <a:tailEnd type="triangle" w="med" len="med"/>
          </a:ln>
          <a:effectLst>
            <a:outerShdw blurRad="50800" dist="38100" dir="2700000" algn="tl" rotWithShape="0">
              <a:prstClr val="black">
                <a:alpha val="40000"/>
              </a:prstClr>
            </a:outerShdw>
          </a:effectLst>
        </p:spPr>
      </p:cxnSp>
      <p:cxnSp>
        <p:nvCxnSpPr>
          <p:cNvPr id="32" name="Gerade Verbindung mit Pfeil 31">
            <a:extLst>
              <a:ext uri="{FF2B5EF4-FFF2-40B4-BE49-F238E27FC236}">
                <a16:creationId xmlns:a16="http://schemas.microsoft.com/office/drawing/2014/main" id="{050E9C71-E5D5-769D-2546-E360E5613879}"/>
              </a:ext>
            </a:extLst>
          </p:cNvPr>
          <p:cNvCxnSpPr/>
          <p:nvPr/>
        </p:nvCxnSpPr>
        <p:spPr bwMode="auto">
          <a:xfrm rot="5400000">
            <a:off x="440233" y="2935305"/>
            <a:ext cx="276351" cy="0"/>
          </a:xfrm>
          <a:prstGeom prst="straightConnector1">
            <a:avLst/>
          </a:prstGeom>
          <a:noFill/>
          <a:ln w="38100" cap="flat" cmpd="sng" algn="ctr">
            <a:solidFill>
              <a:schemeClr val="tx1"/>
            </a:solidFill>
            <a:prstDash val="solid"/>
            <a:round/>
            <a:headEnd type="none" w="med" len="med"/>
            <a:tailEnd type="triangle" w="med" len="med"/>
          </a:ln>
          <a:effectLst>
            <a:outerShdw blurRad="50800" dist="38100" dir="2700000" algn="tl" rotWithShape="0">
              <a:prstClr val="black">
                <a:alpha val="40000"/>
              </a:prstClr>
            </a:outerShdw>
          </a:effectLst>
        </p:spPr>
      </p:cxnSp>
      <p:grpSp>
        <p:nvGrpSpPr>
          <p:cNvPr id="33" name="Gruppieren 32">
            <a:extLst>
              <a:ext uri="{FF2B5EF4-FFF2-40B4-BE49-F238E27FC236}">
                <a16:creationId xmlns:a16="http://schemas.microsoft.com/office/drawing/2014/main" id="{A0ED08A5-FF2A-BD36-4078-01BE6F52821D}"/>
              </a:ext>
            </a:extLst>
          </p:cNvPr>
          <p:cNvGrpSpPr/>
          <p:nvPr/>
        </p:nvGrpSpPr>
        <p:grpSpPr>
          <a:xfrm>
            <a:off x="218053" y="5896893"/>
            <a:ext cx="4977353" cy="754728"/>
            <a:chOff x="218053" y="6062423"/>
            <a:chExt cx="4977353" cy="754728"/>
          </a:xfrm>
        </p:grpSpPr>
        <p:sp>
          <p:nvSpPr>
            <p:cNvPr id="34" name="Text Box 12">
              <a:extLst>
                <a:ext uri="{FF2B5EF4-FFF2-40B4-BE49-F238E27FC236}">
                  <a16:creationId xmlns:a16="http://schemas.microsoft.com/office/drawing/2014/main" id="{97A735DE-07D4-47BA-64B4-C89D8F565E5C}"/>
                </a:ext>
              </a:extLst>
            </p:cNvPr>
            <p:cNvSpPr txBox="1">
              <a:spLocks noChangeArrowheads="1"/>
            </p:cNvSpPr>
            <p:nvPr/>
          </p:nvSpPr>
          <p:spPr bwMode="auto">
            <a:xfrm>
              <a:off x="218053" y="6307035"/>
              <a:ext cx="4844396" cy="510116"/>
            </a:xfrm>
            <a:prstGeom prst="rect">
              <a:avLst/>
            </a:prstGeom>
            <a:noFill/>
            <a:ln w="12700" algn="ctr">
              <a:noFill/>
              <a:miter lim="800000"/>
              <a:headEnd/>
              <a:tailEnd/>
            </a:ln>
            <a:effectLst/>
          </p:spPr>
          <p:txBody>
            <a:bodyPr wrap="square" lIns="90000" tIns="43200" rIns="90000" bIns="43200">
              <a:spAutoFit/>
            </a:bodyPr>
            <a:lstStyle/>
            <a:p>
              <a:pPr marL="0" marR="0" lvl="0" indent="0" algn="l" defTabSz="914400" rtl="0" eaLnBrk="0" fontAlgn="base" latinLnBrk="0" hangingPunct="0">
                <a:lnSpc>
                  <a:spcPct val="120000"/>
                </a:lnSpc>
                <a:spcBef>
                  <a:spcPct val="0"/>
                </a:spcBef>
                <a:spcAft>
                  <a:spcPct val="0"/>
                </a:spcAft>
                <a:buClr>
                  <a:srgbClr val="FF0000"/>
                </a:buClr>
                <a:buSzTx/>
                <a:buFont typeface="Arial" pitchFamily="34" charset="0"/>
                <a:buNone/>
                <a:tabLst>
                  <a:tab pos="534988" algn="l"/>
                </a:tabLst>
                <a:defRPr/>
              </a:pPr>
              <a:r>
                <a:rPr kumimoji="0" lang="de-AT" sz="1200" b="1" i="0" u="none" strike="noStrike" kern="1200" cap="none" spc="0" normalizeH="0" baseline="0" noProof="0" dirty="0">
                  <a:ln>
                    <a:noFill/>
                  </a:ln>
                  <a:solidFill>
                    <a:srgbClr val="FF0000"/>
                  </a:solidFill>
                  <a:effectLst/>
                  <a:uLnTx/>
                  <a:uFillTx/>
                  <a:latin typeface="Arial"/>
                  <a:ea typeface="+mn-ea"/>
                  <a:cs typeface="+mn-cs"/>
                </a:rPr>
                <a:t>Basis</a:t>
              </a:r>
              <a:r>
                <a:rPr kumimoji="0" lang="de-AT" sz="1200" b="0" i="0" u="none" strike="noStrike" kern="1200" cap="none" spc="0" normalizeH="0" baseline="0" noProof="0" dirty="0">
                  <a:ln>
                    <a:noFill/>
                  </a:ln>
                  <a:solidFill>
                    <a:srgbClr val="FF0000"/>
                  </a:solidFill>
                  <a:effectLst/>
                  <a:uLnTx/>
                  <a:uFillTx/>
                  <a:latin typeface="Arial"/>
                  <a:ea typeface="+mn-ea"/>
                  <a:cs typeface="+mn-cs"/>
                </a:rPr>
                <a:t>: 	</a:t>
              </a:r>
              <a:r>
                <a:rPr kumimoji="0" lang="de-AT" sz="1200" b="0" i="0" u="none" strike="noStrike" kern="1200" cap="none" spc="0" normalizeH="0" baseline="0" noProof="0" dirty="0" err="1">
                  <a:ln>
                    <a:noFill/>
                  </a:ln>
                  <a:solidFill>
                    <a:srgbClr val="FF0000"/>
                  </a:solidFill>
                  <a:effectLst/>
                  <a:uLnTx/>
                  <a:uFillTx/>
                  <a:latin typeface="Arial"/>
                  <a:ea typeface="+mn-ea"/>
                  <a:cs typeface="+mn-cs"/>
                </a:rPr>
                <a:t>Expert:innengespräch</a:t>
              </a:r>
              <a:r>
                <a:rPr kumimoji="0" lang="de-AT" sz="1200" b="0" i="0" u="none" strike="noStrike" kern="1200" cap="none" spc="0" normalizeH="0" baseline="0" noProof="0" dirty="0">
                  <a:ln>
                    <a:noFill/>
                  </a:ln>
                  <a:solidFill>
                    <a:srgbClr val="FF0000"/>
                  </a:solidFill>
                  <a:effectLst/>
                  <a:uLnTx/>
                  <a:uFillTx/>
                  <a:latin typeface="Arial"/>
                  <a:ea typeface="+mn-ea"/>
                  <a:cs typeface="+mn-cs"/>
                </a:rPr>
                <a:t> mit 15 Master-Studierenden </a:t>
              </a:r>
              <a:br>
                <a:rPr kumimoji="0" lang="de-AT" sz="1200" b="0" i="0" u="none" strike="noStrike" kern="1200" cap="none" spc="0" normalizeH="0" baseline="0" noProof="0" dirty="0">
                  <a:ln>
                    <a:noFill/>
                  </a:ln>
                  <a:solidFill>
                    <a:srgbClr val="FF0000"/>
                  </a:solidFill>
                  <a:effectLst/>
                  <a:uLnTx/>
                  <a:uFillTx/>
                  <a:latin typeface="Arial"/>
                  <a:ea typeface="+mn-ea"/>
                  <a:cs typeface="+mn-cs"/>
                </a:rPr>
              </a:br>
              <a:r>
                <a:rPr kumimoji="0" lang="de-AT" sz="1200" b="0" i="0" u="none" strike="noStrike" kern="1200" cap="none" spc="0" normalizeH="0" baseline="0" noProof="0" dirty="0">
                  <a:ln>
                    <a:noFill/>
                  </a:ln>
                  <a:solidFill>
                    <a:srgbClr val="FF0000"/>
                  </a:solidFill>
                  <a:effectLst/>
                  <a:uLnTx/>
                  <a:uFillTx/>
                  <a:latin typeface="Arial"/>
                  <a:ea typeface="+mn-ea"/>
                  <a:cs typeface="+mn-cs"/>
                </a:rPr>
                <a:t>	unterschiedlicher Studienrichtungen an der Universität Wien</a:t>
              </a:r>
              <a:endParaRPr kumimoji="0" lang="de-DE" sz="1200" b="0" i="0" u="none" strike="noStrike" kern="1200" cap="none" spc="0" normalizeH="0" baseline="0" noProof="0" dirty="0">
                <a:ln>
                  <a:noFill/>
                </a:ln>
                <a:solidFill>
                  <a:srgbClr val="FF0000"/>
                </a:solidFill>
                <a:effectLst/>
                <a:uLnTx/>
                <a:uFillTx/>
                <a:latin typeface="Arial"/>
                <a:ea typeface="+mn-ea"/>
                <a:cs typeface="+mn-cs"/>
              </a:endParaRPr>
            </a:p>
          </p:txBody>
        </p:sp>
        <p:sp>
          <p:nvSpPr>
            <p:cNvPr id="37" name="Text Box 12">
              <a:extLst>
                <a:ext uri="{FF2B5EF4-FFF2-40B4-BE49-F238E27FC236}">
                  <a16:creationId xmlns:a16="http://schemas.microsoft.com/office/drawing/2014/main" id="{729C27E5-5858-102D-9EC3-930FC334091A}"/>
                </a:ext>
              </a:extLst>
            </p:cNvPr>
            <p:cNvSpPr txBox="1">
              <a:spLocks noChangeArrowheads="1"/>
            </p:cNvSpPr>
            <p:nvPr/>
          </p:nvSpPr>
          <p:spPr bwMode="auto">
            <a:xfrm>
              <a:off x="233029" y="6062423"/>
              <a:ext cx="4962377" cy="271910"/>
            </a:xfrm>
            <a:prstGeom prst="rect">
              <a:avLst/>
            </a:prstGeom>
            <a:noFill/>
            <a:ln w="12700" algn="ctr">
              <a:noFill/>
              <a:miter lim="800000"/>
              <a:headEnd/>
              <a:tailEnd/>
            </a:ln>
            <a:effectLst/>
          </p:spPr>
          <p:txBody>
            <a:bodyPr wrap="square" lIns="90000" tIns="43200" rIns="90000" bIns="43200">
              <a:spAutoFit/>
            </a:bodyPr>
            <a:lstStyle/>
            <a:p>
              <a:pPr marL="0" marR="0" lvl="0" indent="0" algn="l" defTabSz="914400" rtl="0" eaLnBrk="0" fontAlgn="base" latinLnBrk="0" hangingPunct="0">
                <a:lnSpc>
                  <a:spcPct val="100000"/>
                </a:lnSpc>
                <a:spcBef>
                  <a:spcPct val="0"/>
                </a:spcBef>
                <a:spcAft>
                  <a:spcPct val="0"/>
                </a:spcAft>
                <a:buClr>
                  <a:srgbClr val="FF0000"/>
                </a:buClr>
                <a:buSzTx/>
                <a:buFont typeface="Arial" pitchFamily="34" charset="0"/>
                <a:buNone/>
                <a:tabLst>
                  <a:tab pos="266700" algn="l"/>
                  <a:tab pos="533400" algn="l"/>
                </a:tabLst>
                <a:defRPr/>
              </a:pPr>
              <a:r>
                <a:rPr kumimoji="0" lang="de-AT" sz="1200" b="0" i="1" u="none" strike="noStrike" kern="1200" cap="none" spc="0" normalizeH="0" baseline="0" noProof="0" dirty="0">
                  <a:ln>
                    <a:noFill/>
                  </a:ln>
                  <a:solidFill>
                    <a:srgbClr val="FF0000"/>
                  </a:solidFill>
                  <a:effectLst/>
                  <a:uLnTx/>
                  <a:uFillTx/>
                  <a:latin typeface="Arial"/>
                  <a:ea typeface="+mn-ea"/>
                  <a:cs typeface="+mn-cs"/>
                </a:rPr>
                <a:t>„Wie muss ein ideales Fachbuch für Sie beschaffen sein?“</a:t>
              </a:r>
              <a:endParaRPr kumimoji="0" lang="de-DE" sz="1200" b="0" i="1" u="none" strike="noStrike" kern="1200" cap="none" spc="0" normalizeH="0" baseline="0" noProof="0" dirty="0">
                <a:ln>
                  <a:noFill/>
                </a:ln>
                <a:solidFill>
                  <a:srgbClr val="FF0000"/>
                </a:solidFill>
                <a:effectLst/>
                <a:uLnTx/>
                <a:uFillTx/>
                <a:latin typeface="Arial"/>
                <a:ea typeface="+mn-ea"/>
                <a:cs typeface="+mn-cs"/>
              </a:endParaRPr>
            </a:p>
          </p:txBody>
        </p:sp>
      </p:grpSp>
      <p:sp>
        <p:nvSpPr>
          <p:cNvPr id="38" name="Text Box 12">
            <a:extLst>
              <a:ext uri="{FF2B5EF4-FFF2-40B4-BE49-F238E27FC236}">
                <a16:creationId xmlns:a16="http://schemas.microsoft.com/office/drawing/2014/main" id="{5DA1B3DF-0D46-AAAB-B7EF-5F35DB94A0FF}"/>
              </a:ext>
            </a:extLst>
          </p:cNvPr>
          <p:cNvSpPr txBox="1">
            <a:spLocks noChangeArrowheads="1"/>
          </p:cNvSpPr>
          <p:nvPr/>
        </p:nvSpPr>
        <p:spPr bwMode="auto">
          <a:xfrm>
            <a:off x="186137" y="547212"/>
            <a:ext cx="5034984" cy="791988"/>
          </a:xfrm>
          <a:prstGeom prst="rect">
            <a:avLst/>
          </a:prstGeom>
          <a:noFill/>
          <a:ln w="12700" algn="ctr">
            <a:noFill/>
            <a:miter lim="800000"/>
            <a:headEnd/>
            <a:tailEnd/>
          </a:ln>
          <a:effectLst/>
        </p:spPr>
        <p:txBody>
          <a:bodyPr wrap="square" lIns="90000" tIns="43200" rIns="90000" bIns="43200">
            <a:spAutoFit/>
          </a:bodyPr>
          <a:lstStyle/>
          <a:p>
            <a:pPr marL="0" marR="0" lvl="0" indent="0" algn="l" defTabSz="914400" rtl="0" eaLnBrk="0" fontAlgn="base" latinLnBrk="0" hangingPunct="0">
              <a:lnSpc>
                <a:spcPct val="120000"/>
              </a:lnSpc>
              <a:spcBef>
                <a:spcPct val="0"/>
              </a:spcBef>
              <a:spcAft>
                <a:spcPct val="0"/>
              </a:spcAft>
              <a:buClr>
                <a:srgbClr val="FF0000"/>
              </a:buClr>
              <a:buSzTx/>
              <a:buFont typeface="Arial" pitchFamily="34" charset="0"/>
              <a:buNone/>
              <a:tabLst>
                <a:tab pos="266700" algn="l"/>
                <a:tab pos="533400" algn="l"/>
              </a:tabLst>
              <a:defRPr/>
            </a:pPr>
            <a:r>
              <a:rPr kumimoji="0" lang="de-AT" sz="2000" b="1" i="0" u="none" strike="noStrike" kern="1200" cap="none" spc="0" normalizeH="0" baseline="0" noProof="0" dirty="0">
                <a:ln>
                  <a:noFill/>
                </a:ln>
                <a:solidFill>
                  <a:srgbClr val="808080">
                    <a:lumMod val="50000"/>
                  </a:srgbClr>
                </a:solidFill>
                <a:effectLst/>
                <a:uLnTx/>
                <a:uFillTx/>
                <a:latin typeface="Arial"/>
                <a:ea typeface="+mn-ea"/>
                <a:cs typeface="+mn-cs"/>
              </a:rPr>
              <a:t>Gute Gliederung und Verständlichkeit </a:t>
            </a:r>
            <a:br>
              <a:rPr kumimoji="0" lang="de-AT" sz="2000" b="1" i="0" u="none" strike="noStrike" kern="1200" cap="none" spc="0" normalizeH="0" baseline="0" noProof="0" dirty="0">
                <a:ln>
                  <a:noFill/>
                </a:ln>
                <a:solidFill>
                  <a:srgbClr val="808080">
                    <a:lumMod val="50000"/>
                  </a:srgbClr>
                </a:solidFill>
                <a:effectLst/>
                <a:uLnTx/>
                <a:uFillTx/>
                <a:latin typeface="Arial"/>
                <a:ea typeface="+mn-ea"/>
                <a:cs typeface="+mn-cs"/>
              </a:rPr>
            </a:br>
            <a:r>
              <a:rPr kumimoji="0" lang="de-AT" sz="2000" b="1" i="0" u="none" strike="noStrike" kern="1200" cap="none" spc="0" normalizeH="0" baseline="0" noProof="0" dirty="0">
                <a:ln>
                  <a:noFill/>
                </a:ln>
                <a:solidFill>
                  <a:srgbClr val="808080">
                    <a:lumMod val="50000"/>
                  </a:srgbClr>
                </a:solidFill>
                <a:effectLst/>
                <a:uLnTx/>
                <a:uFillTx/>
                <a:latin typeface="Arial"/>
                <a:ea typeface="+mn-ea"/>
                <a:cs typeface="+mn-cs"/>
              </a:rPr>
              <a:t>sind MUSS-Kriterien!</a:t>
            </a:r>
            <a:endParaRPr kumimoji="0" lang="de-DE" sz="2000" b="1" i="0" u="none" strike="noStrike" kern="1200" cap="none" spc="0" normalizeH="0" baseline="0" noProof="0" dirty="0">
              <a:ln>
                <a:noFill/>
              </a:ln>
              <a:solidFill>
                <a:srgbClr val="808080">
                  <a:lumMod val="50000"/>
                </a:srgbClr>
              </a:solidFill>
              <a:effectLst/>
              <a:uLnTx/>
              <a:uFillTx/>
              <a:latin typeface="Arial"/>
              <a:ea typeface="+mn-ea"/>
              <a:cs typeface="+mn-cs"/>
            </a:endParaRPr>
          </a:p>
        </p:txBody>
      </p:sp>
      <p:sp>
        <p:nvSpPr>
          <p:cNvPr id="39" name="Rechteck 38">
            <a:extLst>
              <a:ext uri="{FF2B5EF4-FFF2-40B4-BE49-F238E27FC236}">
                <a16:creationId xmlns:a16="http://schemas.microsoft.com/office/drawing/2014/main" id="{5462021E-5466-8B15-6EA3-DE81EE1D1E3E}"/>
              </a:ext>
            </a:extLst>
          </p:cNvPr>
          <p:cNvSpPr/>
          <p:nvPr/>
        </p:nvSpPr>
        <p:spPr bwMode="auto">
          <a:xfrm rot="5400000" flipH="1">
            <a:off x="3358422" y="2677169"/>
            <a:ext cx="502078" cy="2376388"/>
          </a:xfrm>
          <a:prstGeom prst="rect">
            <a:avLst/>
          </a:prstGeom>
          <a:solidFill>
            <a:schemeClr val="bg2">
              <a:lumMod val="20000"/>
              <a:lumOff val="80000"/>
            </a:schemeClr>
          </a:solidFill>
          <a:ln w="12700" cap="flat" cmpd="sng" algn="ctr">
            <a:solidFill>
              <a:schemeClr val="tx1"/>
            </a:solidFill>
            <a:prstDash val="solid"/>
            <a:round/>
            <a:headEnd type="none" w="med" len="med"/>
            <a:tailEnd type="none" w="med" len="med"/>
          </a:ln>
          <a:effectLst/>
        </p:spPr>
        <p:txBody>
          <a:bodyPr vert="vert270" wrap="square" lIns="0" tIns="0" rIns="0" bIns="0" numCol="1" rtlCol="0" anchor="ctr" anchorCtr="1" compatLnSpc="1">
            <a:prstTxWarp prst="textNoShape">
              <a:avLst/>
            </a:prstTxWarp>
            <a:noAutofit/>
          </a:bodyPr>
          <a:lstStyle/>
          <a:p>
            <a:pPr marL="0" marR="0" lvl="0" indent="0" algn="ctr" defTabSz="914400" rtl="0" eaLnBrk="0" fontAlgn="base" latinLnBrk="0" hangingPunct="0">
              <a:lnSpc>
                <a:spcPct val="100000"/>
              </a:lnSpc>
              <a:spcBef>
                <a:spcPts val="0"/>
              </a:spcBef>
              <a:spcAft>
                <a:spcPct val="0"/>
              </a:spcAft>
              <a:buClr>
                <a:srgbClr val="FF0000"/>
              </a:buClr>
              <a:buSzTx/>
              <a:buFontTx/>
              <a:buNone/>
              <a:tabLst/>
              <a:defRPr/>
            </a:pPr>
            <a:r>
              <a:rPr kumimoji="0" lang="de-AT" sz="1200" b="0" i="1" u="none" strike="noStrike" kern="1200" cap="none" spc="0" normalizeH="0" baseline="0" noProof="0" dirty="0">
                <a:ln>
                  <a:noFill/>
                </a:ln>
                <a:solidFill>
                  <a:srgbClr val="464646"/>
                </a:solidFill>
                <a:effectLst/>
                <a:uLnTx/>
                <a:uFillTx/>
                <a:latin typeface="Arial"/>
                <a:ea typeface="+mn-ea"/>
                <a:cs typeface="+mn-cs"/>
              </a:rPr>
              <a:t>„... wichtig, dass die Themen geordnet behandelt werden!“</a:t>
            </a:r>
          </a:p>
        </p:txBody>
      </p:sp>
      <p:cxnSp>
        <p:nvCxnSpPr>
          <p:cNvPr id="43" name="Gerader Verbinder 42">
            <a:extLst>
              <a:ext uri="{FF2B5EF4-FFF2-40B4-BE49-F238E27FC236}">
                <a16:creationId xmlns:a16="http://schemas.microsoft.com/office/drawing/2014/main" id="{9E6576E6-DAE6-0CDA-2B83-823BE22A4617}"/>
              </a:ext>
            </a:extLst>
          </p:cNvPr>
          <p:cNvCxnSpPr/>
          <p:nvPr/>
        </p:nvCxnSpPr>
        <p:spPr bwMode="auto">
          <a:xfrm>
            <a:off x="2385707" y="3623933"/>
            <a:ext cx="0" cy="175219"/>
          </a:xfrm>
          <a:prstGeom prst="line">
            <a:avLst/>
          </a:prstGeom>
          <a:noFill/>
          <a:ln w="12700" cap="flat" cmpd="sng" algn="ctr">
            <a:solidFill>
              <a:srgbClr val="000000"/>
            </a:solidFill>
            <a:prstDash val="solid"/>
            <a:round/>
            <a:headEnd type="none" w="med" len="med"/>
            <a:tailEnd type="none" w="med" len="med"/>
          </a:ln>
          <a:effectLst/>
        </p:spPr>
      </p:cxnSp>
      <p:cxnSp>
        <p:nvCxnSpPr>
          <p:cNvPr id="44" name="Gerader Verbinder 43">
            <a:extLst>
              <a:ext uri="{FF2B5EF4-FFF2-40B4-BE49-F238E27FC236}">
                <a16:creationId xmlns:a16="http://schemas.microsoft.com/office/drawing/2014/main" id="{9C375DF8-3E7B-2B66-4804-9DC87AFE06F1}"/>
              </a:ext>
            </a:extLst>
          </p:cNvPr>
          <p:cNvCxnSpPr>
            <a:cxnSpLocks/>
          </p:cNvCxnSpPr>
          <p:nvPr/>
        </p:nvCxnSpPr>
        <p:spPr bwMode="auto">
          <a:xfrm>
            <a:off x="2276900" y="3672462"/>
            <a:ext cx="104054" cy="0"/>
          </a:xfrm>
          <a:prstGeom prst="line">
            <a:avLst/>
          </a:prstGeom>
          <a:noFill/>
          <a:ln w="12700" cap="flat" cmpd="sng" algn="ctr">
            <a:solidFill>
              <a:srgbClr val="000000"/>
            </a:solidFill>
            <a:prstDash val="solid"/>
            <a:round/>
            <a:headEnd type="none" w="med" len="med"/>
            <a:tailEnd type="none" w="med" len="med"/>
          </a:ln>
          <a:effectLst/>
        </p:spPr>
      </p:cxnSp>
      <p:sp>
        <p:nvSpPr>
          <p:cNvPr id="45" name="Rectangle 13">
            <a:extLst>
              <a:ext uri="{FF2B5EF4-FFF2-40B4-BE49-F238E27FC236}">
                <a16:creationId xmlns:a16="http://schemas.microsoft.com/office/drawing/2014/main" id="{43A8BF7A-EB0A-F442-EEE9-FA64EB5DA7B7}"/>
              </a:ext>
            </a:extLst>
          </p:cNvPr>
          <p:cNvSpPr>
            <a:spLocks noChangeArrowheads="1"/>
          </p:cNvSpPr>
          <p:nvPr/>
        </p:nvSpPr>
        <p:spPr bwMode="auto">
          <a:xfrm>
            <a:off x="404255" y="3607575"/>
            <a:ext cx="1873291" cy="502079"/>
          </a:xfrm>
          <a:prstGeom prst="rect">
            <a:avLst/>
          </a:prstGeom>
          <a:solidFill>
            <a:schemeClr val="bg1"/>
          </a:solidFill>
          <a:ln w="19050">
            <a:solidFill>
              <a:schemeClr val="tx1"/>
            </a:solidFill>
            <a:miter lim="800000"/>
            <a:headEnd/>
            <a:tailEnd/>
          </a:ln>
          <a:effectLst/>
        </p:spPr>
        <p:txBody>
          <a:bodyPr wrap="square" anchor="ctr">
            <a:noAutofit/>
          </a:bodyPr>
          <a:lstStyle/>
          <a:p>
            <a:pPr marL="0" marR="0" lvl="0" indent="0" algn="ctr" defTabSz="914400" rtl="0" eaLnBrk="0" fontAlgn="base" latinLnBrk="0" hangingPunct="0">
              <a:lnSpc>
                <a:spcPts val="2100"/>
              </a:lnSpc>
              <a:spcBef>
                <a:spcPts val="400"/>
              </a:spcBef>
              <a:spcAft>
                <a:spcPts val="400"/>
              </a:spcAft>
              <a:buClr>
                <a:srgbClr val="FF0000"/>
              </a:buClr>
              <a:buSzTx/>
              <a:buFont typeface="Arial" pitchFamily="34" charset="0"/>
              <a:buNone/>
              <a:tabLst>
                <a:tab pos="495300" algn="l"/>
              </a:tabLst>
              <a:defRPr/>
            </a:pPr>
            <a:r>
              <a:rPr kumimoji="0" lang="de-DE" sz="1600" b="0" i="0" u="none" strike="noStrike" kern="1200" cap="none" spc="0" normalizeH="0" baseline="0" noProof="0" dirty="0">
                <a:ln>
                  <a:noFill/>
                </a:ln>
                <a:solidFill>
                  <a:srgbClr val="464646"/>
                </a:solidFill>
                <a:effectLst/>
                <a:uLnTx/>
                <a:uFillTx/>
                <a:latin typeface="Arial"/>
                <a:ea typeface="+mn-ea"/>
                <a:cs typeface="Arial" pitchFamily="34" charset="0"/>
              </a:rPr>
              <a:t>gute Gliederung</a:t>
            </a:r>
          </a:p>
        </p:txBody>
      </p:sp>
      <p:cxnSp>
        <p:nvCxnSpPr>
          <p:cNvPr id="46" name="Gerade Verbindung mit Pfeil 45">
            <a:extLst>
              <a:ext uri="{FF2B5EF4-FFF2-40B4-BE49-F238E27FC236}">
                <a16:creationId xmlns:a16="http://schemas.microsoft.com/office/drawing/2014/main" id="{0721E04D-670F-D369-428C-74DC5A3F4EC6}"/>
              </a:ext>
            </a:extLst>
          </p:cNvPr>
          <p:cNvCxnSpPr/>
          <p:nvPr/>
        </p:nvCxnSpPr>
        <p:spPr bwMode="auto">
          <a:xfrm rot="5400000">
            <a:off x="448925" y="3614914"/>
            <a:ext cx="276351" cy="0"/>
          </a:xfrm>
          <a:prstGeom prst="straightConnector1">
            <a:avLst/>
          </a:prstGeom>
          <a:noFill/>
          <a:ln w="38100" cap="flat" cmpd="sng" algn="ctr">
            <a:solidFill>
              <a:schemeClr val="tx1"/>
            </a:solidFill>
            <a:prstDash val="solid"/>
            <a:round/>
            <a:headEnd type="none" w="med" len="med"/>
            <a:tailEnd type="triangle" w="med" len="med"/>
          </a:ln>
          <a:effectLst>
            <a:outerShdw blurRad="50800" dist="38100" dir="2700000" algn="tl" rotWithShape="0">
              <a:prstClr val="black">
                <a:alpha val="40000"/>
              </a:prstClr>
            </a:outerShdw>
          </a:effectLst>
        </p:spPr>
      </p:cxnSp>
      <p:grpSp>
        <p:nvGrpSpPr>
          <p:cNvPr id="59" name="Gruppieren 58">
            <a:extLst>
              <a:ext uri="{FF2B5EF4-FFF2-40B4-BE49-F238E27FC236}">
                <a16:creationId xmlns:a16="http://schemas.microsoft.com/office/drawing/2014/main" id="{8F0DD38F-1266-DE03-3926-2EE2B3CCB5B9}"/>
              </a:ext>
            </a:extLst>
          </p:cNvPr>
          <p:cNvGrpSpPr/>
          <p:nvPr/>
        </p:nvGrpSpPr>
        <p:grpSpPr>
          <a:xfrm>
            <a:off x="3614625" y="4868849"/>
            <a:ext cx="1183033" cy="714441"/>
            <a:chOff x="1288356" y="5019864"/>
            <a:chExt cx="1183033" cy="714441"/>
          </a:xfrm>
        </p:grpSpPr>
        <p:sp>
          <p:nvSpPr>
            <p:cNvPr id="60" name="Rechteck 59">
              <a:extLst>
                <a:ext uri="{FF2B5EF4-FFF2-40B4-BE49-F238E27FC236}">
                  <a16:creationId xmlns:a16="http://schemas.microsoft.com/office/drawing/2014/main" id="{5092AC77-7141-19D3-0820-58E6795C65DA}"/>
                </a:ext>
              </a:extLst>
            </p:cNvPr>
            <p:cNvSpPr/>
            <p:nvPr/>
          </p:nvSpPr>
          <p:spPr bwMode="auto">
            <a:xfrm rot="5400000" flipH="1">
              <a:off x="1714908" y="4977823"/>
              <a:ext cx="329930" cy="1183033"/>
            </a:xfrm>
            <a:prstGeom prst="rect">
              <a:avLst/>
            </a:prstGeom>
            <a:solidFill>
              <a:schemeClr val="bg2">
                <a:lumMod val="20000"/>
                <a:lumOff val="80000"/>
              </a:schemeClr>
            </a:solidFill>
            <a:ln w="12700" cap="flat" cmpd="sng" algn="ctr">
              <a:solidFill>
                <a:schemeClr val="tx1"/>
              </a:solidFill>
              <a:prstDash val="solid"/>
              <a:round/>
              <a:headEnd type="none" w="med" len="med"/>
              <a:tailEnd type="none" w="med" len="med"/>
            </a:ln>
            <a:effectLst/>
          </p:spPr>
          <p:txBody>
            <a:bodyPr vert="vert270" wrap="square" lIns="0" tIns="0" rIns="0" bIns="0" numCol="1" rtlCol="0" anchor="ctr" anchorCtr="1" compatLnSpc="1">
              <a:prstTxWarp prst="textNoShape">
                <a:avLst/>
              </a:prstTxWarp>
              <a:noAutofit/>
            </a:bodyPr>
            <a:lstStyle/>
            <a:p>
              <a:pPr marL="0" marR="0" lvl="0" indent="0" algn="ctr" defTabSz="914400" rtl="0" eaLnBrk="0" fontAlgn="base" latinLnBrk="0" hangingPunct="0">
                <a:lnSpc>
                  <a:spcPct val="100000"/>
                </a:lnSpc>
                <a:spcBef>
                  <a:spcPts val="0"/>
                </a:spcBef>
                <a:spcAft>
                  <a:spcPct val="0"/>
                </a:spcAft>
                <a:buClr>
                  <a:srgbClr val="FF0000"/>
                </a:buClr>
                <a:buSzTx/>
                <a:buFontTx/>
                <a:buNone/>
                <a:tabLst/>
                <a:defRPr/>
              </a:pPr>
              <a:r>
                <a:rPr kumimoji="0" lang="de-AT" sz="1200" b="0" i="1" u="none" strike="noStrike" kern="1200" cap="none" spc="0" normalizeH="0" baseline="0" noProof="0" dirty="0">
                  <a:ln>
                    <a:noFill/>
                  </a:ln>
                  <a:solidFill>
                    <a:srgbClr val="464646"/>
                  </a:solidFill>
                  <a:effectLst/>
                  <a:uLnTx/>
                  <a:uFillTx/>
                  <a:latin typeface="Arial"/>
                  <a:ea typeface="+mn-ea"/>
                  <a:cs typeface="+mn-cs"/>
                </a:rPr>
                <a:t>„kurze Sätze“</a:t>
              </a:r>
            </a:p>
          </p:txBody>
        </p:sp>
        <p:grpSp>
          <p:nvGrpSpPr>
            <p:cNvPr id="61" name="Gruppieren 60">
              <a:extLst>
                <a:ext uri="{FF2B5EF4-FFF2-40B4-BE49-F238E27FC236}">
                  <a16:creationId xmlns:a16="http://schemas.microsoft.com/office/drawing/2014/main" id="{77BCB019-FF19-33A8-CB9F-4837081D17E5}"/>
                </a:ext>
              </a:extLst>
            </p:cNvPr>
            <p:cNvGrpSpPr/>
            <p:nvPr/>
          </p:nvGrpSpPr>
          <p:grpSpPr>
            <a:xfrm rot="16200000" flipH="1">
              <a:off x="1215993" y="5110514"/>
              <a:ext cx="356520" cy="175219"/>
              <a:chOff x="485895" y="5482066"/>
              <a:chExt cx="356520" cy="175219"/>
            </a:xfrm>
          </p:grpSpPr>
          <p:cxnSp>
            <p:nvCxnSpPr>
              <p:cNvPr id="62" name="Gerader Verbinder 61">
                <a:extLst>
                  <a:ext uri="{FF2B5EF4-FFF2-40B4-BE49-F238E27FC236}">
                    <a16:creationId xmlns:a16="http://schemas.microsoft.com/office/drawing/2014/main" id="{86E3113C-EEEE-B6A0-0C31-A4CA6EC9401A}"/>
                  </a:ext>
                </a:extLst>
              </p:cNvPr>
              <p:cNvCxnSpPr/>
              <p:nvPr/>
            </p:nvCxnSpPr>
            <p:spPr bwMode="auto">
              <a:xfrm>
                <a:off x="842415" y="5482066"/>
                <a:ext cx="0" cy="175219"/>
              </a:xfrm>
              <a:prstGeom prst="line">
                <a:avLst/>
              </a:prstGeom>
              <a:noFill/>
              <a:ln w="12700" cap="flat" cmpd="sng" algn="ctr">
                <a:solidFill>
                  <a:srgbClr val="000000"/>
                </a:solidFill>
                <a:prstDash val="solid"/>
                <a:round/>
                <a:headEnd type="none" w="med" len="med"/>
                <a:tailEnd type="none" w="med" len="med"/>
              </a:ln>
              <a:effectLst/>
            </p:spPr>
          </p:cxnSp>
          <p:cxnSp>
            <p:nvCxnSpPr>
              <p:cNvPr id="65" name="Gerader Verbinder 64">
                <a:extLst>
                  <a:ext uri="{FF2B5EF4-FFF2-40B4-BE49-F238E27FC236}">
                    <a16:creationId xmlns:a16="http://schemas.microsoft.com/office/drawing/2014/main" id="{5D3FAFD9-4CDC-EE89-078F-6785CB23D50C}"/>
                  </a:ext>
                </a:extLst>
              </p:cNvPr>
              <p:cNvCxnSpPr>
                <a:cxnSpLocks/>
              </p:cNvCxnSpPr>
              <p:nvPr/>
            </p:nvCxnSpPr>
            <p:spPr bwMode="auto">
              <a:xfrm>
                <a:off x="485895" y="5530595"/>
                <a:ext cx="351767" cy="0"/>
              </a:xfrm>
              <a:prstGeom prst="line">
                <a:avLst/>
              </a:prstGeom>
              <a:noFill/>
              <a:ln w="12700" cap="flat" cmpd="sng" algn="ctr">
                <a:solidFill>
                  <a:srgbClr val="000000"/>
                </a:solidFill>
                <a:prstDash val="solid"/>
                <a:round/>
                <a:headEnd type="none" w="med" len="med"/>
                <a:tailEnd type="none" w="med" len="med"/>
              </a:ln>
              <a:effectLst/>
            </p:spPr>
          </p:cxnSp>
        </p:grpSp>
      </p:grpSp>
      <p:grpSp>
        <p:nvGrpSpPr>
          <p:cNvPr id="66" name="Gruppieren 65">
            <a:extLst>
              <a:ext uri="{FF2B5EF4-FFF2-40B4-BE49-F238E27FC236}">
                <a16:creationId xmlns:a16="http://schemas.microsoft.com/office/drawing/2014/main" id="{385328E5-43BC-09DF-842C-AE387E898206}"/>
              </a:ext>
            </a:extLst>
          </p:cNvPr>
          <p:cNvGrpSpPr/>
          <p:nvPr/>
        </p:nvGrpSpPr>
        <p:grpSpPr>
          <a:xfrm>
            <a:off x="404255" y="4868849"/>
            <a:ext cx="1183033" cy="714441"/>
            <a:chOff x="1288356" y="5019864"/>
            <a:chExt cx="1183033" cy="714441"/>
          </a:xfrm>
        </p:grpSpPr>
        <p:sp>
          <p:nvSpPr>
            <p:cNvPr id="67" name="Rechteck 66">
              <a:extLst>
                <a:ext uri="{FF2B5EF4-FFF2-40B4-BE49-F238E27FC236}">
                  <a16:creationId xmlns:a16="http://schemas.microsoft.com/office/drawing/2014/main" id="{7E0B2710-A820-2CF0-947D-BFEB14805E89}"/>
                </a:ext>
              </a:extLst>
            </p:cNvPr>
            <p:cNvSpPr/>
            <p:nvPr/>
          </p:nvSpPr>
          <p:spPr bwMode="auto">
            <a:xfrm rot="5400000" flipH="1">
              <a:off x="1714908" y="4977823"/>
              <a:ext cx="329930" cy="1183033"/>
            </a:xfrm>
            <a:prstGeom prst="rect">
              <a:avLst/>
            </a:prstGeom>
            <a:solidFill>
              <a:schemeClr val="bg2">
                <a:lumMod val="20000"/>
                <a:lumOff val="80000"/>
              </a:schemeClr>
            </a:solidFill>
            <a:ln w="12700" cap="flat" cmpd="sng" algn="ctr">
              <a:solidFill>
                <a:schemeClr val="tx1"/>
              </a:solidFill>
              <a:prstDash val="solid"/>
              <a:round/>
              <a:headEnd type="none" w="med" len="med"/>
              <a:tailEnd type="none" w="med" len="med"/>
            </a:ln>
            <a:effectLst/>
          </p:spPr>
          <p:txBody>
            <a:bodyPr vert="vert270" wrap="square" lIns="0" tIns="0" rIns="0" bIns="0" numCol="1" rtlCol="0" anchor="ctr" anchorCtr="1" compatLnSpc="1">
              <a:prstTxWarp prst="textNoShape">
                <a:avLst/>
              </a:prstTxWarp>
              <a:noAutofit/>
            </a:bodyPr>
            <a:lstStyle/>
            <a:p>
              <a:pPr marL="0" marR="0" lvl="0" indent="0" algn="ctr" defTabSz="914400" rtl="0" eaLnBrk="0" fontAlgn="base" latinLnBrk="0" hangingPunct="0">
                <a:lnSpc>
                  <a:spcPct val="100000"/>
                </a:lnSpc>
                <a:spcBef>
                  <a:spcPts val="0"/>
                </a:spcBef>
                <a:spcAft>
                  <a:spcPct val="0"/>
                </a:spcAft>
                <a:buClr>
                  <a:srgbClr val="FF0000"/>
                </a:buClr>
                <a:buSzTx/>
                <a:buFontTx/>
                <a:buNone/>
                <a:tabLst/>
                <a:defRPr/>
              </a:pPr>
              <a:r>
                <a:rPr kumimoji="0" lang="de-AT" sz="1200" b="0" i="1" u="none" strike="noStrike" kern="1200" cap="none" spc="0" normalizeH="0" baseline="0" noProof="0" dirty="0">
                  <a:ln>
                    <a:noFill/>
                  </a:ln>
                  <a:solidFill>
                    <a:srgbClr val="464646"/>
                  </a:solidFill>
                  <a:effectLst/>
                  <a:uLnTx/>
                  <a:uFillTx/>
                  <a:latin typeface="Arial"/>
                  <a:ea typeface="+mn-ea"/>
                  <a:cs typeface="+mn-cs"/>
                </a:rPr>
                <a:t>„leicht fassbar“</a:t>
              </a:r>
            </a:p>
          </p:txBody>
        </p:sp>
        <p:grpSp>
          <p:nvGrpSpPr>
            <p:cNvPr id="68" name="Gruppieren 67">
              <a:extLst>
                <a:ext uri="{FF2B5EF4-FFF2-40B4-BE49-F238E27FC236}">
                  <a16:creationId xmlns:a16="http://schemas.microsoft.com/office/drawing/2014/main" id="{A8E1DBE9-A712-69B1-54BE-B66531D0E2BA}"/>
                </a:ext>
              </a:extLst>
            </p:cNvPr>
            <p:cNvGrpSpPr/>
            <p:nvPr/>
          </p:nvGrpSpPr>
          <p:grpSpPr>
            <a:xfrm rot="16200000" flipH="1">
              <a:off x="1215993" y="5110514"/>
              <a:ext cx="356520" cy="175219"/>
              <a:chOff x="485895" y="5482066"/>
              <a:chExt cx="356520" cy="175219"/>
            </a:xfrm>
          </p:grpSpPr>
          <p:cxnSp>
            <p:nvCxnSpPr>
              <p:cNvPr id="69" name="Gerader Verbinder 68">
                <a:extLst>
                  <a:ext uri="{FF2B5EF4-FFF2-40B4-BE49-F238E27FC236}">
                    <a16:creationId xmlns:a16="http://schemas.microsoft.com/office/drawing/2014/main" id="{C95F648B-FFCF-C704-D235-4689DD40F2D6}"/>
                  </a:ext>
                </a:extLst>
              </p:cNvPr>
              <p:cNvCxnSpPr/>
              <p:nvPr/>
            </p:nvCxnSpPr>
            <p:spPr bwMode="auto">
              <a:xfrm>
                <a:off x="842415" y="5482066"/>
                <a:ext cx="0" cy="175219"/>
              </a:xfrm>
              <a:prstGeom prst="line">
                <a:avLst/>
              </a:prstGeom>
              <a:noFill/>
              <a:ln w="12700" cap="flat" cmpd="sng" algn="ctr">
                <a:solidFill>
                  <a:srgbClr val="000000"/>
                </a:solidFill>
                <a:prstDash val="solid"/>
                <a:round/>
                <a:headEnd type="none" w="med" len="med"/>
                <a:tailEnd type="none" w="med" len="med"/>
              </a:ln>
              <a:effectLst/>
            </p:spPr>
          </p:cxnSp>
          <p:cxnSp>
            <p:nvCxnSpPr>
              <p:cNvPr id="70" name="Gerader Verbinder 69">
                <a:extLst>
                  <a:ext uri="{FF2B5EF4-FFF2-40B4-BE49-F238E27FC236}">
                    <a16:creationId xmlns:a16="http://schemas.microsoft.com/office/drawing/2014/main" id="{D357D063-A496-B914-7182-D9120773ED74}"/>
                  </a:ext>
                </a:extLst>
              </p:cNvPr>
              <p:cNvCxnSpPr>
                <a:cxnSpLocks/>
              </p:cNvCxnSpPr>
              <p:nvPr/>
            </p:nvCxnSpPr>
            <p:spPr bwMode="auto">
              <a:xfrm>
                <a:off x="485895" y="5530595"/>
                <a:ext cx="351767" cy="0"/>
              </a:xfrm>
              <a:prstGeom prst="line">
                <a:avLst/>
              </a:prstGeom>
              <a:noFill/>
              <a:ln w="12700" cap="flat" cmpd="sng" algn="ctr">
                <a:solidFill>
                  <a:srgbClr val="000000"/>
                </a:solidFill>
                <a:prstDash val="solid"/>
                <a:round/>
                <a:headEnd type="none" w="med" len="med"/>
                <a:tailEnd type="none" w="med" len="med"/>
              </a:ln>
              <a:effectLst/>
            </p:spPr>
          </p:cxnSp>
        </p:grpSp>
      </p:grpSp>
      <p:sp>
        <p:nvSpPr>
          <p:cNvPr id="71" name="Rectangle 6">
            <a:extLst>
              <a:ext uri="{FF2B5EF4-FFF2-40B4-BE49-F238E27FC236}">
                <a16:creationId xmlns:a16="http://schemas.microsoft.com/office/drawing/2014/main" id="{61BCD92D-6285-EF13-FE17-ED853D1CCA7A}"/>
              </a:ext>
            </a:extLst>
          </p:cNvPr>
          <p:cNvSpPr>
            <a:spLocks noChangeArrowheads="1"/>
          </p:cNvSpPr>
          <p:nvPr/>
        </p:nvSpPr>
        <p:spPr bwMode="auto">
          <a:xfrm>
            <a:off x="349298" y="4403668"/>
            <a:ext cx="4504431" cy="720000"/>
          </a:xfrm>
          <a:prstGeom prst="rect">
            <a:avLst/>
          </a:prstGeom>
          <a:solidFill>
            <a:schemeClr val="bg1"/>
          </a:solidFill>
          <a:ln w="38100">
            <a:solidFill>
              <a:schemeClr val="bg2">
                <a:lumMod val="50000"/>
              </a:schemeClr>
            </a:solidFill>
            <a:miter lim="800000"/>
            <a:headEnd/>
            <a:tailEnd/>
          </a:ln>
          <a:effectLst/>
        </p:spPr>
        <p:txBody>
          <a:bodyPr wrap="square" lIns="72000" tIns="72000" rIns="72000" bIns="72000" anchor="ctr">
            <a:noAutofit/>
          </a:bodyPr>
          <a:lstStyle/>
          <a:p>
            <a:pPr marL="0" marR="0" lvl="0" indent="0" algn="ctr" defTabSz="914400" rtl="0" eaLnBrk="0" fontAlgn="base" latinLnBrk="0" hangingPunct="0">
              <a:lnSpc>
                <a:spcPct val="120000"/>
              </a:lnSpc>
              <a:spcBef>
                <a:spcPct val="50000"/>
              </a:spcBef>
              <a:spcAft>
                <a:spcPct val="0"/>
              </a:spcAft>
              <a:buClr>
                <a:srgbClr val="FF0000"/>
              </a:buClr>
              <a:buSzTx/>
              <a:buFontTx/>
              <a:buNone/>
              <a:tabLst>
                <a:tab pos="495300" algn="l"/>
              </a:tabLst>
              <a:defRPr/>
            </a:pPr>
            <a:r>
              <a:rPr kumimoji="0" lang="de-DE" sz="1600" b="1" i="0" u="none" strike="noStrike" kern="1200" cap="none" spc="0" normalizeH="0" baseline="0" noProof="0" dirty="0">
                <a:ln>
                  <a:noFill/>
                </a:ln>
                <a:solidFill>
                  <a:srgbClr val="464646"/>
                </a:solidFill>
                <a:effectLst/>
                <a:uLnTx/>
                <a:uFillTx/>
                <a:latin typeface="Arial"/>
                <a:ea typeface="+mn-ea"/>
                <a:cs typeface="Arial" pitchFamily="34" charset="0"/>
              </a:rPr>
              <a:t>An zweiter Stelle stehen </a:t>
            </a:r>
            <a:br>
              <a:rPr kumimoji="0" lang="de-DE" sz="1600" b="1" i="0" u="none" strike="noStrike" kern="1200" cap="none" spc="0" normalizeH="0" baseline="0" noProof="0" dirty="0">
                <a:ln>
                  <a:noFill/>
                </a:ln>
                <a:solidFill>
                  <a:srgbClr val="464646"/>
                </a:solidFill>
                <a:effectLst/>
                <a:uLnTx/>
                <a:uFillTx/>
                <a:latin typeface="Arial"/>
                <a:ea typeface="+mn-ea"/>
                <a:cs typeface="Arial" pitchFamily="34" charset="0"/>
              </a:rPr>
            </a:br>
            <a:r>
              <a:rPr kumimoji="0" lang="de-DE" sz="1600" b="1" i="0" u="none" strike="noStrike" kern="1200" cap="none" spc="0" normalizeH="0" baseline="0" noProof="0" dirty="0">
                <a:ln>
                  <a:noFill/>
                </a:ln>
                <a:solidFill>
                  <a:srgbClr val="464646"/>
                </a:solidFill>
                <a:effectLst/>
                <a:uLnTx/>
                <a:uFillTx/>
                <a:latin typeface="Arial"/>
                <a:ea typeface="+mn-ea"/>
                <a:cs typeface="Arial" pitchFamily="34" charset="0"/>
              </a:rPr>
              <a:t>leichte Lesbarkeit und Verständlichkeit </a:t>
            </a:r>
          </a:p>
        </p:txBody>
      </p:sp>
      <p:sp>
        <p:nvSpPr>
          <p:cNvPr id="87" name="Rechteck 86">
            <a:extLst>
              <a:ext uri="{FF2B5EF4-FFF2-40B4-BE49-F238E27FC236}">
                <a16:creationId xmlns:a16="http://schemas.microsoft.com/office/drawing/2014/main" id="{BDCE3FDD-421F-C14A-03B8-E9B6367220F9}"/>
              </a:ext>
            </a:extLst>
          </p:cNvPr>
          <p:cNvSpPr/>
          <p:nvPr/>
        </p:nvSpPr>
        <p:spPr bwMode="auto">
          <a:xfrm rot="5400000" flipH="1">
            <a:off x="3927604" y="1925751"/>
            <a:ext cx="502078" cy="1238029"/>
          </a:xfrm>
          <a:prstGeom prst="rect">
            <a:avLst/>
          </a:prstGeom>
          <a:solidFill>
            <a:schemeClr val="bg2">
              <a:lumMod val="20000"/>
              <a:lumOff val="80000"/>
            </a:schemeClr>
          </a:solidFill>
          <a:ln w="12700" cap="flat" cmpd="sng" algn="ctr">
            <a:solidFill>
              <a:schemeClr val="tx1"/>
            </a:solidFill>
            <a:prstDash val="solid"/>
            <a:round/>
            <a:headEnd type="none" w="med" len="med"/>
            <a:tailEnd type="none" w="med" len="med"/>
          </a:ln>
          <a:effectLst/>
        </p:spPr>
        <p:txBody>
          <a:bodyPr vert="vert270" wrap="square" lIns="0" tIns="0" rIns="0" bIns="0" numCol="1" rtlCol="0" anchor="ctr" anchorCtr="1" compatLnSpc="1">
            <a:prstTxWarp prst="textNoShape">
              <a:avLst/>
            </a:prstTxWarp>
            <a:noAutofit/>
          </a:bodyPr>
          <a:lstStyle/>
          <a:p>
            <a:pPr marL="0" marR="0" lvl="0" indent="0" algn="ctr" defTabSz="914400" rtl="0" eaLnBrk="0" fontAlgn="base" latinLnBrk="0" hangingPunct="0">
              <a:lnSpc>
                <a:spcPct val="100000"/>
              </a:lnSpc>
              <a:spcBef>
                <a:spcPts val="0"/>
              </a:spcBef>
              <a:spcAft>
                <a:spcPct val="0"/>
              </a:spcAft>
              <a:buClr>
                <a:srgbClr val="FF0000"/>
              </a:buClr>
              <a:buSzTx/>
              <a:buFontTx/>
              <a:buNone/>
              <a:tabLst/>
              <a:defRPr/>
            </a:pPr>
            <a:r>
              <a:rPr kumimoji="0" lang="de-AT" sz="1200" b="0" i="1" u="none" strike="noStrike" kern="1200" cap="none" spc="0" normalizeH="0" baseline="0" noProof="0" dirty="0">
                <a:ln>
                  <a:noFill/>
                </a:ln>
                <a:solidFill>
                  <a:srgbClr val="464646"/>
                </a:solidFill>
                <a:effectLst/>
                <a:uLnTx/>
                <a:uFillTx/>
                <a:latin typeface="Arial"/>
                <a:ea typeface="+mn-ea"/>
                <a:cs typeface="+mn-cs"/>
              </a:rPr>
              <a:t>„… gutes In-</a:t>
            </a:r>
            <a:br>
              <a:rPr kumimoji="0" lang="de-AT" sz="1200" b="0" i="1" u="none" strike="noStrike" kern="1200" cap="none" spc="0" normalizeH="0" baseline="0" noProof="0" dirty="0">
                <a:ln>
                  <a:noFill/>
                </a:ln>
                <a:solidFill>
                  <a:srgbClr val="464646"/>
                </a:solidFill>
                <a:effectLst/>
                <a:uLnTx/>
                <a:uFillTx/>
                <a:latin typeface="Arial"/>
                <a:ea typeface="+mn-ea"/>
                <a:cs typeface="+mn-cs"/>
              </a:rPr>
            </a:br>
            <a:r>
              <a:rPr kumimoji="0" lang="de-AT" sz="1200" b="0" i="1" u="none" strike="noStrike" kern="1200" cap="none" spc="0" normalizeH="0" baseline="0" noProof="0" dirty="0" err="1">
                <a:ln>
                  <a:noFill/>
                </a:ln>
                <a:solidFill>
                  <a:srgbClr val="464646"/>
                </a:solidFill>
                <a:effectLst/>
                <a:uLnTx/>
                <a:uFillTx/>
                <a:latin typeface="Arial"/>
                <a:ea typeface="+mn-ea"/>
                <a:cs typeface="+mn-cs"/>
              </a:rPr>
              <a:t>haltsverzeichnis</a:t>
            </a:r>
            <a:r>
              <a:rPr kumimoji="0" lang="de-AT" sz="1200" b="0" i="1" u="none" strike="noStrike" kern="1200" cap="none" spc="0" normalizeH="0" baseline="0" noProof="0" dirty="0">
                <a:ln>
                  <a:noFill/>
                </a:ln>
                <a:solidFill>
                  <a:srgbClr val="464646"/>
                </a:solidFill>
                <a:effectLst/>
                <a:uLnTx/>
                <a:uFillTx/>
                <a:latin typeface="Arial"/>
                <a:ea typeface="+mn-ea"/>
                <a:cs typeface="+mn-cs"/>
              </a:rPr>
              <a:t>“</a:t>
            </a:r>
          </a:p>
        </p:txBody>
      </p:sp>
      <p:sp>
        <p:nvSpPr>
          <p:cNvPr id="88" name="Rechteck 87">
            <a:extLst>
              <a:ext uri="{FF2B5EF4-FFF2-40B4-BE49-F238E27FC236}">
                <a16:creationId xmlns:a16="http://schemas.microsoft.com/office/drawing/2014/main" id="{AE386A73-0309-E42D-F5FA-04FEB8927835}"/>
              </a:ext>
            </a:extLst>
          </p:cNvPr>
          <p:cNvSpPr/>
          <p:nvPr/>
        </p:nvSpPr>
        <p:spPr bwMode="auto">
          <a:xfrm rot="5400000" flipH="1">
            <a:off x="3974741" y="2634386"/>
            <a:ext cx="502078" cy="1143755"/>
          </a:xfrm>
          <a:prstGeom prst="rect">
            <a:avLst/>
          </a:prstGeom>
          <a:solidFill>
            <a:schemeClr val="bg2">
              <a:lumMod val="20000"/>
              <a:lumOff val="80000"/>
            </a:schemeClr>
          </a:solidFill>
          <a:ln w="12700" cap="flat" cmpd="sng" algn="ctr">
            <a:solidFill>
              <a:schemeClr val="tx1"/>
            </a:solidFill>
            <a:prstDash val="solid"/>
            <a:round/>
            <a:headEnd type="none" w="med" len="med"/>
            <a:tailEnd type="none" w="med" len="med"/>
          </a:ln>
          <a:effectLst/>
        </p:spPr>
        <p:txBody>
          <a:bodyPr vert="vert270" wrap="square" lIns="0" tIns="0" rIns="0" bIns="0" numCol="1" rtlCol="0" anchor="ctr" anchorCtr="1" compatLnSpc="1">
            <a:prstTxWarp prst="textNoShape">
              <a:avLst/>
            </a:prstTxWarp>
            <a:noAutofit/>
          </a:bodyPr>
          <a:lstStyle/>
          <a:p>
            <a:pPr marL="0" marR="0" lvl="0" indent="0" algn="ctr" defTabSz="914400" rtl="0" eaLnBrk="0" fontAlgn="base" latinLnBrk="0" hangingPunct="0">
              <a:lnSpc>
                <a:spcPct val="100000"/>
              </a:lnSpc>
              <a:spcBef>
                <a:spcPts val="0"/>
              </a:spcBef>
              <a:spcAft>
                <a:spcPct val="0"/>
              </a:spcAft>
              <a:buClr>
                <a:srgbClr val="FF0000"/>
              </a:buClr>
              <a:buSzTx/>
              <a:buFontTx/>
              <a:buNone/>
              <a:tabLst/>
              <a:defRPr/>
            </a:pPr>
            <a:r>
              <a:rPr kumimoji="0" lang="de-AT" sz="1200" b="0" i="1" u="none" strike="noStrike" kern="1200" cap="none" spc="0" normalizeH="0" baseline="0" noProof="0" dirty="0">
                <a:ln>
                  <a:noFill/>
                </a:ln>
                <a:solidFill>
                  <a:srgbClr val="464646"/>
                </a:solidFill>
                <a:effectLst/>
                <a:uLnTx/>
                <a:uFillTx/>
                <a:latin typeface="Arial"/>
                <a:ea typeface="+mn-ea"/>
                <a:cs typeface="+mn-cs"/>
              </a:rPr>
              <a:t>„... schnell </a:t>
            </a:r>
            <a:br>
              <a:rPr kumimoji="0" lang="de-AT" sz="1200" b="0" i="1" u="none" strike="noStrike" kern="1200" cap="none" spc="0" normalizeH="0" baseline="0" noProof="0" dirty="0">
                <a:ln>
                  <a:noFill/>
                </a:ln>
                <a:solidFill>
                  <a:srgbClr val="464646"/>
                </a:solidFill>
                <a:effectLst/>
                <a:uLnTx/>
                <a:uFillTx/>
                <a:latin typeface="Arial"/>
                <a:ea typeface="+mn-ea"/>
                <a:cs typeface="+mn-cs"/>
              </a:rPr>
            </a:br>
            <a:r>
              <a:rPr kumimoji="0" lang="de-AT" sz="1200" b="0" i="1" u="none" strike="noStrike" kern="1200" cap="none" spc="0" normalizeH="0" baseline="0" noProof="0" dirty="0">
                <a:ln>
                  <a:noFill/>
                </a:ln>
                <a:solidFill>
                  <a:srgbClr val="464646"/>
                </a:solidFill>
                <a:effectLst/>
                <a:uLnTx/>
                <a:uFillTx/>
                <a:latin typeface="Arial"/>
                <a:ea typeface="+mn-ea"/>
                <a:cs typeface="+mn-cs"/>
              </a:rPr>
              <a:t>zurechtfinden“</a:t>
            </a:r>
          </a:p>
        </p:txBody>
      </p:sp>
      <p:sp>
        <p:nvSpPr>
          <p:cNvPr id="14" name="Rechteck 13">
            <a:extLst>
              <a:ext uri="{FF2B5EF4-FFF2-40B4-BE49-F238E27FC236}">
                <a16:creationId xmlns:a16="http://schemas.microsoft.com/office/drawing/2014/main" id="{2EB0B651-0A15-E474-E03E-A5FDBE26C885}"/>
              </a:ext>
            </a:extLst>
          </p:cNvPr>
          <p:cNvSpPr/>
          <p:nvPr/>
        </p:nvSpPr>
        <p:spPr>
          <a:xfrm>
            <a:off x="2" y="6614160"/>
            <a:ext cx="9311638" cy="243841"/>
          </a:xfrm>
          <a:prstGeom prst="rect">
            <a:avLst/>
          </a:prstGeom>
          <a:noFill/>
        </p:spPr>
        <p:txBody>
          <a:bodyPr wrap="square" lIns="0" rIns="0" anchor="ctr" anchorCtr="0">
            <a:spAutoFit/>
          </a:bodyPr>
          <a:lstStyle/>
          <a:p>
            <a:pPr algn="r" fontAlgn="base">
              <a:spcBef>
                <a:spcPct val="0"/>
              </a:spcBef>
              <a:spcAft>
                <a:spcPct val="25000"/>
              </a:spcAft>
              <a:tabLst>
                <a:tab pos="1976438" algn="l"/>
              </a:tabLst>
            </a:pPr>
            <a:r>
              <a:rPr lang="en-US" sz="1000" b="1" dirty="0" err="1">
                <a:solidFill>
                  <a:srgbClr val="FFFFFF">
                    <a:lumMod val="50000"/>
                  </a:srgbClr>
                </a:solidFill>
              </a:rPr>
              <a:t>Vgl</a:t>
            </a:r>
            <a:r>
              <a:rPr lang="en-US" sz="1000" b="1" dirty="0">
                <a:solidFill>
                  <a:srgbClr val="FFFFFF">
                    <a:lumMod val="50000"/>
                  </a:srgbClr>
                </a:solidFill>
              </a:rPr>
              <a:t>.: </a:t>
            </a:r>
            <a:r>
              <a:rPr lang="en-US" sz="1000" dirty="0">
                <a:solidFill>
                  <a:srgbClr val="FFFFFF">
                    <a:lumMod val="50000"/>
                  </a:srgbClr>
                </a:solidFill>
              </a:rPr>
              <a:t>Braunecker, C. (2023). </a:t>
            </a:r>
            <a:r>
              <a:rPr lang="en-US" sz="1000" i="1" dirty="0">
                <a:solidFill>
                  <a:srgbClr val="FFFFFF">
                    <a:lumMod val="50000"/>
                  </a:srgbClr>
                </a:solidFill>
              </a:rPr>
              <a:t>How to do </a:t>
            </a:r>
            <a:r>
              <a:rPr lang="en-US" sz="1000" i="1" dirty="0" err="1">
                <a:solidFill>
                  <a:srgbClr val="FFFFFF">
                    <a:lumMod val="50000"/>
                  </a:srgbClr>
                </a:solidFill>
              </a:rPr>
              <a:t>empirische</a:t>
            </a:r>
            <a:r>
              <a:rPr lang="en-US" sz="1000" i="1" dirty="0">
                <a:solidFill>
                  <a:srgbClr val="FFFFFF">
                    <a:lumMod val="50000"/>
                  </a:srgbClr>
                </a:solidFill>
              </a:rPr>
              <a:t> </a:t>
            </a:r>
            <a:r>
              <a:rPr lang="en-US" sz="1000" i="1" dirty="0" err="1">
                <a:solidFill>
                  <a:srgbClr val="FFFFFF">
                    <a:lumMod val="50000"/>
                  </a:srgbClr>
                </a:solidFill>
              </a:rPr>
              <a:t>Sozialforschung</a:t>
            </a:r>
            <a:r>
              <a:rPr lang="en-US" sz="1000" i="1" dirty="0">
                <a:solidFill>
                  <a:srgbClr val="FFFFFF">
                    <a:lumMod val="50000"/>
                  </a:srgbClr>
                </a:solidFill>
              </a:rPr>
              <a:t>. Eine </a:t>
            </a:r>
            <a:r>
              <a:rPr lang="en-US" sz="1000" i="1" dirty="0" err="1">
                <a:solidFill>
                  <a:srgbClr val="FFFFFF">
                    <a:lumMod val="50000"/>
                  </a:srgbClr>
                </a:solidFill>
              </a:rPr>
              <a:t>Gebrauchsanleitung</a:t>
            </a:r>
            <a:r>
              <a:rPr lang="en-US" sz="1000" dirty="0">
                <a:solidFill>
                  <a:srgbClr val="FFFFFF">
                    <a:lumMod val="50000"/>
                  </a:srgbClr>
                </a:solidFill>
              </a:rPr>
              <a:t> (2. </a:t>
            </a:r>
            <a:r>
              <a:rPr lang="en-US" sz="1000" dirty="0" err="1">
                <a:solidFill>
                  <a:srgbClr val="FFFFFF">
                    <a:lumMod val="50000"/>
                  </a:srgbClr>
                </a:solidFill>
              </a:rPr>
              <a:t>Auflage</a:t>
            </a:r>
            <a:r>
              <a:rPr lang="en-US" sz="1000" dirty="0">
                <a:solidFill>
                  <a:srgbClr val="FFFFFF">
                    <a:lumMod val="50000"/>
                  </a:srgbClr>
                </a:solidFill>
              </a:rPr>
              <a:t>). </a:t>
            </a:r>
            <a:r>
              <a:rPr lang="en-US" sz="1000" dirty="0" err="1">
                <a:solidFill>
                  <a:srgbClr val="FFFFFF">
                    <a:lumMod val="50000"/>
                  </a:srgbClr>
                </a:solidFill>
              </a:rPr>
              <a:t>facultas</a:t>
            </a:r>
            <a:r>
              <a:rPr lang="en-US" sz="1000" dirty="0">
                <a:solidFill>
                  <a:srgbClr val="FFFFFF">
                    <a:lumMod val="50000"/>
                  </a:srgbClr>
                </a:solidFill>
              </a:rPr>
              <a:t>/</a:t>
            </a:r>
            <a:r>
              <a:rPr lang="en-US" sz="1000" dirty="0" err="1">
                <a:solidFill>
                  <a:srgbClr val="FFFFFF">
                    <a:lumMod val="50000"/>
                  </a:srgbClr>
                </a:solidFill>
              </a:rPr>
              <a:t>utb</a:t>
            </a:r>
            <a:r>
              <a:rPr lang="en-US" sz="1000" dirty="0">
                <a:solidFill>
                  <a:srgbClr val="FFFFFF">
                    <a:lumMod val="50000"/>
                  </a:srgbClr>
                </a:solidFill>
              </a:rPr>
              <a:t>. S. 150–156.</a:t>
            </a:r>
            <a:endParaRPr lang="de-DE" sz="1000" dirty="0">
              <a:solidFill>
                <a:srgbClr val="FFFFFF">
                  <a:lumMod val="50000"/>
                </a:srgbClr>
              </a:solidFill>
            </a:endParaRPr>
          </a:p>
        </p:txBody>
      </p:sp>
      <p:pic>
        <p:nvPicPr>
          <p:cNvPr id="15" name="Grafik 14" descr="Ein Bild, das Text, Screenshot, Schrift, Grafikdesign enthält.&#10;&#10;Automatisch generierte Beschreibung">
            <a:extLst>
              <a:ext uri="{FF2B5EF4-FFF2-40B4-BE49-F238E27FC236}">
                <a16:creationId xmlns:a16="http://schemas.microsoft.com/office/drawing/2014/main" id="{6BB8BB14-B78D-FD35-7A27-6135B6A02085}"/>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360000">
            <a:off x="9390538" y="6191925"/>
            <a:ext cx="409019" cy="5760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5399700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500"/>
                                        <p:tgtEl>
                                          <p:spTgt spid="4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8"/>
                                        </p:tgtEl>
                                        <p:attrNameLst>
                                          <p:attrName>style.visibility</p:attrName>
                                        </p:attrNameLst>
                                      </p:cBhvr>
                                      <p:to>
                                        <p:strVal val="visible"/>
                                      </p:to>
                                    </p:set>
                                    <p:animEffect transition="in" filter="fade">
                                      <p:cBhvr>
                                        <p:cTn id="11" dur="500"/>
                                        <p:tgtEl>
                                          <p:spTgt spid="48"/>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500"/>
                                        <p:tgtEl>
                                          <p:spTgt spid="22"/>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38"/>
                                        </p:tgtEl>
                                        <p:attrNameLst>
                                          <p:attrName>style.visibility</p:attrName>
                                        </p:attrNameLst>
                                      </p:cBhvr>
                                      <p:to>
                                        <p:strVal val="visible"/>
                                      </p:to>
                                    </p:set>
                                    <p:animEffect transition="in" filter="fade">
                                      <p:cBhvr>
                                        <p:cTn id="20" dur="500"/>
                                        <p:tgtEl>
                                          <p:spTgt spid="38"/>
                                        </p:tgtEl>
                                      </p:cBhvr>
                                    </p:animEffect>
                                  </p:childTnLst>
                                </p:cTn>
                              </p:par>
                            </p:childTnLst>
                          </p:cTn>
                        </p:par>
                        <p:par>
                          <p:cTn id="21" fill="hold">
                            <p:stCondLst>
                              <p:cond delay="500"/>
                            </p:stCondLst>
                            <p:childTnLst>
                              <p:par>
                                <p:cTn id="22" presetID="10" presetClass="entr" presetSubtype="0" fill="hold" grpId="0" nodeType="afterEffect">
                                  <p:stCondLst>
                                    <p:cond delay="0"/>
                                  </p:stCondLst>
                                  <p:childTnLst>
                                    <p:set>
                                      <p:cBhvr>
                                        <p:cTn id="23" dur="1" fill="hold">
                                          <p:stCondLst>
                                            <p:cond delay="0"/>
                                          </p:stCondLst>
                                        </p:cTn>
                                        <p:tgtEl>
                                          <p:spTgt spid="23"/>
                                        </p:tgtEl>
                                        <p:attrNameLst>
                                          <p:attrName>style.visibility</p:attrName>
                                        </p:attrNameLst>
                                      </p:cBhvr>
                                      <p:to>
                                        <p:strVal val="visible"/>
                                      </p:to>
                                    </p:set>
                                    <p:animEffect transition="in" filter="fade">
                                      <p:cBhvr>
                                        <p:cTn id="24" dur="500"/>
                                        <p:tgtEl>
                                          <p:spTgt spid="23"/>
                                        </p:tgtEl>
                                      </p:cBhvr>
                                    </p:animEffect>
                                  </p:childTnLst>
                                </p:cTn>
                              </p:par>
                            </p:childTnLst>
                          </p:cTn>
                        </p:par>
                        <p:par>
                          <p:cTn id="25" fill="hold">
                            <p:stCondLst>
                              <p:cond delay="1000"/>
                            </p:stCondLst>
                            <p:childTnLst>
                              <p:par>
                                <p:cTn id="26" presetID="10" presetClass="entr" presetSubtype="0" fill="hold" nodeType="afterEffect">
                                  <p:stCondLst>
                                    <p:cond delay="0"/>
                                  </p:stCondLst>
                                  <p:childTnLst>
                                    <p:set>
                                      <p:cBhvr>
                                        <p:cTn id="27" dur="1" fill="hold">
                                          <p:stCondLst>
                                            <p:cond delay="0"/>
                                          </p:stCondLst>
                                        </p:cTn>
                                        <p:tgtEl>
                                          <p:spTgt spid="30"/>
                                        </p:tgtEl>
                                        <p:attrNameLst>
                                          <p:attrName>style.visibility</p:attrName>
                                        </p:attrNameLst>
                                      </p:cBhvr>
                                      <p:to>
                                        <p:strVal val="visible"/>
                                      </p:to>
                                    </p:set>
                                    <p:animEffect transition="in" filter="fade">
                                      <p:cBhvr>
                                        <p:cTn id="28" dur="500"/>
                                        <p:tgtEl>
                                          <p:spTgt spid="30"/>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29"/>
                                        </p:tgtEl>
                                        <p:attrNameLst>
                                          <p:attrName>style.visibility</p:attrName>
                                        </p:attrNameLst>
                                      </p:cBhvr>
                                      <p:to>
                                        <p:strVal val="visible"/>
                                      </p:to>
                                    </p:set>
                                    <p:animEffect transition="in" filter="fade">
                                      <p:cBhvr>
                                        <p:cTn id="31" dur="500"/>
                                        <p:tgtEl>
                                          <p:spTgt spid="29"/>
                                        </p:tgtEl>
                                      </p:cBhvr>
                                    </p:animEffect>
                                  </p:childTnLst>
                                </p:cTn>
                              </p:par>
                            </p:childTnLst>
                          </p:cTn>
                        </p:par>
                        <p:par>
                          <p:cTn id="32" fill="hold">
                            <p:stCondLst>
                              <p:cond delay="1500"/>
                            </p:stCondLst>
                            <p:childTnLst>
                              <p:par>
                                <p:cTn id="33" presetID="10" presetClass="entr" presetSubtype="0" fill="hold" nodeType="afterEffect">
                                  <p:stCondLst>
                                    <p:cond delay="0"/>
                                  </p:stCondLst>
                                  <p:childTnLst>
                                    <p:set>
                                      <p:cBhvr>
                                        <p:cTn id="34" dur="1" fill="hold">
                                          <p:stCondLst>
                                            <p:cond delay="0"/>
                                          </p:stCondLst>
                                        </p:cTn>
                                        <p:tgtEl>
                                          <p:spTgt spid="21"/>
                                        </p:tgtEl>
                                        <p:attrNameLst>
                                          <p:attrName>style.visibility</p:attrName>
                                        </p:attrNameLst>
                                      </p:cBhvr>
                                      <p:to>
                                        <p:strVal val="visible"/>
                                      </p:to>
                                    </p:set>
                                    <p:animEffect transition="in" filter="fade">
                                      <p:cBhvr>
                                        <p:cTn id="35" dur="500"/>
                                        <p:tgtEl>
                                          <p:spTgt spid="21"/>
                                        </p:tgtEl>
                                      </p:cBhvr>
                                    </p:animEffect>
                                  </p:childTnLst>
                                </p:cTn>
                              </p:par>
                              <p:par>
                                <p:cTn id="36" presetID="10" presetClass="entr" presetSubtype="0" fill="hold" nodeType="withEffect">
                                  <p:stCondLst>
                                    <p:cond delay="0"/>
                                  </p:stCondLst>
                                  <p:childTnLst>
                                    <p:set>
                                      <p:cBhvr>
                                        <p:cTn id="37" dur="1" fill="hold">
                                          <p:stCondLst>
                                            <p:cond delay="0"/>
                                          </p:stCondLst>
                                        </p:cTn>
                                        <p:tgtEl>
                                          <p:spTgt spid="20"/>
                                        </p:tgtEl>
                                        <p:attrNameLst>
                                          <p:attrName>style.visibility</p:attrName>
                                        </p:attrNameLst>
                                      </p:cBhvr>
                                      <p:to>
                                        <p:strVal val="visible"/>
                                      </p:to>
                                    </p:set>
                                    <p:animEffect transition="in" filter="fade">
                                      <p:cBhvr>
                                        <p:cTn id="38" dur="500"/>
                                        <p:tgtEl>
                                          <p:spTgt spid="20"/>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500"/>
                                        <p:tgtEl>
                                          <p:spTgt spid="16"/>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87"/>
                                        </p:tgtEl>
                                        <p:attrNameLst>
                                          <p:attrName>style.visibility</p:attrName>
                                        </p:attrNameLst>
                                      </p:cBhvr>
                                      <p:to>
                                        <p:strVal val="visible"/>
                                      </p:to>
                                    </p:set>
                                    <p:animEffect transition="in" filter="fade">
                                      <p:cBhvr>
                                        <p:cTn id="44" dur="500"/>
                                        <p:tgtEl>
                                          <p:spTgt spid="87"/>
                                        </p:tgtEl>
                                      </p:cBhvr>
                                    </p:animEffect>
                                  </p:childTnLst>
                                </p:cTn>
                              </p:par>
                            </p:childTnLst>
                          </p:cTn>
                        </p:par>
                        <p:par>
                          <p:cTn id="45" fill="hold">
                            <p:stCondLst>
                              <p:cond delay="2000"/>
                            </p:stCondLst>
                            <p:childTnLst>
                              <p:par>
                                <p:cTn id="46" presetID="10" presetClass="entr" presetSubtype="0" fill="hold" nodeType="afterEffect">
                                  <p:stCondLst>
                                    <p:cond delay="0"/>
                                  </p:stCondLst>
                                  <p:childTnLst>
                                    <p:set>
                                      <p:cBhvr>
                                        <p:cTn id="47" dur="1" fill="hold">
                                          <p:stCondLst>
                                            <p:cond delay="0"/>
                                          </p:stCondLst>
                                        </p:cTn>
                                        <p:tgtEl>
                                          <p:spTgt spid="32"/>
                                        </p:tgtEl>
                                        <p:attrNameLst>
                                          <p:attrName>style.visibility</p:attrName>
                                        </p:attrNameLst>
                                      </p:cBhvr>
                                      <p:to>
                                        <p:strVal val="visible"/>
                                      </p:to>
                                    </p:set>
                                    <p:animEffect transition="in" filter="fade">
                                      <p:cBhvr>
                                        <p:cTn id="48" dur="500"/>
                                        <p:tgtEl>
                                          <p:spTgt spid="32"/>
                                        </p:tgtEl>
                                      </p:cBhvr>
                                    </p:animEffect>
                                  </p:childTnLst>
                                </p:cTn>
                              </p:par>
                            </p:childTnLst>
                          </p:cTn>
                        </p:par>
                        <p:par>
                          <p:cTn id="49" fill="hold">
                            <p:stCondLst>
                              <p:cond delay="2500"/>
                            </p:stCondLst>
                            <p:childTnLst>
                              <p:par>
                                <p:cTn id="50" presetID="10" presetClass="entr" presetSubtype="0" fill="hold" grpId="0" nodeType="afterEffect">
                                  <p:stCondLst>
                                    <p:cond delay="0"/>
                                  </p:stCondLst>
                                  <p:childTnLst>
                                    <p:set>
                                      <p:cBhvr>
                                        <p:cTn id="51" dur="1" fill="hold">
                                          <p:stCondLst>
                                            <p:cond delay="0"/>
                                          </p:stCondLst>
                                        </p:cTn>
                                        <p:tgtEl>
                                          <p:spTgt spid="28"/>
                                        </p:tgtEl>
                                        <p:attrNameLst>
                                          <p:attrName>style.visibility</p:attrName>
                                        </p:attrNameLst>
                                      </p:cBhvr>
                                      <p:to>
                                        <p:strVal val="visible"/>
                                      </p:to>
                                    </p:set>
                                    <p:animEffect transition="in" filter="fade">
                                      <p:cBhvr>
                                        <p:cTn id="52" dur="500"/>
                                        <p:tgtEl>
                                          <p:spTgt spid="28"/>
                                        </p:tgtEl>
                                      </p:cBhvr>
                                    </p:animEffect>
                                  </p:childTnLst>
                                </p:cTn>
                              </p:par>
                            </p:childTnLst>
                          </p:cTn>
                        </p:par>
                        <p:par>
                          <p:cTn id="53" fill="hold">
                            <p:stCondLst>
                              <p:cond delay="3000"/>
                            </p:stCondLst>
                            <p:childTnLst>
                              <p:par>
                                <p:cTn id="54" presetID="10" presetClass="entr" presetSubtype="0" fill="hold" nodeType="afterEffect">
                                  <p:stCondLst>
                                    <p:cond delay="0"/>
                                  </p:stCondLst>
                                  <p:childTnLst>
                                    <p:set>
                                      <p:cBhvr>
                                        <p:cTn id="55" dur="1" fill="hold">
                                          <p:stCondLst>
                                            <p:cond delay="0"/>
                                          </p:stCondLst>
                                        </p:cTn>
                                        <p:tgtEl>
                                          <p:spTgt spid="11"/>
                                        </p:tgtEl>
                                        <p:attrNameLst>
                                          <p:attrName>style.visibility</p:attrName>
                                        </p:attrNameLst>
                                      </p:cBhvr>
                                      <p:to>
                                        <p:strVal val="visible"/>
                                      </p:to>
                                    </p:set>
                                    <p:animEffect transition="in" filter="fade">
                                      <p:cBhvr>
                                        <p:cTn id="56" dur="500"/>
                                        <p:tgtEl>
                                          <p:spTgt spid="11"/>
                                        </p:tgtEl>
                                      </p:cBhvr>
                                    </p:animEffect>
                                  </p:childTnLst>
                                </p:cTn>
                              </p:par>
                              <p:par>
                                <p:cTn id="57" presetID="10" presetClass="entr" presetSubtype="0" fill="hold" nodeType="withEffect">
                                  <p:stCondLst>
                                    <p:cond delay="0"/>
                                  </p:stCondLst>
                                  <p:childTnLst>
                                    <p:set>
                                      <p:cBhvr>
                                        <p:cTn id="58" dur="1" fill="hold">
                                          <p:stCondLst>
                                            <p:cond delay="0"/>
                                          </p:stCondLst>
                                        </p:cTn>
                                        <p:tgtEl>
                                          <p:spTgt spid="12"/>
                                        </p:tgtEl>
                                        <p:attrNameLst>
                                          <p:attrName>style.visibility</p:attrName>
                                        </p:attrNameLst>
                                      </p:cBhvr>
                                      <p:to>
                                        <p:strVal val="visible"/>
                                      </p:to>
                                    </p:set>
                                    <p:animEffect transition="in" filter="fade">
                                      <p:cBhvr>
                                        <p:cTn id="59" dur="500"/>
                                        <p:tgtEl>
                                          <p:spTgt spid="12"/>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9"/>
                                        </p:tgtEl>
                                        <p:attrNameLst>
                                          <p:attrName>style.visibility</p:attrName>
                                        </p:attrNameLst>
                                      </p:cBhvr>
                                      <p:to>
                                        <p:strVal val="visible"/>
                                      </p:to>
                                    </p:set>
                                    <p:animEffect transition="in" filter="fade">
                                      <p:cBhvr>
                                        <p:cTn id="62" dur="500"/>
                                        <p:tgtEl>
                                          <p:spTgt spid="9"/>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88"/>
                                        </p:tgtEl>
                                        <p:attrNameLst>
                                          <p:attrName>style.visibility</p:attrName>
                                        </p:attrNameLst>
                                      </p:cBhvr>
                                      <p:to>
                                        <p:strVal val="visible"/>
                                      </p:to>
                                    </p:set>
                                    <p:animEffect transition="in" filter="fade">
                                      <p:cBhvr>
                                        <p:cTn id="65" dur="500"/>
                                        <p:tgtEl>
                                          <p:spTgt spid="88"/>
                                        </p:tgtEl>
                                      </p:cBhvr>
                                    </p:animEffect>
                                  </p:childTnLst>
                                </p:cTn>
                              </p:par>
                            </p:childTnLst>
                          </p:cTn>
                        </p:par>
                        <p:par>
                          <p:cTn id="66" fill="hold">
                            <p:stCondLst>
                              <p:cond delay="3500"/>
                            </p:stCondLst>
                            <p:childTnLst>
                              <p:par>
                                <p:cTn id="67" presetID="10" presetClass="entr" presetSubtype="0" fill="hold" nodeType="afterEffect">
                                  <p:stCondLst>
                                    <p:cond delay="0"/>
                                  </p:stCondLst>
                                  <p:childTnLst>
                                    <p:set>
                                      <p:cBhvr>
                                        <p:cTn id="68" dur="1" fill="hold">
                                          <p:stCondLst>
                                            <p:cond delay="0"/>
                                          </p:stCondLst>
                                        </p:cTn>
                                        <p:tgtEl>
                                          <p:spTgt spid="46"/>
                                        </p:tgtEl>
                                        <p:attrNameLst>
                                          <p:attrName>style.visibility</p:attrName>
                                        </p:attrNameLst>
                                      </p:cBhvr>
                                      <p:to>
                                        <p:strVal val="visible"/>
                                      </p:to>
                                    </p:set>
                                    <p:animEffect transition="in" filter="fade">
                                      <p:cBhvr>
                                        <p:cTn id="69" dur="500"/>
                                        <p:tgtEl>
                                          <p:spTgt spid="46"/>
                                        </p:tgtEl>
                                      </p:cBhvr>
                                    </p:animEffect>
                                  </p:childTnLst>
                                </p:cTn>
                              </p:par>
                            </p:childTnLst>
                          </p:cTn>
                        </p:par>
                        <p:par>
                          <p:cTn id="70" fill="hold">
                            <p:stCondLst>
                              <p:cond delay="4000"/>
                            </p:stCondLst>
                            <p:childTnLst>
                              <p:par>
                                <p:cTn id="71" presetID="10" presetClass="entr" presetSubtype="0" fill="hold" grpId="0" nodeType="afterEffect">
                                  <p:stCondLst>
                                    <p:cond delay="0"/>
                                  </p:stCondLst>
                                  <p:childTnLst>
                                    <p:set>
                                      <p:cBhvr>
                                        <p:cTn id="72" dur="1" fill="hold">
                                          <p:stCondLst>
                                            <p:cond delay="0"/>
                                          </p:stCondLst>
                                        </p:cTn>
                                        <p:tgtEl>
                                          <p:spTgt spid="45"/>
                                        </p:tgtEl>
                                        <p:attrNameLst>
                                          <p:attrName>style.visibility</p:attrName>
                                        </p:attrNameLst>
                                      </p:cBhvr>
                                      <p:to>
                                        <p:strVal val="visible"/>
                                      </p:to>
                                    </p:set>
                                    <p:animEffect transition="in" filter="fade">
                                      <p:cBhvr>
                                        <p:cTn id="73" dur="500"/>
                                        <p:tgtEl>
                                          <p:spTgt spid="45"/>
                                        </p:tgtEl>
                                      </p:cBhvr>
                                    </p:animEffect>
                                  </p:childTnLst>
                                </p:cTn>
                              </p:par>
                            </p:childTnLst>
                          </p:cTn>
                        </p:par>
                        <p:par>
                          <p:cTn id="74" fill="hold">
                            <p:stCondLst>
                              <p:cond delay="4500"/>
                            </p:stCondLst>
                            <p:childTnLst>
                              <p:par>
                                <p:cTn id="75" presetID="10" presetClass="entr" presetSubtype="0" fill="hold" nodeType="afterEffect">
                                  <p:stCondLst>
                                    <p:cond delay="0"/>
                                  </p:stCondLst>
                                  <p:childTnLst>
                                    <p:set>
                                      <p:cBhvr>
                                        <p:cTn id="76" dur="1" fill="hold">
                                          <p:stCondLst>
                                            <p:cond delay="0"/>
                                          </p:stCondLst>
                                        </p:cTn>
                                        <p:tgtEl>
                                          <p:spTgt spid="44"/>
                                        </p:tgtEl>
                                        <p:attrNameLst>
                                          <p:attrName>style.visibility</p:attrName>
                                        </p:attrNameLst>
                                      </p:cBhvr>
                                      <p:to>
                                        <p:strVal val="visible"/>
                                      </p:to>
                                    </p:set>
                                    <p:animEffect transition="in" filter="fade">
                                      <p:cBhvr>
                                        <p:cTn id="77" dur="500"/>
                                        <p:tgtEl>
                                          <p:spTgt spid="44"/>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39"/>
                                        </p:tgtEl>
                                        <p:attrNameLst>
                                          <p:attrName>style.visibility</p:attrName>
                                        </p:attrNameLst>
                                      </p:cBhvr>
                                      <p:to>
                                        <p:strVal val="visible"/>
                                      </p:to>
                                    </p:set>
                                    <p:animEffect transition="in" filter="fade">
                                      <p:cBhvr>
                                        <p:cTn id="80" dur="500"/>
                                        <p:tgtEl>
                                          <p:spTgt spid="39"/>
                                        </p:tgtEl>
                                      </p:cBhvr>
                                    </p:animEffect>
                                  </p:childTnLst>
                                </p:cTn>
                              </p:par>
                              <p:par>
                                <p:cTn id="81" presetID="10" presetClass="entr" presetSubtype="0" fill="hold" nodeType="withEffect">
                                  <p:stCondLst>
                                    <p:cond delay="0"/>
                                  </p:stCondLst>
                                  <p:childTnLst>
                                    <p:set>
                                      <p:cBhvr>
                                        <p:cTn id="82" dur="1" fill="hold">
                                          <p:stCondLst>
                                            <p:cond delay="0"/>
                                          </p:stCondLst>
                                        </p:cTn>
                                        <p:tgtEl>
                                          <p:spTgt spid="43"/>
                                        </p:tgtEl>
                                        <p:attrNameLst>
                                          <p:attrName>style.visibility</p:attrName>
                                        </p:attrNameLst>
                                      </p:cBhvr>
                                      <p:to>
                                        <p:strVal val="visible"/>
                                      </p:to>
                                    </p:set>
                                    <p:animEffect transition="in" filter="fade">
                                      <p:cBhvr>
                                        <p:cTn id="83" dur="500"/>
                                        <p:tgtEl>
                                          <p:spTgt spid="43"/>
                                        </p:tgtEl>
                                      </p:cBhvr>
                                    </p:animEffect>
                                  </p:childTnLst>
                                </p:cTn>
                              </p:par>
                            </p:childTnLst>
                          </p:cTn>
                        </p:par>
                        <p:par>
                          <p:cTn id="84" fill="hold">
                            <p:stCondLst>
                              <p:cond delay="5000"/>
                            </p:stCondLst>
                            <p:childTnLst>
                              <p:par>
                                <p:cTn id="85" presetID="10" presetClass="entr" presetSubtype="0" fill="hold" grpId="0" nodeType="afterEffect">
                                  <p:stCondLst>
                                    <p:cond delay="0"/>
                                  </p:stCondLst>
                                  <p:childTnLst>
                                    <p:set>
                                      <p:cBhvr>
                                        <p:cTn id="86" dur="1" fill="hold">
                                          <p:stCondLst>
                                            <p:cond delay="0"/>
                                          </p:stCondLst>
                                        </p:cTn>
                                        <p:tgtEl>
                                          <p:spTgt spid="71"/>
                                        </p:tgtEl>
                                        <p:attrNameLst>
                                          <p:attrName>style.visibility</p:attrName>
                                        </p:attrNameLst>
                                      </p:cBhvr>
                                      <p:to>
                                        <p:strVal val="visible"/>
                                      </p:to>
                                    </p:set>
                                    <p:animEffect transition="in" filter="fade">
                                      <p:cBhvr>
                                        <p:cTn id="87" dur="500"/>
                                        <p:tgtEl>
                                          <p:spTgt spid="71"/>
                                        </p:tgtEl>
                                      </p:cBhvr>
                                    </p:animEffect>
                                  </p:childTnLst>
                                </p:cTn>
                              </p:par>
                            </p:childTnLst>
                          </p:cTn>
                        </p:par>
                        <p:par>
                          <p:cTn id="88" fill="hold">
                            <p:stCondLst>
                              <p:cond delay="5500"/>
                            </p:stCondLst>
                            <p:childTnLst>
                              <p:par>
                                <p:cTn id="89" presetID="10" presetClass="entr" presetSubtype="0" fill="hold" nodeType="afterEffect">
                                  <p:stCondLst>
                                    <p:cond delay="0"/>
                                  </p:stCondLst>
                                  <p:childTnLst>
                                    <p:set>
                                      <p:cBhvr>
                                        <p:cTn id="90" dur="1" fill="hold">
                                          <p:stCondLst>
                                            <p:cond delay="0"/>
                                          </p:stCondLst>
                                        </p:cTn>
                                        <p:tgtEl>
                                          <p:spTgt spid="66"/>
                                        </p:tgtEl>
                                        <p:attrNameLst>
                                          <p:attrName>style.visibility</p:attrName>
                                        </p:attrNameLst>
                                      </p:cBhvr>
                                      <p:to>
                                        <p:strVal val="visible"/>
                                      </p:to>
                                    </p:set>
                                    <p:animEffect transition="in" filter="fade">
                                      <p:cBhvr>
                                        <p:cTn id="91" dur="500"/>
                                        <p:tgtEl>
                                          <p:spTgt spid="66"/>
                                        </p:tgtEl>
                                      </p:cBhvr>
                                    </p:animEffect>
                                  </p:childTnLst>
                                </p:cTn>
                              </p:par>
                              <p:par>
                                <p:cTn id="92" presetID="10" presetClass="entr" presetSubtype="0" fill="hold" nodeType="withEffect">
                                  <p:stCondLst>
                                    <p:cond delay="0"/>
                                  </p:stCondLst>
                                  <p:childTnLst>
                                    <p:set>
                                      <p:cBhvr>
                                        <p:cTn id="93" dur="1" fill="hold">
                                          <p:stCondLst>
                                            <p:cond delay="0"/>
                                          </p:stCondLst>
                                        </p:cTn>
                                        <p:tgtEl>
                                          <p:spTgt spid="2"/>
                                        </p:tgtEl>
                                        <p:attrNameLst>
                                          <p:attrName>style.visibility</p:attrName>
                                        </p:attrNameLst>
                                      </p:cBhvr>
                                      <p:to>
                                        <p:strVal val="visible"/>
                                      </p:to>
                                    </p:set>
                                    <p:animEffect transition="in" filter="fade">
                                      <p:cBhvr>
                                        <p:cTn id="94" dur="500"/>
                                        <p:tgtEl>
                                          <p:spTgt spid="2"/>
                                        </p:tgtEl>
                                      </p:cBhvr>
                                    </p:animEffect>
                                  </p:childTnLst>
                                </p:cTn>
                              </p:par>
                              <p:par>
                                <p:cTn id="95" presetID="10" presetClass="entr" presetSubtype="0" fill="hold" nodeType="withEffect">
                                  <p:stCondLst>
                                    <p:cond delay="0"/>
                                  </p:stCondLst>
                                  <p:childTnLst>
                                    <p:set>
                                      <p:cBhvr>
                                        <p:cTn id="96" dur="1" fill="hold">
                                          <p:stCondLst>
                                            <p:cond delay="0"/>
                                          </p:stCondLst>
                                        </p:cTn>
                                        <p:tgtEl>
                                          <p:spTgt spid="59"/>
                                        </p:tgtEl>
                                        <p:attrNameLst>
                                          <p:attrName>style.visibility</p:attrName>
                                        </p:attrNameLst>
                                      </p:cBhvr>
                                      <p:to>
                                        <p:strVal val="visible"/>
                                      </p:to>
                                    </p:set>
                                    <p:animEffect transition="in" filter="fade">
                                      <p:cBhvr>
                                        <p:cTn id="97" dur="500"/>
                                        <p:tgtEl>
                                          <p:spTgt spid="59"/>
                                        </p:tgtEl>
                                      </p:cBhvr>
                                    </p:animEffect>
                                  </p:childTnLst>
                                </p:cTn>
                              </p:par>
                            </p:childTnLst>
                          </p:cTn>
                        </p:par>
                        <p:par>
                          <p:cTn id="98" fill="hold">
                            <p:stCondLst>
                              <p:cond delay="6000"/>
                            </p:stCondLst>
                            <p:childTnLst>
                              <p:par>
                                <p:cTn id="99" presetID="10" presetClass="entr" presetSubtype="0" fill="hold" nodeType="afterEffect">
                                  <p:stCondLst>
                                    <p:cond delay="0"/>
                                  </p:stCondLst>
                                  <p:childTnLst>
                                    <p:set>
                                      <p:cBhvr>
                                        <p:cTn id="100" dur="1" fill="hold">
                                          <p:stCondLst>
                                            <p:cond delay="0"/>
                                          </p:stCondLst>
                                        </p:cTn>
                                        <p:tgtEl>
                                          <p:spTgt spid="33"/>
                                        </p:tgtEl>
                                        <p:attrNameLst>
                                          <p:attrName>style.visibility</p:attrName>
                                        </p:attrNameLst>
                                      </p:cBhvr>
                                      <p:to>
                                        <p:strVal val="visible"/>
                                      </p:to>
                                    </p:set>
                                    <p:animEffect transition="in" filter="fade">
                                      <p:cBhvr>
                                        <p:cTn id="101" dur="500"/>
                                        <p:tgtEl>
                                          <p:spTgt spid="33"/>
                                        </p:tgtEl>
                                      </p:cBhvr>
                                    </p:animEffect>
                                  </p:childTnLst>
                                </p:cTn>
                              </p:par>
                            </p:childTnLst>
                          </p:cTn>
                        </p:par>
                      </p:childTnLst>
                    </p:cTn>
                  </p:par>
                  <p:par>
                    <p:cTn id="102" fill="hold">
                      <p:stCondLst>
                        <p:cond delay="indefinite"/>
                      </p:stCondLst>
                      <p:childTnLst>
                        <p:par>
                          <p:cTn id="103" fill="hold">
                            <p:stCondLst>
                              <p:cond delay="0"/>
                            </p:stCondLst>
                            <p:childTnLst>
                              <p:par>
                                <p:cTn id="104" presetID="10" presetClass="entr" presetSubtype="0" fill="hold" grpId="0" nodeType="clickEffect">
                                  <p:stCondLst>
                                    <p:cond delay="0"/>
                                  </p:stCondLst>
                                  <p:childTnLst>
                                    <p:set>
                                      <p:cBhvr>
                                        <p:cTn id="105" dur="1" fill="hold">
                                          <p:stCondLst>
                                            <p:cond delay="0"/>
                                          </p:stCondLst>
                                        </p:cTn>
                                        <p:tgtEl>
                                          <p:spTgt spid="26"/>
                                        </p:tgtEl>
                                        <p:attrNameLst>
                                          <p:attrName>style.visibility</p:attrName>
                                        </p:attrNameLst>
                                      </p:cBhvr>
                                      <p:to>
                                        <p:strVal val="visible"/>
                                      </p:to>
                                    </p:set>
                                    <p:animEffect transition="in" filter="fade">
                                      <p:cBhvr>
                                        <p:cTn id="106" dur="500"/>
                                        <p:tgtEl>
                                          <p:spTgt spid="26"/>
                                        </p:tgtEl>
                                      </p:cBhvr>
                                    </p:animEffect>
                                  </p:childTnLst>
                                </p:cTn>
                              </p:par>
                            </p:childTnLst>
                          </p:cTn>
                        </p:par>
                        <p:par>
                          <p:cTn id="107" fill="hold">
                            <p:stCondLst>
                              <p:cond delay="500"/>
                            </p:stCondLst>
                            <p:childTnLst>
                              <p:par>
                                <p:cTn id="108" presetID="10" presetClass="entr" presetSubtype="0" fill="hold" grpId="0" nodeType="afterEffect">
                                  <p:stCondLst>
                                    <p:cond delay="0"/>
                                  </p:stCondLst>
                                  <p:childTnLst>
                                    <p:set>
                                      <p:cBhvr>
                                        <p:cTn id="109" dur="1" fill="hold">
                                          <p:stCondLst>
                                            <p:cond delay="0"/>
                                          </p:stCondLst>
                                        </p:cTn>
                                        <p:tgtEl>
                                          <p:spTgt spid="25"/>
                                        </p:tgtEl>
                                        <p:attrNameLst>
                                          <p:attrName>style.visibility</p:attrName>
                                        </p:attrNameLst>
                                      </p:cBhvr>
                                      <p:to>
                                        <p:strVal val="visible"/>
                                      </p:to>
                                    </p:set>
                                    <p:animEffect transition="in" filter="fade">
                                      <p:cBhvr>
                                        <p:cTn id="110" dur="500"/>
                                        <p:tgtEl>
                                          <p:spTgt spid="25"/>
                                        </p:tgtEl>
                                      </p:cBhvr>
                                    </p:animEffect>
                                  </p:childTnLst>
                                </p:cTn>
                              </p:par>
                            </p:childTnLst>
                          </p:cTn>
                        </p:par>
                        <p:par>
                          <p:cTn id="111" fill="hold">
                            <p:stCondLst>
                              <p:cond delay="1000"/>
                            </p:stCondLst>
                            <p:childTnLst>
                              <p:par>
                                <p:cTn id="112" presetID="10" presetClass="entr" presetSubtype="0" fill="hold" nodeType="afterEffect">
                                  <p:stCondLst>
                                    <p:cond delay="0"/>
                                  </p:stCondLst>
                                  <p:childTnLst>
                                    <p:set>
                                      <p:cBhvr>
                                        <p:cTn id="113" dur="1" fill="hold">
                                          <p:stCondLst>
                                            <p:cond delay="0"/>
                                          </p:stCondLst>
                                        </p:cTn>
                                        <p:tgtEl>
                                          <p:spTgt spid="72"/>
                                        </p:tgtEl>
                                        <p:attrNameLst>
                                          <p:attrName>style.visibility</p:attrName>
                                        </p:attrNameLst>
                                      </p:cBhvr>
                                      <p:to>
                                        <p:strVal val="visible"/>
                                      </p:to>
                                    </p:set>
                                    <p:animEffect transition="in" filter="fade">
                                      <p:cBhvr>
                                        <p:cTn id="114" dur="500"/>
                                        <p:tgtEl>
                                          <p:spTgt spid="72"/>
                                        </p:tgtEl>
                                      </p:cBhvr>
                                    </p:animEffect>
                                  </p:childTnLst>
                                </p:cTn>
                              </p:par>
                            </p:childTnLst>
                          </p:cTn>
                        </p:par>
                      </p:childTnLst>
                    </p:cTn>
                  </p:par>
                  <p:par>
                    <p:cTn id="115" fill="hold">
                      <p:stCondLst>
                        <p:cond delay="indefinite"/>
                      </p:stCondLst>
                      <p:childTnLst>
                        <p:par>
                          <p:cTn id="116" fill="hold">
                            <p:stCondLst>
                              <p:cond delay="0"/>
                            </p:stCondLst>
                            <p:childTnLst>
                              <p:par>
                                <p:cTn id="117" presetID="26" presetClass="emph" presetSubtype="0" repeatCount="3000" fill="hold" grpId="1" nodeType="clickEffect">
                                  <p:stCondLst>
                                    <p:cond delay="0"/>
                                  </p:stCondLst>
                                  <p:childTnLst>
                                    <p:animEffect transition="out" filter="fade">
                                      <p:cBhvr>
                                        <p:cTn id="118" dur="500" tmFilter="0, 0; .2, .5; .8, .5; 1, 0"/>
                                        <p:tgtEl>
                                          <p:spTgt spid="38"/>
                                        </p:tgtEl>
                                      </p:cBhvr>
                                    </p:animEffect>
                                    <p:animScale>
                                      <p:cBhvr>
                                        <p:cTn id="119" dur="250" autoRev="1" fill="hold"/>
                                        <p:tgtEl>
                                          <p:spTgt spid="38"/>
                                        </p:tgtEl>
                                      </p:cBhvr>
                                      <p:by x="105000" y="105000"/>
                                    </p:animScale>
                                  </p:childTnLst>
                                </p:cTn>
                              </p:par>
                              <p:par>
                                <p:cTn id="120" presetID="26" presetClass="emph" presetSubtype="0" repeatCount="3000" fill="hold" nodeType="withEffect">
                                  <p:stCondLst>
                                    <p:cond delay="0"/>
                                  </p:stCondLst>
                                  <p:childTnLst>
                                    <p:animEffect transition="out" filter="fade">
                                      <p:cBhvr>
                                        <p:cTn id="121" dur="500" tmFilter="0, 0; .2, .5; .8, .5; 1, 0"/>
                                        <p:tgtEl>
                                          <p:spTgt spid="33"/>
                                        </p:tgtEl>
                                      </p:cBhvr>
                                    </p:animEffect>
                                    <p:animScale>
                                      <p:cBhvr>
                                        <p:cTn id="122" dur="250" autoRev="1" fill="hold"/>
                                        <p:tgtEl>
                                          <p:spTgt spid="33"/>
                                        </p:tgtEl>
                                      </p:cBhvr>
                                      <p:by x="105000" y="105000"/>
                                    </p:animScale>
                                  </p:childTnLst>
                                </p:cTn>
                              </p:par>
                            </p:childTnLst>
                          </p:cTn>
                        </p:par>
                        <p:par>
                          <p:cTn id="123" fill="hold">
                            <p:stCondLst>
                              <p:cond delay="1500"/>
                            </p:stCondLst>
                            <p:childTnLst>
                              <p:par>
                                <p:cTn id="124" presetID="26" presetClass="emph" presetSubtype="0" repeatCount="3000" fill="hold" grpId="1" nodeType="afterEffect">
                                  <p:stCondLst>
                                    <p:cond delay="0"/>
                                  </p:stCondLst>
                                  <p:childTnLst>
                                    <p:animEffect transition="out" filter="fade">
                                      <p:cBhvr>
                                        <p:cTn id="125" dur="500" tmFilter="0, 0; .2, .5; .8, .5; 1, 0"/>
                                        <p:tgtEl>
                                          <p:spTgt spid="26"/>
                                        </p:tgtEl>
                                      </p:cBhvr>
                                    </p:animEffect>
                                    <p:animScale>
                                      <p:cBhvr>
                                        <p:cTn id="126" dur="250" autoRev="1" fill="hold"/>
                                        <p:tgtEl>
                                          <p:spTgt spid="26"/>
                                        </p:tgtEl>
                                      </p:cBhvr>
                                      <p:by x="105000" y="105000"/>
                                    </p:animScale>
                                  </p:childTnLst>
                                </p:cTn>
                              </p:par>
                              <p:par>
                                <p:cTn id="127" presetID="26" presetClass="emph" presetSubtype="0" repeatCount="3000" fill="hold" nodeType="withEffect">
                                  <p:stCondLst>
                                    <p:cond delay="0"/>
                                  </p:stCondLst>
                                  <p:childTnLst>
                                    <p:animEffect transition="out" filter="fade">
                                      <p:cBhvr>
                                        <p:cTn id="128" dur="500" tmFilter="0, 0; .2, .5; .8, .5; 1, 0"/>
                                        <p:tgtEl>
                                          <p:spTgt spid="72"/>
                                        </p:tgtEl>
                                      </p:cBhvr>
                                    </p:animEffect>
                                    <p:animScale>
                                      <p:cBhvr>
                                        <p:cTn id="129" dur="250" autoRev="1" fill="hold"/>
                                        <p:tgtEl>
                                          <p:spTgt spid="72"/>
                                        </p:tgtEl>
                                      </p:cBhvr>
                                      <p:by x="105000" y="105000"/>
                                    </p:animScale>
                                  </p:childTnLst>
                                </p:cTn>
                              </p:par>
                            </p:childTnLst>
                          </p:cTn>
                        </p:par>
                        <p:par>
                          <p:cTn id="130" fill="hold">
                            <p:stCondLst>
                              <p:cond delay="3000"/>
                            </p:stCondLst>
                            <p:childTnLst>
                              <p:par>
                                <p:cTn id="131" presetID="10" presetClass="entr" presetSubtype="0" fill="hold" grpId="0" nodeType="afterEffect">
                                  <p:stCondLst>
                                    <p:cond delay="0"/>
                                  </p:stCondLst>
                                  <p:childTnLst>
                                    <p:set>
                                      <p:cBhvr>
                                        <p:cTn id="132" dur="1" fill="hold">
                                          <p:stCondLst>
                                            <p:cond delay="0"/>
                                          </p:stCondLst>
                                        </p:cTn>
                                        <p:tgtEl>
                                          <p:spTgt spid="14"/>
                                        </p:tgtEl>
                                        <p:attrNameLst>
                                          <p:attrName>style.visibility</p:attrName>
                                        </p:attrNameLst>
                                      </p:cBhvr>
                                      <p:to>
                                        <p:strVal val="visible"/>
                                      </p:to>
                                    </p:set>
                                    <p:animEffect transition="in" filter="fade">
                                      <p:cBhvr>
                                        <p:cTn id="133" dur="500"/>
                                        <p:tgtEl>
                                          <p:spTgt spid="14"/>
                                        </p:tgtEl>
                                      </p:cBhvr>
                                    </p:animEffect>
                                  </p:childTnLst>
                                </p:cTn>
                              </p:par>
                              <p:par>
                                <p:cTn id="134" presetID="10" presetClass="entr" presetSubtype="0" fill="hold" nodeType="withEffect">
                                  <p:stCondLst>
                                    <p:cond delay="0"/>
                                  </p:stCondLst>
                                  <p:childTnLst>
                                    <p:set>
                                      <p:cBhvr>
                                        <p:cTn id="135" dur="1" fill="hold">
                                          <p:stCondLst>
                                            <p:cond delay="0"/>
                                          </p:stCondLst>
                                        </p:cTn>
                                        <p:tgtEl>
                                          <p:spTgt spid="15"/>
                                        </p:tgtEl>
                                        <p:attrNameLst>
                                          <p:attrName>style.visibility</p:attrName>
                                        </p:attrNameLst>
                                      </p:cBhvr>
                                      <p:to>
                                        <p:strVal val="visible"/>
                                      </p:to>
                                    </p:set>
                                    <p:animEffect transition="in" filter="fade">
                                      <p:cBhvr>
                                        <p:cTn id="136"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48" grpId="0"/>
      <p:bldP spid="9" grpId="0" animBg="1"/>
      <p:bldP spid="16" grpId="0" animBg="1"/>
      <p:bldP spid="23" grpId="0" animBg="1"/>
      <p:bldGraphic spid="25" grpId="0">
        <p:bldAsOne/>
      </p:bldGraphic>
      <p:bldP spid="26" grpId="0"/>
      <p:bldP spid="26" grpId="1"/>
      <p:bldP spid="28" grpId="0" animBg="1"/>
      <p:bldP spid="29" grpId="0" animBg="1"/>
      <p:bldP spid="38" grpId="0"/>
      <p:bldP spid="38" grpId="1"/>
      <p:bldP spid="39" grpId="0" animBg="1"/>
      <p:bldP spid="45" grpId="0" animBg="1"/>
      <p:bldP spid="71" grpId="0" animBg="1"/>
      <p:bldP spid="87" grpId="0" animBg="1"/>
      <p:bldP spid="88" grpId="0" animBg="1"/>
      <p:bldP spid="14"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8" name="Gruppieren 157"/>
          <p:cNvGrpSpPr/>
          <p:nvPr/>
        </p:nvGrpSpPr>
        <p:grpSpPr>
          <a:xfrm>
            <a:off x="264388" y="2794337"/>
            <a:ext cx="9239120" cy="1330529"/>
            <a:chOff x="323111" y="2794337"/>
            <a:chExt cx="9239120" cy="1330529"/>
          </a:xfrm>
        </p:grpSpPr>
        <p:grpSp>
          <p:nvGrpSpPr>
            <p:cNvPr id="207" name="Gruppieren 206"/>
            <p:cNvGrpSpPr/>
            <p:nvPr/>
          </p:nvGrpSpPr>
          <p:grpSpPr>
            <a:xfrm>
              <a:off x="323111" y="2794337"/>
              <a:ext cx="9239120" cy="1330529"/>
              <a:chOff x="106070" y="3904527"/>
              <a:chExt cx="9239120" cy="1330529"/>
            </a:xfrm>
            <a:effectLst>
              <a:outerShdw blurRad="50800" dist="38100" dir="2700000" algn="tl" rotWithShape="0">
                <a:prstClr val="black">
                  <a:alpha val="40000"/>
                </a:prstClr>
              </a:outerShdw>
            </a:effectLst>
          </p:grpSpPr>
          <p:sp>
            <p:nvSpPr>
              <p:cNvPr id="210" name="Freihandform 209"/>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0"/>
                  </a:spcBef>
                  <a:spcAft>
                    <a:spcPct val="0"/>
                  </a:spcAft>
                  <a:buClr>
                    <a:srgbClr val="FF0000"/>
                  </a:buClr>
                  <a:buFont typeface="Arial" pitchFamily="34" charset="0"/>
                  <a:buNone/>
                  <a:tabLst>
                    <a:tab pos="266700" algn="l"/>
                    <a:tab pos="533400" algn="l"/>
                  </a:tabLst>
                </a:pPr>
                <a:r>
                  <a:rPr lang="de-AT" sz="1500" b="1" dirty="0">
                    <a:solidFill>
                      <a:srgbClr val="000000"/>
                    </a:solidFill>
                    <a:ea typeface="Calibri" panose="020F0502020204030204" pitchFamily="34" charset="0"/>
                    <a:cs typeface="Times New Roman" panose="02020603050405020304" pitchFamily="18" charset="0"/>
                  </a:rPr>
                  <a:t>Fragebogen, Leitfaden, </a:t>
                </a:r>
                <a:r>
                  <a:rPr lang="de-AT" sz="1500" b="1" dirty="0" err="1">
                    <a:solidFill>
                      <a:srgbClr val="000000"/>
                    </a:solidFill>
                    <a:ea typeface="Calibri" panose="020F0502020204030204" pitchFamily="34" charset="0"/>
                    <a:cs typeface="Times New Roman" panose="02020603050405020304" pitchFamily="18" charset="0"/>
                  </a:rPr>
                  <a:t>Codierschema</a:t>
                </a:r>
                <a:r>
                  <a:rPr lang="de-AT" sz="1500" b="1" dirty="0">
                    <a:solidFill>
                      <a:srgbClr val="000000"/>
                    </a:solidFill>
                    <a:ea typeface="Calibri" panose="020F0502020204030204" pitchFamily="34" charset="0"/>
                    <a:cs typeface="Times New Roman" panose="02020603050405020304" pitchFamily="18" charset="0"/>
                  </a:rPr>
                  <a:t>, Protokoll</a:t>
                </a:r>
                <a:endParaRPr lang="de-AT" sz="1500" b="1" dirty="0">
                  <a:solidFill>
                    <a:srgbClr val="0000FF"/>
                  </a:solidFill>
                </a:endParaRPr>
              </a:p>
            </p:txBody>
          </p:sp>
          <p:grpSp>
            <p:nvGrpSpPr>
              <p:cNvPr id="211" name="Gruppieren 210"/>
              <p:cNvGrpSpPr/>
              <p:nvPr/>
            </p:nvGrpSpPr>
            <p:grpSpPr>
              <a:xfrm>
                <a:off x="1136437" y="4701059"/>
                <a:ext cx="528032" cy="533997"/>
                <a:chOff x="1837768" y="3202825"/>
                <a:chExt cx="528032" cy="681950"/>
              </a:xfrm>
            </p:grpSpPr>
            <p:sp>
              <p:nvSpPr>
                <p:cNvPr id="216" name="Ellipse 215"/>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217"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218"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nvGrpSpPr>
              <p:cNvPr id="212" name="Gruppieren 211"/>
              <p:cNvGrpSpPr/>
              <p:nvPr/>
            </p:nvGrpSpPr>
            <p:grpSpPr>
              <a:xfrm>
                <a:off x="7788181" y="3904527"/>
                <a:ext cx="528032" cy="533997"/>
                <a:chOff x="8027952" y="2185601"/>
                <a:chExt cx="528032" cy="681950"/>
              </a:xfrm>
            </p:grpSpPr>
            <p:sp>
              <p:nvSpPr>
                <p:cNvPr id="213" name="Ellipse 212"/>
                <p:cNvSpPr/>
                <p:nvPr/>
              </p:nvSpPr>
              <p:spPr bwMode="auto">
                <a:xfrm flipV="1">
                  <a:off x="8027952" y="2185601"/>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214"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215"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208" name="Ellipse 207"/>
            <p:cNvSpPr/>
            <p:nvPr/>
          </p:nvSpPr>
          <p:spPr bwMode="auto">
            <a:xfrm flipH="1">
              <a:off x="519805" y="3425074"/>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209" name="Ellipse 208"/>
            <p:cNvSpPr/>
            <p:nvPr/>
          </p:nvSpPr>
          <p:spPr bwMode="auto">
            <a:xfrm flipH="1">
              <a:off x="9321552" y="3425074"/>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281" name="Gruppieren 280"/>
          <p:cNvGrpSpPr/>
          <p:nvPr/>
        </p:nvGrpSpPr>
        <p:grpSpPr>
          <a:xfrm>
            <a:off x="264388" y="2794337"/>
            <a:ext cx="9239120" cy="1330529"/>
            <a:chOff x="1364836" y="2794337"/>
            <a:chExt cx="9239120" cy="1330529"/>
          </a:xfrm>
        </p:grpSpPr>
        <p:grpSp>
          <p:nvGrpSpPr>
            <p:cNvPr id="330" name="Gruppieren 329"/>
            <p:cNvGrpSpPr/>
            <p:nvPr/>
          </p:nvGrpSpPr>
          <p:grpSpPr>
            <a:xfrm>
              <a:off x="1364836" y="2794337"/>
              <a:ext cx="9239120" cy="1330529"/>
              <a:chOff x="106070" y="3904527"/>
              <a:chExt cx="9239120" cy="1330529"/>
            </a:xfrm>
            <a:solidFill>
              <a:srgbClr val="FFDD00"/>
            </a:solidFill>
            <a:effectLst>
              <a:outerShdw blurRad="50800" dist="38100" dir="2700000" algn="tl" rotWithShape="0">
                <a:prstClr val="black">
                  <a:alpha val="40000"/>
                </a:prstClr>
              </a:outerShdw>
            </a:effectLst>
          </p:grpSpPr>
          <p:sp>
            <p:nvSpPr>
              <p:cNvPr id="333" name="Freihandform 332"/>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grp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0"/>
                  </a:spcBef>
                  <a:spcAft>
                    <a:spcPct val="0"/>
                  </a:spcAft>
                  <a:buClr>
                    <a:srgbClr val="FF0000"/>
                  </a:buClr>
                  <a:buFont typeface="Arial" pitchFamily="34" charset="0"/>
                  <a:buNone/>
                  <a:tabLst>
                    <a:tab pos="266700" algn="l"/>
                    <a:tab pos="533400" algn="l"/>
                  </a:tabLst>
                </a:pPr>
                <a:r>
                  <a:rPr lang="de-AT" sz="1500" b="1" dirty="0">
                    <a:solidFill>
                      <a:srgbClr val="000000"/>
                    </a:solidFill>
                    <a:ea typeface="Calibri" panose="020F0502020204030204" pitchFamily="34" charset="0"/>
                    <a:cs typeface="Times New Roman" panose="02020603050405020304" pitchFamily="18" charset="0"/>
                  </a:rPr>
                  <a:t>Fragebogen, Leitfaden, </a:t>
                </a:r>
                <a:r>
                  <a:rPr lang="de-AT" sz="1500" b="1" dirty="0" err="1">
                    <a:solidFill>
                      <a:srgbClr val="000000"/>
                    </a:solidFill>
                    <a:ea typeface="Calibri" panose="020F0502020204030204" pitchFamily="34" charset="0"/>
                    <a:cs typeface="Times New Roman" panose="02020603050405020304" pitchFamily="18" charset="0"/>
                  </a:rPr>
                  <a:t>Codierschema</a:t>
                </a:r>
                <a:r>
                  <a:rPr lang="de-AT" sz="1500" b="1" dirty="0">
                    <a:solidFill>
                      <a:srgbClr val="000000"/>
                    </a:solidFill>
                    <a:ea typeface="Calibri" panose="020F0502020204030204" pitchFamily="34" charset="0"/>
                    <a:cs typeface="Times New Roman" panose="02020603050405020304" pitchFamily="18" charset="0"/>
                  </a:rPr>
                  <a:t>, Protokoll</a:t>
                </a:r>
                <a:endParaRPr lang="de-AT" sz="1500" b="1" dirty="0">
                  <a:solidFill>
                    <a:srgbClr val="0000FF"/>
                  </a:solidFill>
                </a:endParaRPr>
              </a:p>
            </p:txBody>
          </p:sp>
          <p:grpSp>
            <p:nvGrpSpPr>
              <p:cNvPr id="334" name="Gruppieren 333"/>
              <p:cNvGrpSpPr/>
              <p:nvPr/>
            </p:nvGrpSpPr>
            <p:grpSpPr>
              <a:xfrm>
                <a:off x="1136437" y="4701059"/>
                <a:ext cx="528032" cy="533997"/>
                <a:chOff x="1837768" y="3202825"/>
                <a:chExt cx="528032" cy="681950"/>
              </a:xfrm>
              <a:grpFill/>
            </p:grpSpPr>
            <p:sp>
              <p:nvSpPr>
                <p:cNvPr id="339" name="Ellipse 338"/>
                <p:cNvSpPr/>
                <p:nvPr/>
              </p:nvSpPr>
              <p:spPr bwMode="auto">
                <a:xfrm>
                  <a:off x="1837768" y="3356743"/>
                  <a:ext cx="528032" cy="528032"/>
                </a:xfrm>
                <a:prstGeom prst="ellipse">
                  <a:avLst/>
                </a:prstGeom>
                <a:grp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40"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grp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41"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grp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nvGrpSpPr>
              <p:cNvPr id="335" name="Gruppieren 334"/>
              <p:cNvGrpSpPr/>
              <p:nvPr/>
            </p:nvGrpSpPr>
            <p:grpSpPr>
              <a:xfrm>
                <a:off x="7788181" y="3904527"/>
                <a:ext cx="528032" cy="533997"/>
                <a:chOff x="8027952" y="2185601"/>
                <a:chExt cx="528032" cy="681950"/>
              </a:xfrm>
              <a:grpFill/>
            </p:grpSpPr>
            <p:sp>
              <p:nvSpPr>
                <p:cNvPr id="336" name="Ellipse 335"/>
                <p:cNvSpPr/>
                <p:nvPr/>
              </p:nvSpPr>
              <p:spPr bwMode="auto">
                <a:xfrm flipV="1">
                  <a:off x="8027952" y="2185601"/>
                  <a:ext cx="528032" cy="528032"/>
                </a:xfrm>
                <a:prstGeom prst="ellipse">
                  <a:avLst/>
                </a:prstGeom>
                <a:grp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37"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grp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38"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grp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331" name="Ellipse 330"/>
            <p:cNvSpPr/>
            <p:nvPr/>
          </p:nvSpPr>
          <p:spPr bwMode="auto">
            <a:xfrm flipH="1">
              <a:off x="1561530" y="3425074"/>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332" name="Ellipse 331"/>
            <p:cNvSpPr/>
            <p:nvPr/>
          </p:nvSpPr>
          <p:spPr bwMode="auto">
            <a:xfrm flipH="1">
              <a:off x="10363277" y="3425074"/>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157" name="Gruppieren 156"/>
          <p:cNvGrpSpPr/>
          <p:nvPr/>
        </p:nvGrpSpPr>
        <p:grpSpPr>
          <a:xfrm>
            <a:off x="264388" y="3393180"/>
            <a:ext cx="9239120" cy="1330529"/>
            <a:chOff x="323111" y="3393180"/>
            <a:chExt cx="9239120" cy="1330529"/>
          </a:xfrm>
        </p:grpSpPr>
        <p:grpSp>
          <p:nvGrpSpPr>
            <p:cNvPr id="219" name="Gruppieren 218"/>
            <p:cNvGrpSpPr/>
            <p:nvPr/>
          </p:nvGrpSpPr>
          <p:grpSpPr>
            <a:xfrm>
              <a:off x="323111" y="3393180"/>
              <a:ext cx="9239120" cy="1330529"/>
              <a:chOff x="106070" y="3904527"/>
              <a:chExt cx="9239120" cy="1330529"/>
            </a:xfrm>
            <a:effectLst>
              <a:outerShdw blurRad="50800" dist="38100" dir="2700000" algn="tl" rotWithShape="0">
                <a:prstClr val="black">
                  <a:alpha val="40000"/>
                </a:prstClr>
              </a:outerShdw>
            </a:effectLst>
          </p:grpSpPr>
          <p:sp>
            <p:nvSpPr>
              <p:cNvPr id="222" name="Freihandform 221"/>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0"/>
                  </a:spcBef>
                  <a:spcAft>
                    <a:spcPct val="0"/>
                  </a:spcAft>
                  <a:buClr>
                    <a:srgbClr val="FF0000"/>
                  </a:buClr>
                  <a:buFont typeface="Arial" pitchFamily="34" charset="0"/>
                  <a:buNone/>
                  <a:tabLst>
                    <a:tab pos="266700" algn="l"/>
                    <a:tab pos="533400" algn="l"/>
                  </a:tabLst>
                </a:pPr>
                <a:r>
                  <a:rPr lang="de-AT" sz="1500" b="1" dirty="0">
                    <a:solidFill>
                      <a:srgbClr val="000000"/>
                    </a:solidFill>
                    <a:ea typeface="Calibri" panose="020F0502020204030204" pitchFamily="34" charset="0"/>
                    <a:cs typeface="Times New Roman" panose="02020603050405020304" pitchFamily="18" charset="0"/>
                  </a:rPr>
                  <a:t>Pretest und Feldphase</a:t>
                </a:r>
                <a:endParaRPr lang="de-AT" sz="1500" b="1" dirty="0">
                  <a:solidFill>
                    <a:srgbClr val="0000FF"/>
                  </a:solidFill>
                </a:endParaRPr>
              </a:p>
            </p:txBody>
          </p:sp>
          <p:grpSp>
            <p:nvGrpSpPr>
              <p:cNvPr id="223" name="Gruppieren 222"/>
              <p:cNvGrpSpPr/>
              <p:nvPr/>
            </p:nvGrpSpPr>
            <p:grpSpPr>
              <a:xfrm>
                <a:off x="1136437" y="4701059"/>
                <a:ext cx="528032" cy="533997"/>
                <a:chOff x="1837768" y="3202825"/>
                <a:chExt cx="528032" cy="681950"/>
              </a:xfrm>
            </p:grpSpPr>
            <p:sp>
              <p:nvSpPr>
                <p:cNvPr id="228" name="Ellipse 227"/>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229"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230"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nvGrpSpPr>
              <p:cNvPr id="224" name="Gruppieren 223"/>
              <p:cNvGrpSpPr/>
              <p:nvPr/>
            </p:nvGrpSpPr>
            <p:grpSpPr>
              <a:xfrm>
                <a:off x="7788181" y="3904527"/>
                <a:ext cx="528032" cy="533997"/>
                <a:chOff x="8027952" y="2185601"/>
                <a:chExt cx="528032" cy="681950"/>
              </a:xfrm>
            </p:grpSpPr>
            <p:sp>
              <p:nvSpPr>
                <p:cNvPr id="225" name="Ellipse 224"/>
                <p:cNvSpPr/>
                <p:nvPr/>
              </p:nvSpPr>
              <p:spPr bwMode="auto">
                <a:xfrm flipV="1">
                  <a:off x="8027952" y="2185601"/>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226"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227"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220" name="Ellipse 219"/>
            <p:cNvSpPr/>
            <p:nvPr/>
          </p:nvSpPr>
          <p:spPr bwMode="auto">
            <a:xfrm flipH="1">
              <a:off x="479547" y="4022005"/>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221" name="Ellipse 220"/>
            <p:cNvSpPr/>
            <p:nvPr/>
          </p:nvSpPr>
          <p:spPr bwMode="auto">
            <a:xfrm flipH="1">
              <a:off x="9281294" y="4022005"/>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280" name="Gruppieren 279"/>
          <p:cNvGrpSpPr/>
          <p:nvPr/>
        </p:nvGrpSpPr>
        <p:grpSpPr>
          <a:xfrm>
            <a:off x="264388" y="3393180"/>
            <a:ext cx="9239120" cy="1330529"/>
            <a:chOff x="1364836" y="3393180"/>
            <a:chExt cx="9239120" cy="1330529"/>
          </a:xfrm>
        </p:grpSpPr>
        <p:grpSp>
          <p:nvGrpSpPr>
            <p:cNvPr id="342" name="Gruppieren 341"/>
            <p:cNvGrpSpPr/>
            <p:nvPr/>
          </p:nvGrpSpPr>
          <p:grpSpPr>
            <a:xfrm>
              <a:off x="1364836" y="3393180"/>
              <a:ext cx="9239120" cy="1330529"/>
              <a:chOff x="106070" y="3904527"/>
              <a:chExt cx="9239120" cy="1330529"/>
            </a:xfrm>
            <a:solidFill>
              <a:srgbClr val="FFDD00"/>
            </a:solidFill>
            <a:effectLst>
              <a:outerShdw blurRad="50800" dist="38100" dir="2700000" algn="tl" rotWithShape="0">
                <a:prstClr val="black">
                  <a:alpha val="40000"/>
                </a:prstClr>
              </a:outerShdw>
            </a:effectLst>
          </p:grpSpPr>
          <p:sp>
            <p:nvSpPr>
              <p:cNvPr id="345" name="Freihandform 344"/>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grp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0"/>
                  </a:spcBef>
                  <a:spcAft>
                    <a:spcPct val="0"/>
                  </a:spcAft>
                  <a:buClr>
                    <a:srgbClr val="FF0000"/>
                  </a:buClr>
                  <a:tabLst>
                    <a:tab pos="266700" algn="l"/>
                    <a:tab pos="533400" algn="l"/>
                  </a:tabLst>
                </a:pPr>
                <a:r>
                  <a:rPr lang="de-AT" sz="1500" b="1" dirty="0">
                    <a:solidFill>
                      <a:srgbClr val="000000"/>
                    </a:solidFill>
                    <a:ea typeface="Calibri" panose="020F0502020204030204" pitchFamily="34" charset="0"/>
                    <a:cs typeface="Times New Roman" panose="02020603050405020304" pitchFamily="18" charset="0"/>
                  </a:rPr>
                  <a:t>Pretest und Feldphase</a:t>
                </a:r>
                <a:endParaRPr lang="de-AT" sz="1500" b="1" dirty="0">
                  <a:solidFill>
                    <a:srgbClr val="0000FF"/>
                  </a:solidFill>
                </a:endParaRPr>
              </a:p>
            </p:txBody>
          </p:sp>
          <p:grpSp>
            <p:nvGrpSpPr>
              <p:cNvPr id="346" name="Gruppieren 345"/>
              <p:cNvGrpSpPr/>
              <p:nvPr/>
            </p:nvGrpSpPr>
            <p:grpSpPr>
              <a:xfrm>
                <a:off x="1136437" y="4701059"/>
                <a:ext cx="528032" cy="533997"/>
                <a:chOff x="1837768" y="3202825"/>
                <a:chExt cx="528032" cy="681950"/>
              </a:xfrm>
              <a:grpFill/>
            </p:grpSpPr>
            <p:sp>
              <p:nvSpPr>
                <p:cNvPr id="351" name="Ellipse 350"/>
                <p:cNvSpPr/>
                <p:nvPr/>
              </p:nvSpPr>
              <p:spPr bwMode="auto">
                <a:xfrm>
                  <a:off x="1837768" y="3356743"/>
                  <a:ext cx="528032" cy="528032"/>
                </a:xfrm>
                <a:prstGeom prst="ellipse">
                  <a:avLst/>
                </a:prstGeom>
                <a:grp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52"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grp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53"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grp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nvGrpSpPr>
              <p:cNvPr id="347" name="Gruppieren 346"/>
              <p:cNvGrpSpPr/>
              <p:nvPr/>
            </p:nvGrpSpPr>
            <p:grpSpPr>
              <a:xfrm>
                <a:off x="7788181" y="3904527"/>
                <a:ext cx="528032" cy="533997"/>
                <a:chOff x="8027952" y="2185601"/>
                <a:chExt cx="528032" cy="681950"/>
              </a:xfrm>
              <a:grpFill/>
            </p:grpSpPr>
            <p:sp>
              <p:nvSpPr>
                <p:cNvPr id="348" name="Ellipse 347"/>
                <p:cNvSpPr/>
                <p:nvPr/>
              </p:nvSpPr>
              <p:spPr bwMode="auto">
                <a:xfrm flipV="1">
                  <a:off x="8027952" y="2185601"/>
                  <a:ext cx="528032" cy="528032"/>
                </a:xfrm>
                <a:prstGeom prst="ellipse">
                  <a:avLst/>
                </a:prstGeom>
                <a:grp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49"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grp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50"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grp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343" name="Ellipse 342"/>
            <p:cNvSpPr/>
            <p:nvPr/>
          </p:nvSpPr>
          <p:spPr bwMode="auto">
            <a:xfrm flipH="1">
              <a:off x="1521272" y="4022005"/>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344" name="Ellipse 343"/>
            <p:cNvSpPr/>
            <p:nvPr/>
          </p:nvSpPr>
          <p:spPr bwMode="auto">
            <a:xfrm flipH="1">
              <a:off x="10323019" y="4022005"/>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412" name="Gruppieren 411"/>
          <p:cNvGrpSpPr/>
          <p:nvPr/>
        </p:nvGrpSpPr>
        <p:grpSpPr>
          <a:xfrm>
            <a:off x="264388" y="3992023"/>
            <a:ext cx="9239120" cy="1330529"/>
            <a:chOff x="323111" y="3992023"/>
            <a:chExt cx="9239120" cy="1330529"/>
          </a:xfrm>
        </p:grpSpPr>
        <p:grpSp>
          <p:nvGrpSpPr>
            <p:cNvPr id="487" name="Gruppieren 486"/>
            <p:cNvGrpSpPr/>
            <p:nvPr/>
          </p:nvGrpSpPr>
          <p:grpSpPr>
            <a:xfrm>
              <a:off x="323111" y="3992023"/>
              <a:ext cx="9239120" cy="1330529"/>
              <a:chOff x="106070" y="3904527"/>
              <a:chExt cx="9239120" cy="1330529"/>
            </a:xfrm>
            <a:effectLst>
              <a:outerShdw blurRad="50800" dist="38100" dir="2700000" algn="tl" rotWithShape="0">
                <a:prstClr val="black">
                  <a:alpha val="40000"/>
                </a:prstClr>
              </a:outerShdw>
            </a:effectLst>
          </p:grpSpPr>
          <p:sp>
            <p:nvSpPr>
              <p:cNvPr id="490" name="Freihandform 489"/>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50000"/>
                  </a:spcBef>
                  <a:spcAft>
                    <a:spcPct val="0"/>
                  </a:spcAft>
                  <a:buClr>
                    <a:srgbClr val="FF0000"/>
                  </a:buClr>
                  <a:buFont typeface="Arial" pitchFamily="34" charset="0"/>
                  <a:buNone/>
                </a:pPr>
                <a:r>
                  <a:rPr lang="de-AT" sz="1500" b="1">
                    <a:solidFill>
                      <a:srgbClr val="000000"/>
                    </a:solidFill>
                    <a:ea typeface="Calibri" panose="020F0502020204030204" pitchFamily="34" charset="0"/>
                    <a:cs typeface="Times New Roman" panose="02020603050405020304" pitchFamily="18" charset="0"/>
                  </a:rPr>
                  <a:t>Datenerfassung, Rücklaufkontrolle, Plausibilisierung</a:t>
                </a:r>
                <a:endParaRPr lang="de-AT" sz="1500" b="1">
                  <a:solidFill>
                    <a:srgbClr val="000000"/>
                  </a:solidFill>
                </a:endParaRPr>
              </a:p>
            </p:txBody>
          </p:sp>
          <p:grpSp>
            <p:nvGrpSpPr>
              <p:cNvPr id="491" name="Gruppieren 490"/>
              <p:cNvGrpSpPr/>
              <p:nvPr/>
            </p:nvGrpSpPr>
            <p:grpSpPr>
              <a:xfrm>
                <a:off x="1136437" y="4701059"/>
                <a:ext cx="528032" cy="533997"/>
                <a:chOff x="1837768" y="3202825"/>
                <a:chExt cx="528032" cy="681950"/>
              </a:xfrm>
            </p:grpSpPr>
            <p:sp>
              <p:nvSpPr>
                <p:cNvPr id="496" name="Ellipse 495"/>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497"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498"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nvGrpSpPr>
              <p:cNvPr id="492" name="Gruppieren 491"/>
              <p:cNvGrpSpPr/>
              <p:nvPr/>
            </p:nvGrpSpPr>
            <p:grpSpPr>
              <a:xfrm>
                <a:off x="7788181" y="3904527"/>
                <a:ext cx="528032" cy="533997"/>
                <a:chOff x="8027952" y="2185601"/>
                <a:chExt cx="528032" cy="681950"/>
              </a:xfrm>
            </p:grpSpPr>
            <p:sp>
              <p:nvSpPr>
                <p:cNvPr id="493" name="Ellipse 492"/>
                <p:cNvSpPr/>
                <p:nvPr/>
              </p:nvSpPr>
              <p:spPr bwMode="auto">
                <a:xfrm flipV="1">
                  <a:off x="8027952" y="2185601"/>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494"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495"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488" name="Ellipse 487"/>
            <p:cNvSpPr/>
            <p:nvPr/>
          </p:nvSpPr>
          <p:spPr bwMode="auto">
            <a:xfrm flipH="1">
              <a:off x="542230" y="4618936"/>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489" name="Ellipse 488"/>
            <p:cNvSpPr/>
            <p:nvPr/>
          </p:nvSpPr>
          <p:spPr bwMode="auto">
            <a:xfrm flipH="1">
              <a:off x="9343977" y="4618936"/>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409" name="Gruppieren 408"/>
          <p:cNvGrpSpPr/>
          <p:nvPr/>
        </p:nvGrpSpPr>
        <p:grpSpPr>
          <a:xfrm>
            <a:off x="264388" y="5788549"/>
            <a:ext cx="9239120" cy="851265"/>
            <a:chOff x="323111" y="5788549"/>
            <a:chExt cx="9239120" cy="851265"/>
          </a:xfrm>
        </p:grpSpPr>
        <p:grpSp>
          <p:nvGrpSpPr>
            <p:cNvPr id="523" name="Gruppieren 522"/>
            <p:cNvGrpSpPr/>
            <p:nvPr/>
          </p:nvGrpSpPr>
          <p:grpSpPr>
            <a:xfrm>
              <a:off x="323111" y="5788549"/>
              <a:ext cx="9239120" cy="851265"/>
              <a:chOff x="293906" y="4743526"/>
              <a:chExt cx="9239120" cy="851265"/>
            </a:xfrm>
            <a:effectLst>
              <a:outerShdw blurRad="50800" dist="38100" dir="2700000" algn="tl" rotWithShape="0">
                <a:prstClr val="black">
                  <a:alpha val="40000"/>
                </a:prstClr>
              </a:outerShdw>
            </a:effectLst>
          </p:grpSpPr>
          <p:sp>
            <p:nvSpPr>
              <p:cNvPr id="526" name="Freihandform 525"/>
              <p:cNvSpPr/>
              <p:nvPr/>
            </p:nvSpPr>
            <p:spPr bwMode="auto">
              <a:xfrm>
                <a:off x="293906" y="5222190"/>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680543 w 9239120"/>
                  <a:gd name="connsiteY11" fmla="*/ 305365 h 372601"/>
                  <a:gd name="connsiteX12" fmla="*/ 7697879 w 9239120"/>
                  <a:gd name="connsiteY12" fmla="*/ 372601 h 372601"/>
                  <a:gd name="connsiteX13" fmla="*/ 0 w 9239120"/>
                  <a:gd name="connsiteY13" fmla="*/ 372601 h 372601"/>
                  <a:gd name="connsiteX14" fmla="*/ 0 w 9239120"/>
                  <a:gd name="connsiteY14" fmla="*/ 62102 h 372601"/>
                  <a:gd name="connsiteX15" fmla="*/ 79308 w 9239120"/>
                  <a:gd name="connsiteY15"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7680543 w 9239120"/>
                  <a:gd name="connsiteY10" fmla="*/ 305365 h 372601"/>
                  <a:gd name="connsiteX11" fmla="*/ 7697879 w 9239120"/>
                  <a:gd name="connsiteY11" fmla="*/ 372601 h 372601"/>
                  <a:gd name="connsiteX12" fmla="*/ 0 w 9239120"/>
                  <a:gd name="connsiteY12" fmla="*/ 372601 h 372601"/>
                  <a:gd name="connsiteX13" fmla="*/ 0 w 9239120"/>
                  <a:gd name="connsiteY13" fmla="*/ 62102 h 372601"/>
                  <a:gd name="connsiteX14" fmla="*/ 79308 w 9239120"/>
                  <a:gd name="connsiteY14"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7697879 w 9239120"/>
                  <a:gd name="connsiteY10" fmla="*/ 372601 h 372601"/>
                  <a:gd name="connsiteX11" fmla="*/ 0 w 9239120"/>
                  <a:gd name="connsiteY11" fmla="*/ 372601 h 372601"/>
                  <a:gd name="connsiteX12" fmla="*/ 0 w 9239120"/>
                  <a:gd name="connsiteY12" fmla="*/ 62102 h 372601"/>
                  <a:gd name="connsiteX13" fmla="*/ 79308 w 9239120"/>
                  <a:gd name="connsiteY13"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0 w 9239120"/>
                  <a:gd name="connsiteY10" fmla="*/ 372601 h 372601"/>
                  <a:gd name="connsiteX11" fmla="*/ 0 w 9239120"/>
                  <a:gd name="connsiteY11" fmla="*/ 62102 h 372601"/>
                  <a:gd name="connsiteX12" fmla="*/ 79308 w 9239120"/>
                  <a:gd name="connsiteY12"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0 w 9239120"/>
                  <a:gd name="connsiteY9" fmla="*/ 372601 h 372601"/>
                  <a:gd name="connsiteX10" fmla="*/ 0 w 9239120"/>
                  <a:gd name="connsiteY10" fmla="*/ 62102 h 372601"/>
                  <a:gd name="connsiteX11" fmla="*/ 79308 w 9239120"/>
                  <a:gd name="connsiteY11"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0"/>
                  </a:spcBef>
                  <a:spcAft>
                    <a:spcPct val="0"/>
                  </a:spcAft>
                  <a:buClr>
                    <a:srgbClr val="FF0000"/>
                  </a:buClr>
                  <a:buFont typeface="Arial" pitchFamily="34" charset="0"/>
                  <a:buNone/>
                  <a:tabLst>
                    <a:tab pos="266700" algn="l"/>
                    <a:tab pos="533400" algn="l"/>
                  </a:tabLst>
                </a:pPr>
                <a:r>
                  <a:rPr lang="de-AT" sz="1500" b="1">
                    <a:solidFill>
                      <a:srgbClr val="000000"/>
                    </a:solidFill>
                    <a:ea typeface="Calibri" panose="020F0502020204030204" pitchFamily="34" charset="0"/>
                    <a:cs typeface="Times New Roman" panose="02020603050405020304" pitchFamily="18" charset="0"/>
                  </a:rPr>
                  <a:t>Ergebnisaufbereitung, Präsentation</a:t>
                </a:r>
                <a:endParaRPr lang="de-AT" sz="1500" b="1">
                  <a:solidFill>
                    <a:srgbClr val="0000FF"/>
                  </a:solidFill>
                </a:endParaRPr>
              </a:p>
            </p:txBody>
          </p:sp>
          <p:grpSp>
            <p:nvGrpSpPr>
              <p:cNvPr id="527" name="Gruppieren 526"/>
              <p:cNvGrpSpPr/>
              <p:nvPr/>
            </p:nvGrpSpPr>
            <p:grpSpPr>
              <a:xfrm>
                <a:off x="7976017" y="4743526"/>
                <a:ext cx="528032" cy="533997"/>
                <a:chOff x="8027952" y="2185601"/>
                <a:chExt cx="528032" cy="681950"/>
              </a:xfrm>
            </p:grpSpPr>
            <p:sp>
              <p:nvSpPr>
                <p:cNvPr id="528" name="Ellipse 527"/>
                <p:cNvSpPr/>
                <p:nvPr/>
              </p:nvSpPr>
              <p:spPr bwMode="auto">
                <a:xfrm flipV="1">
                  <a:off x="8027952" y="2185601"/>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529"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530"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524" name="Ellipse 523"/>
            <p:cNvSpPr/>
            <p:nvPr/>
          </p:nvSpPr>
          <p:spPr bwMode="auto">
            <a:xfrm flipH="1">
              <a:off x="532794" y="6409725"/>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525" name="Ellipse 524"/>
            <p:cNvSpPr/>
            <p:nvPr/>
          </p:nvSpPr>
          <p:spPr bwMode="auto">
            <a:xfrm flipH="1">
              <a:off x="9334541" y="6409725"/>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410" name="Gruppieren 409"/>
          <p:cNvGrpSpPr/>
          <p:nvPr/>
        </p:nvGrpSpPr>
        <p:grpSpPr>
          <a:xfrm>
            <a:off x="264388" y="5189709"/>
            <a:ext cx="9239120" cy="1330529"/>
            <a:chOff x="323111" y="5189709"/>
            <a:chExt cx="9239120" cy="1330529"/>
          </a:xfrm>
        </p:grpSpPr>
        <p:grpSp>
          <p:nvGrpSpPr>
            <p:cNvPr id="511" name="Gruppieren 510"/>
            <p:cNvGrpSpPr/>
            <p:nvPr/>
          </p:nvGrpSpPr>
          <p:grpSpPr>
            <a:xfrm>
              <a:off x="323111" y="5189709"/>
              <a:ext cx="9239120" cy="1330529"/>
              <a:chOff x="106070" y="3904527"/>
              <a:chExt cx="9239120" cy="1330529"/>
            </a:xfrm>
            <a:effectLst>
              <a:outerShdw blurRad="50800" dist="38100" dir="2700000" algn="tl" rotWithShape="0">
                <a:prstClr val="black">
                  <a:alpha val="40000"/>
                </a:prstClr>
              </a:outerShdw>
            </a:effectLst>
          </p:grpSpPr>
          <p:sp>
            <p:nvSpPr>
              <p:cNvPr id="514" name="Freihandform 513"/>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0"/>
                  </a:spcBef>
                  <a:spcAft>
                    <a:spcPct val="0"/>
                  </a:spcAft>
                  <a:buClr>
                    <a:srgbClr val="FF0000"/>
                  </a:buClr>
                  <a:buFont typeface="Arial" pitchFamily="34" charset="0"/>
                  <a:buNone/>
                  <a:tabLst>
                    <a:tab pos="266700" algn="l"/>
                    <a:tab pos="533400" algn="l"/>
                  </a:tabLst>
                </a:pPr>
                <a:r>
                  <a:rPr lang="de-AT" sz="1500" b="1">
                    <a:solidFill>
                      <a:srgbClr val="000000"/>
                    </a:solidFill>
                    <a:ea typeface="Calibri" panose="020F0502020204030204" pitchFamily="34" charset="0"/>
                    <a:cs typeface="Times New Roman" panose="02020603050405020304" pitchFamily="18" charset="0"/>
                  </a:rPr>
                  <a:t>Ergebnisinterpretation</a:t>
                </a:r>
                <a:endParaRPr lang="de-AT" sz="1500" b="1">
                  <a:solidFill>
                    <a:srgbClr val="0000FF"/>
                  </a:solidFill>
                </a:endParaRPr>
              </a:p>
            </p:txBody>
          </p:sp>
          <p:grpSp>
            <p:nvGrpSpPr>
              <p:cNvPr id="515" name="Gruppieren 514"/>
              <p:cNvGrpSpPr/>
              <p:nvPr/>
            </p:nvGrpSpPr>
            <p:grpSpPr>
              <a:xfrm>
                <a:off x="1136437" y="4701059"/>
                <a:ext cx="528032" cy="533997"/>
                <a:chOff x="1837768" y="3202825"/>
                <a:chExt cx="528032" cy="681950"/>
              </a:xfrm>
            </p:grpSpPr>
            <p:sp>
              <p:nvSpPr>
                <p:cNvPr id="520" name="Ellipse 519"/>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521"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522"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nvGrpSpPr>
              <p:cNvPr id="516" name="Gruppieren 515"/>
              <p:cNvGrpSpPr/>
              <p:nvPr/>
            </p:nvGrpSpPr>
            <p:grpSpPr>
              <a:xfrm>
                <a:off x="7788181" y="3904527"/>
                <a:ext cx="528032" cy="533997"/>
                <a:chOff x="8027952" y="2185601"/>
                <a:chExt cx="528032" cy="681950"/>
              </a:xfrm>
            </p:grpSpPr>
            <p:sp>
              <p:nvSpPr>
                <p:cNvPr id="517" name="Ellipse 516"/>
                <p:cNvSpPr/>
                <p:nvPr/>
              </p:nvSpPr>
              <p:spPr bwMode="auto">
                <a:xfrm flipV="1">
                  <a:off x="8027952" y="2185601"/>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518"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519"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512" name="Ellipse 511"/>
            <p:cNvSpPr/>
            <p:nvPr/>
          </p:nvSpPr>
          <p:spPr bwMode="auto">
            <a:xfrm flipH="1">
              <a:off x="529043" y="5812798"/>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513" name="Ellipse 512"/>
            <p:cNvSpPr/>
            <p:nvPr/>
          </p:nvSpPr>
          <p:spPr bwMode="auto">
            <a:xfrm flipH="1">
              <a:off x="9330790" y="5812798"/>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411" name="Gruppieren 410"/>
          <p:cNvGrpSpPr/>
          <p:nvPr/>
        </p:nvGrpSpPr>
        <p:grpSpPr>
          <a:xfrm>
            <a:off x="264388" y="4590866"/>
            <a:ext cx="9239120" cy="1330529"/>
            <a:chOff x="323111" y="4590866"/>
            <a:chExt cx="9239120" cy="1330529"/>
          </a:xfrm>
        </p:grpSpPr>
        <p:grpSp>
          <p:nvGrpSpPr>
            <p:cNvPr id="499" name="Gruppieren 498"/>
            <p:cNvGrpSpPr/>
            <p:nvPr/>
          </p:nvGrpSpPr>
          <p:grpSpPr>
            <a:xfrm>
              <a:off x="323111" y="4590866"/>
              <a:ext cx="9239120" cy="1330529"/>
              <a:chOff x="106070" y="3904527"/>
              <a:chExt cx="9239120" cy="1330529"/>
            </a:xfrm>
            <a:effectLst>
              <a:outerShdw blurRad="50800" dist="38100" dir="2700000" algn="tl" rotWithShape="0">
                <a:prstClr val="black">
                  <a:alpha val="40000"/>
                </a:prstClr>
              </a:outerShdw>
            </a:effectLst>
          </p:grpSpPr>
          <p:sp>
            <p:nvSpPr>
              <p:cNvPr id="502" name="Freihandform 501"/>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0"/>
                  </a:spcBef>
                  <a:spcAft>
                    <a:spcPct val="0"/>
                  </a:spcAft>
                  <a:buClr>
                    <a:srgbClr val="FF0000"/>
                  </a:buClr>
                  <a:buFont typeface="Arial" pitchFamily="34" charset="0"/>
                  <a:buNone/>
                  <a:tabLst>
                    <a:tab pos="266700" algn="l"/>
                    <a:tab pos="533400" algn="l"/>
                  </a:tabLst>
                </a:pPr>
                <a:r>
                  <a:rPr lang="de-AT" sz="1500" b="1">
                    <a:solidFill>
                      <a:srgbClr val="000000"/>
                    </a:solidFill>
                    <a:ea typeface="Calibri" panose="020F0502020204030204" pitchFamily="34" charset="0"/>
                    <a:cs typeface="Times New Roman" panose="02020603050405020304" pitchFamily="18" charset="0"/>
                  </a:rPr>
                  <a:t>technische Auswertung</a:t>
                </a:r>
                <a:endParaRPr lang="de-AT" sz="1500" b="1">
                  <a:solidFill>
                    <a:srgbClr val="0000FF"/>
                  </a:solidFill>
                </a:endParaRPr>
              </a:p>
            </p:txBody>
          </p:sp>
          <p:grpSp>
            <p:nvGrpSpPr>
              <p:cNvPr id="503" name="Gruppieren 502"/>
              <p:cNvGrpSpPr/>
              <p:nvPr/>
            </p:nvGrpSpPr>
            <p:grpSpPr>
              <a:xfrm>
                <a:off x="1136437" y="4701059"/>
                <a:ext cx="528032" cy="533997"/>
                <a:chOff x="1837768" y="3202825"/>
                <a:chExt cx="528032" cy="681950"/>
              </a:xfrm>
            </p:grpSpPr>
            <p:sp>
              <p:nvSpPr>
                <p:cNvPr id="508" name="Ellipse 507"/>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509"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510"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nvGrpSpPr>
              <p:cNvPr id="504" name="Gruppieren 503"/>
              <p:cNvGrpSpPr/>
              <p:nvPr/>
            </p:nvGrpSpPr>
            <p:grpSpPr>
              <a:xfrm>
                <a:off x="7788181" y="3904527"/>
                <a:ext cx="528032" cy="533997"/>
                <a:chOff x="8027952" y="2185601"/>
                <a:chExt cx="528032" cy="681950"/>
              </a:xfrm>
            </p:grpSpPr>
            <p:sp>
              <p:nvSpPr>
                <p:cNvPr id="505" name="Ellipse 504"/>
                <p:cNvSpPr/>
                <p:nvPr/>
              </p:nvSpPr>
              <p:spPr bwMode="auto">
                <a:xfrm flipV="1">
                  <a:off x="8027952" y="2185601"/>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506"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507"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500" name="Ellipse 499"/>
            <p:cNvSpPr/>
            <p:nvPr/>
          </p:nvSpPr>
          <p:spPr bwMode="auto">
            <a:xfrm flipH="1">
              <a:off x="487164" y="5215867"/>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501" name="Ellipse 500"/>
            <p:cNvSpPr/>
            <p:nvPr/>
          </p:nvSpPr>
          <p:spPr bwMode="auto">
            <a:xfrm flipH="1">
              <a:off x="9288911" y="5215867"/>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415" name="Gruppieren 414"/>
          <p:cNvGrpSpPr/>
          <p:nvPr/>
        </p:nvGrpSpPr>
        <p:grpSpPr>
          <a:xfrm>
            <a:off x="264388" y="2195494"/>
            <a:ext cx="9239120" cy="1330529"/>
            <a:chOff x="323111" y="2195494"/>
            <a:chExt cx="9239120" cy="1330529"/>
          </a:xfrm>
        </p:grpSpPr>
        <p:grpSp>
          <p:nvGrpSpPr>
            <p:cNvPr id="451" name="Gruppieren 450"/>
            <p:cNvGrpSpPr/>
            <p:nvPr/>
          </p:nvGrpSpPr>
          <p:grpSpPr>
            <a:xfrm>
              <a:off x="323111" y="2195494"/>
              <a:ext cx="9239120" cy="1330529"/>
              <a:chOff x="106070" y="3904527"/>
              <a:chExt cx="9239120" cy="1330529"/>
            </a:xfrm>
            <a:effectLst>
              <a:outerShdw blurRad="50800" dist="38100" dir="2700000" algn="tl" rotWithShape="0">
                <a:prstClr val="black">
                  <a:alpha val="40000"/>
                </a:prstClr>
              </a:outerShdw>
            </a:effectLst>
          </p:grpSpPr>
          <p:sp>
            <p:nvSpPr>
              <p:cNvPr id="454" name="Freihandform 453"/>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50000"/>
                  </a:spcBef>
                  <a:spcAft>
                    <a:spcPct val="0"/>
                  </a:spcAft>
                  <a:buClr>
                    <a:srgbClr val="FF0000"/>
                  </a:buClr>
                  <a:buFont typeface="Arial" pitchFamily="34" charset="0"/>
                  <a:buNone/>
                </a:pPr>
                <a:r>
                  <a:rPr lang="de-AT" sz="1500" b="1">
                    <a:solidFill>
                      <a:srgbClr val="000000"/>
                    </a:solidFill>
                    <a:ea typeface="Calibri" panose="020F0502020204030204" pitchFamily="34" charset="0"/>
                    <a:cs typeface="Times New Roman" panose="02020603050405020304" pitchFamily="18" charset="0"/>
                  </a:rPr>
                  <a:t>Grundgesamtheit, Vollerhebung oder Stichprobe</a:t>
                </a:r>
                <a:endParaRPr lang="de-AT" sz="1500" b="1">
                  <a:solidFill>
                    <a:srgbClr val="000000"/>
                  </a:solidFill>
                </a:endParaRPr>
              </a:p>
            </p:txBody>
          </p:sp>
          <p:grpSp>
            <p:nvGrpSpPr>
              <p:cNvPr id="455" name="Gruppieren 454"/>
              <p:cNvGrpSpPr/>
              <p:nvPr/>
            </p:nvGrpSpPr>
            <p:grpSpPr>
              <a:xfrm>
                <a:off x="1136437" y="4701059"/>
                <a:ext cx="528032" cy="533997"/>
                <a:chOff x="1837768" y="3202825"/>
                <a:chExt cx="528032" cy="681950"/>
              </a:xfrm>
            </p:grpSpPr>
            <p:sp>
              <p:nvSpPr>
                <p:cNvPr id="460" name="Ellipse 459"/>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461"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462"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nvGrpSpPr>
              <p:cNvPr id="456" name="Gruppieren 455"/>
              <p:cNvGrpSpPr/>
              <p:nvPr/>
            </p:nvGrpSpPr>
            <p:grpSpPr>
              <a:xfrm>
                <a:off x="7788181" y="3904527"/>
                <a:ext cx="528032" cy="533997"/>
                <a:chOff x="8027952" y="2185601"/>
                <a:chExt cx="528032" cy="681950"/>
              </a:xfrm>
            </p:grpSpPr>
            <p:sp>
              <p:nvSpPr>
                <p:cNvPr id="457" name="Ellipse 456"/>
                <p:cNvSpPr/>
                <p:nvPr/>
              </p:nvSpPr>
              <p:spPr bwMode="auto">
                <a:xfrm flipV="1">
                  <a:off x="8027952" y="2185601"/>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458"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459"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452" name="Ellipse 451"/>
            <p:cNvSpPr/>
            <p:nvPr/>
          </p:nvSpPr>
          <p:spPr bwMode="auto">
            <a:xfrm flipH="1">
              <a:off x="531135" y="2828143"/>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453" name="Ellipse 452"/>
            <p:cNvSpPr/>
            <p:nvPr/>
          </p:nvSpPr>
          <p:spPr bwMode="auto">
            <a:xfrm flipH="1">
              <a:off x="9332882" y="2828143"/>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417" name="Gruppieren 416"/>
          <p:cNvGrpSpPr/>
          <p:nvPr/>
        </p:nvGrpSpPr>
        <p:grpSpPr>
          <a:xfrm>
            <a:off x="264388" y="997808"/>
            <a:ext cx="9239120" cy="1330529"/>
            <a:chOff x="323111" y="997808"/>
            <a:chExt cx="9239120" cy="1330529"/>
          </a:xfrm>
        </p:grpSpPr>
        <p:grpSp>
          <p:nvGrpSpPr>
            <p:cNvPr id="427" name="Gruppieren 426"/>
            <p:cNvGrpSpPr/>
            <p:nvPr/>
          </p:nvGrpSpPr>
          <p:grpSpPr>
            <a:xfrm>
              <a:off x="323111" y="997808"/>
              <a:ext cx="9239120" cy="1330529"/>
              <a:chOff x="106070" y="3904527"/>
              <a:chExt cx="9239120" cy="1330529"/>
            </a:xfrm>
            <a:effectLst>
              <a:outerShdw blurRad="50800" dist="38100" dir="2700000" algn="tl" rotWithShape="0">
                <a:prstClr val="black">
                  <a:alpha val="40000"/>
                </a:prstClr>
              </a:outerShdw>
            </a:effectLst>
          </p:grpSpPr>
          <p:sp>
            <p:nvSpPr>
              <p:cNvPr id="430" name="Freihandform 429"/>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50000"/>
                  </a:spcBef>
                  <a:spcAft>
                    <a:spcPct val="0"/>
                  </a:spcAft>
                  <a:buClr>
                    <a:srgbClr val="FF0000"/>
                  </a:buClr>
                  <a:buFont typeface="Arial" pitchFamily="34" charset="0"/>
                  <a:buNone/>
                </a:pPr>
                <a:r>
                  <a:rPr lang="de-AT" sz="1500" b="1">
                    <a:solidFill>
                      <a:srgbClr val="000000"/>
                    </a:solidFill>
                    <a:ea typeface="Calibri" panose="020F0502020204030204" pitchFamily="34" charset="0"/>
                    <a:cs typeface="Times New Roman" panose="02020603050405020304" pitchFamily="18" charset="0"/>
                  </a:rPr>
                  <a:t>Forschungsfragen, Hypothesen</a:t>
                </a:r>
                <a:endParaRPr lang="de-AT" sz="1500" b="1">
                  <a:solidFill>
                    <a:srgbClr val="000000"/>
                  </a:solidFill>
                </a:endParaRPr>
              </a:p>
            </p:txBody>
          </p:sp>
          <p:grpSp>
            <p:nvGrpSpPr>
              <p:cNvPr id="431" name="Gruppieren 430"/>
              <p:cNvGrpSpPr/>
              <p:nvPr/>
            </p:nvGrpSpPr>
            <p:grpSpPr>
              <a:xfrm>
                <a:off x="1136437" y="4701059"/>
                <a:ext cx="528032" cy="533997"/>
                <a:chOff x="1837768" y="3202825"/>
                <a:chExt cx="528032" cy="681950"/>
              </a:xfrm>
            </p:grpSpPr>
            <p:sp>
              <p:nvSpPr>
                <p:cNvPr id="436" name="Ellipse 435"/>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437"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438"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nvGrpSpPr>
              <p:cNvPr id="432" name="Gruppieren 431"/>
              <p:cNvGrpSpPr/>
              <p:nvPr/>
            </p:nvGrpSpPr>
            <p:grpSpPr>
              <a:xfrm>
                <a:off x="7788181" y="3904527"/>
                <a:ext cx="528032" cy="533997"/>
                <a:chOff x="8027952" y="2185601"/>
                <a:chExt cx="528032" cy="681950"/>
              </a:xfrm>
            </p:grpSpPr>
            <p:sp>
              <p:nvSpPr>
                <p:cNvPr id="433" name="Ellipse 432"/>
                <p:cNvSpPr/>
                <p:nvPr/>
              </p:nvSpPr>
              <p:spPr bwMode="auto">
                <a:xfrm flipV="1">
                  <a:off x="8027952" y="2185601"/>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434"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435"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428" name="Ellipse 427"/>
            <p:cNvSpPr/>
            <p:nvPr/>
          </p:nvSpPr>
          <p:spPr bwMode="auto">
            <a:xfrm flipH="1">
              <a:off x="541369" y="1634281"/>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429" name="Ellipse 428"/>
            <p:cNvSpPr/>
            <p:nvPr/>
          </p:nvSpPr>
          <p:spPr bwMode="auto">
            <a:xfrm flipH="1">
              <a:off x="9343116" y="1634281"/>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418" name="Gruppieren 417"/>
          <p:cNvGrpSpPr/>
          <p:nvPr/>
        </p:nvGrpSpPr>
        <p:grpSpPr>
          <a:xfrm>
            <a:off x="264388" y="877629"/>
            <a:ext cx="9239120" cy="851865"/>
            <a:chOff x="323111" y="877629"/>
            <a:chExt cx="9239120" cy="851865"/>
          </a:xfrm>
        </p:grpSpPr>
        <p:grpSp>
          <p:nvGrpSpPr>
            <p:cNvPr id="419" name="Gruppieren 418"/>
            <p:cNvGrpSpPr/>
            <p:nvPr/>
          </p:nvGrpSpPr>
          <p:grpSpPr>
            <a:xfrm>
              <a:off x="323111" y="877629"/>
              <a:ext cx="9239120" cy="851865"/>
              <a:chOff x="171986" y="1051796"/>
              <a:chExt cx="9239120" cy="851865"/>
            </a:xfrm>
            <a:effectLst>
              <a:outerShdw blurRad="50800" dist="38100" dir="2700000" algn="tl" rotWithShape="0">
                <a:prstClr val="black">
                  <a:alpha val="40000"/>
                </a:prstClr>
              </a:outerShdw>
            </a:effectLst>
          </p:grpSpPr>
          <p:sp>
            <p:nvSpPr>
              <p:cNvPr id="422" name="Freihandform 421"/>
              <p:cNvSpPr/>
              <p:nvPr/>
            </p:nvSpPr>
            <p:spPr bwMode="auto">
              <a:xfrm>
                <a:off x="171986" y="1051796"/>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0" fmla="*/ 79308 w 9239120"/>
                  <a:gd name="connsiteY0" fmla="*/ 0 h 372601"/>
                  <a:gd name="connsiteX1" fmla="*/ 1047976 w 9239120"/>
                  <a:gd name="connsiteY1" fmla="*/ 0 h 372601"/>
                  <a:gd name="connsiteX2" fmla="*/ 1030367 w 9239120"/>
                  <a:gd name="connsiteY2" fmla="*/ 68295 h 372601"/>
                  <a:gd name="connsiteX3" fmla="*/ 1558399 w 9239120"/>
                  <a:gd name="connsiteY3" fmla="*/ 68295 h 372601"/>
                  <a:gd name="connsiteX4" fmla="*/ 1540791 w 9239120"/>
                  <a:gd name="connsiteY4" fmla="*/ 0 h 372601"/>
                  <a:gd name="connsiteX5" fmla="*/ 9159812 w 9239120"/>
                  <a:gd name="connsiteY5" fmla="*/ 0 h 372601"/>
                  <a:gd name="connsiteX6" fmla="*/ 9239120 w 9239120"/>
                  <a:gd name="connsiteY6" fmla="*/ 62102 h 372601"/>
                  <a:gd name="connsiteX7" fmla="*/ 9239120 w 9239120"/>
                  <a:gd name="connsiteY7" fmla="*/ 372601 h 372601"/>
                  <a:gd name="connsiteX8" fmla="*/ 8191240 w 9239120"/>
                  <a:gd name="connsiteY8" fmla="*/ 372601 h 372601"/>
                  <a:gd name="connsiteX9" fmla="*/ 8208575 w 9239120"/>
                  <a:gd name="connsiteY9" fmla="*/ 305365 h 372601"/>
                  <a:gd name="connsiteX10" fmla="*/ 7944559 w 9239120"/>
                  <a:gd name="connsiteY10" fmla="*/ 98629 h 372601"/>
                  <a:gd name="connsiteX11" fmla="*/ 7680543 w 9239120"/>
                  <a:gd name="connsiteY11" fmla="*/ 305365 h 372601"/>
                  <a:gd name="connsiteX12" fmla="*/ 7697879 w 9239120"/>
                  <a:gd name="connsiteY12" fmla="*/ 372601 h 372601"/>
                  <a:gd name="connsiteX13" fmla="*/ 0 w 9239120"/>
                  <a:gd name="connsiteY13" fmla="*/ 372601 h 372601"/>
                  <a:gd name="connsiteX14" fmla="*/ 0 w 9239120"/>
                  <a:gd name="connsiteY14" fmla="*/ 62102 h 372601"/>
                  <a:gd name="connsiteX15" fmla="*/ 79308 w 9239120"/>
                  <a:gd name="connsiteY15" fmla="*/ 0 h 372601"/>
                  <a:gd name="connsiteX0" fmla="*/ 79308 w 9239120"/>
                  <a:gd name="connsiteY0" fmla="*/ 0 h 372601"/>
                  <a:gd name="connsiteX1" fmla="*/ 1047976 w 9239120"/>
                  <a:gd name="connsiteY1" fmla="*/ 0 h 372601"/>
                  <a:gd name="connsiteX2" fmla="*/ 1558399 w 9239120"/>
                  <a:gd name="connsiteY2" fmla="*/ 68295 h 372601"/>
                  <a:gd name="connsiteX3" fmla="*/ 1540791 w 9239120"/>
                  <a:gd name="connsiteY3" fmla="*/ 0 h 372601"/>
                  <a:gd name="connsiteX4" fmla="*/ 9159812 w 9239120"/>
                  <a:gd name="connsiteY4" fmla="*/ 0 h 372601"/>
                  <a:gd name="connsiteX5" fmla="*/ 9239120 w 9239120"/>
                  <a:gd name="connsiteY5" fmla="*/ 62102 h 372601"/>
                  <a:gd name="connsiteX6" fmla="*/ 9239120 w 9239120"/>
                  <a:gd name="connsiteY6" fmla="*/ 372601 h 372601"/>
                  <a:gd name="connsiteX7" fmla="*/ 8191240 w 9239120"/>
                  <a:gd name="connsiteY7" fmla="*/ 372601 h 372601"/>
                  <a:gd name="connsiteX8" fmla="*/ 8208575 w 9239120"/>
                  <a:gd name="connsiteY8" fmla="*/ 305365 h 372601"/>
                  <a:gd name="connsiteX9" fmla="*/ 7944559 w 9239120"/>
                  <a:gd name="connsiteY9" fmla="*/ 98629 h 372601"/>
                  <a:gd name="connsiteX10" fmla="*/ 7680543 w 9239120"/>
                  <a:gd name="connsiteY10" fmla="*/ 305365 h 372601"/>
                  <a:gd name="connsiteX11" fmla="*/ 7697879 w 9239120"/>
                  <a:gd name="connsiteY11" fmla="*/ 372601 h 372601"/>
                  <a:gd name="connsiteX12" fmla="*/ 0 w 9239120"/>
                  <a:gd name="connsiteY12" fmla="*/ 372601 h 372601"/>
                  <a:gd name="connsiteX13" fmla="*/ 0 w 9239120"/>
                  <a:gd name="connsiteY13" fmla="*/ 62102 h 372601"/>
                  <a:gd name="connsiteX14" fmla="*/ 79308 w 9239120"/>
                  <a:gd name="connsiteY14" fmla="*/ 0 h 372601"/>
                  <a:gd name="connsiteX0" fmla="*/ 79308 w 9239120"/>
                  <a:gd name="connsiteY0" fmla="*/ 0 h 372601"/>
                  <a:gd name="connsiteX1" fmla="*/ 1047976 w 9239120"/>
                  <a:gd name="connsiteY1" fmla="*/ 0 h 372601"/>
                  <a:gd name="connsiteX2" fmla="*/ 1540791 w 9239120"/>
                  <a:gd name="connsiteY2" fmla="*/ 0 h 372601"/>
                  <a:gd name="connsiteX3" fmla="*/ 9159812 w 9239120"/>
                  <a:gd name="connsiteY3" fmla="*/ 0 h 372601"/>
                  <a:gd name="connsiteX4" fmla="*/ 9239120 w 9239120"/>
                  <a:gd name="connsiteY4" fmla="*/ 62102 h 372601"/>
                  <a:gd name="connsiteX5" fmla="*/ 9239120 w 9239120"/>
                  <a:gd name="connsiteY5" fmla="*/ 372601 h 372601"/>
                  <a:gd name="connsiteX6" fmla="*/ 8191240 w 9239120"/>
                  <a:gd name="connsiteY6" fmla="*/ 372601 h 372601"/>
                  <a:gd name="connsiteX7" fmla="*/ 8208575 w 9239120"/>
                  <a:gd name="connsiteY7" fmla="*/ 305365 h 372601"/>
                  <a:gd name="connsiteX8" fmla="*/ 7944559 w 9239120"/>
                  <a:gd name="connsiteY8" fmla="*/ 98629 h 372601"/>
                  <a:gd name="connsiteX9" fmla="*/ 7680543 w 9239120"/>
                  <a:gd name="connsiteY9" fmla="*/ 305365 h 372601"/>
                  <a:gd name="connsiteX10" fmla="*/ 7697879 w 9239120"/>
                  <a:gd name="connsiteY10" fmla="*/ 372601 h 372601"/>
                  <a:gd name="connsiteX11" fmla="*/ 0 w 9239120"/>
                  <a:gd name="connsiteY11" fmla="*/ 372601 h 372601"/>
                  <a:gd name="connsiteX12" fmla="*/ 0 w 9239120"/>
                  <a:gd name="connsiteY12" fmla="*/ 62102 h 372601"/>
                  <a:gd name="connsiteX13" fmla="*/ 79308 w 9239120"/>
                  <a:gd name="connsiteY13" fmla="*/ 0 h 372601"/>
                  <a:gd name="connsiteX0" fmla="*/ 79308 w 9239120"/>
                  <a:gd name="connsiteY0" fmla="*/ 0 h 372601"/>
                  <a:gd name="connsiteX1" fmla="*/ 1047976 w 9239120"/>
                  <a:gd name="connsiteY1" fmla="*/ 0 h 372601"/>
                  <a:gd name="connsiteX2" fmla="*/ 9159812 w 9239120"/>
                  <a:gd name="connsiteY2" fmla="*/ 0 h 372601"/>
                  <a:gd name="connsiteX3" fmla="*/ 9239120 w 9239120"/>
                  <a:gd name="connsiteY3" fmla="*/ 62102 h 372601"/>
                  <a:gd name="connsiteX4" fmla="*/ 9239120 w 9239120"/>
                  <a:gd name="connsiteY4" fmla="*/ 372601 h 372601"/>
                  <a:gd name="connsiteX5" fmla="*/ 8191240 w 9239120"/>
                  <a:gd name="connsiteY5" fmla="*/ 372601 h 372601"/>
                  <a:gd name="connsiteX6" fmla="*/ 8208575 w 9239120"/>
                  <a:gd name="connsiteY6" fmla="*/ 305365 h 372601"/>
                  <a:gd name="connsiteX7" fmla="*/ 7944559 w 9239120"/>
                  <a:gd name="connsiteY7" fmla="*/ 98629 h 372601"/>
                  <a:gd name="connsiteX8" fmla="*/ 7680543 w 9239120"/>
                  <a:gd name="connsiteY8" fmla="*/ 305365 h 372601"/>
                  <a:gd name="connsiteX9" fmla="*/ 7697879 w 9239120"/>
                  <a:gd name="connsiteY9" fmla="*/ 372601 h 372601"/>
                  <a:gd name="connsiteX10" fmla="*/ 0 w 9239120"/>
                  <a:gd name="connsiteY10" fmla="*/ 372601 h 372601"/>
                  <a:gd name="connsiteX11" fmla="*/ 0 w 9239120"/>
                  <a:gd name="connsiteY11" fmla="*/ 62102 h 372601"/>
                  <a:gd name="connsiteX12" fmla="*/ 79308 w 9239120"/>
                  <a:gd name="connsiteY12" fmla="*/ 0 h 372601"/>
                  <a:gd name="connsiteX0" fmla="*/ 79308 w 9239120"/>
                  <a:gd name="connsiteY0" fmla="*/ 0 h 372601"/>
                  <a:gd name="connsiteX1" fmla="*/ 9159812 w 9239120"/>
                  <a:gd name="connsiteY1" fmla="*/ 0 h 372601"/>
                  <a:gd name="connsiteX2" fmla="*/ 9239120 w 9239120"/>
                  <a:gd name="connsiteY2" fmla="*/ 62102 h 372601"/>
                  <a:gd name="connsiteX3" fmla="*/ 9239120 w 9239120"/>
                  <a:gd name="connsiteY3" fmla="*/ 372601 h 372601"/>
                  <a:gd name="connsiteX4" fmla="*/ 8191240 w 9239120"/>
                  <a:gd name="connsiteY4" fmla="*/ 372601 h 372601"/>
                  <a:gd name="connsiteX5" fmla="*/ 8208575 w 9239120"/>
                  <a:gd name="connsiteY5" fmla="*/ 305365 h 372601"/>
                  <a:gd name="connsiteX6" fmla="*/ 7944559 w 9239120"/>
                  <a:gd name="connsiteY6" fmla="*/ 98629 h 372601"/>
                  <a:gd name="connsiteX7" fmla="*/ 7680543 w 9239120"/>
                  <a:gd name="connsiteY7" fmla="*/ 305365 h 372601"/>
                  <a:gd name="connsiteX8" fmla="*/ 7697879 w 9239120"/>
                  <a:gd name="connsiteY8" fmla="*/ 372601 h 372601"/>
                  <a:gd name="connsiteX9" fmla="*/ 0 w 9239120"/>
                  <a:gd name="connsiteY9" fmla="*/ 372601 h 372601"/>
                  <a:gd name="connsiteX10" fmla="*/ 0 w 9239120"/>
                  <a:gd name="connsiteY10" fmla="*/ 62102 h 372601"/>
                  <a:gd name="connsiteX11" fmla="*/ 79308 w 9239120"/>
                  <a:gd name="connsiteY11"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39120" h="372601">
                    <a:moveTo>
                      <a:pt x="79308" y="0"/>
                    </a:move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0"/>
                  </a:spcBef>
                  <a:spcAft>
                    <a:spcPct val="0"/>
                  </a:spcAft>
                  <a:buClr>
                    <a:srgbClr val="FF0000"/>
                  </a:buClr>
                  <a:buFont typeface="Arial" pitchFamily="34" charset="0"/>
                  <a:buNone/>
                  <a:tabLst>
                    <a:tab pos="266700" algn="l"/>
                    <a:tab pos="533400" algn="l"/>
                  </a:tabLst>
                </a:pPr>
                <a:r>
                  <a:rPr lang="de-AT" sz="1500" b="1">
                    <a:solidFill>
                      <a:srgbClr val="000000"/>
                    </a:solidFill>
                    <a:ea typeface="Calibri" panose="020F0502020204030204" pitchFamily="34" charset="0"/>
                    <a:cs typeface="Times New Roman" panose="02020603050405020304" pitchFamily="18" charset="0"/>
                  </a:rPr>
                  <a:t>generelles Erkenntnisinteresse (Thema)</a:t>
                </a:r>
              </a:p>
            </p:txBody>
          </p:sp>
          <p:grpSp>
            <p:nvGrpSpPr>
              <p:cNvPr id="423" name="Gruppieren 422"/>
              <p:cNvGrpSpPr/>
              <p:nvPr/>
            </p:nvGrpSpPr>
            <p:grpSpPr>
              <a:xfrm>
                <a:off x="1202353" y="1369664"/>
                <a:ext cx="528032" cy="533997"/>
                <a:chOff x="1837768" y="3202825"/>
                <a:chExt cx="528032" cy="681950"/>
              </a:xfrm>
            </p:grpSpPr>
            <p:sp>
              <p:nvSpPr>
                <p:cNvPr id="424" name="Ellipse 423"/>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425"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426"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420" name="Ellipse 419"/>
            <p:cNvSpPr/>
            <p:nvPr/>
          </p:nvSpPr>
          <p:spPr bwMode="auto">
            <a:xfrm flipH="1">
              <a:off x="482303" y="1037350"/>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421" name="Ellipse 420"/>
            <p:cNvSpPr/>
            <p:nvPr/>
          </p:nvSpPr>
          <p:spPr bwMode="auto">
            <a:xfrm flipH="1">
              <a:off x="9284050" y="1037350"/>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153" name="Gruppieren 152"/>
          <p:cNvGrpSpPr/>
          <p:nvPr/>
        </p:nvGrpSpPr>
        <p:grpSpPr>
          <a:xfrm>
            <a:off x="264388" y="5788549"/>
            <a:ext cx="9239120" cy="851265"/>
            <a:chOff x="323111" y="5788549"/>
            <a:chExt cx="9239120" cy="851265"/>
          </a:xfrm>
        </p:grpSpPr>
        <p:grpSp>
          <p:nvGrpSpPr>
            <p:cNvPr id="267" name="Gruppieren 266"/>
            <p:cNvGrpSpPr/>
            <p:nvPr/>
          </p:nvGrpSpPr>
          <p:grpSpPr>
            <a:xfrm>
              <a:off x="323111" y="5788549"/>
              <a:ext cx="9239120" cy="851265"/>
              <a:chOff x="293906" y="4743526"/>
              <a:chExt cx="9239120" cy="851265"/>
            </a:xfrm>
            <a:effectLst>
              <a:outerShdw blurRad="50800" dist="38100" dir="2700000" algn="tl" rotWithShape="0">
                <a:prstClr val="black">
                  <a:alpha val="40000"/>
                </a:prstClr>
              </a:outerShdw>
            </a:effectLst>
          </p:grpSpPr>
          <p:sp>
            <p:nvSpPr>
              <p:cNvPr id="270" name="Freihandform 269"/>
              <p:cNvSpPr/>
              <p:nvPr/>
            </p:nvSpPr>
            <p:spPr bwMode="auto">
              <a:xfrm>
                <a:off x="293906" y="5222190"/>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680543 w 9239120"/>
                  <a:gd name="connsiteY11" fmla="*/ 305365 h 372601"/>
                  <a:gd name="connsiteX12" fmla="*/ 7697879 w 9239120"/>
                  <a:gd name="connsiteY12" fmla="*/ 372601 h 372601"/>
                  <a:gd name="connsiteX13" fmla="*/ 0 w 9239120"/>
                  <a:gd name="connsiteY13" fmla="*/ 372601 h 372601"/>
                  <a:gd name="connsiteX14" fmla="*/ 0 w 9239120"/>
                  <a:gd name="connsiteY14" fmla="*/ 62102 h 372601"/>
                  <a:gd name="connsiteX15" fmla="*/ 79308 w 9239120"/>
                  <a:gd name="connsiteY15"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7680543 w 9239120"/>
                  <a:gd name="connsiteY10" fmla="*/ 305365 h 372601"/>
                  <a:gd name="connsiteX11" fmla="*/ 7697879 w 9239120"/>
                  <a:gd name="connsiteY11" fmla="*/ 372601 h 372601"/>
                  <a:gd name="connsiteX12" fmla="*/ 0 w 9239120"/>
                  <a:gd name="connsiteY12" fmla="*/ 372601 h 372601"/>
                  <a:gd name="connsiteX13" fmla="*/ 0 w 9239120"/>
                  <a:gd name="connsiteY13" fmla="*/ 62102 h 372601"/>
                  <a:gd name="connsiteX14" fmla="*/ 79308 w 9239120"/>
                  <a:gd name="connsiteY14"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7697879 w 9239120"/>
                  <a:gd name="connsiteY10" fmla="*/ 372601 h 372601"/>
                  <a:gd name="connsiteX11" fmla="*/ 0 w 9239120"/>
                  <a:gd name="connsiteY11" fmla="*/ 372601 h 372601"/>
                  <a:gd name="connsiteX12" fmla="*/ 0 w 9239120"/>
                  <a:gd name="connsiteY12" fmla="*/ 62102 h 372601"/>
                  <a:gd name="connsiteX13" fmla="*/ 79308 w 9239120"/>
                  <a:gd name="connsiteY13"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0 w 9239120"/>
                  <a:gd name="connsiteY10" fmla="*/ 372601 h 372601"/>
                  <a:gd name="connsiteX11" fmla="*/ 0 w 9239120"/>
                  <a:gd name="connsiteY11" fmla="*/ 62102 h 372601"/>
                  <a:gd name="connsiteX12" fmla="*/ 79308 w 9239120"/>
                  <a:gd name="connsiteY12"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0 w 9239120"/>
                  <a:gd name="connsiteY9" fmla="*/ 372601 h 372601"/>
                  <a:gd name="connsiteX10" fmla="*/ 0 w 9239120"/>
                  <a:gd name="connsiteY10" fmla="*/ 62102 h 372601"/>
                  <a:gd name="connsiteX11" fmla="*/ 79308 w 9239120"/>
                  <a:gd name="connsiteY11"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0"/>
                  </a:spcBef>
                  <a:spcAft>
                    <a:spcPct val="0"/>
                  </a:spcAft>
                  <a:buClr>
                    <a:srgbClr val="FF0000"/>
                  </a:buClr>
                  <a:buFont typeface="Arial" pitchFamily="34" charset="0"/>
                  <a:buNone/>
                  <a:tabLst>
                    <a:tab pos="266700" algn="l"/>
                    <a:tab pos="533400" algn="l"/>
                  </a:tabLst>
                </a:pPr>
                <a:r>
                  <a:rPr lang="de-AT" sz="1500" b="1">
                    <a:solidFill>
                      <a:srgbClr val="000000"/>
                    </a:solidFill>
                    <a:ea typeface="Calibri" panose="020F0502020204030204" pitchFamily="34" charset="0"/>
                    <a:cs typeface="Times New Roman" panose="02020603050405020304" pitchFamily="18" charset="0"/>
                  </a:rPr>
                  <a:t>Ergebnisaufbereitung, Präsentation</a:t>
                </a:r>
                <a:endParaRPr lang="de-AT" sz="1500" b="1">
                  <a:solidFill>
                    <a:srgbClr val="0000FF"/>
                  </a:solidFill>
                </a:endParaRPr>
              </a:p>
            </p:txBody>
          </p:sp>
          <p:grpSp>
            <p:nvGrpSpPr>
              <p:cNvPr id="271" name="Gruppieren 270"/>
              <p:cNvGrpSpPr/>
              <p:nvPr/>
            </p:nvGrpSpPr>
            <p:grpSpPr>
              <a:xfrm>
                <a:off x="7976017" y="4743526"/>
                <a:ext cx="528032" cy="533997"/>
                <a:chOff x="8027952" y="2185601"/>
                <a:chExt cx="528032" cy="681950"/>
              </a:xfrm>
            </p:grpSpPr>
            <p:sp>
              <p:nvSpPr>
                <p:cNvPr id="272" name="Ellipse 271"/>
                <p:cNvSpPr/>
                <p:nvPr/>
              </p:nvSpPr>
              <p:spPr bwMode="auto">
                <a:xfrm flipV="1">
                  <a:off x="8027952" y="2185601"/>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273"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274"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268" name="Ellipse 267"/>
            <p:cNvSpPr/>
            <p:nvPr/>
          </p:nvSpPr>
          <p:spPr bwMode="auto">
            <a:xfrm flipH="1">
              <a:off x="532794" y="6409725"/>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269" name="Ellipse 268"/>
            <p:cNvSpPr/>
            <p:nvPr/>
          </p:nvSpPr>
          <p:spPr bwMode="auto">
            <a:xfrm flipH="1">
              <a:off x="9334541" y="6409725"/>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154" name="Gruppieren 153"/>
          <p:cNvGrpSpPr/>
          <p:nvPr/>
        </p:nvGrpSpPr>
        <p:grpSpPr>
          <a:xfrm>
            <a:off x="264388" y="5189709"/>
            <a:ext cx="9239120" cy="1330529"/>
            <a:chOff x="323111" y="5189709"/>
            <a:chExt cx="9239120" cy="1330529"/>
          </a:xfrm>
        </p:grpSpPr>
        <p:grpSp>
          <p:nvGrpSpPr>
            <p:cNvPr id="255" name="Gruppieren 254"/>
            <p:cNvGrpSpPr/>
            <p:nvPr/>
          </p:nvGrpSpPr>
          <p:grpSpPr>
            <a:xfrm>
              <a:off x="323111" y="5189709"/>
              <a:ext cx="9239120" cy="1330529"/>
              <a:chOff x="106070" y="3904527"/>
              <a:chExt cx="9239120" cy="1330529"/>
            </a:xfrm>
            <a:effectLst>
              <a:outerShdw blurRad="50800" dist="38100" dir="2700000" algn="tl" rotWithShape="0">
                <a:prstClr val="black">
                  <a:alpha val="40000"/>
                </a:prstClr>
              </a:outerShdw>
            </a:effectLst>
          </p:grpSpPr>
          <p:sp>
            <p:nvSpPr>
              <p:cNvPr id="258" name="Freihandform 257"/>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0"/>
                  </a:spcBef>
                  <a:spcAft>
                    <a:spcPct val="0"/>
                  </a:spcAft>
                  <a:buClr>
                    <a:srgbClr val="FF0000"/>
                  </a:buClr>
                  <a:buFont typeface="Arial" pitchFamily="34" charset="0"/>
                  <a:buNone/>
                  <a:tabLst>
                    <a:tab pos="266700" algn="l"/>
                    <a:tab pos="533400" algn="l"/>
                  </a:tabLst>
                </a:pPr>
                <a:r>
                  <a:rPr lang="de-AT" sz="1500" b="1">
                    <a:solidFill>
                      <a:srgbClr val="000000"/>
                    </a:solidFill>
                    <a:ea typeface="Calibri" panose="020F0502020204030204" pitchFamily="34" charset="0"/>
                    <a:cs typeface="Times New Roman" panose="02020603050405020304" pitchFamily="18" charset="0"/>
                  </a:rPr>
                  <a:t>Ergebnisinterpretation</a:t>
                </a:r>
                <a:endParaRPr lang="de-AT" sz="1500" b="1">
                  <a:solidFill>
                    <a:srgbClr val="0000FF"/>
                  </a:solidFill>
                </a:endParaRPr>
              </a:p>
            </p:txBody>
          </p:sp>
          <p:grpSp>
            <p:nvGrpSpPr>
              <p:cNvPr id="259" name="Gruppieren 258"/>
              <p:cNvGrpSpPr/>
              <p:nvPr/>
            </p:nvGrpSpPr>
            <p:grpSpPr>
              <a:xfrm>
                <a:off x="1136437" y="4701059"/>
                <a:ext cx="528032" cy="533997"/>
                <a:chOff x="1837768" y="3202825"/>
                <a:chExt cx="528032" cy="681950"/>
              </a:xfrm>
            </p:grpSpPr>
            <p:sp>
              <p:nvSpPr>
                <p:cNvPr id="264" name="Ellipse 263"/>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265"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266"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nvGrpSpPr>
              <p:cNvPr id="260" name="Gruppieren 259"/>
              <p:cNvGrpSpPr/>
              <p:nvPr/>
            </p:nvGrpSpPr>
            <p:grpSpPr>
              <a:xfrm>
                <a:off x="7788181" y="3904527"/>
                <a:ext cx="528032" cy="533997"/>
                <a:chOff x="8027952" y="2185601"/>
                <a:chExt cx="528032" cy="681950"/>
              </a:xfrm>
            </p:grpSpPr>
            <p:sp>
              <p:nvSpPr>
                <p:cNvPr id="261" name="Ellipse 260"/>
                <p:cNvSpPr/>
                <p:nvPr/>
              </p:nvSpPr>
              <p:spPr bwMode="auto">
                <a:xfrm flipV="1">
                  <a:off x="8027952" y="2185601"/>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262"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263"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256" name="Ellipse 255"/>
            <p:cNvSpPr/>
            <p:nvPr/>
          </p:nvSpPr>
          <p:spPr bwMode="auto">
            <a:xfrm flipH="1">
              <a:off x="529043" y="5812798"/>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257" name="Ellipse 256"/>
            <p:cNvSpPr/>
            <p:nvPr/>
          </p:nvSpPr>
          <p:spPr bwMode="auto">
            <a:xfrm flipH="1">
              <a:off x="9330790" y="5812798"/>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155" name="Gruppieren 154"/>
          <p:cNvGrpSpPr/>
          <p:nvPr/>
        </p:nvGrpSpPr>
        <p:grpSpPr>
          <a:xfrm>
            <a:off x="264388" y="4590866"/>
            <a:ext cx="9239120" cy="1330529"/>
            <a:chOff x="323111" y="4590866"/>
            <a:chExt cx="9239120" cy="1330529"/>
          </a:xfrm>
        </p:grpSpPr>
        <p:grpSp>
          <p:nvGrpSpPr>
            <p:cNvPr id="243" name="Gruppieren 242"/>
            <p:cNvGrpSpPr/>
            <p:nvPr/>
          </p:nvGrpSpPr>
          <p:grpSpPr>
            <a:xfrm>
              <a:off x="323111" y="4590866"/>
              <a:ext cx="9239120" cy="1330529"/>
              <a:chOff x="106070" y="3904527"/>
              <a:chExt cx="9239120" cy="1330529"/>
            </a:xfrm>
            <a:effectLst>
              <a:outerShdw blurRad="50800" dist="38100" dir="2700000" algn="tl" rotWithShape="0">
                <a:prstClr val="black">
                  <a:alpha val="40000"/>
                </a:prstClr>
              </a:outerShdw>
            </a:effectLst>
          </p:grpSpPr>
          <p:sp>
            <p:nvSpPr>
              <p:cNvPr id="246" name="Freihandform 245"/>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0"/>
                  </a:spcBef>
                  <a:spcAft>
                    <a:spcPct val="0"/>
                  </a:spcAft>
                  <a:buClr>
                    <a:srgbClr val="FF0000"/>
                  </a:buClr>
                  <a:buFont typeface="Arial" pitchFamily="34" charset="0"/>
                  <a:buNone/>
                  <a:tabLst>
                    <a:tab pos="266700" algn="l"/>
                    <a:tab pos="533400" algn="l"/>
                  </a:tabLst>
                </a:pPr>
                <a:r>
                  <a:rPr lang="de-AT" sz="1500" b="1">
                    <a:solidFill>
                      <a:srgbClr val="000000"/>
                    </a:solidFill>
                    <a:ea typeface="Calibri" panose="020F0502020204030204" pitchFamily="34" charset="0"/>
                    <a:cs typeface="Times New Roman" panose="02020603050405020304" pitchFamily="18" charset="0"/>
                  </a:rPr>
                  <a:t>technische Auswertung</a:t>
                </a:r>
                <a:endParaRPr lang="de-AT" sz="1500" b="1">
                  <a:solidFill>
                    <a:srgbClr val="0000FF"/>
                  </a:solidFill>
                </a:endParaRPr>
              </a:p>
            </p:txBody>
          </p:sp>
          <p:grpSp>
            <p:nvGrpSpPr>
              <p:cNvPr id="247" name="Gruppieren 246"/>
              <p:cNvGrpSpPr/>
              <p:nvPr/>
            </p:nvGrpSpPr>
            <p:grpSpPr>
              <a:xfrm>
                <a:off x="1136437" y="4701059"/>
                <a:ext cx="528032" cy="533997"/>
                <a:chOff x="1837768" y="3202825"/>
                <a:chExt cx="528032" cy="681950"/>
              </a:xfrm>
            </p:grpSpPr>
            <p:sp>
              <p:nvSpPr>
                <p:cNvPr id="252" name="Ellipse 251"/>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253"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254"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nvGrpSpPr>
              <p:cNvPr id="248" name="Gruppieren 247"/>
              <p:cNvGrpSpPr/>
              <p:nvPr/>
            </p:nvGrpSpPr>
            <p:grpSpPr>
              <a:xfrm>
                <a:off x="7788181" y="3904527"/>
                <a:ext cx="528032" cy="533997"/>
                <a:chOff x="8027952" y="2185601"/>
                <a:chExt cx="528032" cy="681950"/>
              </a:xfrm>
            </p:grpSpPr>
            <p:sp>
              <p:nvSpPr>
                <p:cNvPr id="249" name="Ellipse 248"/>
                <p:cNvSpPr/>
                <p:nvPr/>
              </p:nvSpPr>
              <p:spPr bwMode="auto">
                <a:xfrm flipV="1">
                  <a:off x="8027952" y="2185601"/>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250"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251"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244" name="Ellipse 243"/>
            <p:cNvSpPr/>
            <p:nvPr/>
          </p:nvSpPr>
          <p:spPr bwMode="auto">
            <a:xfrm flipH="1">
              <a:off x="487164" y="5215867"/>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245" name="Ellipse 244"/>
            <p:cNvSpPr/>
            <p:nvPr/>
          </p:nvSpPr>
          <p:spPr bwMode="auto">
            <a:xfrm flipH="1">
              <a:off x="9288911" y="5215867"/>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sp>
        <p:nvSpPr>
          <p:cNvPr id="9" name="Text Box 4"/>
          <p:cNvSpPr txBox="1">
            <a:spLocks noChangeArrowheads="1"/>
          </p:cNvSpPr>
          <p:nvPr/>
        </p:nvSpPr>
        <p:spPr bwMode="auto">
          <a:xfrm>
            <a:off x="0" y="-3323"/>
            <a:ext cx="9906000" cy="463846"/>
          </a:xfrm>
          <a:prstGeom prst="rect">
            <a:avLst/>
          </a:prstGeom>
          <a:noFill/>
          <a:ln w="12700">
            <a:noFill/>
            <a:miter lim="800000"/>
            <a:headEnd/>
            <a:tailEnd/>
          </a:ln>
        </p:spPr>
        <p:txBody>
          <a:bodyPr wrap="square" lIns="126000" tIns="46800" rIns="90000" bIns="46800" anchor="ctr">
            <a:spAutoFit/>
          </a:bodyPr>
          <a:lstStyle/>
          <a:p>
            <a:pPr eaLnBrk="0" fontAlgn="base" hangingPunct="0">
              <a:spcBef>
                <a:spcPct val="0"/>
              </a:spcBef>
              <a:spcAft>
                <a:spcPct val="0"/>
              </a:spcAft>
            </a:pPr>
            <a:r>
              <a:rPr lang="de-DE" sz="2400" b="1">
                <a:solidFill>
                  <a:srgbClr val="464B71"/>
                </a:solidFill>
              </a:rPr>
              <a:t>Empirischer Forschungsprozess ‒ zusammenhängendes Ganzes!</a:t>
            </a:r>
            <a:endParaRPr lang="de-AT" sz="2400">
              <a:solidFill>
                <a:srgbClr val="464B71"/>
              </a:solidFill>
            </a:endParaRPr>
          </a:p>
        </p:txBody>
      </p:sp>
      <p:grpSp>
        <p:nvGrpSpPr>
          <p:cNvPr id="11" name="Gruppieren 10"/>
          <p:cNvGrpSpPr/>
          <p:nvPr/>
        </p:nvGrpSpPr>
        <p:grpSpPr>
          <a:xfrm>
            <a:off x="415590" y="2231212"/>
            <a:ext cx="8890538" cy="88791"/>
            <a:chOff x="474313" y="2231212"/>
            <a:chExt cx="8890538" cy="88791"/>
          </a:xfrm>
          <a:solidFill>
            <a:srgbClr val="FFDD00"/>
          </a:solidFill>
        </p:grpSpPr>
        <p:sp>
          <p:nvSpPr>
            <p:cNvPr id="120" name="Ellipse 119"/>
            <p:cNvSpPr/>
            <p:nvPr/>
          </p:nvSpPr>
          <p:spPr bwMode="auto">
            <a:xfrm flipH="1">
              <a:off x="474313" y="2231212"/>
              <a:ext cx="88791" cy="88791"/>
            </a:xfrm>
            <a:prstGeom prst="ellipse">
              <a:avLst/>
            </a:prstGeom>
            <a:grp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32" name="Ellipse 131"/>
            <p:cNvSpPr/>
            <p:nvPr/>
          </p:nvSpPr>
          <p:spPr bwMode="auto">
            <a:xfrm flipH="1">
              <a:off x="9276060" y="2231212"/>
              <a:ext cx="88791" cy="88791"/>
            </a:xfrm>
            <a:prstGeom prst="ellipse">
              <a:avLst/>
            </a:prstGeom>
            <a:grp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sp>
        <p:nvSpPr>
          <p:cNvPr id="150" name="Ellipse 149"/>
          <p:cNvSpPr/>
          <p:nvPr/>
        </p:nvSpPr>
        <p:spPr bwMode="auto">
          <a:xfrm flipH="1">
            <a:off x="418500" y="1037132"/>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51" name="Ellipse 150"/>
          <p:cNvSpPr/>
          <p:nvPr/>
        </p:nvSpPr>
        <p:spPr bwMode="auto">
          <a:xfrm flipH="1">
            <a:off x="9226085" y="1037698"/>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nvGrpSpPr>
          <p:cNvPr id="156" name="Gruppieren 155"/>
          <p:cNvGrpSpPr/>
          <p:nvPr/>
        </p:nvGrpSpPr>
        <p:grpSpPr>
          <a:xfrm>
            <a:off x="264388" y="3992023"/>
            <a:ext cx="9239120" cy="1330529"/>
            <a:chOff x="323111" y="3992023"/>
            <a:chExt cx="9239120" cy="1330529"/>
          </a:xfrm>
        </p:grpSpPr>
        <p:grpSp>
          <p:nvGrpSpPr>
            <p:cNvPr id="231" name="Gruppieren 230"/>
            <p:cNvGrpSpPr/>
            <p:nvPr/>
          </p:nvGrpSpPr>
          <p:grpSpPr>
            <a:xfrm>
              <a:off x="323111" y="3992023"/>
              <a:ext cx="9239120" cy="1330529"/>
              <a:chOff x="106070" y="3904527"/>
              <a:chExt cx="9239120" cy="1330529"/>
            </a:xfrm>
            <a:effectLst>
              <a:outerShdw blurRad="50800" dist="38100" dir="2700000" algn="tl" rotWithShape="0">
                <a:prstClr val="black">
                  <a:alpha val="40000"/>
                </a:prstClr>
              </a:outerShdw>
            </a:effectLst>
          </p:grpSpPr>
          <p:sp>
            <p:nvSpPr>
              <p:cNvPr id="234" name="Freihandform 233"/>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50000"/>
                  </a:spcBef>
                  <a:spcAft>
                    <a:spcPct val="0"/>
                  </a:spcAft>
                  <a:buClr>
                    <a:srgbClr val="FF0000"/>
                  </a:buClr>
                  <a:buFont typeface="Arial" pitchFamily="34" charset="0"/>
                  <a:buNone/>
                </a:pPr>
                <a:r>
                  <a:rPr lang="de-AT" sz="1500" b="1">
                    <a:solidFill>
                      <a:srgbClr val="000000"/>
                    </a:solidFill>
                    <a:ea typeface="Calibri" panose="020F0502020204030204" pitchFamily="34" charset="0"/>
                    <a:cs typeface="Times New Roman" panose="02020603050405020304" pitchFamily="18" charset="0"/>
                  </a:rPr>
                  <a:t>Rücklaufkontrolle, Datenerfassung, Plausibilisierung</a:t>
                </a:r>
                <a:endParaRPr lang="de-AT" sz="1500" b="1">
                  <a:solidFill>
                    <a:srgbClr val="000000"/>
                  </a:solidFill>
                </a:endParaRPr>
              </a:p>
            </p:txBody>
          </p:sp>
          <p:grpSp>
            <p:nvGrpSpPr>
              <p:cNvPr id="235" name="Gruppieren 234"/>
              <p:cNvGrpSpPr/>
              <p:nvPr/>
            </p:nvGrpSpPr>
            <p:grpSpPr>
              <a:xfrm>
                <a:off x="1136437" y="4701059"/>
                <a:ext cx="528032" cy="533997"/>
                <a:chOff x="1837768" y="3202825"/>
                <a:chExt cx="528032" cy="681950"/>
              </a:xfrm>
            </p:grpSpPr>
            <p:sp>
              <p:nvSpPr>
                <p:cNvPr id="240" name="Ellipse 239"/>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241"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242"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nvGrpSpPr>
              <p:cNvPr id="236" name="Gruppieren 235"/>
              <p:cNvGrpSpPr/>
              <p:nvPr/>
            </p:nvGrpSpPr>
            <p:grpSpPr>
              <a:xfrm>
                <a:off x="7788181" y="3904527"/>
                <a:ext cx="528032" cy="533997"/>
                <a:chOff x="8027952" y="2185601"/>
                <a:chExt cx="528032" cy="681950"/>
              </a:xfrm>
            </p:grpSpPr>
            <p:sp>
              <p:nvSpPr>
                <p:cNvPr id="237" name="Ellipse 236"/>
                <p:cNvSpPr/>
                <p:nvPr/>
              </p:nvSpPr>
              <p:spPr bwMode="auto">
                <a:xfrm flipV="1">
                  <a:off x="8027952" y="2185601"/>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238"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239"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232" name="Ellipse 231"/>
            <p:cNvSpPr/>
            <p:nvPr/>
          </p:nvSpPr>
          <p:spPr bwMode="auto">
            <a:xfrm flipH="1">
              <a:off x="542230" y="4618936"/>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233" name="Ellipse 232"/>
            <p:cNvSpPr/>
            <p:nvPr/>
          </p:nvSpPr>
          <p:spPr bwMode="auto">
            <a:xfrm flipH="1">
              <a:off x="9343977" y="4618936"/>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159" name="Gruppieren 158"/>
          <p:cNvGrpSpPr/>
          <p:nvPr/>
        </p:nvGrpSpPr>
        <p:grpSpPr>
          <a:xfrm>
            <a:off x="264388" y="2195494"/>
            <a:ext cx="9239120" cy="1330529"/>
            <a:chOff x="323111" y="2195494"/>
            <a:chExt cx="9239120" cy="1330529"/>
          </a:xfrm>
        </p:grpSpPr>
        <p:grpSp>
          <p:nvGrpSpPr>
            <p:cNvPr id="195" name="Gruppieren 194"/>
            <p:cNvGrpSpPr/>
            <p:nvPr/>
          </p:nvGrpSpPr>
          <p:grpSpPr>
            <a:xfrm>
              <a:off x="323111" y="2195494"/>
              <a:ext cx="9239120" cy="1330529"/>
              <a:chOff x="106070" y="3904527"/>
              <a:chExt cx="9239120" cy="1330529"/>
            </a:xfrm>
            <a:effectLst>
              <a:outerShdw blurRad="50800" dist="38100" dir="2700000" algn="tl" rotWithShape="0">
                <a:prstClr val="black">
                  <a:alpha val="40000"/>
                </a:prstClr>
              </a:outerShdw>
            </a:effectLst>
          </p:grpSpPr>
          <p:sp>
            <p:nvSpPr>
              <p:cNvPr id="198" name="Freihandform 197"/>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50000"/>
                  </a:spcBef>
                  <a:spcAft>
                    <a:spcPct val="0"/>
                  </a:spcAft>
                  <a:buClr>
                    <a:srgbClr val="FF0000"/>
                  </a:buClr>
                  <a:buFont typeface="Arial" pitchFamily="34" charset="0"/>
                  <a:buNone/>
                </a:pPr>
                <a:r>
                  <a:rPr lang="de-AT" sz="1500" b="1">
                    <a:solidFill>
                      <a:srgbClr val="000000"/>
                    </a:solidFill>
                    <a:ea typeface="Calibri" panose="020F0502020204030204" pitchFamily="34" charset="0"/>
                    <a:cs typeface="Times New Roman" panose="02020603050405020304" pitchFamily="18" charset="0"/>
                  </a:rPr>
                  <a:t>Grundgesamtheit, Vollerhebung oder Stichprobe</a:t>
                </a:r>
                <a:endParaRPr lang="de-AT" sz="1500" b="1">
                  <a:solidFill>
                    <a:srgbClr val="000000"/>
                  </a:solidFill>
                </a:endParaRPr>
              </a:p>
            </p:txBody>
          </p:sp>
          <p:grpSp>
            <p:nvGrpSpPr>
              <p:cNvPr id="199" name="Gruppieren 198"/>
              <p:cNvGrpSpPr/>
              <p:nvPr/>
            </p:nvGrpSpPr>
            <p:grpSpPr>
              <a:xfrm>
                <a:off x="1136437" y="4701059"/>
                <a:ext cx="528032" cy="533997"/>
                <a:chOff x="1837768" y="3202825"/>
                <a:chExt cx="528032" cy="681950"/>
              </a:xfrm>
            </p:grpSpPr>
            <p:sp>
              <p:nvSpPr>
                <p:cNvPr id="204" name="Ellipse 203"/>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205"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206"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nvGrpSpPr>
              <p:cNvPr id="200" name="Gruppieren 199"/>
              <p:cNvGrpSpPr/>
              <p:nvPr/>
            </p:nvGrpSpPr>
            <p:grpSpPr>
              <a:xfrm>
                <a:off x="7788181" y="3904527"/>
                <a:ext cx="528032" cy="533997"/>
                <a:chOff x="8027952" y="2185601"/>
                <a:chExt cx="528032" cy="681950"/>
              </a:xfrm>
            </p:grpSpPr>
            <p:sp>
              <p:nvSpPr>
                <p:cNvPr id="201" name="Ellipse 200"/>
                <p:cNvSpPr/>
                <p:nvPr/>
              </p:nvSpPr>
              <p:spPr bwMode="auto">
                <a:xfrm flipV="1">
                  <a:off x="8027952" y="2185601"/>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202"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203"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196" name="Ellipse 195"/>
            <p:cNvSpPr/>
            <p:nvPr/>
          </p:nvSpPr>
          <p:spPr bwMode="auto">
            <a:xfrm flipH="1">
              <a:off x="531135" y="2828143"/>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97" name="Ellipse 196"/>
            <p:cNvSpPr/>
            <p:nvPr/>
          </p:nvSpPr>
          <p:spPr bwMode="auto">
            <a:xfrm flipH="1">
              <a:off x="9332882" y="2828143"/>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2" name="Gruppieren 1"/>
          <p:cNvGrpSpPr/>
          <p:nvPr/>
        </p:nvGrpSpPr>
        <p:grpSpPr>
          <a:xfrm>
            <a:off x="264388" y="5788549"/>
            <a:ext cx="9239120" cy="851265"/>
            <a:chOff x="323111" y="5788549"/>
            <a:chExt cx="9239120" cy="851265"/>
          </a:xfrm>
        </p:grpSpPr>
        <p:grpSp>
          <p:nvGrpSpPr>
            <p:cNvPr id="276" name="Gruppieren 275"/>
            <p:cNvGrpSpPr/>
            <p:nvPr/>
          </p:nvGrpSpPr>
          <p:grpSpPr>
            <a:xfrm>
              <a:off x="323111" y="5788549"/>
              <a:ext cx="9239120" cy="851265"/>
              <a:chOff x="323111" y="5788549"/>
              <a:chExt cx="9239120" cy="851265"/>
            </a:xfrm>
            <a:solidFill>
              <a:srgbClr val="FFDD00"/>
            </a:solidFill>
          </p:grpSpPr>
          <p:grpSp>
            <p:nvGrpSpPr>
              <p:cNvPr id="390" name="Gruppieren 389"/>
              <p:cNvGrpSpPr/>
              <p:nvPr/>
            </p:nvGrpSpPr>
            <p:grpSpPr>
              <a:xfrm>
                <a:off x="323111" y="5788549"/>
                <a:ext cx="9239120" cy="851265"/>
                <a:chOff x="293906" y="4743526"/>
                <a:chExt cx="9239120" cy="851265"/>
              </a:xfrm>
              <a:grpFill/>
              <a:effectLst>
                <a:outerShdw blurRad="50800" dist="38100" dir="2700000" algn="tl" rotWithShape="0">
                  <a:prstClr val="black">
                    <a:alpha val="40000"/>
                  </a:prstClr>
                </a:outerShdw>
              </a:effectLst>
            </p:grpSpPr>
            <p:sp>
              <p:nvSpPr>
                <p:cNvPr id="393" name="Freihandform 392"/>
                <p:cNvSpPr/>
                <p:nvPr/>
              </p:nvSpPr>
              <p:spPr bwMode="auto">
                <a:xfrm>
                  <a:off x="293906" y="5222190"/>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680543 w 9239120"/>
                    <a:gd name="connsiteY11" fmla="*/ 305365 h 372601"/>
                    <a:gd name="connsiteX12" fmla="*/ 7697879 w 9239120"/>
                    <a:gd name="connsiteY12" fmla="*/ 372601 h 372601"/>
                    <a:gd name="connsiteX13" fmla="*/ 0 w 9239120"/>
                    <a:gd name="connsiteY13" fmla="*/ 372601 h 372601"/>
                    <a:gd name="connsiteX14" fmla="*/ 0 w 9239120"/>
                    <a:gd name="connsiteY14" fmla="*/ 62102 h 372601"/>
                    <a:gd name="connsiteX15" fmla="*/ 79308 w 9239120"/>
                    <a:gd name="connsiteY15"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7680543 w 9239120"/>
                    <a:gd name="connsiteY10" fmla="*/ 305365 h 372601"/>
                    <a:gd name="connsiteX11" fmla="*/ 7697879 w 9239120"/>
                    <a:gd name="connsiteY11" fmla="*/ 372601 h 372601"/>
                    <a:gd name="connsiteX12" fmla="*/ 0 w 9239120"/>
                    <a:gd name="connsiteY12" fmla="*/ 372601 h 372601"/>
                    <a:gd name="connsiteX13" fmla="*/ 0 w 9239120"/>
                    <a:gd name="connsiteY13" fmla="*/ 62102 h 372601"/>
                    <a:gd name="connsiteX14" fmla="*/ 79308 w 9239120"/>
                    <a:gd name="connsiteY14"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7697879 w 9239120"/>
                    <a:gd name="connsiteY10" fmla="*/ 372601 h 372601"/>
                    <a:gd name="connsiteX11" fmla="*/ 0 w 9239120"/>
                    <a:gd name="connsiteY11" fmla="*/ 372601 h 372601"/>
                    <a:gd name="connsiteX12" fmla="*/ 0 w 9239120"/>
                    <a:gd name="connsiteY12" fmla="*/ 62102 h 372601"/>
                    <a:gd name="connsiteX13" fmla="*/ 79308 w 9239120"/>
                    <a:gd name="connsiteY13"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0 w 9239120"/>
                    <a:gd name="connsiteY10" fmla="*/ 372601 h 372601"/>
                    <a:gd name="connsiteX11" fmla="*/ 0 w 9239120"/>
                    <a:gd name="connsiteY11" fmla="*/ 62102 h 372601"/>
                    <a:gd name="connsiteX12" fmla="*/ 79308 w 9239120"/>
                    <a:gd name="connsiteY12"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0 w 9239120"/>
                    <a:gd name="connsiteY9" fmla="*/ 372601 h 372601"/>
                    <a:gd name="connsiteX10" fmla="*/ 0 w 9239120"/>
                    <a:gd name="connsiteY10" fmla="*/ 62102 h 372601"/>
                    <a:gd name="connsiteX11" fmla="*/ 79308 w 9239120"/>
                    <a:gd name="connsiteY11"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0" y="372601"/>
                      </a:lnTo>
                      <a:lnTo>
                        <a:pt x="0" y="62102"/>
                      </a:lnTo>
                      <a:cubicBezTo>
                        <a:pt x="0" y="27804"/>
                        <a:pt x="35507" y="0"/>
                        <a:pt x="79308" y="0"/>
                      </a:cubicBezTo>
                      <a:close/>
                    </a:path>
                  </a:pathLst>
                </a:custGeom>
                <a:grp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0"/>
                    </a:spcBef>
                    <a:spcAft>
                      <a:spcPct val="0"/>
                    </a:spcAft>
                    <a:buClr>
                      <a:srgbClr val="FF0000"/>
                    </a:buClr>
                    <a:buFont typeface="Arial" pitchFamily="34" charset="0"/>
                    <a:buNone/>
                    <a:tabLst>
                      <a:tab pos="266700" algn="l"/>
                      <a:tab pos="533400" algn="l"/>
                    </a:tabLst>
                  </a:pPr>
                  <a:r>
                    <a:rPr lang="de-AT" sz="1500" b="1">
                      <a:solidFill>
                        <a:srgbClr val="000000"/>
                      </a:solidFill>
                      <a:ea typeface="Calibri" panose="020F0502020204030204" pitchFamily="34" charset="0"/>
                      <a:cs typeface="Times New Roman" panose="02020603050405020304" pitchFamily="18" charset="0"/>
                    </a:rPr>
                    <a:t>Ergebnisaufbereitung, Präsentation</a:t>
                  </a:r>
                  <a:endParaRPr lang="de-AT" sz="1500" b="1">
                    <a:solidFill>
                      <a:srgbClr val="0000FF"/>
                    </a:solidFill>
                  </a:endParaRPr>
                </a:p>
              </p:txBody>
            </p:sp>
            <p:grpSp>
              <p:nvGrpSpPr>
                <p:cNvPr id="394" name="Gruppieren 393"/>
                <p:cNvGrpSpPr/>
                <p:nvPr/>
              </p:nvGrpSpPr>
              <p:grpSpPr>
                <a:xfrm>
                  <a:off x="7976017" y="4743526"/>
                  <a:ext cx="528032" cy="533997"/>
                  <a:chOff x="8027952" y="2185601"/>
                  <a:chExt cx="528032" cy="681950"/>
                </a:xfrm>
                <a:grpFill/>
              </p:grpSpPr>
              <p:sp>
                <p:nvSpPr>
                  <p:cNvPr id="395" name="Ellipse 394"/>
                  <p:cNvSpPr/>
                  <p:nvPr/>
                </p:nvSpPr>
                <p:spPr bwMode="auto">
                  <a:xfrm flipV="1">
                    <a:off x="8027952" y="2185601"/>
                    <a:ext cx="528032" cy="528032"/>
                  </a:xfrm>
                  <a:prstGeom prst="ellipse">
                    <a:avLst/>
                  </a:prstGeom>
                  <a:grp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96"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grp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97"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grp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391" name="Ellipse 390"/>
              <p:cNvSpPr/>
              <p:nvPr/>
            </p:nvSpPr>
            <p:spPr bwMode="auto">
              <a:xfrm flipH="1">
                <a:off x="532794" y="6409725"/>
                <a:ext cx="88791" cy="88791"/>
              </a:xfrm>
              <a:prstGeom prst="ellipse">
                <a:avLst/>
              </a:prstGeom>
              <a:grp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392" name="Ellipse 391"/>
              <p:cNvSpPr/>
              <p:nvPr/>
            </p:nvSpPr>
            <p:spPr bwMode="auto">
              <a:xfrm flipH="1">
                <a:off x="9334541" y="6409725"/>
                <a:ext cx="88791" cy="88791"/>
              </a:xfrm>
              <a:prstGeom prst="ellipse">
                <a:avLst/>
              </a:prstGeom>
              <a:grp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sp>
          <p:nvSpPr>
            <p:cNvPr id="398" name="Ellipse 397"/>
            <p:cNvSpPr/>
            <p:nvPr/>
          </p:nvSpPr>
          <p:spPr bwMode="auto">
            <a:xfrm flipH="1">
              <a:off x="533095" y="6409933"/>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399" name="Ellipse 398"/>
            <p:cNvSpPr/>
            <p:nvPr/>
          </p:nvSpPr>
          <p:spPr bwMode="auto">
            <a:xfrm flipH="1">
              <a:off x="9334842" y="6409933"/>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416" name="Gruppieren 415"/>
          <p:cNvGrpSpPr/>
          <p:nvPr/>
        </p:nvGrpSpPr>
        <p:grpSpPr>
          <a:xfrm>
            <a:off x="264388" y="1596651"/>
            <a:ext cx="9239120" cy="1330529"/>
            <a:chOff x="323111" y="1596651"/>
            <a:chExt cx="9239120" cy="1330529"/>
          </a:xfrm>
        </p:grpSpPr>
        <p:grpSp>
          <p:nvGrpSpPr>
            <p:cNvPr id="439" name="Gruppieren 438"/>
            <p:cNvGrpSpPr/>
            <p:nvPr/>
          </p:nvGrpSpPr>
          <p:grpSpPr>
            <a:xfrm>
              <a:off x="323111" y="1596651"/>
              <a:ext cx="9239120" cy="1330529"/>
              <a:chOff x="106070" y="3904527"/>
              <a:chExt cx="9239120" cy="1330529"/>
            </a:xfrm>
            <a:effectLst>
              <a:outerShdw blurRad="50800" dist="38100" dir="2700000" algn="tl" rotWithShape="0">
                <a:prstClr val="black">
                  <a:alpha val="40000"/>
                </a:prstClr>
              </a:outerShdw>
            </a:effectLst>
          </p:grpSpPr>
          <p:sp>
            <p:nvSpPr>
              <p:cNvPr id="442" name="Freihandform 441"/>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0"/>
                  </a:spcBef>
                  <a:spcAft>
                    <a:spcPct val="0"/>
                  </a:spcAft>
                  <a:buClr>
                    <a:srgbClr val="FF0000"/>
                  </a:buClr>
                  <a:buFont typeface="Arial" pitchFamily="34" charset="0"/>
                  <a:buNone/>
                  <a:tabLst>
                    <a:tab pos="266700" algn="l"/>
                    <a:tab pos="533400" algn="l"/>
                  </a:tabLst>
                </a:pPr>
                <a:r>
                  <a:rPr lang="de-AT" sz="1500" b="1">
                    <a:solidFill>
                      <a:srgbClr val="000000"/>
                    </a:solidFill>
                    <a:ea typeface="Calibri" panose="020F0502020204030204" pitchFamily="34" charset="0"/>
                    <a:cs typeface="Times New Roman" panose="02020603050405020304" pitchFamily="18" charset="0"/>
                  </a:rPr>
                  <a:t>Forschungsmethodik, qualitatives oder quantitatives Setting</a:t>
                </a:r>
                <a:endParaRPr lang="de-AT" sz="1500" b="1">
                  <a:solidFill>
                    <a:srgbClr val="0000FF"/>
                  </a:solidFill>
                </a:endParaRPr>
              </a:p>
            </p:txBody>
          </p:sp>
          <p:grpSp>
            <p:nvGrpSpPr>
              <p:cNvPr id="443" name="Gruppieren 442"/>
              <p:cNvGrpSpPr/>
              <p:nvPr/>
            </p:nvGrpSpPr>
            <p:grpSpPr>
              <a:xfrm>
                <a:off x="1136437" y="4701059"/>
                <a:ext cx="528032" cy="533997"/>
                <a:chOff x="1837768" y="3202825"/>
                <a:chExt cx="528032" cy="681950"/>
              </a:xfrm>
            </p:grpSpPr>
            <p:sp>
              <p:nvSpPr>
                <p:cNvPr id="448" name="Ellipse 447"/>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449"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450"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nvGrpSpPr>
              <p:cNvPr id="444" name="Gruppieren 443"/>
              <p:cNvGrpSpPr/>
              <p:nvPr/>
            </p:nvGrpSpPr>
            <p:grpSpPr>
              <a:xfrm>
                <a:off x="7788181" y="3904527"/>
                <a:ext cx="528032" cy="533997"/>
                <a:chOff x="8027952" y="2185601"/>
                <a:chExt cx="528032" cy="681950"/>
              </a:xfrm>
            </p:grpSpPr>
            <p:sp>
              <p:nvSpPr>
                <p:cNvPr id="445" name="Ellipse 444"/>
                <p:cNvSpPr/>
                <p:nvPr/>
              </p:nvSpPr>
              <p:spPr bwMode="auto">
                <a:xfrm flipV="1">
                  <a:off x="8027952" y="2185601"/>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446"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447"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440" name="Ellipse 439"/>
            <p:cNvSpPr/>
            <p:nvPr/>
          </p:nvSpPr>
          <p:spPr bwMode="auto">
            <a:xfrm flipH="1">
              <a:off x="474313" y="2231212"/>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441" name="Ellipse 440"/>
            <p:cNvSpPr/>
            <p:nvPr/>
          </p:nvSpPr>
          <p:spPr bwMode="auto">
            <a:xfrm flipH="1">
              <a:off x="9276060" y="2231212"/>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161" name="Gruppieren 160"/>
          <p:cNvGrpSpPr/>
          <p:nvPr/>
        </p:nvGrpSpPr>
        <p:grpSpPr>
          <a:xfrm>
            <a:off x="264388" y="997808"/>
            <a:ext cx="9239120" cy="1330529"/>
            <a:chOff x="323111" y="997808"/>
            <a:chExt cx="9239120" cy="1330529"/>
          </a:xfrm>
        </p:grpSpPr>
        <p:grpSp>
          <p:nvGrpSpPr>
            <p:cNvPr id="171" name="Gruppieren 170"/>
            <p:cNvGrpSpPr/>
            <p:nvPr/>
          </p:nvGrpSpPr>
          <p:grpSpPr>
            <a:xfrm>
              <a:off x="323111" y="997808"/>
              <a:ext cx="9239120" cy="1330529"/>
              <a:chOff x="106070" y="3904527"/>
              <a:chExt cx="9239120" cy="1330529"/>
            </a:xfrm>
            <a:effectLst>
              <a:outerShdw blurRad="50800" dist="38100" dir="2700000" algn="tl" rotWithShape="0">
                <a:prstClr val="black">
                  <a:alpha val="40000"/>
                </a:prstClr>
              </a:outerShdw>
            </a:effectLst>
          </p:grpSpPr>
          <p:sp>
            <p:nvSpPr>
              <p:cNvPr id="174" name="Freihandform 173"/>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50000"/>
                  </a:spcBef>
                  <a:spcAft>
                    <a:spcPct val="0"/>
                  </a:spcAft>
                  <a:buClr>
                    <a:srgbClr val="FF0000"/>
                  </a:buClr>
                  <a:buFont typeface="Arial" pitchFamily="34" charset="0"/>
                  <a:buNone/>
                </a:pPr>
                <a:r>
                  <a:rPr lang="de-AT" sz="1500" b="1">
                    <a:solidFill>
                      <a:srgbClr val="000000"/>
                    </a:solidFill>
                    <a:ea typeface="Calibri" panose="020F0502020204030204" pitchFamily="34" charset="0"/>
                    <a:cs typeface="Times New Roman" panose="02020603050405020304" pitchFamily="18" charset="0"/>
                  </a:rPr>
                  <a:t>Forschungsfragen, Hypothesen</a:t>
                </a:r>
                <a:endParaRPr lang="de-AT" sz="1500" b="1">
                  <a:solidFill>
                    <a:srgbClr val="000000"/>
                  </a:solidFill>
                </a:endParaRPr>
              </a:p>
            </p:txBody>
          </p:sp>
          <p:grpSp>
            <p:nvGrpSpPr>
              <p:cNvPr id="175" name="Gruppieren 174"/>
              <p:cNvGrpSpPr/>
              <p:nvPr/>
            </p:nvGrpSpPr>
            <p:grpSpPr>
              <a:xfrm>
                <a:off x="1136437" y="4701059"/>
                <a:ext cx="528032" cy="533997"/>
                <a:chOff x="1837768" y="3202825"/>
                <a:chExt cx="528032" cy="681950"/>
              </a:xfrm>
            </p:grpSpPr>
            <p:sp>
              <p:nvSpPr>
                <p:cNvPr id="180" name="Ellipse 179"/>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181"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182"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nvGrpSpPr>
              <p:cNvPr id="176" name="Gruppieren 175"/>
              <p:cNvGrpSpPr/>
              <p:nvPr/>
            </p:nvGrpSpPr>
            <p:grpSpPr>
              <a:xfrm>
                <a:off x="7788181" y="3904527"/>
                <a:ext cx="528032" cy="533997"/>
                <a:chOff x="8027952" y="2185601"/>
                <a:chExt cx="528032" cy="681950"/>
              </a:xfrm>
            </p:grpSpPr>
            <p:sp>
              <p:nvSpPr>
                <p:cNvPr id="177" name="Ellipse 176"/>
                <p:cNvSpPr/>
                <p:nvPr/>
              </p:nvSpPr>
              <p:spPr bwMode="auto">
                <a:xfrm flipV="1">
                  <a:off x="8027952" y="2185601"/>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178"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179"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172" name="Ellipse 171"/>
            <p:cNvSpPr/>
            <p:nvPr/>
          </p:nvSpPr>
          <p:spPr bwMode="auto">
            <a:xfrm flipH="1">
              <a:off x="541369" y="1634281"/>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73" name="Ellipse 172"/>
            <p:cNvSpPr/>
            <p:nvPr/>
          </p:nvSpPr>
          <p:spPr bwMode="auto">
            <a:xfrm flipH="1">
              <a:off x="9343116" y="1634281"/>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162" name="Gruppieren 161"/>
          <p:cNvGrpSpPr/>
          <p:nvPr/>
        </p:nvGrpSpPr>
        <p:grpSpPr>
          <a:xfrm>
            <a:off x="264388" y="877629"/>
            <a:ext cx="9239120" cy="851865"/>
            <a:chOff x="323111" y="877629"/>
            <a:chExt cx="9239120" cy="851865"/>
          </a:xfrm>
        </p:grpSpPr>
        <p:grpSp>
          <p:nvGrpSpPr>
            <p:cNvPr id="163" name="Gruppieren 162"/>
            <p:cNvGrpSpPr/>
            <p:nvPr/>
          </p:nvGrpSpPr>
          <p:grpSpPr>
            <a:xfrm>
              <a:off x="323111" y="877629"/>
              <a:ext cx="9239120" cy="851865"/>
              <a:chOff x="171986" y="1051796"/>
              <a:chExt cx="9239120" cy="851865"/>
            </a:xfrm>
            <a:effectLst>
              <a:outerShdw blurRad="50800" dist="38100" dir="2700000" algn="tl" rotWithShape="0">
                <a:prstClr val="black">
                  <a:alpha val="40000"/>
                </a:prstClr>
              </a:outerShdw>
            </a:effectLst>
          </p:grpSpPr>
          <p:sp>
            <p:nvSpPr>
              <p:cNvPr id="166" name="Freihandform 165"/>
              <p:cNvSpPr/>
              <p:nvPr/>
            </p:nvSpPr>
            <p:spPr bwMode="auto">
              <a:xfrm>
                <a:off x="171986" y="1051796"/>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0" fmla="*/ 79308 w 9239120"/>
                  <a:gd name="connsiteY0" fmla="*/ 0 h 372601"/>
                  <a:gd name="connsiteX1" fmla="*/ 1047976 w 9239120"/>
                  <a:gd name="connsiteY1" fmla="*/ 0 h 372601"/>
                  <a:gd name="connsiteX2" fmla="*/ 1030367 w 9239120"/>
                  <a:gd name="connsiteY2" fmla="*/ 68295 h 372601"/>
                  <a:gd name="connsiteX3" fmla="*/ 1558399 w 9239120"/>
                  <a:gd name="connsiteY3" fmla="*/ 68295 h 372601"/>
                  <a:gd name="connsiteX4" fmla="*/ 1540791 w 9239120"/>
                  <a:gd name="connsiteY4" fmla="*/ 0 h 372601"/>
                  <a:gd name="connsiteX5" fmla="*/ 9159812 w 9239120"/>
                  <a:gd name="connsiteY5" fmla="*/ 0 h 372601"/>
                  <a:gd name="connsiteX6" fmla="*/ 9239120 w 9239120"/>
                  <a:gd name="connsiteY6" fmla="*/ 62102 h 372601"/>
                  <a:gd name="connsiteX7" fmla="*/ 9239120 w 9239120"/>
                  <a:gd name="connsiteY7" fmla="*/ 372601 h 372601"/>
                  <a:gd name="connsiteX8" fmla="*/ 8191240 w 9239120"/>
                  <a:gd name="connsiteY8" fmla="*/ 372601 h 372601"/>
                  <a:gd name="connsiteX9" fmla="*/ 8208575 w 9239120"/>
                  <a:gd name="connsiteY9" fmla="*/ 305365 h 372601"/>
                  <a:gd name="connsiteX10" fmla="*/ 7944559 w 9239120"/>
                  <a:gd name="connsiteY10" fmla="*/ 98629 h 372601"/>
                  <a:gd name="connsiteX11" fmla="*/ 7680543 w 9239120"/>
                  <a:gd name="connsiteY11" fmla="*/ 305365 h 372601"/>
                  <a:gd name="connsiteX12" fmla="*/ 7697879 w 9239120"/>
                  <a:gd name="connsiteY12" fmla="*/ 372601 h 372601"/>
                  <a:gd name="connsiteX13" fmla="*/ 0 w 9239120"/>
                  <a:gd name="connsiteY13" fmla="*/ 372601 h 372601"/>
                  <a:gd name="connsiteX14" fmla="*/ 0 w 9239120"/>
                  <a:gd name="connsiteY14" fmla="*/ 62102 h 372601"/>
                  <a:gd name="connsiteX15" fmla="*/ 79308 w 9239120"/>
                  <a:gd name="connsiteY15" fmla="*/ 0 h 372601"/>
                  <a:gd name="connsiteX0" fmla="*/ 79308 w 9239120"/>
                  <a:gd name="connsiteY0" fmla="*/ 0 h 372601"/>
                  <a:gd name="connsiteX1" fmla="*/ 1047976 w 9239120"/>
                  <a:gd name="connsiteY1" fmla="*/ 0 h 372601"/>
                  <a:gd name="connsiteX2" fmla="*/ 1558399 w 9239120"/>
                  <a:gd name="connsiteY2" fmla="*/ 68295 h 372601"/>
                  <a:gd name="connsiteX3" fmla="*/ 1540791 w 9239120"/>
                  <a:gd name="connsiteY3" fmla="*/ 0 h 372601"/>
                  <a:gd name="connsiteX4" fmla="*/ 9159812 w 9239120"/>
                  <a:gd name="connsiteY4" fmla="*/ 0 h 372601"/>
                  <a:gd name="connsiteX5" fmla="*/ 9239120 w 9239120"/>
                  <a:gd name="connsiteY5" fmla="*/ 62102 h 372601"/>
                  <a:gd name="connsiteX6" fmla="*/ 9239120 w 9239120"/>
                  <a:gd name="connsiteY6" fmla="*/ 372601 h 372601"/>
                  <a:gd name="connsiteX7" fmla="*/ 8191240 w 9239120"/>
                  <a:gd name="connsiteY7" fmla="*/ 372601 h 372601"/>
                  <a:gd name="connsiteX8" fmla="*/ 8208575 w 9239120"/>
                  <a:gd name="connsiteY8" fmla="*/ 305365 h 372601"/>
                  <a:gd name="connsiteX9" fmla="*/ 7944559 w 9239120"/>
                  <a:gd name="connsiteY9" fmla="*/ 98629 h 372601"/>
                  <a:gd name="connsiteX10" fmla="*/ 7680543 w 9239120"/>
                  <a:gd name="connsiteY10" fmla="*/ 305365 h 372601"/>
                  <a:gd name="connsiteX11" fmla="*/ 7697879 w 9239120"/>
                  <a:gd name="connsiteY11" fmla="*/ 372601 h 372601"/>
                  <a:gd name="connsiteX12" fmla="*/ 0 w 9239120"/>
                  <a:gd name="connsiteY12" fmla="*/ 372601 h 372601"/>
                  <a:gd name="connsiteX13" fmla="*/ 0 w 9239120"/>
                  <a:gd name="connsiteY13" fmla="*/ 62102 h 372601"/>
                  <a:gd name="connsiteX14" fmla="*/ 79308 w 9239120"/>
                  <a:gd name="connsiteY14" fmla="*/ 0 h 372601"/>
                  <a:gd name="connsiteX0" fmla="*/ 79308 w 9239120"/>
                  <a:gd name="connsiteY0" fmla="*/ 0 h 372601"/>
                  <a:gd name="connsiteX1" fmla="*/ 1047976 w 9239120"/>
                  <a:gd name="connsiteY1" fmla="*/ 0 h 372601"/>
                  <a:gd name="connsiteX2" fmla="*/ 1540791 w 9239120"/>
                  <a:gd name="connsiteY2" fmla="*/ 0 h 372601"/>
                  <a:gd name="connsiteX3" fmla="*/ 9159812 w 9239120"/>
                  <a:gd name="connsiteY3" fmla="*/ 0 h 372601"/>
                  <a:gd name="connsiteX4" fmla="*/ 9239120 w 9239120"/>
                  <a:gd name="connsiteY4" fmla="*/ 62102 h 372601"/>
                  <a:gd name="connsiteX5" fmla="*/ 9239120 w 9239120"/>
                  <a:gd name="connsiteY5" fmla="*/ 372601 h 372601"/>
                  <a:gd name="connsiteX6" fmla="*/ 8191240 w 9239120"/>
                  <a:gd name="connsiteY6" fmla="*/ 372601 h 372601"/>
                  <a:gd name="connsiteX7" fmla="*/ 8208575 w 9239120"/>
                  <a:gd name="connsiteY7" fmla="*/ 305365 h 372601"/>
                  <a:gd name="connsiteX8" fmla="*/ 7944559 w 9239120"/>
                  <a:gd name="connsiteY8" fmla="*/ 98629 h 372601"/>
                  <a:gd name="connsiteX9" fmla="*/ 7680543 w 9239120"/>
                  <a:gd name="connsiteY9" fmla="*/ 305365 h 372601"/>
                  <a:gd name="connsiteX10" fmla="*/ 7697879 w 9239120"/>
                  <a:gd name="connsiteY10" fmla="*/ 372601 h 372601"/>
                  <a:gd name="connsiteX11" fmla="*/ 0 w 9239120"/>
                  <a:gd name="connsiteY11" fmla="*/ 372601 h 372601"/>
                  <a:gd name="connsiteX12" fmla="*/ 0 w 9239120"/>
                  <a:gd name="connsiteY12" fmla="*/ 62102 h 372601"/>
                  <a:gd name="connsiteX13" fmla="*/ 79308 w 9239120"/>
                  <a:gd name="connsiteY13" fmla="*/ 0 h 372601"/>
                  <a:gd name="connsiteX0" fmla="*/ 79308 w 9239120"/>
                  <a:gd name="connsiteY0" fmla="*/ 0 h 372601"/>
                  <a:gd name="connsiteX1" fmla="*/ 1047976 w 9239120"/>
                  <a:gd name="connsiteY1" fmla="*/ 0 h 372601"/>
                  <a:gd name="connsiteX2" fmla="*/ 9159812 w 9239120"/>
                  <a:gd name="connsiteY2" fmla="*/ 0 h 372601"/>
                  <a:gd name="connsiteX3" fmla="*/ 9239120 w 9239120"/>
                  <a:gd name="connsiteY3" fmla="*/ 62102 h 372601"/>
                  <a:gd name="connsiteX4" fmla="*/ 9239120 w 9239120"/>
                  <a:gd name="connsiteY4" fmla="*/ 372601 h 372601"/>
                  <a:gd name="connsiteX5" fmla="*/ 8191240 w 9239120"/>
                  <a:gd name="connsiteY5" fmla="*/ 372601 h 372601"/>
                  <a:gd name="connsiteX6" fmla="*/ 8208575 w 9239120"/>
                  <a:gd name="connsiteY6" fmla="*/ 305365 h 372601"/>
                  <a:gd name="connsiteX7" fmla="*/ 7944559 w 9239120"/>
                  <a:gd name="connsiteY7" fmla="*/ 98629 h 372601"/>
                  <a:gd name="connsiteX8" fmla="*/ 7680543 w 9239120"/>
                  <a:gd name="connsiteY8" fmla="*/ 305365 h 372601"/>
                  <a:gd name="connsiteX9" fmla="*/ 7697879 w 9239120"/>
                  <a:gd name="connsiteY9" fmla="*/ 372601 h 372601"/>
                  <a:gd name="connsiteX10" fmla="*/ 0 w 9239120"/>
                  <a:gd name="connsiteY10" fmla="*/ 372601 h 372601"/>
                  <a:gd name="connsiteX11" fmla="*/ 0 w 9239120"/>
                  <a:gd name="connsiteY11" fmla="*/ 62102 h 372601"/>
                  <a:gd name="connsiteX12" fmla="*/ 79308 w 9239120"/>
                  <a:gd name="connsiteY12" fmla="*/ 0 h 372601"/>
                  <a:gd name="connsiteX0" fmla="*/ 79308 w 9239120"/>
                  <a:gd name="connsiteY0" fmla="*/ 0 h 372601"/>
                  <a:gd name="connsiteX1" fmla="*/ 9159812 w 9239120"/>
                  <a:gd name="connsiteY1" fmla="*/ 0 h 372601"/>
                  <a:gd name="connsiteX2" fmla="*/ 9239120 w 9239120"/>
                  <a:gd name="connsiteY2" fmla="*/ 62102 h 372601"/>
                  <a:gd name="connsiteX3" fmla="*/ 9239120 w 9239120"/>
                  <a:gd name="connsiteY3" fmla="*/ 372601 h 372601"/>
                  <a:gd name="connsiteX4" fmla="*/ 8191240 w 9239120"/>
                  <a:gd name="connsiteY4" fmla="*/ 372601 h 372601"/>
                  <a:gd name="connsiteX5" fmla="*/ 8208575 w 9239120"/>
                  <a:gd name="connsiteY5" fmla="*/ 305365 h 372601"/>
                  <a:gd name="connsiteX6" fmla="*/ 7944559 w 9239120"/>
                  <a:gd name="connsiteY6" fmla="*/ 98629 h 372601"/>
                  <a:gd name="connsiteX7" fmla="*/ 7680543 w 9239120"/>
                  <a:gd name="connsiteY7" fmla="*/ 305365 h 372601"/>
                  <a:gd name="connsiteX8" fmla="*/ 7697879 w 9239120"/>
                  <a:gd name="connsiteY8" fmla="*/ 372601 h 372601"/>
                  <a:gd name="connsiteX9" fmla="*/ 0 w 9239120"/>
                  <a:gd name="connsiteY9" fmla="*/ 372601 h 372601"/>
                  <a:gd name="connsiteX10" fmla="*/ 0 w 9239120"/>
                  <a:gd name="connsiteY10" fmla="*/ 62102 h 372601"/>
                  <a:gd name="connsiteX11" fmla="*/ 79308 w 9239120"/>
                  <a:gd name="connsiteY11"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39120" h="372601">
                    <a:moveTo>
                      <a:pt x="79308" y="0"/>
                    </a:move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0"/>
                  </a:spcBef>
                  <a:spcAft>
                    <a:spcPct val="0"/>
                  </a:spcAft>
                  <a:buClr>
                    <a:srgbClr val="FF0000"/>
                  </a:buClr>
                  <a:buFont typeface="Arial" pitchFamily="34" charset="0"/>
                  <a:buNone/>
                  <a:tabLst>
                    <a:tab pos="266700" algn="l"/>
                    <a:tab pos="533400" algn="l"/>
                  </a:tabLst>
                </a:pPr>
                <a:r>
                  <a:rPr lang="de-AT" sz="1500" b="1">
                    <a:solidFill>
                      <a:srgbClr val="000000"/>
                    </a:solidFill>
                    <a:ea typeface="Calibri" panose="020F0502020204030204" pitchFamily="34" charset="0"/>
                    <a:cs typeface="Times New Roman" panose="02020603050405020304" pitchFamily="18" charset="0"/>
                  </a:rPr>
                  <a:t>generelles Erkenntnisinteresse (Thema)</a:t>
                </a:r>
              </a:p>
            </p:txBody>
          </p:sp>
          <p:grpSp>
            <p:nvGrpSpPr>
              <p:cNvPr id="167" name="Gruppieren 166"/>
              <p:cNvGrpSpPr/>
              <p:nvPr/>
            </p:nvGrpSpPr>
            <p:grpSpPr>
              <a:xfrm>
                <a:off x="1202353" y="1369664"/>
                <a:ext cx="528032" cy="533997"/>
                <a:chOff x="1837768" y="3202825"/>
                <a:chExt cx="528032" cy="681950"/>
              </a:xfrm>
            </p:grpSpPr>
            <p:sp>
              <p:nvSpPr>
                <p:cNvPr id="168" name="Ellipse 167"/>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169"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170"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164" name="Ellipse 163"/>
            <p:cNvSpPr/>
            <p:nvPr/>
          </p:nvSpPr>
          <p:spPr bwMode="auto">
            <a:xfrm flipH="1">
              <a:off x="482303" y="1037350"/>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65" name="Ellipse 164"/>
            <p:cNvSpPr/>
            <p:nvPr/>
          </p:nvSpPr>
          <p:spPr bwMode="auto">
            <a:xfrm flipH="1">
              <a:off x="9284050" y="1037350"/>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277" name="Gruppieren 276"/>
          <p:cNvGrpSpPr/>
          <p:nvPr/>
        </p:nvGrpSpPr>
        <p:grpSpPr>
          <a:xfrm>
            <a:off x="264388" y="5189709"/>
            <a:ext cx="9239120" cy="1330529"/>
            <a:chOff x="1364836" y="5189709"/>
            <a:chExt cx="9239120" cy="1330529"/>
          </a:xfrm>
        </p:grpSpPr>
        <p:grpSp>
          <p:nvGrpSpPr>
            <p:cNvPr id="378" name="Gruppieren 377"/>
            <p:cNvGrpSpPr/>
            <p:nvPr/>
          </p:nvGrpSpPr>
          <p:grpSpPr>
            <a:xfrm>
              <a:off x="1364836" y="5189709"/>
              <a:ext cx="9239120" cy="1330529"/>
              <a:chOff x="106070" y="3904527"/>
              <a:chExt cx="9239120" cy="1330529"/>
            </a:xfrm>
            <a:solidFill>
              <a:srgbClr val="FFDD00"/>
            </a:solidFill>
            <a:effectLst>
              <a:outerShdw blurRad="50800" dist="38100" dir="2700000" algn="tl" rotWithShape="0">
                <a:prstClr val="black">
                  <a:alpha val="40000"/>
                </a:prstClr>
              </a:outerShdw>
            </a:effectLst>
          </p:grpSpPr>
          <p:sp>
            <p:nvSpPr>
              <p:cNvPr id="381" name="Freihandform 380"/>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grp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0"/>
                  </a:spcBef>
                  <a:spcAft>
                    <a:spcPct val="0"/>
                  </a:spcAft>
                  <a:buClr>
                    <a:srgbClr val="FF0000"/>
                  </a:buClr>
                  <a:buFont typeface="Arial" pitchFamily="34" charset="0"/>
                  <a:buNone/>
                  <a:tabLst>
                    <a:tab pos="266700" algn="l"/>
                    <a:tab pos="533400" algn="l"/>
                  </a:tabLst>
                </a:pPr>
                <a:r>
                  <a:rPr lang="de-AT" sz="1500" b="1">
                    <a:solidFill>
                      <a:srgbClr val="000000"/>
                    </a:solidFill>
                    <a:ea typeface="Calibri" panose="020F0502020204030204" pitchFamily="34" charset="0"/>
                    <a:cs typeface="Times New Roman" panose="02020603050405020304" pitchFamily="18" charset="0"/>
                  </a:rPr>
                  <a:t>Ergebnisinterpretation</a:t>
                </a:r>
                <a:endParaRPr lang="de-AT" sz="1500" b="1">
                  <a:solidFill>
                    <a:srgbClr val="0000FF"/>
                  </a:solidFill>
                </a:endParaRPr>
              </a:p>
            </p:txBody>
          </p:sp>
          <p:grpSp>
            <p:nvGrpSpPr>
              <p:cNvPr id="382" name="Gruppieren 381"/>
              <p:cNvGrpSpPr/>
              <p:nvPr/>
            </p:nvGrpSpPr>
            <p:grpSpPr>
              <a:xfrm>
                <a:off x="1136437" y="4701059"/>
                <a:ext cx="528032" cy="533997"/>
                <a:chOff x="1837768" y="3202822"/>
                <a:chExt cx="528032" cy="681956"/>
              </a:xfrm>
              <a:grpFill/>
            </p:grpSpPr>
            <p:sp>
              <p:nvSpPr>
                <p:cNvPr id="387" name="Ellipse 386"/>
                <p:cNvSpPr/>
                <p:nvPr/>
              </p:nvSpPr>
              <p:spPr bwMode="auto">
                <a:xfrm>
                  <a:off x="1837768" y="3356746"/>
                  <a:ext cx="528032" cy="528032"/>
                </a:xfrm>
                <a:prstGeom prst="ellipse">
                  <a:avLst/>
                </a:prstGeom>
                <a:grp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88" name="Halbbogen 141"/>
                <p:cNvSpPr/>
                <p:nvPr/>
              </p:nvSpPr>
              <p:spPr bwMode="auto">
                <a:xfrm rot="4233028" flipH="1">
                  <a:off x="1891441" y="3250981"/>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grp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89"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grp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nvGrpSpPr>
              <p:cNvPr id="383" name="Gruppieren 382"/>
              <p:cNvGrpSpPr/>
              <p:nvPr/>
            </p:nvGrpSpPr>
            <p:grpSpPr>
              <a:xfrm>
                <a:off x="7788181" y="3904527"/>
                <a:ext cx="528032" cy="533997"/>
                <a:chOff x="8027952" y="2185602"/>
                <a:chExt cx="528032" cy="681949"/>
              </a:xfrm>
              <a:grpFill/>
            </p:grpSpPr>
            <p:sp>
              <p:nvSpPr>
                <p:cNvPr id="384" name="Ellipse 383"/>
                <p:cNvSpPr/>
                <p:nvPr/>
              </p:nvSpPr>
              <p:spPr bwMode="auto">
                <a:xfrm flipV="1">
                  <a:off x="8027952" y="2185602"/>
                  <a:ext cx="528032" cy="528032"/>
                </a:xfrm>
                <a:prstGeom prst="ellipse">
                  <a:avLst/>
                </a:prstGeom>
                <a:grp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85" name="Halbbogen 176"/>
                <p:cNvSpPr/>
                <p:nvPr/>
              </p:nvSpPr>
              <p:spPr bwMode="auto">
                <a:xfrm rot="17366972" flipH="1" flipV="1">
                  <a:off x="8081625" y="258746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grp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86"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grp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379" name="Ellipse 378"/>
            <p:cNvSpPr/>
            <p:nvPr/>
          </p:nvSpPr>
          <p:spPr bwMode="auto">
            <a:xfrm flipH="1">
              <a:off x="1570768" y="5812798"/>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380" name="Ellipse 379"/>
            <p:cNvSpPr/>
            <p:nvPr/>
          </p:nvSpPr>
          <p:spPr bwMode="auto">
            <a:xfrm flipH="1">
              <a:off x="10372515" y="5812798"/>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278" name="Gruppieren 277"/>
          <p:cNvGrpSpPr/>
          <p:nvPr/>
        </p:nvGrpSpPr>
        <p:grpSpPr>
          <a:xfrm>
            <a:off x="264388" y="4590866"/>
            <a:ext cx="9239120" cy="1330529"/>
            <a:chOff x="1364836" y="4590866"/>
            <a:chExt cx="9239120" cy="1330529"/>
          </a:xfrm>
        </p:grpSpPr>
        <p:grpSp>
          <p:nvGrpSpPr>
            <p:cNvPr id="366" name="Gruppieren 365"/>
            <p:cNvGrpSpPr/>
            <p:nvPr/>
          </p:nvGrpSpPr>
          <p:grpSpPr>
            <a:xfrm>
              <a:off x="1364836" y="4590866"/>
              <a:ext cx="9239120" cy="1330529"/>
              <a:chOff x="106070" y="3904527"/>
              <a:chExt cx="9239120" cy="1330529"/>
            </a:xfrm>
            <a:solidFill>
              <a:srgbClr val="FFDD00"/>
            </a:solidFill>
            <a:effectLst>
              <a:outerShdw blurRad="50800" dist="38100" dir="2700000" algn="tl" rotWithShape="0">
                <a:prstClr val="black">
                  <a:alpha val="40000"/>
                </a:prstClr>
              </a:outerShdw>
            </a:effectLst>
          </p:grpSpPr>
          <p:sp>
            <p:nvSpPr>
              <p:cNvPr id="369" name="Freihandform 368"/>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grp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0"/>
                  </a:spcBef>
                  <a:spcAft>
                    <a:spcPct val="0"/>
                  </a:spcAft>
                  <a:buClr>
                    <a:srgbClr val="FF0000"/>
                  </a:buClr>
                  <a:buFont typeface="Arial" pitchFamily="34" charset="0"/>
                  <a:buNone/>
                  <a:tabLst>
                    <a:tab pos="266700" algn="l"/>
                    <a:tab pos="533400" algn="l"/>
                  </a:tabLst>
                </a:pPr>
                <a:r>
                  <a:rPr lang="de-AT" sz="1500" b="1">
                    <a:solidFill>
                      <a:srgbClr val="000000"/>
                    </a:solidFill>
                    <a:ea typeface="Calibri" panose="020F0502020204030204" pitchFamily="34" charset="0"/>
                    <a:cs typeface="Times New Roman" panose="02020603050405020304" pitchFamily="18" charset="0"/>
                  </a:rPr>
                  <a:t>technische Auswertung</a:t>
                </a:r>
                <a:endParaRPr lang="de-AT" sz="1500" b="1">
                  <a:solidFill>
                    <a:srgbClr val="0000FF"/>
                  </a:solidFill>
                </a:endParaRPr>
              </a:p>
            </p:txBody>
          </p:sp>
          <p:grpSp>
            <p:nvGrpSpPr>
              <p:cNvPr id="370" name="Gruppieren 369"/>
              <p:cNvGrpSpPr/>
              <p:nvPr/>
            </p:nvGrpSpPr>
            <p:grpSpPr>
              <a:xfrm>
                <a:off x="1136437" y="4701059"/>
                <a:ext cx="528032" cy="533997"/>
                <a:chOff x="1837768" y="3202825"/>
                <a:chExt cx="528032" cy="681950"/>
              </a:xfrm>
              <a:grpFill/>
            </p:grpSpPr>
            <p:sp>
              <p:nvSpPr>
                <p:cNvPr id="375" name="Ellipse 374"/>
                <p:cNvSpPr/>
                <p:nvPr/>
              </p:nvSpPr>
              <p:spPr bwMode="auto">
                <a:xfrm>
                  <a:off x="1837768" y="3356743"/>
                  <a:ext cx="528032" cy="528032"/>
                </a:xfrm>
                <a:prstGeom prst="ellipse">
                  <a:avLst/>
                </a:prstGeom>
                <a:grp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76"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grp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77"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grp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nvGrpSpPr>
              <p:cNvPr id="371" name="Gruppieren 370"/>
              <p:cNvGrpSpPr/>
              <p:nvPr/>
            </p:nvGrpSpPr>
            <p:grpSpPr>
              <a:xfrm>
                <a:off x="7788181" y="3904527"/>
                <a:ext cx="528032" cy="533997"/>
                <a:chOff x="8027952" y="2185601"/>
                <a:chExt cx="528032" cy="681950"/>
              </a:xfrm>
              <a:grpFill/>
            </p:grpSpPr>
            <p:sp>
              <p:nvSpPr>
                <p:cNvPr id="372" name="Ellipse 371"/>
                <p:cNvSpPr/>
                <p:nvPr/>
              </p:nvSpPr>
              <p:spPr bwMode="auto">
                <a:xfrm flipV="1">
                  <a:off x="8027952" y="2185601"/>
                  <a:ext cx="528032" cy="528032"/>
                </a:xfrm>
                <a:prstGeom prst="ellipse">
                  <a:avLst/>
                </a:prstGeom>
                <a:grp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73"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grp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74"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grp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367" name="Ellipse 366"/>
            <p:cNvSpPr/>
            <p:nvPr/>
          </p:nvSpPr>
          <p:spPr bwMode="auto">
            <a:xfrm flipH="1">
              <a:off x="1528889" y="5215867"/>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368" name="Ellipse 367"/>
            <p:cNvSpPr/>
            <p:nvPr/>
          </p:nvSpPr>
          <p:spPr bwMode="auto">
            <a:xfrm flipH="1">
              <a:off x="10330636" y="5215867"/>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279" name="Gruppieren 278"/>
          <p:cNvGrpSpPr/>
          <p:nvPr/>
        </p:nvGrpSpPr>
        <p:grpSpPr>
          <a:xfrm>
            <a:off x="264388" y="3992023"/>
            <a:ext cx="9239120" cy="1330529"/>
            <a:chOff x="1364836" y="3992023"/>
            <a:chExt cx="9239120" cy="1330529"/>
          </a:xfrm>
        </p:grpSpPr>
        <p:grpSp>
          <p:nvGrpSpPr>
            <p:cNvPr id="354" name="Gruppieren 353"/>
            <p:cNvGrpSpPr/>
            <p:nvPr/>
          </p:nvGrpSpPr>
          <p:grpSpPr>
            <a:xfrm>
              <a:off x="1364836" y="3992023"/>
              <a:ext cx="9239120" cy="1330529"/>
              <a:chOff x="106070" y="3904527"/>
              <a:chExt cx="9239120" cy="1330529"/>
            </a:xfrm>
            <a:solidFill>
              <a:srgbClr val="FFDD00"/>
            </a:solidFill>
            <a:effectLst>
              <a:outerShdw blurRad="50800" dist="38100" dir="2700000" algn="tl" rotWithShape="0">
                <a:prstClr val="black">
                  <a:alpha val="40000"/>
                </a:prstClr>
              </a:outerShdw>
            </a:effectLst>
          </p:grpSpPr>
          <p:sp>
            <p:nvSpPr>
              <p:cNvPr id="357" name="Freihandform 356"/>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grp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50000"/>
                  </a:spcBef>
                  <a:spcAft>
                    <a:spcPct val="0"/>
                  </a:spcAft>
                  <a:buClr>
                    <a:srgbClr val="FF0000"/>
                  </a:buClr>
                  <a:buFont typeface="Arial" pitchFamily="34" charset="0"/>
                  <a:buNone/>
                </a:pPr>
                <a:r>
                  <a:rPr lang="de-AT" sz="1500" b="1">
                    <a:solidFill>
                      <a:srgbClr val="000000"/>
                    </a:solidFill>
                    <a:ea typeface="Calibri" panose="020F0502020204030204" pitchFamily="34" charset="0"/>
                    <a:cs typeface="Times New Roman" panose="02020603050405020304" pitchFamily="18" charset="0"/>
                  </a:rPr>
                  <a:t>Rücklaufkontrolle, Datenerfassung, Plausibilisierung</a:t>
                </a:r>
                <a:endParaRPr lang="de-AT" sz="1500" b="1">
                  <a:solidFill>
                    <a:srgbClr val="000000"/>
                  </a:solidFill>
                </a:endParaRPr>
              </a:p>
            </p:txBody>
          </p:sp>
          <p:grpSp>
            <p:nvGrpSpPr>
              <p:cNvPr id="358" name="Gruppieren 357"/>
              <p:cNvGrpSpPr/>
              <p:nvPr/>
            </p:nvGrpSpPr>
            <p:grpSpPr>
              <a:xfrm>
                <a:off x="1136437" y="4701059"/>
                <a:ext cx="528032" cy="533997"/>
                <a:chOff x="1837768" y="3202825"/>
                <a:chExt cx="528032" cy="681950"/>
              </a:xfrm>
              <a:grpFill/>
            </p:grpSpPr>
            <p:sp>
              <p:nvSpPr>
                <p:cNvPr id="363" name="Ellipse 362"/>
                <p:cNvSpPr/>
                <p:nvPr/>
              </p:nvSpPr>
              <p:spPr bwMode="auto">
                <a:xfrm>
                  <a:off x="1837768" y="3356743"/>
                  <a:ext cx="528032" cy="528032"/>
                </a:xfrm>
                <a:prstGeom prst="ellipse">
                  <a:avLst/>
                </a:prstGeom>
                <a:grp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64"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grp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65"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grp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nvGrpSpPr>
              <p:cNvPr id="359" name="Gruppieren 358"/>
              <p:cNvGrpSpPr/>
              <p:nvPr/>
            </p:nvGrpSpPr>
            <p:grpSpPr>
              <a:xfrm>
                <a:off x="7788181" y="3904527"/>
                <a:ext cx="528032" cy="533997"/>
                <a:chOff x="8027952" y="2185601"/>
                <a:chExt cx="528032" cy="681950"/>
              </a:xfrm>
              <a:grpFill/>
            </p:grpSpPr>
            <p:sp>
              <p:nvSpPr>
                <p:cNvPr id="360" name="Ellipse 359"/>
                <p:cNvSpPr/>
                <p:nvPr/>
              </p:nvSpPr>
              <p:spPr bwMode="auto">
                <a:xfrm flipV="1">
                  <a:off x="8027952" y="2185601"/>
                  <a:ext cx="528032" cy="528032"/>
                </a:xfrm>
                <a:prstGeom prst="ellipse">
                  <a:avLst/>
                </a:prstGeom>
                <a:grp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61"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grp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62"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grp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355" name="Ellipse 354"/>
            <p:cNvSpPr/>
            <p:nvPr/>
          </p:nvSpPr>
          <p:spPr bwMode="auto">
            <a:xfrm flipH="1">
              <a:off x="1583955" y="4618936"/>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356" name="Ellipse 355"/>
            <p:cNvSpPr/>
            <p:nvPr/>
          </p:nvSpPr>
          <p:spPr bwMode="auto">
            <a:xfrm flipH="1">
              <a:off x="10385702" y="4618936"/>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282" name="Gruppieren 281"/>
          <p:cNvGrpSpPr/>
          <p:nvPr/>
        </p:nvGrpSpPr>
        <p:grpSpPr>
          <a:xfrm>
            <a:off x="264388" y="2195494"/>
            <a:ext cx="9239120" cy="1330529"/>
            <a:chOff x="323111" y="2195494"/>
            <a:chExt cx="9239120" cy="1330529"/>
          </a:xfrm>
        </p:grpSpPr>
        <p:grpSp>
          <p:nvGrpSpPr>
            <p:cNvPr id="318" name="Gruppieren 317"/>
            <p:cNvGrpSpPr/>
            <p:nvPr/>
          </p:nvGrpSpPr>
          <p:grpSpPr>
            <a:xfrm>
              <a:off x="323111" y="2195494"/>
              <a:ext cx="9239120" cy="1330529"/>
              <a:chOff x="106070" y="3904527"/>
              <a:chExt cx="9239120" cy="1330529"/>
            </a:xfrm>
            <a:solidFill>
              <a:srgbClr val="FFDD00"/>
            </a:solidFill>
            <a:effectLst>
              <a:outerShdw blurRad="50800" dist="38100" dir="2700000" algn="tl" rotWithShape="0">
                <a:prstClr val="black">
                  <a:alpha val="40000"/>
                </a:prstClr>
              </a:outerShdw>
            </a:effectLst>
          </p:grpSpPr>
          <p:sp>
            <p:nvSpPr>
              <p:cNvPr id="321" name="Freihandform 320"/>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grp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50000"/>
                  </a:spcBef>
                  <a:spcAft>
                    <a:spcPct val="0"/>
                  </a:spcAft>
                  <a:buClr>
                    <a:srgbClr val="FF0000"/>
                  </a:buClr>
                  <a:buFont typeface="Arial" pitchFamily="34" charset="0"/>
                  <a:buNone/>
                </a:pPr>
                <a:r>
                  <a:rPr lang="de-AT" sz="1500" b="1">
                    <a:solidFill>
                      <a:srgbClr val="000000"/>
                    </a:solidFill>
                    <a:ea typeface="Calibri" panose="020F0502020204030204" pitchFamily="34" charset="0"/>
                    <a:cs typeface="Times New Roman" panose="02020603050405020304" pitchFamily="18" charset="0"/>
                  </a:rPr>
                  <a:t>Grundgesamtheit, Vollerhebung oder Stichprobe</a:t>
                </a:r>
                <a:endParaRPr lang="de-AT" sz="1500" b="1">
                  <a:solidFill>
                    <a:srgbClr val="000000"/>
                  </a:solidFill>
                </a:endParaRPr>
              </a:p>
            </p:txBody>
          </p:sp>
          <p:grpSp>
            <p:nvGrpSpPr>
              <p:cNvPr id="322" name="Gruppieren 321"/>
              <p:cNvGrpSpPr/>
              <p:nvPr/>
            </p:nvGrpSpPr>
            <p:grpSpPr>
              <a:xfrm>
                <a:off x="1136437" y="4701059"/>
                <a:ext cx="528032" cy="533997"/>
                <a:chOff x="1837768" y="3202825"/>
                <a:chExt cx="528032" cy="681950"/>
              </a:xfrm>
              <a:grpFill/>
            </p:grpSpPr>
            <p:sp>
              <p:nvSpPr>
                <p:cNvPr id="327" name="Ellipse 326"/>
                <p:cNvSpPr/>
                <p:nvPr/>
              </p:nvSpPr>
              <p:spPr bwMode="auto">
                <a:xfrm>
                  <a:off x="1837768" y="3356743"/>
                  <a:ext cx="528032" cy="528032"/>
                </a:xfrm>
                <a:prstGeom prst="ellipse">
                  <a:avLst/>
                </a:prstGeom>
                <a:grp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28"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grp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29"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grp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nvGrpSpPr>
              <p:cNvPr id="323" name="Gruppieren 322"/>
              <p:cNvGrpSpPr/>
              <p:nvPr/>
            </p:nvGrpSpPr>
            <p:grpSpPr>
              <a:xfrm>
                <a:off x="7788181" y="3904527"/>
                <a:ext cx="528032" cy="533997"/>
                <a:chOff x="8027952" y="2185601"/>
                <a:chExt cx="528032" cy="681950"/>
              </a:xfrm>
              <a:grpFill/>
            </p:grpSpPr>
            <p:sp>
              <p:nvSpPr>
                <p:cNvPr id="324" name="Ellipse 323"/>
                <p:cNvSpPr/>
                <p:nvPr/>
              </p:nvSpPr>
              <p:spPr bwMode="auto">
                <a:xfrm flipV="1">
                  <a:off x="8027952" y="2185601"/>
                  <a:ext cx="528032" cy="528032"/>
                </a:xfrm>
                <a:prstGeom prst="ellipse">
                  <a:avLst/>
                </a:prstGeom>
                <a:grp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25"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grp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26"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grp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319" name="Ellipse 318"/>
            <p:cNvSpPr/>
            <p:nvPr/>
          </p:nvSpPr>
          <p:spPr bwMode="auto">
            <a:xfrm flipH="1">
              <a:off x="531135" y="2828143"/>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320" name="Ellipse 319"/>
            <p:cNvSpPr/>
            <p:nvPr/>
          </p:nvSpPr>
          <p:spPr bwMode="auto">
            <a:xfrm flipH="1">
              <a:off x="9332882" y="2828143"/>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283" name="Gruppieren 282"/>
          <p:cNvGrpSpPr/>
          <p:nvPr/>
        </p:nvGrpSpPr>
        <p:grpSpPr>
          <a:xfrm>
            <a:off x="264388" y="1596651"/>
            <a:ext cx="9239120" cy="1330529"/>
            <a:chOff x="323111" y="1596651"/>
            <a:chExt cx="9239120" cy="1330529"/>
          </a:xfrm>
        </p:grpSpPr>
        <p:grpSp>
          <p:nvGrpSpPr>
            <p:cNvPr id="306" name="Gruppieren 305"/>
            <p:cNvGrpSpPr/>
            <p:nvPr/>
          </p:nvGrpSpPr>
          <p:grpSpPr>
            <a:xfrm>
              <a:off x="323111" y="1596651"/>
              <a:ext cx="9239120" cy="1330529"/>
              <a:chOff x="106070" y="3904527"/>
              <a:chExt cx="9239120" cy="1330529"/>
            </a:xfrm>
            <a:solidFill>
              <a:srgbClr val="FFDD00"/>
            </a:solidFill>
            <a:effectLst>
              <a:outerShdw blurRad="50800" dist="38100" dir="2700000" algn="tl" rotWithShape="0">
                <a:prstClr val="black">
                  <a:alpha val="40000"/>
                </a:prstClr>
              </a:outerShdw>
            </a:effectLst>
          </p:grpSpPr>
          <p:sp>
            <p:nvSpPr>
              <p:cNvPr id="309" name="Freihandform 308"/>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grp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0"/>
                  </a:spcBef>
                  <a:spcAft>
                    <a:spcPct val="0"/>
                  </a:spcAft>
                  <a:buClr>
                    <a:srgbClr val="FF0000"/>
                  </a:buClr>
                  <a:buFont typeface="Arial" pitchFamily="34" charset="0"/>
                  <a:buNone/>
                  <a:tabLst>
                    <a:tab pos="266700" algn="l"/>
                    <a:tab pos="533400" algn="l"/>
                  </a:tabLst>
                </a:pPr>
                <a:r>
                  <a:rPr lang="de-AT" sz="1500" b="1">
                    <a:solidFill>
                      <a:srgbClr val="000000"/>
                    </a:solidFill>
                    <a:ea typeface="Calibri" panose="020F0502020204030204" pitchFamily="34" charset="0"/>
                    <a:cs typeface="Times New Roman" panose="02020603050405020304" pitchFamily="18" charset="0"/>
                  </a:rPr>
                  <a:t>Forschungsmethodik, qualitatives oder quantitatives Setting</a:t>
                </a:r>
                <a:endParaRPr lang="de-AT" sz="1500" b="1">
                  <a:solidFill>
                    <a:srgbClr val="0000FF"/>
                  </a:solidFill>
                </a:endParaRPr>
              </a:p>
            </p:txBody>
          </p:sp>
          <p:grpSp>
            <p:nvGrpSpPr>
              <p:cNvPr id="310" name="Gruppieren 309"/>
              <p:cNvGrpSpPr/>
              <p:nvPr/>
            </p:nvGrpSpPr>
            <p:grpSpPr>
              <a:xfrm>
                <a:off x="1136437" y="4701059"/>
                <a:ext cx="528032" cy="533997"/>
                <a:chOff x="1837768" y="3202825"/>
                <a:chExt cx="528032" cy="681950"/>
              </a:xfrm>
              <a:grpFill/>
            </p:grpSpPr>
            <p:sp>
              <p:nvSpPr>
                <p:cNvPr id="315" name="Ellipse 314"/>
                <p:cNvSpPr/>
                <p:nvPr/>
              </p:nvSpPr>
              <p:spPr bwMode="auto">
                <a:xfrm>
                  <a:off x="1837768" y="3356743"/>
                  <a:ext cx="528032" cy="528032"/>
                </a:xfrm>
                <a:prstGeom prst="ellipse">
                  <a:avLst/>
                </a:prstGeom>
                <a:grp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16"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grp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17"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grp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nvGrpSpPr>
              <p:cNvPr id="311" name="Gruppieren 310"/>
              <p:cNvGrpSpPr/>
              <p:nvPr/>
            </p:nvGrpSpPr>
            <p:grpSpPr>
              <a:xfrm>
                <a:off x="7788181" y="3904527"/>
                <a:ext cx="528032" cy="533997"/>
                <a:chOff x="8027952" y="2185601"/>
                <a:chExt cx="528032" cy="681950"/>
              </a:xfrm>
              <a:grpFill/>
            </p:grpSpPr>
            <p:sp>
              <p:nvSpPr>
                <p:cNvPr id="312" name="Ellipse 311"/>
                <p:cNvSpPr/>
                <p:nvPr/>
              </p:nvSpPr>
              <p:spPr bwMode="auto">
                <a:xfrm flipV="1">
                  <a:off x="8027952" y="2185601"/>
                  <a:ext cx="528032" cy="528032"/>
                </a:xfrm>
                <a:prstGeom prst="ellipse">
                  <a:avLst/>
                </a:prstGeom>
                <a:grp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13"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grp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14"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grp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307" name="Ellipse 306"/>
            <p:cNvSpPr/>
            <p:nvPr/>
          </p:nvSpPr>
          <p:spPr bwMode="auto">
            <a:xfrm flipH="1">
              <a:off x="474313" y="2231212"/>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308" name="Ellipse 307"/>
            <p:cNvSpPr/>
            <p:nvPr/>
          </p:nvSpPr>
          <p:spPr bwMode="auto">
            <a:xfrm flipH="1">
              <a:off x="9276060" y="2231212"/>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284" name="Gruppieren 283"/>
          <p:cNvGrpSpPr/>
          <p:nvPr/>
        </p:nvGrpSpPr>
        <p:grpSpPr>
          <a:xfrm>
            <a:off x="264388" y="997808"/>
            <a:ext cx="9239120" cy="1330529"/>
            <a:chOff x="323111" y="997808"/>
            <a:chExt cx="9239120" cy="1330529"/>
          </a:xfrm>
        </p:grpSpPr>
        <p:grpSp>
          <p:nvGrpSpPr>
            <p:cNvPr id="294" name="Gruppieren 293"/>
            <p:cNvGrpSpPr/>
            <p:nvPr/>
          </p:nvGrpSpPr>
          <p:grpSpPr>
            <a:xfrm>
              <a:off x="323111" y="997808"/>
              <a:ext cx="9239120" cy="1330529"/>
              <a:chOff x="106070" y="3904527"/>
              <a:chExt cx="9239120" cy="1330529"/>
            </a:xfrm>
            <a:solidFill>
              <a:srgbClr val="FFDD00"/>
            </a:solidFill>
            <a:effectLst>
              <a:outerShdw blurRad="50800" dist="38100" dir="2700000" algn="tl" rotWithShape="0">
                <a:prstClr val="black">
                  <a:alpha val="40000"/>
                </a:prstClr>
              </a:outerShdw>
            </a:effectLst>
          </p:grpSpPr>
          <p:sp>
            <p:nvSpPr>
              <p:cNvPr id="297" name="Freihandform 296"/>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grp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50000"/>
                  </a:spcBef>
                  <a:spcAft>
                    <a:spcPct val="0"/>
                  </a:spcAft>
                  <a:buClr>
                    <a:srgbClr val="FF0000"/>
                  </a:buClr>
                  <a:buFont typeface="Arial" pitchFamily="34" charset="0"/>
                  <a:buNone/>
                </a:pPr>
                <a:r>
                  <a:rPr lang="de-AT" sz="1500" b="1">
                    <a:solidFill>
                      <a:srgbClr val="000000"/>
                    </a:solidFill>
                    <a:ea typeface="Calibri" panose="020F0502020204030204" pitchFamily="34" charset="0"/>
                    <a:cs typeface="Times New Roman" panose="02020603050405020304" pitchFamily="18" charset="0"/>
                  </a:rPr>
                  <a:t>Forschungsfragen, Hypothesen</a:t>
                </a:r>
                <a:endParaRPr lang="de-AT" sz="1500" b="1">
                  <a:solidFill>
                    <a:srgbClr val="000000"/>
                  </a:solidFill>
                </a:endParaRPr>
              </a:p>
            </p:txBody>
          </p:sp>
          <p:grpSp>
            <p:nvGrpSpPr>
              <p:cNvPr id="298" name="Gruppieren 297"/>
              <p:cNvGrpSpPr/>
              <p:nvPr/>
            </p:nvGrpSpPr>
            <p:grpSpPr>
              <a:xfrm>
                <a:off x="1136437" y="4701059"/>
                <a:ext cx="528032" cy="533997"/>
                <a:chOff x="1837768" y="3202825"/>
                <a:chExt cx="528032" cy="681950"/>
              </a:xfrm>
              <a:grpFill/>
            </p:grpSpPr>
            <p:sp>
              <p:nvSpPr>
                <p:cNvPr id="303" name="Ellipse 302"/>
                <p:cNvSpPr/>
                <p:nvPr/>
              </p:nvSpPr>
              <p:spPr bwMode="auto">
                <a:xfrm>
                  <a:off x="1837768" y="3356743"/>
                  <a:ext cx="528032" cy="528032"/>
                </a:xfrm>
                <a:prstGeom prst="ellipse">
                  <a:avLst/>
                </a:prstGeom>
                <a:grp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04"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grp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05"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grp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nvGrpSpPr>
              <p:cNvPr id="299" name="Gruppieren 298"/>
              <p:cNvGrpSpPr/>
              <p:nvPr/>
            </p:nvGrpSpPr>
            <p:grpSpPr>
              <a:xfrm>
                <a:off x="7788181" y="3904527"/>
                <a:ext cx="528032" cy="533997"/>
                <a:chOff x="8027952" y="2185601"/>
                <a:chExt cx="528032" cy="681950"/>
              </a:xfrm>
              <a:grpFill/>
            </p:grpSpPr>
            <p:sp>
              <p:nvSpPr>
                <p:cNvPr id="300" name="Ellipse 299"/>
                <p:cNvSpPr/>
                <p:nvPr/>
              </p:nvSpPr>
              <p:spPr bwMode="auto">
                <a:xfrm flipV="1">
                  <a:off x="8027952" y="2185601"/>
                  <a:ext cx="528032" cy="528032"/>
                </a:xfrm>
                <a:prstGeom prst="ellipse">
                  <a:avLst/>
                </a:prstGeom>
                <a:grp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01"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grp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02"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grp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295" name="Ellipse 294"/>
            <p:cNvSpPr/>
            <p:nvPr/>
          </p:nvSpPr>
          <p:spPr bwMode="auto">
            <a:xfrm flipH="1">
              <a:off x="541369" y="1634281"/>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296" name="Ellipse 295"/>
            <p:cNvSpPr/>
            <p:nvPr/>
          </p:nvSpPr>
          <p:spPr bwMode="auto">
            <a:xfrm flipH="1">
              <a:off x="9343116" y="1634281"/>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285" name="Gruppieren 284"/>
          <p:cNvGrpSpPr/>
          <p:nvPr/>
        </p:nvGrpSpPr>
        <p:grpSpPr>
          <a:xfrm>
            <a:off x="264388" y="877629"/>
            <a:ext cx="9239120" cy="851865"/>
            <a:chOff x="323111" y="877629"/>
            <a:chExt cx="9239120" cy="851865"/>
          </a:xfrm>
        </p:grpSpPr>
        <p:grpSp>
          <p:nvGrpSpPr>
            <p:cNvPr id="286" name="Gruppieren 285"/>
            <p:cNvGrpSpPr/>
            <p:nvPr/>
          </p:nvGrpSpPr>
          <p:grpSpPr>
            <a:xfrm>
              <a:off x="323111" y="877629"/>
              <a:ext cx="9239120" cy="851865"/>
              <a:chOff x="171986" y="1051796"/>
              <a:chExt cx="9239120" cy="851865"/>
            </a:xfrm>
            <a:solidFill>
              <a:srgbClr val="FFDD00"/>
            </a:solidFill>
            <a:effectLst>
              <a:outerShdw blurRad="50800" dist="38100" dir="2700000" algn="tl" rotWithShape="0">
                <a:prstClr val="black">
                  <a:alpha val="40000"/>
                </a:prstClr>
              </a:outerShdw>
            </a:effectLst>
          </p:grpSpPr>
          <p:sp>
            <p:nvSpPr>
              <p:cNvPr id="289" name="Freihandform 288"/>
              <p:cNvSpPr/>
              <p:nvPr/>
            </p:nvSpPr>
            <p:spPr bwMode="auto">
              <a:xfrm>
                <a:off x="171986" y="1051796"/>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0" fmla="*/ 79308 w 9239120"/>
                  <a:gd name="connsiteY0" fmla="*/ 0 h 372601"/>
                  <a:gd name="connsiteX1" fmla="*/ 1047976 w 9239120"/>
                  <a:gd name="connsiteY1" fmla="*/ 0 h 372601"/>
                  <a:gd name="connsiteX2" fmla="*/ 1030367 w 9239120"/>
                  <a:gd name="connsiteY2" fmla="*/ 68295 h 372601"/>
                  <a:gd name="connsiteX3" fmla="*/ 1558399 w 9239120"/>
                  <a:gd name="connsiteY3" fmla="*/ 68295 h 372601"/>
                  <a:gd name="connsiteX4" fmla="*/ 1540791 w 9239120"/>
                  <a:gd name="connsiteY4" fmla="*/ 0 h 372601"/>
                  <a:gd name="connsiteX5" fmla="*/ 9159812 w 9239120"/>
                  <a:gd name="connsiteY5" fmla="*/ 0 h 372601"/>
                  <a:gd name="connsiteX6" fmla="*/ 9239120 w 9239120"/>
                  <a:gd name="connsiteY6" fmla="*/ 62102 h 372601"/>
                  <a:gd name="connsiteX7" fmla="*/ 9239120 w 9239120"/>
                  <a:gd name="connsiteY7" fmla="*/ 372601 h 372601"/>
                  <a:gd name="connsiteX8" fmla="*/ 8191240 w 9239120"/>
                  <a:gd name="connsiteY8" fmla="*/ 372601 h 372601"/>
                  <a:gd name="connsiteX9" fmla="*/ 8208575 w 9239120"/>
                  <a:gd name="connsiteY9" fmla="*/ 305365 h 372601"/>
                  <a:gd name="connsiteX10" fmla="*/ 7944559 w 9239120"/>
                  <a:gd name="connsiteY10" fmla="*/ 98629 h 372601"/>
                  <a:gd name="connsiteX11" fmla="*/ 7680543 w 9239120"/>
                  <a:gd name="connsiteY11" fmla="*/ 305365 h 372601"/>
                  <a:gd name="connsiteX12" fmla="*/ 7697879 w 9239120"/>
                  <a:gd name="connsiteY12" fmla="*/ 372601 h 372601"/>
                  <a:gd name="connsiteX13" fmla="*/ 0 w 9239120"/>
                  <a:gd name="connsiteY13" fmla="*/ 372601 h 372601"/>
                  <a:gd name="connsiteX14" fmla="*/ 0 w 9239120"/>
                  <a:gd name="connsiteY14" fmla="*/ 62102 h 372601"/>
                  <a:gd name="connsiteX15" fmla="*/ 79308 w 9239120"/>
                  <a:gd name="connsiteY15" fmla="*/ 0 h 372601"/>
                  <a:gd name="connsiteX0" fmla="*/ 79308 w 9239120"/>
                  <a:gd name="connsiteY0" fmla="*/ 0 h 372601"/>
                  <a:gd name="connsiteX1" fmla="*/ 1047976 w 9239120"/>
                  <a:gd name="connsiteY1" fmla="*/ 0 h 372601"/>
                  <a:gd name="connsiteX2" fmla="*/ 1558399 w 9239120"/>
                  <a:gd name="connsiteY2" fmla="*/ 68295 h 372601"/>
                  <a:gd name="connsiteX3" fmla="*/ 1540791 w 9239120"/>
                  <a:gd name="connsiteY3" fmla="*/ 0 h 372601"/>
                  <a:gd name="connsiteX4" fmla="*/ 9159812 w 9239120"/>
                  <a:gd name="connsiteY4" fmla="*/ 0 h 372601"/>
                  <a:gd name="connsiteX5" fmla="*/ 9239120 w 9239120"/>
                  <a:gd name="connsiteY5" fmla="*/ 62102 h 372601"/>
                  <a:gd name="connsiteX6" fmla="*/ 9239120 w 9239120"/>
                  <a:gd name="connsiteY6" fmla="*/ 372601 h 372601"/>
                  <a:gd name="connsiteX7" fmla="*/ 8191240 w 9239120"/>
                  <a:gd name="connsiteY7" fmla="*/ 372601 h 372601"/>
                  <a:gd name="connsiteX8" fmla="*/ 8208575 w 9239120"/>
                  <a:gd name="connsiteY8" fmla="*/ 305365 h 372601"/>
                  <a:gd name="connsiteX9" fmla="*/ 7944559 w 9239120"/>
                  <a:gd name="connsiteY9" fmla="*/ 98629 h 372601"/>
                  <a:gd name="connsiteX10" fmla="*/ 7680543 w 9239120"/>
                  <a:gd name="connsiteY10" fmla="*/ 305365 h 372601"/>
                  <a:gd name="connsiteX11" fmla="*/ 7697879 w 9239120"/>
                  <a:gd name="connsiteY11" fmla="*/ 372601 h 372601"/>
                  <a:gd name="connsiteX12" fmla="*/ 0 w 9239120"/>
                  <a:gd name="connsiteY12" fmla="*/ 372601 h 372601"/>
                  <a:gd name="connsiteX13" fmla="*/ 0 w 9239120"/>
                  <a:gd name="connsiteY13" fmla="*/ 62102 h 372601"/>
                  <a:gd name="connsiteX14" fmla="*/ 79308 w 9239120"/>
                  <a:gd name="connsiteY14" fmla="*/ 0 h 372601"/>
                  <a:gd name="connsiteX0" fmla="*/ 79308 w 9239120"/>
                  <a:gd name="connsiteY0" fmla="*/ 0 h 372601"/>
                  <a:gd name="connsiteX1" fmla="*/ 1047976 w 9239120"/>
                  <a:gd name="connsiteY1" fmla="*/ 0 h 372601"/>
                  <a:gd name="connsiteX2" fmla="*/ 1540791 w 9239120"/>
                  <a:gd name="connsiteY2" fmla="*/ 0 h 372601"/>
                  <a:gd name="connsiteX3" fmla="*/ 9159812 w 9239120"/>
                  <a:gd name="connsiteY3" fmla="*/ 0 h 372601"/>
                  <a:gd name="connsiteX4" fmla="*/ 9239120 w 9239120"/>
                  <a:gd name="connsiteY4" fmla="*/ 62102 h 372601"/>
                  <a:gd name="connsiteX5" fmla="*/ 9239120 w 9239120"/>
                  <a:gd name="connsiteY5" fmla="*/ 372601 h 372601"/>
                  <a:gd name="connsiteX6" fmla="*/ 8191240 w 9239120"/>
                  <a:gd name="connsiteY6" fmla="*/ 372601 h 372601"/>
                  <a:gd name="connsiteX7" fmla="*/ 8208575 w 9239120"/>
                  <a:gd name="connsiteY7" fmla="*/ 305365 h 372601"/>
                  <a:gd name="connsiteX8" fmla="*/ 7944559 w 9239120"/>
                  <a:gd name="connsiteY8" fmla="*/ 98629 h 372601"/>
                  <a:gd name="connsiteX9" fmla="*/ 7680543 w 9239120"/>
                  <a:gd name="connsiteY9" fmla="*/ 305365 h 372601"/>
                  <a:gd name="connsiteX10" fmla="*/ 7697879 w 9239120"/>
                  <a:gd name="connsiteY10" fmla="*/ 372601 h 372601"/>
                  <a:gd name="connsiteX11" fmla="*/ 0 w 9239120"/>
                  <a:gd name="connsiteY11" fmla="*/ 372601 h 372601"/>
                  <a:gd name="connsiteX12" fmla="*/ 0 w 9239120"/>
                  <a:gd name="connsiteY12" fmla="*/ 62102 h 372601"/>
                  <a:gd name="connsiteX13" fmla="*/ 79308 w 9239120"/>
                  <a:gd name="connsiteY13" fmla="*/ 0 h 372601"/>
                  <a:gd name="connsiteX0" fmla="*/ 79308 w 9239120"/>
                  <a:gd name="connsiteY0" fmla="*/ 0 h 372601"/>
                  <a:gd name="connsiteX1" fmla="*/ 1047976 w 9239120"/>
                  <a:gd name="connsiteY1" fmla="*/ 0 h 372601"/>
                  <a:gd name="connsiteX2" fmla="*/ 9159812 w 9239120"/>
                  <a:gd name="connsiteY2" fmla="*/ 0 h 372601"/>
                  <a:gd name="connsiteX3" fmla="*/ 9239120 w 9239120"/>
                  <a:gd name="connsiteY3" fmla="*/ 62102 h 372601"/>
                  <a:gd name="connsiteX4" fmla="*/ 9239120 w 9239120"/>
                  <a:gd name="connsiteY4" fmla="*/ 372601 h 372601"/>
                  <a:gd name="connsiteX5" fmla="*/ 8191240 w 9239120"/>
                  <a:gd name="connsiteY5" fmla="*/ 372601 h 372601"/>
                  <a:gd name="connsiteX6" fmla="*/ 8208575 w 9239120"/>
                  <a:gd name="connsiteY6" fmla="*/ 305365 h 372601"/>
                  <a:gd name="connsiteX7" fmla="*/ 7944559 w 9239120"/>
                  <a:gd name="connsiteY7" fmla="*/ 98629 h 372601"/>
                  <a:gd name="connsiteX8" fmla="*/ 7680543 w 9239120"/>
                  <a:gd name="connsiteY8" fmla="*/ 305365 h 372601"/>
                  <a:gd name="connsiteX9" fmla="*/ 7697879 w 9239120"/>
                  <a:gd name="connsiteY9" fmla="*/ 372601 h 372601"/>
                  <a:gd name="connsiteX10" fmla="*/ 0 w 9239120"/>
                  <a:gd name="connsiteY10" fmla="*/ 372601 h 372601"/>
                  <a:gd name="connsiteX11" fmla="*/ 0 w 9239120"/>
                  <a:gd name="connsiteY11" fmla="*/ 62102 h 372601"/>
                  <a:gd name="connsiteX12" fmla="*/ 79308 w 9239120"/>
                  <a:gd name="connsiteY12" fmla="*/ 0 h 372601"/>
                  <a:gd name="connsiteX0" fmla="*/ 79308 w 9239120"/>
                  <a:gd name="connsiteY0" fmla="*/ 0 h 372601"/>
                  <a:gd name="connsiteX1" fmla="*/ 9159812 w 9239120"/>
                  <a:gd name="connsiteY1" fmla="*/ 0 h 372601"/>
                  <a:gd name="connsiteX2" fmla="*/ 9239120 w 9239120"/>
                  <a:gd name="connsiteY2" fmla="*/ 62102 h 372601"/>
                  <a:gd name="connsiteX3" fmla="*/ 9239120 w 9239120"/>
                  <a:gd name="connsiteY3" fmla="*/ 372601 h 372601"/>
                  <a:gd name="connsiteX4" fmla="*/ 8191240 w 9239120"/>
                  <a:gd name="connsiteY4" fmla="*/ 372601 h 372601"/>
                  <a:gd name="connsiteX5" fmla="*/ 8208575 w 9239120"/>
                  <a:gd name="connsiteY5" fmla="*/ 305365 h 372601"/>
                  <a:gd name="connsiteX6" fmla="*/ 7944559 w 9239120"/>
                  <a:gd name="connsiteY6" fmla="*/ 98629 h 372601"/>
                  <a:gd name="connsiteX7" fmla="*/ 7680543 w 9239120"/>
                  <a:gd name="connsiteY7" fmla="*/ 305365 h 372601"/>
                  <a:gd name="connsiteX8" fmla="*/ 7697879 w 9239120"/>
                  <a:gd name="connsiteY8" fmla="*/ 372601 h 372601"/>
                  <a:gd name="connsiteX9" fmla="*/ 0 w 9239120"/>
                  <a:gd name="connsiteY9" fmla="*/ 372601 h 372601"/>
                  <a:gd name="connsiteX10" fmla="*/ 0 w 9239120"/>
                  <a:gd name="connsiteY10" fmla="*/ 62102 h 372601"/>
                  <a:gd name="connsiteX11" fmla="*/ 79308 w 9239120"/>
                  <a:gd name="connsiteY11"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39120" h="372601">
                    <a:moveTo>
                      <a:pt x="79308" y="0"/>
                    </a:move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grp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0"/>
                  </a:spcBef>
                  <a:spcAft>
                    <a:spcPct val="0"/>
                  </a:spcAft>
                  <a:buClr>
                    <a:srgbClr val="FF0000"/>
                  </a:buClr>
                  <a:buFont typeface="Arial" pitchFamily="34" charset="0"/>
                  <a:buNone/>
                  <a:tabLst>
                    <a:tab pos="266700" algn="l"/>
                    <a:tab pos="533400" algn="l"/>
                  </a:tabLst>
                </a:pPr>
                <a:r>
                  <a:rPr lang="de-AT" sz="1500" b="1" dirty="0">
                    <a:solidFill>
                      <a:srgbClr val="000000"/>
                    </a:solidFill>
                    <a:ea typeface="Calibri" panose="020F0502020204030204" pitchFamily="34" charset="0"/>
                    <a:cs typeface="Times New Roman" panose="02020603050405020304" pitchFamily="18" charset="0"/>
                  </a:rPr>
                  <a:t>Thema, Erkenntnisinteresse</a:t>
                </a:r>
                <a:endParaRPr lang="de-AT" sz="1500" b="1" dirty="0">
                  <a:solidFill>
                    <a:srgbClr val="0000FF"/>
                  </a:solidFill>
                </a:endParaRPr>
              </a:p>
            </p:txBody>
          </p:sp>
          <p:grpSp>
            <p:nvGrpSpPr>
              <p:cNvPr id="290" name="Gruppieren 289"/>
              <p:cNvGrpSpPr/>
              <p:nvPr/>
            </p:nvGrpSpPr>
            <p:grpSpPr>
              <a:xfrm>
                <a:off x="1202353" y="1369664"/>
                <a:ext cx="528032" cy="533997"/>
                <a:chOff x="1837768" y="3202825"/>
                <a:chExt cx="528032" cy="681950"/>
              </a:xfrm>
              <a:grpFill/>
            </p:grpSpPr>
            <p:sp>
              <p:nvSpPr>
                <p:cNvPr id="291" name="Ellipse 290"/>
                <p:cNvSpPr/>
                <p:nvPr/>
              </p:nvSpPr>
              <p:spPr bwMode="auto">
                <a:xfrm>
                  <a:off x="1837768" y="3356743"/>
                  <a:ext cx="528032" cy="528032"/>
                </a:xfrm>
                <a:prstGeom prst="ellipse">
                  <a:avLst/>
                </a:prstGeom>
                <a:grp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292"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grp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293"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grp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287" name="Ellipse 286"/>
            <p:cNvSpPr/>
            <p:nvPr/>
          </p:nvSpPr>
          <p:spPr bwMode="auto">
            <a:xfrm flipH="1">
              <a:off x="482303" y="1037350"/>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288" name="Ellipse 287"/>
            <p:cNvSpPr/>
            <p:nvPr/>
          </p:nvSpPr>
          <p:spPr bwMode="auto">
            <a:xfrm flipH="1">
              <a:off x="9284050" y="1037350"/>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sp>
        <p:nvSpPr>
          <p:cNvPr id="531" name="Freeform 33"/>
          <p:cNvSpPr>
            <a:spLocks/>
          </p:cNvSpPr>
          <p:nvPr/>
        </p:nvSpPr>
        <p:spPr bwMode="auto">
          <a:xfrm rot="5400000">
            <a:off x="-2192627" y="3721156"/>
            <a:ext cx="5373051" cy="73007"/>
          </a:xfrm>
          <a:custGeom>
            <a:avLst/>
            <a:gdLst>
              <a:gd name="connsiteX0" fmla="*/ 0 w 9805"/>
              <a:gd name="connsiteY0" fmla="*/ 0 h 9216"/>
              <a:gd name="connsiteX1" fmla="*/ 360 w 9805"/>
              <a:gd name="connsiteY1" fmla="*/ 6634 h 9216"/>
              <a:gd name="connsiteX2" fmla="*/ 720 w 9805"/>
              <a:gd name="connsiteY2" fmla="*/ 8878 h 9216"/>
              <a:gd name="connsiteX3" fmla="*/ 1583 w 9805"/>
              <a:gd name="connsiteY3" fmla="*/ 0 h 9216"/>
              <a:gd name="connsiteX4" fmla="*/ 2446 w 9805"/>
              <a:gd name="connsiteY4" fmla="*/ 8878 h 9216"/>
              <a:gd name="connsiteX5" fmla="*/ 3813 w 9805"/>
              <a:gd name="connsiteY5" fmla="*/ 0 h 9216"/>
              <a:gd name="connsiteX6" fmla="*/ 5251 w 9805"/>
              <a:gd name="connsiteY6" fmla="*/ 8878 h 9216"/>
              <a:gd name="connsiteX7" fmla="*/ 6476 w 9805"/>
              <a:gd name="connsiteY7" fmla="*/ 0 h 9216"/>
              <a:gd name="connsiteX8" fmla="*/ 7554 w 9805"/>
              <a:gd name="connsiteY8" fmla="*/ 8878 h 9216"/>
              <a:gd name="connsiteX9" fmla="*/ 8633 w 9805"/>
              <a:gd name="connsiteY9" fmla="*/ 0 h 9216"/>
              <a:gd name="connsiteX10" fmla="*/ 9805 w 9805"/>
              <a:gd name="connsiteY10" fmla="*/ 6530 h 9216"/>
              <a:gd name="connsiteX0" fmla="*/ 0 w 10000"/>
              <a:gd name="connsiteY0" fmla="*/ 0 h 10000"/>
              <a:gd name="connsiteX1" fmla="*/ 367 w 10000"/>
              <a:gd name="connsiteY1" fmla="*/ 7198 h 10000"/>
              <a:gd name="connsiteX2" fmla="*/ 734 w 10000"/>
              <a:gd name="connsiteY2" fmla="*/ 9633 h 10000"/>
              <a:gd name="connsiteX3" fmla="*/ 1614 w 10000"/>
              <a:gd name="connsiteY3" fmla="*/ 0 h 10000"/>
              <a:gd name="connsiteX4" fmla="*/ 2495 w 10000"/>
              <a:gd name="connsiteY4" fmla="*/ 9633 h 10000"/>
              <a:gd name="connsiteX5" fmla="*/ 3889 w 10000"/>
              <a:gd name="connsiteY5" fmla="*/ 0 h 10000"/>
              <a:gd name="connsiteX6" fmla="*/ 5355 w 10000"/>
              <a:gd name="connsiteY6" fmla="*/ 9633 h 10000"/>
              <a:gd name="connsiteX7" fmla="*/ 6605 w 10000"/>
              <a:gd name="connsiteY7" fmla="*/ 0 h 10000"/>
              <a:gd name="connsiteX8" fmla="*/ 7704 w 10000"/>
              <a:gd name="connsiteY8" fmla="*/ 9633 h 10000"/>
              <a:gd name="connsiteX9" fmla="*/ 8805 w 10000"/>
              <a:gd name="connsiteY9" fmla="*/ 0 h 10000"/>
              <a:gd name="connsiteX10" fmla="*/ 10000 w 10000"/>
              <a:gd name="connsiteY10" fmla="*/ 7086 h 10000"/>
              <a:gd name="connsiteX0" fmla="*/ 0 w 10022"/>
              <a:gd name="connsiteY0" fmla="*/ 0 h 10000"/>
              <a:gd name="connsiteX1" fmla="*/ 367 w 10022"/>
              <a:gd name="connsiteY1" fmla="*/ 7198 h 10000"/>
              <a:gd name="connsiteX2" fmla="*/ 734 w 10022"/>
              <a:gd name="connsiteY2" fmla="*/ 9633 h 10000"/>
              <a:gd name="connsiteX3" fmla="*/ 1614 w 10022"/>
              <a:gd name="connsiteY3" fmla="*/ 0 h 10000"/>
              <a:gd name="connsiteX4" fmla="*/ 2495 w 10022"/>
              <a:gd name="connsiteY4" fmla="*/ 9633 h 10000"/>
              <a:gd name="connsiteX5" fmla="*/ 3889 w 10022"/>
              <a:gd name="connsiteY5" fmla="*/ 0 h 10000"/>
              <a:gd name="connsiteX6" fmla="*/ 5355 w 10022"/>
              <a:gd name="connsiteY6" fmla="*/ 9633 h 10000"/>
              <a:gd name="connsiteX7" fmla="*/ 6605 w 10022"/>
              <a:gd name="connsiteY7" fmla="*/ 0 h 10000"/>
              <a:gd name="connsiteX8" fmla="*/ 7704 w 10022"/>
              <a:gd name="connsiteY8" fmla="*/ 9633 h 10000"/>
              <a:gd name="connsiteX9" fmla="*/ 8805 w 10022"/>
              <a:gd name="connsiteY9" fmla="*/ 0 h 10000"/>
              <a:gd name="connsiteX10" fmla="*/ 10022 w 10022"/>
              <a:gd name="connsiteY10" fmla="*/ 7935 h 10000"/>
              <a:gd name="connsiteX0" fmla="*/ 0 w 9769"/>
              <a:gd name="connsiteY0" fmla="*/ 0 h 10000"/>
              <a:gd name="connsiteX1" fmla="*/ 367 w 9769"/>
              <a:gd name="connsiteY1" fmla="*/ 7198 h 10000"/>
              <a:gd name="connsiteX2" fmla="*/ 734 w 9769"/>
              <a:gd name="connsiteY2" fmla="*/ 9633 h 10000"/>
              <a:gd name="connsiteX3" fmla="*/ 1614 w 9769"/>
              <a:gd name="connsiteY3" fmla="*/ 0 h 10000"/>
              <a:gd name="connsiteX4" fmla="*/ 2495 w 9769"/>
              <a:gd name="connsiteY4" fmla="*/ 9633 h 10000"/>
              <a:gd name="connsiteX5" fmla="*/ 3889 w 9769"/>
              <a:gd name="connsiteY5" fmla="*/ 0 h 10000"/>
              <a:gd name="connsiteX6" fmla="*/ 5355 w 9769"/>
              <a:gd name="connsiteY6" fmla="*/ 9633 h 10000"/>
              <a:gd name="connsiteX7" fmla="*/ 6605 w 9769"/>
              <a:gd name="connsiteY7" fmla="*/ 0 h 10000"/>
              <a:gd name="connsiteX8" fmla="*/ 7704 w 9769"/>
              <a:gd name="connsiteY8" fmla="*/ 9633 h 10000"/>
              <a:gd name="connsiteX9" fmla="*/ 8805 w 9769"/>
              <a:gd name="connsiteY9" fmla="*/ 0 h 10000"/>
              <a:gd name="connsiteX10" fmla="*/ 9769 w 9769"/>
              <a:gd name="connsiteY10" fmla="*/ 5218 h 10000"/>
              <a:gd name="connsiteX0" fmla="*/ 0 w 9780"/>
              <a:gd name="connsiteY0" fmla="*/ 1 h 10001"/>
              <a:gd name="connsiteX1" fmla="*/ 376 w 9780"/>
              <a:gd name="connsiteY1" fmla="*/ 7199 h 10001"/>
              <a:gd name="connsiteX2" fmla="*/ 751 w 9780"/>
              <a:gd name="connsiteY2" fmla="*/ 9634 h 10001"/>
              <a:gd name="connsiteX3" fmla="*/ 1652 w 9780"/>
              <a:gd name="connsiteY3" fmla="*/ 1 h 10001"/>
              <a:gd name="connsiteX4" fmla="*/ 2554 w 9780"/>
              <a:gd name="connsiteY4" fmla="*/ 9634 h 10001"/>
              <a:gd name="connsiteX5" fmla="*/ 3981 w 9780"/>
              <a:gd name="connsiteY5" fmla="*/ 1 h 10001"/>
              <a:gd name="connsiteX6" fmla="*/ 5482 w 9780"/>
              <a:gd name="connsiteY6" fmla="*/ 9634 h 10001"/>
              <a:gd name="connsiteX7" fmla="*/ 6761 w 9780"/>
              <a:gd name="connsiteY7" fmla="*/ 1 h 10001"/>
              <a:gd name="connsiteX8" fmla="*/ 7886 w 9780"/>
              <a:gd name="connsiteY8" fmla="*/ 9634 h 10001"/>
              <a:gd name="connsiteX9" fmla="*/ 9013 w 9780"/>
              <a:gd name="connsiteY9" fmla="*/ 1 h 10001"/>
              <a:gd name="connsiteX10" fmla="*/ 9780 w 9780"/>
              <a:gd name="connsiteY10" fmla="*/ 2954 h 10001"/>
              <a:gd name="connsiteX0" fmla="*/ 0 w 9616"/>
              <a:gd name="connsiteY0" fmla="*/ 7198 h 10000"/>
              <a:gd name="connsiteX1" fmla="*/ 384 w 9616"/>
              <a:gd name="connsiteY1" fmla="*/ 9633 h 10000"/>
              <a:gd name="connsiteX2" fmla="*/ 1305 w 9616"/>
              <a:gd name="connsiteY2" fmla="*/ 1 h 10000"/>
              <a:gd name="connsiteX3" fmla="*/ 2227 w 9616"/>
              <a:gd name="connsiteY3" fmla="*/ 9633 h 10000"/>
              <a:gd name="connsiteX4" fmla="*/ 3687 w 9616"/>
              <a:gd name="connsiteY4" fmla="*/ 1 h 10000"/>
              <a:gd name="connsiteX5" fmla="*/ 5221 w 9616"/>
              <a:gd name="connsiteY5" fmla="*/ 9633 h 10000"/>
              <a:gd name="connsiteX6" fmla="*/ 6529 w 9616"/>
              <a:gd name="connsiteY6" fmla="*/ 1 h 10000"/>
              <a:gd name="connsiteX7" fmla="*/ 7679 w 9616"/>
              <a:gd name="connsiteY7" fmla="*/ 9633 h 10000"/>
              <a:gd name="connsiteX8" fmla="*/ 8832 w 9616"/>
              <a:gd name="connsiteY8" fmla="*/ 1 h 10000"/>
              <a:gd name="connsiteX9" fmla="*/ 9616 w 9616"/>
              <a:gd name="connsiteY9" fmla="*/ 2954 h 10000"/>
              <a:gd name="connsiteX0" fmla="*/ 0 w 9876"/>
              <a:gd name="connsiteY0" fmla="*/ 8897 h 10472"/>
              <a:gd name="connsiteX1" fmla="*/ 275 w 9876"/>
              <a:gd name="connsiteY1" fmla="*/ 9633 h 10472"/>
              <a:gd name="connsiteX2" fmla="*/ 1233 w 9876"/>
              <a:gd name="connsiteY2" fmla="*/ 1 h 10472"/>
              <a:gd name="connsiteX3" fmla="*/ 2192 w 9876"/>
              <a:gd name="connsiteY3" fmla="*/ 9633 h 10472"/>
              <a:gd name="connsiteX4" fmla="*/ 3710 w 9876"/>
              <a:gd name="connsiteY4" fmla="*/ 1 h 10472"/>
              <a:gd name="connsiteX5" fmla="*/ 5305 w 9876"/>
              <a:gd name="connsiteY5" fmla="*/ 9633 h 10472"/>
              <a:gd name="connsiteX6" fmla="*/ 6666 w 9876"/>
              <a:gd name="connsiteY6" fmla="*/ 1 h 10472"/>
              <a:gd name="connsiteX7" fmla="*/ 7862 w 9876"/>
              <a:gd name="connsiteY7" fmla="*/ 9633 h 10472"/>
              <a:gd name="connsiteX8" fmla="*/ 9061 w 9876"/>
              <a:gd name="connsiteY8" fmla="*/ 1 h 10472"/>
              <a:gd name="connsiteX9" fmla="*/ 9876 w 9876"/>
              <a:gd name="connsiteY9" fmla="*/ 2954 h 10472"/>
              <a:gd name="connsiteX0" fmla="*/ 0 w 9972"/>
              <a:gd name="connsiteY0" fmla="*/ 9577 h 10569"/>
              <a:gd name="connsiteX1" fmla="*/ 250 w 9972"/>
              <a:gd name="connsiteY1" fmla="*/ 9199 h 10569"/>
              <a:gd name="connsiteX2" fmla="*/ 1220 w 9972"/>
              <a:gd name="connsiteY2" fmla="*/ 1 h 10569"/>
              <a:gd name="connsiteX3" fmla="*/ 2192 w 9972"/>
              <a:gd name="connsiteY3" fmla="*/ 9199 h 10569"/>
              <a:gd name="connsiteX4" fmla="*/ 3729 w 9972"/>
              <a:gd name="connsiteY4" fmla="*/ 1 h 10569"/>
              <a:gd name="connsiteX5" fmla="*/ 5344 w 9972"/>
              <a:gd name="connsiteY5" fmla="*/ 9199 h 10569"/>
              <a:gd name="connsiteX6" fmla="*/ 6722 w 9972"/>
              <a:gd name="connsiteY6" fmla="*/ 1 h 10569"/>
              <a:gd name="connsiteX7" fmla="*/ 7933 w 9972"/>
              <a:gd name="connsiteY7" fmla="*/ 9199 h 10569"/>
              <a:gd name="connsiteX8" fmla="*/ 9147 w 9972"/>
              <a:gd name="connsiteY8" fmla="*/ 1 h 10569"/>
              <a:gd name="connsiteX9" fmla="*/ 9972 w 9972"/>
              <a:gd name="connsiteY9" fmla="*/ 2821 h 10569"/>
              <a:gd name="connsiteX0" fmla="*/ 0 w 10000"/>
              <a:gd name="connsiteY0" fmla="*/ 9061 h 9333"/>
              <a:gd name="connsiteX1" fmla="*/ 251 w 10000"/>
              <a:gd name="connsiteY1" fmla="*/ 8704 h 9333"/>
              <a:gd name="connsiteX2" fmla="*/ 1223 w 10000"/>
              <a:gd name="connsiteY2" fmla="*/ 1 h 9333"/>
              <a:gd name="connsiteX3" fmla="*/ 2198 w 10000"/>
              <a:gd name="connsiteY3" fmla="*/ 8704 h 9333"/>
              <a:gd name="connsiteX4" fmla="*/ 3739 w 10000"/>
              <a:gd name="connsiteY4" fmla="*/ 1 h 9333"/>
              <a:gd name="connsiteX5" fmla="*/ 5359 w 10000"/>
              <a:gd name="connsiteY5" fmla="*/ 8704 h 9333"/>
              <a:gd name="connsiteX6" fmla="*/ 6741 w 10000"/>
              <a:gd name="connsiteY6" fmla="*/ 1 h 9333"/>
              <a:gd name="connsiteX7" fmla="*/ 7955 w 10000"/>
              <a:gd name="connsiteY7" fmla="*/ 8704 h 9333"/>
              <a:gd name="connsiteX8" fmla="*/ 9173 w 10000"/>
              <a:gd name="connsiteY8" fmla="*/ 1 h 9333"/>
              <a:gd name="connsiteX9" fmla="*/ 10000 w 10000"/>
              <a:gd name="connsiteY9" fmla="*/ 2669 h 9333"/>
              <a:gd name="connsiteX0" fmla="*/ 0 w 10007"/>
              <a:gd name="connsiteY0" fmla="*/ 8065 h 9654"/>
              <a:gd name="connsiteX1" fmla="*/ 258 w 10007"/>
              <a:gd name="connsiteY1" fmla="*/ 9326 h 9654"/>
              <a:gd name="connsiteX2" fmla="*/ 1230 w 10007"/>
              <a:gd name="connsiteY2" fmla="*/ 1 h 9654"/>
              <a:gd name="connsiteX3" fmla="*/ 2205 w 10007"/>
              <a:gd name="connsiteY3" fmla="*/ 9326 h 9654"/>
              <a:gd name="connsiteX4" fmla="*/ 3746 w 10007"/>
              <a:gd name="connsiteY4" fmla="*/ 1 h 9654"/>
              <a:gd name="connsiteX5" fmla="*/ 5366 w 10007"/>
              <a:gd name="connsiteY5" fmla="*/ 9326 h 9654"/>
              <a:gd name="connsiteX6" fmla="*/ 6748 w 10007"/>
              <a:gd name="connsiteY6" fmla="*/ 1 h 9654"/>
              <a:gd name="connsiteX7" fmla="*/ 7962 w 10007"/>
              <a:gd name="connsiteY7" fmla="*/ 9326 h 9654"/>
              <a:gd name="connsiteX8" fmla="*/ 9180 w 10007"/>
              <a:gd name="connsiteY8" fmla="*/ 1 h 9654"/>
              <a:gd name="connsiteX9" fmla="*/ 10007 w 10007"/>
              <a:gd name="connsiteY9" fmla="*/ 2860 h 9654"/>
              <a:gd name="connsiteX0" fmla="*/ 0 w 10000"/>
              <a:gd name="connsiteY0" fmla="*/ 8354 h 10428"/>
              <a:gd name="connsiteX1" fmla="*/ 258 w 10000"/>
              <a:gd name="connsiteY1" fmla="*/ 9660 h 10428"/>
              <a:gd name="connsiteX2" fmla="*/ 1229 w 10000"/>
              <a:gd name="connsiteY2" fmla="*/ 1 h 10428"/>
              <a:gd name="connsiteX3" fmla="*/ 2203 w 10000"/>
              <a:gd name="connsiteY3" fmla="*/ 9660 h 10428"/>
              <a:gd name="connsiteX4" fmla="*/ 3743 w 10000"/>
              <a:gd name="connsiteY4" fmla="*/ 1 h 10428"/>
              <a:gd name="connsiteX5" fmla="*/ 5362 w 10000"/>
              <a:gd name="connsiteY5" fmla="*/ 9660 h 10428"/>
              <a:gd name="connsiteX6" fmla="*/ 6743 w 10000"/>
              <a:gd name="connsiteY6" fmla="*/ 1 h 10428"/>
              <a:gd name="connsiteX7" fmla="*/ 7956 w 10000"/>
              <a:gd name="connsiteY7" fmla="*/ 9660 h 10428"/>
              <a:gd name="connsiteX8" fmla="*/ 9174 w 10000"/>
              <a:gd name="connsiteY8" fmla="*/ 1 h 10428"/>
              <a:gd name="connsiteX9" fmla="*/ 10000 w 10000"/>
              <a:gd name="connsiteY9" fmla="*/ 2963 h 10428"/>
              <a:gd name="connsiteX0" fmla="*/ 0 w 9833"/>
              <a:gd name="connsiteY0" fmla="*/ 8803 h 10877"/>
              <a:gd name="connsiteX1" fmla="*/ 258 w 9833"/>
              <a:gd name="connsiteY1" fmla="*/ 10109 h 10877"/>
              <a:gd name="connsiteX2" fmla="*/ 1229 w 9833"/>
              <a:gd name="connsiteY2" fmla="*/ 450 h 10877"/>
              <a:gd name="connsiteX3" fmla="*/ 2203 w 9833"/>
              <a:gd name="connsiteY3" fmla="*/ 10109 h 10877"/>
              <a:gd name="connsiteX4" fmla="*/ 3743 w 9833"/>
              <a:gd name="connsiteY4" fmla="*/ 450 h 10877"/>
              <a:gd name="connsiteX5" fmla="*/ 5362 w 9833"/>
              <a:gd name="connsiteY5" fmla="*/ 10109 h 10877"/>
              <a:gd name="connsiteX6" fmla="*/ 6743 w 9833"/>
              <a:gd name="connsiteY6" fmla="*/ 450 h 10877"/>
              <a:gd name="connsiteX7" fmla="*/ 7956 w 9833"/>
              <a:gd name="connsiteY7" fmla="*/ 10109 h 10877"/>
              <a:gd name="connsiteX8" fmla="*/ 9174 w 9833"/>
              <a:gd name="connsiteY8" fmla="*/ 450 h 10877"/>
              <a:gd name="connsiteX9" fmla="*/ 9833 w 9833"/>
              <a:gd name="connsiteY9" fmla="*/ 1898 h 10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33" h="10877">
                <a:moveTo>
                  <a:pt x="0" y="8803"/>
                </a:moveTo>
                <a:cubicBezTo>
                  <a:pt x="137" y="10965"/>
                  <a:pt x="53" y="11501"/>
                  <a:pt x="258" y="10109"/>
                </a:cubicBezTo>
                <a:cubicBezTo>
                  <a:pt x="463" y="8717"/>
                  <a:pt x="907" y="450"/>
                  <a:pt x="1229" y="450"/>
                </a:cubicBezTo>
                <a:cubicBezTo>
                  <a:pt x="1553" y="450"/>
                  <a:pt x="1785" y="10109"/>
                  <a:pt x="2203" y="10109"/>
                </a:cubicBezTo>
                <a:cubicBezTo>
                  <a:pt x="2621" y="10109"/>
                  <a:pt x="3217" y="450"/>
                  <a:pt x="3743" y="450"/>
                </a:cubicBezTo>
                <a:cubicBezTo>
                  <a:pt x="4270" y="450"/>
                  <a:pt x="4864" y="10109"/>
                  <a:pt x="5362" y="10109"/>
                </a:cubicBezTo>
                <a:cubicBezTo>
                  <a:pt x="5862" y="10109"/>
                  <a:pt x="6310" y="450"/>
                  <a:pt x="6743" y="450"/>
                </a:cubicBezTo>
                <a:cubicBezTo>
                  <a:pt x="7174" y="450"/>
                  <a:pt x="7551" y="10109"/>
                  <a:pt x="7956" y="10109"/>
                </a:cubicBezTo>
                <a:cubicBezTo>
                  <a:pt x="8362" y="10109"/>
                  <a:pt x="8712" y="450"/>
                  <a:pt x="9174" y="450"/>
                </a:cubicBezTo>
                <a:cubicBezTo>
                  <a:pt x="9630" y="450"/>
                  <a:pt x="9286" y="-1231"/>
                  <a:pt x="9833" y="1898"/>
                </a:cubicBezTo>
              </a:path>
            </a:pathLst>
          </a:custGeom>
          <a:noFill/>
          <a:ln w="28575" cap="rnd" cmpd="sng">
            <a:solidFill>
              <a:srgbClr val="FF0000"/>
            </a:solidFill>
            <a:prstDash val="solid"/>
            <a:round/>
            <a:headEnd/>
            <a:tailEnd/>
          </a:ln>
          <a:effectLst/>
        </p:spPr>
        <p:txBody>
          <a:bodyPr wrap="square" lIns="90000" tIns="43200" rIns="90000" bIns="43200">
            <a:spAutoFit/>
          </a:bodyPr>
          <a:lstStyle/>
          <a:p>
            <a:pPr eaLnBrk="0" fontAlgn="base" hangingPunct="0">
              <a:lnSpc>
                <a:spcPct val="120000"/>
              </a:lnSpc>
              <a:spcBef>
                <a:spcPct val="50000"/>
              </a:spcBef>
              <a:spcAft>
                <a:spcPct val="0"/>
              </a:spcAft>
              <a:buClr>
                <a:srgbClr val="FF0000"/>
              </a:buClr>
              <a:buFont typeface="Arial" charset="0"/>
              <a:buChar char="►"/>
              <a:defRPr/>
            </a:pPr>
            <a:endParaRPr lang="de-DE" sz="1400" b="1">
              <a:solidFill>
                <a:srgbClr val="0000FF"/>
              </a:solidFill>
            </a:endParaRPr>
          </a:p>
        </p:txBody>
      </p:sp>
      <p:sp>
        <p:nvSpPr>
          <p:cNvPr id="532" name="Freeform 33"/>
          <p:cNvSpPr>
            <a:spLocks/>
          </p:cNvSpPr>
          <p:nvPr/>
        </p:nvSpPr>
        <p:spPr bwMode="auto">
          <a:xfrm rot="5400000">
            <a:off x="6609120" y="3721156"/>
            <a:ext cx="5373051" cy="73007"/>
          </a:xfrm>
          <a:custGeom>
            <a:avLst/>
            <a:gdLst>
              <a:gd name="connsiteX0" fmla="*/ 0 w 9805"/>
              <a:gd name="connsiteY0" fmla="*/ 0 h 9216"/>
              <a:gd name="connsiteX1" fmla="*/ 360 w 9805"/>
              <a:gd name="connsiteY1" fmla="*/ 6634 h 9216"/>
              <a:gd name="connsiteX2" fmla="*/ 720 w 9805"/>
              <a:gd name="connsiteY2" fmla="*/ 8878 h 9216"/>
              <a:gd name="connsiteX3" fmla="*/ 1583 w 9805"/>
              <a:gd name="connsiteY3" fmla="*/ 0 h 9216"/>
              <a:gd name="connsiteX4" fmla="*/ 2446 w 9805"/>
              <a:gd name="connsiteY4" fmla="*/ 8878 h 9216"/>
              <a:gd name="connsiteX5" fmla="*/ 3813 w 9805"/>
              <a:gd name="connsiteY5" fmla="*/ 0 h 9216"/>
              <a:gd name="connsiteX6" fmla="*/ 5251 w 9805"/>
              <a:gd name="connsiteY6" fmla="*/ 8878 h 9216"/>
              <a:gd name="connsiteX7" fmla="*/ 6476 w 9805"/>
              <a:gd name="connsiteY7" fmla="*/ 0 h 9216"/>
              <a:gd name="connsiteX8" fmla="*/ 7554 w 9805"/>
              <a:gd name="connsiteY8" fmla="*/ 8878 h 9216"/>
              <a:gd name="connsiteX9" fmla="*/ 8633 w 9805"/>
              <a:gd name="connsiteY9" fmla="*/ 0 h 9216"/>
              <a:gd name="connsiteX10" fmla="*/ 9805 w 9805"/>
              <a:gd name="connsiteY10" fmla="*/ 6530 h 9216"/>
              <a:gd name="connsiteX0" fmla="*/ 0 w 10000"/>
              <a:gd name="connsiteY0" fmla="*/ 0 h 10000"/>
              <a:gd name="connsiteX1" fmla="*/ 367 w 10000"/>
              <a:gd name="connsiteY1" fmla="*/ 7198 h 10000"/>
              <a:gd name="connsiteX2" fmla="*/ 734 w 10000"/>
              <a:gd name="connsiteY2" fmla="*/ 9633 h 10000"/>
              <a:gd name="connsiteX3" fmla="*/ 1614 w 10000"/>
              <a:gd name="connsiteY3" fmla="*/ 0 h 10000"/>
              <a:gd name="connsiteX4" fmla="*/ 2495 w 10000"/>
              <a:gd name="connsiteY4" fmla="*/ 9633 h 10000"/>
              <a:gd name="connsiteX5" fmla="*/ 3889 w 10000"/>
              <a:gd name="connsiteY5" fmla="*/ 0 h 10000"/>
              <a:gd name="connsiteX6" fmla="*/ 5355 w 10000"/>
              <a:gd name="connsiteY6" fmla="*/ 9633 h 10000"/>
              <a:gd name="connsiteX7" fmla="*/ 6605 w 10000"/>
              <a:gd name="connsiteY7" fmla="*/ 0 h 10000"/>
              <a:gd name="connsiteX8" fmla="*/ 7704 w 10000"/>
              <a:gd name="connsiteY8" fmla="*/ 9633 h 10000"/>
              <a:gd name="connsiteX9" fmla="*/ 8805 w 10000"/>
              <a:gd name="connsiteY9" fmla="*/ 0 h 10000"/>
              <a:gd name="connsiteX10" fmla="*/ 10000 w 10000"/>
              <a:gd name="connsiteY10" fmla="*/ 7086 h 10000"/>
              <a:gd name="connsiteX0" fmla="*/ 0 w 10022"/>
              <a:gd name="connsiteY0" fmla="*/ 0 h 10000"/>
              <a:gd name="connsiteX1" fmla="*/ 367 w 10022"/>
              <a:gd name="connsiteY1" fmla="*/ 7198 h 10000"/>
              <a:gd name="connsiteX2" fmla="*/ 734 w 10022"/>
              <a:gd name="connsiteY2" fmla="*/ 9633 h 10000"/>
              <a:gd name="connsiteX3" fmla="*/ 1614 w 10022"/>
              <a:gd name="connsiteY3" fmla="*/ 0 h 10000"/>
              <a:gd name="connsiteX4" fmla="*/ 2495 w 10022"/>
              <a:gd name="connsiteY4" fmla="*/ 9633 h 10000"/>
              <a:gd name="connsiteX5" fmla="*/ 3889 w 10022"/>
              <a:gd name="connsiteY5" fmla="*/ 0 h 10000"/>
              <a:gd name="connsiteX6" fmla="*/ 5355 w 10022"/>
              <a:gd name="connsiteY6" fmla="*/ 9633 h 10000"/>
              <a:gd name="connsiteX7" fmla="*/ 6605 w 10022"/>
              <a:gd name="connsiteY7" fmla="*/ 0 h 10000"/>
              <a:gd name="connsiteX8" fmla="*/ 7704 w 10022"/>
              <a:gd name="connsiteY8" fmla="*/ 9633 h 10000"/>
              <a:gd name="connsiteX9" fmla="*/ 8805 w 10022"/>
              <a:gd name="connsiteY9" fmla="*/ 0 h 10000"/>
              <a:gd name="connsiteX10" fmla="*/ 10022 w 10022"/>
              <a:gd name="connsiteY10" fmla="*/ 7935 h 10000"/>
              <a:gd name="connsiteX0" fmla="*/ 0 w 9769"/>
              <a:gd name="connsiteY0" fmla="*/ 0 h 10000"/>
              <a:gd name="connsiteX1" fmla="*/ 367 w 9769"/>
              <a:gd name="connsiteY1" fmla="*/ 7198 h 10000"/>
              <a:gd name="connsiteX2" fmla="*/ 734 w 9769"/>
              <a:gd name="connsiteY2" fmla="*/ 9633 h 10000"/>
              <a:gd name="connsiteX3" fmla="*/ 1614 w 9769"/>
              <a:gd name="connsiteY3" fmla="*/ 0 h 10000"/>
              <a:gd name="connsiteX4" fmla="*/ 2495 w 9769"/>
              <a:gd name="connsiteY4" fmla="*/ 9633 h 10000"/>
              <a:gd name="connsiteX5" fmla="*/ 3889 w 9769"/>
              <a:gd name="connsiteY5" fmla="*/ 0 h 10000"/>
              <a:gd name="connsiteX6" fmla="*/ 5355 w 9769"/>
              <a:gd name="connsiteY6" fmla="*/ 9633 h 10000"/>
              <a:gd name="connsiteX7" fmla="*/ 6605 w 9769"/>
              <a:gd name="connsiteY7" fmla="*/ 0 h 10000"/>
              <a:gd name="connsiteX8" fmla="*/ 7704 w 9769"/>
              <a:gd name="connsiteY8" fmla="*/ 9633 h 10000"/>
              <a:gd name="connsiteX9" fmla="*/ 8805 w 9769"/>
              <a:gd name="connsiteY9" fmla="*/ 0 h 10000"/>
              <a:gd name="connsiteX10" fmla="*/ 9769 w 9769"/>
              <a:gd name="connsiteY10" fmla="*/ 5218 h 10000"/>
              <a:gd name="connsiteX0" fmla="*/ 0 w 9780"/>
              <a:gd name="connsiteY0" fmla="*/ 1 h 10001"/>
              <a:gd name="connsiteX1" fmla="*/ 376 w 9780"/>
              <a:gd name="connsiteY1" fmla="*/ 7199 h 10001"/>
              <a:gd name="connsiteX2" fmla="*/ 751 w 9780"/>
              <a:gd name="connsiteY2" fmla="*/ 9634 h 10001"/>
              <a:gd name="connsiteX3" fmla="*/ 1652 w 9780"/>
              <a:gd name="connsiteY3" fmla="*/ 1 h 10001"/>
              <a:gd name="connsiteX4" fmla="*/ 2554 w 9780"/>
              <a:gd name="connsiteY4" fmla="*/ 9634 h 10001"/>
              <a:gd name="connsiteX5" fmla="*/ 3981 w 9780"/>
              <a:gd name="connsiteY5" fmla="*/ 1 h 10001"/>
              <a:gd name="connsiteX6" fmla="*/ 5482 w 9780"/>
              <a:gd name="connsiteY6" fmla="*/ 9634 h 10001"/>
              <a:gd name="connsiteX7" fmla="*/ 6761 w 9780"/>
              <a:gd name="connsiteY7" fmla="*/ 1 h 10001"/>
              <a:gd name="connsiteX8" fmla="*/ 7886 w 9780"/>
              <a:gd name="connsiteY8" fmla="*/ 9634 h 10001"/>
              <a:gd name="connsiteX9" fmla="*/ 9013 w 9780"/>
              <a:gd name="connsiteY9" fmla="*/ 1 h 10001"/>
              <a:gd name="connsiteX10" fmla="*/ 9780 w 9780"/>
              <a:gd name="connsiteY10" fmla="*/ 2954 h 10001"/>
              <a:gd name="connsiteX0" fmla="*/ 0 w 9616"/>
              <a:gd name="connsiteY0" fmla="*/ 7198 h 10000"/>
              <a:gd name="connsiteX1" fmla="*/ 384 w 9616"/>
              <a:gd name="connsiteY1" fmla="*/ 9633 h 10000"/>
              <a:gd name="connsiteX2" fmla="*/ 1305 w 9616"/>
              <a:gd name="connsiteY2" fmla="*/ 1 h 10000"/>
              <a:gd name="connsiteX3" fmla="*/ 2227 w 9616"/>
              <a:gd name="connsiteY3" fmla="*/ 9633 h 10000"/>
              <a:gd name="connsiteX4" fmla="*/ 3687 w 9616"/>
              <a:gd name="connsiteY4" fmla="*/ 1 h 10000"/>
              <a:gd name="connsiteX5" fmla="*/ 5221 w 9616"/>
              <a:gd name="connsiteY5" fmla="*/ 9633 h 10000"/>
              <a:gd name="connsiteX6" fmla="*/ 6529 w 9616"/>
              <a:gd name="connsiteY6" fmla="*/ 1 h 10000"/>
              <a:gd name="connsiteX7" fmla="*/ 7679 w 9616"/>
              <a:gd name="connsiteY7" fmla="*/ 9633 h 10000"/>
              <a:gd name="connsiteX8" fmla="*/ 8832 w 9616"/>
              <a:gd name="connsiteY8" fmla="*/ 1 h 10000"/>
              <a:gd name="connsiteX9" fmla="*/ 9616 w 9616"/>
              <a:gd name="connsiteY9" fmla="*/ 2954 h 10000"/>
              <a:gd name="connsiteX0" fmla="*/ 0 w 9876"/>
              <a:gd name="connsiteY0" fmla="*/ 8897 h 10472"/>
              <a:gd name="connsiteX1" fmla="*/ 275 w 9876"/>
              <a:gd name="connsiteY1" fmla="*/ 9633 h 10472"/>
              <a:gd name="connsiteX2" fmla="*/ 1233 w 9876"/>
              <a:gd name="connsiteY2" fmla="*/ 1 h 10472"/>
              <a:gd name="connsiteX3" fmla="*/ 2192 w 9876"/>
              <a:gd name="connsiteY3" fmla="*/ 9633 h 10472"/>
              <a:gd name="connsiteX4" fmla="*/ 3710 w 9876"/>
              <a:gd name="connsiteY4" fmla="*/ 1 h 10472"/>
              <a:gd name="connsiteX5" fmla="*/ 5305 w 9876"/>
              <a:gd name="connsiteY5" fmla="*/ 9633 h 10472"/>
              <a:gd name="connsiteX6" fmla="*/ 6666 w 9876"/>
              <a:gd name="connsiteY6" fmla="*/ 1 h 10472"/>
              <a:gd name="connsiteX7" fmla="*/ 7862 w 9876"/>
              <a:gd name="connsiteY7" fmla="*/ 9633 h 10472"/>
              <a:gd name="connsiteX8" fmla="*/ 9061 w 9876"/>
              <a:gd name="connsiteY8" fmla="*/ 1 h 10472"/>
              <a:gd name="connsiteX9" fmla="*/ 9876 w 9876"/>
              <a:gd name="connsiteY9" fmla="*/ 2954 h 10472"/>
              <a:gd name="connsiteX0" fmla="*/ 0 w 9972"/>
              <a:gd name="connsiteY0" fmla="*/ 9577 h 10569"/>
              <a:gd name="connsiteX1" fmla="*/ 250 w 9972"/>
              <a:gd name="connsiteY1" fmla="*/ 9199 h 10569"/>
              <a:gd name="connsiteX2" fmla="*/ 1220 w 9972"/>
              <a:gd name="connsiteY2" fmla="*/ 1 h 10569"/>
              <a:gd name="connsiteX3" fmla="*/ 2192 w 9972"/>
              <a:gd name="connsiteY3" fmla="*/ 9199 h 10569"/>
              <a:gd name="connsiteX4" fmla="*/ 3729 w 9972"/>
              <a:gd name="connsiteY4" fmla="*/ 1 h 10569"/>
              <a:gd name="connsiteX5" fmla="*/ 5344 w 9972"/>
              <a:gd name="connsiteY5" fmla="*/ 9199 h 10569"/>
              <a:gd name="connsiteX6" fmla="*/ 6722 w 9972"/>
              <a:gd name="connsiteY6" fmla="*/ 1 h 10569"/>
              <a:gd name="connsiteX7" fmla="*/ 7933 w 9972"/>
              <a:gd name="connsiteY7" fmla="*/ 9199 h 10569"/>
              <a:gd name="connsiteX8" fmla="*/ 9147 w 9972"/>
              <a:gd name="connsiteY8" fmla="*/ 1 h 10569"/>
              <a:gd name="connsiteX9" fmla="*/ 9972 w 9972"/>
              <a:gd name="connsiteY9" fmla="*/ 2821 h 10569"/>
              <a:gd name="connsiteX0" fmla="*/ 0 w 10000"/>
              <a:gd name="connsiteY0" fmla="*/ 9061 h 9333"/>
              <a:gd name="connsiteX1" fmla="*/ 251 w 10000"/>
              <a:gd name="connsiteY1" fmla="*/ 8704 h 9333"/>
              <a:gd name="connsiteX2" fmla="*/ 1223 w 10000"/>
              <a:gd name="connsiteY2" fmla="*/ 1 h 9333"/>
              <a:gd name="connsiteX3" fmla="*/ 2198 w 10000"/>
              <a:gd name="connsiteY3" fmla="*/ 8704 h 9333"/>
              <a:gd name="connsiteX4" fmla="*/ 3739 w 10000"/>
              <a:gd name="connsiteY4" fmla="*/ 1 h 9333"/>
              <a:gd name="connsiteX5" fmla="*/ 5359 w 10000"/>
              <a:gd name="connsiteY5" fmla="*/ 8704 h 9333"/>
              <a:gd name="connsiteX6" fmla="*/ 6741 w 10000"/>
              <a:gd name="connsiteY6" fmla="*/ 1 h 9333"/>
              <a:gd name="connsiteX7" fmla="*/ 7955 w 10000"/>
              <a:gd name="connsiteY7" fmla="*/ 8704 h 9333"/>
              <a:gd name="connsiteX8" fmla="*/ 9173 w 10000"/>
              <a:gd name="connsiteY8" fmla="*/ 1 h 9333"/>
              <a:gd name="connsiteX9" fmla="*/ 10000 w 10000"/>
              <a:gd name="connsiteY9" fmla="*/ 2669 h 9333"/>
              <a:gd name="connsiteX0" fmla="*/ 0 w 10007"/>
              <a:gd name="connsiteY0" fmla="*/ 8065 h 9654"/>
              <a:gd name="connsiteX1" fmla="*/ 258 w 10007"/>
              <a:gd name="connsiteY1" fmla="*/ 9326 h 9654"/>
              <a:gd name="connsiteX2" fmla="*/ 1230 w 10007"/>
              <a:gd name="connsiteY2" fmla="*/ 1 h 9654"/>
              <a:gd name="connsiteX3" fmla="*/ 2205 w 10007"/>
              <a:gd name="connsiteY3" fmla="*/ 9326 h 9654"/>
              <a:gd name="connsiteX4" fmla="*/ 3746 w 10007"/>
              <a:gd name="connsiteY4" fmla="*/ 1 h 9654"/>
              <a:gd name="connsiteX5" fmla="*/ 5366 w 10007"/>
              <a:gd name="connsiteY5" fmla="*/ 9326 h 9654"/>
              <a:gd name="connsiteX6" fmla="*/ 6748 w 10007"/>
              <a:gd name="connsiteY6" fmla="*/ 1 h 9654"/>
              <a:gd name="connsiteX7" fmla="*/ 7962 w 10007"/>
              <a:gd name="connsiteY7" fmla="*/ 9326 h 9654"/>
              <a:gd name="connsiteX8" fmla="*/ 9180 w 10007"/>
              <a:gd name="connsiteY8" fmla="*/ 1 h 9654"/>
              <a:gd name="connsiteX9" fmla="*/ 10007 w 10007"/>
              <a:gd name="connsiteY9" fmla="*/ 2860 h 9654"/>
              <a:gd name="connsiteX0" fmla="*/ 0 w 10000"/>
              <a:gd name="connsiteY0" fmla="*/ 8354 h 10428"/>
              <a:gd name="connsiteX1" fmla="*/ 258 w 10000"/>
              <a:gd name="connsiteY1" fmla="*/ 9660 h 10428"/>
              <a:gd name="connsiteX2" fmla="*/ 1229 w 10000"/>
              <a:gd name="connsiteY2" fmla="*/ 1 h 10428"/>
              <a:gd name="connsiteX3" fmla="*/ 2203 w 10000"/>
              <a:gd name="connsiteY3" fmla="*/ 9660 h 10428"/>
              <a:gd name="connsiteX4" fmla="*/ 3743 w 10000"/>
              <a:gd name="connsiteY4" fmla="*/ 1 h 10428"/>
              <a:gd name="connsiteX5" fmla="*/ 5362 w 10000"/>
              <a:gd name="connsiteY5" fmla="*/ 9660 h 10428"/>
              <a:gd name="connsiteX6" fmla="*/ 6743 w 10000"/>
              <a:gd name="connsiteY6" fmla="*/ 1 h 10428"/>
              <a:gd name="connsiteX7" fmla="*/ 7956 w 10000"/>
              <a:gd name="connsiteY7" fmla="*/ 9660 h 10428"/>
              <a:gd name="connsiteX8" fmla="*/ 9174 w 10000"/>
              <a:gd name="connsiteY8" fmla="*/ 1 h 10428"/>
              <a:gd name="connsiteX9" fmla="*/ 10000 w 10000"/>
              <a:gd name="connsiteY9" fmla="*/ 2963 h 10428"/>
              <a:gd name="connsiteX0" fmla="*/ 0 w 9833"/>
              <a:gd name="connsiteY0" fmla="*/ 8803 h 10877"/>
              <a:gd name="connsiteX1" fmla="*/ 258 w 9833"/>
              <a:gd name="connsiteY1" fmla="*/ 10109 h 10877"/>
              <a:gd name="connsiteX2" fmla="*/ 1229 w 9833"/>
              <a:gd name="connsiteY2" fmla="*/ 450 h 10877"/>
              <a:gd name="connsiteX3" fmla="*/ 2203 w 9833"/>
              <a:gd name="connsiteY3" fmla="*/ 10109 h 10877"/>
              <a:gd name="connsiteX4" fmla="*/ 3743 w 9833"/>
              <a:gd name="connsiteY4" fmla="*/ 450 h 10877"/>
              <a:gd name="connsiteX5" fmla="*/ 5362 w 9833"/>
              <a:gd name="connsiteY5" fmla="*/ 10109 h 10877"/>
              <a:gd name="connsiteX6" fmla="*/ 6743 w 9833"/>
              <a:gd name="connsiteY6" fmla="*/ 450 h 10877"/>
              <a:gd name="connsiteX7" fmla="*/ 7956 w 9833"/>
              <a:gd name="connsiteY7" fmla="*/ 10109 h 10877"/>
              <a:gd name="connsiteX8" fmla="*/ 9174 w 9833"/>
              <a:gd name="connsiteY8" fmla="*/ 450 h 10877"/>
              <a:gd name="connsiteX9" fmla="*/ 9833 w 9833"/>
              <a:gd name="connsiteY9" fmla="*/ 1898 h 10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33" h="10877">
                <a:moveTo>
                  <a:pt x="0" y="8803"/>
                </a:moveTo>
                <a:cubicBezTo>
                  <a:pt x="137" y="10965"/>
                  <a:pt x="53" y="11501"/>
                  <a:pt x="258" y="10109"/>
                </a:cubicBezTo>
                <a:cubicBezTo>
                  <a:pt x="463" y="8717"/>
                  <a:pt x="907" y="450"/>
                  <a:pt x="1229" y="450"/>
                </a:cubicBezTo>
                <a:cubicBezTo>
                  <a:pt x="1553" y="450"/>
                  <a:pt x="1785" y="10109"/>
                  <a:pt x="2203" y="10109"/>
                </a:cubicBezTo>
                <a:cubicBezTo>
                  <a:pt x="2621" y="10109"/>
                  <a:pt x="3217" y="450"/>
                  <a:pt x="3743" y="450"/>
                </a:cubicBezTo>
                <a:cubicBezTo>
                  <a:pt x="4270" y="450"/>
                  <a:pt x="4864" y="10109"/>
                  <a:pt x="5362" y="10109"/>
                </a:cubicBezTo>
                <a:cubicBezTo>
                  <a:pt x="5862" y="10109"/>
                  <a:pt x="6310" y="450"/>
                  <a:pt x="6743" y="450"/>
                </a:cubicBezTo>
                <a:cubicBezTo>
                  <a:pt x="7174" y="450"/>
                  <a:pt x="7551" y="10109"/>
                  <a:pt x="7956" y="10109"/>
                </a:cubicBezTo>
                <a:cubicBezTo>
                  <a:pt x="8362" y="10109"/>
                  <a:pt x="8712" y="450"/>
                  <a:pt x="9174" y="450"/>
                </a:cubicBezTo>
                <a:cubicBezTo>
                  <a:pt x="9630" y="450"/>
                  <a:pt x="9286" y="-1231"/>
                  <a:pt x="9833" y="1898"/>
                </a:cubicBezTo>
              </a:path>
            </a:pathLst>
          </a:custGeom>
          <a:noFill/>
          <a:ln w="28575" cap="rnd" cmpd="sng">
            <a:solidFill>
              <a:srgbClr val="FF0000"/>
            </a:solidFill>
            <a:prstDash val="solid"/>
            <a:round/>
            <a:headEnd/>
            <a:tailEnd/>
          </a:ln>
          <a:effectLst/>
        </p:spPr>
        <p:txBody>
          <a:bodyPr wrap="square" lIns="90000" tIns="43200" rIns="90000" bIns="43200">
            <a:spAutoFit/>
          </a:bodyPr>
          <a:lstStyle/>
          <a:p>
            <a:pPr eaLnBrk="0" fontAlgn="base" hangingPunct="0">
              <a:lnSpc>
                <a:spcPct val="120000"/>
              </a:lnSpc>
              <a:spcBef>
                <a:spcPct val="50000"/>
              </a:spcBef>
              <a:spcAft>
                <a:spcPct val="0"/>
              </a:spcAft>
              <a:buClr>
                <a:srgbClr val="FF0000"/>
              </a:buClr>
              <a:buFont typeface="Arial" charset="0"/>
              <a:buChar char="►"/>
              <a:defRPr/>
            </a:pPr>
            <a:endParaRPr lang="de-DE" sz="1400" b="1">
              <a:solidFill>
                <a:srgbClr val="0000FF"/>
              </a:solidFill>
            </a:endParaRPr>
          </a:p>
        </p:txBody>
      </p:sp>
    </p:spTree>
    <p:extLst>
      <p:ext uri="{BB962C8B-B14F-4D97-AF65-F5344CB8AC3E}">
        <p14:creationId xmlns:p14="http://schemas.microsoft.com/office/powerpoint/2010/main" val="35958269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fade">
                                      <p:cBhvr>
                                        <p:cTn id="7" dur="250"/>
                                        <p:tgtEl>
                                          <p:spTgt spid="285"/>
                                        </p:tgtEl>
                                      </p:cBhvr>
                                    </p:animEffect>
                                  </p:childTnLst>
                                </p:cTn>
                              </p:par>
                            </p:childTnLst>
                          </p:cTn>
                        </p:par>
                        <p:par>
                          <p:cTn id="8" fill="hold">
                            <p:stCondLst>
                              <p:cond delay="250"/>
                            </p:stCondLst>
                            <p:childTnLst>
                              <p:par>
                                <p:cTn id="9" presetID="10" presetClass="entr" presetSubtype="0" fill="hold" nodeType="afterEffect">
                                  <p:stCondLst>
                                    <p:cond delay="0"/>
                                  </p:stCondLst>
                                  <p:childTnLst>
                                    <p:set>
                                      <p:cBhvr>
                                        <p:cTn id="10" dur="1" fill="hold">
                                          <p:stCondLst>
                                            <p:cond delay="0"/>
                                          </p:stCondLst>
                                        </p:cTn>
                                        <p:tgtEl>
                                          <p:spTgt spid="284"/>
                                        </p:tgtEl>
                                        <p:attrNameLst>
                                          <p:attrName>style.visibility</p:attrName>
                                        </p:attrNameLst>
                                      </p:cBhvr>
                                      <p:to>
                                        <p:strVal val="visible"/>
                                      </p:to>
                                    </p:set>
                                    <p:animEffect transition="in" filter="fade">
                                      <p:cBhvr>
                                        <p:cTn id="11" dur="250"/>
                                        <p:tgtEl>
                                          <p:spTgt spid="284"/>
                                        </p:tgtEl>
                                      </p:cBhvr>
                                    </p:animEffect>
                                  </p:childTnLst>
                                </p:cTn>
                              </p:par>
                            </p:childTnLst>
                          </p:cTn>
                        </p:par>
                        <p:par>
                          <p:cTn id="12" fill="hold">
                            <p:stCondLst>
                              <p:cond delay="500"/>
                            </p:stCondLst>
                            <p:childTnLst>
                              <p:par>
                                <p:cTn id="13" presetID="10" presetClass="entr" presetSubtype="0" fill="hold" nodeType="afterEffect">
                                  <p:stCondLst>
                                    <p:cond delay="0"/>
                                  </p:stCondLst>
                                  <p:childTnLst>
                                    <p:set>
                                      <p:cBhvr>
                                        <p:cTn id="14" dur="1" fill="hold">
                                          <p:stCondLst>
                                            <p:cond delay="0"/>
                                          </p:stCondLst>
                                        </p:cTn>
                                        <p:tgtEl>
                                          <p:spTgt spid="283"/>
                                        </p:tgtEl>
                                        <p:attrNameLst>
                                          <p:attrName>style.visibility</p:attrName>
                                        </p:attrNameLst>
                                      </p:cBhvr>
                                      <p:to>
                                        <p:strVal val="visible"/>
                                      </p:to>
                                    </p:set>
                                    <p:animEffect transition="in" filter="fade">
                                      <p:cBhvr>
                                        <p:cTn id="15" dur="250"/>
                                        <p:tgtEl>
                                          <p:spTgt spid="283"/>
                                        </p:tgtEl>
                                      </p:cBhvr>
                                    </p:animEffect>
                                  </p:childTnLst>
                                </p:cTn>
                              </p:par>
                            </p:childTnLst>
                          </p:cTn>
                        </p:par>
                        <p:par>
                          <p:cTn id="16" fill="hold">
                            <p:stCondLst>
                              <p:cond delay="750"/>
                            </p:stCondLst>
                            <p:childTnLst>
                              <p:par>
                                <p:cTn id="17" presetID="10" presetClass="entr" presetSubtype="0" fill="hold" nodeType="afterEffect">
                                  <p:stCondLst>
                                    <p:cond delay="0"/>
                                  </p:stCondLst>
                                  <p:childTnLst>
                                    <p:set>
                                      <p:cBhvr>
                                        <p:cTn id="18" dur="1" fill="hold">
                                          <p:stCondLst>
                                            <p:cond delay="0"/>
                                          </p:stCondLst>
                                        </p:cTn>
                                        <p:tgtEl>
                                          <p:spTgt spid="282"/>
                                        </p:tgtEl>
                                        <p:attrNameLst>
                                          <p:attrName>style.visibility</p:attrName>
                                        </p:attrNameLst>
                                      </p:cBhvr>
                                      <p:to>
                                        <p:strVal val="visible"/>
                                      </p:to>
                                    </p:set>
                                    <p:animEffect transition="in" filter="fade">
                                      <p:cBhvr>
                                        <p:cTn id="19" dur="250"/>
                                        <p:tgtEl>
                                          <p:spTgt spid="282"/>
                                        </p:tgtEl>
                                      </p:cBhvr>
                                    </p:animEffect>
                                  </p:childTnLst>
                                </p:cTn>
                              </p:par>
                            </p:childTnLst>
                          </p:cTn>
                        </p:par>
                        <p:par>
                          <p:cTn id="20" fill="hold">
                            <p:stCondLst>
                              <p:cond delay="1000"/>
                            </p:stCondLst>
                            <p:childTnLst>
                              <p:par>
                                <p:cTn id="21" presetID="10" presetClass="entr" presetSubtype="0" fill="hold" nodeType="afterEffect">
                                  <p:stCondLst>
                                    <p:cond delay="0"/>
                                  </p:stCondLst>
                                  <p:childTnLst>
                                    <p:set>
                                      <p:cBhvr>
                                        <p:cTn id="22" dur="1" fill="hold">
                                          <p:stCondLst>
                                            <p:cond delay="0"/>
                                          </p:stCondLst>
                                        </p:cTn>
                                        <p:tgtEl>
                                          <p:spTgt spid="281"/>
                                        </p:tgtEl>
                                        <p:attrNameLst>
                                          <p:attrName>style.visibility</p:attrName>
                                        </p:attrNameLst>
                                      </p:cBhvr>
                                      <p:to>
                                        <p:strVal val="visible"/>
                                      </p:to>
                                    </p:set>
                                    <p:animEffect transition="in" filter="fade">
                                      <p:cBhvr>
                                        <p:cTn id="23" dur="250"/>
                                        <p:tgtEl>
                                          <p:spTgt spid="281"/>
                                        </p:tgtEl>
                                      </p:cBhvr>
                                    </p:animEffect>
                                  </p:childTnLst>
                                </p:cTn>
                              </p:par>
                            </p:childTnLst>
                          </p:cTn>
                        </p:par>
                        <p:par>
                          <p:cTn id="24" fill="hold">
                            <p:stCondLst>
                              <p:cond delay="1250"/>
                            </p:stCondLst>
                            <p:childTnLst>
                              <p:par>
                                <p:cTn id="25" presetID="10" presetClass="entr" presetSubtype="0" fill="hold" nodeType="afterEffect">
                                  <p:stCondLst>
                                    <p:cond delay="0"/>
                                  </p:stCondLst>
                                  <p:childTnLst>
                                    <p:set>
                                      <p:cBhvr>
                                        <p:cTn id="26" dur="1" fill="hold">
                                          <p:stCondLst>
                                            <p:cond delay="0"/>
                                          </p:stCondLst>
                                        </p:cTn>
                                        <p:tgtEl>
                                          <p:spTgt spid="280"/>
                                        </p:tgtEl>
                                        <p:attrNameLst>
                                          <p:attrName>style.visibility</p:attrName>
                                        </p:attrNameLst>
                                      </p:cBhvr>
                                      <p:to>
                                        <p:strVal val="visible"/>
                                      </p:to>
                                    </p:set>
                                    <p:animEffect transition="in" filter="fade">
                                      <p:cBhvr>
                                        <p:cTn id="27" dur="250"/>
                                        <p:tgtEl>
                                          <p:spTgt spid="280"/>
                                        </p:tgtEl>
                                      </p:cBhvr>
                                    </p:animEffect>
                                  </p:childTnLst>
                                </p:cTn>
                              </p:par>
                            </p:childTnLst>
                          </p:cTn>
                        </p:par>
                        <p:par>
                          <p:cTn id="28" fill="hold">
                            <p:stCondLst>
                              <p:cond delay="1500"/>
                            </p:stCondLst>
                            <p:childTnLst>
                              <p:par>
                                <p:cTn id="29" presetID="10" presetClass="entr" presetSubtype="0" fill="hold" nodeType="afterEffect">
                                  <p:stCondLst>
                                    <p:cond delay="0"/>
                                  </p:stCondLst>
                                  <p:childTnLst>
                                    <p:set>
                                      <p:cBhvr>
                                        <p:cTn id="30" dur="1" fill="hold">
                                          <p:stCondLst>
                                            <p:cond delay="0"/>
                                          </p:stCondLst>
                                        </p:cTn>
                                        <p:tgtEl>
                                          <p:spTgt spid="279"/>
                                        </p:tgtEl>
                                        <p:attrNameLst>
                                          <p:attrName>style.visibility</p:attrName>
                                        </p:attrNameLst>
                                      </p:cBhvr>
                                      <p:to>
                                        <p:strVal val="visible"/>
                                      </p:to>
                                    </p:set>
                                    <p:animEffect transition="in" filter="fade">
                                      <p:cBhvr>
                                        <p:cTn id="31" dur="250"/>
                                        <p:tgtEl>
                                          <p:spTgt spid="279"/>
                                        </p:tgtEl>
                                      </p:cBhvr>
                                    </p:animEffect>
                                  </p:childTnLst>
                                </p:cTn>
                              </p:par>
                            </p:childTnLst>
                          </p:cTn>
                        </p:par>
                        <p:par>
                          <p:cTn id="32" fill="hold">
                            <p:stCondLst>
                              <p:cond delay="1750"/>
                            </p:stCondLst>
                            <p:childTnLst>
                              <p:par>
                                <p:cTn id="33" presetID="10" presetClass="entr" presetSubtype="0" fill="hold" nodeType="afterEffect">
                                  <p:stCondLst>
                                    <p:cond delay="0"/>
                                  </p:stCondLst>
                                  <p:childTnLst>
                                    <p:set>
                                      <p:cBhvr>
                                        <p:cTn id="34" dur="1" fill="hold">
                                          <p:stCondLst>
                                            <p:cond delay="0"/>
                                          </p:stCondLst>
                                        </p:cTn>
                                        <p:tgtEl>
                                          <p:spTgt spid="278"/>
                                        </p:tgtEl>
                                        <p:attrNameLst>
                                          <p:attrName>style.visibility</p:attrName>
                                        </p:attrNameLst>
                                      </p:cBhvr>
                                      <p:to>
                                        <p:strVal val="visible"/>
                                      </p:to>
                                    </p:set>
                                    <p:animEffect transition="in" filter="fade">
                                      <p:cBhvr>
                                        <p:cTn id="35" dur="250"/>
                                        <p:tgtEl>
                                          <p:spTgt spid="278"/>
                                        </p:tgtEl>
                                      </p:cBhvr>
                                    </p:animEffect>
                                  </p:childTnLst>
                                </p:cTn>
                              </p:par>
                            </p:childTnLst>
                          </p:cTn>
                        </p:par>
                        <p:par>
                          <p:cTn id="36" fill="hold">
                            <p:stCondLst>
                              <p:cond delay="2000"/>
                            </p:stCondLst>
                            <p:childTnLst>
                              <p:par>
                                <p:cTn id="37" presetID="10" presetClass="entr" presetSubtype="0" fill="hold" nodeType="afterEffect">
                                  <p:stCondLst>
                                    <p:cond delay="0"/>
                                  </p:stCondLst>
                                  <p:childTnLst>
                                    <p:set>
                                      <p:cBhvr>
                                        <p:cTn id="38" dur="1" fill="hold">
                                          <p:stCondLst>
                                            <p:cond delay="0"/>
                                          </p:stCondLst>
                                        </p:cTn>
                                        <p:tgtEl>
                                          <p:spTgt spid="277"/>
                                        </p:tgtEl>
                                        <p:attrNameLst>
                                          <p:attrName>style.visibility</p:attrName>
                                        </p:attrNameLst>
                                      </p:cBhvr>
                                      <p:to>
                                        <p:strVal val="visible"/>
                                      </p:to>
                                    </p:set>
                                    <p:animEffect transition="in" filter="fade">
                                      <p:cBhvr>
                                        <p:cTn id="39" dur="250"/>
                                        <p:tgtEl>
                                          <p:spTgt spid="277"/>
                                        </p:tgtEl>
                                      </p:cBhvr>
                                    </p:animEffect>
                                  </p:childTnLst>
                                </p:cTn>
                              </p:par>
                            </p:childTnLst>
                          </p:cTn>
                        </p:par>
                        <p:par>
                          <p:cTn id="40" fill="hold">
                            <p:stCondLst>
                              <p:cond delay="2250"/>
                            </p:stCondLst>
                            <p:childTnLst>
                              <p:par>
                                <p:cTn id="41" presetID="10" presetClass="entr" presetSubtype="0" fill="hold" nodeType="afterEffect">
                                  <p:stCondLst>
                                    <p:cond delay="0"/>
                                  </p:stCondLst>
                                  <p:childTnLst>
                                    <p:set>
                                      <p:cBhvr>
                                        <p:cTn id="42" dur="1" fill="hold">
                                          <p:stCondLst>
                                            <p:cond delay="0"/>
                                          </p:stCondLst>
                                        </p:cTn>
                                        <p:tgtEl>
                                          <p:spTgt spid="2"/>
                                        </p:tgtEl>
                                        <p:attrNameLst>
                                          <p:attrName>style.visibility</p:attrName>
                                        </p:attrNameLst>
                                      </p:cBhvr>
                                      <p:to>
                                        <p:strVal val="visible"/>
                                      </p:to>
                                    </p:set>
                                    <p:animEffect transition="in" filter="fade">
                                      <p:cBhvr>
                                        <p:cTn id="43" dur="25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hteck 5">
            <a:extLst>
              <a:ext uri="{FF2B5EF4-FFF2-40B4-BE49-F238E27FC236}">
                <a16:creationId xmlns:a16="http://schemas.microsoft.com/office/drawing/2014/main" id="{5A1E0C48-D446-AD6D-F5FC-03A8A8DCC797}"/>
              </a:ext>
            </a:extLst>
          </p:cNvPr>
          <p:cNvSpPr/>
          <p:nvPr/>
        </p:nvSpPr>
        <p:spPr bwMode="auto">
          <a:xfrm flipH="1">
            <a:off x="4952997" y="0"/>
            <a:ext cx="4953003" cy="6858000"/>
          </a:xfrm>
          <a:prstGeom prst="rect">
            <a:avLst/>
          </a:prstGeom>
          <a:solidFill>
            <a:srgbClr val="FFF5BA"/>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a:ln>
                <a:noFill/>
              </a:ln>
              <a:solidFill>
                <a:srgbClr val="0000FF"/>
              </a:solidFill>
              <a:effectLst/>
              <a:uLnTx/>
              <a:uFillTx/>
              <a:latin typeface="Arial"/>
              <a:ea typeface="+mn-ea"/>
              <a:cs typeface="+mn-cs"/>
            </a:endParaRPr>
          </a:p>
        </p:txBody>
      </p:sp>
      <p:sp>
        <p:nvSpPr>
          <p:cNvPr id="7" name="Rechteck 6">
            <a:extLst>
              <a:ext uri="{FF2B5EF4-FFF2-40B4-BE49-F238E27FC236}">
                <a16:creationId xmlns:a16="http://schemas.microsoft.com/office/drawing/2014/main" id="{40AE0426-23AB-E5F0-E9CD-0159DE0E6269}"/>
              </a:ext>
            </a:extLst>
          </p:cNvPr>
          <p:cNvSpPr/>
          <p:nvPr/>
        </p:nvSpPr>
        <p:spPr bwMode="auto">
          <a:xfrm>
            <a:off x="-3" y="0"/>
            <a:ext cx="4953003" cy="6858000"/>
          </a:xfrm>
          <a:prstGeom prst="rect">
            <a:avLst/>
          </a:prstGeom>
          <a:solidFill>
            <a:srgbClr val="FFF5BA"/>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noAutofit/>
          </a:bodyPr>
          <a:lstStyle/>
          <a:p>
            <a:pPr marL="0" marR="0" lvl="0" indent="0" algn="ctr" defTabSz="914400" rtl="0" eaLnBrk="0" fontAlgn="base" latinLnBrk="0" hangingPunct="0">
              <a:lnSpc>
                <a:spcPct val="120000"/>
              </a:lnSpc>
              <a:spcBef>
                <a:spcPct val="0"/>
              </a:spcBef>
              <a:spcAft>
                <a:spcPct val="0"/>
              </a:spcAft>
              <a:buClr>
                <a:srgbClr val="FF0000"/>
              </a:buClr>
              <a:buSzTx/>
              <a:buFont typeface="Arial" charset="0"/>
              <a:buChar char="►"/>
              <a:tabLst>
                <a:tab pos="266700" algn="l"/>
                <a:tab pos="533400" algn="l"/>
              </a:tabLst>
              <a:defRPr/>
            </a:pPr>
            <a:endParaRPr kumimoji="0" lang="de-AT" sz="1800" b="1" i="0" u="none" strike="noStrike" kern="1200" cap="none" spc="0" normalizeH="0" baseline="0" noProof="0" dirty="0">
              <a:ln>
                <a:noFill/>
              </a:ln>
              <a:solidFill>
                <a:srgbClr val="0000FF"/>
              </a:solidFill>
              <a:effectLst/>
              <a:uLnTx/>
              <a:uFillTx/>
              <a:latin typeface="Arial"/>
              <a:ea typeface="+mn-ea"/>
              <a:cs typeface="+mn-cs"/>
            </a:endParaRPr>
          </a:p>
        </p:txBody>
      </p:sp>
      <p:pic>
        <p:nvPicPr>
          <p:cNvPr id="3" name="Grafik 2">
            <a:extLst>
              <a:ext uri="{FF2B5EF4-FFF2-40B4-BE49-F238E27FC236}">
                <a16:creationId xmlns:a16="http://schemas.microsoft.com/office/drawing/2014/main" id="{F5D5A39A-BB85-A2A5-02AA-A70C6A53C405}"/>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27083" t="4732" r="26578" b="5536"/>
          <a:stretch/>
        </p:blipFill>
        <p:spPr>
          <a:xfrm>
            <a:off x="5853365" y="1759819"/>
            <a:ext cx="3278115" cy="4231863"/>
          </a:xfrm>
          <a:prstGeom prst="rect">
            <a:avLst/>
          </a:prstGeom>
        </p:spPr>
      </p:pic>
      <p:pic>
        <p:nvPicPr>
          <p:cNvPr id="4" name="Grafik 3" descr="Ein Bild, das Text, Screenshot, Grafikdesign, Buch enthält.&#10;&#10;Automatisch generierte Beschreibung">
            <a:extLst>
              <a:ext uri="{FF2B5EF4-FFF2-40B4-BE49-F238E27FC236}">
                <a16:creationId xmlns:a16="http://schemas.microsoft.com/office/drawing/2014/main" id="{81302016-D7C3-80D6-42AD-5A13B093FC4A}"/>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26458" t="3644" r="27292" b="3933"/>
          <a:stretch/>
        </p:blipFill>
        <p:spPr>
          <a:xfrm>
            <a:off x="1162155" y="1763147"/>
            <a:ext cx="3174058" cy="4228535"/>
          </a:xfrm>
          <a:prstGeom prst="rect">
            <a:avLst/>
          </a:prstGeom>
        </p:spPr>
      </p:pic>
      <p:sp>
        <p:nvSpPr>
          <p:cNvPr id="5" name="Text Box 4"/>
          <p:cNvSpPr txBox="1">
            <a:spLocks noChangeArrowheads="1"/>
          </p:cNvSpPr>
          <p:nvPr/>
        </p:nvSpPr>
        <p:spPr bwMode="auto">
          <a:xfrm>
            <a:off x="1010174" y="86172"/>
            <a:ext cx="8090275" cy="1786147"/>
          </a:xfrm>
          <a:prstGeom prst="rect">
            <a:avLst/>
          </a:prstGeom>
          <a:noFill/>
          <a:ln w="9525" algn="ctr">
            <a:noFill/>
            <a:miter lim="800000"/>
            <a:headEnd/>
            <a:tailEnd/>
          </a:ln>
          <a:effectLst>
            <a:outerShdw blurRad="50800" dist="38100" dir="2700000" algn="tl" rotWithShape="0">
              <a:prstClr val="black">
                <a:alpha val="40000"/>
              </a:prstClr>
            </a:outerShdw>
          </a:effectLst>
        </p:spPr>
        <p:txBody>
          <a:bodyPr anchor="ctr"/>
          <a:lstStyle>
            <a:defPPr>
              <a:defRPr lang="de-DE"/>
            </a:defPPr>
            <a:lvl1pPr algn="ctr" fontAlgn="base">
              <a:lnSpc>
                <a:spcPct val="114000"/>
              </a:lnSpc>
              <a:spcBef>
                <a:spcPts val="300"/>
              </a:spcBef>
              <a:spcAft>
                <a:spcPts val="300"/>
              </a:spcAft>
              <a:defRPr sz="3600">
                <a:solidFill>
                  <a:srgbClr val="464B71"/>
                </a:solidFill>
                <a:latin typeface="Calibri" panose="020F0502020204030204" pitchFamily="34" charset="0"/>
              </a:defRPr>
            </a:lvl1pPr>
          </a:lstStyle>
          <a:p>
            <a:pPr marL="0" marR="0" lvl="0" indent="0" algn="l" defTabSz="914400" rtl="0" eaLnBrk="1" fontAlgn="base" latinLnBrk="0" hangingPunct="1">
              <a:lnSpc>
                <a:spcPct val="114000"/>
              </a:lnSpc>
              <a:spcBef>
                <a:spcPts val="300"/>
              </a:spcBef>
              <a:spcAft>
                <a:spcPts val="300"/>
              </a:spcAft>
              <a:buClrTx/>
              <a:buSzTx/>
              <a:buFontTx/>
              <a:buNone/>
              <a:tabLst/>
              <a:defRPr/>
            </a:pPr>
            <a:r>
              <a:rPr kumimoji="0" lang="de-DE" sz="4000" b="1" i="0" u="none" strike="noStrike" kern="1200" cap="none" spc="0" normalizeH="0" baseline="0" noProof="0" dirty="0">
                <a:ln>
                  <a:noFill/>
                </a:ln>
                <a:solidFill>
                  <a:srgbClr val="464B71"/>
                </a:solidFill>
                <a:effectLst/>
                <a:uLnTx/>
                <a:uFillTx/>
                <a:latin typeface="Calibri" panose="020F0502020204030204" pitchFamily="34" charset="0"/>
                <a:ea typeface="+mn-ea"/>
                <a:cs typeface="+mn-cs"/>
              </a:rPr>
              <a:t>Empirie – </a:t>
            </a:r>
            <a:r>
              <a:rPr kumimoji="0" lang="de-DE" sz="4000" b="0" i="0" u="none" strike="noStrike" kern="1200" cap="none" spc="0" normalizeH="0" baseline="0" noProof="0" dirty="0">
                <a:ln>
                  <a:noFill/>
                </a:ln>
                <a:solidFill>
                  <a:srgbClr val="464B71"/>
                </a:solidFill>
                <a:effectLst/>
                <a:uLnTx/>
                <a:uFillTx/>
                <a:latin typeface="Calibri" panose="020F0502020204030204" pitchFamily="34" charset="0"/>
                <a:ea typeface="+mn-ea"/>
                <a:cs typeface="+mn-cs"/>
              </a:rPr>
              <a:t>leicht wie nie.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de-AT" sz="4000" b="1" i="0" u="none" strike="noStrike" kern="1200" cap="none" spc="0" normalizeH="0" baseline="0" noProof="0" dirty="0">
                <a:ln>
                  <a:noFill/>
                </a:ln>
                <a:solidFill>
                  <a:srgbClr val="464B71"/>
                </a:solidFill>
                <a:effectLst/>
                <a:uLnTx/>
                <a:uFillTx/>
                <a:latin typeface="Calibri" panose="020F0502020204030204" pitchFamily="34" charset="0"/>
                <a:ea typeface="+mn-ea"/>
                <a:cs typeface="Calibri" panose="020F0502020204030204" pitchFamily="34" charset="0"/>
              </a:rPr>
              <a:t>Statistik und SPSS – </a:t>
            </a:r>
            <a:r>
              <a:rPr kumimoji="0" lang="de-AT" sz="4000" b="0" i="0" u="none" strike="noStrike" kern="1200" cap="none" spc="0" normalizeH="0" baseline="0" noProof="0" dirty="0">
                <a:ln>
                  <a:noFill/>
                </a:ln>
                <a:solidFill>
                  <a:srgbClr val="464B71"/>
                </a:solidFill>
                <a:effectLst/>
                <a:uLnTx/>
                <a:uFillTx/>
                <a:latin typeface="Calibri" panose="020F0502020204030204" pitchFamily="34" charset="0"/>
                <a:ea typeface="+mn-ea"/>
                <a:cs typeface="Calibri" panose="020F0502020204030204" pitchFamily="34" charset="0"/>
              </a:rPr>
              <a:t>ganz ohne Stress.</a:t>
            </a:r>
          </a:p>
          <a:p>
            <a:pPr marL="0" marR="0" lvl="0" indent="0" algn="l" defTabSz="914400" rtl="0" eaLnBrk="1" fontAlgn="base" latinLnBrk="0" hangingPunct="1">
              <a:lnSpc>
                <a:spcPct val="114000"/>
              </a:lnSpc>
              <a:spcBef>
                <a:spcPts val="300"/>
              </a:spcBef>
              <a:spcAft>
                <a:spcPts val="300"/>
              </a:spcAft>
              <a:buClrTx/>
              <a:buSzTx/>
              <a:buFontTx/>
              <a:buNone/>
              <a:tabLst/>
              <a:defRPr/>
            </a:pPr>
            <a:endParaRPr kumimoji="0" lang="de-DE" sz="1000" b="0" i="0" u="none" strike="noStrike" kern="1200" cap="none" spc="0" normalizeH="0" baseline="0" noProof="0" dirty="0">
              <a:ln>
                <a:noFill/>
              </a:ln>
              <a:solidFill>
                <a:srgbClr val="464B71"/>
              </a:solidFill>
              <a:effectLst/>
              <a:uLnTx/>
              <a:uFillTx/>
              <a:latin typeface="Calibri" panose="020F0502020204030204" pitchFamily="34" charset="0"/>
              <a:ea typeface="+mn-ea"/>
              <a:cs typeface="+mn-cs"/>
            </a:endParaRPr>
          </a:p>
        </p:txBody>
      </p:sp>
      <p:sp>
        <p:nvSpPr>
          <p:cNvPr id="12" name="Text Box 17">
            <a:extLst>
              <a:ext uri="{FF2B5EF4-FFF2-40B4-BE49-F238E27FC236}">
                <a16:creationId xmlns:a16="http://schemas.microsoft.com/office/drawing/2014/main" id="{ABB14081-E6F8-4BFB-9CAE-604FCC463AB3}"/>
              </a:ext>
            </a:extLst>
          </p:cNvPr>
          <p:cNvSpPr txBox="1">
            <a:spLocks noChangeArrowheads="1"/>
          </p:cNvSpPr>
          <p:nvPr/>
        </p:nvSpPr>
        <p:spPr bwMode="auto">
          <a:xfrm>
            <a:off x="3803650" y="5924550"/>
            <a:ext cx="2298700" cy="790129"/>
          </a:xfrm>
          <a:prstGeom prst="rect">
            <a:avLst/>
          </a:prstGeom>
          <a:solidFill>
            <a:srgbClr val="FFF5BA"/>
          </a:solidFill>
          <a:ln w="9525" algn="ctr">
            <a:noFill/>
            <a:miter lim="800000"/>
            <a:headEnd/>
            <a:tailEnd/>
          </a:ln>
          <a:effectLst/>
        </p:spPr>
        <p:txBody>
          <a:bodyPr lIns="0" tIns="0" rIns="0" bIns="72000" anchor="ctr" anchorCtr="1"/>
          <a:lstStyle/>
          <a:p>
            <a:pPr marL="0" marR="0" lvl="0" indent="0" algn="ctr" defTabSz="914400" rtl="0" eaLnBrk="1" fontAlgn="base" latinLnBrk="0" hangingPunct="1">
              <a:lnSpc>
                <a:spcPct val="100000"/>
              </a:lnSpc>
              <a:spcBef>
                <a:spcPts val="0"/>
              </a:spcBef>
              <a:spcAft>
                <a:spcPts val="0"/>
              </a:spcAft>
              <a:buClrTx/>
              <a:buSzTx/>
              <a:buFontTx/>
              <a:buNone/>
              <a:tabLst/>
              <a:defRPr/>
            </a:pPr>
            <a:r>
              <a:rPr kumimoji="0" lang="de-AT" sz="3600" b="1" i="0" u="none" strike="noStrike" kern="1200" cap="none" spc="0" normalizeH="0" baseline="0" noProof="0" dirty="0">
                <a:ln>
                  <a:noFill/>
                </a:ln>
                <a:solidFill>
                  <a:srgbClr val="464B71"/>
                </a:solidFill>
                <a:effectLst/>
                <a:uLnTx/>
                <a:uFillTx/>
                <a:latin typeface="Calibri" panose="020F0502020204030204" pitchFamily="34" charset="0"/>
                <a:ea typeface="+mn-ea"/>
                <a:cs typeface="+mn-cs"/>
              </a:rPr>
              <a:t>howtodo.at</a:t>
            </a:r>
          </a:p>
        </p:txBody>
      </p:sp>
      <p:sp>
        <p:nvSpPr>
          <p:cNvPr id="14" name="Text Box 17">
            <a:extLst>
              <a:ext uri="{FF2B5EF4-FFF2-40B4-BE49-F238E27FC236}">
                <a16:creationId xmlns:a16="http://schemas.microsoft.com/office/drawing/2014/main" id="{FBF379D3-53C9-4ACD-B47D-A4C4B4DA0BAE}"/>
              </a:ext>
            </a:extLst>
          </p:cNvPr>
          <p:cNvSpPr txBox="1">
            <a:spLocks noChangeArrowheads="1"/>
          </p:cNvSpPr>
          <p:nvPr/>
        </p:nvSpPr>
        <p:spPr bwMode="auto">
          <a:xfrm>
            <a:off x="2747963" y="6564086"/>
            <a:ext cx="4410075" cy="293914"/>
          </a:xfrm>
          <a:prstGeom prst="rect">
            <a:avLst/>
          </a:prstGeom>
          <a:solidFill>
            <a:srgbClr val="FFF5BA"/>
          </a:solidFill>
          <a:ln w="9525" algn="ctr">
            <a:noFill/>
            <a:miter lim="800000"/>
            <a:headEnd/>
            <a:tailEnd/>
          </a:ln>
          <a:effectLst/>
        </p:spPr>
        <p:txBody>
          <a:bodyPr anchor="ctr"/>
          <a:lstStyle/>
          <a:p>
            <a:pPr marL="0" marR="0" lvl="0" indent="0" algn="ctr" defTabSz="914400" rtl="0" eaLnBrk="1" fontAlgn="base" latinLnBrk="0" hangingPunct="1">
              <a:lnSpc>
                <a:spcPct val="100000"/>
              </a:lnSpc>
              <a:spcBef>
                <a:spcPts val="0"/>
              </a:spcBef>
              <a:spcAft>
                <a:spcPts val="0"/>
              </a:spcAft>
              <a:buClr>
                <a:srgbClr val="FF0000"/>
              </a:buClr>
              <a:buSzTx/>
              <a:buFont typeface="Arial" pitchFamily="34" charset="0"/>
              <a:buNone/>
              <a:tabLst/>
              <a:defRPr/>
            </a:pPr>
            <a:r>
              <a:rPr kumimoji="0" lang="de-AT" sz="1600" b="0" i="0" u="none" strike="noStrike" kern="1200" cap="none" spc="0" normalizeH="0" baseline="0" noProof="0" dirty="0">
                <a:ln>
                  <a:noFill/>
                </a:ln>
                <a:solidFill>
                  <a:srgbClr val="464B71"/>
                </a:solidFill>
                <a:effectLst/>
                <a:uLnTx/>
                <a:uFillTx/>
                <a:latin typeface="Calibri" panose="020F0502020204030204" pitchFamily="34" charset="0"/>
                <a:ea typeface="+mn-ea"/>
                <a:cs typeface="+mn-cs"/>
              </a:rPr>
              <a:t>© Mag. Dr. Claus Braunecker | autor@howtodo.at</a:t>
            </a:r>
          </a:p>
        </p:txBody>
      </p:sp>
      <p:pic>
        <p:nvPicPr>
          <p:cNvPr id="8" name="Picture 6" descr="Vorschau Ihres QR Code">
            <a:extLst>
              <a:ext uri="{FF2B5EF4-FFF2-40B4-BE49-F238E27FC236}">
                <a16:creationId xmlns:a16="http://schemas.microsoft.com/office/drawing/2014/main" id="{92F71AE1-AC5A-B3CC-C699-6A9D7411DB52}"/>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198229" y="3607054"/>
            <a:ext cx="1422460" cy="1422460"/>
          </a:xfrm>
          <a:prstGeom prst="rect">
            <a:avLst/>
          </a:prstGeom>
          <a:noFill/>
          <a:extLst>
            <a:ext uri="{909E8E84-426E-40DD-AFC4-6F175D3DCCD1}">
              <a14:hiddenFill xmlns:a14="http://schemas.microsoft.com/office/drawing/2010/main">
                <a:solidFill>
                  <a:srgbClr val="FFFFFF"/>
                </a:solidFill>
              </a14:hiddenFill>
            </a:ext>
          </a:extLst>
        </p:spPr>
      </p:pic>
    </p:spTree>
    <p:custDataLst>
      <p:tags r:id="rId1"/>
    </p:custDataLst>
    <p:extLst>
      <p:ext uri="{BB962C8B-B14F-4D97-AF65-F5344CB8AC3E}">
        <p14:creationId xmlns:p14="http://schemas.microsoft.com/office/powerpoint/2010/main" val="20364214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Box 4"/>
          <p:cNvSpPr txBox="1">
            <a:spLocks noChangeArrowheads="1"/>
          </p:cNvSpPr>
          <p:nvPr/>
        </p:nvSpPr>
        <p:spPr bwMode="auto">
          <a:xfrm>
            <a:off x="0" y="-3323"/>
            <a:ext cx="5006280" cy="463846"/>
          </a:xfrm>
          <a:prstGeom prst="rect">
            <a:avLst/>
          </a:prstGeom>
          <a:noFill/>
          <a:ln w="12700">
            <a:noFill/>
            <a:miter lim="800000"/>
            <a:headEnd/>
            <a:tailEnd/>
          </a:ln>
        </p:spPr>
        <p:txBody>
          <a:bodyPr wrap="none" lIns="126000" tIns="46800" rIns="90000" bIns="46800" anchor="ctr">
            <a:spAutoFit/>
          </a:bodyPr>
          <a:lstStyle/>
          <a:p>
            <a:pPr eaLnBrk="0" fontAlgn="base" hangingPunct="0">
              <a:spcBef>
                <a:spcPct val="0"/>
              </a:spcBef>
              <a:spcAft>
                <a:spcPct val="0"/>
              </a:spcAft>
            </a:pPr>
            <a:r>
              <a:rPr lang="de-DE" sz="2400" b="1">
                <a:solidFill>
                  <a:srgbClr val="464B71"/>
                </a:solidFill>
              </a:rPr>
              <a:t>Empirischer Forschungsprozess</a:t>
            </a:r>
            <a:endParaRPr lang="de-AT" sz="2400">
              <a:solidFill>
                <a:srgbClr val="464B71"/>
              </a:solidFill>
            </a:endParaRPr>
          </a:p>
        </p:txBody>
      </p:sp>
      <p:grpSp>
        <p:nvGrpSpPr>
          <p:cNvPr id="10" name="Gruppieren 9"/>
          <p:cNvGrpSpPr/>
          <p:nvPr/>
        </p:nvGrpSpPr>
        <p:grpSpPr>
          <a:xfrm>
            <a:off x="266666" y="997808"/>
            <a:ext cx="9239120" cy="1330529"/>
            <a:chOff x="323111" y="997808"/>
            <a:chExt cx="9239120" cy="1330529"/>
          </a:xfrm>
        </p:grpSpPr>
        <p:grpSp>
          <p:nvGrpSpPr>
            <p:cNvPr id="3" name="Gruppieren 2"/>
            <p:cNvGrpSpPr/>
            <p:nvPr/>
          </p:nvGrpSpPr>
          <p:grpSpPr>
            <a:xfrm>
              <a:off x="323111" y="997808"/>
              <a:ext cx="9239120" cy="1330529"/>
              <a:chOff x="106070" y="3904527"/>
              <a:chExt cx="9239120" cy="1330529"/>
            </a:xfrm>
            <a:effectLst>
              <a:outerShdw blurRad="50800" dist="38100" dir="2700000" algn="tl" rotWithShape="0">
                <a:prstClr val="black">
                  <a:alpha val="40000"/>
                </a:prstClr>
              </a:outerShdw>
            </a:effectLst>
          </p:grpSpPr>
          <p:sp>
            <p:nvSpPr>
              <p:cNvPr id="45" name="Freihandform 44"/>
              <p:cNvSpPr/>
              <p:nvPr/>
            </p:nvSpPr>
            <p:spPr bwMode="auto">
              <a:xfrm>
                <a:off x="106070" y="4383191"/>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9120" h="372601">
                    <a:moveTo>
                      <a:pt x="79308" y="0"/>
                    </a:moveTo>
                    <a:lnTo>
                      <a:pt x="1047976" y="0"/>
                    </a:lnTo>
                    <a:lnTo>
                      <a:pt x="1030367" y="68295"/>
                    </a:lnTo>
                    <a:cubicBezTo>
                      <a:pt x="1030367" y="182472"/>
                      <a:pt x="1148571" y="275031"/>
                      <a:pt x="1294383" y="275031"/>
                    </a:cubicBezTo>
                    <a:cubicBezTo>
                      <a:pt x="1440195" y="275031"/>
                      <a:pt x="1558399" y="182472"/>
                      <a:pt x="1558399" y="68295"/>
                    </a:cubicBezTo>
                    <a:lnTo>
                      <a:pt x="1540791" y="0"/>
                    </a:ln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rgbClr val="FFDD00"/>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50000"/>
                  </a:spcBef>
                  <a:spcAft>
                    <a:spcPct val="0"/>
                  </a:spcAft>
                  <a:buClr>
                    <a:srgbClr val="FF0000"/>
                  </a:buClr>
                  <a:buFont typeface="Arial" pitchFamily="34" charset="0"/>
                  <a:buNone/>
                </a:pPr>
                <a:r>
                  <a:rPr lang="de-AT" sz="1500" b="1">
                    <a:solidFill>
                      <a:srgbClr val="000000"/>
                    </a:solidFill>
                    <a:ea typeface="Calibri" panose="020F0502020204030204" pitchFamily="34" charset="0"/>
                    <a:cs typeface="Times New Roman" panose="02020603050405020304" pitchFamily="18" charset="0"/>
                  </a:rPr>
                  <a:t>Forschungsfragen, Hypothesen</a:t>
                </a:r>
                <a:endParaRPr lang="de-AT" sz="1500" b="1">
                  <a:solidFill>
                    <a:srgbClr val="000000"/>
                  </a:solidFill>
                </a:endParaRPr>
              </a:p>
            </p:txBody>
          </p:sp>
          <p:grpSp>
            <p:nvGrpSpPr>
              <p:cNvPr id="316" name="Gruppieren 315"/>
              <p:cNvGrpSpPr/>
              <p:nvPr/>
            </p:nvGrpSpPr>
            <p:grpSpPr>
              <a:xfrm>
                <a:off x="1136437" y="4701059"/>
                <a:ext cx="528032" cy="533997"/>
                <a:chOff x="1837768" y="3202825"/>
                <a:chExt cx="528032" cy="681950"/>
              </a:xfrm>
            </p:grpSpPr>
            <p:sp>
              <p:nvSpPr>
                <p:cNvPr id="321" name="Ellipse 320"/>
                <p:cNvSpPr/>
                <p:nvPr/>
              </p:nvSpPr>
              <p:spPr bwMode="auto">
                <a:xfrm>
                  <a:off x="1837768" y="3356743"/>
                  <a:ext cx="528032" cy="528032"/>
                </a:xfrm>
                <a:prstGeom prst="ellipse">
                  <a:avLst/>
                </a:prstGeom>
                <a:solidFill>
                  <a:srgbClr val="FFDD00"/>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22"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rgbClr val="FFDD00"/>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23"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rgbClr val="FFDD00"/>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nvGrpSpPr>
              <p:cNvPr id="317" name="Gruppieren 316"/>
              <p:cNvGrpSpPr/>
              <p:nvPr/>
            </p:nvGrpSpPr>
            <p:grpSpPr>
              <a:xfrm>
                <a:off x="7788181" y="3904527"/>
                <a:ext cx="528032" cy="533997"/>
                <a:chOff x="8027952" y="2185601"/>
                <a:chExt cx="528032" cy="681950"/>
              </a:xfrm>
            </p:grpSpPr>
            <p:sp>
              <p:nvSpPr>
                <p:cNvPr id="318" name="Ellipse 317"/>
                <p:cNvSpPr/>
                <p:nvPr/>
              </p:nvSpPr>
              <p:spPr bwMode="auto">
                <a:xfrm flipV="1">
                  <a:off x="8027952" y="2185601"/>
                  <a:ext cx="528032" cy="528032"/>
                </a:xfrm>
                <a:prstGeom prst="ellipse">
                  <a:avLst/>
                </a:prstGeom>
                <a:solidFill>
                  <a:srgbClr val="FFDD00"/>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19" name="Halbbogen 176"/>
                <p:cNvSpPr/>
                <p:nvPr/>
              </p:nvSpPr>
              <p:spPr bwMode="auto">
                <a:xfrm rot="17366972" flipH="1" flipV="1">
                  <a:off x="8081625" y="2587467"/>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rgbClr val="FFDD00"/>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320" name="Halbbogen 177"/>
                <p:cNvSpPr/>
                <p:nvPr/>
              </p:nvSpPr>
              <p:spPr bwMode="auto">
                <a:xfrm rot="4233028" flipV="1">
                  <a:off x="8174068" y="2587467"/>
                  <a:ext cx="328243" cy="231926"/>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549291"/>
                    <a:gd name="connsiteY0" fmla="*/ 239486 h 239486"/>
                    <a:gd name="connsiteX1" fmla="*/ 265695 w 549291"/>
                    <a:gd name="connsiteY1" fmla="*/ 10113 h 239486"/>
                    <a:gd name="connsiteX2" fmla="*/ 549291 w 549291"/>
                    <a:gd name="connsiteY2" fmla="*/ 28476 h 239486"/>
                    <a:gd name="connsiteX3" fmla="*/ 318896 w 549291"/>
                    <a:gd name="connsiteY3" fmla="*/ 123917 h 239486"/>
                    <a:gd name="connsiteX4" fmla="*/ 121161 w 549291"/>
                    <a:gd name="connsiteY4" fmla="*/ 239485 h 239486"/>
                    <a:gd name="connsiteX5" fmla="*/ 0 w 549291"/>
                    <a:gd name="connsiteY5" fmla="*/ 239486 h 239486"/>
                    <a:gd name="connsiteX0" fmla="*/ 0 w 328243"/>
                    <a:gd name="connsiteY0" fmla="*/ 231926 h 231926"/>
                    <a:gd name="connsiteX1" fmla="*/ 265695 w 328243"/>
                    <a:gd name="connsiteY1" fmla="*/ 2553 h 231926"/>
                    <a:gd name="connsiteX2" fmla="*/ 318896 w 328243"/>
                    <a:gd name="connsiteY2" fmla="*/ 116357 h 231926"/>
                    <a:gd name="connsiteX3" fmla="*/ 121161 w 328243"/>
                    <a:gd name="connsiteY3" fmla="*/ 231925 h 231926"/>
                    <a:gd name="connsiteX4" fmla="*/ 0 w 328243"/>
                    <a:gd name="connsiteY4" fmla="*/ 231926 h 23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6">
                      <a:moveTo>
                        <a:pt x="0" y="231926"/>
                      </a:moveTo>
                      <a:cubicBezTo>
                        <a:pt x="0" y="126184"/>
                        <a:pt x="212546" y="21814"/>
                        <a:pt x="265695" y="2553"/>
                      </a:cubicBezTo>
                      <a:cubicBezTo>
                        <a:pt x="318844" y="-16708"/>
                        <a:pt x="342985" y="78128"/>
                        <a:pt x="318896" y="116357"/>
                      </a:cubicBezTo>
                      <a:cubicBezTo>
                        <a:pt x="203424" y="128281"/>
                        <a:pt x="121161" y="176361"/>
                        <a:pt x="121161" y="231925"/>
                      </a:cubicBezTo>
                      <a:lnTo>
                        <a:pt x="0" y="231926"/>
                      </a:lnTo>
                      <a:close/>
                    </a:path>
                  </a:pathLst>
                </a:custGeom>
                <a:solidFill>
                  <a:srgbClr val="FFDD00"/>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119" name="Ellipse 118"/>
            <p:cNvSpPr/>
            <p:nvPr/>
          </p:nvSpPr>
          <p:spPr bwMode="auto">
            <a:xfrm flipH="1">
              <a:off x="541369" y="1634281"/>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31" name="Ellipse 130"/>
            <p:cNvSpPr/>
            <p:nvPr/>
          </p:nvSpPr>
          <p:spPr bwMode="auto">
            <a:xfrm flipH="1">
              <a:off x="9343116" y="1634281"/>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grpSp>
        <p:nvGrpSpPr>
          <p:cNvPr id="8" name="Gruppieren 7"/>
          <p:cNvGrpSpPr/>
          <p:nvPr/>
        </p:nvGrpSpPr>
        <p:grpSpPr>
          <a:xfrm>
            <a:off x="266666" y="877629"/>
            <a:ext cx="9239120" cy="851865"/>
            <a:chOff x="323111" y="877629"/>
            <a:chExt cx="9239120" cy="851865"/>
          </a:xfrm>
        </p:grpSpPr>
        <p:grpSp>
          <p:nvGrpSpPr>
            <p:cNvPr id="2" name="Gruppieren 1"/>
            <p:cNvGrpSpPr/>
            <p:nvPr/>
          </p:nvGrpSpPr>
          <p:grpSpPr>
            <a:xfrm>
              <a:off x="323111" y="877629"/>
              <a:ext cx="9239120" cy="851865"/>
              <a:chOff x="171986" y="1051796"/>
              <a:chExt cx="9239120" cy="851865"/>
            </a:xfrm>
            <a:effectLst>
              <a:outerShdw blurRad="50800" dist="38100" dir="2700000" algn="tl" rotWithShape="0">
                <a:prstClr val="black">
                  <a:alpha val="40000"/>
                </a:prstClr>
              </a:outerShdw>
            </a:effectLst>
          </p:grpSpPr>
          <p:sp>
            <p:nvSpPr>
              <p:cNvPr id="20" name="Freihandform 19"/>
              <p:cNvSpPr/>
              <p:nvPr/>
            </p:nvSpPr>
            <p:spPr bwMode="auto">
              <a:xfrm>
                <a:off x="171986" y="1051796"/>
                <a:ext cx="9239120" cy="372601"/>
              </a:xfrm>
              <a:custGeom>
                <a:avLst/>
                <a:gdLst>
                  <a:gd name="connsiteX0" fmla="*/ 79308 w 9239120"/>
                  <a:gd name="connsiteY0" fmla="*/ 138441 h 511042"/>
                  <a:gd name="connsiteX1" fmla="*/ 1047976 w 9239120"/>
                  <a:gd name="connsiteY1" fmla="*/ 138441 h 511042"/>
                  <a:gd name="connsiteX2" fmla="*/ 1030367 w 9239120"/>
                  <a:gd name="connsiteY2" fmla="*/ 206736 h 511042"/>
                  <a:gd name="connsiteX3" fmla="*/ 1294383 w 9239120"/>
                  <a:gd name="connsiteY3" fmla="*/ 413472 h 511042"/>
                  <a:gd name="connsiteX4" fmla="*/ 1558399 w 9239120"/>
                  <a:gd name="connsiteY4" fmla="*/ 206736 h 511042"/>
                  <a:gd name="connsiteX5" fmla="*/ 1540791 w 9239120"/>
                  <a:gd name="connsiteY5" fmla="*/ 138441 h 511042"/>
                  <a:gd name="connsiteX6" fmla="*/ 9159812 w 9239120"/>
                  <a:gd name="connsiteY6" fmla="*/ 138441 h 511042"/>
                  <a:gd name="connsiteX7" fmla="*/ 9239120 w 9239120"/>
                  <a:gd name="connsiteY7" fmla="*/ 200543 h 511042"/>
                  <a:gd name="connsiteX8" fmla="*/ 9239120 w 9239120"/>
                  <a:gd name="connsiteY8" fmla="*/ 511042 h 511042"/>
                  <a:gd name="connsiteX9" fmla="*/ 8191240 w 9239120"/>
                  <a:gd name="connsiteY9" fmla="*/ 511042 h 511042"/>
                  <a:gd name="connsiteX10" fmla="*/ 8208575 w 9239120"/>
                  <a:gd name="connsiteY10" fmla="*/ 443806 h 511042"/>
                  <a:gd name="connsiteX11" fmla="*/ 7944559 w 9239120"/>
                  <a:gd name="connsiteY11" fmla="*/ 237070 h 511042"/>
                  <a:gd name="connsiteX12" fmla="*/ 7680543 w 9239120"/>
                  <a:gd name="connsiteY12" fmla="*/ 443806 h 511042"/>
                  <a:gd name="connsiteX13" fmla="*/ 7697879 w 9239120"/>
                  <a:gd name="connsiteY13" fmla="*/ 511042 h 511042"/>
                  <a:gd name="connsiteX14" fmla="*/ 0 w 9239120"/>
                  <a:gd name="connsiteY14" fmla="*/ 511042 h 511042"/>
                  <a:gd name="connsiteX15" fmla="*/ 0 w 9239120"/>
                  <a:gd name="connsiteY15" fmla="*/ 200543 h 511042"/>
                  <a:gd name="connsiteX16" fmla="*/ 79308 w 9239120"/>
                  <a:gd name="connsiteY16" fmla="*/ 138441 h 511042"/>
                  <a:gd name="connsiteX17" fmla="*/ 1294383 w 9239120"/>
                  <a:gd name="connsiteY17" fmla="*/ 0 h 511042"/>
                  <a:gd name="connsiteX18" fmla="*/ 1537652 w 9239120"/>
                  <a:gd name="connsiteY18" fmla="*/ 126265 h 511042"/>
                  <a:gd name="connsiteX19" fmla="*/ 1540791 w 9239120"/>
                  <a:gd name="connsiteY19" fmla="*/ 138441 h 511042"/>
                  <a:gd name="connsiteX20" fmla="*/ 1047976 w 9239120"/>
                  <a:gd name="connsiteY20" fmla="*/ 138441 h 511042"/>
                  <a:gd name="connsiteX21" fmla="*/ 1051115 w 9239120"/>
                  <a:gd name="connsiteY21" fmla="*/ 126265 h 511042"/>
                  <a:gd name="connsiteX22" fmla="*/ 1294383 w 9239120"/>
                  <a:gd name="connsiteY22" fmla="*/ 0 h 511042"/>
                  <a:gd name="connsiteX0" fmla="*/ 79308 w 9239120"/>
                  <a:gd name="connsiteY0" fmla="*/ 13698 h 386299"/>
                  <a:gd name="connsiteX1" fmla="*/ 1047976 w 9239120"/>
                  <a:gd name="connsiteY1" fmla="*/ 13698 h 386299"/>
                  <a:gd name="connsiteX2" fmla="*/ 1030367 w 9239120"/>
                  <a:gd name="connsiteY2" fmla="*/ 81993 h 386299"/>
                  <a:gd name="connsiteX3" fmla="*/ 1294383 w 9239120"/>
                  <a:gd name="connsiteY3" fmla="*/ 288729 h 386299"/>
                  <a:gd name="connsiteX4" fmla="*/ 1558399 w 9239120"/>
                  <a:gd name="connsiteY4" fmla="*/ 81993 h 386299"/>
                  <a:gd name="connsiteX5" fmla="*/ 1540791 w 9239120"/>
                  <a:gd name="connsiteY5" fmla="*/ 13698 h 386299"/>
                  <a:gd name="connsiteX6" fmla="*/ 9159812 w 9239120"/>
                  <a:gd name="connsiteY6" fmla="*/ 13698 h 386299"/>
                  <a:gd name="connsiteX7" fmla="*/ 9239120 w 9239120"/>
                  <a:gd name="connsiteY7" fmla="*/ 75800 h 386299"/>
                  <a:gd name="connsiteX8" fmla="*/ 9239120 w 9239120"/>
                  <a:gd name="connsiteY8" fmla="*/ 386299 h 386299"/>
                  <a:gd name="connsiteX9" fmla="*/ 8191240 w 9239120"/>
                  <a:gd name="connsiteY9" fmla="*/ 386299 h 386299"/>
                  <a:gd name="connsiteX10" fmla="*/ 8208575 w 9239120"/>
                  <a:gd name="connsiteY10" fmla="*/ 319063 h 386299"/>
                  <a:gd name="connsiteX11" fmla="*/ 7944559 w 9239120"/>
                  <a:gd name="connsiteY11" fmla="*/ 112327 h 386299"/>
                  <a:gd name="connsiteX12" fmla="*/ 7680543 w 9239120"/>
                  <a:gd name="connsiteY12" fmla="*/ 319063 h 386299"/>
                  <a:gd name="connsiteX13" fmla="*/ 7697879 w 9239120"/>
                  <a:gd name="connsiteY13" fmla="*/ 386299 h 386299"/>
                  <a:gd name="connsiteX14" fmla="*/ 0 w 9239120"/>
                  <a:gd name="connsiteY14" fmla="*/ 386299 h 386299"/>
                  <a:gd name="connsiteX15" fmla="*/ 0 w 9239120"/>
                  <a:gd name="connsiteY15" fmla="*/ 75800 h 386299"/>
                  <a:gd name="connsiteX16" fmla="*/ 79308 w 9239120"/>
                  <a:gd name="connsiteY16" fmla="*/ 13698 h 386299"/>
                  <a:gd name="connsiteX17" fmla="*/ 1051115 w 9239120"/>
                  <a:gd name="connsiteY17" fmla="*/ 1522 h 386299"/>
                  <a:gd name="connsiteX18" fmla="*/ 1537652 w 9239120"/>
                  <a:gd name="connsiteY18" fmla="*/ 1522 h 386299"/>
                  <a:gd name="connsiteX19" fmla="*/ 1540791 w 9239120"/>
                  <a:gd name="connsiteY19" fmla="*/ 13698 h 386299"/>
                  <a:gd name="connsiteX20" fmla="*/ 1047976 w 9239120"/>
                  <a:gd name="connsiteY20" fmla="*/ 13698 h 386299"/>
                  <a:gd name="connsiteX21" fmla="*/ 1051115 w 9239120"/>
                  <a:gd name="connsiteY21" fmla="*/ 1522 h 386299"/>
                  <a:gd name="connsiteX0" fmla="*/ 79308 w 9239120"/>
                  <a:gd name="connsiteY0" fmla="*/ 12176 h 384777"/>
                  <a:gd name="connsiteX1" fmla="*/ 1047976 w 9239120"/>
                  <a:gd name="connsiteY1" fmla="*/ 12176 h 384777"/>
                  <a:gd name="connsiteX2" fmla="*/ 1030367 w 9239120"/>
                  <a:gd name="connsiteY2" fmla="*/ 80471 h 384777"/>
                  <a:gd name="connsiteX3" fmla="*/ 1294383 w 9239120"/>
                  <a:gd name="connsiteY3" fmla="*/ 287207 h 384777"/>
                  <a:gd name="connsiteX4" fmla="*/ 1558399 w 9239120"/>
                  <a:gd name="connsiteY4" fmla="*/ 80471 h 384777"/>
                  <a:gd name="connsiteX5" fmla="*/ 1540791 w 9239120"/>
                  <a:gd name="connsiteY5" fmla="*/ 12176 h 384777"/>
                  <a:gd name="connsiteX6" fmla="*/ 9159812 w 9239120"/>
                  <a:gd name="connsiteY6" fmla="*/ 12176 h 384777"/>
                  <a:gd name="connsiteX7" fmla="*/ 9239120 w 9239120"/>
                  <a:gd name="connsiteY7" fmla="*/ 74278 h 384777"/>
                  <a:gd name="connsiteX8" fmla="*/ 9239120 w 9239120"/>
                  <a:gd name="connsiteY8" fmla="*/ 384777 h 384777"/>
                  <a:gd name="connsiteX9" fmla="*/ 8191240 w 9239120"/>
                  <a:gd name="connsiteY9" fmla="*/ 384777 h 384777"/>
                  <a:gd name="connsiteX10" fmla="*/ 8208575 w 9239120"/>
                  <a:gd name="connsiteY10" fmla="*/ 317541 h 384777"/>
                  <a:gd name="connsiteX11" fmla="*/ 7944559 w 9239120"/>
                  <a:gd name="connsiteY11" fmla="*/ 110805 h 384777"/>
                  <a:gd name="connsiteX12" fmla="*/ 7680543 w 9239120"/>
                  <a:gd name="connsiteY12" fmla="*/ 317541 h 384777"/>
                  <a:gd name="connsiteX13" fmla="*/ 7697879 w 9239120"/>
                  <a:gd name="connsiteY13" fmla="*/ 384777 h 384777"/>
                  <a:gd name="connsiteX14" fmla="*/ 0 w 9239120"/>
                  <a:gd name="connsiteY14" fmla="*/ 384777 h 384777"/>
                  <a:gd name="connsiteX15" fmla="*/ 0 w 9239120"/>
                  <a:gd name="connsiteY15" fmla="*/ 74278 h 384777"/>
                  <a:gd name="connsiteX16" fmla="*/ 79308 w 9239120"/>
                  <a:gd name="connsiteY16" fmla="*/ 12176 h 384777"/>
                  <a:gd name="connsiteX17" fmla="*/ 1047976 w 9239120"/>
                  <a:gd name="connsiteY17" fmla="*/ 12176 h 384777"/>
                  <a:gd name="connsiteX18" fmla="*/ 1537652 w 9239120"/>
                  <a:gd name="connsiteY18" fmla="*/ 0 h 384777"/>
                  <a:gd name="connsiteX19" fmla="*/ 1540791 w 9239120"/>
                  <a:gd name="connsiteY19" fmla="*/ 12176 h 384777"/>
                  <a:gd name="connsiteX20" fmla="*/ 1047976 w 9239120"/>
                  <a:gd name="connsiteY20" fmla="*/ 12176 h 384777"/>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17" fmla="*/ 1047976 w 9239120"/>
                  <a:gd name="connsiteY17" fmla="*/ 0 h 372601"/>
                  <a:gd name="connsiteX18" fmla="*/ 1540791 w 9239120"/>
                  <a:gd name="connsiteY18" fmla="*/ 0 h 372601"/>
                  <a:gd name="connsiteX19" fmla="*/ 1047976 w 9239120"/>
                  <a:gd name="connsiteY19" fmla="*/ 0 h 372601"/>
                  <a:gd name="connsiteX0" fmla="*/ 79308 w 9239120"/>
                  <a:gd name="connsiteY0" fmla="*/ 0 h 372601"/>
                  <a:gd name="connsiteX1" fmla="*/ 1047976 w 9239120"/>
                  <a:gd name="connsiteY1" fmla="*/ 0 h 372601"/>
                  <a:gd name="connsiteX2" fmla="*/ 1030367 w 9239120"/>
                  <a:gd name="connsiteY2" fmla="*/ 68295 h 372601"/>
                  <a:gd name="connsiteX3" fmla="*/ 1294383 w 9239120"/>
                  <a:gd name="connsiteY3" fmla="*/ 275031 h 372601"/>
                  <a:gd name="connsiteX4" fmla="*/ 1558399 w 9239120"/>
                  <a:gd name="connsiteY4" fmla="*/ 68295 h 372601"/>
                  <a:gd name="connsiteX5" fmla="*/ 1540791 w 9239120"/>
                  <a:gd name="connsiteY5" fmla="*/ 0 h 372601"/>
                  <a:gd name="connsiteX6" fmla="*/ 9159812 w 9239120"/>
                  <a:gd name="connsiteY6" fmla="*/ 0 h 372601"/>
                  <a:gd name="connsiteX7" fmla="*/ 9239120 w 9239120"/>
                  <a:gd name="connsiteY7" fmla="*/ 62102 h 372601"/>
                  <a:gd name="connsiteX8" fmla="*/ 9239120 w 9239120"/>
                  <a:gd name="connsiteY8" fmla="*/ 372601 h 372601"/>
                  <a:gd name="connsiteX9" fmla="*/ 8191240 w 9239120"/>
                  <a:gd name="connsiteY9" fmla="*/ 372601 h 372601"/>
                  <a:gd name="connsiteX10" fmla="*/ 8208575 w 9239120"/>
                  <a:gd name="connsiteY10" fmla="*/ 305365 h 372601"/>
                  <a:gd name="connsiteX11" fmla="*/ 7944559 w 9239120"/>
                  <a:gd name="connsiteY11" fmla="*/ 98629 h 372601"/>
                  <a:gd name="connsiteX12" fmla="*/ 7680543 w 9239120"/>
                  <a:gd name="connsiteY12" fmla="*/ 305365 h 372601"/>
                  <a:gd name="connsiteX13" fmla="*/ 7697879 w 9239120"/>
                  <a:gd name="connsiteY13" fmla="*/ 372601 h 372601"/>
                  <a:gd name="connsiteX14" fmla="*/ 0 w 9239120"/>
                  <a:gd name="connsiteY14" fmla="*/ 372601 h 372601"/>
                  <a:gd name="connsiteX15" fmla="*/ 0 w 9239120"/>
                  <a:gd name="connsiteY15" fmla="*/ 62102 h 372601"/>
                  <a:gd name="connsiteX16" fmla="*/ 79308 w 9239120"/>
                  <a:gd name="connsiteY16" fmla="*/ 0 h 372601"/>
                  <a:gd name="connsiteX0" fmla="*/ 79308 w 9239120"/>
                  <a:gd name="connsiteY0" fmla="*/ 0 h 372601"/>
                  <a:gd name="connsiteX1" fmla="*/ 1047976 w 9239120"/>
                  <a:gd name="connsiteY1" fmla="*/ 0 h 372601"/>
                  <a:gd name="connsiteX2" fmla="*/ 1030367 w 9239120"/>
                  <a:gd name="connsiteY2" fmla="*/ 68295 h 372601"/>
                  <a:gd name="connsiteX3" fmla="*/ 1558399 w 9239120"/>
                  <a:gd name="connsiteY3" fmla="*/ 68295 h 372601"/>
                  <a:gd name="connsiteX4" fmla="*/ 1540791 w 9239120"/>
                  <a:gd name="connsiteY4" fmla="*/ 0 h 372601"/>
                  <a:gd name="connsiteX5" fmla="*/ 9159812 w 9239120"/>
                  <a:gd name="connsiteY5" fmla="*/ 0 h 372601"/>
                  <a:gd name="connsiteX6" fmla="*/ 9239120 w 9239120"/>
                  <a:gd name="connsiteY6" fmla="*/ 62102 h 372601"/>
                  <a:gd name="connsiteX7" fmla="*/ 9239120 w 9239120"/>
                  <a:gd name="connsiteY7" fmla="*/ 372601 h 372601"/>
                  <a:gd name="connsiteX8" fmla="*/ 8191240 w 9239120"/>
                  <a:gd name="connsiteY8" fmla="*/ 372601 h 372601"/>
                  <a:gd name="connsiteX9" fmla="*/ 8208575 w 9239120"/>
                  <a:gd name="connsiteY9" fmla="*/ 305365 h 372601"/>
                  <a:gd name="connsiteX10" fmla="*/ 7944559 w 9239120"/>
                  <a:gd name="connsiteY10" fmla="*/ 98629 h 372601"/>
                  <a:gd name="connsiteX11" fmla="*/ 7680543 w 9239120"/>
                  <a:gd name="connsiteY11" fmla="*/ 305365 h 372601"/>
                  <a:gd name="connsiteX12" fmla="*/ 7697879 w 9239120"/>
                  <a:gd name="connsiteY12" fmla="*/ 372601 h 372601"/>
                  <a:gd name="connsiteX13" fmla="*/ 0 w 9239120"/>
                  <a:gd name="connsiteY13" fmla="*/ 372601 h 372601"/>
                  <a:gd name="connsiteX14" fmla="*/ 0 w 9239120"/>
                  <a:gd name="connsiteY14" fmla="*/ 62102 h 372601"/>
                  <a:gd name="connsiteX15" fmla="*/ 79308 w 9239120"/>
                  <a:gd name="connsiteY15" fmla="*/ 0 h 372601"/>
                  <a:gd name="connsiteX0" fmla="*/ 79308 w 9239120"/>
                  <a:gd name="connsiteY0" fmla="*/ 0 h 372601"/>
                  <a:gd name="connsiteX1" fmla="*/ 1047976 w 9239120"/>
                  <a:gd name="connsiteY1" fmla="*/ 0 h 372601"/>
                  <a:gd name="connsiteX2" fmla="*/ 1558399 w 9239120"/>
                  <a:gd name="connsiteY2" fmla="*/ 68295 h 372601"/>
                  <a:gd name="connsiteX3" fmla="*/ 1540791 w 9239120"/>
                  <a:gd name="connsiteY3" fmla="*/ 0 h 372601"/>
                  <a:gd name="connsiteX4" fmla="*/ 9159812 w 9239120"/>
                  <a:gd name="connsiteY4" fmla="*/ 0 h 372601"/>
                  <a:gd name="connsiteX5" fmla="*/ 9239120 w 9239120"/>
                  <a:gd name="connsiteY5" fmla="*/ 62102 h 372601"/>
                  <a:gd name="connsiteX6" fmla="*/ 9239120 w 9239120"/>
                  <a:gd name="connsiteY6" fmla="*/ 372601 h 372601"/>
                  <a:gd name="connsiteX7" fmla="*/ 8191240 w 9239120"/>
                  <a:gd name="connsiteY7" fmla="*/ 372601 h 372601"/>
                  <a:gd name="connsiteX8" fmla="*/ 8208575 w 9239120"/>
                  <a:gd name="connsiteY8" fmla="*/ 305365 h 372601"/>
                  <a:gd name="connsiteX9" fmla="*/ 7944559 w 9239120"/>
                  <a:gd name="connsiteY9" fmla="*/ 98629 h 372601"/>
                  <a:gd name="connsiteX10" fmla="*/ 7680543 w 9239120"/>
                  <a:gd name="connsiteY10" fmla="*/ 305365 h 372601"/>
                  <a:gd name="connsiteX11" fmla="*/ 7697879 w 9239120"/>
                  <a:gd name="connsiteY11" fmla="*/ 372601 h 372601"/>
                  <a:gd name="connsiteX12" fmla="*/ 0 w 9239120"/>
                  <a:gd name="connsiteY12" fmla="*/ 372601 h 372601"/>
                  <a:gd name="connsiteX13" fmla="*/ 0 w 9239120"/>
                  <a:gd name="connsiteY13" fmla="*/ 62102 h 372601"/>
                  <a:gd name="connsiteX14" fmla="*/ 79308 w 9239120"/>
                  <a:gd name="connsiteY14" fmla="*/ 0 h 372601"/>
                  <a:gd name="connsiteX0" fmla="*/ 79308 w 9239120"/>
                  <a:gd name="connsiteY0" fmla="*/ 0 h 372601"/>
                  <a:gd name="connsiteX1" fmla="*/ 1047976 w 9239120"/>
                  <a:gd name="connsiteY1" fmla="*/ 0 h 372601"/>
                  <a:gd name="connsiteX2" fmla="*/ 1540791 w 9239120"/>
                  <a:gd name="connsiteY2" fmla="*/ 0 h 372601"/>
                  <a:gd name="connsiteX3" fmla="*/ 9159812 w 9239120"/>
                  <a:gd name="connsiteY3" fmla="*/ 0 h 372601"/>
                  <a:gd name="connsiteX4" fmla="*/ 9239120 w 9239120"/>
                  <a:gd name="connsiteY4" fmla="*/ 62102 h 372601"/>
                  <a:gd name="connsiteX5" fmla="*/ 9239120 w 9239120"/>
                  <a:gd name="connsiteY5" fmla="*/ 372601 h 372601"/>
                  <a:gd name="connsiteX6" fmla="*/ 8191240 w 9239120"/>
                  <a:gd name="connsiteY6" fmla="*/ 372601 h 372601"/>
                  <a:gd name="connsiteX7" fmla="*/ 8208575 w 9239120"/>
                  <a:gd name="connsiteY7" fmla="*/ 305365 h 372601"/>
                  <a:gd name="connsiteX8" fmla="*/ 7944559 w 9239120"/>
                  <a:gd name="connsiteY8" fmla="*/ 98629 h 372601"/>
                  <a:gd name="connsiteX9" fmla="*/ 7680543 w 9239120"/>
                  <a:gd name="connsiteY9" fmla="*/ 305365 h 372601"/>
                  <a:gd name="connsiteX10" fmla="*/ 7697879 w 9239120"/>
                  <a:gd name="connsiteY10" fmla="*/ 372601 h 372601"/>
                  <a:gd name="connsiteX11" fmla="*/ 0 w 9239120"/>
                  <a:gd name="connsiteY11" fmla="*/ 372601 h 372601"/>
                  <a:gd name="connsiteX12" fmla="*/ 0 w 9239120"/>
                  <a:gd name="connsiteY12" fmla="*/ 62102 h 372601"/>
                  <a:gd name="connsiteX13" fmla="*/ 79308 w 9239120"/>
                  <a:gd name="connsiteY13" fmla="*/ 0 h 372601"/>
                  <a:gd name="connsiteX0" fmla="*/ 79308 w 9239120"/>
                  <a:gd name="connsiteY0" fmla="*/ 0 h 372601"/>
                  <a:gd name="connsiteX1" fmla="*/ 1047976 w 9239120"/>
                  <a:gd name="connsiteY1" fmla="*/ 0 h 372601"/>
                  <a:gd name="connsiteX2" fmla="*/ 9159812 w 9239120"/>
                  <a:gd name="connsiteY2" fmla="*/ 0 h 372601"/>
                  <a:gd name="connsiteX3" fmla="*/ 9239120 w 9239120"/>
                  <a:gd name="connsiteY3" fmla="*/ 62102 h 372601"/>
                  <a:gd name="connsiteX4" fmla="*/ 9239120 w 9239120"/>
                  <a:gd name="connsiteY4" fmla="*/ 372601 h 372601"/>
                  <a:gd name="connsiteX5" fmla="*/ 8191240 w 9239120"/>
                  <a:gd name="connsiteY5" fmla="*/ 372601 h 372601"/>
                  <a:gd name="connsiteX6" fmla="*/ 8208575 w 9239120"/>
                  <a:gd name="connsiteY6" fmla="*/ 305365 h 372601"/>
                  <a:gd name="connsiteX7" fmla="*/ 7944559 w 9239120"/>
                  <a:gd name="connsiteY7" fmla="*/ 98629 h 372601"/>
                  <a:gd name="connsiteX8" fmla="*/ 7680543 w 9239120"/>
                  <a:gd name="connsiteY8" fmla="*/ 305365 h 372601"/>
                  <a:gd name="connsiteX9" fmla="*/ 7697879 w 9239120"/>
                  <a:gd name="connsiteY9" fmla="*/ 372601 h 372601"/>
                  <a:gd name="connsiteX10" fmla="*/ 0 w 9239120"/>
                  <a:gd name="connsiteY10" fmla="*/ 372601 h 372601"/>
                  <a:gd name="connsiteX11" fmla="*/ 0 w 9239120"/>
                  <a:gd name="connsiteY11" fmla="*/ 62102 h 372601"/>
                  <a:gd name="connsiteX12" fmla="*/ 79308 w 9239120"/>
                  <a:gd name="connsiteY12" fmla="*/ 0 h 372601"/>
                  <a:gd name="connsiteX0" fmla="*/ 79308 w 9239120"/>
                  <a:gd name="connsiteY0" fmla="*/ 0 h 372601"/>
                  <a:gd name="connsiteX1" fmla="*/ 9159812 w 9239120"/>
                  <a:gd name="connsiteY1" fmla="*/ 0 h 372601"/>
                  <a:gd name="connsiteX2" fmla="*/ 9239120 w 9239120"/>
                  <a:gd name="connsiteY2" fmla="*/ 62102 h 372601"/>
                  <a:gd name="connsiteX3" fmla="*/ 9239120 w 9239120"/>
                  <a:gd name="connsiteY3" fmla="*/ 372601 h 372601"/>
                  <a:gd name="connsiteX4" fmla="*/ 8191240 w 9239120"/>
                  <a:gd name="connsiteY4" fmla="*/ 372601 h 372601"/>
                  <a:gd name="connsiteX5" fmla="*/ 8208575 w 9239120"/>
                  <a:gd name="connsiteY5" fmla="*/ 305365 h 372601"/>
                  <a:gd name="connsiteX6" fmla="*/ 7944559 w 9239120"/>
                  <a:gd name="connsiteY6" fmla="*/ 98629 h 372601"/>
                  <a:gd name="connsiteX7" fmla="*/ 7680543 w 9239120"/>
                  <a:gd name="connsiteY7" fmla="*/ 305365 h 372601"/>
                  <a:gd name="connsiteX8" fmla="*/ 7697879 w 9239120"/>
                  <a:gd name="connsiteY8" fmla="*/ 372601 h 372601"/>
                  <a:gd name="connsiteX9" fmla="*/ 0 w 9239120"/>
                  <a:gd name="connsiteY9" fmla="*/ 372601 h 372601"/>
                  <a:gd name="connsiteX10" fmla="*/ 0 w 9239120"/>
                  <a:gd name="connsiteY10" fmla="*/ 62102 h 372601"/>
                  <a:gd name="connsiteX11" fmla="*/ 79308 w 9239120"/>
                  <a:gd name="connsiteY11" fmla="*/ 0 h 3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39120" h="372601">
                    <a:moveTo>
                      <a:pt x="79308" y="0"/>
                    </a:moveTo>
                    <a:lnTo>
                      <a:pt x="9159812" y="0"/>
                    </a:lnTo>
                    <a:cubicBezTo>
                      <a:pt x="9203613" y="0"/>
                      <a:pt x="9239120" y="27804"/>
                      <a:pt x="9239120" y="62102"/>
                    </a:cubicBezTo>
                    <a:lnTo>
                      <a:pt x="9239120" y="372601"/>
                    </a:lnTo>
                    <a:lnTo>
                      <a:pt x="8191240" y="372601"/>
                    </a:lnTo>
                    <a:lnTo>
                      <a:pt x="8208575" y="305365"/>
                    </a:lnTo>
                    <a:cubicBezTo>
                      <a:pt x="8208575" y="191188"/>
                      <a:pt x="8090371" y="98629"/>
                      <a:pt x="7944559" y="98629"/>
                    </a:cubicBezTo>
                    <a:cubicBezTo>
                      <a:pt x="7798747" y="98629"/>
                      <a:pt x="7680543" y="191188"/>
                      <a:pt x="7680543" y="305365"/>
                    </a:cubicBezTo>
                    <a:lnTo>
                      <a:pt x="7697879" y="372601"/>
                    </a:lnTo>
                    <a:lnTo>
                      <a:pt x="0" y="372601"/>
                    </a:lnTo>
                    <a:lnTo>
                      <a:pt x="0" y="62102"/>
                    </a:lnTo>
                    <a:cubicBezTo>
                      <a:pt x="0" y="27804"/>
                      <a:pt x="35507" y="0"/>
                      <a:pt x="79308" y="0"/>
                    </a:cubicBez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ctr" anchorCtr="1" compatLnSpc="1">
                <a:prstTxWarp prst="textNoShape">
                  <a:avLst/>
                </a:prstTxWarp>
                <a:noAutofit/>
              </a:bodyPr>
              <a:lstStyle/>
              <a:p>
                <a:pPr algn="ctr" eaLnBrk="0" fontAlgn="base" hangingPunct="0">
                  <a:lnSpc>
                    <a:spcPct val="120000"/>
                  </a:lnSpc>
                  <a:spcBef>
                    <a:spcPct val="0"/>
                  </a:spcBef>
                  <a:spcAft>
                    <a:spcPct val="0"/>
                  </a:spcAft>
                  <a:buClr>
                    <a:srgbClr val="FF0000"/>
                  </a:buClr>
                  <a:buFont typeface="Arial" pitchFamily="34" charset="0"/>
                  <a:buNone/>
                  <a:tabLst>
                    <a:tab pos="266700" algn="l"/>
                    <a:tab pos="533400" algn="l"/>
                  </a:tabLst>
                </a:pPr>
                <a:r>
                  <a:rPr lang="de-AT" sz="1500" b="1" dirty="0">
                    <a:solidFill>
                      <a:srgbClr val="000000"/>
                    </a:solidFill>
                    <a:ea typeface="Calibri" panose="020F0502020204030204" pitchFamily="34" charset="0"/>
                    <a:cs typeface="Times New Roman" panose="02020603050405020304" pitchFamily="18" charset="0"/>
                  </a:rPr>
                  <a:t>Thema, Erkenntnisinteresse</a:t>
                </a:r>
              </a:p>
            </p:txBody>
          </p:sp>
          <p:grpSp>
            <p:nvGrpSpPr>
              <p:cNvPr id="21" name="Gruppieren 20"/>
              <p:cNvGrpSpPr/>
              <p:nvPr/>
            </p:nvGrpSpPr>
            <p:grpSpPr>
              <a:xfrm>
                <a:off x="1202353" y="1369664"/>
                <a:ext cx="528032" cy="533997"/>
                <a:chOff x="1837768" y="3202825"/>
                <a:chExt cx="528032" cy="681950"/>
              </a:xfrm>
            </p:grpSpPr>
            <p:sp>
              <p:nvSpPr>
                <p:cNvPr id="26" name="Ellipse 25"/>
                <p:cNvSpPr/>
                <p:nvPr/>
              </p:nvSpPr>
              <p:spPr bwMode="auto">
                <a:xfrm>
                  <a:off x="1837768" y="3356743"/>
                  <a:ext cx="528032" cy="528032"/>
                </a:xfrm>
                <a:prstGeom prst="ellipse">
                  <a:avLst/>
                </a:pr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27" name="Halbbogen 141"/>
                <p:cNvSpPr/>
                <p:nvPr/>
              </p:nvSpPr>
              <p:spPr bwMode="auto">
                <a:xfrm rot="4233028" flipH="1">
                  <a:off x="1891441"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sp>
              <p:nvSpPr>
                <p:cNvPr id="28" name="Halbbogen 142"/>
                <p:cNvSpPr/>
                <p:nvPr/>
              </p:nvSpPr>
              <p:spPr bwMode="auto">
                <a:xfrm rot="17366972">
                  <a:off x="1983884" y="3250984"/>
                  <a:ext cx="328243" cy="231925"/>
                </a:xfrm>
                <a:custGeom>
                  <a:avLst/>
                  <a:gdLst>
                    <a:gd name="connsiteX0" fmla="*/ 0 w 745844"/>
                    <a:gd name="connsiteY0" fmla="*/ 239486 h 478971"/>
                    <a:gd name="connsiteX1" fmla="*/ 265695 w 745844"/>
                    <a:gd name="connsiteY1" fmla="*/ 10113 h 478971"/>
                    <a:gd name="connsiteX2" fmla="*/ 549291 w 745844"/>
                    <a:gd name="connsiteY2" fmla="*/ 28476 h 478971"/>
                    <a:gd name="connsiteX3" fmla="*/ 464974 w 745844"/>
                    <a:gd name="connsiteY3" fmla="*/ 129353 h 478971"/>
                    <a:gd name="connsiteX4" fmla="*/ 318896 w 745844"/>
                    <a:gd name="connsiteY4" fmla="*/ 123917 h 478971"/>
                    <a:gd name="connsiteX5" fmla="*/ 121161 w 745844"/>
                    <a:gd name="connsiteY5" fmla="*/ 239485 h 478971"/>
                    <a:gd name="connsiteX6" fmla="*/ 0 w 745844"/>
                    <a:gd name="connsiteY6" fmla="*/ 239486 h 478971"/>
                    <a:gd name="connsiteX0" fmla="*/ 0 w 464974"/>
                    <a:gd name="connsiteY0" fmla="*/ 231296 h 231296"/>
                    <a:gd name="connsiteX1" fmla="*/ 265695 w 464974"/>
                    <a:gd name="connsiteY1" fmla="*/ 1923 h 231296"/>
                    <a:gd name="connsiteX2" fmla="*/ 464974 w 464974"/>
                    <a:gd name="connsiteY2" fmla="*/ 121163 h 231296"/>
                    <a:gd name="connsiteX3" fmla="*/ 318896 w 464974"/>
                    <a:gd name="connsiteY3" fmla="*/ 115727 h 231296"/>
                    <a:gd name="connsiteX4" fmla="*/ 121161 w 464974"/>
                    <a:gd name="connsiteY4" fmla="*/ 231295 h 231296"/>
                    <a:gd name="connsiteX5" fmla="*/ 0 w 464974"/>
                    <a:gd name="connsiteY5" fmla="*/ 231296 h 231296"/>
                    <a:gd name="connsiteX0" fmla="*/ 0 w 328243"/>
                    <a:gd name="connsiteY0" fmla="*/ 231925 h 231925"/>
                    <a:gd name="connsiteX1" fmla="*/ 265695 w 328243"/>
                    <a:gd name="connsiteY1" fmla="*/ 2552 h 231925"/>
                    <a:gd name="connsiteX2" fmla="*/ 318896 w 328243"/>
                    <a:gd name="connsiteY2" fmla="*/ 116356 h 231925"/>
                    <a:gd name="connsiteX3" fmla="*/ 121161 w 328243"/>
                    <a:gd name="connsiteY3" fmla="*/ 231924 h 231925"/>
                    <a:gd name="connsiteX4" fmla="*/ 0 w 328243"/>
                    <a:gd name="connsiteY4" fmla="*/ 231925 h 23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43" h="231925">
                      <a:moveTo>
                        <a:pt x="0" y="231925"/>
                      </a:moveTo>
                      <a:cubicBezTo>
                        <a:pt x="0" y="126183"/>
                        <a:pt x="212546" y="21813"/>
                        <a:pt x="265695" y="2552"/>
                      </a:cubicBezTo>
                      <a:cubicBezTo>
                        <a:pt x="318844" y="-16709"/>
                        <a:pt x="342985" y="78127"/>
                        <a:pt x="318896" y="116356"/>
                      </a:cubicBezTo>
                      <a:cubicBezTo>
                        <a:pt x="203424" y="128280"/>
                        <a:pt x="121161" y="176360"/>
                        <a:pt x="121161" y="231924"/>
                      </a:cubicBezTo>
                      <a:lnTo>
                        <a:pt x="0" y="231925"/>
                      </a:lnTo>
                      <a:close/>
                    </a:path>
                  </a:pathLst>
                </a:custGeom>
                <a:solidFill>
                  <a:schemeClr val="bg1">
                    <a:lumMod val="85000"/>
                  </a:schemeClr>
                </a:solidFill>
                <a:ln w="19050" cap="flat" cmpd="sng" algn="ctr">
                  <a:noFill/>
                  <a:prstDash val="solid"/>
                  <a:round/>
                  <a:headEnd type="none" w="med" len="med"/>
                  <a:tailEnd type="none" w="med" len="med"/>
                </a:ln>
                <a:effectLst/>
              </p:spPr>
              <p:txBody>
                <a:bodyPr vert="horz" wrap="square" lIns="90000" tIns="43200" rIns="90000" bIns="43200" numCol="1" rtlCol="0" anchor="t" anchorCtr="0" compatLnSpc="1">
                  <a:prstTxWarp prst="textNoShape">
                    <a:avLst/>
                  </a:prstTxWarp>
                  <a:spAutoFit/>
                </a:bodyPr>
                <a:lstStyle/>
                <a:p>
                  <a:pPr algn="ctr" eaLnBrk="0" fontAlgn="base" hangingPunct="0">
                    <a:lnSpc>
                      <a:spcPct val="120000"/>
                    </a:lnSpc>
                    <a:spcBef>
                      <a:spcPct val="0"/>
                    </a:spcBef>
                    <a:spcAft>
                      <a:spcPct val="0"/>
                    </a:spcAft>
                    <a:buClr>
                      <a:srgbClr val="FF0000"/>
                    </a:buClr>
                    <a:buFont typeface="Arial" charset="0"/>
                    <a:buChar char="►"/>
                    <a:tabLst>
                      <a:tab pos="266700" algn="l"/>
                      <a:tab pos="533400" algn="l"/>
                    </a:tabLst>
                  </a:pPr>
                  <a:endParaRPr lang="de-AT" b="1">
                    <a:solidFill>
                      <a:srgbClr val="0000FF"/>
                    </a:solidFill>
                  </a:endParaRPr>
                </a:p>
              </p:txBody>
            </p:sp>
          </p:grpSp>
        </p:grpSp>
        <p:sp>
          <p:nvSpPr>
            <p:cNvPr id="118" name="Ellipse 117"/>
            <p:cNvSpPr/>
            <p:nvPr/>
          </p:nvSpPr>
          <p:spPr bwMode="auto">
            <a:xfrm flipH="1">
              <a:off x="482303" y="1037350"/>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30" name="Ellipse 129"/>
            <p:cNvSpPr/>
            <p:nvPr/>
          </p:nvSpPr>
          <p:spPr bwMode="auto">
            <a:xfrm flipH="1">
              <a:off x="9284050" y="1037350"/>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grpSp>
      <p:sp>
        <p:nvSpPr>
          <p:cNvPr id="116" name="Freeform 33"/>
          <p:cNvSpPr>
            <a:spLocks/>
          </p:cNvSpPr>
          <p:nvPr/>
        </p:nvSpPr>
        <p:spPr bwMode="auto">
          <a:xfrm rot="5400000">
            <a:off x="-2190349" y="3721156"/>
            <a:ext cx="5373051" cy="73007"/>
          </a:xfrm>
          <a:custGeom>
            <a:avLst/>
            <a:gdLst>
              <a:gd name="connsiteX0" fmla="*/ 0 w 9805"/>
              <a:gd name="connsiteY0" fmla="*/ 0 h 9216"/>
              <a:gd name="connsiteX1" fmla="*/ 360 w 9805"/>
              <a:gd name="connsiteY1" fmla="*/ 6634 h 9216"/>
              <a:gd name="connsiteX2" fmla="*/ 720 w 9805"/>
              <a:gd name="connsiteY2" fmla="*/ 8878 h 9216"/>
              <a:gd name="connsiteX3" fmla="*/ 1583 w 9805"/>
              <a:gd name="connsiteY3" fmla="*/ 0 h 9216"/>
              <a:gd name="connsiteX4" fmla="*/ 2446 w 9805"/>
              <a:gd name="connsiteY4" fmla="*/ 8878 h 9216"/>
              <a:gd name="connsiteX5" fmla="*/ 3813 w 9805"/>
              <a:gd name="connsiteY5" fmla="*/ 0 h 9216"/>
              <a:gd name="connsiteX6" fmla="*/ 5251 w 9805"/>
              <a:gd name="connsiteY6" fmla="*/ 8878 h 9216"/>
              <a:gd name="connsiteX7" fmla="*/ 6476 w 9805"/>
              <a:gd name="connsiteY7" fmla="*/ 0 h 9216"/>
              <a:gd name="connsiteX8" fmla="*/ 7554 w 9805"/>
              <a:gd name="connsiteY8" fmla="*/ 8878 h 9216"/>
              <a:gd name="connsiteX9" fmla="*/ 8633 w 9805"/>
              <a:gd name="connsiteY9" fmla="*/ 0 h 9216"/>
              <a:gd name="connsiteX10" fmla="*/ 9805 w 9805"/>
              <a:gd name="connsiteY10" fmla="*/ 6530 h 9216"/>
              <a:gd name="connsiteX0" fmla="*/ 0 w 10000"/>
              <a:gd name="connsiteY0" fmla="*/ 0 h 10000"/>
              <a:gd name="connsiteX1" fmla="*/ 367 w 10000"/>
              <a:gd name="connsiteY1" fmla="*/ 7198 h 10000"/>
              <a:gd name="connsiteX2" fmla="*/ 734 w 10000"/>
              <a:gd name="connsiteY2" fmla="*/ 9633 h 10000"/>
              <a:gd name="connsiteX3" fmla="*/ 1614 w 10000"/>
              <a:gd name="connsiteY3" fmla="*/ 0 h 10000"/>
              <a:gd name="connsiteX4" fmla="*/ 2495 w 10000"/>
              <a:gd name="connsiteY4" fmla="*/ 9633 h 10000"/>
              <a:gd name="connsiteX5" fmla="*/ 3889 w 10000"/>
              <a:gd name="connsiteY5" fmla="*/ 0 h 10000"/>
              <a:gd name="connsiteX6" fmla="*/ 5355 w 10000"/>
              <a:gd name="connsiteY6" fmla="*/ 9633 h 10000"/>
              <a:gd name="connsiteX7" fmla="*/ 6605 w 10000"/>
              <a:gd name="connsiteY7" fmla="*/ 0 h 10000"/>
              <a:gd name="connsiteX8" fmla="*/ 7704 w 10000"/>
              <a:gd name="connsiteY8" fmla="*/ 9633 h 10000"/>
              <a:gd name="connsiteX9" fmla="*/ 8805 w 10000"/>
              <a:gd name="connsiteY9" fmla="*/ 0 h 10000"/>
              <a:gd name="connsiteX10" fmla="*/ 10000 w 10000"/>
              <a:gd name="connsiteY10" fmla="*/ 7086 h 10000"/>
              <a:gd name="connsiteX0" fmla="*/ 0 w 10022"/>
              <a:gd name="connsiteY0" fmla="*/ 0 h 10000"/>
              <a:gd name="connsiteX1" fmla="*/ 367 w 10022"/>
              <a:gd name="connsiteY1" fmla="*/ 7198 h 10000"/>
              <a:gd name="connsiteX2" fmla="*/ 734 w 10022"/>
              <a:gd name="connsiteY2" fmla="*/ 9633 h 10000"/>
              <a:gd name="connsiteX3" fmla="*/ 1614 w 10022"/>
              <a:gd name="connsiteY3" fmla="*/ 0 h 10000"/>
              <a:gd name="connsiteX4" fmla="*/ 2495 w 10022"/>
              <a:gd name="connsiteY4" fmla="*/ 9633 h 10000"/>
              <a:gd name="connsiteX5" fmla="*/ 3889 w 10022"/>
              <a:gd name="connsiteY5" fmla="*/ 0 h 10000"/>
              <a:gd name="connsiteX6" fmla="*/ 5355 w 10022"/>
              <a:gd name="connsiteY6" fmla="*/ 9633 h 10000"/>
              <a:gd name="connsiteX7" fmla="*/ 6605 w 10022"/>
              <a:gd name="connsiteY7" fmla="*/ 0 h 10000"/>
              <a:gd name="connsiteX8" fmla="*/ 7704 w 10022"/>
              <a:gd name="connsiteY8" fmla="*/ 9633 h 10000"/>
              <a:gd name="connsiteX9" fmla="*/ 8805 w 10022"/>
              <a:gd name="connsiteY9" fmla="*/ 0 h 10000"/>
              <a:gd name="connsiteX10" fmla="*/ 10022 w 10022"/>
              <a:gd name="connsiteY10" fmla="*/ 7935 h 10000"/>
              <a:gd name="connsiteX0" fmla="*/ 0 w 9769"/>
              <a:gd name="connsiteY0" fmla="*/ 0 h 10000"/>
              <a:gd name="connsiteX1" fmla="*/ 367 w 9769"/>
              <a:gd name="connsiteY1" fmla="*/ 7198 h 10000"/>
              <a:gd name="connsiteX2" fmla="*/ 734 w 9769"/>
              <a:gd name="connsiteY2" fmla="*/ 9633 h 10000"/>
              <a:gd name="connsiteX3" fmla="*/ 1614 w 9769"/>
              <a:gd name="connsiteY3" fmla="*/ 0 h 10000"/>
              <a:gd name="connsiteX4" fmla="*/ 2495 w 9769"/>
              <a:gd name="connsiteY4" fmla="*/ 9633 h 10000"/>
              <a:gd name="connsiteX5" fmla="*/ 3889 w 9769"/>
              <a:gd name="connsiteY5" fmla="*/ 0 h 10000"/>
              <a:gd name="connsiteX6" fmla="*/ 5355 w 9769"/>
              <a:gd name="connsiteY6" fmla="*/ 9633 h 10000"/>
              <a:gd name="connsiteX7" fmla="*/ 6605 w 9769"/>
              <a:gd name="connsiteY7" fmla="*/ 0 h 10000"/>
              <a:gd name="connsiteX8" fmla="*/ 7704 w 9769"/>
              <a:gd name="connsiteY8" fmla="*/ 9633 h 10000"/>
              <a:gd name="connsiteX9" fmla="*/ 8805 w 9769"/>
              <a:gd name="connsiteY9" fmla="*/ 0 h 10000"/>
              <a:gd name="connsiteX10" fmla="*/ 9769 w 9769"/>
              <a:gd name="connsiteY10" fmla="*/ 5218 h 10000"/>
              <a:gd name="connsiteX0" fmla="*/ 0 w 9780"/>
              <a:gd name="connsiteY0" fmla="*/ 1 h 10001"/>
              <a:gd name="connsiteX1" fmla="*/ 376 w 9780"/>
              <a:gd name="connsiteY1" fmla="*/ 7199 h 10001"/>
              <a:gd name="connsiteX2" fmla="*/ 751 w 9780"/>
              <a:gd name="connsiteY2" fmla="*/ 9634 h 10001"/>
              <a:gd name="connsiteX3" fmla="*/ 1652 w 9780"/>
              <a:gd name="connsiteY3" fmla="*/ 1 h 10001"/>
              <a:gd name="connsiteX4" fmla="*/ 2554 w 9780"/>
              <a:gd name="connsiteY4" fmla="*/ 9634 h 10001"/>
              <a:gd name="connsiteX5" fmla="*/ 3981 w 9780"/>
              <a:gd name="connsiteY5" fmla="*/ 1 h 10001"/>
              <a:gd name="connsiteX6" fmla="*/ 5482 w 9780"/>
              <a:gd name="connsiteY6" fmla="*/ 9634 h 10001"/>
              <a:gd name="connsiteX7" fmla="*/ 6761 w 9780"/>
              <a:gd name="connsiteY7" fmla="*/ 1 h 10001"/>
              <a:gd name="connsiteX8" fmla="*/ 7886 w 9780"/>
              <a:gd name="connsiteY8" fmla="*/ 9634 h 10001"/>
              <a:gd name="connsiteX9" fmla="*/ 9013 w 9780"/>
              <a:gd name="connsiteY9" fmla="*/ 1 h 10001"/>
              <a:gd name="connsiteX10" fmla="*/ 9780 w 9780"/>
              <a:gd name="connsiteY10" fmla="*/ 2954 h 10001"/>
              <a:gd name="connsiteX0" fmla="*/ 0 w 9616"/>
              <a:gd name="connsiteY0" fmla="*/ 7198 h 10000"/>
              <a:gd name="connsiteX1" fmla="*/ 384 w 9616"/>
              <a:gd name="connsiteY1" fmla="*/ 9633 h 10000"/>
              <a:gd name="connsiteX2" fmla="*/ 1305 w 9616"/>
              <a:gd name="connsiteY2" fmla="*/ 1 h 10000"/>
              <a:gd name="connsiteX3" fmla="*/ 2227 w 9616"/>
              <a:gd name="connsiteY3" fmla="*/ 9633 h 10000"/>
              <a:gd name="connsiteX4" fmla="*/ 3687 w 9616"/>
              <a:gd name="connsiteY4" fmla="*/ 1 h 10000"/>
              <a:gd name="connsiteX5" fmla="*/ 5221 w 9616"/>
              <a:gd name="connsiteY5" fmla="*/ 9633 h 10000"/>
              <a:gd name="connsiteX6" fmla="*/ 6529 w 9616"/>
              <a:gd name="connsiteY6" fmla="*/ 1 h 10000"/>
              <a:gd name="connsiteX7" fmla="*/ 7679 w 9616"/>
              <a:gd name="connsiteY7" fmla="*/ 9633 h 10000"/>
              <a:gd name="connsiteX8" fmla="*/ 8832 w 9616"/>
              <a:gd name="connsiteY8" fmla="*/ 1 h 10000"/>
              <a:gd name="connsiteX9" fmla="*/ 9616 w 9616"/>
              <a:gd name="connsiteY9" fmla="*/ 2954 h 10000"/>
              <a:gd name="connsiteX0" fmla="*/ 0 w 9876"/>
              <a:gd name="connsiteY0" fmla="*/ 8897 h 10472"/>
              <a:gd name="connsiteX1" fmla="*/ 275 w 9876"/>
              <a:gd name="connsiteY1" fmla="*/ 9633 h 10472"/>
              <a:gd name="connsiteX2" fmla="*/ 1233 w 9876"/>
              <a:gd name="connsiteY2" fmla="*/ 1 h 10472"/>
              <a:gd name="connsiteX3" fmla="*/ 2192 w 9876"/>
              <a:gd name="connsiteY3" fmla="*/ 9633 h 10472"/>
              <a:gd name="connsiteX4" fmla="*/ 3710 w 9876"/>
              <a:gd name="connsiteY4" fmla="*/ 1 h 10472"/>
              <a:gd name="connsiteX5" fmla="*/ 5305 w 9876"/>
              <a:gd name="connsiteY5" fmla="*/ 9633 h 10472"/>
              <a:gd name="connsiteX6" fmla="*/ 6666 w 9876"/>
              <a:gd name="connsiteY6" fmla="*/ 1 h 10472"/>
              <a:gd name="connsiteX7" fmla="*/ 7862 w 9876"/>
              <a:gd name="connsiteY7" fmla="*/ 9633 h 10472"/>
              <a:gd name="connsiteX8" fmla="*/ 9061 w 9876"/>
              <a:gd name="connsiteY8" fmla="*/ 1 h 10472"/>
              <a:gd name="connsiteX9" fmla="*/ 9876 w 9876"/>
              <a:gd name="connsiteY9" fmla="*/ 2954 h 10472"/>
              <a:gd name="connsiteX0" fmla="*/ 0 w 9972"/>
              <a:gd name="connsiteY0" fmla="*/ 9577 h 10569"/>
              <a:gd name="connsiteX1" fmla="*/ 250 w 9972"/>
              <a:gd name="connsiteY1" fmla="*/ 9199 h 10569"/>
              <a:gd name="connsiteX2" fmla="*/ 1220 w 9972"/>
              <a:gd name="connsiteY2" fmla="*/ 1 h 10569"/>
              <a:gd name="connsiteX3" fmla="*/ 2192 w 9972"/>
              <a:gd name="connsiteY3" fmla="*/ 9199 h 10569"/>
              <a:gd name="connsiteX4" fmla="*/ 3729 w 9972"/>
              <a:gd name="connsiteY4" fmla="*/ 1 h 10569"/>
              <a:gd name="connsiteX5" fmla="*/ 5344 w 9972"/>
              <a:gd name="connsiteY5" fmla="*/ 9199 h 10569"/>
              <a:gd name="connsiteX6" fmla="*/ 6722 w 9972"/>
              <a:gd name="connsiteY6" fmla="*/ 1 h 10569"/>
              <a:gd name="connsiteX7" fmla="*/ 7933 w 9972"/>
              <a:gd name="connsiteY7" fmla="*/ 9199 h 10569"/>
              <a:gd name="connsiteX8" fmla="*/ 9147 w 9972"/>
              <a:gd name="connsiteY8" fmla="*/ 1 h 10569"/>
              <a:gd name="connsiteX9" fmla="*/ 9972 w 9972"/>
              <a:gd name="connsiteY9" fmla="*/ 2821 h 10569"/>
              <a:gd name="connsiteX0" fmla="*/ 0 w 10000"/>
              <a:gd name="connsiteY0" fmla="*/ 9061 h 9333"/>
              <a:gd name="connsiteX1" fmla="*/ 251 w 10000"/>
              <a:gd name="connsiteY1" fmla="*/ 8704 h 9333"/>
              <a:gd name="connsiteX2" fmla="*/ 1223 w 10000"/>
              <a:gd name="connsiteY2" fmla="*/ 1 h 9333"/>
              <a:gd name="connsiteX3" fmla="*/ 2198 w 10000"/>
              <a:gd name="connsiteY3" fmla="*/ 8704 h 9333"/>
              <a:gd name="connsiteX4" fmla="*/ 3739 w 10000"/>
              <a:gd name="connsiteY4" fmla="*/ 1 h 9333"/>
              <a:gd name="connsiteX5" fmla="*/ 5359 w 10000"/>
              <a:gd name="connsiteY5" fmla="*/ 8704 h 9333"/>
              <a:gd name="connsiteX6" fmla="*/ 6741 w 10000"/>
              <a:gd name="connsiteY6" fmla="*/ 1 h 9333"/>
              <a:gd name="connsiteX7" fmla="*/ 7955 w 10000"/>
              <a:gd name="connsiteY7" fmla="*/ 8704 h 9333"/>
              <a:gd name="connsiteX8" fmla="*/ 9173 w 10000"/>
              <a:gd name="connsiteY8" fmla="*/ 1 h 9333"/>
              <a:gd name="connsiteX9" fmla="*/ 10000 w 10000"/>
              <a:gd name="connsiteY9" fmla="*/ 2669 h 9333"/>
              <a:gd name="connsiteX0" fmla="*/ 0 w 10007"/>
              <a:gd name="connsiteY0" fmla="*/ 8065 h 9654"/>
              <a:gd name="connsiteX1" fmla="*/ 258 w 10007"/>
              <a:gd name="connsiteY1" fmla="*/ 9326 h 9654"/>
              <a:gd name="connsiteX2" fmla="*/ 1230 w 10007"/>
              <a:gd name="connsiteY2" fmla="*/ 1 h 9654"/>
              <a:gd name="connsiteX3" fmla="*/ 2205 w 10007"/>
              <a:gd name="connsiteY3" fmla="*/ 9326 h 9654"/>
              <a:gd name="connsiteX4" fmla="*/ 3746 w 10007"/>
              <a:gd name="connsiteY4" fmla="*/ 1 h 9654"/>
              <a:gd name="connsiteX5" fmla="*/ 5366 w 10007"/>
              <a:gd name="connsiteY5" fmla="*/ 9326 h 9654"/>
              <a:gd name="connsiteX6" fmla="*/ 6748 w 10007"/>
              <a:gd name="connsiteY6" fmla="*/ 1 h 9654"/>
              <a:gd name="connsiteX7" fmla="*/ 7962 w 10007"/>
              <a:gd name="connsiteY7" fmla="*/ 9326 h 9654"/>
              <a:gd name="connsiteX8" fmla="*/ 9180 w 10007"/>
              <a:gd name="connsiteY8" fmla="*/ 1 h 9654"/>
              <a:gd name="connsiteX9" fmla="*/ 10007 w 10007"/>
              <a:gd name="connsiteY9" fmla="*/ 2860 h 9654"/>
              <a:gd name="connsiteX0" fmla="*/ 0 w 10000"/>
              <a:gd name="connsiteY0" fmla="*/ 8354 h 10428"/>
              <a:gd name="connsiteX1" fmla="*/ 258 w 10000"/>
              <a:gd name="connsiteY1" fmla="*/ 9660 h 10428"/>
              <a:gd name="connsiteX2" fmla="*/ 1229 w 10000"/>
              <a:gd name="connsiteY2" fmla="*/ 1 h 10428"/>
              <a:gd name="connsiteX3" fmla="*/ 2203 w 10000"/>
              <a:gd name="connsiteY3" fmla="*/ 9660 h 10428"/>
              <a:gd name="connsiteX4" fmla="*/ 3743 w 10000"/>
              <a:gd name="connsiteY4" fmla="*/ 1 h 10428"/>
              <a:gd name="connsiteX5" fmla="*/ 5362 w 10000"/>
              <a:gd name="connsiteY5" fmla="*/ 9660 h 10428"/>
              <a:gd name="connsiteX6" fmla="*/ 6743 w 10000"/>
              <a:gd name="connsiteY6" fmla="*/ 1 h 10428"/>
              <a:gd name="connsiteX7" fmla="*/ 7956 w 10000"/>
              <a:gd name="connsiteY7" fmla="*/ 9660 h 10428"/>
              <a:gd name="connsiteX8" fmla="*/ 9174 w 10000"/>
              <a:gd name="connsiteY8" fmla="*/ 1 h 10428"/>
              <a:gd name="connsiteX9" fmla="*/ 10000 w 10000"/>
              <a:gd name="connsiteY9" fmla="*/ 2963 h 10428"/>
              <a:gd name="connsiteX0" fmla="*/ 0 w 9833"/>
              <a:gd name="connsiteY0" fmla="*/ 8803 h 10877"/>
              <a:gd name="connsiteX1" fmla="*/ 258 w 9833"/>
              <a:gd name="connsiteY1" fmla="*/ 10109 h 10877"/>
              <a:gd name="connsiteX2" fmla="*/ 1229 w 9833"/>
              <a:gd name="connsiteY2" fmla="*/ 450 h 10877"/>
              <a:gd name="connsiteX3" fmla="*/ 2203 w 9833"/>
              <a:gd name="connsiteY3" fmla="*/ 10109 h 10877"/>
              <a:gd name="connsiteX4" fmla="*/ 3743 w 9833"/>
              <a:gd name="connsiteY4" fmla="*/ 450 h 10877"/>
              <a:gd name="connsiteX5" fmla="*/ 5362 w 9833"/>
              <a:gd name="connsiteY5" fmla="*/ 10109 h 10877"/>
              <a:gd name="connsiteX6" fmla="*/ 6743 w 9833"/>
              <a:gd name="connsiteY6" fmla="*/ 450 h 10877"/>
              <a:gd name="connsiteX7" fmla="*/ 7956 w 9833"/>
              <a:gd name="connsiteY7" fmla="*/ 10109 h 10877"/>
              <a:gd name="connsiteX8" fmla="*/ 9174 w 9833"/>
              <a:gd name="connsiteY8" fmla="*/ 450 h 10877"/>
              <a:gd name="connsiteX9" fmla="*/ 9833 w 9833"/>
              <a:gd name="connsiteY9" fmla="*/ 1898 h 10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33" h="10877">
                <a:moveTo>
                  <a:pt x="0" y="8803"/>
                </a:moveTo>
                <a:cubicBezTo>
                  <a:pt x="137" y="10965"/>
                  <a:pt x="53" y="11501"/>
                  <a:pt x="258" y="10109"/>
                </a:cubicBezTo>
                <a:cubicBezTo>
                  <a:pt x="463" y="8717"/>
                  <a:pt x="907" y="450"/>
                  <a:pt x="1229" y="450"/>
                </a:cubicBezTo>
                <a:cubicBezTo>
                  <a:pt x="1553" y="450"/>
                  <a:pt x="1785" y="10109"/>
                  <a:pt x="2203" y="10109"/>
                </a:cubicBezTo>
                <a:cubicBezTo>
                  <a:pt x="2621" y="10109"/>
                  <a:pt x="3217" y="450"/>
                  <a:pt x="3743" y="450"/>
                </a:cubicBezTo>
                <a:cubicBezTo>
                  <a:pt x="4270" y="450"/>
                  <a:pt x="4864" y="10109"/>
                  <a:pt x="5362" y="10109"/>
                </a:cubicBezTo>
                <a:cubicBezTo>
                  <a:pt x="5862" y="10109"/>
                  <a:pt x="6310" y="450"/>
                  <a:pt x="6743" y="450"/>
                </a:cubicBezTo>
                <a:cubicBezTo>
                  <a:pt x="7174" y="450"/>
                  <a:pt x="7551" y="10109"/>
                  <a:pt x="7956" y="10109"/>
                </a:cubicBezTo>
                <a:cubicBezTo>
                  <a:pt x="8362" y="10109"/>
                  <a:pt x="8712" y="450"/>
                  <a:pt x="9174" y="450"/>
                </a:cubicBezTo>
                <a:cubicBezTo>
                  <a:pt x="9630" y="450"/>
                  <a:pt x="9286" y="-1231"/>
                  <a:pt x="9833" y="1898"/>
                </a:cubicBezTo>
              </a:path>
            </a:pathLst>
          </a:custGeom>
          <a:noFill/>
          <a:ln w="28575" cap="rnd" cmpd="sng">
            <a:solidFill>
              <a:srgbClr val="FF0000"/>
            </a:solidFill>
            <a:prstDash val="solid"/>
            <a:round/>
            <a:headEnd/>
            <a:tailEnd/>
          </a:ln>
          <a:effectLst/>
        </p:spPr>
        <p:txBody>
          <a:bodyPr wrap="square" lIns="90000" tIns="43200" rIns="90000" bIns="43200">
            <a:spAutoFit/>
          </a:bodyPr>
          <a:lstStyle/>
          <a:p>
            <a:pPr eaLnBrk="0" fontAlgn="base" hangingPunct="0">
              <a:lnSpc>
                <a:spcPct val="120000"/>
              </a:lnSpc>
              <a:spcBef>
                <a:spcPct val="50000"/>
              </a:spcBef>
              <a:spcAft>
                <a:spcPct val="0"/>
              </a:spcAft>
              <a:buClr>
                <a:srgbClr val="FF0000"/>
              </a:buClr>
              <a:buFont typeface="Arial" charset="0"/>
              <a:buChar char="►"/>
              <a:defRPr/>
            </a:pPr>
            <a:endParaRPr lang="de-DE" sz="1400" b="1">
              <a:solidFill>
                <a:srgbClr val="0000FF"/>
              </a:solidFill>
            </a:endParaRPr>
          </a:p>
        </p:txBody>
      </p:sp>
      <p:sp>
        <p:nvSpPr>
          <p:cNvPr id="129" name="Freeform 33"/>
          <p:cNvSpPr>
            <a:spLocks/>
          </p:cNvSpPr>
          <p:nvPr/>
        </p:nvSpPr>
        <p:spPr bwMode="auto">
          <a:xfrm rot="5400000">
            <a:off x="6611398" y="3721156"/>
            <a:ext cx="5373051" cy="73007"/>
          </a:xfrm>
          <a:custGeom>
            <a:avLst/>
            <a:gdLst>
              <a:gd name="connsiteX0" fmla="*/ 0 w 9805"/>
              <a:gd name="connsiteY0" fmla="*/ 0 h 9216"/>
              <a:gd name="connsiteX1" fmla="*/ 360 w 9805"/>
              <a:gd name="connsiteY1" fmla="*/ 6634 h 9216"/>
              <a:gd name="connsiteX2" fmla="*/ 720 w 9805"/>
              <a:gd name="connsiteY2" fmla="*/ 8878 h 9216"/>
              <a:gd name="connsiteX3" fmla="*/ 1583 w 9805"/>
              <a:gd name="connsiteY3" fmla="*/ 0 h 9216"/>
              <a:gd name="connsiteX4" fmla="*/ 2446 w 9805"/>
              <a:gd name="connsiteY4" fmla="*/ 8878 h 9216"/>
              <a:gd name="connsiteX5" fmla="*/ 3813 w 9805"/>
              <a:gd name="connsiteY5" fmla="*/ 0 h 9216"/>
              <a:gd name="connsiteX6" fmla="*/ 5251 w 9805"/>
              <a:gd name="connsiteY6" fmla="*/ 8878 h 9216"/>
              <a:gd name="connsiteX7" fmla="*/ 6476 w 9805"/>
              <a:gd name="connsiteY7" fmla="*/ 0 h 9216"/>
              <a:gd name="connsiteX8" fmla="*/ 7554 w 9805"/>
              <a:gd name="connsiteY8" fmla="*/ 8878 h 9216"/>
              <a:gd name="connsiteX9" fmla="*/ 8633 w 9805"/>
              <a:gd name="connsiteY9" fmla="*/ 0 h 9216"/>
              <a:gd name="connsiteX10" fmla="*/ 9805 w 9805"/>
              <a:gd name="connsiteY10" fmla="*/ 6530 h 9216"/>
              <a:gd name="connsiteX0" fmla="*/ 0 w 10000"/>
              <a:gd name="connsiteY0" fmla="*/ 0 h 10000"/>
              <a:gd name="connsiteX1" fmla="*/ 367 w 10000"/>
              <a:gd name="connsiteY1" fmla="*/ 7198 h 10000"/>
              <a:gd name="connsiteX2" fmla="*/ 734 w 10000"/>
              <a:gd name="connsiteY2" fmla="*/ 9633 h 10000"/>
              <a:gd name="connsiteX3" fmla="*/ 1614 w 10000"/>
              <a:gd name="connsiteY3" fmla="*/ 0 h 10000"/>
              <a:gd name="connsiteX4" fmla="*/ 2495 w 10000"/>
              <a:gd name="connsiteY4" fmla="*/ 9633 h 10000"/>
              <a:gd name="connsiteX5" fmla="*/ 3889 w 10000"/>
              <a:gd name="connsiteY5" fmla="*/ 0 h 10000"/>
              <a:gd name="connsiteX6" fmla="*/ 5355 w 10000"/>
              <a:gd name="connsiteY6" fmla="*/ 9633 h 10000"/>
              <a:gd name="connsiteX7" fmla="*/ 6605 w 10000"/>
              <a:gd name="connsiteY7" fmla="*/ 0 h 10000"/>
              <a:gd name="connsiteX8" fmla="*/ 7704 w 10000"/>
              <a:gd name="connsiteY8" fmla="*/ 9633 h 10000"/>
              <a:gd name="connsiteX9" fmla="*/ 8805 w 10000"/>
              <a:gd name="connsiteY9" fmla="*/ 0 h 10000"/>
              <a:gd name="connsiteX10" fmla="*/ 10000 w 10000"/>
              <a:gd name="connsiteY10" fmla="*/ 7086 h 10000"/>
              <a:gd name="connsiteX0" fmla="*/ 0 w 10022"/>
              <a:gd name="connsiteY0" fmla="*/ 0 h 10000"/>
              <a:gd name="connsiteX1" fmla="*/ 367 w 10022"/>
              <a:gd name="connsiteY1" fmla="*/ 7198 h 10000"/>
              <a:gd name="connsiteX2" fmla="*/ 734 w 10022"/>
              <a:gd name="connsiteY2" fmla="*/ 9633 h 10000"/>
              <a:gd name="connsiteX3" fmla="*/ 1614 w 10022"/>
              <a:gd name="connsiteY3" fmla="*/ 0 h 10000"/>
              <a:gd name="connsiteX4" fmla="*/ 2495 w 10022"/>
              <a:gd name="connsiteY4" fmla="*/ 9633 h 10000"/>
              <a:gd name="connsiteX5" fmla="*/ 3889 w 10022"/>
              <a:gd name="connsiteY5" fmla="*/ 0 h 10000"/>
              <a:gd name="connsiteX6" fmla="*/ 5355 w 10022"/>
              <a:gd name="connsiteY6" fmla="*/ 9633 h 10000"/>
              <a:gd name="connsiteX7" fmla="*/ 6605 w 10022"/>
              <a:gd name="connsiteY7" fmla="*/ 0 h 10000"/>
              <a:gd name="connsiteX8" fmla="*/ 7704 w 10022"/>
              <a:gd name="connsiteY8" fmla="*/ 9633 h 10000"/>
              <a:gd name="connsiteX9" fmla="*/ 8805 w 10022"/>
              <a:gd name="connsiteY9" fmla="*/ 0 h 10000"/>
              <a:gd name="connsiteX10" fmla="*/ 10022 w 10022"/>
              <a:gd name="connsiteY10" fmla="*/ 7935 h 10000"/>
              <a:gd name="connsiteX0" fmla="*/ 0 w 9769"/>
              <a:gd name="connsiteY0" fmla="*/ 0 h 10000"/>
              <a:gd name="connsiteX1" fmla="*/ 367 w 9769"/>
              <a:gd name="connsiteY1" fmla="*/ 7198 h 10000"/>
              <a:gd name="connsiteX2" fmla="*/ 734 w 9769"/>
              <a:gd name="connsiteY2" fmla="*/ 9633 h 10000"/>
              <a:gd name="connsiteX3" fmla="*/ 1614 w 9769"/>
              <a:gd name="connsiteY3" fmla="*/ 0 h 10000"/>
              <a:gd name="connsiteX4" fmla="*/ 2495 w 9769"/>
              <a:gd name="connsiteY4" fmla="*/ 9633 h 10000"/>
              <a:gd name="connsiteX5" fmla="*/ 3889 w 9769"/>
              <a:gd name="connsiteY5" fmla="*/ 0 h 10000"/>
              <a:gd name="connsiteX6" fmla="*/ 5355 w 9769"/>
              <a:gd name="connsiteY6" fmla="*/ 9633 h 10000"/>
              <a:gd name="connsiteX7" fmla="*/ 6605 w 9769"/>
              <a:gd name="connsiteY7" fmla="*/ 0 h 10000"/>
              <a:gd name="connsiteX8" fmla="*/ 7704 w 9769"/>
              <a:gd name="connsiteY8" fmla="*/ 9633 h 10000"/>
              <a:gd name="connsiteX9" fmla="*/ 8805 w 9769"/>
              <a:gd name="connsiteY9" fmla="*/ 0 h 10000"/>
              <a:gd name="connsiteX10" fmla="*/ 9769 w 9769"/>
              <a:gd name="connsiteY10" fmla="*/ 5218 h 10000"/>
              <a:gd name="connsiteX0" fmla="*/ 0 w 9780"/>
              <a:gd name="connsiteY0" fmla="*/ 1 h 10001"/>
              <a:gd name="connsiteX1" fmla="*/ 376 w 9780"/>
              <a:gd name="connsiteY1" fmla="*/ 7199 h 10001"/>
              <a:gd name="connsiteX2" fmla="*/ 751 w 9780"/>
              <a:gd name="connsiteY2" fmla="*/ 9634 h 10001"/>
              <a:gd name="connsiteX3" fmla="*/ 1652 w 9780"/>
              <a:gd name="connsiteY3" fmla="*/ 1 h 10001"/>
              <a:gd name="connsiteX4" fmla="*/ 2554 w 9780"/>
              <a:gd name="connsiteY4" fmla="*/ 9634 h 10001"/>
              <a:gd name="connsiteX5" fmla="*/ 3981 w 9780"/>
              <a:gd name="connsiteY5" fmla="*/ 1 h 10001"/>
              <a:gd name="connsiteX6" fmla="*/ 5482 w 9780"/>
              <a:gd name="connsiteY6" fmla="*/ 9634 h 10001"/>
              <a:gd name="connsiteX7" fmla="*/ 6761 w 9780"/>
              <a:gd name="connsiteY7" fmla="*/ 1 h 10001"/>
              <a:gd name="connsiteX8" fmla="*/ 7886 w 9780"/>
              <a:gd name="connsiteY8" fmla="*/ 9634 h 10001"/>
              <a:gd name="connsiteX9" fmla="*/ 9013 w 9780"/>
              <a:gd name="connsiteY9" fmla="*/ 1 h 10001"/>
              <a:gd name="connsiteX10" fmla="*/ 9780 w 9780"/>
              <a:gd name="connsiteY10" fmla="*/ 2954 h 10001"/>
              <a:gd name="connsiteX0" fmla="*/ 0 w 9616"/>
              <a:gd name="connsiteY0" fmla="*/ 7198 h 10000"/>
              <a:gd name="connsiteX1" fmla="*/ 384 w 9616"/>
              <a:gd name="connsiteY1" fmla="*/ 9633 h 10000"/>
              <a:gd name="connsiteX2" fmla="*/ 1305 w 9616"/>
              <a:gd name="connsiteY2" fmla="*/ 1 h 10000"/>
              <a:gd name="connsiteX3" fmla="*/ 2227 w 9616"/>
              <a:gd name="connsiteY3" fmla="*/ 9633 h 10000"/>
              <a:gd name="connsiteX4" fmla="*/ 3687 w 9616"/>
              <a:gd name="connsiteY4" fmla="*/ 1 h 10000"/>
              <a:gd name="connsiteX5" fmla="*/ 5221 w 9616"/>
              <a:gd name="connsiteY5" fmla="*/ 9633 h 10000"/>
              <a:gd name="connsiteX6" fmla="*/ 6529 w 9616"/>
              <a:gd name="connsiteY6" fmla="*/ 1 h 10000"/>
              <a:gd name="connsiteX7" fmla="*/ 7679 w 9616"/>
              <a:gd name="connsiteY7" fmla="*/ 9633 h 10000"/>
              <a:gd name="connsiteX8" fmla="*/ 8832 w 9616"/>
              <a:gd name="connsiteY8" fmla="*/ 1 h 10000"/>
              <a:gd name="connsiteX9" fmla="*/ 9616 w 9616"/>
              <a:gd name="connsiteY9" fmla="*/ 2954 h 10000"/>
              <a:gd name="connsiteX0" fmla="*/ 0 w 9876"/>
              <a:gd name="connsiteY0" fmla="*/ 8897 h 10472"/>
              <a:gd name="connsiteX1" fmla="*/ 275 w 9876"/>
              <a:gd name="connsiteY1" fmla="*/ 9633 h 10472"/>
              <a:gd name="connsiteX2" fmla="*/ 1233 w 9876"/>
              <a:gd name="connsiteY2" fmla="*/ 1 h 10472"/>
              <a:gd name="connsiteX3" fmla="*/ 2192 w 9876"/>
              <a:gd name="connsiteY3" fmla="*/ 9633 h 10472"/>
              <a:gd name="connsiteX4" fmla="*/ 3710 w 9876"/>
              <a:gd name="connsiteY4" fmla="*/ 1 h 10472"/>
              <a:gd name="connsiteX5" fmla="*/ 5305 w 9876"/>
              <a:gd name="connsiteY5" fmla="*/ 9633 h 10472"/>
              <a:gd name="connsiteX6" fmla="*/ 6666 w 9876"/>
              <a:gd name="connsiteY6" fmla="*/ 1 h 10472"/>
              <a:gd name="connsiteX7" fmla="*/ 7862 w 9876"/>
              <a:gd name="connsiteY7" fmla="*/ 9633 h 10472"/>
              <a:gd name="connsiteX8" fmla="*/ 9061 w 9876"/>
              <a:gd name="connsiteY8" fmla="*/ 1 h 10472"/>
              <a:gd name="connsiteX9" fmla="*/ 9876 w 9876"/>
              <a:gd name="connsiteY9" fmla="*/ 2954 h 10472"/>
              <a:gd name="connsiteX0" fmla="*/ 0 w 9972"/>
              <a:gd name="connsiteY0" fmla="*/ 9577 h 10569"/>
              <a:gd name="connsiteX1" fmla="*/ 250 w 9972"/>
              <a:gd name="connsiteY1" fmla="*/ 9199 h 10569"/>
              <a:gd name="connsiteX2" fmla="*/ 1220 w 9972"/>
              <a:gd name="connsiteY2" fmla="*/ 1 h 10569"/>
              <a:gd name="connsiteX3" fmla="*/ 2192 w 9972"/>
              <a:gd name="connsiteY3" fmla="*/ 9199 h 10569"/>
              <a:gd name="connsiteX4" fmla="*/ 3729 w 9972"/>
              <a:gd name="connsiteY4" fmla="*/ 1 h 10569"/>
              <a:gd name="connsiteX5" fmla="*/ 5344 w 9972"/>
              <a:gd name="connsiteY5" fmla="*/ 9199 h 10569"/>
              <a:gd name="connsiteX6" fmla="*/ 6722 w 9972"/>
              <a:gd name="connsiteY6" fmla="*/ 1 h 10569"/>
              <a:gd name="connsiteX7" fmla="*/ 7933 w 9972"/>
              <a:gd name="connsiteY7" fmla="*/ 9199 h 10569"/>
              <a:gd name="connsiteX8" fmla="*/ 9147 w 9972"/>
              <a:gd name="connsiteY8" fmla="*/ 1 h 10569"/>
              <a:gd name="connsiteX9" fmla="*/ 9972 w 9972"/>
              <a:gd name="connsiteY9" fmla="*/ 2821 h 10569"/>
              <a:gd name="connsiteX0" fmla="*/ 0 w 10000"/>
              <a:gd name="connsiteY0" fmla="*/ 9061 h 9333"/>
              <a:gd name="connsiteX1" fmla="*/ 251 w 10000"/>
              <a:gd name="connsiteY1" fmla="*/ 8704 h 9333"/>
              <a:gd name="connsiteX2" fmla="*/ 1223 w 10000"/>
              <a:gd name="connsiteY2" fmla="*/ 1 h 9333"/>
              <a:gd name="connsiteX3" fmla="*/ 2198 w 10000"/>
              <a:gd name="connsiteY3" fmla="*/ 8704 h 9333"/>
              <a:gd name="connsiteX4" fmla="*/ 3739 w 10000"/>
              <a:gd name="connsiteY4" fmla="*/ 1 h 9333"/>
              <a:gd name="connsiteX5" fmla="*/ 5359 w 10000"/>
              <a:gd name="connsiteY5" fmla="*/ 8704 h 9333"/>
              <a:gd name="connsiteX6" fmla="*/ 6741 w 10000"/>
              <a:gd name="connsiteY6" fmla="*/ 1 h 9333"/>
              <a:gd name="connsiteX7" fmla="*/ 7955 w 10000"/>
              <a:gd name="connsiteY7" fmla="*/ 8704 h 9333"/>
              <a:gd name="connsiteX8" fmla="*/ 9173 w 10000"/>
              <a:gd name="connsiteY8" fmla="*/ 1 h 9333"/>
              <a:gd name="connsiteX9" fmla="*/ 10000 w 10000"/>
              <a:gd name="connsiteY9" fmla="*/ 2669 h 9333"/>
              <a:gd name="connsiteX0" fmla="*/ 0 w 10007"/>
              <a:gd name="connsiteY0" fmla="*/ 8065 h 9654"/>
              <a:gd name="connsiteX1" fmla="*/ 258 w 10007"/>
              <a:gd name="connsiteY1" fmla="*/ 9326 h 9654"/>
              <a:gd name="connsiteX2" fmla="*/ 1230 w 10007"/>
              <a:gd name="connsiteY2" fmla="*/ 1 h 9654"/>
              <a:gd name="connsiteX3" fmla="*/ 2205 w 10007"/>
              <a:gd name="connsiteY3" fmla="*/ 9326 h 9654"/>
              <a:gd name="connsiteX4" fmla="*/ 3746 w 10007"/>
              <a:gd name="connsiteY4" fmla="*/ 1 h 9654"/>
              <a:gd name="connsiteX5" fmla="*/ 5366 w 10007"/>
              <a:gd name="connsiteY5" fmla="*/ 9326 h 9654"/>
              <a:gd name="connsiteX6" fmla="*/ 6748 w 10007"/>
              <a:gd name="connsiteY6" fmla="*/ 1 h 9654"/>
              <a:gd name="connsiteX7" fmla="*/ 7962 w 10007"/>
              <a:gd name="connsiteY7" fmla="*/ 9326 h 9654"/>
              <a:gd name="connsiteX8" fmla="*/ 9180 w 10007"/>
              <a:gd name="connsiteY8" fmla="*/ 1 h 9654"/>
              <a:gd name="connsiteX9" fmla="*/ 10007 w 10007"/>
              <a:gd name="connsiteY9" fmla="*/ 2860 h 9654"/>
              <a:gd name="connsiteX0" fmla="*/ 0 w 10000"/>
              <a:gd name="connsiteY0" fmla="*/ 8354 h 10428"/>
              <a:gd name="connsiteX1" fmla="*/ 258 w 10000"/>
              <a:gd name="connsiteY1" fmla="*/ 9660 h 10428"/>
              <a:gd name="connsiteX2" fmla="*/ 1229 w 10000"/>
              <a:gd name="connsiteY2" fmla="*/ 1 h 10428"/>
              <a:gd name="connsiteX3" fmla="*/ 2203 w 10000"/>
              <a:gd name="connsiteY3" fmla="*/ 9660 h 10428"/>
              <a:gd name="connsiteX4" fmla="*/ 3743 w 10000"/>
              <a:gd name="connsiteY4" fmla="*/ 1 h 10428"/>
              <a:gd name="connsiteX5" fmla="*/ 5362 w 10000"/>
              <a:gd name="connsiteY5" fmla="*/ 9660 h 10428"/>
              <a:gd name="connsiteX6" fmla="*/ 6743 w 10000"/>
              <a:gd name="connsiteY6" fmla="*/ 1 h 10428"/>
              <a:gd name="connsiteX7" fmla="*/ 7956 w 10000"/>
              <a:gd name="connsiteY7" fmla="*/ 9660 h 10428"/>
              <a:gd name="connsiteX8" fmla="*/ 9174 w 10000"/>
              <a:gd name="connsiteY8" fmla="*/ 1 h 10428"/>
              <a:gd name="connsiteX9" fmla="*/ 10000 w 10000"/>
              <a:gd name="connsiteY9" fmla="*/ 2963 h 10428"/>
              <a:gd name="connsiteX0" fmla="*/ 0 w 9833"/>
              <a:gd name="connsiteY0" fmla="*/ 8803 h 10877"/>
              <a:gd name="connsiteX1" fmla="*/ 258 w 9833"/>
              <a:gd name="connsiteY1" fmla="*/ 10109 h 10877"/>
              <a:gd name="connsiteX2" fmla="*/ 1229 w 9833"/>
              <a:gd name="connsiteY2" fmla="*/ 450 h 10877"/>
              <a:gd name="connsiteX3" fmla="*/ 2203 w 9833"/>
              <a:gd name="connsiteY3" fmla="*/ 10109 h 10877"/>
              <a:gd name="connsiteX4" fmla="*/ 3743 w 9833"/>
              <a:gd name="connsiteY4" fmla="*/ 450 h 10877"/>
              <a:gd name="connsiteX5" fmla="*/ 5362 w 9833"/>
              <a:gd name="connsiteY5" fmla="*/ 10109 h 10877"/>
              <a:gd name="connsiteX6" fmla="*/ 6743 w 9833"/>
              <a:gd name="connsiteY6" fmla="*/ 450 h 10877"/>
              <a:gd name="connsiteX7" fmla="*/ 7956 w 9833"/>
              <a:gd name="connsiteY7" fmla="*/ 10109 h 10877"/>
              <a:gd name="connsiteX8" fmla="*/ 9174 w 9833"/>
              <a:gd name="connsiteY8" fmla="*/ 450 h 10877"/>
              <a:gd name="connsiteX9" fmla="*/ 9833 w 9833"/>
              <a:gd name="connsiteY9" fmla="*/ 1898 h 10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33" h="10877">
                <a:moveTo>
                  <a:pt x="0" y="8803"/>
                </a:moveTo>
                <a:cubicBezTo>
                  <a:pt x="137" y="10965"/>
                  <a:pt x="53" y="11501"/>
                  <a:pt x="258" y="10109"/>
                </a:cubicBezTo>
                <a:cubicBezTo>
                  <a:pt x="463" y="8717"/>
                  <a:pt x="907" y="450"/>
                  <a:pt x="1229" y="450"/>
                </a:cubicBezTo>
                <a:cubicBezTo>
                  <a:pt x="1553" y="450"/>
                  <a:pt x="1785" y="10109"/>
                  <a:pt x="2203" y="10109"/>
                </a:cubicBezTo>
                <a:cubicBezTo>
                  <a:pt x="2621" y="10109"/>
                  <a:pt x="3217" y="450"/>
                  <a:pt x="3743" y="450"/>
                </a:cubicBezTo>
                <a:cubicBezTo>
                  <a:pt x="4270" y="450"/>
                  <a:pt x="4864" y="10109"/>
                  <a:pt x="5362" y="10109"/>
                </a:cubicBezTo>
                <a:cubicBezTo>
                  <a:pt x="5862" y="10109"/>
                  <a:pt x="6310" y="450"/>
                  <a:pt x="6743" y="450"/>
                </a:cubicBezTo>
                <a:cubicBezTo>
                  <a:pt x="7174" y="450"/>
                  <a:pt x="7551" y="10109"/>
                  <a:pt x="7956" y="10109"/>
                </a:cubicBezTo>
                <a:cubicBezTo>
                  <a:pt x="8362" y="10109"/>
                  <a:pt x="8712" y="450"/>
                  <a:pt x="9174" y="450"/>
                </a:cubicBezTo>
                <a:cubicBezTo>
                  <a:pt x="9630" y="450"/>
                  <a:pt x="9286" y="-1231"/>
                  <a:pt x="9833" y="1898"/>
                </a:cubicBezTo>
              </a:path>
            </a:pathLst>
          </a:custGeom>
          <a:noFill/>
          <a:ln w="28575" cap="rnd" cmpd="sng">
            <a:solidFill>
              <a:srgbClr val="FF0000"/>
            </a:solidFill>
            <a:prstDash val="solid"/>
            <a:round/>
            <a:headEnd/>
            <a:tailEnd/>
          </a:ln>
          <a:effectLst/>
        </p:spPr>
        <p:txBody>
          <a:bodyPr wrap="square" lIns="90000" tIns="43200" rIns="90000" bIns="43200">
            <a:spAutoFit/>
          </a:bodyPr>
          <a:lstStyle/>
          <a:p>
            <a:pPr eaLnBrk="0" fontAlgn="base" hangingPunct="0">
              <a:lnSpc>
                <a:spcPct val="120000"/>
              </a:lnSpc>
              <a:spcBef>
                <a:spcPct val="50000"/>
              </a:spcBef>
              <a:spcAft>
                <a:spcPct val="0"/>
              </a:spcAft>
              <a:buClr>
                <a:srgbClr val="FF0000"/>
              </a:buClr>
              <a:buFont typeface="Arial" charset="0"/>
              <a:buChar char="►"/>
              <a:defRPr/>
            </a:pPr>
            <a:endParaRPr lang="de-DE" sz="1400" b="1">
              <a:solidFill>
                <a:srgbClr val="0000FF"/>
              </a:solidFill>
            </a:endParaRPr>
          </a:p>
        </p:txBody>
      </p:sp>
      <p:sp>
        <p:nvSpPr>
          <p:cNvPr id="150" name="Ellipse 149"/>
          <p:cNvSpPr/>
          <p:nvPr/>
        </p:nvSpPr>
        <p:spPr bwMode="auto">
          <a:xfrm flipH="1">
            <a:off x="420778" y="1037132"/>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
        <p:nvSpPr>
          <p:cNvPr id="151" name="Ellipse 150"/>
          <p:cNvSpPr/>
          <p:nvPr/>
        </p:nvSpPr>
        <p:spPr bwMode="auto">
          <a:xfrm flipH="1">
            <a:off x="9228363" y="1037698"/>
            <a:ext cx="88791" cy="88791"/>
          </a:xfrm>
          <a:prstGeom prst="ellipse">
            <a:avLst/>
          </a:prstGeom>
          <a:solidFill>
            <a:srgbClr val="FF0000"/>
          </a:solidFill>
          <a:ln w="12700" cap="flat" cmpd="sng" algn="ctr">
            <a:noFill/>
            <a:prstDash val="solid"/>
            <a:round/>
            <a:headEnd type="none" w="med" len="med"/>
            <a:tailEnd type="none" w="med" len="med"/>
          </a:ln>
          <a:effectLst/>
          <a:scene3d>
            <a:camera prst="orthographicFront">
              <a:rot lat="0" lon="0" rev="0"/>
            </a:camera>
            <a:lightRig rig="chilly" dir="t">
              <a:rot lat="0" lon="0" rev="18480000"/>
            </a:lightRig>
          </a:scene3d>
          <a:sp3d prstMaterial="clear">
            <a:bevelT h="63500"/>
          </a:sp3d>
        </p:spPr>
        <p:txBody>
          <a:bodyPr vert="horz" wrap="square" lIns="0" tIns="0" rIns="0" bIns="0" numCol="1" rtlCol="0" anchor="t" anchorCtr="1" compatLnSpc="1">
            <a:prstTxWarp prst="textNoShape">
              <a:avLst/>
            </a:prstTxWarp>
            <a:spAutoFit/>
          </a:bodyPr>
          <a:lstStyle/>
          <a:p>
            <a:pPr eaLnBrk="0" fontAlgn="base" hangingPunct="0">
              <a:lnSpc>
                <a:spcPct val="120000"/>
              </a:lnSpc>
              <a:spcBef>
                <a:spcPct val="50000"/>
              </a:spcBef>
              <a:spcAft>
                <a:spcPct val="0"/>
              </a:spcAft>
              <a:buClr>
                <a:srgbClr val="FF0000"/>
              </a:buClr>
              <a:buFont typeface="Arial" pitchFamily="34" charset="0"/>
              <a:buNone/>
            </a:pPr>
            <a:endParaRPr lang="de-AT" sz="1400">
              <a:solidFill>
                <a:srgbClr val="000000"/>
              </a:solidFill>
            </a:endParaRPr>
          </a:p>
        </p:txBody>
      </p:sp>
    </p:spTree>
    <p:extLst>
      <p:ext uri="{BB962C8B-B14F-4D97-AF65-F5344CB8AC3E}">
        <p14:creationId xmlns:p14="http://schemas.microsoft.com/office/powerpoint/2010/main" val="18333945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900" decel="100000" fill="hold"/>
                                        <p:tgtEl>
                                          <p:spTgt spid="1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0"/>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TIMING" val="|0.3"/>
</p:tagLst>
</file>

<file path=ppt/tags/tag2.xml><?xml version="1.0" encoding="utf-8"?>
<p:tagLst xmlns:a="http://schemas.openxmlformats.org/drawingml/2006/main" xmlns:r="http://schemas.openxmlformats.org/officeDocument/2006/relationships" xmlns:p="http://schemas.openxmlformats.org/presentationml/2006/main">
  <p:tag name="TIMING" val="|0.3"/>
</p:tagLst>
</file>

<file path=ppt/tags/tag3.xml><?xml version="1.0" encoding="utf-8"?>
<p:tagLst xmlns:a="http://schemas.openxmlformats.org/drawingml/2006/main" xmlns:r="http://schemas.openxmlformats.org/officeDocument/2006/relationships" xmlns:p="http://schemas.openxmlformats.org/presentationml/2006/main">
  <p:tag name="TIMING" val="|0.3"/>
</p:tagLst>
</file>

<file path=ppt/tags/tag4.xml><?xml version="1.0" encoding="utf-8"?>
<p:tagLst xmlns:a="http://schemas.openxmlformats.org/drawingml/2006/main" xmlns:r="http://schemas.openxmlformats.org/officeDocument/2006/relationships" xmlns:p="http://schemas.openxmlformats.org/presentationml/2006/main">
  <p:tag name="TIMING" val="|0.3"/>
</p:tagLst>
</file>

<file path=ppt/theme/theme1.xml><?xml version="1.0" encoding="utf-8"?>
<a:theme xmlns:a="http://schemas.openxmlformats.org/drawingml/2006/main" name="5_Standarddesign">
  <a:themeElements>
    <a:clrScheme name="5_Standard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5_Standarddesign">
      <a:majorFont>
        <a:latin typeface="Arial"/>
        <a:ea typeface=""/>
        <a:cs typeface=""/>
      </a:majorFont>
      <a:minorFont>
        <a:latin typeface="Arial"/>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noFill/>
        <a:ln w="3175" cap="flat" cmpd="sng" algn="ctr">
          <a:solidFill>
            <a:schemeClr val="tx1"/>
          </a:solidFill>
          <a:prstDash val="solid"/>
          <a:round/>
          <a:headEnd type="none" w="med" len="med"/>
          <a:tailEnd type="none" w="med" len="med"/>
        </a:ln>
        <a:effectLst/>
      </a:spPr>
      <a:bodyPr rtlCol="0" anchor="ctr"/>
      <a:lstStyle>
        <a:defPPr algn="ctr">
          <a:defRPr/>
        </a:defPPr>
      </a:lstStyle>
    </a:spDef>
    <a:lnDef>
      <a:spPr bwMode="auto">
        <a:noFill/>
        <a:ln w="12700" cap="flat" cmpd="sng" algn="ctr">
          <a:solidFill>
            <a:srgbClr val="000000"/>
          </a:solidFill>
          <a:prstDash val="solid"/>
          <a:round/>
          <a:headEnd type="none" w="med" len="med"/>
          <a:tailEnd type="none" w="med" len="med"/>
        </a:ln>
        <a:effectLst/>
      </a:spPr>
      <a:bodyPr/>
      <a:lstStyle/>
    </a:lnDef>
    <a:txDef>
      <a:spPr>
        <a:noFill/>
      </a:spPr>
      <a:bodyPr wrap="none" lIns="0" tIns="0" rIns="0" bIns="0" rtlCol="0" anchor="ctr" anchorCtr="0">
        <a:noAutofit/>
      </a:bodyPr>
      <a:lstStyle>
        <a:defPPr>
          <a:defRPr smtClean="0"/>
        </a:defPPr>
      </a:lstStyle>
    </a:txDef>
  </a:objectDefaults>
  <a:extraClrSchemeLst>
    <a:extraClrScheme>
      <a:clrScheme name="5_Standard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5_Standard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5_Standard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5_Standard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5_Standard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5_Standard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5_Standard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5_Standard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5_Standard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5_Standard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5_Standard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5_Standard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6_Standarddesign">
  <a:themeElements>
    <a:clrScheme name="5_Standard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5_Standarddesign">
      <a:majorFont>
        <a:latin typeface="Arial"/>
        <a:ea typeface=""/>
        <a:cs typeface=""/>
      </a:majorFont>
      <a:minorFont>
        <a:latin typeface="Arial"/>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noFill/>
        <a:ln w="28575" cap="flat" cmpd="sng" algn="ctr">
          <a:solidFill>
            <a:srgbClr val="464B71"/>
          </a:solidFill>
          <a:prstDash val="solid"/>
          <a:round/>
          <a:headEnd type="none" w="med" len="med"/>
          <a:tailEnd type="none" w="med" len="med"/>
        </a:ln>
        <a:effectLst/>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defRPr/>
        </a:defPPr>
      </a:lstStyle>
    </a:spDef>
    <a:lnDef>
      <a:spPr bwMode="auto">
        <a:noFill/>
        <a:ln w="12700" cap="flat" cmpd="sng" algn="ctr">
          <a:solidFill>
            <a:srgbClr val="000000"/>
          </a:solidFill>
          <a:prstDash val="solid"/>
          <a:round/>
          <a:headEnd type="none" w="med" len="med"/>
          <a:tailEnd type="none" w="med" len="med"/>
        </a:ln>
        <a:effectLst/>
      </a:spPr>
      <a:bodyPr/>
      <a:lstStyle/>
    </a:lnDef>
    <a:txDef>
      <a:spPr>
        <a:solidFill>
          <a:schemeClr val="bg1"/>
        </a:solidFill>
      </a:spPr>
      <a:bodyPr wrap="none" lIns="0" tIns="0" rIns="0" bIns="0" rtlCol="0" anchor="t" anchorCtr="0">
        <a:noAutofit/>
      </a:bodyPr>
      <a:lstStyle>
        <a:defPPr algn="l">
          <a:lnSpc>
            <a:spcPct val="120000"/>
          </a:lnSpc>
          <a:spcBef>
            <a:spcPts val="550"/>
          </a:spcBef>
          <a:spcAft>
            <a:spcPts val="550"/>
          </a:spcAft>
          <a:tabLst>
            <a:tab pos="263525" algn="l"/>
            <a:tab pos="539750" algn="l"/>
            <a:tab pos="803275" algn="l"/>
            <a:tab pos="1081088" algn="l"/>
            <a:tab pos="1344613" algn="l"/>
            <a:tab pos="1620838" algn="l"/>
            <a:tab pos="1884363" algn="l"/>
            <a:tab pos="2147888" algn="l"/>
          </a:tabLst>
          <a:defRPr sz="1600" dirty="0" smtClean="0"/>
        </a:defPPr>
      </a:lstStyle>
    </a:txDef>
  </a:objectDefaults>
  <a:extraClrSchemeLst>
    <a:extraClrScheme>
      <a:clrScheme name="5_Standard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5_Standard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5_Standard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5_Standard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5_Standard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5_Standard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5_Standard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5_Standard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5_Standard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5_Standard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5_Standard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5_Standard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0</TotalTime>
  <Words>11972</Words>
  <Application>Microsoft Office PowerPoint</Application>
  <PresentationFormat>A4-Papier (210 x 297 mm)</PresentationFormat>
  <Paragraphs>1531</Paragraphs>
  <Slides>89</Slides>
  <Notes>89</Notes>
  <HiddenSlides>0</HiddenSlides>
  <MMClips>0</MMClips>
  <ScaleCrop>false</ScaleCrop>
  <HeadingPairs>
    <vt:vector size="10" baseType="variant">
      <vt:variant>
        <vt:lpstr>Verwendete Schriftarten</vt:lpstr>
      </vt:variant>
      <vt:variant>
        <vt:i4>8</vt:i4>
      </vt:variant>
      <vt:variant>
        <vt:lpstr>Design</vt:lpstr>
      </vt:variant>
      <vt:variant>
        <vt:i4>2</vt:i4>
      </vt:variant>
      <vt:variant>
        <vt:lpstr>Links</vt:lpstr>
      </vt:variant>
      <vt:variant>
        <vt:i4>17</vt:i4>
      </vt:variant>
      <vt:variant>
        <vt:lpstr>Eingebettete OLE-Server</vt:lpstr>
      </vt:variant>
      <vt:variant>
        <vt:i4>2</vt:i4>
      </vt:variant>
      <vt:variant>
        <vt:lpstr>Folientitel</vt:lpstr>
      </vt:variant>
      <vt:variant>
        <vt:i4>89</vt:i4>
      </vt:variant>
    </vt:vector>
  </HeadingPairs>
  <TitlesOfParts>
    <vt:vector size="118" baseType="lpstr">
      <vt:lpstr>Arial</vt:lpstr>
      <vt:lpstr>Arial Black</vt:lpstr>
      <vt:lpstr>Calibri</vt:lpstr>
      <vt:lpstr>Cambria Math</vt:lpstr>
      <vt:lpstr>Comic Sans MS</vt:lpstr>
      <vt:lpstr>Courier New</vt:lpstr>
      <vt:lpstr>Symbol</vt:lpstr>
      <vt:lpstr>Wingdings</vt:lpstr>
      <vt:lpstr>5_Standarddesign</vt:lpstr>
      <vt:lpstr>6_Standarddesign</vt:lpstr>
      <vt:lpstr>file:///D:\_projekt\_how2do\HowToDo_ESoFo_Abbildungen.xlsx!vorschichtung!Z2S19:Z10S19</vt:lpstr>
      <vt:lpstr>file:///D:\_projekt\_how2do\HowToDo_ESoFo_Abbildungen.xlsx!vorschichtung!Z3S20:Z10S21</vt:lpstr>
      <vt:lpstr>file:///D:\_projekt\_how2do\HowToDo_ESoFo_Abbildungen.xlsx!vorschichtung!Z2S15:Z10S18</vt:lpstr>
      <vt:lpstr>file:///D:\_projekt\_4all\_4all_statistik.xls!zufallstichprobe!Z2S6:Z19S8</vt:lpstr>
      <vt:lpstr>file:///D:\_projekt\_4all\_4all_statistik.xls!zufallstichprobe!Z53S6:Z57S8</vt:lpstr>
      <vt:lpstr>file:///D:\_projekt\_4all\_4all_statistik.xls!zufallstichprobe!Z47S6:Z51S8</vt:lpstr>
      <vt:lpstr>file:///D:\_projekt\_4all\_4all_statistik.xls!zufallstichprobe!Z41S6:Z45S8</vt:lpstr>
      <vt:lpstr>file:///D:\_projekt\_how2do\HowToDo_ESoFo_Abbildungen.xlsx!struktur!Z2S14:Z17S18</vt:lpstr>
      <vt:lpstr>file:///D:\_projekt\_how2do\HowToDo_StatistikSPSS_Abbildungen.xlsx!aufbau_datenfile!Z1S1:Z13S10</vt:lpstr>
      <vt:lpstr>file:///D:\_projekt\_how2do\HowToDo_StatistikSPSS_Abbildungen.xlsx!Mttelwert%20und%20Standardabweichg!Z4S1:Z17S4</vt:lpstr>
      <vt:lpstr>file:///D:\_projekt\_how2do\HowToDo_StatistikSPSS_Abbildungen.xlsx!kreuztabelle!Z3S2:Z15S10</vt:lpstr>
      <vt:lpstr>file:///D:\_projekt\_how2do\HowToDo_StatistikSPSS_Abbildungen.xlsx!mittelwert%20konfidenzintervall!Z4S1:Z17S6</vt:lpstr>
      <vt:lpstr>file:///D:\_projekt\_how2do\HowToDo_StatistikSPSS_Abbildungen.xlsx!testverteilung%20chi2!Z3S2:Z7S13</vt:lpstr>
      <vt:lpstr>file:///D:\_projekt\_how2do\HowToDo_StatistikSPSS_Abbildungen.xlsx!testverteilung%20chi2!Z11S15:Z19S23</vt:lpstr>
      <vt:lpstr>file:///D:\_projekt\_how2do\HowToDo_StatistikSPSS_Abbildungen.xlsx!signifikanz%20mittelw.vergleich!Z4S1:Z17S5</vt:lpstr>
      <vt:lpstr>file:///D:\_projekt\_how2do\HowToDo_StatistikSPSS_Abbildungen.xlsx!mittelwert%20konfidenzintervall!Z4S1:Z17S6</vt:lpstr>
      <vt:lpstr>file:///D:\_projekt\_how2do\HowToDo_ESoFo_Abbildungen.xlsx!struktur!Z2S14:Z17S18</vt:lpstr>
      <vt:lpstr>Worksheet</vt:lpstr>
      <vt:lpstr>Formel</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vector>
  </TitlesOfParts>
  <Company>howtodo.at</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PowerPoint-Präsentation</dc:title>
  <dc:creator>cb</dc:creator>
  <cp:lastModifiedBy>cb howtodo</cp:lastModifiedBy>
  <cp:revision>207</cp:revision>
  <cp:lastPrinted>2022-01-01T10:23:24Z</cp:lastPrinted>
  <dcterms:created xsi:type="dcterms:W3CDTF">2017-09-08T16:11:44Z</dcterms:created>
  <dcterms:modified xsi:type="dcterms:W3CDTF">2023-10-13T19:50:57Z</dcterms:modified>
</cp:coreProperties>
</file>